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sldIdLst>
    <p:sldId id="319" r:id="rId4"/>
    <p:sldId id="318" r:id="rId5"/>
    <p:sldId id="274" r:id="rId6"/>
    <p:sldId id="278" r:id="rId7"/>
    <p:sldId id="277" r:id="rId8"/>
    <p:sldId id="280" r:id="rId9"/>
    <p:sldId id="279" r:id="rId10"/>
    <p:sldId id="284" r:id="rId11"/>
    <p:sldId id="303" r:id="rId12"/>
    <p:sldId id="283" r:id="rId13"/>
    <p:sldId id="281" r:id="rId14"/>
    <p:sldId id="286" r:id="rId15"/>
    <p:sldId id="294" r:id="rId16"/>
    <p:sldId id="290" r:id="rId17"/>
    <p:sldId id="282" r:id="rId18"/>
    <p:sldId id="285" r:id="rId19"/>
    <p:sldId id="287" r:id="rId20"/>
    <p:sldId id="288" r:id="rId21"/>
    <p:sldId id="291" r:id="rId22"/>
    <p:sldId id="293" r:id="rId23"/>
    <p:sldId id="289" r:id="rId24"/>
    <p:sldId id="309" r:id="rId25"/>
    <p:sldId id="296" r:id="rId26"/>
    <p:sldId id="304" r:id="rId27"/>
    <p:sldId id="298" r:id="rId28"/>
    <p:sldId id="299" r:id="rId29"/>
    <p:sldId id="297" r:id="rId30"/>
    <p:sldId id="300" r:id="rId31"/>
    <p:sldId id="302" r:id="rId32"/>
    <p:sldId id="301" r:id="rId33"/>
    <p:sldId id="295" r:id="rId34"/>
    <p:sldId id="308" r:id="rId35"/>
    <p:sldId id="292" r:id="rId36"/>
    <p:sldId id="307" r:id="rId37"/>
    <p:sldId id="305" r:id="rId38"/>
    <p:sldId id="306" r:id="rId39"/>
    <p:sldId id="310" r:id="rId40"/>
    <p:sldId id="320" r:id="rId41"/>
    <p:sldId id="312" r:id="rId42"/>
    <p:sldId id="313" r:id="rId43"/>
    <p:sldId id="315" r:id="rId44"/>
    <p:sldId id="314" r:id="rId45"/>
    <p:sldId id="316" r:id="rId46"/>
    <p:sldId id="275" r:id="rId47"/>
    <p:sldId id="276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996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268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2"/>
              </a:solidFill>
              <a:ln w="9525">
                <a:solidFill>
                  <a:schemeClr val="accent2"/>
                </a:solidFill>
                <a:round/>
                <a:headEnd type="oval"/>
                <a:tailEnd type="oval"/>
              </a:ln>
              <a:effectLst/>
            </c:spPr>
          </c:marker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</c:v>
                </c:pt>
                <c:pt idx="1">
                  <c:v>25</c:v>
                </c:pt>
                <c:pt idx="2">
                  <c:v>25</c:v>
                </c:pt>
                <c:pt idx="3">
                  <c:v>70</c:v>
                </c:pt>
                <c:pt idx="4">
                  <c:v>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F67-4390-A924-0F33CC40BBA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4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  <a:headEnd type="none"/>
              <a:tailEnd type="none"/>
            </a:ln>
            <a:effectLst/>
          </c:spPr>
          <c:marker>
            <c:symbol val="circle"/>
            <c:size val="5"/>
            <c:spPr>
              <a:solidFill>
                <a:schemeClr val="accent3">
                  <a:alpha val="98000"/>
                </a:schemeClr>
              </a:solidFill>
              <a:ln w="9525">
                <a:solidFill>
                  <a:schemeClr val="accent3"/>
                </a:solidFill>
                <a:headEnd type="none"/>
                <a:tailEnd type="none"/>
              </a:ln>
              <a:effectLst/>
            </c:spPr>
          </c:marker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20</c:v>
                </c:pt>
                <c:pt idx="1">
                  <c:v>65</c:v>
                </c:pt>
                <c:pt idx="2">
                  <c:v>15</c:v>
                </c:pt>
                <c:pt idx="3">
                  <c:v>50</c:v>
                </c:pt>
                <c:pt idx="4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F67-4390-A924-0F33CC40BB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6548752"/>
        <c:axId val="226549736"/>
      </c:lineChart>
      <c:catAx>
        <c:axId val="22654875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26549736"/>
        <c:crosses val="autoZero"/>
        <c:auto val="1"/>
        <c:lblAlgn val="ctr"/>
        <c:lblOffset val="100"/>
        <c:noMultiLvlLbl val="0"/>
      </c:catAx>
      <c:valAx>
        <c:axId val="226549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6548752"/>
        <c:crosses val="autoZero"/>
        <c:crossBetween val="between"/>
      </c:valAx>
      <c:spPr>
        <a:noFill/>
        <a:ln>
          <a:solidFill>
            <a:schemeClr val="tx1">
              <a:lumMod val="75000"/>
              <a:lumOff val="25000"/>
            </a:schemeClr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3938-4C5C-A35B-F1F02792AA07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3-3938-4C5C-A35B-F1F02792AA07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5-3938-4C5C-A35B-F1F02792AA07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938-4C5C-A35B-F1F02792AA0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8-3938-4C5C-A35B-F1F02792AA0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A-3938-4C5C-A35B-F1F02792AA07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C-3938-4C5C-A35B-F1F02792AA07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E-3938-4C5C-A35B-F1F02792AA07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3938-4C5C-A35B-F1F02792AA0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1-3938-4C5C-A35B-F1F02792AA0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3-3938-4C5C-A35B-F1F02792AA07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5-3938-4C5C-A35B-F1F02792AA07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7-3938-4C5C-A35B-F1F02792AA07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3938-4C5C-A35B-F1F02792AA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0"/>
        <c:axId val="56378880"/>
        <c:axId val="56380416"/>
      </c:barChart>
      <c:catAx>
        <c:axId val="563788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56380416"/>
        <c:crosses val="autoZero"/>
        <c:auto val="1"/>
        <c:lblAlgn val="ctr"/>
        <c:lblOffset val="100"/>
        <c:noMultiLvlLbl val="0"/>
      </c:catAx>
      <c:valAx>
        <c:axId val="56380416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56378880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FD3D57-F3BB-4E5E-B091-1500A3C92E81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E924DC90-2427-4BE5-A522-6ACD4563EB45}">
      <dgm:prSet phldrT="[Text]" custT="1"/>
      <dgm:spPr>
        <a:solidFill>
          <a:schemeClr val="accent1"/>
        </a:solidFill>
        <a:ln w="152400">
          <a:solidFill>
            <a:schemeClr val="bg1"/>
          </a:solidFill>
        </a:ln>
      </dgm:spPr>
      <dgm:t>
        <a:bodyPr anchor="ctr"/>
        <a:lstStyle/>
        <a:p>
          <a:pPr algn="ctr"/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9E545862-1292-4DB6-B36C-D6247532E625}" type="parTrans" cxnId="{685D1073-2D3C-412E-A123-0EF4D596743E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BD5A33EB-119A-4BA7-8787-7DF55D1248BC}" type="sibTrans" cxnId="{685D1073-2D3C-412E-A123-0EF4D596743E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9D67B1F7-C4FF-4E1E-94F4-69209A4E7C47}">
      <dgm:prSet phldrT="[Text]" custT="1"/>
      <dgm:spPr>
        <a:solidFill>
          <a:schemeClr val="accent3"/>
        </a:solidFill>
        <a:ln w="152400">
          <a:solidFill>
            <a:schemeClr val="bg1"/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BD4D3042-AB5C-4E8F-B8BE-BC3A20988EB3}" type="parTrans" cxnId="{1263D722-8372-4789-B9F5-BFD8D9C870F1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B379D14A-425C-47B8-B779-1E5D839E4BC8}" type="sibTrans" cxnId="{1263D722-8372-4789-B9F5-BFD8D9C870F1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53563D61-A301-4644-8AE7-FCAFDA9A58AB}">
      <dgm:prSet phldrT="[Text]" custT="1"/>
      <dgm:spPr>
        <a:solidFill>
          <a:schemeClr val="accent4"/>
        </a:solidFill>
        <a:ln w="152400">
          <a:solidFill>
            <a:schemeClr val="bg1"/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B60323EE-B859-4184-88BB-62221AE106AB}" type="parTrans" cxnId="{F3697A49-7026-40CE-A2B9-71761A0223E3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426A8813-506E-429E-87DB-53AA3F5535D1}" type="sibTrans" cxnId="{F3697A49-7026-40CE-A2B9-71761A0223E3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9BC44171-365F-452D-AE92-EBE2E89770BA}">
      <dgm:prSet phldrT="[Text]" custT="1"/>
      <dgm:spPr>
        <a:solidFill>
          <a:schemeClr val="accent5"/>
        </a:solidFill>
        <a:ln w="152400">
          <a:solidFill>
            <a:schemeClr val="bg1"/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7679D3FA-0101-42D1-A23D-75BD8EF1DA28}" type="parTrans" cxnId="{15D8F364-6809-49BA-A228-EAE95F4BE6B9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FF5F2014-EE5D-4FD1-9103-39F792365AE5}" type="sibTrans" cxnId="{15D8F364-6809-49BA-A228-EAE95F4BE6B9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85631E1F-364A-4A2A-9989-E896E5049557}">
      <dgm:prSet phldrT="[Text]" custT="1"/>
      <dgm:spPr>
        <a:solidFill>
          <a:schemeClr val="accent2"/>
        </a:solidFill>
        <a:ln w="152400">
          <a:solidFill>
            <a:schemeClr val="bg1"/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EBE3CA2F-C22D-4DAD-BBB2-CC29F3FBCF68}" type="parTrans" cxnId="{689B59B0-BF9D-489D-8A96-D6B2CF499ABF}">
      <dgm:prSet/>
      <dgm:spPr/>
      <dgm:t>
        <a:bodyPr/>
        <a:lstStyle/>
        <a:p>
          <a:pPr latinLnBrk="1"/>
          <a:endParaRPr lang="ko-KR" altLang="en-US"/>
        </a:p>
      </dgm:t>
    </dgm:pt>
    <dgm:pt modelId="{DC75A793-C6A2-4960-947A-450C2653BBC6}" type="sibTrans" cxnId="{689B59B0-BF9D-489D-8A96-D6B2CF499ABF}">
      <dgm:prSet/>
      <dgm:spPr/>
      <dgm:t>
        <a:bodyPr/>
        <a:lstStyle/>
        <a:p>
          <a:pPr latinLnBrk="1"/>
          <a:endParaRPr lang="ko-KR" altLang="en-US"/>
        </a:p>
      </dgm:t>
    </dgm:pt>
    <dgm:pt modelId="{6346E340-6B27-47A2-93A8-AA7F0249167F}" type="pres">
      <dgm:prSet presAssocID="{28FD3D57-F3BB-4E5E-B091-1500A3C92E81}" presName="Name0" presStyleCnt="0">
        <dgm:presLayoutVars>
          <dgm:dir/>
          <dgm:animLvl val="lvl"/>
          <dgm:resizeHandles val="exact"/>
        </dgm:presLayoutVars>
      </dgm:prSet>
      <dgm:spPr/>
    </dgm:pt>
    <dgm:pt modelId="{8351BCDF-D287-464A-AB10-4261CFFC4E79}" type="pres">
      <dgm:prSet presAssocID="{E924DC90-2427-4BE5-A522-6ACD4563EB45}" presName="Name8" presStyleCnt="0"/>
      <dgm:spPr/>
    </dgm:pt>
    <dgm:pt modelId="{864F954D-81D4-4546-B08E-448FBA7A18FE}" type="pres">
      <dgm:prSet presAssocID="{E924DC90-2427-4BE5-A522-6ACD4563EB45}" presName="level" presStyleLbl="node1" presStyleIdx="0" presStyleCnt="5" custScaleX="98552" custScaleY="139063">
        <dgm:presLayoutVars>
          <dgm:chMax val="1"/>
          <dgm:bulletEnabled val="1"/>
        </dgm:presLayoutVars>
      </dgm:prSet>
      <dgm:spPr/>
    </dgm:pt>
    <dgm:pt modelId="{A8AE7F33-3372-4D78-96A6-FD2B204E9D9D}" type="pres">
      <dgm:prSet presAssocID="{E924DC90-2427-4BE5-A522-6ACD4563EB4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45295FEF-34B7-47B0-80DB-E881F25871A9}" type="pres">
      <dgm:prSet presAssocID="{85631E1F-364A-4A2A-9989-E896E5049557}" presName="Name8" presStyleCnt="0"/>
      <dgm:spPr/>
    </dgm:pt>
    <dgm:pt modelId="{3CE8FECB-ADC6-4195-8C29-ECF1EEE9F8FA}" type="pres">
      <dgm:prSet presAssocID="{85631E1F-364A-4A2A-9989-E896E5049557}" presName="level" presStyleLbl="node1" presStyleIdx="1" presStyleCnt="5">
        <dgm:presLayoutVars>
          <dgm:chMax val="1"/>
          <dgm:bulletEnabled val="1"/>
        </dgm:presLayoutVars>
      </dgm:prSet>
      <dgm:spPr/>
    </dgm:pt>
    <dgm:pt modelId="{DC549F7C-7B63-4EBA-944C-0C5CAC570546}" type="pres">
      <dgm:prSet presAssocID="{85631E1F-364A-4A2A-9989-E896E5049557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BF7100C5-692A-476D-9242-E6DE2BFA407E}" type="pres">
      <dgm:prSet presAssocID="{9D67B1F7-C4FF-4E1E-94F4-69209A4E7C47}" presName="Name8" presStyleCnt="0"/>
      <dgm:spPr/>
    </dgm:pt>
    <dgm:pt modelId="{753AA43A-5097-42D8-A3EF-20B11215D8F3}" type="pres">
      <dgm:prSet presAssocID="{9D67B1F7-C4FF-4E1E-94F4-69209A4E7C47}" presName="level" presStyleLbl="node1" presStyleIdx="2" presStyleCnt="5">
        <dgm:presLayoutVars>
          <dgm:chMax val="1"/>
          <dgm:bulletEnabled val="1"/>
        </dgm:presLayoutVars>
      </dgm:prSet>
      <dgm:spPr/>
    </dgm:pt>
    <dgm:pt modelId="{7E617F38-6BB2-4E03-8198-FF7E7F898924}" type="pres">
      <dgm:prSet presAssocID="{9D67B1F7-C4FF-4E1E-94F4-69209A4E7C47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9C42FD2-6503-4F77-8487-9B33E0527141}" type="pres">
      <dgm:prSet presAssocID="{53563D61-A301-4644-8AE7-FCAFDA9A58AB}" presName="Name8" presStyleCnt="0"/>
      <dgm:spPr/>
    </dgm:pt>
    <dgm:pt modelId="{E6279944-4AC5-4561-B5D0-64EE0E57E695}" type="pres">
      <dgm:prSet presAssocID="{53563D61-A301-4644-8AE7-FCAFDA9A58AB}" presName="level" presStyleLbl="node1" presStyleIdx="3" presStyleCnt="5">
        <dgm:presLayoutVars>
          <dgm:chMax val="1"/>
          <dgm:bulletEnabled val="1"/>
        </dgm:presLayoutVars>
      </dgm:prSet>
      <dgm:spPr/>
    </dgm:pt>
    <dgm:pt modelId="{2E9D1362-172A-4369-8415-6E089FA67356}" type="pres">
      <dgm:prSet presAssocID="{53563D61-A301-4644-8AE7-FCAFDA9A58AB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E55855A1-EC9E-41EF-AA5C-B0A6C62BC58F}" type="pres">
      <dgm:prSet presAssocID="{9BC44171-365F-452D-AE92-EBE2E89770BA}" presName="Name8" presStyleCnt="0"/>
      <dgm:spPr/>
    </dgm:pt>
    <dgm:pt modelId="{285279A8-A2FF-4704-92DF-4753853CE322}" type="pres">
      <dgm:prSet presAssocID="{9BC44171-365F-452D-AE92-EBE2E89770BA}" presName="level" presStyleLbl="node1" presStyleIdx="4" presStyleCnt="5">
        <dgm:presLayoutVars>
          <dgm:chMax val="1"/>
          <dgm:bulletEnabled val="1"/>
        </dgm:presLayoutVars>
      </dgm:prSet>
      <dgm:spPr/>
    </dgm:pt>
    <dgm:pt modelId="{48B1057C-5EDF-4EC8-9A6B-B059EB7B0F8E}" type="pres">
      <dgm:prSet presAssocID="{9BC44171-365F-452D-AE92-EBE2E89770BA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DB12BB04-F4A3-4EE4-8FBB-E48047D2CED0}" type="presOf" srcId="{85631E1F-364A-4A2A-9989-E896E5049557}" destId="{3CE8FECB-ADC6-4195-8C29-ECF1EEE9F8FA}" srcOrd="0" destOrd="0" presId="urn:microsoft.com/office/officeart/2005/8/layout/pyramid1"/>
    <dgm:cxn modelId="{CBBB9C1A-6E62-4C78-89B4-FD250F011216}" type="presOf" srcId="{53563D61-A301-4644-8AE7-FCAFDA9A58AB}" destId="{E6279944-4AC5-4561-B5D0-64EE0E57E695}" srcOrd="0" destOrd="0" presId="urn:microsoft.com/office/officeart/2005/8/layout/pyramid1"/>
    <dgm:cxn modelId="{1263D722-8372-4789-B9F5-BFD8D9C870F1}" srcId="{28FD3D57-F3BB-4E5E-B091-1500A3C92E81}" destId="{9D67B1F7-C4FF-4E1E-94F4-69209A4E7C47}" srcOrd="2" destOrd="0" parTransId="{BD4D3042-AB5C-4E8F-B8BE-BC3A20988EB3}" sibTransId="{B379D14A-425C-47B8-B779-1E5D839E4BC8}"/>
    <dgm:cxn modelId="{15D8F364-6809-49BA-A228-EAE95F4BE6B9}" srcId="{28FD3D57-F3BB-4E5E-B091-1500A3C92E81}" destId="{9BC44171-365F-452D-AE92-EBE2E89770BA}" srcOrd="4" destOrd="0" parTransId="{7679D3FA-0101-42D1-A23D-75BD8EF1DA28}" sibTransId="{FF5F2014-EE5D-4FD1-9103-39F792365AE5}"/>
    <dgm:cxn modelId="{6EB07949-15DD-417E-8D8E-7E15F1BD5B44}" type="presOf" srcId="{28FD3D57-F3BB-4E5E-B091-1500A3C92E81}" destId="{6346E340-6B27-47A2-93A8-AA7F0249167F}" srcOrd="0" destOrd="0" presId="urn:microsoft.com/office/officeart/2005/8/layout/pyramid1"/>
    <dgm:cxn modelId="{F3697A49-7026-40CE-A2B9-71761A0223E3}" srcId="{28FD3D57-F3BB-4E5E-B091-1500A3C92E81}" destId="{53563D61-A301-4644-8AE7-FCAFDA9A58AB}" srcOrd="3" destOrd="0" parTransId="{B60323EE-B859-4184-88BB-62221AE106AB}" sibTransId="{426A8813-506E-429E-87DB-53AA3F5535D1}"/>
    <dgm:cxn modelId="{685D1073-2D3C-412E-A123-0EF4D596743E}" srcId="{28FD3D57-F3BB-4E5E-B091-1500A3C92E81}" destId="{E924DC90-2427-4BE5-A522-6ACD4563EB45}" srcOrd="0" destOrd="0" parTransId="{9E545862-1292-4DB6-B36C-D6247532E625}" sibTransId="{BD5A33EB-119A-4BA7-8787-7DF55D1248BC}"/>
    <dgm:cxn modelId="{4776AD8D-1110-44FA-9D3A-90D205DD7811}" type="presOf" srcId="{9D67B1F7-C4FF-4E1E-94F4-69209A4E7C47}" destId="{7E617F38-6BB2-4E03-8198-FF7E7F898924}" srcOrd="1" destOrd="0" presId="urn:microsoft.com/office/officeart/2005/8/layout/pyramid1"/>
    <dgm:cxn modelId="{3DB803A8-7251-4664-9695-7E3CE5B67A32}" type="presOf" srcId="{9D67B1F7-C4FF-4E1E-94F4-69209A4E7C47}" destId="{753AA43A-5097-42D8-A3EF-20B11215D8F3}" srcOrd="0" destOrd="0" presId="urn:microsoft.com/office/officeart/2005/8/layout/pyramid1"/>
    <dgm:cxn modelId="{689B59B0-BF9D-489D-8A96-D6B2CF499ABF}" srcId="{28FD3D57-F3BB-4E5E-B091-1500A3C92E81}" destId="{85631E1F-364A-4A2A-9989-E896E5049557}" srcOrd="1" destOrd="0" parTransId="{EBE3CA2F-C22D-4DAD-BBB2-CC29F3FBCF68}" sibTransId="{DC75A793-C6A2-4960-947A-450C2653BBC6}"/>
    <dgm:cxn modelId="{3F86B2C8-9594-40E7-ABA9-416E2AF9DB5E}" type="presOf" srcId="{53563D61-A301-4644-8AE7-FCAFDA9A58AB}" destId="{2E9D1362-172A-4369-8415-6E089FA67356}" srcOrd="1" destOrd="0" presId="urn:microsoft.com/office/officeart/2005/8/layout/pyramid1"/>
    <dgm:cxn modelId="{85CC20C9-20D6-4938-8B06-4A4BF5FAFC13}" type="presOf" srcId="{85631E1F-364A-4A2A-9989-E896E5049557}" destId="{DC549F7C-7B63-4EBA-944C-0C5CAC570546}" srcOrd="1" destOrd="0" presId="urn:microsoft.com/office/officeart/2005/8/layout/pyramid1"/>
    <dgm:cxn modelId="{8E98FCCE-A77B-4260-A391-F8BA607617F6}" type="presOf" srcId="{9BC44171-365F-452D-AE92-EBE2E89770BA}" destId="{285279A8-A2FF-4704-92DF-4753853CE322}" srcOrd="0" destOrd="0" presId="urn:microsoft.com/office/officeart/2005/8/layout/pyramid1"/>
    <dgm:cxn modelId="{AB58DADB-8940-4EA4-964D-7D5DE1B04A74}" type="presOf" srcId="{E924DC90-2427-4BE5-A522-6ACD4563EB45}" destId="{864F954D-81D4-4546-B08E-448FBA7A18FE}" srcOrd="0" destOrd="0" presId="urn:microsoft.com/office/officeart/2005/8/layout/pyramid1"/>
    <dgm:cxn modelId="{7DDA8BED-A6C3-48FB-9E88-2BFC677B78DD}" type="presOf" srcId="{E924DC90-2427-4BE5-A522-6ACD4563EB45}" destId="{A8AE7F33-3372-4D78-96A6-FD2B204E9D9D}" srcOrd="1" destOrd="0" presId="urn:microsoft.com/office/officeart/2005/8/layout/pyramid1"/>
    <dgm:cxn modelId="{711511F5-BAAE-49AB-B24B-404CAE42F639}" type="presOf" srcId="{9BC44171-365F-452D-AE92-EBE2E89770BA}" destId="{48B1057C-5EDF-4EC8-9A6B-B059EB7B0F8E}" srcOrd="1" destOrd="0" presId="urn:microsoft.com/office/officeart/2005/8/layout/pyramid1"/>
    <dgm:cxn modelId="{1AB87000-C07D-480B-A189-0BE15EF4F38D}" type="presParOf" srcId="{6346E340-6B27-47A2-93A8-AA7F0249167F}" destId="{8351BCDF-D287-464A-AB10-4261CFFC4E79}" srcOrd="0" destOrd="0" presId="urn:microsoft.com/office/officeart/2005/8/layout/pyramid1"/>
    <dgm:cxn modelId="{CE03B430-D862-44BC-9846-5F8183487706}" type="presParOf" srcId="{8351BCDF-D287-464A-AB10-4261CFFC4E79}" destId="{864F954D-81D4-4546-B08E-448FBA7A18FE}" srcOrd="0" destOrd="0" presId="urn:microsoft.com/office/officeart/2005/8/layout/pyramid1"/>
    <dgm:cxn modelId="{E5C38D08-0578-4479-89E2-23976998D164}" type="presParOf" srcId="{8351BCDF-D287-464A-AB10-4261CFFC4E79}" destId="{A8AE7F33-3372-4D78-96A6-FD2B204E9D9D}" srcOrd="1" destOrd="0" presId="urn:microsoft.com/office/officeart/2005/8/layout/pyramid1"/>
    <dgm:cxn modelId="{A80B9CFC-7CB4-4981-BDDB-531F1B40E71D}" type="presParOf" srcId="{6346E340-6B27-47A2-93A8-AA7F0249167F}" destId="{45295FEF-34B7-47B0-80DB-E881F25871A9}" srcOrd="1" destOrd="0" presId="urn:microsoft.com/office/officeart/2005/8/layout/pyramid1"/>
    <dgm:cxn modelId="{359F762E-F734-4A8D-A774-8A40F4E1BE98}" type="presParOf" srcId="{45295FEF-34B7-47B0-80DB-E881F25871A9}" destId="{3CE8FECB-ADC6-4195-8C29-ECF1EEE9F8FA}" srcOrd="0" destOrd="0" presId="urn:microsoft.com/office/officeart/2005/8/layout/pyramid1"/>
    <dgm:cxn modelId="{819969D3-1031-41BF-9DC8-AC48B864D7B3}" type="presParOf" srcId="{45295FEF-34B7-47B0-80DB-E881F25871A9}" destId="{DC549F7C-7B63-4EBA-944C-0C5CAC570546}" srcOrd="1" destOrd="0" presId="urn:microsoft.com/office/officeart/2005/8/layout/pyramid1"/>
    <dgm:cxn modelId="{A040AF9B-FC14-41CA-BF2E-E76AC0EBFC64}" type="presParOf" srcId="{6346E340-6B27-47A2-93A8-AA7F0249167F}" destId="{BF7100C5-692A-476D-9242-E6DE2BFA407E}" srcOrd="2" destOrd="0" presId="urn:microsoft.com/office/officeart/2005/8/layout/pyramid1"/>
    <dgm:cxn modelId="{04288B41-7DFD-4FC2-8A8D-B63A0A0FE801}" type="presParOf" srcId="{BF7100C5-692A-476D-9242-E6DE2BFA407E}" destId="{753AA43A-5097-42D8-A3EF-20B11215D8F3}" srcOrd="0" destOrd="0" presId="urn:microsoft.com/office/officeart/2005/8/layout/pyramid1"/>
    <dgm:cxn modelId="{79B9A5B4-E40C-4337-B33E-9C47F69544F4}" type="presParOf" srcId="{BF7100C5-692A-476D-9242-E6DE2BFA407E}" destId="{7E617F38-6BB2-4E03-8198-FF7E7F898924}" srcOrd="1" destOrd="0" presId="urn:microsoft.com/office/officeart/2005/8/layout/pyramid1"/>
    <dgm:cxn modelId="{33678D0F-E218-49DE-A7FE-8B4282EE1B07}" type="presParOf" srcId="{6346E340-6B27-47A2-93A8-AA7F0249167F}" destId="{29C42FD2-6503-4F77-8487-9B33E0527141}" srcOrd="3" destOrd="0" presId="urn:microsoft.com/office/officeart/2005/8/layout/pyramid1"/>
    <dgm:cxn modelId="{5DBBD9DD-03C4-45BA-B818-4E70AF7D2AB0}" type="presParOf" srcId="{29C42FD2-6503-4F77-8487-9B33E0527141}" destId="{E6279944-4AC5-4561-B5D0-64EE0E57E695}" srcOrd="0" destOrd="0" presId="urn:microsoft.com/office/officeart/2005/8/layout/pyramid1"/>
    <dgm:cxn modelId="{0A30A20B-147C-46D0-8028-044EC5FEFB16}" type="presParOf" srcId="{29C42FD2-6503-4F77-8487-9B33E0527141}" destId="{2E9D1362-172A-4369-8415-6E089FA67356}" srcOrd="1" destOrd="0" presId="urn:microsoft.com/office/officeart/2005/8/layout/pyramid1"/>
    <dgm:cxn modelId="{6629739C-DFF9-4FED-981E-805B672D0FBF}" type="presParOf" srcId="{6346E340-6B27-47A2-93A8-AA7F0249167F}" destId="{E55855A1-EC9E-41EF-AA5C-B0A6C62BC58F}" srcOrd="4" destOrd="0" presId="urn:microsoft.com/office/officeart/2005/8/layout/pyramid1"/>
    <dgm:cxn modelId="{0397D217-477B-4E88-A040-3CEEAD355F7E}" type="presParOf" srcId="{E55855A1-EC9E-41EF-AA5C-B0A6C62BC58F}" destId="{285279A8-A2FF-4704-92DF-4753853CE322}" srcOrd="0" destOrd="0" presId="urn:microsoft.com/office/officeart/2005/8/layout/pyramid1"/>
    <dgm:cxn modelId="{02168ACE-22E8-4009-A54D-1E9E8F107123}" type="presParOf" srcId="{E55855A1-EC9E-41EF-AA5C-B0A6C62BC58F}" destId="{48B1057C-5EDF-4EC8-9A6B-B059EB7B0F8E}" srcOrd="1" destOrd="0" presId="urn:microsoft.com/office/officeart/2005/8/layout/pyramid1"/>
  </dgm:cxnLst>
  <dgm:bg>
    <a:noFill/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4F954D-81D4-4546-B08E-448FBA7A18FE}">
      <dsp:nvSpPr>
        <dsp:cNvPr id="0" name=""/>
        <dsp:cNvSpPr/>
      </dsp:nvSpPr>
      <dsp:spPr>
        <a:xfrm>
          <a:off x="1797558" y="0"/>
          <a:ext cx="1225601" cy="1142669"/>
        </a:xfrm>
        <a:prstGeom prst="trapezoid">
          <a:avLst>
            <a:gd name="adj" fmla="val 54417"/>
          </a:avLst>
        </a:prstGeom>
        <a:solidFill>
          <a:schemeClr val="accent1"/>
        </a:solidFill>
        <a:ln w="1524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1797558" y="0"/>
        <a:ext cx="1225601" cy="1142669"/>
      </dsp:txXfrm>
    </dsp:sp>
    <dsp:sp modelId="{3CE8FECB-ADC6-4195-8C29-ECF1EEE9F8FA}">
      <dsp:nvSpPr>
        <dsp:cNvPr id="0" name=""/>
        <dsp:cNvSpPr/>
      </dsp:nvSpPr>
      <dsp:spPr>
        <a:xfrm>
          <a:off x="1341416" y="1142669"/>
          <a:ext cx="2137886" cy="821692"/>
        </a:xfrm>
        <a:prstGeom prst="trapezoid">
          <a:avLst>
            <a:gd name="adj" fmla="val 54417"/>
          </a:avLst>
        </a:prstGeom>
        <a:solidFill>
          <a:schemeClr val="accent2"/>
        </a:solidFill>
        <a:ln w="1524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b="1" kern="1200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1715546" y="1142669"/>
        <a:ext cx="1389626" cy="821692"/>
      </dsp:txXfrm>
    </dsp:sp>
    <dsp:sp modelId="{753AA43A-5097-42D8-A3EF-20B11215D8F3}">
      <dsp:nvSpPr>
        <dsp:cNvPr id="0" name=""/>
        <dsp:cNvSpPr/>
      </dsp:nvSpPr>
      <dsp:spPr>
        <a:xfrm>
          <a:off x="894277" y="1964362"/>
          <a:ext cx="3032164" cy="821692"/>
        </a:xfrm>
        <a:prstGeom prst="trapezoid">
          <a:avLst>
            <a:gd name="adj" fmla="val 54417"/>
          </a:avLst>
        </a:prstGeom>
        <a:solidFill>
          <a:schemeClr val="accent3"/>
        </a:solidFill>
        <a:ln w="1524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b="1" kern="1200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1424906" y="1964362"/>
        <a:ext cx="1970906" cy="821692"/>
      </dsp:txXfrm>
    </dsp:sp>
    <dsp:sp modelId="{E6279944-4AC5-4561-B5D0-64EE0E57E695}">
      <dsp:nvSpPr>
        <dsp:cNvPr id="0" name=""/>
        <dsp:cNvSpPr/>
      </dsp:nvSpPr>
      <dsp:spPr>
        <a:xfrm>
          <a:off x="447138" y="2786054"/>
          <a:ext cx="3926441" cy="821692"/>
        </a:xfrm>
        <a:prstGeom prst="trapezoid">
          <a:avLst>
            <a:gd name="adj" fmla="val 54417"/>
          </a:avLst>
        </a:prstGeom>
        <a:solidFill>
          <a:schemeClr val="accent4"/>
        </a:solidFill>
        <a:ln w="1524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b="1" kern="1200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1134266" y="2786054"/>
        <a:ext cx="2552186" cy="821692"/>
      </dsp:txXfrm>
    </dsp:sp>
    <dsp:sp modelId="{285279A8-A2FF-4704-92DF-4753853CE322}">
      <dsp:nvSpPr>
        <dsp:cNvPr id="0" name=""/>
        <dsp:cNvSpPr/>
      </dsp:nvSpPr>
      <dsp:spPr>
        <a:xfrm>
          <a:off x="0" y="3607746"/>
          <a:ext cx="4820719" cy="821692"/>
        </a:xfrm>
        <a:prstGeom prst="trapezoid">
          <a:avLst>
            <a:gd name="adj" fmla="val 54417"/>
          </a:avLst>
        </a:prstGeom>
        <a:solidFill>
          <a:schemeClr val="accent5"/>
        </a:solidFill>
        <a:ln w="1524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b="1" kern="1200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843625" y="3607746"/>
        <a:ext cx="3133467" cy="8216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0423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CF1FC8D-1E28-412A-82B2-85507D4A41C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33737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675563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3E14984D-8B5D-4F6E-9F0C-6645402138C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33737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0503741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  <p:sp>
        <p:nvSpPr>
          <p:cNvPr id="3" name="Graphic 12">
            <a:extLst>
              <a:ext uri="{FF2B5EF4-FFF2-40B4-BE49-F238E27FC236}">
                <a16:creationId xmlns:a16="http://schemas.microsoft.com/office/drawing/2014/main" id="{567BA13B-F706-4406-859C-6CD084C8217F}"/>
              </a:ext>
            </a:extLst>
          </p:cNvPr>
          <p:cNvSpPr/>
          <p:nvPr userDrawn="1"/>
        </p:nvSpPr>
        <p:spPr>
          <a:xfrm rot="1218983">
            <a:off x="1226692" y="814553"/>
            <a:ext cx="661357" cy="661357"/>
          </a:xfrm>
          <a:custGeom>
            <a:avLst/>
            <a:gdLst>
              <a:gd name="connsiteX0" fmla="*/ 1546384 w 1800225"/>
              <a:gd name="connsiteY0" fmla="*/ 280885 h 1800225"/>
              <a:gd name="connsiteX1" fmla="*/ 1511141 w 1800225"/>
              <a:gd name="connsiteY1" fmla="*/ 279932 h 1800225"/>
              <a:gd name="connsiteX2" fmla="*/ 1467326 w 1800225"/>
              <a:gd name="connsiteY2" fmla="*/ 320890 h 1800225"/>
              <a:gd name="connsiteX3" fmla="*/ 1457801 w 1800225"/>
              <a:gd name="connsiteY3" fmla="*/ 275170 h 1800225"/>
              <a:gd name="connsiteX4" fmla="*/ 1427321 w 1800225"/>
              <a:gd name="connsiteY4" fmla="*/ 256120 h 1800225"/>
              <a:gd name="connsiteX5" fmla="*/ 1423511 w 1800225"/>
              <a:gd name="connsiteY5" fmla="*/ 257072 h 1800225"/>
              <a:gd name="connsiteX6" fmla="*/ 1408271 w 1800225"/>
              <a:gd name="connsiteY6" fmla="*/ 285647 h 1800225"/>
              <a:gd name="connsiteX7" fmla="*/ 1424464 w 1800225"/>
              <a:gd name="connsiteY7" fmla="*/ 361847 h 1800225"/>
              <a:gd name="connsiteX8" fmla="*/ 1424464 w 1800225"/>
              <a:gd name="connsiteY8" fmla="*/ 361847 h 1800225"/>
              <a:gd name="connsiteX9" fmla="*/ 1378744 w 1800225"/>
              <a:gd name="connsiteY9" fmla="*/ 405662 h 1800225"/>
              <a:gd name="connsiteX10" fmla="*/ 1378744 w 1800225"/>
              <a:gd name="connsiteY10" fmla="*/ 405662 h 1800225"/>
              <a:gd name="connsiteX11" fmla="*/ 1356836 w 1800225"/>
              <a:gd name="connsiteY11" fmla="*/ 306602 h 1800225"/>
              <a:gd name="connsiteX12" fmla="*/ 1326356 w 1800225"/>
              <a:gd name="connsiteY12" fmla="*/ 287552 h 1800225"/>
              <a:gd name="connsiteX13" fmla="*/ 1322546 w 1800225"/>
              <a:gd name="connsiteY13" fmla="*/ 288505 h 1800225"/>
              <a:gd name="connsiteX14" fmla="*/ 1307306 w 1800225"/>
              <a:gd name="connsiteY14" fmla="*/ 317080 h 1800225"/>
              <a:gd name="connsiteX15" fmla="*/ 1335881 w 1800225"/>
              <a:gd name="connsiteY15" fmla="*/ 445667 h 1800225"/>
              <a:gd name="connsiteX16" fmla="*/ 1335881 w 1800225"/>
              <a:gd name="connsiteY16" fmla="*/ 445667 h 1800225"/>
              <a:gd name="connsiteX17" fmla="*/ 1291114 w 1800225"/>
              <a:gd name="connsiteY17" fmla="*/ 488530 h 1800225"/>
              <a:gd name="connsiteX18" fmla="*/ 1291114 w 1800225"/>
              <a:gd name="connsiteY18" fmla="*/ 488530 h 1800225"/>
              <a:gd name="connsiteX19" fmla="*/ 1261586 w 1800225"/>
              <a:gd name="connsiteY19" fmla="*/ 353275 h 1800225"/>
              <a:gd name="connsiteX20" fmla="*/ 1231106 w 1800225"/>
              <a:gd name="connsiteY20" fmla="*/ 334225 h 1800225"/>
              <a:gd name="connsiteX21" fmla="*/ 1227296 w 1800225"/>
              <a:gd name="connsiteY21" fmla="*/ 335177 h 1800225"/>
              <a:gd name="connsiteX22" fmla="*/ 1212056 w 1800225"/>
              <a:gd name="connsiteY22" fmla="*/ 363752 h 1800225"/>
              <a:gd name="connsiteX23" fmla="*/ 1248251 w 1800225"/>
              <a:gd name="connsiteY23" fmla="*/ 529487 h 1800225"/>
              <a:gd name="connsiteX24" fmla="*/ 1193959 w 1800225"/>
              <a:gd name="connsiteY24" fmla="*/ 581875 h 1800225"/>
              <a:gd name="connsiteX25" fmla="*/ 1150144 w 1800225"/>
              <a:gd name="connsiteY25" fmla="*/ 372325 h 1800225"/>
              <a:gd name="connsiteX26" fmla="*/ 1134904 w 1800225"/>
              <a:gd name="connsiteY26" fmla="*/ 354227 h 1800225"/>
              <a:gd name="connsiteX27" fmla="*/ 1111091 w 1800225"/>
              <a:gd name="connsiteY27" fmla="*/ 356132 h 1800225"/>
              <a:gd name="connsiteX28" fmla="*/ 929164 w 1800225"/>
              <a:gd name="connsiteY28" fmla="*/ 471385 h 1800225"/>
              <a:gd name="connsiteX29" fmla="*/ 928211 w 1800225"/>
              <a:gd name="connsiteY29" fmla="*/ 396137 h 1800225"/>
              <a:gd name="connsiteX30" fmla="*/ 1072991 w 1800225"/>
              <a:gd name="connsiteY30" fmla="*/ 307555 h 1800225"/>
              <a:gd name="connsiteX31" fmla="*/ 1081564 w 1800225"/>
              <a:gd name="connsiteY31" fmla="*/ 272312 h 1800225"/>
              <a:gd name="connsiteX32" fmla="*/ 1046321 w 1800225"/>
              <a:gd name="connsiteY32" fmla="*/ 263740 h 1800225"/>
              <a:gd name="connsiteX33" fmla="*/ 929164 w 1800225"/>
              <a:gd name="connsiteY33" fmla="*/ 336130 h 1800225"/>
              <a:gd name="connsiteX34" fmla="*/ 929164 w 1800225"/>
              <a:gd name="connsiteY34" fmla="*/ 273265 h 1800225"/>
              <a:gd name="connsiteX35" fmla="*/ 1041559 w 1800225"/>
              <a:gd name="connsiteY35" fmla="*/ 203732 h 1800225"/>
              <a:gd name="connsiteX36" fmla="*/ 1050131 w 1800225"/>
              <a:gd name="connsiteY36" fmla="*/ 168490 h 1800225"/>
              <a:gd name="connsiteX37" fmla="*/ 1014889 w 1800225"/>
              <a:gd name="connsiteY37" fmla="*/ 159917 h 1800225"/>
              <a:gd name="connsiteX38" fmla="*/ 929164 w 1800225"/>
              <a:gd name="connsiteY38" fmla="*/ 212305 h 1800225"/>
              <a:gd name="connsiteX39" fmla="*/ 929164 w 1800225"/>
              <a:gd name="connsiteY39" fmla="*/ 149440 h 1800225"/>
              <a:gd name="connsiteX40" fmla="*/ 929164 w 1800225"/>
              <a:gd name="connsiteY40" fmla="*/ 148487 h 1800225"/>
              <a:gd name="connsiteX41" fmla="*/ 994886 w 1800225"/>
              <a:gd name="connsiteY41" fmla="*/ 107530 h 1800225"/>
              <a:gd name="connsiteX42" fmla="*/ 1003459 w 1800225"/>
              <a:gd name="connsiteY42" fmla="*/ 72287 h 1800225"/>
              <a:gd name="connsiteX43" fmla="*/ 968216 w 1800225"/>
              <a:gd name="connsiteY43" fmla="*/ 63715 h 1800225"/>
              <a:gd name="connsiteX44" fmla="*/ 929164 w 1800225"/>
              <a:gd name="connsiteY44" fmla="*/ 88480 h 1800225"/>
              <a:gd name="connsiteX45" fmla="*/ 929164 w 1800225"/>
              <a:gd name="connsiteY45" fmla="*/ 88480 h 1800225"/>
              <a:gd name="connsiteX46" fmla="*/ 929164 w 1800225"/>
              <a:gd name="connsiteY46" fmla="*/ 28472 h 1800225"/>
              <a:gd name="connsiteX47" fmla="*/ 902494 w 1800225"/>
              <a:gd name="connsiteY47" fmla="*/ 7517 h 1800225"/>
              <a:gd name="connsiteX48" fmla="*/ 892969 w 1800225"/>
              <a:gd name="connsiteY48" fmla="*/ 9422 h 1800225"/>
              <a:gd name="connsiteX49" fmla="*/ 876776 w 1800225"/>
              <a:gd name="connsiteY49" fmla="*/ 32282 h 1800225"/>
              <a:gd name="connsiteX50" fmla="*/ 876776 w 1800225"/>
              <a:gd name="connsiteY50" fmla="*/ 82765 h 1800225"/>
              <a:gd name="connsiteX51" fmla="*/ 852011 w 1800225"/>
              <a:gd name="connsiteY51" fmla="*/ 66572 h 1800225"/>
              <a:gd name="connsiteX52" fmla="*/ 829151 w 1800225"/>
              <a:gd name="connsiteY52" fmla="*/ 64667 h 1800225"/>
              <a:gd name="connsiteX53" fmla="*/ 817721 w 1800225"/>
              <a:gd name="connsiteY53" fmla="*/ 74192 h 1800225"/>
              <a:gd name="connsiteX54" fmla="*/ 824389 w 1800225"/>
              <a:gd name="connsiteY54" fmla="*/ 109435 h 1800225"/>
              <a:gd name="connsiteX55" fmla="*/ 877729 w 1800225"/>
              <a:gd name="connsiteY55" fmla="*/ 144677 h 1800225"/>
              <a:gd name="connsiteX56" fmla="*/ 876776 w 1800225"/>
              <a:gd name="connsiteY56" fmla="*/ 206590 h 1800225"/>
              <a:gd name="connsiteX57" fmla="*/ 807244 w 1800225"/>
              <a:gd name="connsiteY57" fmla="*/ 159917 h 1800225"/>
              <a:gd name="connsiteX58" fmla="*/ 783431 w 1800225"/>
              <a:gd name="connsiteY58" fmla="*/ 157060 h 1800225"/>
              <a:gd name="connsiteX59" fmla="*/ 772001 w 1800225"/>
              <a:gd name="connsiteY59" fmla="*/ 166585 h 1800225"/>
              <a:gd name="connsiteX60" fmla="*/ 778669 w 1800225"/>
              <a:gd name="connsiteY60" fmla="*/ 201827 h 1800225"/>
              <a:gd name="connsiteX61" fmla="*/ 877729 w 1800225"/>
              <a:gd name="connsiteY61" fmla="*/ 268502 h 1800225"/>
              <a:gd name="connsiteX62" fmla="*/ 877729 w 1800225"/>
              <a:gd name="connsiteY62" fmla="*/ 268502 h 1800225"/>
              <a:gd name="connsiteX63" fmla="*/ 877729 w 1800225"/>
              <a:gd name="connsiteY63" fmla="*/ 343750 h 1800225"/>
              <a:gd name="connsiteX64" fmla="*/ 754856 w 1800225"/>
              <a:gd name="connsiteY64" fmla="*/ 260882 h 1800225"/>
              <a:gd name="connsiteX65" fmla="*/ 731044 w 1800225"/>
              <a:gd name="connsiteY65" fmla="*/ 258025 h 1800225"/>
              <a:gd name="connsiteX66" fmla="*/ 719614 w 1800225"/>
              <a:gd name="connsiteY66" fmla="*/ 267550 h 1800225"/>
              <a:gd name="connsiteX67" fmla="*/ 726281 w 1800225"/>
              <a:gd name="connsiteY67" fmla="*/ 302792 h 1800225"/>
              <a:gd name="connsiteX68" fmla="*/ 878681 w 1800225"/>
              <a:gd name="connsiteY68" fmla="*/ 404710 h 1800225"/>
              <a:gd name="connsiteX69" fmla="*/ 878681 w 1800225"/>
              <a:gd name="connsiteY69" fmla="*/ 483767 h 1800225"/>
              <a:gd name="connsiteX70" fmla="*/ 707231 w 1800225"/>
              <a:gd name="connsiteY70" fmla="*/ 363752 h 1800225"/>
              <a:gd name="connsiteX71" fmla="*/ 683419 w 1800225"/>
              <a:gd name="connsiteY71" fmla="*/ 361847 h 1800225"/>
              <a:gd name="connsiteX72" fmla="*/ 668179 w 1800225"/>
              <a:gd name="connsiteY72" fmla="*/ 379945 h 1800225"/>
              <a:gd name="connsiteX73" fmla="*/ 628174 w 1800225"/>
              <a:gd name="connsiteY73" fmla="*/ 584732 h 1800225"/>
              <a:gd name="connsiteX74" fmla="*/ 573881 w 1800225"/>
              <a:gd name="connsiteY74" fmla="*/ 528535 h 1800225"/>
              <a:gd name="connsiteX75" fmla="*/ 611981 w 1800225"/>
              <a:gd name="connsiteY75" fmla="*/ 349465 h 1800225"/>
              <a:gd name="connsiteX76" fmla="*/ 592931 w 1800225"/>
              <a:gd name="connsiteY76" fmla="*/ 318985 h 1800225"/>
              <a:gd name="connsiteX77" fmla="*/ 577691 w 1800225"/>
              <a:gd name="connsiteY77" fmla="*/ 319937 h 1800225"/>
              <a:gd name="connsiteX78" fmla="*/ 562451 w 1800225"/>
              <a:gd name="connsiteY78" fmla="*/ 338035 h 1800225"/>
              <a:gd name="connsiteX79" fmla="*/ 531019 w 1800225"/>
              <a:gd name="connsiteY79" fmla="*/ 482815 h 1800225"/>
              <a:gd name="connsiteX80" fmla="*/ 478631 w 1800225"/>
              <a:gd name="connsiteY80" fmla="*/ 428522 h 1800225"/>
              <a:gd name="connsiteX81" fmla="*/ 478631 w 1800225"/>
              <a:gd name="connsiteY81" fmla="*/ 428522 h 1800225"/>
              <a:gd name="connsiteX82" fmla="*/ 504349 w 1800225"/>
              <a:gd name="connsiteY82" fmla="*/ 312317 h 1800225"/>
              <a:gd name="connsiteX83" fmla="*/ 485299 w 1800225"/>
              <a:gd name="connsiteY83" fmla="*/ 281837 h 1800225"/>
              <a:gd name="connsiteX84" fmla="*/ 470059 w 1800225"/>
              <a:gd name="connsiteY84" fmla="*/ 282790 h 1800225"/>
              <a:gd name="connsiteX85" fmla="*/ 454819 w 1800225"/>
              <a:gd name="connsiteY85" fmla="*/ 300887 h 1800225"/>
              <a:gd name="connsiteX86" fmla="*/ 437674 w 1800225"/>
              <a:gd name="connsiteY86" fmla="*/ 382802 h 1800225"/>
              <a:gd name="connsiteX87" fmla="*/ 393859 w 1800225"/>
              <a:gd name="connsiteY87" fmla="*/ 338987 h 1800225"/>
              <a:gd name="connsiteX88" fmla="*/ 407194 w 1800225"/>
              <a:gd name="connsiteY88" fmla="*/ 276122 h 1800225"/>
              <a:gd name="connsiteX89" fmla="*/ 388144 w 1800225"/>
              <a:gd name="connsiteY89" fmla="*/ 245642 h 1800225"/>
              <a:gd name="connsiteX90" fmla="*/ 373856 w 1800225"/>
              <a:gd name="connsiteY90" fmla="*/ 246595 h 1800225"/>
              <a:gd name="connsiteX91" fmla="*/ 358616 w 1800225"/>
              <a:gd name="connsiteY91" fmla="*/ 264692 h 1800225"/>
              <a:gd name="connsiteX92" fmla="*/ 352901 w 1800225"/>
              <a:gd name="connsiteY92" fmla="*/ 293267 h 1800225"/>
              <a:gd name="connsiteX93" fmla="*/ 317659 w 1800225"/>
              <a:gd name="connsiteY93" fmla="*/ 257072 h 1800225"/>
              <a:gd name="connsiteX94" fmla="*/ 290036 w 1800225"/>
              <a:gd name="connsiteY94" fmla="*/ 251357 h 1800225"/>
              <a:gd name="connsiteX95" fmla="*/ 282416 w 1800225"/>
              <a:gd name="connsiteY95" fmla="*/ 257072 h 1800225"/>
              <a:gd name="connsiteX96" fmla="*/ 281464 w 1800225"/>
              <a:gd name="connsiteY96" fmla="*/ 292315 h 1800225"/>
              <a:gd name="connsiteX97" fmla="*/ 323374 w 1800225"/>
              <a:gd name="connsiteY97" fmla="*/ 335177 h 1800225"/>
              <a:gd name="connsiteX98" fmla="*/ 323374 w 1800225"/>
              <a:gd name="connsiteY98" fmla="*/ 335177 h 1800225"/>
              <a:gd name="connsiteX99" fmla="*/ 277654 w 1800225"/>
              <a:gd name="connsiteY99" fmla="*/ 344702 h 1800225"/>
              <a:gd name="connsiteX100" fmla="*/ 258604 w 1800225"/>
              <a:gd name="connsiteY100" fmla="*/ 375182 h 1800225"/>
              <a:gd name="connsiteX101" fmla="*/ 289084 w 1800225"/>
              <a:gd name="connsiteY101" fmla="*/ 394232 h 1800225"/>
              <a:gd name="connsiteX102" fmla="*/ 364331 w 1800225"/>
              <a:gd name="connsiteY102" fmla="*/ 378040 h 1800225"/>
              <a:gd name="connsiteX103" fmla="*/ 364331 w 1800225"/>
              <a:gd name="connsiteY103" fmla="*/ 378040 h 1800225"/>
              <a:gd name="connsiteX104" fmla="*/ 407194 w 1800225"/>
              <a:gd name="connsiteY104" fmla="*/ 423760 h 1800225"/>
              <a:gd name="connsiteX105" fmla="*/ 309086 w 1800225"/>
              <a:gd name="connsiteY105" fmla="*/ 444715 h 1800225"/>
              <a:gd name="connsiteX106" fmla="*/ 290036 w 1800225"/>
              <a:gd name="connsiteY106" fmla="*/ 475195 h 1800225"/>
              <a:gd name="connsiteX107" fmla="*/ 320516 w 1800225"/>
              <a:gd name="connsiteY107" fmla="*/ 494245 h 1800225"/>
              <a:gd name="connsiteX108" fmla="*/ 449104 w 1800225"/>
              <a:gd name="connsiteY108" fmla="*/ 465670 h 1800225"/>
              <a:gd name="connsiteX109" fmla="*/ 491966 w 1800225"/>
              <a:gd name="connsiteY109" fmla="*/ 511390 h 1800225"/>
              <a:gd name="connsiteX110" fmla="*/ 356711 w 1800225"/>
              <a:gd name="connsiteY110" fmla="*/ 540917 h 1800225"/>
              <a:gd name="connsiteX111" fmla="*/ 337661 w 1800225"/>
              <a:gd name="connsiteY111" fmla="*/ 571397 h 1800225"/>
              <a:gd name="connsiteX112" fmla="*/ 368141 w 1800225"/>
              <a:gd name="connsiteY112" fmla="*/ 590447 h 1800225"/>
              <a:gd name="connsiteX113" fmla="*/ 533876 w 1800225"/>
              <a:gd name="connsiteY113" fmla="*/ 554252 h 1800225"/>
              <a:gd name="connsiteX114" fmla="*/ 585311 w 1800225"/>
              <a:gd name="connsiteY114" fmla="*/ 608545 h 1800225"/>
              <a:gd name="connsiteX115" fmla="*/ 371951 w 1800225"/>
              <a:gd name="connsiteY115" fmla="*/ 655217 h 1800225"/>
              <a:gd name="connsiteX116" fmla="*/ 353854 w 1800225"/>
              <a:gd name="connsiteY116" fmla="*/ 670457 h 1800225"/>
              <a:gd name="connsiteX117" fmla="*/ 355759 w 1800225"/>
              <a:gd name="connsiteY117" fmla="*/ 693317 h 1800225"/>
              <a:gd name="connsiteX118" fmla="*/ 471964 w 1800225"/>
              <a:gd name="connsiteY118" fmla="*/ 876197 h 1800225"/>
              <a:gd name="connsiteX119" fmla="*/ 395764 w 1800225"/>
              <a:gd name="connsiteY119" fmla="*/ 876197 h 1800225"/>
              <a:gd name="connsiteX120" fmla="*/ 307181 w 1800225"/>
              <a:gd name="connsiteY120" fmla="*/ 731417 h 1800225"/>
              <a:gd name="connsiteX121" fmla="*/ 275749 w 1800225"/>
              <a:gd name="connsiteY121" fmla="*/ 720940 h 1800225"/>
              <a:gd name="connsiteX122" fmla="*/ 271939 w 1800225"/>
              <a:gd name="connsiteY122" fmla="*/ 722845 h 1800225"/>
              <a:gd name="connsiteX123" fmla="*/ 263366 w 1800225"/>
              <a:gd name="connsiteY123" fmla="*/ 758087 h 1800225"/>
              <a:gd name="connsiteX124" fmla="*/ 335756 w 1800225"/>
              <a:gd name="connsiteY124" fmla="*/ 876197 h 1800225"/>
              <a:gd name="connsiteX125" fmla="*/ 335756 w 1800225"/>
              <a:gd name="connsiteY125" fmla="*/ 876197 h 1800225"/>
              <a:gd name="connsiteX126" fmla="*/ 273844 w 1800225"/>
              <a:gd name="connsiteY126" fmla="*/ 876197 h 1800225"/>
              <a:gd name="connsiteX127" fmla="*/ 272891 w 1800225"/>
              <a:gd name="connsiteY127" fmla="*/ 876197 h 1800225"/>
              <a:gd name="connsiteX128" fmla="*/ 203359 w 1800225"/>
              <a:gd name="connsiteY128" fmla="*/ 763802 h 1800225"/>
              <a:gd name="connsiteX129" fmla="*/ 171926 w 1800225"/>
              <a:gd name="connsiteY129" fmla="*/ 753325 h 1800225"/>
              <a:gd name="connsiteX130" fmla="*/ 168116 w 1800225"/>
              <a:gd name="connsiteY130" fmla="*/ 755230 h 1800225"/>
              <a:gd name="connsiteX131" fmla="*/ 159544 w 1800225"/>
              <a:gd name="connsiteY131" fmla="*/ 790472 h 1800225"/>
              <a:gd name="connsiteX132" fmla="*/ 212884 w 1800225"/>
              <a:gd name="connsiteY132" fmla="*/ 876197 h 1800225"/>
              <a:gd name="connsiteX133" fmla="*/ 212884 w 1800225"/>
              <a:gd name="connsiteY133" fmla="*/ 876197 h 1800225"/>
              <a:gd name="connsiteX134" fmla="*/ 150019 w 1800225"/>
              <a:gd name="connsiteY134" fmla="*/ 876197 h 1800225"/>
              <a:gd name="connsiteX135" fmla="*/ 150019 w 1800225"/>
              <a:gd name="connsiteY135" fmla="*/ 876197 h 1800225"/>
              <a:gd name="connsiteX136" fmla="*/ 109061 w 1800225"/>
              <a:gd name="connsiteY136" fmla="*/ 809522 h 1800225"/>
              <a:gd name="connsiteX137" fmla="*/ 77629 w 1800225"/>
              <a:gd name="connsiteY137" fmla="*/ 799045 h 1800225"/>
              <a:gd name="connsiteX138" fmla="*/ 73819 w 1800225"/>
              <a:gd name="connsiteY138" fmla="*/ 800950 h 1800225"/>
              <a:gd name="connsiteX139" fmla="*/ 65246 w 1800225"/>
              <a:gd name="connsiteY139" fmla="*/ 836192 h 1800225"/>
              <a:gd name="connsiteX140" fmla="*/ 90011 w 1800225"/>
              <a:gd name="connsiteY140" fmla="*/ 876197 h 1800225"/>
              <a:gd name="connsiteX141" fmla="*/ 30004 w 1800225"/>
              <a:gd name="connsiteY141" fmla="*/ 877150 h 1800225"/>
              <a:gd name="connsiteX142" fmla="*/ 7144 w 1800225"/>
              <a:gd name="connsiteY142" fmla="*/ 902867 h 1800225"/>
              <a:gd name="connsiteX143" fmla="*/ 32861 w 1800225"/>
              <a:gd name="connsiteY143" fmla="*/ 927632 h 1800225"/>
              <a:gd name="connsiteX144" fmla="*/ 82391 w 1800225"/>
              <a:gd name="connsiteY144" fmla="*/ 926680 h 1800225"/>
              <a:gd name="connsiteX145" fmla="*/ 83344 w 1800225"/>
              <a:gd name="connsiteY145" fmla="*/ 926680 h 1800225"/>
              <a:gd name="connsiteX146" fmla="*/ 67151 w 1800225"/>
              <a:gd name="connsiteY146" fmla="*/ 951445 h 1800225"/>
              <a:gd name="connsiteX147" fmla="*/ 73819 w 1800225"/>
              <a:gd name="connsiteY147" fmla="*/ 986687 h 1800225"/>
              <a:gd name="connsiteX148" fmla="*/ 109061 w 1800225"/>
              <a:gd name="connsiteY148" fmla="*/ 980020 h 1800225"/>
              <a:gd name="connsiteX149" fmla="*/ 144304 w 1800225"/>
              <a:gd name="connsiteY149" fmla="*/ 927632 h 1800225"/>
              <a:gd name="connsiteX150" fmla="*/ 207169 w 1800225"/>
              <a:gd name="connsiteY150" fmla="*/ 927632 h 1800225"/>
              <a:gd name="connsiteX151" fmla="*/ 207169 w 1800225"/>
              <a:gd name="connsiteY151" fmla="*/ 927632 h 1800225"/>
              <a:gd name="connsiteX152" fmla="*/ 159544 w 1800225"/>
              <a:gd name="connsiteY152" fmla="*/ 998117 h 1800225"/>
              <a:gd name="connsiteX153" fmla="*/ 166211 w 1800225"/>
              <a:gd name="connsiteY153" fmla="*/ 1033360 h 1800225"/>
              <a:gd name="connsiteX154" fmla="*/ 201454 w 1800225"/>
              <a:gd name="connsiteY154" fmla="*/ 1026692 h 1800225"/>
              <a:gd name="connsiteX155" fmla="*/ 268129 w 1800225"/>
              <a:gd name="connsiteY155" fmla="*/ 927632 h 1800225"/>
              <a:gd name="connsiteX156" fmla="*/ 342424 w 1800225"/>
              <a:gd name="connsiteY156" fmla="*/ 928585 h 1800225"/>
              <a:gd name="connsiteX157" fmla="*/ 260509 w 1800225"/>
              <a:gd name="connsiteY157" fmla="*/ 1051457 h 1800225"/>
              <a:gd name="connsiteX158" fmla="*/ 267176 w 1800225"/>
              <a:gd name="connsiteY158" fmla="*/ 1086700 h 1800225"/>
              <a:gd name="connsiteX159" fmla="*/ 302419 w 1800225"/>
              <a:gd name="connsiteY159" fmla="*/ 1080032 h 1800225"/>
              <a:gd name="connsiteX160" fmla="*/ 404336 w 1800225"/>
              <a:gd name="connsiteY160" fmla="*/ 928585 h 1800225"/>
              <a:gd name="connsiteX161" fmla="*/ 483394 w 1800225"/>
              <a:gd name="connsiteY161" fmla="*/ 928585 h 1800225"/>
              <a:gd name="connsiteX162" fmla="*/ 362426 w 1800225"/>
              <a:gd name="connsiteY162" fmla="*/ 1100035 h 1800225"/>
              <a:gd name="connsiteX163" fmla="*/ 360521 w 1800225"/>
              <a:gd name="connsiteY163" fmla="*/ 1123847 h 1800225"/>
              <a:gd name="connsiteX164" fmla="*/ 378619 w 1800225"/>
              <a:gd name="connsiteY164" fmla="*/ 1139088 h 1800225"/>
              <a:gd name="connsiteX165" fmla="*/ 584359 w 1800225"/>
              <a:gd name="connsiteY165" fmla="*/ 1177188 h 1800225"/>
              <a:gd name="connsiteX166" fmla="*/ 528161 w 1800225"/>
              <a:gd name="connsiteY166" fmla="*/ 1232433 h 1800225"/>
              <a:gd name="connsiteX167" fmla="*/ 349091 w 1800225"/>
              <a:gd name="connsiteY167" fmla="*/ 1193380 h 1800225"/>
              <a:gd name="connsiteX168" fmla="*/ 334804 w 1800225"/>
              <a:gd name="connsiteY168" fmla="*/ 1194332 h 1800225"/>
              <a:gd name="connsiteX169" fmla="*/ 319564 w 1800225"/>
              <a:gd name="connsiteY169" fmla="*/ 1212430 h 1800225"/>
              <a:gd name="connsiteX170" fmla="*/ 338614 w 1800225"/>
              <a:gd name="connsiteY170" fmla="*/ 1242910 h 1800225"/>
              <a:gd name="connsiteX171" fmla="*/ 483394 w 1800225"/>
              <a:gd name="connsiteY171" fmla="*/ 1274342 h 1800225"/>
              <a:gd name="connsiteX172" fmla="*/ 483394 w 1800225"/>
              <a:gd name="connsiteY172" fmla="*/ 1274342 h 1800225"/>
              <a:gd name="connsiteX173" fmla="*/ 429101 w 1800225"/>
              <a:gd name="connsiteY173" fmla="*/ 1326730 h 1800225"/>
              <a:gd name="connsiteX174" fmla="*/ 311944 w 1800225"/>
              <a:gd name="connsiteY174" fmla="*/ 1300060 h 1800225"/>
              <a:gd name="connsiteX175" fmla="*/ 296704 w 1800225"/>
              <a:gd name="connsiteY175" fmla="*/ 1301013 h 1800225"/>
              <a:gd name="connsiteX176" fmla="*/ 281464 w 1800225"/>
              <a:gd name="connsiteY176" fmla="*/ 1319110 h 1800225"/>
              <a:gd name="connsiteX177" fmla="*/ 300514 w 1800225"/>
              <a:gd name="connsiteY177" fmla="*/ 1349590 h 1800225"/>
              <a:gd name="connsiteX178" fmla="*/ 383381 w 1800225"/>
              <a:gd name="connsiteY178" fmla="*/ 1367688 h 1800225"/>
              <a:gd name="connsiteX179" fmla="*/ 337661 w 1800225"/>
              <a:gd name="connsiteY179" fmla="*/ 1411502 h 1800225"/>
              <a:gd name="connsiteX180" fmla="*/ 337661 w 1800225"/>
              <a:gd name="connsiteY180" fmla="*/ 1411502 h 1800225"/>
              <a:gd name="connsiteX181" fmla="*/ 275749 w 1800225"/>
              <a:gd name="connsiteY181" fmla="*/ 1398167 h 1800225"/>
              <a:gd name="connsiteX182" fmla="*/ 261461 w 1800225"/>
              <a:gd name="connsiteY182" fmla="*/ 1399120 h 1800225"/>
              <a:gd name="connsiteX183" fmla="*/ 246221 w 1800225"/>
              <a:gd name="connsiteY183" fmla="*/ 1417217 h 1800225"/>
              <a:gd name="connsiteX184" fmla="*/ 265271 w 1800225"/>
              <a:gd name="connsiteY184" fmla="*/ 1447697 h 1800225"/>
              <a:gd name="connsiteX185" fmla="*/ 293846 w 1800225"/>
              <a:gd name="connsiteY185" fmla="*/ 1454365 h 1800225"/>
              <a:gd name="connsiteX186" fmla="*/ 293846 w 1800225"/>
              <a:gd name="connsiteY186" fmla="*/ 1454365 h 1800225"/>
              <a:gd name="connsiteX187" fmla="*/ 257651 w 1800225"/>
              <a:gd name="connsiteY187" fmla="*/ 1488655 h 1800225"/>
              <a:gd name="connsiteX188" fmla="*/ 256699 w 1800225"/>
              <a:gd name="connsiteY188" fmla="*/ 1524850 h 1800225"/>
              <a:gd name="connsiteX189" fmla="*/ 291941 w 1800225"/>
              <a:gd name="connsiteY189" fmla="*/ 1525802 h 1800225"/>
              <a:gd name="connsiteX190" fmla="*/ 334804 w 1800225"/>
              <a:gd name="connsiteY190" fmla="*/ 1483892 h 1800225"/>
              <a:gd name="connsiteX191" fmla="*/ 334804 w 1800225"/>
              <a:gd name="connsiteY191" fmla="*/ 1483892 h 1800225"/>
              <a:gd name="connsiteX192" fmla="*/ 344329 w 1800225"/>
              <a:gd name="connsiteY192" fmla="*/ 1528660 h 1800225"/>
              <a:gd name="connsiteX193" fmla="*/ 374809 w 1800225"/>
              <a:gd name="connsiteY193" fmla="*/ 1547710 h 1800225"/>
              <a:gd name="connsiteX194" fmla="*/ 393859 w 1800225"/>
              <a:gd name="connsiteY194" fmla="*/ 1517230 h 1800225"/>
              <a:gd name="connsiteX195" fmla="*/ 377666 w 1800225"/>
              <a:gd name="connsiteY195" fmla="*/ 1441983 h 1800225"/>
              <a:gd name="connsiteX196" fmla="*/ 377666 w 1800225"/>
              <a:gd name="connsiteY196" fmla="*/ 1441983 h 1800225"/>
              <a:gd name="connsiteX197" fmla="*/ 423386 w 1800225"/>
              <a:gd name="connsiteY197" fmla="*/ 1398167 h 1800225"/>
              <a:gd name="connsiteX198" fmla="*/ 444341 w 1800225"/>
              <a:gd name="connsiteY198" fmla="*/ 1496275 h 1800225"/>
              <a:gd name="connsiteX199" fmla="*/ 474821 w 1800225"/>
              <a:gd name="connsiteY199" fmla="*/ 1515325 h 1800225"/>
              <a:gd name="connsiteX200" fmla="*/ 493871 w 1800225"/>
              <a:gd name="connsiteY200" fmla="*/ 1484845 h 1800225"/>
              <a:gd name="connsiteX201" fmla="*/ 466249 w 1800225"/>
              <a:gd name="connsiteY201" fmla="*/ 1356258 h 1800225"/>
              <a:gd name="connsiteX202" fmla="*/ 467201 w 1800225"/>
              <a:gd name="connsiteY202" fmla="*/ 1356258 h 1800225"/>
              <a:gd name="connsiteX203" fmla="*/ 511969 w 1800225"/>
              <a:gd name="connsiteY203" fmla="*/ 1313395 h 1800225"/>
              <a:gd name="connsiteX204" fmla="*/ 541496 w 1800225"/>
              <a:gd name="connsiteY204" fmla="*/ 1447697 h 1800225"/>
              <a:gd name="connsiteX205" fmla="*/ 571976 w 1800225"/>
              <a:gd name="connsiteY205" fmla="*/ 1466747 h 1800225"/>
              <a:gd name="connsiteX206" fmla="*/ 591026 w 1800225"/>
              <a:gd name="connsiteY206" fmla="*/ 1436267 h 1800225"/>
              <a:gd name="connsiteX207" fmla="*/ 554831 w 1800225"/>
              <a:gd name="connsiteY207" fmla="*/ 1270533 h 1800225"/>
              <a:gd name="connsiteX208" fmla="*/ 608171 w 1800225"/>
              <a:gd name="connsiteY208" fmla="*/ 1218145 h 1800225"/>
              <a:gd name="connsiteX209" fmla="*/ 651986 w 1800225"/>
              <a:gd name="connsiteY209" fmla="*/ 1429600 h 1800225"/>
              <a:gd name="connsiteX210" fmla="*/ 667226 w 1800225"/>
              <a:gd name="connsiteY210" fmla="*/ 1447697 h 1800225"/>
              <a:gd name="connsiteX211" fmla="*/ 691039 w 1800225"/>
              <a:gd name="connsiteY211" fmla="*/ 1445792 h 1800225"/>
              <a:gd name="connsiteX212" fmla="*/ 874871 w 1800225"/>
              <a:gd name="connsiteY212" fmla="*/ 1330540 h 1800225"/>
              <a:gd name="connsiteX213" fmla="*/ 874871 w 1800225"/>
              <a:gd name="connsiteY213" fmla="*/ 1405788 h 1800225"/>
              <a:gd name="connsiteX214" fmla="*/ 874871 w 1800225"/>
              <a:gd name="connsiteY214" fmla="*/ 1405788 h 1800225"/>
              <a:gd name="connsiteX215" fmla="*/ 731044 w 1800225"/>
              <a:gd name="connsiteY215" fmla="*/ 1497227 h 1800225"/>
              <a:gd name="connsiteX216" fmla="*/ 722471 w 1800225"/>
              <a:gd name="connsiteY216" fmla="*/ 1532470 h 1800225"/>
              <a:gd name="connsiteX217" fmla="*/ 757714 w 1800225"/>
              <a:gd name="connsiteY217" fmla="*/ 1541042 h 1800225"/>
              <a:gd name="connsiteX218" fmla="*/ 875824 w 1800225"/>
              <a:gd name="connsiteY218" fmla="*/ 1468652 h 1800225"/>
              <a:gd name="connsiteX219" fmla="*/ 875824 w 1800225"/>
              <a:gd name="connsiteY219" fmla="*/ 1468652 h 1800225"/>
              <a:gd name="connsiteX220" fmla="*/ 875824 w 1800225"/>
              <a:gd name="connsiteY220" fmla="*/ 1530565 h 1800225"/>
              <a:gd name="connsiteX221" fmla="*/ 875824 w 1800225"/>
              <a:gd name="connsiteY221" fmla="*/ 1530565 h 1800225"/>
              <a:gd name="connsiteX222" fmla="*/ 763429 w 1800225"/>
              <a:gd name="connsiteY222" fmla="*/ 1600097 h 1800225"/>
              <a:gd name="connsiteX223" fmla="*/ 754856 w 1800225"/>
              <a:gd name="connsiteY223" fmla="*/ 1635340 h 1800225"/>
              <a:gd name="connsiteX224" fmla="*/ 790099 w 1800225"/>
              <a:gd name="connsiteY224" fmla="*/ 1643913 h 1800225"/>
              <a:gd name="connsiteX225" fmla="*/ 875824 w 1800225"/>
              <a:gd name="connsiteY225" fmla="*/ 1590572 h 1800225"/>
              <a:gd name="connsiteX226" fmla="*/ 875824 w 1800225"/>
              <a:gd name="connsiteY226" fmla="*/ 1591525 h 1800225"/>
              <a:gd name="connsiteX227" fmla="*/ 875824 w 1800225"/>
              <a:gd name="connsiteY227" fmla="*/ 1654390 h 1800225"/>
              <a:gd name="connsiteX228" fmla="*/ 809149 w 1800225"/>
              <a:gd name="connsiteY228" fmla="*/ 1695347 h 1800225"/>
              <a:gd name="connsiteX229" fmla="*/ 800576 w 1800225"/>
              <a:gd name="connsiteY229" fmla="*/ 1730590 h 1800225"/>
              <a:gd name="connsiteX230" fmla="*/ 835819 w 1800225"/>
              <a:gd name="connsiteY230" fmla="*/ 1739163 h 1800225"/>
              <a:gd name="connsiteX231" fmla="*/ 875824 w 1800225"/>
              <a:gd name="connsiteY231" fmla="*/ 1714397 h 1800225"/>
              <a:gd name="connsiteX232" fmla="*/ 875824 w 1800225"/>
              <a:gd name="connsiteY232" fmla="*/ 1715350 h 1800225"/>
              <a:gd name="connsiteX233" fmla="*/ 875824 w 1800225"/>
              <a:gd name="connsiteY233" fmla="*/ 1774405 h 1800225"/>
              <a:gd name="connsiteX234" fmla="*/ 901541 w 1800225"/>
              <a:gd name="connsiteY234" fmla="*/ 1800122 h 1800225"/>
              <a:gd name="connsiteX235" fmla="*/ 926306 w 1800225"/>
              <a:gd name="connsiteY235" fmla="*/ 1774405 h 1800225"/>
              <a:gd name="connsiteX236" fmla="*/ 927259 w 1800225"/>
              <a:gd name="connsiteY236" fmla="*/ 1723922 h 1800225"/>
              <a:gd name="connsiteX237" fmla="*/ 927259 w 1800225"/>
              <a:gd name="connsiteY237" fmla="*/ 1723922 h 1800225"/>
              <a:gd name="connsiteX238" fmla="*/ 951071 w 1800225"/>
              <a:gd name="connsiteY238" fmla="*/ 1740115 h 1800225"/>
              <a:gd name="connsiteX239" fmla="*/ 986314 w 1800225"/>
              <a:gd name="connsiteY239" fmla="*/ 1733447 h 1800225"/>
              <a:gd name="connsiteX240" fmla="*/ 979646 w 1800225"/>
              <a:gd name="connsiteY240" fmla="*/ 1698205 h 1800225"/>
              <a:gd name="connsiteX241" fmla="*/ 926306 w 1800225"/>
              <a:gd name="connsiteY241" fmla="*/ 1662010 h 1800225"/>
              <a:gd name="connsiteX242" fmla="*/ 926306 w 1800225"/>
              <a:gd name="connsiteY242" fmla="*/ 1662010 h 1800225"/>
              <a:gd name="connsiteX243" fmla="*/ 926306 w 1800225"/>
              <a:gd name="connsiteY243" fmla="*/ 1600097 h 1800225"/>
              <a:gd name="connsiteX244" fmla="*/ 926306 w 1800225"/>
              <a:gd name="connsiteY244" fmla="*/ 1599145 h 1800225"/>
              <a:gd name="connsiteX245" fmla="*/ 926306 w 1800225"/>
              <a:gd name="connsiteY245" fmla="*/ 1599145 h 1800225"/>
              <a:gd name="connsiteX246" fmla="*/ 997744 w 1800225"/>
              <a:gd name="connsiteY246" fmla="*/ 1646770 h 1800225"/>
              <a:gd name="connsiteX247" fmla="*/ 1032986 w 1800225"/>
              <a:gd name="connsiteY247" fmla="*/ 1640102 h 1800225"/>
              <a:gd name="connsiteX248" fmla="*/ 1026319 w 1800225"/>
              <a:gd name="connsiteY248" fmla="*/ 1604860 h 1800225"/>
              <a:gd name="connsiteX249" fmla="*/ 927259 w 1800225"/>
              <a:gd name="connsiteY249" fmla="*/ 1538185 h 1800225"/>
              <a:gd name="connsiteX250" fmla="*/ 927259 w 1800225"/>
              <a:gd name="connsiteY250" fmla="*/ 1538185 h 1800225"/>
              <a:gd name="connsiteX251" fmla="*/ 928211 w 1800225"/>
              <a:gd name="connsiteY251" fmla="*/ 1463890 h 1800225"/>
              <a:gd name="connsiteX252" fmla="*/ 928211 w 1800225"/>
              <a:gd name="connsiteY252" fmla="*/ 1463890 h 1800225"/>
              <a:gd name="connsiteX253" fmla="*/ 1051084 w 1800225"/>
              <a:gd name="connsiteY253" fmla="*/ 1546758 h 1800225"/>
              <a:gd name="connsiteX254" fmla="*/ 1086326 w 1800225"/>
              <a:gd name="connsiteY254" fmla="*/ 1540090 h 1800225"/>
              <a:gd name="connsiteX255" fmla="*/ 1079659 w 1800225"/>
              <a:gd name="connsiteY255" fmla="*/ 1504847 h 1800225"/>
              <a:gd name="connsiteX256" fmla="*/ 927259 w 1800225"/>
              <a:gd name="connsiteY256" fmla="*/ 1402930 h 1800225"/>
              <a:gd name="connsiteX257" fmla="*/ 927259 w 1800225"/>
              <a:gd name="connsiteY257" fmla="*/ 1402930 h 1800225"/>
              <a:gd name="connsiteX258" fmla="*/ 927259 w 1800225"/>
              <a:gd name="connsiteY258" fmla="*/ 1323872 h 1800225"/>
              <a:gd name="connsiteX259" fmla="*/ 1097756 w 1800225"/>
              <a:gd name="connsiteY259" fmla="*/ 1443888 h 1800225"/>
              <a:gd name="connsiteX260" fmla="*/ 1136809 w 1800225"/>
              <a:gd name="connsiteY260" fmla="*/ 1427695 h 1800225"/>
              <a:gd name="connsiteX261" fmla="*/ 1176814 w 1800225"/>
              <a:gd name="connsiteY261" fmla="*/ 1222907 h 1800225"/>
              <a:gd name="connsiteX262" fmla="*/ 1231106 w 1800225"/>
              <a:gd name="connsiteY262" fmla="*/ 1279105 h 1800225"/>
              <a:gd name="connsiteX263" fmla="*/ 1231106 w 1800225"/>
              <a:gd name="connsiteY263" fmla="*/ 1279105 h 1800225"/>
              <a:gd name="connsiteX264" fmla="*/ 1192054 w 1800225"/>
              <a:gd name="connsiteY264" fmla="*/ 1458175 h 1800225"/>
              <a:gd name="connsiteX265" fmla="*/ 1211104 w 1800225"/>
              <a:gd name="connsiteY265" fmla="*/ 1487702 h 1800225"/>
              <a:gd name="connsiteX266" fmla="*/ 1241584 w 1800225"/>
              <a:gd name="connsiteY266" fmla="*/ 1468652 h 1800225"/>
              <a:gd name="connsiteX267" fmla="*/ 1273016 w 1800225"/>
              <a:gd name="connsiteY267" fmla="*/ 1323872 h 1800225"/>
              <a:gd name="connsiteX268" fmla="*/ 1273016 w 1800225"/>
              <a:gd name="connsiteY268" fmla="*/ 1323872 h 1800225"/>
              <a:gd name="connsiteX269" fmla="*/ 1325404 w 1800225"/>
              <a:gd name="connsiteY269" fmla="*/ 1377213 h 1800225"/>
              <a:gd name="connsiteX270" fmla="*/ 1325404 w 1800225"/>
              <a:gd name="connsiteY270" fmla="*/ 1377213 h 1800225"/>
              <a:gd name="connsiteX271" fmla="*/ 1300639 w 1800225"/>
              <a:gd name="connsiteY271" fmla="*/ 1494370 h 1800225"/>
              <a:gd name="connsiteX272" fmla="*/ 1319689 w 1800225"/>
              <a:gd name="connsiteY272" fmla="*/ 1524850 h 1800225"/>
              <a:gd name="connsiteX273" fmla="*/ 1350169 w 1800225"/>
              <a:gd name="connsiteY273" fmla="*/ 1505800 h 1800225"/>
              <a:gd name="connsiteX274" fmla="*/ 1368266 w 1800225"/>
              <a:gd name="connsiteY274" fmla="*/ 1421980 h 1800225"/>
              <a:gd name="connsiteX275" fmla="*/ 1368266 w 1800225"/>
              <a:gd name="connsiteY275" fmla="*/ 1421980 h 1800225"/>
              <a:gd name="connsiteX276" fmla="*/ 1368266 w 1800225"/>
              <a:gd name="connsiteY276" fmla="*/ 1422933 h 1800225"/>
              <a:gd name="connsiteX277" fmla="*/ 1411129 w 1800225"/>
              <a:gd name="connsiteY277" fmla="*/ 1467700 h 1800225"/>
              <a:gd name="connsiteX278" fmla="*/ 1411129 w 1800225"/>
              <a:gd name="connsiteY278" fmla="*/ 1467700 h 1800225"/>
              <a:gd name="connsiteX279" fmla="*/ 1397794 w 1800225"/>
              <a:gd name="connsiteY279" fmla="*/ 1530565 h 1800225"/>
              <a:gd name="connsiteX280" fmla="*/ 1416844 w 1800225"/>
              <a:gd name="connsiteY280" fmla="*/ 1561045 h 1800225"/>
              <a:gd name="connsiteX281" fmla="*/ 1447324 w 1800225"/>
              <a:gd name="connsiteY281" fmla="*/ 1541995 h 1800225"/>
              <a:gd name="connsiteX282" fmla="*/ 1453039 w 1800225"/>
              <a:gd name="connsiteY282" fmla="*/ 1513420 h 1800225"/>
              <a:gd name="connsiteX283" fmla="*/ 1453039 w 1800225"/>
              <a:gd name="connsiteY283" fmla="*/ 1513420 h 1800225"/>
              <a:gd name="connsiteX284" fmla="*/ 1488281 w 1800225"/>
              <a:gd name="connsiteY284" fmla="*/ 1549615 h 1800225"/>
              <a:gd name="connsiteX285" fmla="*/ 1523524 w 1800225"/>
              <a:gd name="connsiteY285" fmla="*/ 1550567 h 1800225"/>
              <a:gd name="connsiteX286" fmla="*/ 1524476 w 1800225"/>
              <a:gd name="connsiteY286" fmla="*/ 1514372 h 1800225"/>
              <a:gd name="connsiteX287" fmla="*/ 1483519 w 1800225"/>
              <a:gd name="connsiteY287" fmla="*/ 1472463 h 1800225"/>
              <a:gd name="connsiteX288" fmla="*/ 1482566 w 1800225"/>
              <a:gd name="connsiteY288" fmla="*/ 1471510 h 1800225"/>
              <a:gd name="connsiteX289" fmla="*/ 1528286 w 1800225"/>
              <a:gd name="connsiteY289" fmla="*/ 1461985 h 1800225"/>
              <a:gd name="connsiteX290" fmla="*/ 1547336 w 1800225"/>
              <a:gd name="connsiteY290" fmla="*/ 1431505 h 1800225"/>
              <a:gd name="connsiteX291" fmla="*/ 1516856 w 1800225"/>
              <a:gd name="connsiteY291" fmla="*/ 1412455 h 1800225"/>
              <a:gd name="connsiteX292" fmla="*/ 1440656 w 1800225"/>
              <a:gd name="connsiteY292" fmla="*/ 1428647 h 1800225"/>
              <a:gd name="connsiteX293" fmla="*/ 1397794 w 1800225"/>
              <a:gd name="connsiteY293" fmla="*/ 1379117 h 1800225"/>
              <a:gd name="connsiteX294" fmla="*/ 1397794 w 1800225"/>
              <a:gd name="connsiteY294" fmla="*/ 1379117 h 1800225"/>
              <a:gd name="connsiteX295" fmla="*/ 1495901 w 1800225"/>
              <a:gd name="connsiteY295" fmla="*/ 1358163 h 1800225"/>
              <a:gd name="connsiteX296" fmla="*/ 1514951 w 1800225"/>
              <a:gd name="connsiteY296" fmla="*/ 1327683 h 1800225"/>
              <a:gd name="connsiteX297" fmla="*/ 1484471 w 1800225"/>
              <a:gd name="connsiteY297" fmla="*/ 1308633 h 1800225"/>
              <a:gd name="connsiteX298" fmla="*/ 1355884 w 1800225"/>
              <a:gd name="connsiteY298" fmla="*/ 1336255 h 1800225"/>
              <a:gd name="connsiteX299" fmla="*/ 1355884 w 1800225"/>
              <a:gd name="connsiteY299" fmla="*/ 1336255 h 1800225"/>
              <a:gd name="connsiteX300" fmla="*/ 1313021 w 1800225"/>
              <a:gd name="connsiteY300" fmla="*/ 1291488 h 1800225"/>
              <a:gd name="connsiteX301" fmla="*/ 1313021 w 1800225"/>
              <a:gd name="connsiteY301" fmla="*/ 1291488 h 1800225"/>
              <a:gd name="connsiteX302" fmla="*/ 1448276 w 1800225"/>
              <a:gd name="connsiteY302" fmla="*/ 1261960 h 1800225"/>
              <a:gd name="connsiteX303" fmla="*/ 1467326 w 1800225"/>
              <a:gd name="connsiteY303" fmla="*/ 1231480 h 1800225"/>
              <a:gd name="connsiteX304" fmla="*/ 1436846 w 1800225"/>
              <a:gd name="connsiteY304" fmla="*/ 1212430 h 1800225"/>
              <a:gd name="connsiteX305" fmla="*/ 1271111 w 1800225"/>
              <a:gd name="connsiteY305" fmla="*/ 1248625 h 1800225"/>
              <a:gd name="connsiteX306" fmla="*/ 1271111 w 1800225"/>
              <a:gd name="connsiteY306" fmla="*/ 1248625 h 1800225"/>
              <a:gd name="connsiteX307" fmla="*/ 1218724 w 1800225"/>
              <a:gd name="connsiteY307" fmla="*/ 1194332 h 1800225"/>
              <a:gd name="connsiteX308" fmla="*/ 1431131 w 1800225"/>
              <a:gd name="connsiteY308" fmla="*/ 1150517 h 1800225"/>
              <a:gd name="connsiteX309" fmla="*/ 1449229 w 1800225"/>
              <a:gd name="connsiteY309" fmla="*/ 1135277 h 1800225"/>
              <a:gd name="connsiteX310" fmla="*/ 1447324 w 1800225"/>
              <a:gd name="connsiteY310" fmla="*/ 1112417 h 1800225"/>
              <a:gd name="connsiteX311" fmla="*/ 1332071 w 1800225"/>
              <a:gd name="connsiteY311" fmla="*/ 929537 h 1800225"/>
              <a:gd name="connsiteX312" fmla="*/ 1407319 w 1800225"/>
              <a:gd name="connsiteY312" fmla="*/ 929537 h 1800225"/>
              <a:gd name="connsiteX313" fmla="*/ 1495901 w 1800225"/>
              <a:gd name="connsiteY313" fmla="*/ 1073365 h 1800225"/>
              <a:gd name="connsiteX314" fmla="*/ 1531144 w 1800225"/>
              <a:gd name="connsiteY314" fmla="*/ 1081938 h 1800225"/>
              <a:gd name="connsiteX315" fmla="*/ 1539716 w 1800225"/>
              <a:gd name="connsiteY315" fmla="*/ 1046695 h 1800225"/>
              <a:gd name="connsiteX316" fmla="*/ 1467326 w 1800225"/>
              <a:gd name="connsiteY316" fmla="*/ 929537 h 1800225"/>
              <a:gd name="connsiteX317" fmla="*/ 1529239 w 1800225"/>
              <a:gd name="connsiteY317" fmla="*/ 929537 h 1800225"/>
              <a:gd name="connsiteX318" fmla="*/ 1530191 w 1800225"/>
              <a:gd name="connsiteY318" fmla="*/ 929537 h 1800225"/>
              <a:gd name="connsiteX319" fmla="*/ 1598771 w 1800225"/>
              <a:gd name="connsiteY319" fmla="*/ 1040980 h 1800225"/>
              <a:gd name="connsiteX320" fmla="*/ 1634014 w 1800225"/>
              <a:gd name="connsiteY320" fmla="*/ 1049552 h 1800225"/>
              <a:gd name="connsiteX321" fmla="*/ 1642586 w 1800225"/>
              <a:gd name="connsiteY321" fmla="*/ 1014310 h 1800225"/>
              <a:gd name="connsiteX322" fmla="*/ 1590199 w 1800225"/>
              <a:gd name="connsiteY322" fmla="*/ 928585 h 1800225"/>
              <a:gd name="connsiteX323" fmla="*/ 1653064 w 1800225"/>
              <a:gd name="connsiteY323" fmla="*/ 928585 h 1800225"/>
              <a:gd name="connsiteX324" fmla="*/ 1653064 w 1800225"/>
              <a:gd name="connsiteY324" fmla="*/ 928585 h 1800225"/>
              <a:gd name="connsiteX325" fmla="*/ 1694021 w 1800225"/>
              <a:gd name="connsiteY325" fmla="*/ 994307 h 1800225"/>
              <a:gd name="connsiteX326" fmla="*/ 1729264 w 1800225"/>
              <a:gd name="connsiteY326" fmla="*/ 1002880 h 1800225"/>
              <a:gd name="connsiteX327" fmla="*/ 1737836 w 1800225"/>
              <a:gd name="connsiteY327" fmla="*/ 967637 h 1800225"/>
              <a:gd name="connsiteX328" fmla="*/ 1714024 w 1800225"/>
              <a:gd name="connsiteY328" fmla="*/ 928585 h 1800225"/>
              <a:gd name="connsiteX329" fmla="*/ 1714024 w 1800225"/>
              <a:gd name="connsiteY329" fmla="*/ 928585 h 1800225"/>
              <a:gd name="connsiteX330" fmla="*/ 1774031 w 1800225"/>
              <a:gd name="connsiteY330" fmla="*/ 928585 h 1800225"/>
              <a:gd name="connsiteX331" fmla="*/ 1798796 w 1800225"/>
              <a:gd name="connsiteY331" fmla="*/ 902867 h 1800225"/>
              <a:gd name="connsiteX332" fmla="*/ 1773079 w 1800225"/>
              <a:gd name="connsiteY332" fmla="*/ 877150 h 1800225"/>
              <a:gd name="connsiteX333" fmla="*/ 1722596 w 1800225"/>
              <a:gd name="connsiteY333" fmla="*/ 878102 h 1800225"/>
              <a:gd name="connsiteX334" fmla="*/ 1722596 w 1800225"/>
              <a:gd name="connsiteY334" fmla="*/ 878102 h 1800225"/>
              <a:gd name="connsiteX335" fmla="*/ 1738789 w 1800225"/>
              <a:gd name="connsiteY335" fmla="*/ 853337 h 1800225"/>
              <a:gd name="connsiteX336" fmla="*/ 1732121 w 1800225"/>
              <a:gd name="connsiteY336" fmla="*/ 818095 h 1800225"/>
              <a:gd name="connsiteX337" fmla="*/ 1708309 w 1800225"/>
              <a:gd name="connsiteY337" fmla="*/ 815237 h 1800225"/>
              <a:gd name="connsiteX338" fmla="*/ 1696879 w 1800225"/>
              <a:gd name="connsiteY338" fmla="*/ 824762 h 1800225"/>
              <a:gd name="connsiteX339" fmla="*/ 1661636 w 1800225"/>
              <a:gd name="connsiteY339" fmla="*/ 877150 h 1800225"/>
              <a:gd name="connsiteX340" fmla="*/ 1661636 w 1800225"/>
              <a:gd name="connsiteY340" fmla="*/ 877150 h 1800225"/>
              <a:gd name="connsiteX341" fmla="*/ 1598771 w 1800225"/>
              <a:gd name="connsiteY341" fmla="*/ 877150 h 1800225"/>
              <a:gd name="connsiteX342" fmla="*/ 1646396 w 1800225"/>
              <a:gd name="connsiteY342" fmla="*/ 806665 h 1800225"/>
              <a:gd name="connsiteX343" fmla="*/ 1639729 w 1800225"/>
              <a:gd name="connsiteY343" fmla="*/ 771422 h 1800225"/>
              <a:gd name="connsiteX344" fmla="*/ 1615916 w 1800225"/>
              <a:gd name="connsiteY344" fmla="*/ 768565 h 1800225"/>
              <a:gd name="connsiteX345" fmla="*/ 1604486 w 1800225"/>
              <a:gd name="connsiteY345" fmla="*/ 778090 h 1800225"/>
              <a:gd name="connsiteX346" fmla="*/ 1537811 w 1800225"/>
              <a:gd name="connsiteY346" fmla="*/ 877150 h 1800225"/>
              <a:gd name="connsiteX347" fmla="*/ 1462564 w 1800225"/>
              <a:gd name="connsiteY347" fmla="*/ 877150 h 1800225"/>
              <a:gd name="connsiteX348" fmla="*/ 1462564 w 1800225"/>
              <a:gd name="connsiteY348" fmla="*/ 877150 h 1800225"/>
              <a:gd name="connsiteX349" fmla="*/ 1545431 w 1800225"/>
              <a:gd name="connsiteY349" fmla="*/ 754277 h 1800225"/>
              <a:gd name="connsiteX350" fmla="*/ 1538764 w 1800225"/>
              <a:gd name="connsiteY350" fmla="*/ 719035 h 1800225"/>
              <a:gd name="connsiteX351" fmla="*/ 1514951 w 1800225"/>
              <a:gd name="connsiteY351" fmla="*/ 716177 h 1800225"/>
              <a:gd name="connsiteX352" fmla="*/ 1503521 w 1800225"/>
              <a:gd name="connsiteY352" fmla="*/ 725702 h 1800225"/>
              <a:gd name="connsiteX353" fmla="*/ 1401604 w 1800225"/>
              <a:gd name="connsiteY353" fmla="*/ 878102 h 1800225"/>
              <a:gd name="connsiteX354" fmla="*/ 1322546 w 1800225"/>
              <a:gd name="connsiteY354" fmla="*/ 877150 h 1800225"/>
              <a:gd name="connsiteX355" fmla="*/ 1443514 w 1800225"/>
              <a:gd name="connsiteY355" fmla="*/ 706652 h 1800225"/>
              <a:gd name="connsiteX356" fmla="*/ 1445419 w 1800225"/>
              <a:gd name="connsiteY356" fmla="*/ 682840 h 1800225"/>
              <a:gd name="connsiteX357" fmla="*/ 1427321 w 1800225"/>
              <a:gd name="connsiteY357" fmla="*/ 667600 h 1800225"/>
              <a:gd name="connsiteX358" fmla="*/ 1221581 w 1800225"/>
              <a:gd name="connsiteY358" fmla="*/ 628547 h 1800225"/>
              <a:gd name="connsiteX359" fmla="*/ 1278731 w 1800225"/>
              <a:gd name="connsiteY359" fmla="*/ 573302 h 1800225"/>
              <a:gd name="connsiteX360" fmla="*/ 1456849 w 1800225"/>
              <a:gd name="connsiteY360" fmla="*/ 611402 h 1800225"/>
              <a:gd name="connsiteX361" fmla="*/ 1487329 w 1800225"/>
              <a:gd name="connsiteY361" fmla="*/ 592352 h 1800225"/>
              <a:gd name="connsiteX362" fmla="*/ 1468279 w 1800225"/>
              <a:gd name="connsiteY362" fmla="*/ 561872 h 1800225"/>
              <a:gd name="connsiteX363" fmla="*/ 1321594 w 1800225"/>
              <a:gd name="connsiteY363" fmla="*/ 532345 h 1800225"/>
              <a:gd name="connsiteX364" fmla="*/ 1374934 w 1800225"/>
              <a:gd name="connsiteY364" fmla="*/ 479957 h 1800225"/>
              <a:gd name="connsiteX365" fmla="*/ 1492091 w 1800225"/>
              <a:gd name="connsiteY365" fmla="*/ 504722 h 1800225"/>
              <a:gd name="connsiteX366" fmla="*/ 1522571 w 1800225"/>
              <a:gd name="connsiteY366" fmla="*/ 485672 h 1800225"/>
              <a:gd name="connsiteX367" fmla="*/ 1503521 w 1800225"/>
              <a:gd name="connsiteY367" fmla="*/ 455192 h 1800225"/>
              <a:gd name="connsiteX368" fmla="*/ 1420654 w 1800225"/>
              <a:gd name="connsiteY368" fmla="*/ 437095 h 1800225"/>
              <a:gd name="connsiteX369" fmla="*/ 1420654 w 1800225"/>
              <a:gd name="connsiteY369" fmla="*/ 437095 h 1800225"/>
              <a:gd name="connsiteX370" fmla="*/ 1466374 w 1800225"/>
              <a:gd name="connsiteY370" fmla="*/ 393280 h 1800225"/>
              <a:gd name="connsiteX371" fmla="*/ 1528286 w 1800225"/>
              <a:gd name="connsiteY371" fmla="*/ 406615 h 1800225"/>
              <a:gd name="connsiteX372" fmla="*/ 1558766 w 1800225"/>
              <a:gd name="connsiteY372" fmla="*/ 387565 h 1800225"/>
              <a:gd name="connsiteX373" fmla="*/ 1539716 w 1800225"/>
              <a:gd name="connsiteY373" fmla="*/ 357085 h 1800225"/>
              <a:gd name="connsiteX374" fmla="*/ 1510189 w 1800225"/>
              <a:gd name="connsiteY374" fmla="*/ 350417 h 1800225"/>
              <a:gd name="connsiteX375" fmla="*/ 1510189 w 1800225"/>
              <a:gd name="connsiteY375" fmla="*/ 350417 h 1800225"/>
              <a:gd name="connsiteX376" fmla="*/ 1546384 w 1800225"/>
              <a:gd name="connsiteY376" fmla="*/ 316127 h 1800225"/>
              <a:gd name="connsiteX377" fmla="*/ 1546384 w 1800225"/>
              <a:gd name="connsiteY377" fmla="*/ 280885 h 1800225"/>
              <a:gd name="connsiteX378" fmla="*/ 1257776 w 1800225"/>
              <a:gd name="connsiteY378" fmla="*/ 879055 h 1800225"/>
              <a:gd name="connsiteX379" fmla="*/ 1110139 w 1800225"/>
              <a:gd name="connsiteY379" fmla="*/ 880007 h 1800225"/>
              <a:gd name="connsiteX380" fmla="*/ 1109186 w 1800225"/>
              <a:gd name="connsiteY380" fmla="*/ 828572 h 1800225"/>
              <a:gd name="connsiteX381" fmla="*/ 1102519 w 1800225"/>
              <a:gd name="connsiteY381" fmla="*/ 811427 h 1800225"/>
              <a:gd name="connsiteX382" fmla="*/ 1068229 w 1800225"/>
              <a:gd name="connsiteY382" fmla="*/ 774280 h 1800225"/>
              <a:gd name="connsiteX383" fmla="*/ 1175861 w 1800225"/>
              <a:gd name="connsiteY383" fmla="*/ 671410 h 1800225"/>
              <a:gd name="connsiteX384" fmla="*/ 1376839 w 1800225"/>
              <a:gd name="connsiteY384" fmla="*/ 710462 h 1800225"/>
              <a:gd name="connsiteX385" fmla="*/ 1258729 w 1800225"/>
              <a:gd name="connsiteY385" fmla="*/ 877150 h 1800225"/>
              <a:gd name="connsiteX386" fmla="*/ 1257776 w 1800225"/>
              <a:gd name="connsiteY386" fmla="*/ 879055 h 1800225"/>
              <a:gd name="connsiteX387" fmla="*/ 1059656 w 1800225"/>
              <a:gd name="connsiteY387" fmla="*/ 879055 h 1800225"/>
              <a:gd name="connsiteX388" fmla="*/ 1060609 w 1800225"/>
              <a:gd name="connsiteY388" fmla="*/ 929537 h 1800225"/>
              <a:gd name="connsiteX389" fmla="*/ 1061561 w 1800225"/>
              <a:gd name="connsiteY389" fmla="*/ 969542 h 1800225"/>
              <a:gd name="connsiteX390" fmla="*/ 1032034 w 1800225"/>
              <a:gd name="connsiteY390" fmla="*/ 997165 h 1800225"/>
              <a:gd name="connsiteX391" fmla="*/ 994886 w 1800225"/>
              <a:gd name="connsiteY391" fmla="*/ 1031455 h 1800225"/>
              <a:gd name="connsiteX392" fmla="*/ 965359 w 1800225"/>
              <a:gd name="connsiteY392" fmla="*/ 1059077 h 1800225"/>
              <a:gd name="connsiteX393" fmla="*/ 925354 w 1800225"/>
              <a:gd name="connsiteY393" fmla="*/ 1060030 h 1800225"/>
              <a:gd name="connsiteX394" fmla="*/ 874871 w 1800225"/>
              <a:gd name="connsiteY394" fmla="*/ 1060982 h 1800225"/>
              <a:gd name="connsiteX395" fmla="*/ 834866 w 1800225"/>
              <a:gd name="connsiteY395" fmla="*/ 1061935 h 1800225"/>
              <a:gd name="connsiteX396" fmla="*/ 807244 w 1800225"/>
              <a:gd name="connsiteY396" fmla="*/ 1032407 h 1800225"/>
              <a:gd name="connsiteX397" fmla="*/ 772954 w 1800225"/>
              <a:gd name="connsiteY397" fmla="*/ 995260 h 1800225"/>
              <a:gd name="connsiteX398" fmla="*/ 745331 w 1800225"/>
              <a:gd name="connsiteY398" fmla="*/ 965732 h 1800225"/>
              <a:gd name="connsiteX399" fmla="*/ 744379 w 1800225"/>
              <a:gd name="connsiteY399" fmla="*/ 925727 h 1800225"/>
              <a:gd name="connsiteX400" fmla="*/ 743426 w 1800225"/>
              <a:gd name="connsiteY400" fmla="*/ 875245 h 1800225"/>
              <a:gd name="connsiteX401" fmla="*/ 742474 w 1800225"/>
              <a:gd name="connsiteY401" fmla="*/ 835240 h 1800225"/>
              <a:gd name="connsiteX402" fmla="*/ 772001 w 1800225"/>
              <a:gd name="connsiteY402" fmla="*/ 807617 h 1800225"/>
              <a:gd name="connsiteX403" fmla="*/ 809149 w 1800225"/>
              <a:gd name="connsiteY403" fmla="*/ 773327 h 1800225"/>
              <a:gd name="connsiteX404" fmla="*/ 838676 w 1800225"/>
              <a:gd name="connsiteY404" fmla="*/ 745705 h 1800225"/>
              <a:gd name="connsiteX405" fmla="*/ 878681 w 1800225"/>
              <a:gd name="connsiteY405" fmla="*/ 744752 h 1800225"/>
              <a:gd name="connsiteX406" fmla="*/ 929164 w 1800225"/>
              <a:gd name="connsiteY406" fmla="*/ 743800 h 1800225"/>
              <a:gd name="connsiteX407" fmla="*/ 969169 w 1800225"/>
              <a:gd name="connsiteY407" fmla="*/ 742847 h 1800225"/>
              <a:gd name="connsiteX408" fmla="*/ 996791 w 1800225"/>
              <a:gd name="connsiteY408" fmla="*/ 772375 h 1800225"/>
              <a:gd name="connsiteX409" fmla="*/ 1031081 w 1800225"/>
              <a:gd name="connsiteY409" fmla="*/ 809522 h 1800225"/>
              <a:gd name="connsiteX410" fmla="*/ 1057751 w 1800225"/>
              <a:gd name="connsiteY410" fmla="*/ 839050 h 1800225"/>
              <a:gd name="connsiteX411" fmla="*/ 1059656 w 1800225"/>
              <a:gd name="connsiteY411" fmla="*/ 879055 h 1800225"/>
              <a:gd name="connsiteX412" fmla="*/ 1178719 w 1800225"/>
              <a:gd name="connsiteY412" fmla="*/ 1150517 h 1800225"/>
              <a:gd name="connsiteX413" fmla="*/ 1066324 w 1800225"/>
              <a:gd name="connsiteY413" fmla="*/ 1033360 h 1800225"/>
              <a:gd name="connsiteX414" fmla="*/ 1103471 w 1800225"/>
              <a:gd name="connsiteY414" fmla="*/ 999070 h 1800225"/>
              <a:gd name="connsiteX415" fmla="*/ 1112044 w 1800225"/>
              <a:gd name="connsiteY415" fmla="*/ 980020 h 1800225"/>
              <a:gd name="connsiteX416" fmla="*/ 1111091 w 1800225"/>
              <a:gd name="connsiteY416" fmla="*/ 929537 h 1800225"/>
              <a:gd name="connsiteX417" fmla="*/ 1272064 w 1800225"/>
              <a:gd name="connsiteY417" fmla="*/ 928585 h 1800225"/>
              <a:gd name="connsiteX418" fmla="*/ 1384459 w 1800225"/>
              <a:gd name="connsiteY418" fmla="*/ 1107655 h 1800225"/>
              <a:gd name="connsiteX419" fmla="*/ 1178719 w 1800225"/>
              <a:gd name="connsiteY419" fmla="*/ 1150517 h 1800225"/>
              <a:gd name="connsiteX420" fmla="*/ 926306 w 1800225"/>
              <a:gd name="connsiteY420" fmla="*/ 1260055 h 1800225"/>
              <a:gd name="connsiteX421" fmla="*/ 925354 w 1800225"/>
              <a:gd name="connsiteY421" fmla="*/ 1111465 h 1800225"/>
              <a:gd name="connsiteX422" fmla="*/ 975836 w 1800225"/>
              <a:gd name="connsiteY422" fmla="*/ 1110513 h 1800225"/>
              <a:gd name="connsiteX423" fmla="*/ 992981 w 1800225"/>
              <a:gd name="connsiteY423" fmla="*/ 1103845 h 1800225"/>
              <a:gd name="connsiteX424" fmla="*/ 1030129 w 1800225"/>
              <a:gd name="connsiteY424" fmla="*/ 1069555 h 1800225"/>
              <a:gd name="connsiteX425" fmla="*/ 1132999 w 1800225"/>
              <a:gd name="connsiteY425" fmla="*/ 1177188 h 1800225"/>
              <a:gd name="connsiteX426" fmla="*/ 1093946 w 1800225"/>
              <a:gd name="connsiteY426" fmla="*/ 1378165 h 1800225"/>
              <a:gd name="connsiteX427" fmla="*/ 926306 w 1800225"/>
              <a:gd name="connsiteY427" fmla="*/ 1260055 h 1800225"/>
              <a:gd name="connsiteX428" fmla="*/ 652939 w 1800225"/>
              <a:gd name="connsiteY428" fmla="*/ 1179092 h 1800225"/>
              <a:gd name="connsiteX429" fmla="*/ 769144 w 1800225"/>
              <a:gd name="connsiteY429" fmla="*/ 1067650 h 1800225"/>
              <a:gd name="connsiteX430" fmla="*/ 803434 w 1800225"/>
              <a:gd name="connsiteY430" fmla="*/ 1104797 h 1800225"/>
              <a:gd name="connsiteX431" fmla="*/ 822484 w 1800225"/>
              <a:gd name="connsiteY431" fmla="*/ 1112417 h 1800225"/>
              <a:gd name="connsiteX432" fmla="*/ 872966 w 1800225"/>
              <a:gd name="connsiteY432" fmla="*/ 1111465 h 1800225"/>
              <a:gd name="connsiteX433" fmla="*/ 872966 w 1800225"/>
              <a:gd name="connsiteY433" fmla="*/ 1274342 h 1800225"/>
              <a:gd name="connsiteX434" fmla="*/ 694849 w 1800225"/>
              <a:gd name="connsiteY434" fmla="*/ 1386738 h 1800225"/>
              <a:gd name="connsiteX435" fmla="*/ 652939 w 1800225"/>
              <a:gd name="connsiteY435" fmla="*/ 1179092 h 1800225"/>
              <a:gd name="connsiteX436" fmla="*/ 545306 w 1800225"/>
              <a:gd name="connsiteY436" fmla="*/ 926680 h 1800225"/>
              <a:gd name="connsiteX437" fmla="*/ 693896 w 1800225"/>
              <a:gd name="connsiteY437" fmla="*/ 925727 h 1800225"/>
              <a:gd name="connsiteX438" fmla="*/ 694849 w 1800225"/>
              <a:gd name="connsiteY438" fmla="*/ 976210 h 1800225"/>
              <a:gd name="connsiteX439" fmla="*/ 701516 w 1800225"/>
              <a:gd name="connsiteY439" fmla="*/ 993355 h 1800225"/>
              <a:gd name="connsiteX440" fmla="*/ 735806 w 1800225"/>
              <a:gd name="connsiteY440" fmla="*/ 1030502 h 1800225"/>
              <a:gd name="connsiteX441" fmla="*/ 628174 w 1800225"/>
              <a:gd name="connsiteY441" fmla="*/ 1132420 h 1800225"/>
              <a:gd name="connsiteX442" fmla="*/ 627221 w 1800225"/>
              <a:gd name="connsiteY442" fmla="*/ 1131467 h 1800225"/>
              <a:gd name="connsiteX443" fmla="*/ 426244 w 1800225"/>
              <a:gd name="connsiteY443" fmla="*/ 1093367 h 1800225"/>
              <a:gd name="connsiteX444" fmla="*/ 545306 w 1800225"/>
              <a:gd name="connsiteY444" fmla="*/ 926680 h 1800225"/>
              <a:gd name="connsiteX445" fmla="*/ 626269 w 1800225"/>
              <a:gd name="connsiteY445" fmla="*/ 654265 h 1800225"/>
              <a:gd name="connsiteX446" fmla="*/ 737711 w 1800225"/>
              <a:gd name="connsiteY446" fmla="*/ 770470 h 1800225"/>
              <a:gd name="connsiteX447" fmla="*/ 700564 w 1800225"/>
              <a:gd name="connsiteY447" fmla="*/ 804760 h 1800225"/>
              <a:gd name="connsiteX448" fmla="*/ 691991 w 1800225"/>
              <a:gd name="connsiteY448" fmla="*/ 823810 h 1800225"/>
              <a:gd name="connsiteX449" fmla="*/ 692944 w 1800225"/>
              <a:gd name="connsiteY449" fmla="*/ 875245 h 1800225"/>
              <a:gd name="connsiteX450" fmla="*/ 531971 w 1800225"/>
              <a:gd name="connsiteY450" fmla="*/ 876197 h 1800225"/>
              <a:gd name="connsiteX451" fmla="*/ 418624 w 1800225"/>
              <a:gd name="connsiteY451" fmla="*/ 697127 h 1800225"/>
              <a:gd name="connsiteX452" fmla="*/ 626269 w 1800225"/>
              <a:gd name="connsiteY452" fmla="*/ 654265 h 1800225"/>
              <a:gd name="connsiteX453" fmla="*/ 877729 w 1800225"/>
              <a:gd name="connsiteY453" fmla="*/ 545680 h 1800225"/>
              <a:gd name="connsiteX454" fmla="*/ 877729 w 1800225"/>
              <a:gd name="connsiteY454" fmla="*/ 695222 h 1800225"/>
              <a:gd name="connsiteX455" fmla="*/ 827246 w 1800225"/>
              <a:gd name="connsiteY455" fmla="*/ 696175 h 1800225"/>
              <a:gd name="connsiteX456" fmla="*/ 817721 w 1800225"/>
              <a:gd name="connsiteY456" fmla="*/ 698080 h 1800225"/>
              <a:gd name="connsiteX457" fmla="*/ 810101 w 1800225"/>
              <a:gd name="connsiteY457" fmla="*/ 703795 h 1800225"/>
              <a:gd name="connsiteX458" fmla="*/ 773906 w 1800225"/>
              <a:gd name="connsiteY458" fmla="*/ 738085 h 1800225"/>
              <a:gd name="connsiteX459" fmla="*/ 671989 w 1800225"/>
              <a:gd name="connsiteY459" fmla="*/ 629500 h 1800225"/>
              <a:gd name="connsiteX460" fmla="*/ 711041 w 1800225"/>
              <a:gd name="connsiteY460" fmla="*/ 428522 h 1800225"/>
              <a:gd name="connsiteX461" fmla="*/ 877729 w 1800225"/>
              <a:gd name="connsiteY461" fmla="*/ 545680 h 1800225"/>
              <a:gd name="connsiteX462" fmla="*/ 1151096 w 1800225"/>
              <a:gd name="connsiteY462" fmla="*/ 626642 h 1800225"/>
              <a:gd name="connsiteX463" fmla="*/ 1034891 w 1800225"/>
              <a:gd name="connsiteY463" fmla="*/ 738085 h 1800225"/>
              <a:gd name="connsiteX464" fmla="*/ 999649 w 1800225"/>
              <a:gd name="connsiteY464" fmla="*/ 699985 h 1800225"/>
              <a:gd name="connsiteX465" fmla="*/ 980599 w 1800225"/>
              <a:gd name="connsiteY465" fmla="*/ 692365 h 1800225"/>
              <a:gd name="connsiteX466" fmla="*/ 929164 w 1800225"/>
              <a:gd name="connsiteY466" fmla="*/ 693317 h 1800225"/>
              <a:gd name="connsiteX467" fmla="*/ 928211 w 1800225"/>
              <a:gd name="connsiteY467" fmla="*/ 532345 h 1800225"/>
              <a:gd name="connsiteX468" fmla="*/ 1107281 w 1800225"/>
              <a:gd name="connsiteY468" fmla="*/ 419950 h 1800225"/>
              <a:gd name="connsiteX469" fmla="*/ 1151096 w 1800225"/>
              <a:gd name="connsiteY469" fmla="*/ 626642 h 1800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</a:cxnLst>
            <a:rect l="l" t="t" r="r" b="b"/>
            <a:pathLst>
              <a:path w="1800225" h="1800225">
                <a:moveTo>
                  <a:pt x="1546384" y="280885"/>
                </a:moveTo>
                <a:cubicBezTo>
                  <a:pt x="1536859" y="270407"/>
                  <a:pt x="1520666" y="270407"/>
                  <a:pt x="1511141" y="279932"/>
                </a:cubicBezTo>
                <a:lnTo>
                  <a:pt x="1467326" y="320890"/>
                </a:lnTo>
                <a:lnTo>
                  <a:pt x="1457801" y="275170"/>
                </a:lnTo>
                <a:cubicBezTo>
                  <a:pt x="1454944" y="261835"/>
                  <a:pt x="1441609" y="253262"/>
                  <a:pt x="1427321" y="256120"/>
                </a:cubicBezTo>
                <a:cubicBezTo>
                  <a:pt x="1426369" y="256120"/>
                  <a:pt x="1424464" y="257072"/>
                  <a:pt x="1423511" y="257072"/>
                </a:cubicBezTo>
                <a:cubicBezTo>
                  <a:pt x="1412081" y="261835"/>
                  <a:pt x="1405414" y="273265"/>
                  <a:pt x="1408271" y="285647"/>
                </a:cubicBezTo>
                <a:lnTo>
                  <a:pt x="1424464" y="361847"/>
                </a:lnTo>
                <a:lnTo>
                  <a:pt x="1424464" y="361847"/>
                </a:lnTo>
                <a:lnTo>
                  <a:pt x="1378744" y="405662"/>
                </a:lnTo>
                <a:lnTo>
                  <a:pt x="1378744" y="405662"/>
                </a:lnTo>
                <a:lnTo>
                  <a:pt x="1356836" y="306602"/>
                </a:lnTo>
                <a:cubicBezTo>
                  <a:pt x="1353979" y="293267"/>
                  <a:pt x="1340644" y="284695"/>
                  <a:pt x="1326356" y="287552"/>
                </a:cubicBezTo>
                <a:cubicBezTo>
                  <a:pt x="1324451" y="287552"/>
                  <a:pt x="1323499" y="288505"/>
                  <a:pt x="1322546" y="288505"/>
                </a:cubicBezTo>
                <a:cubicBezTo>
                  <a:pt x="1311116" y="293267"/>
                  <a:pt x="1304449" y="304697"/>
                  <a:pt x="1307306" y="317080"/>
                </a:cubicBezTo>
                <a:lnTo>
                  <a:pt x="1335881" y="445667"/>
                </a:lnTo>
                <a:lnTo>
                  <a:pt x="1335881" y="445667"/>
                </a:lnTo>
                <a:lnTo>
                  <a:pt x="1291114" y="488530"/>
                </a:lnTo>
                <a:lnTo>
                  <a:pt x="1291114" y="488530"/>
                </a:lnTo>
                <a:lnTo>
                  <a:pt x="1261586" y="353275"/>
                </a:lnTo>
                <a:cubicBezTo>
                  <a:pt x="1258729" y="339940"/>
                  <a:pt x="1245394" y="331367"/>
                  <a:pt x="1231106" y="334225"/>
                </a:cubicBezTo>
                <a:cubicBezTo>
                  <a:pt x="1230154" y="334225"/>
                  <a:pt x="1228249" y="335177"/>
                  <a:pt x="1227296" y="335177"/>
                </a:cubicBezTo>
                <a:cubicBezTo>
                  <a:pt x="1215866" y="339940"/>
                  <a:pt x="1209199" y="352322"/>
                  <a:pt x="1212056" y="363752"/>
                </a:cubicBezTo>
                <a:lnTo>
                  <a:pt x="1248251" y="529487"/>
                </a:lnTo>
                <a:lnTo>
                  <a:pt x="1193959" y="581875"/>
                </a:lnTo>
                <a:lnTo>
                  <a:pt x="1150144" y="372325"/>
                </a:lnTo>
                <a:cubicBezTo>
                  <a:pt x="1148239" y="364705"/>
                  <a:pt x="1142524" y="358037"/>
                  <a:pt x="1134904" y="354227"/>
                </a:cubicBezTo>
                <a:cubicBezTo>
                  <a:pt x="1127284" y="351370"/>
                  <a:pt x="1118711" y="352322"/>
                  <a:pt x="1111091" y="356132"/>
                </a:cubicBezTo>
                <a:lnTo>
                  <a:pt x="929164" y="471385"/>
                </a:lnTo>
                <a:lnTo>
                  <a:pt x="928211" y="396137"/>
                </a:lnTo>
                <a:lnTo>
                  <a:pt x="1072991" y="307555"/>
                </a:lnTo>
                <a:cubicBezTo>
                  <a:pt x="1084421" y="299935"/>
                  <a:pt x="1088231" y="284695"/>
                  <a:pt x="1081564" y="272312"/>
                </a:cubicBezTo>
                <a:cubicBezTo>
                  <a:pt x="1073944" y="259930"/>
                  <a:pt x="1058704" y="256120"/>
                  <a:pt x="1046321" y="263740"/>
                </a:cubicBezTo>
                <a:lnTo>
                  <a:pt x="929164" y="336130"/>
                </a:lnTo>
                <a:lnTo>
                  <a:pt x="929164" y="273265"/>
                </a:lnTo>
                <a:lnTo>
                  <a:pt x="1041559" y="203732"/>
                </a:lnTo>
                <a:cubicBezTo>
                  <a:pt x="1053941" y="196112"/>
                  <a:pt x="1056799" y="180872"/>
                  <a:pt x="1050131" y="168490"/>
                </a:cubicBezTo>
                <a:cubicBezTo>
                  <a:pt x="1042511" y="156107"/>
                  <a:pt x="1027271" y="152297"/>
                  <a:pt x="1014889" y="159917"/>
                </a:cubicBezTo>
                <a:lnTo>
                  <a:pt x="929164" y="212305"/>
                </a:lnTo>
                <a:lnTo>
                  <a:pt x="929164" y="149440"/>
                </a:lnTo>
                <a:lnTo>
                  <a:pt x="929164" y="148487"/>
                </a:lnTo>
                <a:lnTo>
                  <a:pt x="994886" y="107530"/>
                </a:lnTo>
                <a:cubicBezTo>
                  <a:pt x="1006316" y="99910"/>
                  <a:pt x="1010126" y="84670"/>
                  <a:pt x="1003459" y="72287"/>
                </a:cubicBezTo>
                <a:cubicBezTo>
                  <a:pt x="995839" y="59905"/>
                  <a:pt x="980599" y="56095"/>
                  <a:pt x="968216" y="63715"/>
                </a:cubicBezTo>
                <a:lnTo>
                  <a:pt x="929164" y="88480"/>
                </a:lnTo>
                <a:lnTo>
                  <a:pt x="929164" y="88480"/>
                </a:lnTo>
                <a:lnTo>
                  <a:pt x="929164" y="28472"/>
                </a:lnTo>
                <a:cubicBezTo>
                  <a:pt x="927259" y="17995"/>
                  <a:pt x="915829" y="7517"/>
                  <a:pt x="902494" y="7517"/>
                </a:cubicBezTo>
                <a:cubicBezTo>
                  <a:pt x="898684" y="6565"/>
                  <a:pt x="895826" y="7517"/>
                  <a:pt x="892969" y="9422"/>
                </a:cubicBezTo>
                <a:cubicBezTo>
                  <a:pt x="883444" y="13232"/>
                  <a:pt x="877729" y="21805"/>
                  <a:pt x="876776" y="32282"/>
                </a:cubicBezTo>
                <a:lnTo>
                  <a:pt x="876776" y="82765"/>
                </a:lnTo>
                <a:lnTo>
                  <a:pt x="852011" y="66572"/>
                </a:lnTo>
                <a:cubicBezTo>
                  <a:pt x="845344" y="61810"/>
                  <a:pt x="836771" y="60857"/>
                  <a:pt x="829151" y="64667"/>
                </a:cubicBezTo>
                <a:cubicBezTo>
                  <a:pt x="824389" y="66572"/>
                  <a:pt x="820579" y="69430"/>
                  <a:pt x="817721" y="74192"/>
                </a:cubicBezTo>
                <a:cubicBezTo>
                  <a:pt x="810101" y="85622"/>
                  <a:pt x="812959" y="101815"/>
                  <a:pt x="824389" y="109435"/>
                </a:cubicBezTo>
                <a:lnTo>
                  <a:pt x="877729" y="144677"/>
                </a:lnTo>
                <a:lnTo>
                  <a:pt x="876776" y="206590"/>
                </a:lnTo>
                <a:lnTo>
                  <a:pt x="807244" y="159917"/>
                </a:lnTo>
                <a:cubicBezTo>
                  <a:pt x="799624" y="155155"/>
                  <a:pt x="791051" y="154202"/>
                  <a:pt x="783431" y="157060"/>
                </a:cubicBezTo>
                <a:cubicBezTo>
                  <a:pt x="778669" y="158965"/>
                  <a:pt x="774859" y="161822"/>
                  <a:pt x="772001" y="166585"/>
                </a:cubicBezTo>
                <a:cubicBezTo>
                  <a:pt x="764381" y="178015"/>
                  <a:pt x="767239" y="194207"/>
                  <a:pt x="778669" y="201827"/>
                </a:cubicBezTo>
                <a:lnTo>
                  <a:pt x="877729" y="268502"/>
                </a:lnTo>
                <a:lnTo>
                  <a:pt x="877729" y="268502"/>
                </a:lnTo>
                <a:lnTo>
                  <a:pt x="877729" y="343750"/>
                </a:lnTo>
                <a:lnTo>
                  <a:pt x="754856" y="260882"/>
                </a:lnTo>
                <a:cubicBezTo>
                  <a:pt x="747236" y="256120"/>
                  <a:pt x="738664" y="255167"/>
                  <a:pt x="731044" y="258025"/>
                </a:cubicBezTo>
                <a:cubicBezTo>
                  <a:pt x="726281" y="259930"/>
                  <a:pt x="722471" y="262787"/>
                  <a:pt x="719614" y="267550"/>
                </a:cubicBezTo>
                <a:cubicBezTo>
                  <a:pt x="711994" y="278980"/>
                  <a:pt x="714851" y="295172"/>
                  <a:pt x="726281" y="302792"/>
                </a:cubicBezTo>
                <a:lnTo>
                  <a:pt x="878681" y="404710"/>
                </a:lnTo>
                <a:lnTo>
                  <a:pt x="878681" y="483767"/>
                </a:lnTo>
                <a:lnTo>
                  <a:pt x="707231" y="363752"/>
                </a:lnTo>
                <a:cubicBezTo>
                  <a:pt x="699611" y="358990"/>
                  <a:pt x="691039" y="358037"/>
                  <a:pt x="683419" y="361847"/>
                </a:cubicBezTo>
                <a:cubicBezTo>
                  <a:pt x="675799" y="364705"/>
                  <a:pt x="670084" y="371372"/>
                  <a:pt x="668179" y="379945"/>
                </a:cubicBezTo>
                <a:lnTo>
                  <a:pt x="628174" y="584732"/>
                </a:lnTo>
                <a:lnTo>
                  <a:pt x="573881" y="528535"/>
                </a:lnTo>
                <a:lnTo>
                  <a:pt x="611981" y="349465"/>
                </a:lnTo>
                <a:cubicBezTo>
                  <a:pt x="614839" y="336130"/>
                  <a:pt x="606266" y="322795"/>
                  <a:pt x="592931" y="318985"/>
                </a:cubicBezTo>
                <a:cubicBezTo>
                  <a:pt x="588169" y="318032"/>
                  <a:pt x="582454" y="318032"/>
                  <a:pt x="577691" y="319937"/>
                </a:cubicBezTo>
                <a:cubicBezTo>
                  <a:pt x="570071" y="322795"/>
                  <a:pt x="564356" y="329462"/>
                  <a:pt x="562451" y="338035"/>
                </a:cubicBezTo>
                <a:lnTo>
                  <a:pt x="531019" y="482815"/>
                </a:lnTo>
                <a:lnTo>
                  <a:pt x="478631" y="428522"/>
                </a:lnTo>
                <a:lnTo>
                  <a:pt x="478631" y="428522"/>
                </a:lnTo>
                <a:lnTo>
                  <a:pt x="504349" y="312317"/>
                </a:lnTo>
                <a:cubicBezTo>
                  <a:pt x="507206" y="298982"/>
                  <a:pt x="498634" y="285647"/>
                  <a:pt x="485299" y="281837"/>
                </a:cubicBezTo>
                <a:cubicBezTo>
                  <a:pt x="480536" y="280885"/>
                  <a:pt x="474821" y="280885"/>
                  <a:pt x="470059" y="282790"/>
                </a:cubicBezTo>
                <a:cubicBezTo>
                  <a:pt x="462439" y="285647"/>
                  <a:pt x="456724" y="292315"/>
                  <a:pt x="454819" y="300887"/>
                </a:cubicBezTo>
                <a:lnTo>
                  <a:pt x="437674" y="382802"/>
                </a:lnTo>
                <a:lnTo>
                  <a:pt x="393859" y="338987"/>
                </a:lnTo>
                <a:lnTo>
                  <a:pt x="407194" y="276122"/>
                </a:lnTo>
                <a:cubicBezTo>
                  <a:pt x="410051" y="262787"/>
                  <a:pt x="401479" y="249452"/>
                  <a:pt x="388144" y="245642"/>
                </a:cubicBezTo>
                <a:cubicBezTo>
                  <a:pt x="383381" y="244690"/>
                  <a:pt x="377666" y="244690"/>
                  <a:pt x="373856" y="246595"/>
                </a:cubicBezTo>
                <a:cubicBezTo>
                  <a:pt x="366236" y="249452"/>
                  <a:pt x="360521" y="256120"/>
                  <a:pt x="358616" y="264692"/>
                </a:cubicBezTo>
                <a:lnTo>
                  <a:pt x="352901" y="293267"/>
                </a:lnTo>
                <a:lnTo>
                  <a:pt x="317659" y="257072"/>
                </a:lnTo>
                <a:cubicBezTo>
                  <a:pt x="310039" y="250405"/>
                  <a:pt x="299561" y="247547"/>
                  <a:pt x="290036" y="251357"/>
                </a:cubicBezTo>
                <a:cubicBezTo>
                  <a:pt x="287179" y="252310"/>
                  <a:pt x="284321" y="253262"/>
                  <a:pt x="282416" y="257072"/>
                </a:cubicBezTo>
                <a:cubicBezTo>
                  <a:pt x="271939" y="266597"/>
                  <a:pt x="271939" y="281837"/>
                  <a:pt x="281464" y="292315"/>
                </a:cubicBezTo>
                <a:lnTo>
                  <a:pt x="323374" y="335177"/>
                </a:lnTo>
                <a:lnTo>
                  <a:pt x="323374" y="335177"/>
                </a:lnTo>
                <a:lnTo>
                  <a:pt x="277654" y="344702"/>
                </a:lnTo>
                <a:cubicBezTo>
                  <a:pt x="264319" y="347560"/>
                  <a:pt x="255746" y="360895"/>
                  <a:pt x="258604" y="375182"/>
                </a:cubicBezTo>
                <a:cubicBezTo>
                  <a:pt x="261461" y="388517"/>
                  <a:pt x="274796" y="397090"/>
                  <a:pt x="289084" y="394232"/>
                </a:cubicBezTo>
                <a:lnTo>
                  <a:pt x="364331" y="378040"/>
                </a:lnTo>
                <a:lnTo>
                  <a:pt x="364331" y="378040"/>
                </a:lnTo>
                <a:lnTo>
                  <a:pt x="407194" y="423760"/>
                </a:lnTo>
                <a:lnTo>
                  <a:pt x="309086" y="444715"/>
                </a:lnTo>
                <a:cubicBezTo>
                  <a:pt x="295751" y="447572"/>
                  <a:pt x="287179" y="460907"/>
                  <a:pt x="290036" y="475195"/>
                </a:cubicBezTo>
                <a:cubicBezTo>
                  <a:pt x="292894" y="488530"/>
                  <a:pt x="306229" y="497102"/>
                  <a:pt x="320516" y="494245"/>
                </a:cubicBezTo>
                <a:lnTo>
                  <a:pt x="449104" y="465670"/>
                </a:lnTo>
                <a:lnTo>
                  <a:pt x="491966" y="511390"/>
                </a:lnTo>
                <a:lnTo>
                  <a:pt x="356711" y="540917"/>
                </a:lnTo>
                <a:cubicBezTo>
                  <a:pt x="343376" y="543775"/>
                  <a:pt x="334804" y="557110"/>
                  <a:pt x="337661" y="571397"/>
                </a:cubicBezTo>
                <a:cubicBezTo>
                  <a:pt x="340519" y="584732"/>
                  <a:pt x="353854" y="593305"/>
                  <a:pt x="368141" y="590447"/>
                </a:cubicBezTo>
                <a:lnTo>
                  <a:pt x="533876" y="554252"/>
                </a:lnTo>
                <a:lnTo>
                  <a:pt x="585311" y="608545"/>
                </a:lnTo>
                <a:lnTo>
                  <a:pt x="371951" y="655217"/>
                </a:lnTo>
                <a:cubicBezTo>
                  <a:pt x="364331" y="657122"/>
                  <a:pt x="357664" y="661885"/>
                  <a:pt x="353854" y="670457"/>
                </a:cubicBezTo>
                <a:cubicBezTo>
                  <a:pt x="351949" y="678077"/>
                  <a:pt x="351949" y="686650"/>
                  <a:pt x="355759" y="693317"/>
                </a:cubicBezTo>
                <a:lnTo>
                  <a:pt x="471964" y="876197"/>
                </a:lnTo>
                <a:lnTo>
                  <a:pt x="395764" y="876197"/>
                </a:lnTo>
                <a:lnTo>
                  <a:pt x="307181" y="731417"/>
                </a:lnTo>
                <a:cubicBezTo>
                  <a:pt x="300514" y="720940"/>
                  <a:pt x="287179" y="717130"/>
                  <a:pt x="275749" y="720940"/>
                </a:cubicBezTo>
                <a:cubicBezTo>
                  <a:pt x="274796" y="721892"/>
                  <a:pt x="272891" y="721892"/>
                  <a:pt x="271939" y="722845"/>
                </a:cubicBezTo>
                <a:cubicBezTo>
                  <a:pt x="260509" y="730465"/>
                  <a:pt x="256699" y="745705"/>
                  <a:pt x="263366" y="758087"/>
                </a:cubicBezTo>
                <a:lnTo>
                  <a:pt x="335756" y="876197"/>
                </a:lnTo>
                <a:lnTo>
                  <a:pt x="335756" y="876197"/>
                </a:lnTo>
                <a:lnTo>
                  <a:pt x="273844" y="876197"/>
                </a:lnTo>
                <a:lnTo>
                  <a:pt x="272891" y="876197"/>
                </a:lnTo>
                <a:lnTo>
                  <a:pt x="203359" y="763802"/>
                </a:lnTo>
                <a:cubicBezTo>
                  <a:pt x="196691" y="753325"/>
                  <a:pt x="183356" y="749515"/>
                  <a:pt x="171926" y="753325"/>
                </a:cubicBezTo>
                <a:cubicBezTo>
                  <a:pt x="170974" y="754277"/>
                  <a:pt x="169069" y="754277"/>
                  <a:pt x="168116" y="755230"/>
                </a:cubicBezTo>
                <a:cubicBezTo>
                  <a:pt x="155734" y="762850"/>
                  <a:pt x="152876" y="778090"/>
                  <a:pt x="159544" y="790472"/>
                </a:cubicBezTo>
                <a:lnTo>
                  <a:pt x="212884" y="876197"/>
                </a:lnTo>
                <a:lnTo>
                  <a:pt x="212884" y="876197"/>
                </a:lnTo>
                <a:lnTo>
                  <a:pt x="150019" y="876197"/>
                </a:lnTo>
                <a:lnTo>
                  <a:pt x="150019" y="876197"/>
                </a:lnTo>
                <a:lnTo>
                  <a:pt x="109061" y="809522"/>
                </a:lnTo>
                <a:cubicBezTo>
                  <a:pt x="102394" y="799045"/>
                  <a:pt x="89059" y="794282"/>
                  <a:pt x="77629" y="799045"/>
                </a:cubicBezTo>
                <a:cubicBezTo>
                  <a:pt x="76676" y="799997"/>
                  <a:pt x="74771" y="799997"/>
                  <a:pt x="73819" y="800950"/>
                </a:cubicBezTo>
                <a:cubicBezTo>
                  <a:pt x="62389" y="808570"/>
                  <a:pt x="58579" y="823810"/>
                  <a:pt x="65246" y="836192"/>
                </a:cubicBezTo>
                <a:lnTo>
                  <a:pt x="90011" y="876197"/>
                </a:lnTo>
                <a:lnTo>
                  <a:pt x="30004" y="877150"/>
                </a:lnTo>
                <a:cubicBezTo>
                  <a:pt x="18574" y="876197"/>
                  <a:pt x="7144" y="888580"/>
                  <a:pt x="7144" y="902867"/>
                </a:cubicBezTo>
                <a:cubicBezTo>
                  <a:pt x="7144" y="916202"/>
                  <a:pt x="18574" y="927632"/>
                  <a:pt x="32861" y="927632"/>
                </a:cubicBezTo>
                <a:lnTo>
                  <a:pt x="82391" y="926680"/>
                </a:lnTo>
                <a:lnTo>
                  <a:pt x="83344" y="926680"/>
                </a:lnTo>
                <a:lnTo>
                  <a:pt x="67151" y="951445"/>
                </a:lnTo>
                <a:cubicBezTo>
                  <a:pt x="59531" y="962875"/>
                  <a:pt x="62389" y="979067"/>
                  <a:pt x="73819" y="986687"/>
                </a:cubicBezTo>
                <a:cubicBezTo>
                  <a:pt x="85249" y="994307"/>
                  <a:pt x="101441" y="991450"/>
                  <a:pt x="109061" y="980020"/>
                </a:cubicBezTo>
                <a:lnTo>
                  <a:pt x="144304" y="927632"/>
                </a:lnTo>
                <a:lnTo>
                  <a:pt x="207169" y="927632"/>
                </a:lnTo>
                <a:lnTo>
                  <a:pt x="207169" y="927632"/>
                </a:lnTo>
                <a:lnTo>
                  <a:pt x="159544" y="998117"/>
                </a:lnTo>
                <a:cubicBezTo>
                  <a:pt x="151924" y="1009547"/>
                  <a:pt x="154781" y="1025740"/>
                  <a:pt x="166211" y="1033360"/>
                </a:cubicBezTo>
                <a:cubicBezTo>
                  <a:pt x="177641" y="1040980"/>
                  <a:pt x="193834" y="1038122"/>
                  <a:pt x="201454" y="1026692"/>
                </a:cubicBezTo>
                <a:lnTo>
                  <a:pt x="268129" y="927632"/>
                </a:lnTo>
                <a:lnTo>
                  <a:pt x="342424" y="928585"/>
                </a:lnTo>
                <a:lnTo>
                  <a:pt x="260509" y="1051457"/>
                </a:lnTo>
                <a:cubicBezTo>
                  <a:pt x="252889" y="1062888"/>
                  <a:pt x="255746" y="1079080"/>
                  <a:pt x="267176" y="1086700"/>
                </a:cubicBezTo>
                <a:cubicBezTo>
                  <a:pt x="278606" y="1094320"/>
                  <a:pt x="294799" y="1091463"/>
                  <a:pt x="302419" y="1080032"/>
                </a:cubicBezTo>
                <a:lnTo>
                  <a:pt x="404336" y="928585"/>
                </a:lnTo>
                <a:lnTo>
                  <a:pt x="483394" y="928585"/>
                </a:lnTo>
                <a:lnTo>
                  <a:pt x="362426" y="1100035"/>
                </a:lnTo>
                <a:cubicBezTo>
                  <a:pt x="357664" y="1106702"/>
                  <a:pt x="356711" y="1115275"/>
                  <a:pt x="360521" y="1123847"/>
                </a:cubicBezTo>
                <a:cubicBezTo>
                  <a:pt x="363379" y="1131467"/>
                  <a:pt x="370046" y="1137182"/>
                  <a:pt x="378619" y="1139088"/>
                </a:cubicBezTo>
                <a:lnTo>
                  <a:pt x="584359" y="1177188"/>
                </a:lnTo>
                <a:lnTo>
                  <a:pt x="528161" y="1232433"/>
                </a:lnTo>
                <a:lnTo>
                  <a:pt x="349091" y="1193380"/>
                </a:lnTo>
                <a:cubicBezTo>
                  <a:pt x="344329" y="1192427"/>
                  <a:pt x="338614" y="1192427"/>
                  <a:pt x="334804" y="1194332"/>
                </a:cubicBezTo>
                <a:cubicBezTo>
                  <a:pt x="327184" y="1197190"/>
                  <a:pt x="321469" y="1203857"/>
                  <a:pt x="319564" y="1212430"/>
                </a:cubicBezTo>
                <a:cubicBezTo>
                  <a:pt x="316706" y="1225765"/>
                  <a:pt x="325279" y="1240052"/>
                  <a:pt x="338614" y="1242910"/>
                </a:cubicBezTo>
                <a:lnTo>
                  <a:pt x="483394" y="1274342"/>
                </a:lnTo>
                <a:lnTo>
                  <a:pt x="483394" y="1274342"/>
                </a:lnTo>
                <a:lnTo>
                  <a:pt x="429101" y="1326730"/>
                </a:lnTo>
                <a:lnTo>
                  <a:pt x="311944" y="1300060"/>
                </a:lnTo>
                <a:cubicBezTo>
                  <a:pt x="307181" y="1299108"/>
                  <a:pt x="301466" y="1299108"/>
                  <a:pt x="296704" y="1301013"/>
                </a:cubicBezTo>
                <a:cubicBezTo>
                  <a:pt x="289084" y="1303870"/>
                  <a:pt x="283369" y="1310538"/>
                  <a:pt x="281464" y="1319110"/>
                </a:cubicBezTo>
                <a:cubicBezTo>
                  <a:pt x="278606" y="1332445"/>
                  <a:pt x="287179" y="1345780"/>
                  <a:pt x="300514" y="1349590"/>
                </a:cubicBezTo>
                <a:lnTo>
                  <a:pt x="383381" y="1367688"/>
                </a:lnTo>
                <a:lnTo>
                  <a:pt x="337661" y="1411502"/>
                </a:lnTo>
                <a:lnTo>
                  <a:pt x="337661" y="1411502"/>
                </a:lnTo>
                <a:lnTo>
                  <a:pt x="275749" y="1398167"/>
                </a:lnTo>
                <a:cubicBezTo>
                  <a:pt x="270986" y="1397215"/>
                  <a:pt x="265271" y="1397215"/>
                  <a:pt x="261461" y="1399120"/>
                </a:cubicBezTo>
                <a:cubicBezTo>
                  <a:pt x="253841" y="1401977"/>
                  <a:pt x="248126" y="1408645"/>
                  <a:pt x="246221" y="1417217"/>
                </a:cubicBezTo>
                <a:cubicBezTo>
                  <a:pt x="243364" y="1430552"/>
                  <a:pt x="251936" y="1443888"/>
                  <a:pt x="265271" y="1447697"/>
                </a:cubicBezTo>
                <a:lnTo>
                  <a:pt x="293846" y="1454365"/>
                </a:lnTo>
                <a:lnTo>
                  <a:pt x="293846" y="1454365"/>
                </a:lnTo>
                <a:lnTo>
                  <a:pt x="257651" y="1488655"/>
                </a:lnTo>
                <a:cubicBezTo>
                  <a:pt x="247174" y="1498180"/>
                  <a:pt x="247174" y="1514372"/>
                  <a:pt x="256699" y="1524850"/>
                </a:cubicBezTo>
                <a:cubicBezTo>
                  <a:pt x="266224" y="1535327"/>
                  <a:pt x="282416" y="1535327"/>
                  <a:pt x="291941" y="1525802"/>
                </a:cubicBezTo>
                <a:lnTo>
                  <a:pt x="334804" y="1483892"/>
                </a:lnTo>
                <a:lnTo>
                  <a:pt x="334804" y="1483892"/>
                </a:lnTo>
                <a:lnTo>
                  <a:pt x="344329" y="1528660"/>
                </a:lnTo>
                <a:cubicBezTo>
                  <a:pt x="347186" y="1541995"/>
                  <a:pt x="360521" y="1550567"/>
                  <a:pt x="374809" y="1547710"/>
                </a:cubicBezTo>
                <a:cubicBezTo>
                  <a:pt x="388144" y="1544852"/>
                  <a:pt x="396716" y="1531517"/>
                  <a:pt x="393859" y="1517230"/>
                </a:cubicBezTo>
                <a:lnTo>
                  <a:pt x="377666" y="1441983"/>
                </a:lnTo>
                <a:lnTo>
                  <a:pt x="377666" y="1441983"/>
                </a:lnTo>
                <a:lnTo>
                  <a:pt x="423386" y="1398167"/>
                </a:lnTo>
                <a:lnTo>
                  <a:pt x="444341" y="1496275"/>
                </a:lnTo>
                <a:cubicBezTo>
                  <a:pt x="447199" y="1509610"/>
                  <a:pt x="460534" y="1518183"/>
                  <a:pt x="474821" y="1515325"/>
                </a:cubicBezTo>
                <a:cubicBezTo>
                  <a:pt x="488156" y="1512467"/>
                  <a:pt x="496729" y="1499133"/>
                  <a:pt x="493871" y="1484845"/>
                </a:cubicBezTo>
                <a:lnTo>
                  <a:pt x="466249" y="1356258"/>
                </a:lnTo>
                <a:lnTo>
                  <a:pt x="467201" y="1356258"/>
                </a:lnTo>
                <a:lnTo>
                  <a:pt x="511969" y="1313395"/>
                </a:lnTo>
                <a:lnTo>
                  <a:pt x="541496" y="1447697"/>
                </a:lnTo>
                <a:cubicBezTo>
                  <a:pt x="544354" y="1461033"/>
                  <a:pt x="557689" y="1469605"/>
                  <a:pt x="571976" y="1466747"/>
                </a:cubicBezTo>
                <a:cubicBezTo>
                  <a:pt x="585311" y="1463890"/>
                  <a:pt x="593884" y="1450555"/>
                  <a:pt x="591026" y="1436267"/>
                </a:cubicBezTo>
                <a:lnTo>
                  <a:pt x="554831" y="1270533"/>
                </a:lnTo>
                <a:lnTo>
                  <a:pt x="608171" y="1218145"/>
                </a:lnTo>
                <a:lnTo>
                  <a:pt x="651986" y="1429600"/>
                </a:lnTo>
                <a:cubicBezTo>
                  <a:pt x="653891" y="1437220"/>
                  <a:pt x="659606" y="1443888"/>
                  <a:pt x="667226" y="1447697"/>
                </a:cubicBezTo>
                <a:cubicBezTo>
                  <a:pt x="674846" y="1450555"/>
                  <a:pt x="683419" y="1450555"/>
                  <a:pt x="691039" y="1445792"/>
                </a:cubicBezTo>
                <a:lnTo>
                  <a:pt x="874871" y="1330540"/>
                </a:lnTo>
                <a:lnTo>
                  <a:pt x="874871" y="1405788"/>
                </a:lnTo>
                <a:lnTo>
                  <a:pt x="874871" y="1405788"/>
                </a:lnTo>
                <a:lnTo>
                  <a:pt x="731044" y="1497227"/>
                </a:lnTo>
                <a:cubicBezTo>
                  <a:pt x="719614" y="1504847"/>
                  <a:pt x="715804" y="1520088"/>
                  <a:pt x="722471" y="1532470"/>
                </a:cubicBezTo>
                <a:cubicBezTo>
                  <a:pt x="730091" y="1543900"/>
                  <a:pt x="745331" y="1547710"/>
                  <a:pt x="757714" y="1541042"/>
                </a:cubicBezTo>
                <a:lnTo>
                  <a:pt x="875824" y="1468652"/>
                </a:lnTo>
                <a:lnTo>
                  <a:pt x="875824" y="1468652"/>
                </a:lnTo>
                <a:lnTo>
                  <a:pt x="875824" y="1530565"/>
                </a:lnTo>
                <a:lnTo>
                  <a:pt x="875824" y="1530565"/>
                </a:lnTo>
                <a:lnTo>
                  <a:pt x="763429" y="1600097"/>
                </a:lnTo>
                <a:cubicBezTo>
                  <a:pt x="751999" y="1607717"/>
                  <a:pt x="748189" y="1622958"/>
                  <a:pt x="754856" y="1635340"/>
                </a:cubicBezTo>
                <a:cubicBezTo>
                  <a:pt x="762476" y="1647722"/>
                  <a:pt x="777716" y="1650580"/>
                  <a:pt x="790099" y="1643913"/>
                </a:cubicBezTo>
                <a:lnTo>
                  <a:pt x="875824" y="1590572"/>
                </a:lnTo>
                <a:lnTo>
                  <a:pt x="875824" y="1591525"/>
                </a:lnTo>
                <a:lnTo>
                  <a:pt x="875824" y="1654390"/>
                </a:lnTo>
                <a:lnTo>
                  <a:pt x="809149" y="1695347"/>
                </a:lnTo>
                <a:cubicBezTo>
                  <a:pt x="796766" y="1702967"/>
                  <a:pt x="793909" y="1718208"/>
                  <a:pt x="800576" y="1730590"/>
                </a:cubicBezTo>
                <a:cubicBezTo>
                  <a:pt x="808196" y="1742020"/>
                  <a:pt x="823436" y="1745830"/>
                  <a:pt x="835819" y="1739163"/>
                </a:cubicBezTo>
                <a:lnTo>
                  <a:pt x="875824" y="1714397"/>
                </a:lnTo>
                <a:lnTo>
                  <a:pt x="875824" y="1715350"/>
                </a:lnTo>
                <a:lnTo>
                  <a:pt x="875824" y="1774405"/>
                </a:lnTo>
                <a:cubicBezTo>
                  <a:pt x="875824" y="1788692"/>
                  <a:pt x="887254" y="1800122"/>
                  <a:pt x="901541" y="1800122"/>
                </a:cubicBezTo>
                <a:cubicBezTo>
                  <a:pt x="914876" y="1800122"/>
                  <a:pt x="926306" y="1788692"/>
                  <a:pt x="926306" y="1774405"/>
                </a:cubicBezTo>
                <a:lnTo>
                  <a:pt x="927259" y="1723922"/>
                </a:lnTo>
                <a:lnTo>
                  <a:pt x="927259" y="1723922"/>
                </a:lnTo>
                <a:lnTo>
                  <a:pt x="951071" y="1740115"/>
                </a:lnTo>
                <a:cubicBezTo>
                  <a:pt x="962501" y="1747735"/>
                  <a:pt x="978694" y="1744877"/>
                  <a:pt x="986314" y="1733447"/>
                </a:cubicBezTo>
                <a:cubicBezTo>
                  <a:pt x="993934" y="1722017"/>
                  <a:pt x="991076" y="1705825"/>
                  <a:pt x="979646" y="1698205"/>
                </a:cubicBezTo>
                <a:lnTo>
                  <a:pt x="926306" y="1662010"/>
                </a:lnTo>
                <a:lnTo>
                  <a:pt x="926306" y="1662010"/>
                </a:lnTo>
                <a:lnTo>
                  <a:pt x="926306" y="1600097"/>
                </a:lnTo>
                <a:lnTo>
                  <a:pt x="926306" y="1599145"/>
                </a:lnTo>
                <a:lnTo>
                  <a:pt x="926306" y="1599145"/>
                </a:lnTo>
                <a:lnTo>
                  <a:pt x="997744" y="1646770"/>
                </a:lnTo>
                <a:cubicBezTo>
                  <a:pt x="1009174" y="1654390"/>
                  <a:pt x="1025366" y="1651533"/>
                  <a:pt x="1032986" y="1640102"/>
                </a:cubicBezTo>
                <a:cubicBezTo>
                  <a:pt x="1040606" y="1628672"/>
                  <a:pt x="1037749" y="1612480"/>
                  <a:pt x="1026319" y="1604860"/>
                </a:cubicBezTo>
                <a:lnTo>
                  <a:pt x="927259" y="1538185"/>
                </a:lnTo>
                <a:lnTo>
                  <a:pt x="927259" y="1538185"/>
                </a:lnTo>
                <a:lnTo>
                  <a:pt x="928211" y="1463890"/>
                </a:lnTo>
                <a:lnTo>
                  <a:pt x="928211" y="1463890"/>
                </a:lnTo>
                <a:lnTo>
                  <a:pt x="1051084" y="1546758"/>
                </a:lnTo>
                <a:cubicBezTo>
                  <a:pt x="1062514" y="1554377"/>
                  <a:pt x="1078706" y="1551520"/>
                  <a:pt x="1086326" y="1540090"/>
                </a:cubicBezTo>
                <a:cubicBezTo>
                  <a:pt x="1093946" y="1528660"/>
                  <a:pt x="1091089" y="1512467"/>
                  <a:pt x="1079659" y="1504847"/>
                </a:cubicBezTo>
                <a:lnTo>
                  <a:pt x="927259" y="1402930"/>
                </a:lnTo>
                <a:lnTo>
                  <a:pt x="927259" y="1402930"/>
                </a:lnTo>
                <a:lnTo>
                  <a:pt x="927259" y="1323872"/>
                </a:lnTo>
                <a:lnTo>
                  <a:pt x="1097756" y="1443888"/>
                </a:lnTo>
                <a:cubicBezTo>
                  <a:pt x="1111091" y="1453413"/>
                  <a:pt x="1133951" y="1444840"/>
                  <a:pt x="1136809" y="1427695"/>
                </a:cubicBezTo>
                <a:lnTo>
                  <a:pt x="1176814" y="1222907"/>
                </a:lnTo>
                <a:lnTo>
                  <a:pt x="1231106" y="1279105"/>
                </a:lnTo>
                <a:lnTo>
                  <a:pt x="1231106" y="1279105"/>
                </a:lnTo>
                <a:lnTo>
                  <a:pt x="1192054" y="1458175"/>
                </a:lnTo>
                <a:cubicBezTo>
                  <a:pt x="1189196" y="1471510"/>
                  <a:pt x="1197769" y="1484845"/>
                  <a:pt x="1211104" y="1487702"/>
                </a:cubicBezTo>
                <a:cubicBezTo>
                  <a:pt x="1224439" y="1490560"/>
                  <a:pt x="1237774" y="1481988"/>
                  <a:pt x="1241584" y="1468652"/>
                </a:cubicBezTo>
                <a:lnTo>
                  <a:pt x="1273016" y="1323872"/>
                </a:lnTo>
                <a:lnTo>
                  <a:pt x="1273016" y="1323872"/>
                </a:lnTo>
                <a:lnTo>
                  <a:pt x="1325404" y="1377213"/>
                </a:lnTo>
                <a:lnTo>
                  <a:pt x="1325404" y="1377213"/>
                </a:lnTo>
                <a:lnTo>
                  <a:pt x="1300639" y="1494370"/>
                </a:lnTo>
                <a:cubicBezTo>
                  <a:pt x="1297781" y="1507705"/>
                  <a:pt x="1306354" y="1521040"/>
                  <a:pt x="1319689" y="1524850"/>
                </a:cubicBezTo>
                <a:cubicBezTo>
                  <a:pt x="1333024" y="1527708"/>
                  <a:pt x="1346359" y="1519135"/>
                  <a:pt x="1350169" y="1505800"/>
                </a:cubicBezTo>
                <a:lnTo>
                  <a:pt x="1368266" y="1421980"/>
                </a:lnTo>
                <a:lnTo>
                  <a:pt x="1368266" y="1421980"/>
                </a:lnTo>
                <a:lnTo>
                  <a:pt x="1368266" y="1422933"/>
                </a:lnTo>
                <a:lnTo>
                  <a:pt x="1411129" y="1467700"/>
                </a:lnTo>
                <a:lnTo>
                  <a:pt x="1411129" y="1467700"/>
                </a:lnTo>
                <a:lnTo>
                  <a:pt x="1397794" y="1530565"/>
                </a:lnTo>
                <a:cubicBezTo>
                  <a:pt x="1394936" y="1543900"/>
                  <a:pt x="1403509" y="1558188"/>
                  <a:pt x="1416844" y="1561045"/>
                </a:cubicBezTo>
                <a:cubicBezTo>
                  <a:pt x="1430179" y="1563902"/>
                  <a:pt x="1443514" y="1555330"/>
                  <a:pt x="1447324" y="1541995"/>
                </a:cubicBezTo>
                <a:lnTo>
                  <a:pt x="1453039" y="1513420"/>
                </a:lnTo>
                <a:lnTo>
                  <a:pt x="1453039" y="1513420"/>
                </a:lnTo>
                <a:lnTo>
                  <a:pt x="1488281" y="1549615"/>
                </a:lnTo>
                <a:cubicBezTo>
                  <a:pt x="1497806" y="1560092"/>
                  <a:pt x="1513999" y="1560092"/>
                  <a:pt x="1523524" y="1550567"/>
                </a:cubicBezTo>
                <a:cubicBezTo>
                  <a:pt x="1534001" y="1541042"/>
                  <a:pt x="1534001" y="1524850"/>
                  <a:pt x="1524476" y="1514372"/>
                </a:cubicBezTo>
                <a:lnTo>
                  <a:pt x="1483519" y="1472463"/>
                </a:lnTo>
                <a:lnTo>
                  <a:pt x="1482566" y="1471510"/>
                </a:lnTo>
                <a:lnTo>
                  <a:pt x="1528286" y="1461985"/>
                </a:lnTo>
                <a:cubicBezTo>
                  <a:pt x="1541621" y="1459127"/>
                  <a:pt x="1550194" y="1445792"/>
                  <a:pt x="1547336" y="1431505"/>
                </a:cubicBezTo>
                <a:cubicBezTo>
                  <a:pt x="1544479" y="1418170"/>
                  <a:pt x="1531144" y="1409597"/>
                  <a:pt x="1516856" y="1412455"/>
                </a:cubicBezTo>
                <a:lnTo>
                  <a:pt x="1440656" y="1428647"/>
                </a:lnTo>
                <a:lnTo>
                  <a:pt x="1397794" y="1379117"/>
                </a:lnTo>
                <a:lnTo>
                  <a:pt x="1397794" y="1379117"/>
                </a:lnTo>
                <a:lnTo>
                  <a:pt x="1495901" y="1358163"/>
                </a:lnTo>
                <a:cubicBezTo>
                  <a:pt x="1509236" y="1355305"/>
                  <a:pt x="1517809" y="1341970"/>
                  <a:pt x="1514951" y="1327683"/>
                </a:cubicBezTo>
                <a:cubicBezTo>
                  <a:pt x="1512094" y="1314347"/>
                  <a:pt x="1498759" y="1305775"/>
                  <a:pt x="1484471" y="1308633"/>
                </a:cubicBezTo>
                <a:lnTo>
                  <a:pt x="1355884" y="1336255"/>
                </a:lnTo>
                <a:lnTo>
                  <a:pt x="1355884" y="1336255"/>
                </a:lnTo>
                <a:lnTo>
                  <a:pt x="1313021" y="1291488"/>
                </a:lnTo>
                <a:lnTo>
                  <a:pt x="1313021" y="1291488"/>
                </a:lnTo>
                <a:lnTo>
                  <a:pt x="1448276" y="1261960"/>
                </a:lnTo>
                <a:cubicBezTo>
                  <a:pt x="1461611" y="1259102"/>
                  <a:pt x="1470184" y="1245767"/>
                  <a:pt x="1467326" y="1231480"/>
                </a:cubicBezTo>
                <a:cubicBezTo>
                  <a:pt x="1464469" y="1218145"/>
                  <a:pt x="1451134" y="1209572"/>
                  <a:pt x="1436846" y="1212430"/>
                </a:cubicBezTo>
                <a:lnTo>
                  <a:pt x="1271111" y="1248625"/>
                </a:lnTo>
                <a:lnTo>
                  <a:pt x="1271111" y="1248625"/>
                </a:lnTo>
                <a:lnTo>
                  <a:pt x="1218724" y="1194332"/>
                </a:lnTo>
                <a:lnTo>
                  <a:pt x="1431131" y="1150517"/>
                </a:lnTo>
                <a:cubicBezTo>
                  <a:pt x="1439704" y="1149565"/>
                  <a:pt x="1445419" y="1143850"/>
                  <a:pt x="1449229" y="1135277"/>
                </a:cubicBezTo>
                <a:cubicBezTo>
                  <a:pt x="1451134" y="1127657"/>
                  <a:pt x="1451134" y="1119085"/>
                  <a:pt x="1447324" y="1112417"/>
                </a:cubicBezTo>
                <a:lnTo>
                  <a:pt x="1332071" y="929537"/>
                </a:lnTo>
                <a:lnTo>
                  <a:pt x="1407319" y="929537"/>
                </a:lnTo>
                <a:lnTo>
                  <a:pt x="1495901" y="1073365"/>
                </a:lnTo>
                <a:cubicBezTo>
                  <a:pt x="1503521" y="1084795"/>
                  <a:pt x="1519714" y="1088605"/>
                  <a:pt x="1531144" y="1081938"/>
                </a:cubicBezTo>
                <a:cubicBezTo>
                  <a:pt x="1542574" y="1074317"/>
                  <a:pt x="1546384" y="1059077"/>
                  <a:pt x="1539716" y="1046695"/>
                </a:cubicBezTo>
                <a:lnTo>
                  <a:pt x="1467326" y="929537"/>
                </a:lnTo>
                <a:lnTo>
                  <a:pt x="1529239" y="929537"/>
                </a:lnTo>
                <a:lnTo>
                  <a:pt x="1530191" y="929537"/>
                </a:lnTo>
                <a:lnTo>
                  <a:pt x="1598771" y="1040980"/>
                </a:lnTo>
                <a:cubicBezTo>
                  <a:pt x="1606391" y="1052410"/>
                  <a:pt x="1622584" y="1056220"/>
                  <a:pt x="1634014" y="1049552"/>
                </a:cubicBezTo>
                <a:cubicBezTo>
                  <a:pt x="1645444" y="1041932"/>
                  <a:pt x="1649254" y="1026692"/>
                  <a:pt x="1642586" y="1014310"/>
                </a:cubicBezTo>
                <a:lnTo>
                  <a:pt x="1590199" y="928585"/>
                </a:lnTo>
                <a:lnTo>
                  <a:pt x="1653064" y="928585"/>
                </a:lnTo>
                <a:lnTo>
                  <a:pt x="1653064" y="928585"/>
                </a:lnTo>
                <a:lnTo>
                  <a:pt x="1694021" y="994307"/>
                </a:lnTo>
                <a:cubicBezTo>
                  <a:pt x="1701641" y="1005737"/>
                  <a:pt x="1717834" y="1009547"/>
                  <a:pt x="1729264" y="1002880"/>
                </a:cubicBezTo>
                <a:cubicBezTo>
                  <a:pt x="1740694" y="995260"/>
                  <a:pt x="1744504" y="980020"/>
                  <a:pt x="1737836" y="967637"/>
                </a:cubicBezTo>
                <a:lnTo>
                  <a:pt x="1714024" y="928585"/>
                </a:lnTo>
                <a:lnTo>
                  <a:pt x="1714024" y="928585"/>
                </a:lnTo>
                <a:lnTo>
                  <a:pt x="1774031" y="928585"/>
                </a:lnTo>
                <a:cubicBezTo>
                  <a:pt x="1787366" y="928585"/>
                  <a:pt x="1798796" y="917155"/>
                  <a:pt x="1798796" y="902867"/>
                </a:cubicBezTo>
                <a:cubicBezTo>
                  <a:pt x="1798796" y="888580"/>
                  <a:pt x="1787366" y="877150"/>
                  <a:pt x="1773079" y="877150"/>
                </a:cubicBezTo>
                <a:lnTo>
                  <a:pt x="1722596" y="878102"/>
                </a:lnTo>
                <a:lnTo>
                  <a:pt x="1722596" y="878102"/>
                </a:lnTo>
                <a:lnTo>
                  <a:pt x="1738789" y="853337"/>
                </a:lnTo>
                <a:cubicBezTo>
                  <a:pt x="1746409" y="841907"/>
                  <a:pt x="1743551" y="825715"/>
                  <a:pt x="1732121" y="818095"/>
                </a:cubicBezTo>
                <a:cubicBezTo>
                  <a:pt x="1724501" y="813332"/>
                  <a:pt x="1715929" y="812380"/>
                  <a:pt x="1708309" y="815237"/>
                </a:cubicBezTo>
                <a:cubicBezTo>
                  <a:pt x="1703546" y="817142"/>
                  <a:pt x="1699736" y="820000"/>
                  <a:pt x="1696879" y="824762"/>
                </a:cubicBezTo>
                <a:lnTo>
                  <a:pt x="1661636" y="877150"/>
                </a:lnTo>
                <a:lnTo>
                  <a:pt x="1661636" y="877150"/>
                </a:lnTo>
                <a:lnTo>
                  <a:pt x="1598771" y="877150"/>
                </a:lnTo>
                <a:lnTo>
                  <a:pt x="1646396" y="806665"/>
                </a:lnTo>
                <a:cubicBezTo>
                  <a:pt x="1654016" y="795235"/>
                  <a:pt x="1651159" y="779042"/>
                  <a:pt x="1639729" y="771422"/>
                </a:cubicBezTo>
                <a:cubicBezTo>
                  <a:pt x="1632109" y="766660"/>
                  <a:pt x="1623536" y="765707"/>
                  <a:pt x="1615916" y="768565"/>
                </a:cubicBezTo>
                <a:cubicBezTo>
                  <a:pt x="1611154" y="770470"/>
                  <a:pt x="1607344" y="773327"/>
                  <a:pt x="1604486" y="778090"/>
                </a:cubicBezTo>
                <a:lnTo>
                  <a:pt x="1537811" y="877150"/>
                </a:lnTo>
                <a:lnTo>
                  <a:pt x="1462564" y="877150"/>
                </a:lnTo>
                <a:lnTo>
                  <a:pt x="1462564" y="877150"/>
                </a:lnTo>
                <a:lnTo>
                  <a:pt x="1545431" y="754277"/>
                </a:lnTo>
                <a:cubicBezTo>
                  <a:pt x="1553051" y="742847"/>
                  <a:pt x="1550194" y="726655"/>
                  <a:pt x="1538764" y="719035"/>
                </a:cubicBezTo>
                <a:cubicBezTo>
                  <a:pt x="1531144" y="714272"/>
                  <a:pt x="1522571" y="713320"/>
                  <a:pt x="1514951" y="716177"/>
                </a:cubicBezTo>
                <a:cubicBezTo>
                  <a:pt x="1510189" y="718082"/>
                  <a:pt x="1506379" y="720940"/>
                  <a:pt x="1503521" y="725702"/>
                </a:cubicBezTo>
                <a:lnTo>
                  <a:pt x="1401604" y="878102"/>
                </a:lnTo>
                <a:lnTo>
                  <a:pt x="1322546" y="877150"/>
                </a:lnTo>
                <a:lnTo>
                  <a:pt x="1443514" y="706652"/>
                </a:lnTo>
                <a:cubicBezTo>
                  <a:pt x="1448276" y="699032"/>
                  <a:pt x="1449229" y="690460"/>
                  <a:pt x="1445419" y="682840"/>
                </a:cubicBezTo>
                <a:cubicBezTo>
                  <a:pt x="1441609" y="674267"/>
                  <a:pt x="1434941" y="668552"/>
                  <a:pt x="1427321" y="667600"/>
                </a:cubicBezTo>
                <a:lnTo>
                  <a:pt x="1221581" y="628547"/>
                </a:lnTo>
                <a:lnTo>
                  <a:pt x="1278731" y="573302"/>
                </a:lnTo>
                <a:lnTo>
                  <a:pt x="1456849" y="611402"/>
                </a:lnTo>
                <a:cubicBezTo>
                  <a:pt x="1470184" y="614260"/>
                  <a:pt x="1483519" y="605687"/>
                  <a:pt x="1487329" y="592352"/>
                </a:cubicBezTo>
                <a:cubicBezTo>
                  <a:pt x="1490186" y="579017"/>
                  <a:pt x="1481614" y="565682"/>
                  <a:pt x="1468279" y="561872"/>
                </a:cubicBezTo>
                <a:lnTo>
                  <a:pt x="1321594" y="532345"/>
                </a:lnTo>
                <a:lnTo>
                  <a:pt x="1374934" y="479957"/>
                </a:lnTo>
                <a:lnTo>
                  <a:pt x="1492091" y="504722"/>
                </a:lnTo>
                <a:cubicBezTo>
                  <a:pt x="1505426" y="507580"/>
                  <a:pt x="1518761" y="499007"/>
                  <a:pt x="1522571" y="485672"/>
                </a:cubicBezTo>
                <a:cubicBezTo>
                  <a:pt x="1525429" y="472337"/>
                  <a:pt x="1516856" y="459002"/>
                  <a:pt x="1503521" y="455192"/>
                </a:cubicBezTo>
                <a:lnTo>
                  <a:pt x="1420654" y="437095"/>
                </a:lnTo>
                <a:lnTo>
                  <a:pt x="1420654" y="437095"/>
                </a:lnTo>
                <a:lnTo>
                  <a:pt x="1466374" y="393280"/>
                </a:lnTo>
                <a:lnTo>
                  <a:pt x="1528286" y="406615"/>
                </a:lnTo>
                <a:cubicBezTo>
                  <a:pt x="1541621" y="409472"/>
                  <a:pt x="1554956" y="400900"/>
                  <a:pt x="1558766" y="387565"/>
                </a:cubicBezTo>
                <a:cubicBezTo>
                  <a:pt x="1561624" y="374230"/>
                  <a:pt x="1553051" y="360895"/>
                  <a:pt x="1539716" y="357085"/>
                </a:cubicBezTo>
                <a:lnTo>
                  <a:pt x="1510189" y="350417"/>
                </a:lnTo>
                <a:lnTo>
                  <a:pt x="1510189" y="350417"/>
                </a:lnTo>
                <a:lnTo>
                  <a:pt x="1546384" y="316127"/>
                </a:lnTo>
                <a:cubicBezTo>
                  <a:pt x="1555909" y="307555"/>
                  <a:pt x="1555909" y="290410"/>
                  <a:pt x="1546384" y="280885"/>
                </a:cubicBezTo>
                <a:close/>
                <a:moveTo>
                  <a:pt x="1257776" y="879055"/>
                </a:moveTo>
                <a:lnTo>
                  <a:pt x="1110139" y="880007"/>
                </a:lnTo>
                <a:lnTo>
                  <a:pt x="1109186" y="828572"/>
                </a:lnTo>
                <a:cubicBezTo>
                  <a:pt x="1109186" y="821905"/>
                  <a:pt x="1106329" y="815237"/>
                  <a:pt x="1102519" y="811427"/>
                </a:cubicBezTo>
                <a:lnTo>
                  <a:pt x="1068229" y="774280"/>
                </a:lnTo>
                <a:lnTo>
                  <a:pt x="1175861" y="671410"/>
                </a:lnTo>
                <a:lnTo>
                  <a:pt x="1376839" y="710462"/>
                </a:lnTo>
                <a:lnTo>
                  <a:pt x="1258729" y="877150"/>
                </a:lnTo>
                <a:lnTo>
                  <a:pt x="1257776" y="879055"/>
                </a:lnTo>
                <a:close/>
                <a:moveTo>
                  <a:pt x="1059656" y="879055"/>
                </a:moveTo>
                <a:lnTo>
                  <a:pt x="1060609" y="929537"/>
                </a:lnTo>
                <a:lnTo>
                  <a:pt x="1061561" y="969542"/>
                </a:lnTo>
                <a:lnTo>
                  <a:pt x="1032034" y="997165"/>
                </a:lnTo>
                <a:lnTo>
                  <a:pt x="994886" y="1031455"/>
                </a:lnTo>
                <a:lnTo>
                  <a:pt x="965359" y="1059077"/>
                </a:lnTo>
                <a:lnTo>
                  <a:pt x="925354" y="1060030"/>
                </a:lnTo>
                <a:lnTo>
                  <a:pt x="874871" y="1060982"/>
                </a:lnTo>
                <a:lnTo>
                  <a:pt x="834866" y="1061935"/>
                </a:lnTo>
                <a:lnTo>
                  <a:pt x="807244" y="1032407"/>
                </a:lnTo>
                <a:lnTo>
                  <a:pt x="772954" y="995260"/>
                </a:lnTo>
                <a:lnTo>
                  <a:pt x="745331" y="965732"/>
                </a:lnTo>
                <a:lnTo>
                  <a:pt x="744379" y="925727"/>
                </a:lnTo>
                <a:lnTo>
                  <a:pt x="743426" y="875245"/>
                </a:lnTo>
                <a:lnTo>
                  <a:pt x="742474" y="835240"/>
                </a:lnTo>
                <a:lnTo>
                  <a:pt x="772001" y="807617"/>
                </a:lnTo>
                <a:lnTo>
                  <a:pt x="809149" y="773327"/>
                </a:lnTo>
                <a:lnTo>
                  <a:pt x="838676" y="745705"/>
                </a:lnTo>
                <a:lnTo>
                  <a:pt x="878681" y="744752"/>
                </a:lnTo>
                <a:lnTo>
                  <a:pt x="929164" y="743800"/>
                </a:lnTo>
                <a:lnTo>
                  <a:pt x="969169" y="742847"/>
                </a:lnTo>
                <a:lnTo>
                  <a:pt x="996791" y="772375"/>
                </a:lnTo>
                <a:lnTo>
                  <a:pt x="1031081" y="809522"/>
                </a:lnTo>
                <a:lnTo>
                  <a:pt x="1057751" y="839050"/>
                </a:lnTo>
                <a:lnTo>
                  <a:pt x="1059656" y="879055"/>
                </a:lnTo>
                <a:close/>
                <a:moveTo>
                  <a:pt x="1178719" y="1150517"/>
                </a:moveTo>
                <a:lnTo>
                  <a:pt x="1066324" y="1033360"/>
                </a:lnTo>
                <a:lnTo>
                  <a:pt x="1103471" y="999070"/>
                </a:lnTo>
                <a:cubicBezTo>
                  <a:pt x="1109186" y="994307"/>
                  <a:pt x="1112044" y="987640"/>
                  <a:pt x="1112044" y="980020"/>
                </a:cubicBezTo>
                <a:lnTo>
                  <a:pt x="1111091" y="929537"/>
                </a:lnTo>
                <a:lnTo>
                  <a:pt x="1272064" y="928585"/>
                </a:lnTo>
                <a:lnTo>
                  <a:pt x="1384459" y="1107655"/>
                </a:lnTo>
                <a:lnTo>
                  <a:pt x="1178719" y="1150517"/>
                </a:lnTo>
                <a:close/>
                <a:moveTo>
                  <a:pt x="926306" y="1260055"/>
                </a:moveTo>
                <a:lnTo>
                  <a:pt x="925354" y="1111465"/>
                </a:lnTo>
                <a:lnTo>
                  <a:pt x="975836" y="1110513"/>
                </a:lnTo>
                <a:cubicBezTo>
                  <a:pt x="982504" y="1110513"/>
                  <a:pt x="988219" y="1107655"/>
                  <a:pt x="992981" y="1103845"/>
                </a:cubicBezTo>
                <a:lnTo>
                  <a:pt x="1030129" y="1069555"/>
                </a:lnTo>
                <a:lnTo>
                  <a:pt x="1132999" y="1177188"/>
                </a:lnTo>
                <a:lnTo>
                  <a:pt x="1093946" y="1378165"/>
                </a:lnTo>
                <a:lnTo>
                  <a:pt x="926306" y="1260055"/>
                </a:lnTo>
                <a:close/>
                <a:moveTo>
                  <a:pt x="652939" y="1179092"/>
                </a:moveTo>
                <a:lnTo>
                  <a:pt x="769144" y="1067650"/>
                </a:lnTo>
                <a:lnTo>
                  <a:pt x="803434" y="1104797"/>
                </a:lnTo>
                <a:cubicBezTo>
                  <a:pt x="809149" y="1110513"/>
                  <a:pt x="815816" y="1113370"/>
                  <a:pt x="822484" y="1112417"/>
                </a:cubicBezTo>
                <a:lnTo>
                  <a:pt x="872966" y="1111465"/>
                </a:lnTo>
                <a:lnTo>
                  <a:pt x="872966" y="1274342"/>
                </a:lnTo>
                <a:lnTo>
                  <a:pt x="694849" y="1386738"/>
                </a:lnTo>
                <a:lnTo>
                  <a:pt x="652939" y="1179092"/>
                </a:lnTo>
                <a:close/>
                <a:moveTo>
                  <a:pt x="545306" y="926680"/>
                </a:moveTo>
                <a:lnTo>
                  <a:pt x="693896" y="925727"/>
                </a:lnTo>
                <a:lnTo>
                  <a:pt x="694849" y="976210"/>
                </a:lnTo>
                <a:cubicBezTo>
                  <a:pt x="694849" y="981925"/>
                  <a:pt x="697706" y="988592"/>
                  <a:pt x="701516" y="993355"/>
                </a:cubicBezTo>
                <a:lnTo>
                  <a:pt x="735806" y="1030502"/>
                </a:lnTo>
                <a:lnTo>
                  <a:pt x="628174" y="1132420"/>
                </a:lnTo>
                <a:lnTo>
                  <a:pt x="627221" y="1131467"/>
                </a:lnTo>
                <a:lnTo>
                  <a:pt x="426244" y="1093367"/>
                </a:lnTo>
                <a:lnTo>
                  <a:pt x="545306" y="926680"/>
                </a:lnTo>
                <a:close/>
                <a:moveTo>
                  <a:pt x="626269" y="654265"/>
                </a:moveTo>
                <a:lnTo>
                  <a:pt x="737711" y="770470"/>
                </a:lnTo>
                <a:lnTo>
                  <a:pt x="700564" y="804760"/>
                </a:lnTo>
                <a:cubicBezTo>
                  <a:pt x="694849" y="809522"/>
                  <a:pt x="691991" y="817142"/>
                  <a:pt x="691991" y="823810"/>
                </a:cubicBezTo>
                <a:lnTo>
                  <a:pt x="692944" y="875245"/>
                </a:lnTo>
                <a:lnTo>
                  <a:pt x="531971" y="876197"/>
                </a:lnTo>
                <a:lnTo>
                  <a:pt x="418624" y="697127"/>
                </a:lnTo>
                <a:lnTo>
                  <a:pt x="626269" y="654265"/>
                </a:lnTo>
                <a:close/>
                <a:moveTo>
                  <a:pt x="877729" y="545680"/>
                </a:moveTo>
                <a:lnTo>
                  <a:pt x="877729" y="695222"/>
                </a:lnTo>
                <a:lnTo>
                  <a:pt x="827246" y="696175"/>
                </a:lnTo>
                <a:cubicBezTo>
                  <a:pt x="824389" y="696175"/>
                  <a:pt x="820579" y="696175"/>
                  <a:pt x="817721" y="698080"/>
                </a:cubicBezTo>
                <a:cubicBezTo>
                  <a:pt x="814864" y="699032"/>
                  <a:pt x="812959" y="700937"/>
                  <a:pt x="810101" y="703795"/>
                </a:cubicBezTo>
                <a:lnTo>
                  <a:pt x="773906" y="738085"/>
                </a:lnTo>
                <a:lnTo>
                  <a:pt x="671989" y="629500"/>
                </a:lnTo>
                <a:lnTo>
                  <a:pt x="711041" y="428522"/>
                </a:lnTo>
                <a:lnTo>
                  <a:pt x="877729" y="545680"/>
                </a:lnTo>
                <a:close/>
                <a:moveTo>
                  <a:pt x="1151096" y="626642"/>
                </a:moveTo>
                <a:lnTo>
                  <a:pt x="1034891" y="738085"/>
                </a:lnTo>
                <a:lnTo>
                  <a:pt x="999649" y="699985"/>
                </a:lnTo>
                <a:cubicBezTo>
                  <a:pt x="994886" y="695222"/>
                  <a:pt x="987266" y="691412"/>
                  <a:pt x="980599" y="692365"/>
                </a:cubicBezTo>
                <a:lnTo>
                  <a:pt x="929164" y="693317"/>
                </a:lnTo>
                <a:lnTo>
                  <a:pt x="928211" y="532345"/>
                </a:lnTo>
                <a:lnTo>
                  <a:pt x="1107281" y="419950"/>
                </a:lnTo>
                <a:lnTo>
                  <a:pt x="1151096" y="626642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6931622-A300-4103-BDE2-F9B55350B9AB}"/>
              </a:ext>
            </a:extLst>
          </p:cNvPr>
          <p:cNvSpPr/>
          <p:nvPr userDrawn="1"/>
        </p:nvSpPr>
        <p:spPr>
          <a:xfrm>
            <a:off x="-22998" y="0"/>
            <a:ext cx="1329102" cy="1338935"/>
          </a:xfrm>
          <a:custGeom>
            <a:avLst/>
            <a:gdLst>
              <a:gd name="connsiteX0" fmla="*/ 891042 w 1859154"/>
              <a:gd name="connsiteY0" fmla="*/ 952782 h 1872908"/>
              <a:gd name="connsiteX1" fmla="*/ 844255 w 1859154"/>
              <a:gd name="connsiteY1" fmla="*/ 995969 h 1872908"/>
              <a:gd name="connsiteX2" fmla="*/ 822661 w 1859154"/>
              <a:gd name="connsiteY2" fmla="*/ 1004367 h 1872908"/>
              <a:gd name="connsiteX3" fmla="*/ 759081 w 1859154"/>
              <a:gd name="connsiteY3" fmla="*/ 1005566 h 1872908"/>
              <a:gd name="connsiteX4" fmla="*/ 760280 w 1859154"/>
              <a:gd name="connsiteY4" fmla="*/ 1192711 h 1872908"/>
              <a:gd name="connsiteX5" fmla="*/ 971417 w 1859154"/>
              <a:gd name="connsiteY5" fmla="*/ 1341466 h 1872908"/>
              <a:gd name="connsiteX6" fmla="*/ 1020603 w 1859154"/>
              <a:gd name="connsiteY6" fmla="*/ 1088342 h 1872908"/>
              <a:gd name="connsiteX7" fmla="*/ 562339 w 1859154"/>
              <a:gd name="connsiteY7" fmla="*/ 950382 h 1872908"/>
              <a:gd name="connsiteX8" fmla="*/ 415983 w 1859154"/>
              <a:gd name="connsiteY8" fmla="*/ 1090740 h 1872908"/>
              <a:gd name="connsiteX9" fmla="*/ 468767 w 1859154"/>
              <a:gd name="connsiteY9" fmla="*/ 1352264 h 1872908"/>
              <a:gd name="connsiteX10" fmla="*/ 693100 w 1859154"/>
              <a:gd name="connsiteY10" fmla="*/ 1210705 h 1872908"/>
              <a:gd name="connsiteX11" fmla="*/ 693100 w 1859154"/>
              <a:gd name="connsiteY11" fmla="*/ 1005566 h 1872908"/>
              <a:gd name="connsiteX12" fmla="*/ 629519 w 1859154"/>
              <a:gd name="connsiteY12" fmla="*/ 1006765 h 1872908"/>
              <a:gd name="connsiteX13" fmla="*/ 605526 w 1859154"/>
              <a:gd name="connsiteY13" fmla="*/ 997168 h 1872908"/>
              <a:gd name="connsiteX14" fmla="*/ 1195752 w 1859154"/>
              <a:gd name="connsiteY14" fmla="*/ 775234 h 1872908"/>
              <a:gd name="connsiteX15" fmla="*/ 993011 w 1859154"/>
              <a:gd name="connsiteY15" fmla="*/ 776433 h 1872908"/>
              <a:gd name="connsiteX16" fmla="*/ 994211 w 1859154"/>
              <a:gd name="connsiteY16" fmla="*/ 840015 h 1872908"/>
              <a:gd name="connsiteX17" fmla="*/ 983414 w 1859154"/>
              <a:gd name="connsiteY17" fmla="*/ 864008 h 1872908"/>
              <a:gd name="connsiteX18" fmla="*/ 936628 w 1859154"/>
              <a:gd name="connsiteY18" fmla="*/ 907195 h 1872908"/>
              <a:gd name="connsiteX19" fmla="*/ 1078186 w 1859154"/>
              <a:gd name="connsiteY19" fmla="*/ 1054751 h 1872908"/>
              <a:gd name="connsiteX20" fmla="*/ 1337310 w 1859154"/>
              <a:gd name="connsiteY20" fmla="*/ 1000767 h 1872908"/>
              <a:gd name="connsiteX21" fmla="*/ 467567 w 1859154"/>
              <a:gd name="connsiteY21" fmla="*/ 771635 h 1872908"/>
              <a:gd name="connsiteX22" fmla="*/ 280422 w 1859154"/>
              <a:gd name="connsiteY22" fmla="*/ 772835 h 1872908"/>
              <a:gd name="connsiteX23" fmla="*/ 130467 w 1859154"/>
              <a:gd name="connsiteY23" fmla="*/ 982772 h 1872908"/>
              <a:gd name="connsiteX24" fmla="*/ 383592 w 1859154"/>
              <a:gd name="connsiteY24" fmla="*/ 1030758 h 1872908"/>
              <a:gd name="connsiteX25" fmla="*/ 384792 w 1859154"/>
              <a:gd name="connsiteY25" fmla="*/ 1031958 h 1872908"/>
              <a:gd name="connsiteX26" fmla="*/ 520351 w 1859154"/>
              <a:gd name="connsiteY26" fmla="*/ 903596 h 1872908"/>
              <a:gd name="connsiteX27" fmla="*/ 477164 w 1859154"/>
              <a:gd name="connsiteY27" fmla="*/ 856810 h 1872908"/>
              <a:gd name="connsiteX28" fmla="*/ 468767 w 1859154"/>
              <a:gd name="connsiteY28" fmla="*/ 835217 h 1872908"/>
              <a:gd name="connsiteX29" fmla="*/ 814265 w 1859154"/>
              <a:gd name="connsiteY29" fmla="*/ 541303 h 1872908"/>
              <a:gd name="connsiteX30" fmla="*/ 763880 w 1859154"/>
              <a:gd name="connsiteY30" fmla="*/ 542503 h 1872908"/>
              <a:gd name="connsiteX31" fmla="*/ 700298 w 1859154"/>
              <a:gd name="connsiteY31" fmla="*/ 543702 h 1872908"/>
              <a:gd name="connsiteX32" fmla="*/ 649913 w 1859154"/>
              <a:gd name="connsiteY32" fmla="*/ 544903 h 1872908"/>
              <a:gd name="connsiteX33" fmla="*/ 612724 w 1859154"/>
              <a:gd name="connsiteY33" fmla="*/ 579692 h 1872908"/>
              <a:gd name="connsiteX34" fmla="*/ 565938 w 1859154"/>
              <a:gd name="connsiteY34" fmla="*/ 622879 h 1872908"/>
              <a:gd name="connsiteX35" fmla="*/ 528749 w 1859154"/>
              <a:gd name="connsiteY35" fmla="*/ 657669 h 1872908"/>
              <a:gd name="connsiteX36" fmla="*/ 529948 w 1859154"/>
              <a:gd name="connsiteY36" fmla="*/ 708054 h 1872908"/>
              <a:gd name="connsiteX37" fmla="*/ 531148 w 1859154"/>
              <a:gd name="connsiteY37" fmla="*/ 771635 h 1872908"/>
              <a:gd name="connsiteX38" fmla="*/ 532347 w 1859154"/>
              <a:gd name="connsiteY38" fmla="*/ 822020 h 1872908"/>
              <a:gd name="connsiteX39" fmla="*/ 567138 w 1859154"/>
              <a:gd name="connsiteY39" fmla="*/ 859209 h 1872908"/>
              <a:gd name="connsiteX40" fmla="*/ 610325 w 1859154"/>
              <a:gd name="connsiteY40" fmla="*/ 905995 h 1872908"/>
              <a:gd name="connsiteX41" fmla="*/ 645114 w 1859154"/>
              <a:gd name="connsiteY41" fmla="*/ 943185 h 1872908"/>
              <a:gd name="connsiteX42" fmla="*/ 695499 w 1859154"/>
              <a:gd name="connsiteY42" fmla="*/ 941984 h 1872908"/>
              <a:gd name="connsiteX43" fmla="*/ 759081 w 1859154"/>
              <a:gd name="connsiteY43" fmla="*/ 940785 h 1872908"/>
              <a:gd name="connsiteX44" fmla="*/ 809466 w 1859154"/>
              <a:gd name="connsiteY44" fmla="*/ 939585 h 1872908"/>
              <a:gd name="connsiteX45" fmla="*/ 846654 w 1859154"/>
              <a:gd name="connsiteY45" fmla="*/ 904796 h 1872908"/>
              <a:gd name="connsiteX46" fmla="*/ 893441 w 1859154"/>
              <a:gd name="connsiteY46" fmla="*/ 861609 h 1872908"/>
              <a:gd name="connsiteX47" fmla="*/ 930629 w 1859154"/>
              <a:gd name="connsiteY47" fmla="*/ 826818 h 1872908"/>
              <a:gd name="connsiteX48" fmla="*/ 929430 w 1859154"/>
              <a:gd name="connsiteY48" fmla="*/ 776433 h 1872908"/>
              <a:gd name="connsiteX49" fmla="*/ 928230 w 1859154"/>
              <a:gd name="connsiteY49" fmla="*/ 712853 h 1872908"/>
              <a:gd name="connsiteX50" fmla="*/ 925831 w 1859154"/>
              <a:gd name="connsiteY50" fmla="*/ 662468 h 1872908"/>
              <a:gd name="connsiteX51" fmla="*/ 892241 w 1859154"/>
              <a:gd name="connsiteY51" fmla="*/ 625278 h 1872908"/>
              <a:gd name="connsiteX52" fmla="*/ 849054 w 1859154"/>
              <a:gd name="connsiteY52" fmla="*/ 578493 h 1872908"/>
              <a:gd name="connsiteX53" fmla="*/ 1074587 w 1859154"/>
              <a:gd name="connsiteY53" fmla="*/ 451330 h 1872908"/>
              <a:gd name="connsiteX54" fmla="*/ 939028 w 1859154"/>
              <a:gd name="connsiteY54" fmla="*/ 580892 h 1872908"/>
              <a:gd name="connsiteX55" fmla="*/ 982215 w 1859154"/>
              <a:gd name="connsiteY55" fmla="*/ 627677 h 1872908"/>
              <a:gd name="connsiteX56" fmla="*/ 990612 w 1859154"/>
              <a:gd name="connsiteY56" fmla="*/ 649271 h 1872908"/>
              <a:gd name="connsiteX57" fmla="*/ 991812 w 1859154"/>
              <a:gd name="connsiteY57" fmla="*/ 714052 h 1872908"/>
              <a:gd name="connsiteX58" fmla="*/ 1177756 w 1859154"/>
              <a:gd name="connsiteY58" fmla="*/ 712853 h 1872908"/>
              <a:gd name="connsiteX59" fmla="*/ 1178957 w 1859154"/>
              <a:gd name="connsiteY59" fmla="*/ 710454 h 1872908"/>
              <a:gd name="connsiteX60" fmla="*/ 1327712 w 1859154"/>
              <a:gd name="connsiteY60" fmla="*/ 500515 h 1872908"/>
              <a:gd name="connsiteX61" fmla="*/ 382393 w 1859154"/>
              <a:gd name="connsiteY61" fmla="*/ 429737 h 1872908"/>
              <a:gd name="connsiteX62" fmla="*/ 120870 w 1859154"/>
              <a:gd name="connsiteY62" fmla="*/ 483720 h 1872908"/>
              <a:gd name="connsiteX63" fmla="*/ 263627 w 1859154"/>
              <a:gd name="connsiteY63" fmla="*/ 709253 h 1872908"/>
              <a:gd name="connsiteX64" fmla="*/ 466368 w 1859154"/>
              <a:gd name="connsiteY64" fmla="*/ 708054 h 1872908"/>
              <a:gd name="connsiteX65" fmla="*/ 465167 w 1859154"/>
              <a:gd name="connsiteY65" fmla="*/ 643273 h 1872908"/>
              <a:gd name="connsiteX66" fmla="*/ 475965 w 1859154"/>
              <a:gd name="connsiteY66" fmla="*/ 619280 h 1872908"/>
              <a:gd name="connsiteX67" fmla="*/ 522750 w 1859154"/>
              <a:gd name="connsiteY67" fmla="*/ 576093 h 1872908"/>
              <a:gd name="connsiteX68" fmla="*/ 489160 w 1859154"/>
              <a:gd name="connsiteY68" fmla="*/ 145420 h 1872908"/>
              <a:gd name="connsiteX69" fmla="*/ 439975 w 1859154"/>
              <a:gd name="connsiteY69" fmla="*/ 398546 h 1872908"/>
              <a:gd name="connsiteX70" fmla="*/ 568337 w 1859154"/>
              <a:gd name="connsiteY70" fmla="*/ 535305 h 1872908"/>
              <a:gd name="connsiteX71" fmla="*/ 613923 w 1859154"/>
              <a:gd name="connsiteY71" fmla="*/ 492118 h 1872908"/>
              <a:gd name="connsiteX72" fmla="*/ 623520 w 1859154"/>
              <a:gd name="connsiteY72" fmla="*/ 484920 h 1872908"/>
              <a:gd name="connsiteX73" fmla="*/ 635517 w 1859154"/>
              <a:gd name="connsiteY73" fmla="*/ 482521 h 1872908"/>
              <a:gd name="connsiteX74" fmla="*/ 699099 w 1859154"/>
              <a:gd name="connsiteY74" fmla="*/ 481321 h 1872908"/>
              <a:gd name="connsiteX75" fmla="*/ 699099 w 1859154"/>
              <a:gd name="connsiteY75" fmla="*/ 292977 h 1872908"/>
              <a:gd name="connsiteX76" fmla="*/ 988212 w 1859154"/>
              <a:gd name="connsiteY76" fmla="*/ 134624 h 1872908"/>
              <a:gd name="connsiteX77" fmla="*/ 762679 w 1859154"/>
              <a:gd name="connsiteY77" fmla="*/ 276182 h 1872908"/>
              <a:gd name="connsiteX78" fmla="*/ 763880 w 1859154"/>
              <a:gd name="connsiteY78" fmla="*/ 478921 h 1872908"/>
              <a:gd name="connsiteX79" fmla="*/ 828660 w 1859154"/>
              <a:gd name="connsiteY79" fmla="*/ 477722 h 1872908"/>
              <a:gd name="connsiteX80" fmla="*/ 852653 w 1859154"/>
              <a:gd name="connsiteY80" fmla="*/ 487320 h 1872908"/>
              <a:gd name="connsiteX81" fmla="*/ 897039 w 1859154"/>
              <a:gd name="connsiteY81" fmla="*/ 535305 h 1872908"/>
              <a:gd name="connsiteX82" fmla="*/ 1043396 w 1859154"/>
              <a:gd name="connsiteY82" fmla="*/ 394946 h 1872908"/>
              <a:gd name="connsiteX83" fmla="*/ 0 w 1859154"/>
              <a:gd name="connsiteY83" fmla="*/ 0 h 1872908"/>
              <a:gd name="connsiteX84" fmla="*/ 96606 w 1859154"/>
              <a:gd name="connsiteY84" fmla="*/ 0 h 1872908"/>
              <a:gd name="connsiteX85" fmla="*/ 89679 w 1859154"/>
              <a:gd name="connsiteY85" fmla="*/ 32654 h 1872908"/>
              <a:gd name="connsiteX86" fmla="*/ 144863 w 1859154"/>
              <a:gd name="connsiteY86" fmla="*/ 87837 h 1872908"/>
              <a:gd name="connsiteX87" fmla="*/ 163248 w 1859154"/>
              <a:gd name="connsiteY87" fmla="*/ 0 h 1872908"/>
              <a:gd name="connsiteX88" fmla="*/ 228631 w 1859154"/>
              <a:gd name="connsiteY88" fmla="*/ 0 h 1872908"/>
              <a:gd name="connsiteX89" fmla="*/ 196447 w 1859154"/>
              <a:gd name="connsiteY89" fmla="*/ 145420 h 1872908"/>
              <a:gd name="connsiteX90" fmla="*/ 262428 w 1859154"/>
              <a:gd name="connsiteY90" fmla="*/ 213801 h 1872908"/>
              <a:gd name="connsiteX91" fmla="*/ 302016 w 1859154"/>
              <a:gd name="connsiteY91" fmla="*/ 31455 h 1872908"/>
              <a:gd name="connsiteX92" fmla="*/ 321210 w 1859154"/>
              <a:gd name="connsiteY92" fmla="*/ 8661 h 1872908"/>
              <a:gd name="connsiteX93" fmla="*/ 340404 w 1859154"/>
              <a:gd name="connsiteY93" fmla="*/ 7462 h 1872908"/>
              <a:gd name="connsiteX94" fmla="*/ 364397 w 1859154"/>
              <a:gd name="connsiteY94" fmla="*/ 45850 h 1872908"/>
              <a:gd name="connsiteX95" fmla="*/ 316411 w 1859154"/>
              <a:gd name="connsiteY95" fmla="*/ 271384 h 1872908"/>
              <a:gd name="connsiteX96" fmla="*/ 384792 w 1859154"/>
              <a:gd name="connsiteY96" fmla="*/ 342162 h 1872908"/>
              <a:gd name="connsiteX97" fmla="*/ 435177 w 1859154"/>
              <a:gd name="connsiteY97" fmla="*/ 84239 h 1872908"/>
              <a:gd name="connsiteX98" fmla="*/ 454371 w 1859154"/>
              <a:gd name="connsiteY98" fmla="*/ 61445 h 1872908"/>
              <a:gd name="connsiteX99" fmla="*/ 484362 w 1859154"/>
              <a:gd name="connsiteY99" fmla="*/ 63844 h 1872908"/>
              <a:gd name="connsiteX100" fmla="*/ 700298 w 1859154"/>
              <a:gd name="connsiteY100" fmla="*/ 215000 h 1872908"/>
              <a:gd name="connsiteX101" fmla="*/ 700298 w 1859154"/>
              <a:gd name="connsiteY101" fmla="*/ 115430 h 1872908"/>
              <a:gd name="connsiteX102" fmla="*/ 527694 w 1859154"/>
              <a:gd name="connsiteY102" fmla="*/ 0 h 1872908"/>
              <a:gd name="connsiteX103" fmla="*/ 641786 w 1859154"/>
              <a:gd name="connsiteY103" fmla="*/ 0 h 1872908"/>
              <a:gd name="connsiteX104" fmla="*/ 699099 w 1859154"/>
              <a:gd name="connsiteY104" fmla="*/ 38653 h 1872908"/>
              <a:gd name="connsiteX105" fmla="*/ 699099 w 1859154"/>
              <a:gd name="connsiteY105" fmla="*/ 0 h 1872908"/>
              <a:gd name="connsiteX106" fmla="*/ 763880 w 1859154"/>
              <a:gd name="connsiteY106" fmla="*/ 0 h 1872908"/>
              <a:gd name="connsiteX107" fmla="*/ 763880 w 1859154"/>
              <a:gd name="connsiteY107" fmla="*/ 29055 h 1872908"/>
              <a:gd name="connsiteX108" fmla="*/ 810903 w 1859154"/>
              <a:gd name="connsiteY108" fmla="*/ 0 h 1872908"/>
              <a:gd name="connsiteX109" fmla="*/ 933692 w 1859154"/>
              <a:gd name="connsiteY109" fmla="*/ 0 h 1872908"/>
              <a:gd name="connsiteX110" fmla="*/ 762679 w 1859154"/>
              <a:gd name="connsiteY110" fmla="*/ 104632 h 1872908"/>
              <a:gd name="connsiteX111" fmla="*/ 763880 w 1859154"/>
              <a:gd name="connsiteY111" fmla="*/ 199405 h 1872908"/>
              <a:gd name="connsiteX112" fmla="*/ 993011 w 1859154"/>
              <a:gd name="connsiteY112" fmla="*/ 54247 h 1872908"/>
              <a:gd name="connsiteX113" fmla="*/ 1023003 w 1859154"/>
              <a:gd name="connsiteY113" fmla="*/ 51848 h 1872908"/>
              <a:gd name="connsiteX114" fmla="*/ 1042197 w 1859154"/>
              <a:gd name="connsiteY114" fmla="*/ 74642 h 1872908"/>
              <a:gd name="connsiteX115" fmla="*/ 1097381 w 1859154"/>
              <a:gd name="connsiteY115" fmla="*/ 338564 h 1872908"/>
              <a:gd name="connsiteX116" fmla="*/ 1165760 w 1859154"/>
              <a:gd name="connsiteY116" fmla="*/ 272583 h 1872908"/>
              <a:gd name="connsiteX117" fmla="*/ 1120173 w 1859154"/>
              <a:gd name="connsiteY117" fmla="*/ 63844 h 1872908"/>
              <a:gd name="connsiteX118" fmla="*/ 1139368 w 1859154"/>
              <a:gd name="connsiteY118" fmla="*/ 27855 h 1872908"/>
              <a:gd name="connsiteX119" fmla="*/ 1144166 w 1859154"/>
              <a:gd name="connsiteY119" fmla="*/ 26656 h 1872908"/>
              <a:gd name="connsiteX120" fmla="*/ 1182555 w 1859154"/>
              <a:gd name="connsiteY120" fmla="*/ 50649 h 1872908"/>
              <a:gd name="connsiteX121" fmla="*/ 1219744 w 1859154"/>
              <a:gd name="connsiteY121" fmla="*/ 220999 h 1872908"/>
              <a:gd name="connsiteX122" fmla="*/ 1276127 w 1859154"/>
              <a:gd name="connsiteY122" fmla="*/ 167014 h 1872908"/>
              <a:gd name="connsiteX123" fmla="*/ 1240138 w 1859154"/>
              <a:gd name="connsiteY123" fmla="*/ 5063 h 1872908"/>
              <a:gd name="connsiteX124" fmla="*/ 1240806 w 1859154"/>
              <a:gd name="connsiteY124" fmla="*/ 0 h 1872908"/>
              <a:gd name="connsiteX125" fmla="*/ 1304318 w 1859154"/>
              <a:gd name="connsiteY125" fmla="*/ 0 h 1872908"/>
              <a:gd name="connsiteX126" fmla="*/ 1330112 w 1859154"/>
              <a:gd name="connsiteY126" fmla="*/ 116629 h 1872908"/>
              <a:gd name="connsiteX127" fmla="*/ 1387695 w 1859154"/>
              <a:gd name="connsiteY127" fmla="*/ 61445 h 1872908"/>
              <a:gd name="connsiteX128" fmla="*/ 1374637 w 1859154"/>
              <a:gd name="connsiteY128" fmla="*/ 0 h 1872908"/>
              <a:gd name="connsiteX129" fmla="*/ 1439624 w 1859154"/>
              <a:gd name="connsiteY129" fmla="*/ 0 h 1872908"/>
              <a:gd name="connsiteX130" fmla="*/ 1441678 w 1859154"/>
              <a:gd name="connsiteY130" fmla="*/ 9861 h 1872908"/>
              <a:gd name="connsiteX131" fmla="*/ 1452227 w 1859154"/>
              <a:gd name="connsiteY131" fmla="*/ 0 h 1872908"/>
              <a:gd name="connsiteX132" fmla="*/ 1542847 w 1859154"/>
              <a:gd name="connsiteY132" fmla="*/ 0 h 1872908"/>
              <a:gd name="connsiteX133" fmla="*/ 1541249 w 1859154"/>
              <a:gd name="connsiteY133" fmla="*/ 3862 h 1872908"/>
              <a:gd name="connsiteX134" fmla="*/ 1495663 w 1859154"/>
              <a:gd name="connsiteY134" fmla="*/ 47049 h 1872908"/>
              <a:gd name="connsiteX135" fmla="*/ 1532851 w 1859154"/>
              <a:gd name="connsiteY135" fmla="*/ 55448 h 1872908"/>
              <a:gd name="connsiteX136" fmla="*/ 1556844 w 1859154"/>
              <a:gd name="connsiteY136" fmla="*/ 93836 h 1872908"/>
              <a:gd name="connsiteX137" fmla="*/ 1518455 w 1859154"/>
              <a:gd name="connsiteY137" fmla="*/ 117829 h 1872908"/>
              <a:gd name="connsiteX138" fmla="*/ 1440479 w 1859154"/>
              <a:gd name="connsiteY138" fmla="*/ 101034 h 1872908"/>
              <a:gd name="connsiteX139" fmla="*/ 1382896 w 1859154"/>
              <a:gd name="connsiteY139" fmla="*/ 156218 h 1872908"/>
              <a:gd name="connsiteX140" fmla="*/ 1487265 w 1859154"/>
              <a:gd name="connsiteY140" fmla="*/ 179010 h 1872908"/>
              <a:gd name="connsiteX141" fmla="*/ 1511257 w 1859154"/>
              <a:gd name="connsiteY141" fmla="*/ 217399 h 1872908"/>
              <a:gd name="connsiteX142" fmla="*/ 1472869 w 1859154"/>
              <a:gd name="connsiteY142" fmla="*/ 241392 h 1872908"/>
              <a:gd name="connsiteX143" fmla="*/ 1325313 w 1859154"/>
              <a:gd name="connsiteY143" fmla="*/ 210201 h 1872908"/>
              <a:gd name="connsiteX144" fmla="*/ 1258133 w 1859154"/>
              <a:gd name="connsiteY144" fmla="*/ 276182 h 1872908"/>
              <a:gd name="connsiteX145" fmla="*/ 1442878 w 1859154"/>
              <a:gd name="connsiteY145" fmla="*/ 313371 h 1872908"/>
              <a:gd name="connsiteX146" fmla="*/ 1466871 w 1859154"/>
              <a:gd name="connsiteY146" fmla="*/ 351759 h 1872908"/>
              <a:gd name="connsiteX147" fmla="*/ 1428483 w 1859154"/>
              <a:gd name="connsiteY147" fmla="*/ 375752 h 1872908"/>
              <a:gd name="connsiteX148" fmla="*/ 1204148 w 1859154"/>
              <a:gd name="connsiteY148" fmla="*/ 327766 h 1872908"/>
              <a:gd name="connsiteX149" fmla="*/ 1132170 w 1859154"/>
              <a:gd name="connsiteY149" fmla="*/ 397346 h 1872908"/>
              <a:gd name="connsiteX150" fmla="*/ 1391293 w 1859154"/>
              <a:gd name="connsiteY150" fmla="*/ 446532 h 1872908"/>
              <a:gd name="connsiteX151" fmla="*/ 1414087 w 1859154"/>
              <a:gd name="connsiteY151" fmla="*/ 465726 h 1872908"/>
              <a:gd name="connsiteX152" fmla="*/ 1411688 w 1859154"/>
              <a:gd name="connsiteY152" fmla="*/ 495716 h 1872908"/>
              <a:gd name="connsiteX153" fmla="*/ 1259332 w 1859154"/>
              <a:gd name="connsiteY153" fmla="*/ 710454 h 1872908"/>
              <a:gd name="connsiteX154" fmla="*/ 1358903 w 1859154"/>
              <a:gd name="connsiteY154" fmla="*/ 711653 h 1872908"/>
              <a:gd name="connsiteX155" fmla="*/ 1487265 w 1859154"/>
              <a:gd name="connsiteY155" fmla="*/ 519709 h 1872908"/>
              <a:gd name="connsiteX156" fmla="*/ 1501660 w 1859154"/>
              <a:gd name="connsiteY156" fmla="*/ 507713 h 1872908"/>
              <a:gd name="connsiteX157" fmla="*/ 1531652 w 1859154"/>
              <a:gd name="connsiteY157" fmla="*/ 511312 h 1872908"/>
              <a:gd name="connsiteX158" fmla="*/ 1540049 w 1859154"/>
              <a:gd name="connsiteY158" fmla="*/ 555699 h 1872908"/>
              <a:gd name="connsiteX159" fmla="*/ 1435680 w 1859154"/>
              <a:gd name="connsiteY159" fmla="*/ 710454 h 1872908"/>
              <a:gd name="connsiteX160" fmla="*/ 1530452 w 1859154"/>
              <a:gd name="connsiteY160" fmla="*/ 710454 h 1872908"/>
              <a:gd name="connsiteX161" fmla="*/ 1614427 w 1859154"/>
              <a:gd name="connsiteY161" fmla="*/ 585690 h 1872908"/>
              <a:gd name="connsiteX162" fmla="*/ 1628823 w 1859154"/>
              <a:gd name="connsiteY162" fmla="*/ 573694 h 1872908"/>
              <a:gd name="connsiteX163" fmla="*/ 1658814 w 1859154"/>
              <a:gd name="connsiteY163" fmla="*/ 577292 h 1872908"/>
              <a:gd name="connsiteX164" fmla="*/ 1667211 w 1859154"/>
              <a:gd name="connsiteY164" fmla="*/ 621680 h 1872908"/>
              <a:gd name="connsiteX165" fmla="*/ 1607229 w 1859154"/>
              <a:gd name="connsiteY165" fmla="*/ 710454 h 1872908"/>
              <a:gd name="connsiteX166" fmla="*/ 1686405 w 1859154"/>
              <a:gd name="connsiteY166" fmla="*/ 710454 h 1872908"/>
              <a:gd name="connsiteX167" fmla="*/ 1730793 w 1859154"/>
              <a:gd name="connsiteY167" fmla="*/ 644472 h 1872908"/>
              <a:gd name="connsiteX168" fmla="*/ 1745189 w 1859154"/>
              <a:gd name="connsiteY168" fmla="*/ 632476 h 1872908"/>
              <a:gd name="connsiteX169" fmla="*/ 1775179 w 1859154"/>
              <a:gd name="connsiteY169" fmla="*/ 636076 h 1872908"/>
              <a:gd name="connsiteX170" fmla="*/ 1783577 w 1859154"/>
              <a:gd name="connsiteY170" fmla="*/ 680462 h 1872908"/>
              <a:gd name="connsiteX171" fmla="*/ 1763183 w 1859154"/>
              <a:gd name="connsiteY171" fmla="*/ 711653 h 1872908"/>
              <a:gd name="connsiteX172" fmla="*/ 1826765 w 1859154"/>
              <a:gd name="connsiteY172" fmla="*/ 710454 h 1872908"/>
              <a:gd name="connsiteX173" fmla="*/ 1859154 w 1859154"/>
              <a:gd name="connsiteY173" fmla="*/ 742843 h 1872908"/>
              <a:gd name="connsiteX174" fmla="*/ 1827964 w 1859154"/>
              <a:gd name="connsiteY174" fmla="*/ 775234 h 1872908"/>
              <a:gd name="connsiteX175" fmla="*/ 1752387 w 1859154"/>
              <a:gd name="connsiteY175" fmla="*/ 775234 h 1872908"/>
              <a:gd name="connsiteX176" fmla="*/ 1782377 w 1859154"/>
              <a:gd name="connsiteY176" fmla="*/ 824419 h 1872908"/>
              <a:gd name="connsiteX177" fmla="*/ 1771581 w 1859154"/>
              <a:gd name="connsiteY177" fmla="*/ 868807 h 1872908"/>
              <a:gd name="connsiteX178" fmla="*/ 1727193 w 1859154"/>
              <a:gd name="connsiteY178" fmla="*/ 858009 h 1872908"/>
              <a:gd name="connsiteX179" fmla="*/ 1675609 w 1859154"/>
              <a:gd name="connsiteY179" fmla="*/ 775234 h 1872908"/>
              <a:gd name="connsiteX180" fmla="*/ 1596433 w 1859154"/>
              <a:gd name="connsiteY180" fmla="*/ 775234 h 1872908"/>
              <a:gd name="connsiteX181" fmla="*/ 1662413 w 1859154"/>
              <a:gd name="connsiteY181" fmla="*/ 883202 h 1872908"/>
              <a:gd name="connsiteX182" fmla="*/ 1651616 w 1859154"/>
              <a:gd name="connsiteY182" fmla="*/ 927589 h 1872908"/>
              <a:gd name="connsiteX183" fmla="*/ 1607229 w 1859154"/>
              <a:gd name="connsiteY183" fmla="*/ 916792 h 1872908"/>
              <a:gd name="connsiteX184" fmla="*/ 1520855 w 1859154"/>
              <a:gd name="connsiteY184" fmla="*/ 776433 h 1872908"/>
              <a:gd name="connsiteX185" fmla="*/ 1519656 w 1859154"/>
              <a:gd name="connsiteY185" fmla="*/ 776433 h 1872908"/>
              <a:gd name="connsiteX186" fmla="*/ 1441678 w 1859154"/>
              <a:gd name="connsiteY186" fmla="*/ 776433 h 1872908"/>
              <a:gd name="connsiteX187" fmla="*/ 1532851 w 1859154"/>
              <a:gd name="connsiteY187" fmla="*/ 923990 h 1872908"/>
              <a:gd name="connsiteX188" fmla="*/ 1522055 w 1859154"/>
              <a:gd name="connsiteY188" fmla="*/ 968378 h 1872908"/>
              <a:gd name="connsiteX189" fmla="*/ 1477667 w 1859154"/>
              <a:gd name="connsiteY189" fmla="*/ 957580 h 1872908"/>
              <a:gd name="connsiteX190" fmla="*/ 1366101 w 1859154"/>
              <a:gd name="connsiteY190" fmla="*/ 776433 h 1872908"/>
              <a:gd name="connsiteX191" fmla="*/ 1271329 w 1859154"/>
              <a:gd name="connsiteY191" fmla="*/ 776433 h 1872908"/>
              <a:gd name="connsiteX192" fmla="*/ 1416486 w 1859154"/>
              <a:gd name="connsiteY192" fmla="*/ 1006765 h 1872908"/>
              <a:gd name="connsiteX193" fmla="*/ 1418885 w 1859154"/>
              <a:gd name="connsiteY193" fmla="*/ 1035557 h 1872908"/>
              <a:gd name="connsiteX194" fmla="*/ 1396092 w 1859154"/>
              <a:gd name="connsiteY194" fmla="*/ 1054751 h 1872908"/>
              <a:gd name="connsiteX195" fmla="*/ 1128571 w 1859154"/>
              <a:gd name="connsiteY195" fmla="*/ 1109934 h 1872908"/>
              <a:gd name="connsiteX196" fmla="*/ 1194551 w 1859154"/>
              <a:gd name="connsiteY196" fmla="*/ 1178315 h 1872908"/>
              <a:gd name="connsiteX197" fmla="*/ 1403289 w 1859154"/>
              <a:gd name="connsiteY197" fmla="*/ 1132728 h 1872908"/>
              <a:gd name="connsiteX198" fmla="*/ 1441678 w 1859154"/>
              <a:gd name="connsiteY198" fmla="*/ 1156721 h 1872908"/>
              <a:gd name="connsiteX199" fmla="*/ 1417685 w 1859154"/>
              <a:gd name="connsiteY199" fmla="*/ 1195110 h 1872908"/>
              <a:gd name="connsiteX200" fmla="*/ 1247336 w 1859154"/>
              <a:gd name="connsiteY200" fmla="*/ 1232299 h 1872908"/>
              <a:gd name="connsiteX201" fmla="*/ 1301320 w 1859154"/>
              <a:gd name="connsiteY201" fmla="*/ 1288682 h 1872908"/>
              <a:gd name="connsiteX202" fmla="*/ 1463272 w 1859154"/>
              <a:gd name="connsiteY202" fmla="*/ 1253893 h 1872908"/>
              <a:gd name="connsiteX203" fmla="*/ 1501660 w 1859154"/>
              <a:gd name="connsiteY203" fmla="*/ 1277886 h 1872908"/>
              <a:gd name="connsiteX204" fmla="*/ 1477667 w 1859154"/>
              <a:gd name="connsiteY204" fmla="*/ 1316275 h 1872908"/>
              <a:gd name="connsiteX205" fmla="*/ 1354105 w 1859154"/>
              <a:gd name="connsiteY205" fmla="*/ 1342665 h 1872908"/>
              <a:gd name="connsiteX206" fmla="*/ 1408088 w 1859154"/>
              <a:gd name="connsiteY206" fmla="*/ 1405047 h 1872908"/>
              <a:gd name="connsiteX207" fmla="*/ 1504060 w 1859154"/>
              <a:gd name="connsiteY207" fmla="*/ 1384654 h 1872908"/>
              <a:gd name="connsiteX208" fmla="*/ 1542448 w 1859154"/>
              <a:gd name="connsiteY208" fmla="*/ 1408647 h 1872908"/>
              <a:gd name="connsiteX209" fmla="*/ 1518455 w 1859154"/>
              <a:gd name="connsiteY209" fmla="*/ 1447035 h 1872908"/>
              <a:gd name="connsiteX210" fmla="*/ 1460872 w 1859154"/>
              <a:gd name="connsiteY210" fmla="*/ 1459032 h 1872908"/>
              <a:gd name="connsiteX211" fmla="*/ 1462073 w 1859154"/>
              <a:gd name="connsiteY211" fmla="*/ 1460232 h 1872908"/>
              <a:gd name="connsiteX212" fmla="*/ 1513657 w 1859154"/>
              <a:gd name="connsiteY212" fmla="*/ 1513015 h 1872908"/>
              <a:gd name="connsiteX213" fmla="*/ 1512458 w 1859154"/>
              <a:gd name="connsiteY213" fmla="*/ 1558601 h 1872908"/>
              <a:gd name="connsiteX214" fmla="*/ 1468070 w 1859154"/>
              <a:gd name="connsiteY214" fmla="*/ 1557402 h 1872908"/>
              <a:gd name="connsiteX215" fmla="*/ 1423684 w 1859154"/>
              <a:gd name="connsiteY215" fmla="*/ 1511816 h 1872908"/>
              <a:gd name="connsiteX216" fmla="*/ 1416486 w 1859154"/>
              <a:gd name="connsiteY216" fmla="*/ 1547805 h 1872908"/>
              <a:gd name="connsiteX217" fmla="*/ 1378097 w 1859154"/>
              <a:gd name="connsiteY217" fmla="*/ 1571798 h 1872908"/>
              <a:gd name="connsiteX218" fmla="*/ 1354105 w 1859154"/>
              <a:gd name="connsiteY218" fmla="*/ 1533410 h 1872908"/>
              <a:gd name="connsiteX219" fmla="*/ 1370900 w 1859154"/>
              <a:gd name="connsiteY219" fmla="*/ 1454233 h 1872908"/>
              <a:gd name="connsiteX220" fmla="*/ 1316915 w 1859154"/>
              <a:gd name="connsiteY220" fmla="*/ 1397850 h 1872908"/>
              <a:gd name="connsiteX221" fmla="*/ 1316915 w 1859154"/>
              <a:gd name="connsiteY221" fmla="*/ 1396650 h 1872908"/>
              <a:gd name="connsiteX222" fmla="*/ 1294122 w 1859154"/>
              <a:gd name="connsiteY222" fmla="*/ 1502219 h 1872908"/>
              <a:gd name="connsiteX223" fmla="*/ 1255734 w 1859154"/>
              <a:gd name="connsiteY223" fmla="*/ 1526212 h 1872908"/>
              <a:gd name="connsiteX224" fmla="*/ 1231741 w 1859154"/>
              <a:gd name="connsiteY224" fmla="*/ 1487823 h 1872908"/>
              <a:gd name="connsiteX225" fmla="*/ 1262932 w 1859154"/>
              <a:gd name="connsiteY225" fmla="*/ 1340267 h 1872908"/>
              <a:gd name="connsiteX226" fmla="*/ 1196951 w 1859154"/>
              <a:gd name="connsiteY226" fmla="*/ 1273086 h 1872908"/>
              <a:gd name="connsiteX227" fmla="*/ 1157363 w 1859154"/>
              <a:gd name="connsiteY227" fmla="*/ 1455432 h 1872908"/>
              <a:gd name="connsiteX228" fmla="*/ 1118974 w 1859154"/>
              <a:gd name="connsiteY228" fmla="*/ 1479425 h 1872908"/>
              <a:gd name="connsiteX229" fmla="*/ 1094981 w 1859154"/>
              <a:gd name="connsiteY229" fmla="*/ 1442237 h 1872908"/>
              <a:gd name="connsiteX230" fmla="*/ 1144166 w 1859154"/>
              <a:gd name="connsiteY230" fmla="*/ 1216703 h 1872908"/>
              <a:gd name="connsiteX231" fmla="*/ 1075787 w 1859154"/>
              <a:gd name="connsiteY231" fmla="*/ 1145924 h 1872908"/>
              <a:gd name="connsiteX232" fmla="*/ 1025402 w 1859154"/>
              <a:gd name="connsiteY232" fmla="*/ 1403848 h 1872908"/>
              <a:gd name="connsiteX233" fmla="*/ 976216 w 1859154"/>
              <a:gd name="connsiteY233" fmla="*/ 1424243 h 1872908"/>
              <a:gd name="connsiteX234" fmla="*/ 761480 w 1859154"/>
              <a:gd name="connsiteY234" fmla="*/ 1273086 h 1872908"/>
              <a:gd name="connsiteX235" fmla="*/ 761480 w 1859154"/>
              <a:gd name="connsiteY235" fmla="*/ 1372657 h 1872908"/>
              <a:gd name="connsiteX236" fmla="*/ 953423 w 1859154"/>
              <a:gd name="connsiteY236" fmla="*/ 1501019 h 1872908"/>
              <a:gd name="connsiteX237" fmla="*/ 961820 w 1859154"/>
              <a:gd name="connsiteY237" fmla="*/ 1545406 h 1872908"/>
              <a:gd name="connsiteX238" fmla="*/ 917434 w 1859154"/>
              <a:gd name="connsiteY238" fmla="*/ 1553804 h 1872908"/>
              <a:gd name="connsiteX239" fmla="*/ 762679 w 1859154"/>
              <a:gd name="connsiteY239" fmla="*/ 1449434 h 1872908"/>
              <a:gd name="connsiteX240" fmla="*/ 761480 w 1859154"/>
              <a:gd name="connsiteY240" fmla="*/ 1543007 h 1872908"/>
              <a:gd name="connsiteX241" fmla="*/ 886243 w 1859154"/>
              <a:gd name="connsiteY241" fmla="*/ 1626982 h 1872908"/>
              <a:gd name="connsiteX242" fmla="*/ 894640 w 1859154"/>
              <a:gd name="connsiteY242" fmla="*/ 1671368 h 1872908"/>
              <a:gd name="connsiteX243" fmla="*/ 850254 w 1859154"/>
              <a:gd name="connsiteY243" fmla="*/ 1679766 h 1872908"/>
              <a:gd name="connsiteX244" fmla="*/ 760280 w 1859154"/>
              <a:gd name="connsiteY244" fmla="*/ 1619784 h 1872908"/>
              <a:gd name="connsiteX245" fmla="*/ 760280 w 1859154"/>
              <a:gd name="connsiteY245" fmla="*/ 1620983 h 1872908"/>
              <a:gd name="connsiteX246" fmla="*/ 760280 w 1859154"/>
              <a:gd name="connsiteY246" fmla="*/ 1698961 h 1872908"/>
              <a:gd name="connsiteX247" fmla="*/ 827460 w 1859154"/>
              <a:gd name="connsiteY247" fmla="*/ 1744547 h 1872908"/>
              <a:gd name="connsiteX248" fmla="*/ 835858 w 1859154"/>
              <a:gd name="connsiteY248" fmla="*/ 1788933 h 1872908"/>
              <a:gd name="connsiteX249" fmla="*/ 791471 w 1859154"/>
              <a:gd name="connsiteY249" fmla="*/ 1797331 h 1872908"/>
              <a:gd name="connsiteX250" fmla="*/ 761480 w 1859154"/>
              <a:gd name="connsiteY250" fmla="*/ 1776937 h 1872908"/>
              <a:gd name="connsiteX251" fmla="*/ 760280 w 1859154"/>
              <a:gd name="connsiteY251" fmla="*/ 1840519 h 1872908"/>
              <a:gd name="connsiteX252" fmla="*/ 729089 w 1859154"/>
              <a:gd name="connsiteY252" fmla="*/ 1872908 h 1872908"/>
              <a:gd name="connsiteX253" fmla="*/ 696699 w 1859154"/>
              <a:gd name="connsiteY253" fmla="*/ 1840519 h 1872908"/>
              <a:gd name="connsiteX254" fmla="*/ 696699 w 1859154"/>
              <a:gd name="connsiteY254" fmla="*/ 1766141 h 1872908"/>
              <a:gd name="connsiteX255" fmla="*/ 696699 w 1859154"/>
              <a:gd name="connsiteY255" fmla="*/ 1764940 h 1872908"/>
              <a:gd name="connsiteX256" fmla="*/ 646314 w 1859154"/>
              <a:gd name="connsiteY256" fmla="*/ 1796132 h 1872908"/>
              <a:gd name="connsiteX257" fmla="*/ 601927 w 1859154"/>
              <a:gd name="connsiteY257" fmla="*/ 1785335 h 1872908"/>
              <a:gd name="connsiteX258" fmla="*/ 612724 w 1859154"/>
              <a:gd name="connsiteY258" fmla="*/ 1740948 h 1872908"/>
              <a:gd name="connsiteX259" fmla="*/ 696699 w 1859154"/>
              <a:gd name="connsiteY259" fmla="*/ 1689363 h 1872908"/>
              <a:gd name="connsiteX260" fmla="*/ 696699 w 1859154"/>
              <a:gd name="connsiteY260" fmla="*/ 1610187 h 1872908"/>
              <a:gd name="connsiteX261" fmla="*/ 696699 w 1859154"/>
              <a:gd name="connsiteY261" fmla="*/ 1608987 h 1872908"/>
              <a:gd name="connsiteX262" fmla="*/ 588731 w 1859154"/>
              <a:gd name="connsiteY262" fmla="*/ 1676168 h 1872908"/>
              <a:gd name="connsiteX263" fmla="*/ 544344 w 1859154"/>
              <a:gd name="connsiteY263" fmla="*/ 1665370 h 1872908"/>
              <a:gd name="connsiteX264" fmla="*/ 555141 w 1859154"/>
              <a:gd name="connsiteY264" fmla="*/ 1620983 h 1872908"/>
              <a:gd name="connsiteX265" fmla="*/ 696699 w 1859154"/>
              <a:gd name="connsiteY265" fmla="*/ 1533410 h 1872908"/>
              <a:gd name="connsiteX266" fmla="*/ 696699 w 1859154"/>
              <a:gd name="connsiteY266" fmla="*/ 1455432 h 1872908"/>
              <a:gd name="connsiteX267" fmla="*/ 547944 w 1859154"/>
              <a:gd name="connsiteY267" fmla="*/ 1546605 h 1872908"/>
              <a:gd name="connsiteX268" fmla="*/ 503556 w 1859154"/>
              <a:gd name="connsiteY268" fmla="*/ 1535809 h 1872908"/>
              <a:gd name="connsiteX269" fmla="*/ 514353 w 1859154"/>
              <a:gd name="connsiteY269" fmla="*/ 1491421 h 1872908"/>
              <a:gd name="connsiteX270" fmla="*/ 695499 w 1859154"/>
              <a:gd name="connsiteY270" fmla="*/ 1376257 h 1872908"/>
              <a:gd name="connsiteX271" fmla="*/ 695499 w 1859154"/>
              <a:gd name="connsiteY271" fmla="*/ 1281484 h 1872908"/>
              <a:gd name="connsiteX272" fmla="*/ 463968 w 1859154"/>
              <a:gd name="connsiteY272" fmla="*/ 1426641 h 1872908"/>
              <a:gd name="connsiteX273" fmla="*/ 433977 w 1859154"/>
              <a:gd name="connsiteY273" fmla="*/ 1429040 h 1872908"/>
              <a:gd name="connsiteX274" fmla="*/ 414782 w 1859154"/>
              <a:gd name="connsiteY274" fmla="*/ 1406247 h 1872908"/>
              <a:gd name="connsiteX275" fmla="*/ 359599 w 1859154"/>
              <a:gd name="connsiteY275" fmla="*/ 1139926 h 1872908"/>
              <a:gd name="connsiteX276" fmla="*/ 292419 w 1859154"/>
              <a:gd name="connsiteY276" fmla="*/ 1205907 h 1872908"/>
              <a:gd name="connsiteX277" fmla="*/ 338005 w 1859154"/>
              <a:gd name="connsiteY277" fmla="*/ 1414644 h 1872908"/>
              <a:gd name="connsiteX278" fmla="*/ 314012 w 1859154"/>
              <a:gd name="connsiteY278" fmla="*/ 1453033 h 1872908"/>
              <a:gd name="connsiteX279" fmla="*/ 275624 w 1859154"/>
              <a:gd name="connsiteY279" fmla="*/ 1429040 h 1872908"/>
              <a:gd name="connsiteX280" fmla="*/ 238435 w 1859154"/>
              <a:gd name="connsiteY280" fmla="*/ 1259891 h 1872908"/>
              <a:gd name="connsiteX281" fmla="*/ 182051 w 1859154"/>
              <a:gd name="connsiteY281" fmla="*/ 1313875 h 1872908"/>
              <a:gd name="connsiteX282" fmla="*/ 180852 w 1859154"/>
              <a:gd name="connsiteY282" fmla="*/ 1313875 h 1872908"/>
              <a:gd name="connsiteX283" fmla="*/ 215641 w 1859154"/>
              <a:gd name="connsiteY283" fmla="*/ 1475827 h 1872908"/>
              <a:gd name="connsiteX284" fmla="*/ 191649 w 1859154"/>
              <a:gd name="connsiteY284" fmla="*/ 1514215 h 1872908"/>
              <a:gd name="connsiteX285" fmla="*/ 153260 w 1859154"/>
              <a:gd name="connsiteY285" fmla="*/ 1490222 h 1872908"/>
              <a:gd name="connsiteX286" fmla="*/ 126868 w 1859154"/>
              <a:gd name="connsiteY286" fmla="*/ 1366658 h 1872908"/>
              <a:gd name="connsiteX287" fmla="*/ 69285 w 1859154"/>
              <a:gd name="connsiteY287" fmla="*/ 1421843 h 1872908"/>
              <a:gd name="connsiteX288" fmla="*/ 89679 w 1859154"/>
              <a:gd name="connsiteY288" fmla="*/ 1516615 h 1872908"/>
              <a:gd name="connsiteX289" fmla="*/ 65686 w 1859154"/>
              <a:gd name="connsiteY289" fmla="*/ 1555003 h 1872908"/>
              <a:gd name="connsiteX290" fmla="*/ 27298 w 1859154"/>
              <a:gd name="connsiteY290" fmla="*/ 1531010 h 1872908"/>
              <a:gd name="connsiteX291" fmla="*/ 15301 w 1859154"/>
              <a:gd name="connsiteY291" fmla="*/ 1474626 h 1872908"/>
              <a:gd name="connsiteX292" fmla="*/ 0 w 1859154"/>
              <a:gd name="connsiteY292" fmla="*/ 1489588 h 1872908"/>
              <a:gd name="connsiteX293" fmla="*/ 0 w 1859154"/>
              <a:gd name="connsiteY293" fmla="*/ 1379383 h 1872908"/>
              <a:gd name="connsiteX294" fmla="*/ 18900 w 1859154"/>
              <a:gd name="connsiteY294" fmla="*/ 1383453 h 1872908"/>
              <a:gd name="connsiteX295" fmla="*/ 76483 w 1859154"/>
              <a:gd name="connsiteY295" fmla="*/ 1328271 h 1872908"/>
              <a:gd name="connsiteX296" fmla="*/ 0 w 1859154"/>
              <a:gd name="connsiteY296" fmla="*/ 1311567 h 1872908"/>
              <a:gd name="connsiteX297" fmla="*/ 0 w 1859154"/>
              <a:gd name="connsiteY297" fmla="*/ 1246167 h 1872908"/>
              <a:gd name="connsiteX298" fmla="*/ 134066 w 1859154"/>
              <a:gd name="connsiteY298" fmla="*/ 1276686 h 1872908"/>
              <a:gd name="connsiteX299" fmla="*/ 202446 w 1859154"/>
              <a:gd name="connsiteY299" fmla="*/ 1210705 h 1872908"/>
              <a:gd name="connsiteX300" fmla="*/ 20100 w 1859154"/>
              <a:gd name="connsiteY300" fmla="*/ 1171117 h 1872908"/>
              <a:gd name="connsiteX301" fmla="*/ 456 w 1859154"/>
              <a:gd name="connsiteY301" fmla="*/ 1156871 h 1872908"/>
              <a:gd name="connsiteX302" fmla="*/ 0 w 1859154"/>
              <a:gd name="connsiteY302" fmla="*/ 1154342 h 1872908"/>
              <a:gd name="connsiteX303" fmla="*/ 0 w 1859154"/>
              <a:gd name="connsiteY303" fmla="*/ 1128105 h 1872908"/>
              <a:gd name="connsiteX304" fmla="*/ 15301 w 1859154"/>
              <a:gd name="connsiteY304" fmla="*/ 1109934 h 1872908"/>
              <a:gd name="connsiteX305" fmla="*/ 33295 w 1859154"/>
              <a:gd name="connsiteY305" fmla="*/ 1108735 h 1872908"/>
              <a:gd name="connsiteX306" fmla="*/ 258828 w 1859154"/>
              <a:gd name="connsiteY306" fmla="*/ 1157922 h 1872908"/>
              <a:gd name="connsiteX307" fmla="*/ 329608 w 1859154"/>
              <a:gd name="connsiteY307" fmla="*/ 1088342 h 1872908"/>
              <a:gd name="connsiteX308" fmla="*/ 70485 w 1859154"/>
              <a:gd name="connsiteY308" fmla="*/ 1040356 h 1872908"/>
              <a:gd name="connsiteX309" fmla="*/ 47691 w 1859154"/>
              <a:gd name="connsiteY309" fmla="*/ 1021161 h 1872908"/>
              <a:gd name="connsiteX310" fmla="*/ 50090 w 1859154"/>
              <a:gd name="connsiteY310" fmla="*/ 991170 h 1872908"/>
              <a:gd name="connsiteX311" fmla="*/ 202446 w 1859154"/>
              <a:gd name="connsiteY311" fmla="*/ 775234 h 1872908"/>
              <a:gd name="connsiteX312" fmla="*/ 102875 w 1859154"/>
              <a:gd name="connsiteY312" fmla="*/ 775234 h 1872908"/>
              <a:gd name="connsiteX313" fmla="*/ 0 w 1859154"/>
              <a:gd name="connsiteY313" fmla="*/ 928105 h 1872908"/>
              <a:gd name="connsiteX314" fmla="*/ 0 w 1859154"/>
              <a:gd name="connsiteY314" fmla="*/ 812582 h 1872908"/>
              <a:gd name="connsiteX315" fmla="*/ 24899 w 1859154"/>
              <a:gd name="connsiteY315" fmla="*/ 775234 h 1872908"/>
              <a:gd name="connsiteX316" fmla="*/ 0 w 1859154"/>
              <a:gd name="connsiteY316" fmla="*/ 774915 h 1872908"/>
              <a:gd name="connsiteX317" fmla="*/ 0 w 1859154"/>
              <a:gd name="connsiteY317" fmla="*/ 709253 h 1872908"/>
              <a:gd name="connsiteX318" fmla="*/ 16500 w 1859154"/>
              <a:gd name="connsiteY318" fmla="*/ 709253 h 1872908"/>
              <a:gd name="connsiteX319" fmla="*/ 0 w 1859154"/>
              <a:gd name="connsiteY319" fmla="*/ 682332 h 1872908"/>
              <a:gd name="connsiteX320" fmla="*/ 0 w 1859154"/>
              <a:gd name="connsiteY320" fmla="*/ 558760 h 1872908"/>
              <a:gd name="connsiteX321" fmla="*/ 92079 w 1859154"/>
              <a:gd name="connsiteY321" fmla="*/ 709253 h 1872908"/>
              <a:gd name="connsiteX322" fmla="*/ 188050 w 1859154"/>
              <a:gd name="connsiteY322" fmla="*/ 709253 h 1872908"/>
              <a:gd name="connsiteX323" fmla="*/ 41694 w 1859154"/>
              <a:gd name="connsiteY323" fmla="*/ 478921 h 1872908"/>
              <a:gd name="connsiteX324" fmla="*/ 39294 w 1859154"/>
              <a:gd name="connsiteY324" fmla="*/ 450130 h 1872908"/>
              <a:gd name="connsiteX325" fmla="*/ 62087 w 1859154"/>
              <a:gd name="connsiteY325" fmla="*/ 430936 h 1872908"/>
              <a:gd name="connsiteX326" fmla="*/ 330807 w 1859154"/>
              <a:gd name="connsiteY326" fmla="*/ 372154 h 1872908"/>
              <a:gd name="connsiteX327" fmla="*/ 266026 w 1859154"/>
              <a:gd name="connsiteY327" fmla="*/ 303773 h 1872908"/>
              <a:gd name="connsiteX328" fmla="*/ 57288 w 1859154"/>
              <a:gd name="connsiteY328" fmla="*/ 349360 h 1872908"/>
              <a:gd name="connsiteX329" fmla="*/ 18900 w 1859154"/>
              <a:gd name="connsiteY329" fmla="*/ 325367 h 1872908"/>
              <a:gd name="connsiteX330" fmla="*/ 42893 w 1859154"/>
              <a:gd name="connsiteY330" fmla="*/ 286978 h 1872908"/>
              <a:gd name="connsiteX331" fmla="*/ 213242 w 1859154"/>
              <a:gd name="connsiteY331" fmla="*/ 249790 h 1872908"/>
              <a:gd name="connsiteX332" fmla="*/ 159259 w 1859154"/>
              <a:gd name="connsiteY332" fmla="*/ 192207 h 1872908"/>
              <a:gd name="connsiteX333" fmla="*/ 0 w 1859154"/>
              <a:gd name="connsiteY333" fmla="*/ 227598 h 1872908"/>
              <a:gd name="connsiteX334" fmla="*/ 0 w 1859154"/>
              <a:gd name="connsiteY334" fmla="*/ 162165 h 1872908"/>
              <a:gd name="connsiteX335" fmla="*/ 106474 w 1859154"/>
              <a:gd name="connsiteY335" fmla="*/ 139423 h 1872908"/>
              <a:gd name="connsiteX336" fmla="*/ 52490 w 1859154"/>
              <a:gd name="connsiteY336" fmla="*/ 81840 h 1872908"/>
              <a:gd name="connsiteX337" fmla="*/ 0 w 1859154"/>
              <a:gd name="connsiteY337" fmla="*/ 93135 h 1872908"/>
              <a:gd name="connsiteX338" fmla="*/ 0 w 1859154"/>
              <a:gd name="connsiteY338" fmla="*/ 28044 h 1872908"/>
              <a:gd name="connsiteX339" fmla="*/ 906 w 1859154"/>
              <a:gd name="connsiteY339" fmla="*/ 27855 h 1872908"/>
              <a:gd name="connsiteX340" fmla="*/ 0 w 1859154"/>
              <a:gd name="connsiteY340" fmla="*/ 26929 h 1872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</a:cxnLst>
            <a:rect l="l" t="t" r="r" b="b"/>
            <a:pathLst>
              <a:path w="1859154" h="1872908">
                <a:moveTo>
                  <a:pt x="891042" y="952782"/>
                </a:moveTo>
                <a:lnTo>
                  <a:pt x="844255" y="995969"/>
                </a:lnTo>
                <a:cubicBezTo>
                  <a:pt x="838257" y="1000767"/>
                  <a:pt x="831060" y="1004367"/>
                  <a:pt x="822661" y="1004367"/>
                </a:cubicBezTo>
                <a:lnTo>
                  <a:pt x="759081" y="1005566"/>
                </a:lnTo>
                <a:lnTo>
                  <a:pt x="760280" y="1192711"/>
                </a:lnTo>
                <a:lnTo>
                  <a:pt x="971417" y="1341466"/>
                </a:lnTo>
                <a:lnTo>
                  <a:pt x="1020603" y="1088342"/>
                </a:lnTo>
                <a:close/>
                <a:moveTo>
                  <a:pt x="562339" y="950382"/>
                </a:moveTo>
                <a:lnTo>
                  <a:pt x="415983" y="1090740"/>
                </a:lnTo>
                <a:lnTo>
                  <a:pt x="468767" y="1352264"/>
                </a:lnTo>
                <a:lnTo>
                  <a:pt x="693100" y="1210705"/>
                </a:lnTo>
                <a:lnTo>
                  <a:pt x="693100" y="1005566"/>
                </a:lnTo>
                <a:lnTo>
                  <a:pt x="629519" y="1006765"/>
                </a:lnTo>
                <a:cubicBezTo>
                  <a:pt x="621121" y="1007965"/>
                  <a:pt x="612724" y="1004367"/>
                  <a:pt x="605526" y="997168"/>
                </a:cubicBezTo>
                <a:close/>
                <a:moveTo>
                  <a:pt x="1195752" y="775234"/>
                </a:moveTo>
                <a:lnTo>
                  <a:pt x="993011" y="776433"/>
                </a:lnTo>
                <a:lnTo>
                  <a:pt x="994211" y="840015"/>
                </a:lnTo>
                <a:cubicBezTo>
                  <a:pt x="994211" y="849612"/>
                  <a:pt x="990612" y="858009"/>
                  <a:pt x="983414" y="864008"/>
                </a:cubicBezTo>
                <a:lnTo>
                  <a:pt x="936628" y="907195"/>
                </a:lnTo>
                <a:lnTo>
                  <a:pt x="1078186" y="1054751"/>
                </a:lnTo>
                <a:lnTo>
                  <a:pt x="1337310" y="1000767"/>
                </a:lnTo>
                <a:close/>
                <a:moveTo>
                  <a:pt x="467567" y="771635"/>
                </a:moveTo>
                <a:lnTo>
                  <a:pt x="280422" y="772835"/>
                </a:lnTo>
                <a:lnTo>
                  <a:pt x="130467" y="982772"/>
                </a:lnTo>
                <a:lnTo>
                  <a:pt x="383592" y="1030758"/>
                </a:lnTo>
                <a:lnTo>
                  <a:pt x="384792" y="1031958"/>
                </a:lnTo>
                <a:lnTo>
                  <a:pt x="520351" y="903596"/>
                </a:lnTo>
                <a:lnTo>
                  <a:pt x="477164" y="856810"/>
                </a:lnTo>
                <a:cubicBezTo>
                  <a:pt x="472365" y="850811"/>
                  <a:pt x="468767" y="842414"/>
                  <a:pt x="468767" y="835217"/>
                </a:cubicBezTo>
                <a:close/>
                <a:moveTo>
                  <a:pt x="814265" y="541303"/>
                </a:moveTo>
                <a:lnTo>
                  <a:pt x="763880" y="542503"/>
                </a:lnTo>
                <a:lnTo>
                  <a:pt x="700298" y="543702"/>
                </a:lnTo>
                <a:lnTo>
                  <a:pt x="649913" y="544903"/>
                </a:lnTo>
                <a:lnTo>
                  <a:pt x="612724" y="579692"/>
                </a:lnTo>
                <a:lnTo>
                  <a:pt x="565938" y="622879"/>
                </a:lnTo>
                <a:lnTo>
                  <a:pt x="528749" y="657669"/>
                </a:lnTo>
                <a:lnTo>
                  <a:pt x="529948" y="708054"/>
                </a:lnTo>
                <a:lnTo>
                  <a:pt x="531148" y="771635"/>
                </a:lnTo>
                <a:lnTo>
                  <a:pt x="532347" y="822020"/>
                </a:lnTo>
                <a:lnTo>
                  <a:pt x="567138" y="859209"/>
                </a:lnTo>
                <a:lnTo>
                  <a:pt x="610325" y="905995"/>
                </a:lnTo>
                <a:lnTo>
                  <a:pt x="645114" y="943185"/>
                </a:lnTo>
                <a:lnTo>
                  <a:pt x="695499" y="941984"/>
                </a:lnTo>
                <a:lnTo>
                  <a:pt x="759081" y="940785"/>
                </a:lnTo>
                <a:lnTo>
                  <a:pt x="809466" y="939585"/>
                </a:lnTo>
                <a:lnTo>
                  <a:pt x="846654" y="904796"/>
                </a:lnTo>
                <a:lnTo>
                  <a:pt x="893441" y="861609"/>
                </a:lnTo>
                <a:lnTo>
                  <a:pt x="930629" y="826818"/>
                </a:lnTo>
                <a:lnTo>
                  <a:pt x="929430" y="776433"/>
                </a:lnTo>
                <a:lnTo>
                  <a:pt x="928230" y="712853"/>
                </a:lnTo>
                <a:lnTo>
                  <a:pt x="925831" y="662468"/>
                </a:lnTo>
                <a:lnTo>
                  <a:pt x="892241" y="625278"/>
                </a:lnTo>
                <a:lnTo>
                  <a:pt x="849054" y="578493"/>
                </a:lnTo>
                <a:close/>
                <a:moveTo>
                  <a:pt x="1074587" y="451330"/>
                </a:moveTo>
                <a:lnTo>
                  <a:pt x="939028" y="580892"/>
                </a:lnTo>
                <a:lnTo>
                  <a:pt x="982215" y="627677"/>
                </a:lnTo>
                <a:cubicBezTo>
                  <a:pt x="987013" y="632476"/>
                  <a:pt x="990612" y="640874"/>
                  <a:pt x="990612" y="649271"/>
                </a:cubicBezTo>
                <a:lnTo>
                  <a:pt x="991812" y="714052"/>
                </a:lnTo>
                <a:lnTo>
                  <a:pt x="1177756" y="712853"/>
                </a:lnTo>
                <a:lnTo>
                  <a:pt x="1178957" y="710454"/>
                </a:lnTo>
                <a:lnTo>
                  <a:pt x="1327712" y="500515"/>
                </a:lnTo>
                <a:close/>
                <a:moveTo>
                  <a:pt x="382393" y="429737"/>
                </a:moveTo>
                <a:lnTo>
                  <a:pt x="120870" y="483720"/>
                </a:lnTo>
                <a:lnTo>
                  <a:pt x="263627" y="709253"/>
                </a:lnTo>
                <a:lnTo>
                  <a:pt x="466368" y="708054"/>
                </a:lnTo>
                <a:lnTo>
                  <a:pt x="465167" y="643273"/>
                </a:lnTo>
                <a:cubicBezTo>
                  <a:pt x="465167" y="634875"/>
                  <a:pt x="468767" y="625278"/>
                  <a:pt x="475965" y="619280"/>
                </a:cubicBezTo>
                <a:lnTo>
                  <a:pt x="522750" y="576093"/>
                </a:lnTo>
                <a:close/>
                <a:moveTo>
                  <a:pt x="489160" y="145420"/>
                </a:moveTo>
                <a:lnTo>
                  <a:pt x="439975" y="398546"/>
                </a:lnTo>
                <a:lnTo>
                  <a:pt x="568337" y="535305"/>
                </a:lnTo>
                <a:lnTo>
                  <a:pt x="613923" y="492118"/>
                </a:lnTo>
                <a:cubicBezTo>
                  <a:pt x="617523" y="488519"/>
                  <a:pt x="619922" y="486119"/>
                  <a:pt x="623520" y="484920"/>
                </a:cubicBezTo>
                <a:cubicBezTo>
                  <a:pt x="627120" y="482521"/>
                  <a:pt x="631919" y="482521"/>
                  <a:pt x="635517" y="482521"/>
                </a:cubicBezTo>
                <a:lnTo>
                  <a:pt x="699099" y="481321"/>
                </a:lnTo>
                <a:lnTo>
                  <a:pt x="699099" y="292977"/>
                </a:lnTo>
                <a:close/>
                <a:moveTo>
                  <a:pt x="988212" y="134624"/>
                </a:moveTo>
                <a:lnTo>
                  <a:pt x="762679" y="276182"/>
                </a:lnTo>
                <a:lnTo>
                  <a:pt x="763880" y="478921"/>
                </a:lnTo>
                <a:lnTo>
                  <a:pt x="828660" y="477722"/>
                </a:lnTo>
                <a:cubicBezTo>
                  <a:pt x="837057" y="476522"/>
                  <a:pt x="846654" y="481321"/>
                  <a:pt x="852653" y="487320"/>
                </a:cubicBezTo>
                <a:lnTo>
                  <a:pt x="897039" y="535305"/>
                </a:lnTo>
                <a:lnTo>
                  <a:pt x="1043396" y="394946"/>
                </a:lnTo>
                <a:close/>
                <a:moveTo>
                  <a:pt x="0" y="0"/>
                </a:moveTo>
                <a:lnTo>
                  <a:pt x="96606" y="0"/>
                </a:lnTo>
                <a:lnTo>
                  <a:pt x="89679" y="32654"/>
                </a:lnTo>
                <a:lnTo>
                  <a:pt x="144863" y="87837"/>
                </a:lnTo>
                <a:lnTo>
                  <a:pt x="163248" y="0"/>
                </a:lnTo>
                <a:lnTo>
                  <a:pt x="228631" y="0"/>
                </a:lnTo>
                <a:lnTo>
                  <a:pt x="196447" y="145420"/>
                </a:lnTo>
                <a:lnTo>
                  <a:pt x="262428" y="213801"/>
                </a:lnTo>
                <a:lnTo>
                  <a:pt x="302016" y="31455"/>
                </a:lnTo>
                <a:cubicBezTo>
                  <a:pt x="304415" y="20657"/>
                  <a:pt x="311613" y="12260"/>
                  <a:pt x="321210" y="8661"/>
                </a:cubicBezTo>
                <a:cubicBezTo>
                  <a:pt x="327209" y="6262"/>
                  <a:pt x="334407" y="6262"/>
                  <a:pt x="340404" y="7462"/>
                </a:cubicBezTo>
                <a:cubicBezTo>
                  <a:pt x="357199" y="12260"/>
                  <a:pt x="367997" y="29055"/>
                  <a:pt x="364397" y="45850"/>
                </a:cubicBezTo>
                <a:lnTo>
                  <a:pt x="316411" y="271384"/>
                </a:lnTo>
                <a:lnTo>
                  <a:pt x="384792" y="342162"/>
                </a:lnTo>
                <a:lnTo>
                  <a:pt x="435177" y="84239"/>
                </a:lnTo>
                <a:cubicBezTo>
                  <a:pt x="437576" y="73442"/>
                  <a:pt x="444774" y="65045"/>
                  <a:pt x="454371" y="61445"/>
                </a:cubicBezTo>
                <a:cubicBezTo>
                  <a:pt x="463968" y="56647"/>
                  <a:pt x="474765" y="57847"/>
                  <a:pt x="484362" y="63844"/>
                </a:cubicBezTo>
                <a:lnTo>
                  <a:pt x="700298" y="215000"/>
                </a:lnTo>
                <a:lnTo>
                  <a:pt x="700298" y="115430"/>
                </a:lnTo>
                <a:lnTo>
                  <a:pt x="527694" y="0"/>
                </a:lnTo>
                <a:lnTo>
                  <a:pt x="641786" y="0"/>
                </a:lnTo>
                <a:lnTo>
                  <a:pt x="699099" y="38653"/>
                </a:lnTo>
                <a:lnTo>
                  <a:pt x="699099" y="0"/>
                </a:lnTo>
                <a:lnTo>
                  <a:pt x="763880" y="0"/>
                </a:lnTo>
                <a:lnTo>
                  <a:pt x="763880" y="29055"/>
                </a:lnTo>
                <a:lnTo>
                  <a:pt x="810903" y="0"/>
                </a:lnTo>
                <a:lnTo>
                  <a:pt x="933692" y="0"/>
                </a:lnTo>
                <a:lnTo>
                  <a:pt x="762679" y="104632"/>
                </a:lnTo>
                <a:lnTo>
                  <a:pt x="763880" y="199405"/>
                </a:lnTo>
                <a:lnTo>
                  <a:pt x="993011" y="54247"/>
                </a:lnTo>
                <a:cubicBezTo>
                  <a:pt x="1002608" y="49449"/>
                  <a:pt x="1013406" y="48250"/>
                  <a:pt x="1023003" y="51848"/>
                </a:cubicBezTo>
                <a:cubicBezTo>
                  <a:pt x="1032600" y="56647"/>
                  <a:pt x="1039798" y="65045"/>
                  <a:pt x="1042197" y="74642"/>
                </a:cubicBezTo>
                <a:lnTo>
                  <a:pt x="1097381" y="338564"/>
                </a:lnTo>
                <a:lnTo>
                  <a:pt x="1165760" y="272583"/>
                </a:lnTo>
                <a:lnTo>
                  <a:pt x="1120173" y="63844"/>
                </a:lnTo>
                <a:cubicBezTo>
                  <a:pt x="1116575" y="49449"/>
                  <a:pt x="1124972" y="33854"/>
                  <a:pt x="1139368" y="27855"/>
                </a:cubicBezTo>
                <a:cubicBezTo>
                  <a:pt x="1140568" y="27855"/>
                  <a:pt x="1142967" y="26656"/>
                  <a:pt x="1144166" y="26656"/>
                </a:cubicBezTo>
                <a:cubicBezTo>
                  <a:pt x="1162161" y="23057"/>
                  <a:pt x="1178957" y="33854"/>
                  <a:pt x="1182555" y="50649"/>
                </a:cubicBezTo>
                <a:lnTo>
                  <a:pt x="1219744" y="220999"/>
                </a:lnTo>
                <a:lnTo>
                  <a:pt x="1276127" y="167014"/>
                </a:lnTo>
                <a:lnTo>
                  <a:pt x="1240138" y="5063"/>
                </a:lnTo>
                <a:lnTo>
                  <a:pt x="1240806" y="0"/>
                </a:lnTo>
                <a:lnTo>
                  <a:pt x="1304318" y="0"/>
                </a:lnTo>
                <a:lnTo>
                  <a:pt x="1330112" y="116629"/>
                </a:lnTo>
                <a:lnTo>
                  <a:pt x="1387695" y="61445"/>
                </a:lnTo>
                <a:lnTo>
                  <a:pt x="1374637" y="0"/>
                </a:lnTo>
                <a:lnTo>
                  <a:pt x="1439624" y="0"/>
                </a:lnTo>
                <a:lnTo>
                  <a:pt x="1441678" y="9861"/>
                </a:lnTo>
                <a:lnTo>
                  <a:pt x="1452227" y="0"/>
                </a:lnTo>
                <a:lnTo>
                  <a:pt x="1542847" y="0"/>
                </a:lnTo>
                <a:lnTo>
                  <a:pt x="1541249" y="3862"/>
                </a:lnTo>
                <a:lnTo>
                  <a:pt x="1495663" y="47049"/>
                </a:lnTo>
                <a:lnTo>
                  <a:pt x="1532851" y="55448"/>
                </a:lnTo>
                <a:cubicBezTo>
                  <a:pt x="1549646" y="60246"/>
                  <a:pt x="1560443" y="77041"/>
                  <a:pt x="1556844" y="93836"/>
                </a:cubicBezTo>
                <a:cubicBezTo>
                  <a:pt x="1552045" y="110631"/>
                  <a:pt x="1535250" y="121427"/>
                  <a:pt x="1518455" y="117829"/>
                </a:cubicBezTo>
                <a:lnTo>
                  <a:pt x="1440479" y="101034"/>
                </a:lnTo>
                <a:lnTo>
                  <a:pt x="1382896" y="156218"/>
                </a:lnTo>
                <a:lnTo>
                  <a:pt x="1487265" y="179010"/>
                </a:lnTo>
                <a:cubicBezTo>
                  <a:pt x="1504060" y="183809"/>
                  <a:pt x="1514857" y="200604"/>
                  <a:pt x="1511257" y="217399"/>
                </a:cubicBezTo>
                <a:cubicBezTo>
                  <a:pt x="1506459" y="234194"/>
                  <a:pt x="1489664" y="244991"/>
                  <a:pt x="1472869" y="241392"/>
                </a:cubicBezTo>
                <a:lnTo>
                  <a:pt x="1325313" y="210201"/>
                </a:lnTo>
                <a:lnTo>
                  <a:pt x="1258133" y="276182"/>
                </a:lnTo>
                <a:lnTo>
                  <a:pt x="1442878" y="313371"/>
                </a:lnTo>
                <a:cubicBezTo>
                  <a:pt x="1459673" y="318169"/>
                  <a:pt x="1470469" y="334964"/>
                  <a:pt x="1466871" y="351759"/>
                </a:cubicBezTo>
                <a:cubicBezTo>
                  <a:pt x="1462073" y="368554"/>
                  <a:pt x="1445278" y="379352"/>
                  <a:pt x="1428483" y="375752"/>
                </a:cubicBezTo>
                <a:lnTo>
                  <a:pt x="1204148" y="327766"/>
                </a:lnTo>
                <a:lnTo>
                  <a:pt x="1132170" y="397346"/>
                </a:lnTo>
                <a:lnTo>
                  <a:pt x="1391293" y="446532"/>
                </a:lnTo>
                <a:cubicBezTo>
                  <a:pt x="1400890" y="447731"/>
                  <a:pt x="1409288" y="454929"/>
                  <a:pt x="1414087" y="465726"/>
                </a:cubicBezTo>
                <a:cubicBezTo>
                  <a:pt x="1418885" y="475323"/>
                  <a:pt x="1417685" y="486119"/>
                  <a:pt x="1411688" y="495716"/>
                </a:cubicBezTo>
                <a:lnTo>
                  <a:pt x="1259332" y="710454"/>
                </a:lnTo>
                <a:lnTo>
                  <a:pt x="1358903" y="711653"/>
                </a:lnTo>
                <a:lnTo>
                  <a:pt x="1487265" y="519709"/>
                </a:lnTo>
                <a:cubicBezTo>
                  <a:pt x="1490864" y="513712"/>
                  <a:pt x="1495663" y="510112"/>
                  <a:pt x="1501660" y="507713"/>
                </a:cubicBezTo>
                <a:cubicBezTo>
                  <a:pt x="1511257" y="504115"/>
                  <a:pt x="1522055" y="505314"/>
                  <a:pt x="1531652" y="511312"/>
                </a:cubicBezTo>
                <a:cubicBezTo>
                  <a:pt x="1546048" y="520910"/>
                  <a:pt x="1549646" y="541303"/>
                  <a:pt x="1540049" y="555699"/>
                </a:cubicBezTo>
                <a:lnTo>
                  <a:pt x="1435680" y="710454"/>
                </a:lnTo>
                <a:lnTo>
                  <a:pt x="1530452" y="710454"/>
                </a:lnTo>
                <a:lnTo>
                  <a:pt x="1614427" y="585690"/>
                </a:lnTo>
                <a:cubicBezTo>
                  <a:pt x="1618026" y="579692"/>
                  <a:pt x="1622825" y="576093"/>
                  <a:pt x="1628823" y="573694"/>
                </a:cubicBezTo>
                <a:cubicBezTo>
                  <a:pt x="1638420" y="570095"/>
                  <a:pt x="1649217" y="571295"/>
                  <a:pt x="1658814" y="577292"/>
                </a:cubicBezTo>
                <a:cubicBezTo>
                  <a:pt x="1673210" y="586889"/>
                  <a:pt x="1676808" y="607284"/>
                  <a:pt x="1667211" y="621680"/>
                </a:cubicBezTo>
                <a:lnTo>
                  <a:pt x="1607229" y="710454"/>
                </a:lnTo>
                <a:lnTo>
                  <a:pt x="1686405" y="710454"/>
                </a:lnTo>
                <a:lnTo>
                  <a:pt x="1730793" y="644472"/>
                </a:lnTo>
                <a:cubicBezTo>
                  <a:pt x="1734391" y="638475"/>
                  <a:pt x="1739190" y="634875"/>
                  <a:pt x="1745189" y="632476"/>
                </a:cubicBezTo>
                <a:cubicBezTo>
                  <a:pt x="1754786" y="628878"/>
                  <a:pt x="1765582" y="630077"/>
                  <a:pt x="1775179" y="636076"/>
                </a:cubicBezTo>
                <a:cubicBezTo>
                  <a:pt x="1789575" y="645673"/>
                  <a:pt x="1793175" y="666066"/>
                  <a:pt x="1783577" y="680462"/>
                </a:cubicBezTo>
                <a:lnTo>
                  <a:pt x="1763183" y="711653"/>
                </a:lnTo>
                <a:lnTo>
                  <a:pt x="1826765" y="710454"/>
                </a:lnTo>
                <a:cubicBezTo>
                  <a:pt x="1844759" y="710454"/>
                  <a:pt x="1859154" y="724849"/>
                  <a:pt x="1859154" y="742843"/>
                </a:cubicBezTo>
                <a:cubicBezTo>
                  <a:pt x="1859154" y="760839"/>
                  <a:pt x="1844759" y="775234"/>
                  <a:pt x="1827964" y="775234"/>
                </a:cubicBezTo>
                <a:lnTo>
                  <a:pt x="1752387" y="775234"/>
                </a:lnTo>
                <a:lnTo>
                  <a:pt x="1782377" y="824419"/>
                </a:lnTo>
                <a:cubicBezTo>
                  <a:pt x="1790775" y="840015"/>
                  <a:pt x="1785977" y="859209"/>
                  <a:pt x="1771581" y="868807"/>
                </a:cubicBezTo>
                <a:cubicBezTo>
                  <a:pt x="1757185" y="877203"/>
                  <a:pt x="1736791" y="872405"/>
                  <a:pt x="1727193" y="858009"/>
                </a:cubicBezTo>
                <a:lnTo>
                  <a:pt x="1675609" y="775234"/>
                </a:lnTo>
                <a:lnTo>
                  <a:pt x="1596433" y="775234"/>
                </a:lnTo>
                <a:lnTo>
                  <a:pt x="1662413" y="883202"/>
                </a:lnTo>
                <a:cubicBezTo>
                  <a:pt x="1670811" y="898797"/>
                  <a:pt x="1666012" y="917991"/>
                  <a:pt x="1651616" y="927589"/>
                </a:cubicBezTo>
                <a:cubicBezTo>
                  <a:pt x="1637221" y="935987"/>
                  <a:pt x="1616826" y="931188"/>
                  <a:pt x="1607229" y="916792"/>
                </a:cubicBezTo>
                <a:lnTo>
                  <a:pt x="1520855" y="776433"/>
                </a:lnTo>
                <a:lnTo>
                  <a:pt x="1519656" y="776433"/>
                </a:lnTo>
                <a:lnTo>
                  <a:pt x="1441678" y="776433"/>
                </a:lnTo>
                <a:lnTo>
                  <a:pt x="1532851" y="923990"/>
                </a:lnTo>
                <a:cubicBezTo>
                  <a:pt x="1541249" y="939585"/>
                  <a:pt x="1536451" y="958779"/>
                  <a:pt x="1522055" y="968378"/>
                </a:cubicBezTo>
                <a:cubicBezTo>
                  <a:pt x="1507659" y="976775"/>
                  <a:pt x="1487265" y="971976"/>
                  <a:pt x="1477667" y="957580"/>
                </a:cubicBezTo>
                <a:lnTo>
                  <a:pt x="1366101" y="776433"/>
                </a:lnTo>
                <a:lnTo>
                  <a:pt x="1271329" y="776433"/>
                </a:lnTo>
                <a:lnTo>
                  <a:pt x="1416486" y="1006765"/>
                </a:lnTo>
                <a:cubicBezTo>
                  <a:pt x="1421285" y="1015163"/>
                  <a:pt x="1421285" y="1025959"/>
                  <a:pt x="1418885" y="1035557"/>
                </a:cubicBezTo>
                <a:cubicBezTo>
                  <a:pt x="1414087" y="1046354"/>
                  <a:pt x="1406889" y="1053552"/>
                  <a:pt x="1396092" y="1054751"/>
                </a:cubicBezTo>
                <a:lnTo>
                  <a:pt x="1128571" y="1109934"/>
                </a:lnTo>
                <a:lnTo>
                  <a:pt x="1194551" y="1178315"/>
                </a:lnTo>
                <a:lnTo>
                  <a:pt x="1403289" y="1132728"/>
                </a:lnTo>
                <a:cubicBezTo>
                  <a:pt x="1421285" y="1129129"/>
                  <a:pt x="1438080" y="1139926"/>
                  <a:pt x="1441678" y="1156721"/>
                </a:cubicBezTo>
                <a:cubicBezTo>
                  <a:pt x="1445278" y="1174715"/>
                  <a:pt x="1434480" y="1191510"/>
                  <a:pt x="1417685" y="1195110"/>
                </a:cubicBezTo>
                <a:lnTo>
                  <a:pt x="1247336" y="1232299"/>
                </a:lnTo>
                <a:lnTo>
                  <a:pt x="1301320" y="1288682"/>
                </a:lnTo>
                <a:lnTo>
                  <a:pt x="1463272" y="1253893"/>
                </a:lnTo>
                <a:cubicBezTo>
                  <a:pt x="1481267" y="1250294"/>
                  <a:pt x="1498062" y="1261090"/>
                  <a:pt x="1501660" y="1277886"/>
                </a:cubicBezTo>
                <a:cubicBezTo>
                  <a:pt x="1505260" y="1295880"/>
                  <a:pt x="1494462" y="1312675"/>
                  <a:pt x="1477667" y="1316275"/>
                </a:cubicBezTo>
                <a:lnTo>
                  <a:pt x="1354105" y="1342665"/>
                </a:lnTo>
                <a:lnTo>
                  <a:pt x="1408088" y="1405047"/>
                </a:lnTo>
                <a:lnTo>
                  <a:pt x="1504060" y="1384654"/>
                </a:lnTo>
                <a:cubicBezTo>
                  <a:pt x="1522055" y="1381054"/>
                  <a:pt x="1538850" y="1391852"/>
                  <a:pt x="1542448" y="1408647"/>
                </a:cubicBezTo>
                <a:cubicBezTo>
                  <a:pt x="1546048" y="1426641"/>
                  <a:pt x="1535250" y="1443436"/>
                  <a:pt x="1518455" y="1447035"/>
                </a:cubicBezTo>
                <a:lnTo>
                  <a:pt x="1460872" y="1459032"/>
                </a:lnTo>
                <a:lnTo>
                  <a:pt x="1462073" y="1460232"/>
                </a:lnTo>
                <a:lnTo>
                  <a:pt x="1513657" y="1513015"/>
                </a:lnTo>
                <a:cubicBezTo>
                  <a:pt x="1525653" y="1526212"/>
                  <a:pt x="1525653" y="1546605"/>
                  <a:pt x="1512458" y="1558601"/>
                </a:cubicBezTo>
                <a:cubicBezTo>
                  <a:pt x="1500461" y="1570598"/>
                  <a:pt x="1480067" y="1570598"/>
                  <a:pt x="1468070" y="1557402"/>
                </a:cubicBezTo>
                <a:lnTo>
                  <a:pt x="1423684" y="1511816"/>
                </a:lnTo>
                <a:lnTo>
                  <a:pt x="1416486" y="1547805"/>
                </a:lnTo>
                <a:cubicBezTo>
                  <a:pt x="1411688" y="1564600"/>
                  <a:pt x="1394893" y="1575397"/>
                  <a:pt x="1378097" y="1571798"/>
                </a:cubicBezTo>
                <a:cubicBezTo>
                  <a:pt x="1361302" y="1568200"/>
                  <a:pt x="1350505" y="1550205"/>
                  <a:pt x="1354105" y="1533410"/>
                </a:cubicBezTo>
                <a:lnTo>
                  <a:pt x="1370900" y="1454233"/>
                </a:lnTo>
                <a:lnTo>
                  <a:pt x="1316915" y="1397850"/>
                </a:lnTo>
                <a:lnTo>
                  <a:pt x="1316915" y="1396650"/>
                </a:lnTo>
                <a:lnTo>
                  <a:pt x="1294122" y="1502219"/>
                </a:lnTo>
                <a:cubicBezTo>
                  <a:pt x="1289324" y="1519014"/>
                  <a:pt x="1272529" y="1529811"/>
                  <a:pt x="1255734" y="1526212"/>
                </a:cubicBezTo>
                <a:cubicBezTo>
                  <a:pt x="1238939" y="1521413"/>
                  <a:pt x="1228141" y="1504618"/>
                  <a:pt x="1231741" y="1487823"/>
                </a:cubicBezTo>
                <a:lnTo>
                  <a:pt x="1262932" y="1340267"/>
                </a:lnTo>
                <a:lnTo>
                  <a:pt x="1196951" y="1273086"/>
                </a:lnTo>
                <a:lnTo>
                  <a:pt x="1157363" y="1455432"/>
                </a:lnTo>
                <a:cubicBezTo>
                  <a:pt x="1152564" y="1472228"/>
                  <a:pt x="1135769" y="1483025"/>
                  <a:pt x="1118974" y="1479425"/>
                </a:cubicBezTo>
                <a:cubicBezTo>
                  <a:pt x="1102179" y="1475827"/>
                  <a:pt x="1091382" y="1459032"/>
                  <a:pt x="1094981" y="1442237"/>
                </a:cubicBezTo>
                <a:lnTo>
                  <a:pt x="1144166" y="1216703"/>
                </a:lnTo>
                <a:lnTo>
                  <a:pt x="1075787" y="1145924"/>
                </a:lnTo>
                <a:lnTo>
                  <a:pt x="1025402" y="1403848"/>
                </a:lnTo>
                <a:cubicBezTo>
                  <a:pt x="1021802" y="1425442"/>
                  <a:pt x="993011" y="1436239"/>
                  <a:pt x="976216" y="1424243"/>
                </a:cubicBezTo>
                <a:lnTo>
                  <a:pt x="761480" y="1273086"/>
                </a:lnTo>
                <a:lnTo>
                  <a:pt x="761480" y="1372657"/>
                </a:lnTo>
                <a:lnTo>
                  <a:pt x="953423" y="1501019"/>
                </a:lnTo>
                <a:cubicBezTo>
                  <a:pt x="967819" y="1510616"/>
                  <a:pt x="971417" y="1531010"/>
                  <a:pt x="961820" y="1545406"/>
                </a:cubicBezTo>
                <a:cubicBezTo>
                  <a:pt x="952223" y="1559802"/>
                  <a:pt x="931830" y="1563400"/>
                  <a:pt x="917434" y="1553804"/>
                </a:cubicBezTo>
                <a:lnTo>
                  <a:pt x="762679" y="1449434"/>
                </a:lnTo>
                <a:lnTo>
                  <a:pt x="761480" y="1543007"/>
                </a:lnTo>
                <a:lnTo>
                  <a:pt x="886243" y="1626982"/>
                </a:lnTo>
                <a:cubicBezTo>
                  <a:pt x="900639" y="1636579"/>
                  <a:pt x="904237" y="1656972"/>
                  <a:pt x="894640" y="1671368"/>
                </a:cubicBezTo>
                <a:cubicBezTo>
                  <a:pt x="885043" y="1685765"/>
                  <a:pt x="864650" y="1689363"/>
                  <a:pt x="850254" y="1679766"/>
                </a:cubicBezTo>
                <a:lnTo>
                  <a:pt x="760280" y="1619784"/>
                </a:lnTo>
                <a:lnTo>
                  <a:pt x="760280" y="1620983"/>
                </a:lnTo>
                <a:lnTo>
                  <a:pt x="760280" y="1698961"/>
                </a:lnTo>
                <a:lnTo>
                  <a:pt x="827460" y="1744547"/>
                </a:lnTo>
                <a:cubicBezTo>
                  <a:pt x="841856" y="1754144"/>
                  <a:pt x="845455" y="1774538"/>
                  <a:pt x="835858" y="1788933"/>
                </a:cubicBezTo>
                <a:cubicBezTo>
                  <a:pt x="826261" y="1803329"/>
                  <a:pt x="805866" y="1806929"/>
                  <a:pt x="791471" y="1797331"/>
                </a:cubicBezTo>
                <a:lnTo>
                  <a:pt x="761480" y="1776937"/>
                </a:lnTo>
                <a:lnTo>
                  <a:pt x="760280" y="1840519"/>
                </a:lnTo>
                <a:cubicBezTo>
                  <a:pt x="760280" y="1858513"/>
                  <a:pt x="745884" y="1872908"/>
                  <a:pt x="729089" y="1872908"/>
                </a:cubicBezTo>
                <a:cubicBezTo>
                  <a:pt x="711095" y="1872908"/>
                  <a:pt x="696699" y="1858513"/>
                  <a:pt x="696699" y="1840519"/>
                </a:cubicBezTo>
                <a:lnTo>
                  <a:pt x="696699" y="1766141"/>
                </a:lnTo>
                <a:lnTo>
                  <a:pt x="696699" y="1764940"/>
                </a:lnTo>
                <a:lnTo>
                  <a:pt x="646314" y="1796132"/>
                </a:lnTo>
                <a:cubicBezTo>
                  <a:pt x="630718" y="1804529"/>
                  <a:pt x="611524" y="1799731"/>
                  <a:pt x="601927" y="1785335"/>
                </a:cubicBezTo>
                <a:cubicBezTo>
                  <a:pt x="593530" y="1769740"/>
                  <a:pt x="597128" y="1750545"/>
                  <a:pt x="612724" y="1740948"/>
                </a:cubicBezTo>
                <a:lnTo>
                  <a:pt x="696699" y="1689363"/>
                </a:lnTo>
                <a:lnTo>
                  <a:pt x="696699" y="1610187"/>
                </a:lnTo>
                <a:lnTo>
                  <a:pt x="696699" y="1608987"/>
                </a:lnTo>
                <a:lnTo>
                  <a:pt x="588731" y="1676168"/>
                </a:lnTo>
                <a:cubicBezTo>
                  <a:pt x="573135" y="1684565"/>
                  <a:pt x="553941" y="1680965"/>
                  <a:pt x="544344" y="1665370"/>
                </a:cubicBezTo>
                <a:cubicBezTo>
                  <a:pt x="535947" y="1649776"/>
                  <a:pt x="540746" y="1630580"/>
                  <a:pt x="555141" y="1620983"/>
                </a:cubicBezTo>
                <a:lnTo>
                  <a:pt x="696699" y="1533410"/>
                </a:lnTo>
                <a:lnTo>
                  <a:pt x="696699" y="1455432"/>
                </a:lnTo>
                <a:lnTo>
                  <a:pt x="547944" y="1546605"/>
                </a:lnTo>
                <a:cubicBezTo>
                  <a:pt x="532347" y="1555003"/>
                  <a:pt x="513153" y="1550205"/>
                  <a:pt x="503556" y="1535809"/>
                </a:cubicBezTo>
                <a:cubicBezTo>
                  <a:pt x="495159" y="1520214"/>
                  <a:pt x="499958" y="1501019"/>
                  <a:pt x="514353" y="1491421"/>
                </a:cubicBezTo>
                <a:lnTo>
                  <a:pt x="695499" y="1376257"/>
                </a:lnTo>
                <a:lnTo>
                  <a:pt x="695499" y="1281484"/>
                </a:lnTo>
                <a:lnTo>
                  <a:pt x="463968" y="1426641"/>
                </a:lnTo>
                <a:cubicBezTo>
                  <a:pt x="454371" y="1432639"/>
                  <a:pt x="443574" y="1432639"/>
                  <a:pt x="433977" y="1429040"/>
                </a:cubicBezTo>
                <a:cubicBezTo>
                  <a:pt x="424379" y="1424243"/>
                  <a:pt x="417182" y="1415844"/>
                  <a:pt x="414782" y="1406247"/>
                </a:cubicBezTo>
                <a:lnTo>
                  <a:pt x="359599" y="1139926"/>
                </a:lnTo>
                <a:lnTo>
                  <a:pt x="292419" y="1205907"/>
                </a:lnTo>
                <a:lnTo>
                  <a:pt x="338005" y="1414644"/>
                </a:lnTo>
                <a:cubicBezTo>
                  <a:pt x="341605" y="1432639"/>
                  <a:pt x="330807" y="1449434"/>
                  <a:pt x="314012" y="1453033"/>
                </a:cubicBezTo>
                <a:cubicBezTo>
                  <a:pt x="296018" y="1456632"/>
                  <a:pt x="279223" y="1445836"/>
                  <a:pt x="275624" y="1429040"/>
                </a:cubicBezTo>
                <a:lnTo>
                  <a:pt x="238435" y="1259891"/>
                </a:lnTo>
                <a:lnTo>
                  <a:pt x="182051" y="1313875"/>
                </a:lnTo>
                <a:lnTo>
                  <a:pt x="180852" y="1313875"/>
                </a:lnTo>
                <a:lnTo>
                  <a:pt x="215641" y="1475827"/>
                </a:lnTo>
                <a:cubicBezTo>
                  <a:pt x="219241" y="1493822"/>
                  <a:pt x="208444" y="1510616"/>
                  <a:pt x="191649" y="1514215"/>
                </a:cubicBezTo>
                <a:cubicBezTo>
                  <a:pt x="173654" y="1517815"/>
                  <a:pt x="156859" y="1507017"/>
                  <a:pt x="153260" y="1490222"/>
                </a:cubicBezTo>
                <a:lnTo>
                  <a:pt x="126868" y="1366658"/>
                </a:lnTo>
                <a:lnTo>
                  <a:pt x="69285" y="1421843"/>
                </a:lnTo>
                <a:lnTo>
                  <a:pt x="89679" y="1516615"/>
                </a:lnTo>
                <a:cubicBezTo>
                  <a:pt x="93278" y="1534609"/>
                  <a:pt x="82481" y="1551404"/>
                  <a:pt x="65686" y="1555003"/>
                </a:cubicBezTo>
                <a:cubicBezTo>
                  <a:pt x="47691" y="1558601"/>
                  <a:pt x="30896" y="1547805"/>
                  <a:pt x="27298" y="1531010"/>
                </a:cubicBezTo>
                <a:lnTo>
                  <a:pt x="15301" y="1474626"/>
                </a:lnTo>
                <a:lnTo>
                  <a:pt x="0" y="1489588"/>
                </a:lnTo>
                <a:lnTo>
                  <a:pt x="0" y="1379383"/>
                </a:lnTo>
                <a:lnTo>
                  <a:pt x="18900" y="1383453"/>
                </a:lnTo>
                <a:lnTo>
                  <a:pt x="76483" y="1328271"/>
                </a:lnTo>
                <a:lnTo>
                  <a:pt x="0" y="1311567"/>
                </a:lnTo>
                <a:lnTo>
                  <a:pt x="0" y="1246167"/>
                </a:lnTo>
                <a:lnTo>
                  <a:pt x="134066" y="1276686"/>
                </a:lnTo>
                <a:lnTo>
                  <a:pt x="202446" y="1210705"/>
                </a:lnTo>
                <a:lnTo>
                  <a:pt x="20100" y="1171117"/>
                </a:lnTo>
                <a:cubicBezTo>
                  <a:pt x="11702" y="1169317"/>
                  <a:pt x="4804" y="1163919"/>
                  <a:pt x="456" y="1156871"/>
                </a:cubicBezTo>
                <a:lnTo>
                  <a:pt x="0" y="1154342"/>
                </a:lnTo>
                <a:lnTo>
                  <a:pt x="0" y="1128105"/>
                </a:lnTo>
                <a:lnTo>
                  <a:pt x="15301" y="1109934"/>
                </a:lnTo>
                <a:cubicBezTo>
                  <a:pt x="20100" y="1107535"/>
                  <a:pt x="27298" y="1107535"/>
                  <a:pt x="33295" y="1108735"/>
                </a:cubicBezTo>
                <a:lnTo>
                  <a:pt x="258828" y="1157922"/>
                </a:lnTo>
                <a:lnTo>
                  <a:pt x="329608" y="1088342"/>
                </a:lnTo>
                <a:lnTo>
                  <a:pt x="70485" y="1040356"/>
                </a:lnTo>
                <a:cubicBezTo>
                  <a:pt x="59688" y="1037956"/>
                  <a:pt x="51291" y="1030758"/>
                  <a:pt x="47691" y="1021161"/>
                </a:cubicBezTo>
                <a:cubicBezTo>
                  <a:pt x="42893" y="1010365"/>
                  <a:pt x="44093" y="999567"/>
                  <a:pt x="50090" y="991170"/>
                </a:cubicBezTo>
                <a:lnTo>
                  <a:pt x="202446" y="775234"/>
                </a:lnTo>
                <a:lnTo>
                  <a:pt x="102875" y="775234"/>
                </a:lnTo>
                <a:lnTo>
                  <a:pt x="0" y="928105"/>
                </a:lnTo>
                <a:lnTo>
                  <a:pt x="0" y="812582"/>
                </a:lnTo>
                <a:lnTo>
                  <a:pt x="24899" y="775234"/>
                </a:lnTo>
                <a:lnTo>
                  <a:pt x="0" y="774915"/>
                </a:lnTo>
                <a:lnTo>
                  <a:pt x="0" y="709253"/>
                </a:lnTo>
                <a:lnTo>
                  <a:pt x="16500" y="709253"/>
                </a:lnTo>
                <a:lnTo>
                  <a:pt x="0" y="682332"/>
                </a:lnTo>
                <a:lnTo>
                  <a:pt x="0" y="558760"/>
                </a:lnTo>
                <a:lnTo>
                  <a:pt x="92079" y="709253"/>
                </a:lnTo>
                <a:lnTo>
                  <a:pt x="188050" y="709253"/>
                </a:lnTo>
                <a:lnTo>
                  <a:pt x="41694" y="478921"/>
                </a:lnTo>
                <a:cubicBezTo>
                  <a:pt x="36895" y="470525"/>
                  <a:pt x="36895" y="459727"/>
                  <a:pt x="39294" y="450130"/>
                </a:cubicBezTo>
                <a:cubicBezTo>
                  <a:pt x="44093" y="439334"/>
                  <a:pt x="52490" y="433335"/>
                  <a:pt x="62087" y="430936"/>
                </a:cubicBezTo>
                <a:lnTo>
                  <a:pt x="330807" y="372154"/>
                </a:lnTo>
                <a:lnTo>
                  <a:pt x="266026" y="303773"/>
                </a:lnTo>
                <a:lnTo>
                  <a:pt x="57288" y="349360"/>
                </a:lnTo>
                <a:cubicBezTo>
                  <a:pt x="39294" y="352959"/>
                  <a:pt x="22499" y="342162"/>
                  <a:pt x="18900" y="325367"/>
                </a:cubicBezTo>
                <a:cubicBezTo>
                  <a:pt x="15301" y="307373"/>
                  <a:pt x="26098" y="290578"/>
                  <a:pt x="42893" y="286978"/>
                </a:cubicBezTo>
                <a:lnTo>
                  <a:pt x="213242" y="249790"/>
                </a:lnTo>
                <a:lnTo>
                  <a:pt x="159259" y="192207"/>
                </a:lnTo>
                <a:lnTo>
                  <a:pt x="0" y="227598"/>
                </a:lnTo>
                <a:lnTo>
                  <a:pt x="0" y="162165"/>
                </a:lnTo>
                <a:lnTo>
                  <a:pt x="106474" y="139423"/>
                </a:lnTo>
                <a:lnTo>
                  <a:pt x="52490" y="81840"/>
                </a:lnTo>
                <a:lnTo>
                  <a:pt x="0" y="93135"/>
                </a:lnTo>
                <a:lnTo>
                  <a:pt x="0" y="28044"/>
                </a:lnTo>
                <a:lnTo>
                  <a:pt x="906" y="27855"/>
                </a:lnTo>
                <a:lnTo>
                  <a:pt x="0" y="26929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Graphic 12">
            <a:extLst>
              <a:ext uri="{FF2B5EF4-FFF2-40B4-BE49-F238E27FC236}">
                <a16:creationId xmlns:a16="http://schemas.microsoft.com/office/drawing/2014/main" id="{E5B9B9EC-D12A-4199-A448-DAA122F1777D}"/>
              </a:ext>
            </a:extLst>
          </p:cNvPr>
          <p:cNvSpPr/>
          <p:nvPr userDrawn="1"/>
        </p:nvSpPr>
        <p:spPr>
          <a:xfrm rot="1218983">
            <a:off x="1725743" y="244371"/>
            <a:ext cx="513088" cy="513088"/>
          </a:xfrm>
          <a:custGeom>
            <a:avLst/>
            <a:gdLst>
              <a:gd name="connsiteX0" fmla="*/ 1546384 w 1800225"/>
              <a:gd name="connsiteY0" fmla="*/ 280885 h 1800225"/>
              <a:gd name="connsiteX1" fmla="*/ 1511141 w 1800225"/>
              <a:gd name="connsiteY1" fmla="*/ 279932 h 1800225"/>
              <a:gd name="connsiteX2" fmla="*/ 1467326 w 1800225"/>
              <a:gd name="connsiteY2" fmla="*/ 320890 h 1800225"/>
              <a:gd name="connsiteX3" fmla="*/ 1457801 w 1800225"/>
              <a:gd name="connsiteY3" fmla="*/ 275170 h 1800225"/>
              <a:gd name="connsiteX4" fmla="*/ 1427321 w 1800225"/>
              <a:gd name="connsiteY4" fmla="*/ 256120 h 1800225"/>
              <a:gd name="connsiteX5" fmla="*/ 1423511 w 1800225"/>
              <a:gd name="connsiteY5" fmla="*/ 257072 h 1800225"/>
              <a:gd name="connsiteX6" fmla="*/ 1408271 w 1800225"/>
              <a:gd name="connsiteY6" fmla="*/ 285647 h 1800225"/>
              <a:gd name="connsiteX7" fmla="*/ 1424464 w 1800225"/>
              <a:gd name="connsiteY7" fmla="*/ 361847 h 1800225"/>
              <a:gd name="connsiteX8" fmla="*/ 1424464 w 1800225"/>
              <a:gd name="connsiteY8" fmla="*/ 361847 h 1800225"/>
              <a:gd name="connsiteX9" fmla="*/ 1378744 w 1800225"/>
              <a:gd name="connsiteY9" fmla="*/ 405662 h 1800225"/>
              <a:gd name="connsiteX10" fmla="*/ 1378744 w 1800225"/>
              <a:gd name="connsiteY10" fmla="*/ 405662 h 1800225"/>
              <a:gd name="connsiteX11" fmla="*/ 1356836 w 1800225"/>
              <a:gd name="connsiteY11" fmla="*/ 306602 h 1800225"/>
              <a:gd name="connsiteX12" fmla="*/ 1326356 w 1800225"/>
              <a:gd name="connsiteY12" fmla="*/ 287552 h 1800225"/>
              <a:gd name="connsiteX13" fmla="*/ 1322546 w 1800225"/>
              <a:gd name="connsiteY13" fmla="*/ 288505 h 1800225"/>
              <a:gd name="connsiteX14" fmla="*/ 1307306 w 1800225"/>
              <a:gd name="connsiteY14" fmla="*/ 317080 h 1800225"/>
              <a:gd name="connsiteX15" fmla="*/ 1335881 w 1800225"/>
              <a:gd name="connsiteY15" fmla="*/ 445667 h 1800225"/>
              <a:gd name="connsiteX16" fmla="*/ 1335881 w 1800225"/>
              <a:gd name="connsiteY16" fmla="*/ 445667 h 1800225"/>
              <a:gd name="connsiteX17" fmla="*/ 1291114 w 1800225"/>
              <a:gd name="connsiteY17" fmla="*/ 488530 h 1800225"/>
              <a:gd name="connsiteX18" fmla="*/ 1291114 w 1800225"/>
              <a:gd name="connsiteY18" fmla="*/ 488530 h 1800225"/>
              <a:gd name="connsiteX19" fmla="*/ 1261586 w 1800225"/>
              <a:gd name="connsiteY19" fmla="*/ 353275 h 1800225"/>
              <a:gd name="connsiteX20" fmla="*/ 1231106 w 1800225"/>
              <a:gd name="connsiteY20" fmla="*/ 334225 h 1800225"/>
              <a:gd name="connsiteX21" fmla="*/ 1227296 w 1800225"/>
              <a:gd name="connsiteY21" fmla="*/ 335177 h 1800225"/>
              <a:gd name="connsiteX22" fmla="*/ 1212056 w 1800225"/>
              <a:gd name="connsiteY22" fmla="*/ 363752 h 1800225"/>
              <a:gd name="connsiteX23" fmla="*/ 1248251 w 1800225"/>
              <a:gd name="connsiteY23" fmla="*/ 529487 h 1800225"/>
              <a:gd name="connsiteX24" fmla="*/ 1193959 w 1800225"/>
              <a:gd name="connsiteY24" fmla="*/ 581875 h 1800225"/>
              <a:gd name="connsiteX25" fmla="*/ 1150144 w 1800225"/>
              <a:gd name="connsiteY25" fmla="*/ 372325 h 1800225"/>
              <a:gd name="connsiteX26" fmla="*/ 1134904 w 1800225"/>
              <a:gd name="connsiteY26" fmla="*/ 354227 h 1800225"/>
              <a:gd name="connsiteX27" fmla="*/ 1111091 w 1800225"/>
              <a:gd name="connsiteY27" fmla="*/ 356132 h 1800225"/>
              <a:gd name="connsiteX28" fmla="*/ 929164 w 1800225"/>
              <a:gd name="connsiteY28" fmla="*/ 471385 h 1800225"/>
              <a:gd name="connsiteX29" fmla="*/ 928211 w 1800225"/>
              <a:gd name="connsiteY29" fmla="*/ 396137 h 1800225"/>
              <a:gd name="connsiteX30" fmla="*/ 1072991 w 1800225"/>
              <a:gd name="connsiteY30" fmla="*/ 307555 h 1800225"/>
              <a:gd name="connsiteX31" fmla="*/ 1081564 w 1800225"/>
              <a:gd name="connsiteY31" fmla="*/ 272312 h 1800225"/>
              <a:gd name="connsiteX32" fmla="*/ 1046321 w 1800225"/>
              <a:gd name="connsiteY32" fmla="*/ 263740 h 1800225"/>
              <a:gd name="connsiteX33" fmla="*/ 929164 w 1800225"/>
              <a:gd name="connsiteY33" fmla="*/ 336130 h 1800225"/>
              <a:gd name="connsiteX34" fmla="*/ 929164 w 1800225"/>
              <a:gd name="connsiteY34" fmla="*/ 273265 h 1800225"/>
              <a:gd name="connsiteX35" fmla="*/ 1041559 w 1800225"/>
              <a:gd name="connsiteY35" fmla="*/ 203732 h 1800225"/>
              <a:gd name="connsiteX36" fmla="*/ 1050131 w 1800225"/>
              <a:gd name="connsiteY36" fmla="*/ 168490 h 1800225"/>
              <a:gd name="connsiteX37" fmla="*/ 1014889 w 1800225"/>
              <a:gd name="connsiteY37" fmla="*/ 159917 h 1800225"/>
              <a:gd name="connsiteX38" fmla="*/ 929164 w 1800225"/>
              <a:gd name="connsiteY38" fmla="*/ 212305 h 1800225"/>
              <a:gd name="connsiteX39" fmla="*/ 929164 w 1800225"/>
              <a:gd name="connsiteY39" fmla="*/ 149440 h 1800225"/>
              <a:gd name="connsiteX40" fmla="*/ 929164 w 1800225"/>
              <a:gd name="connsiteY40" fmla="*/ 148487 h 1800225"/>
              <a:gd name="connsiteX41" fmla="*/ 994886 w 1800225"/>
              <a:gd name="connsiteY41" fmla="*/ 107530 h 1800225"/>
              <a:gd name="connsiteX42" fmla="*/ 1003459 w 1800225"/>
              <a:gd name="connsiteY42" fmla="*/ 72287 h 1800225"/>
              <a:gd name="connsiteX43" fmla="*/ 968216 w 1800225"/>
              <a:gd name="connsiteY43" fmla="*/ 63715 h 1800225"/>
              <a:gd name="connsiteX44" fmla="*/ 929164 w 1800225"/>
              <a:gd name="connsiteY44" fmla="*/ 88480 h 1800225"/>
              <a:gd name="connsiteX45" fmla="*/ 929164 w 1800225"/>
              <a:gd name="connsiteY45" fmla="*/ 88480 h 1800225"/>
              <a:gd name="connsiteX46" fmla="*/ 929164 w 1800225"/>
              <a:gd name="connsiteY46" fmla="*/ 28472 h 1800225"/>
              <a:gd name="connsiteX47" fmla="*/ 902494 w 1800225"/>
              <a:gd name="connsiteY47" fmla="*/ 7517 h 1800225"/>
              <a:gd name="connsiteX48" fmla="*/ 892969 w 1800225"/>
              <a:gd name="connsiteY48" fmla="*/ 9422 h 1800225"/>
              <a:gd name="connsiteX49" fmla="*/ 876776 w 1800225"/>
              <a:gd name="connsiteY49" fmla="*/ 32282 h 1800225"/>
              <a:gd name="connsiteX50" fmla="*/ 876776 w 1800225"/>
              <a:gd name="connsiteY50" fmla="*/ 82765 h 1800225"/>
              <a:gd name="connsiteX51" fmla="*/ 852011 w 1800225"/>
              <a:gd name="connsiteY51" fmla="*/ 66572 h 1800225"/>
              <a:gd name="connsiteX52" fmla="*/ 829151 w 1800225"/>
              <a:gd name="connsiteY52" fmla="*/ 64667 h 1800225"/>
              <a:gd name="connsiteX53" fmla="*/ 817721 w 1800225"/>
              <a:gd name="connsiteY53" fmla="*/ 74192 h 1800225"/>
              <a:gd name="connsiteX54" fmla="*/ 824389 w 1800225"/>
              <a:gd name="connsiteY54" fmla="*/ 109435 h 1800225"/>
              <a:gd name="connsiteX55" fmla="*/ 877729 w 1800225"/>
              <a:gd name="connsiteY55" fmla="*/ 144677 h 1800225"/>
              <a:gd name="connsiteX56" fmla="*/ 876776 w 1800225"/>
              <a:gd name="connsiteY56" fmla="*/ 206590 h 1800225"/>
              <a:gd name="connsiteX57" fmla="*/ 807244 w 1800225"/>
              <a:gd name="connsiteY57" fmla="*/ 159917 h 1800225"/>
              <a:gd name="connsiteX58" fmla="*/ 783431 w 1800225"/>
              <a:gd name="connsiteY58" fmla="*/ 157060 h 1800225"/>
              <a:gd name="connsiteX59" fmla="*/ 772001 w 1800225"/>
              <a:gd name="connsiteY59" fmla="*/ 166585 h 1800225"/>
              <a:gd name="connsiteX60" fmla="*/ 778669 w 1800225"/>
              <a:gd name="connsiteY60" fmla="*/ 201827 h 1800225"/>
              <a:gd name="connsiteX61" fmla="*/ 877729 w 1800225"/>
              <a:gd name="connsiteY61" fmla="*/ 268502 h 1800225"/>
              <a:gd name="connsiteX62" fmla="*/ 877729 w 1800225"/>
              <a:gd name="connsiteY62" fmla="*/ 268502 h 1800225"/>
              <a:gd name="connsiteX63" fmla="*/ 877729 w 1800225"/>
              <a:gd name="connsiteY63" fmla="*/ 343750 h 1800225"/>
              <a:gd name="connsiteX64" fmla="*/ 754856 w 1800225"/>
              <a:gd name="connsiteY64" fmla="*/ 260882 h 1800225"/>
              <a:gd name="connsiteX65" fmla="*/ 731044 w 1800225"/>
              <a:gd name="connsiteY65" fmla="*/ 258025 h 1800225"/>
              <a:gd name="connsiteX66" fmla="*/ 719614 w 1800225"/>
              <a:gd name="connsiteY66" fmla="*/ 267550 h 1800225"/>
              <a:gd name="connsiteX67" fmla="*/ 726281 w 1800225"/>
              <a:gd name="connsiteY67" fmla="*/ 302792 h 1800225"/>
              <a:gd name="connsiteX68" fmla="*/ 878681 w 1800225"/>
              <a:gd name="connsiteY68" fmla="*/ 404710 h 1800225"/>
              <a:gd name="connsiteX69" fmla="*/ 878681 w 1800225"/>
              <a:gd name="connsiteY69" fmla="*/ 483767 h 1800225"/>
              <a:gd name="connsiteX70" fmla="*/ 707231 w 1800225"/>
              <a:gd name="connsiteY70" fmla="*/ 363752 h 1800225"/>
              <a:gd name="connsiteX71" fmla="*/ 683419 w 1800225"/>
              <a:gd name="connsiteY71" fmla="*/ 361847 h 1800225"/>
              <a:gd name="connsiteX72" fmla="*/ 668179 w 1800225"/>
              <a:gd name="connsiteY72" fmla="*/ 379945 h 1800225"/>
              <a:gd name="connsiteX73" fmla="*/ 628174 w 1800225"/>
              <a:gd name="connsiteY73" fmla="*/ 584732 h 1800225"/>
              <a:gd name="connsiteX74" fmla="*/ 573881 w 1800225"/>
              <a:gd name="connsiteY74" fmla="*/ 528535 h 1800225"/>
              <a:gd name="connsiteX75" fmla="*/ 611981 w 1800225"/>
              <a:gd name="connsiteY75" fmla="*/ 349465 h 1800225"/>
              <a:gd name="connsiteX76" fmla="*/ 592931 w 1800225"/>
              <a:gd name="connsiteY76" fmla="*/ 318985 h 1800225"/>
              <a:gd name="connsiteX77" fmla="*/ 577691 w 1800225"/>
              <a:gd name="connsiteY77" fmla="*/ 319937 h 1800225"/>
              <a:gd name="connsiteX78" fmla="*/ 562451 w 1800225"/>
              <a:gd name="connsiteY78" fmla="*/ 338035 h 1800225"/>
              <a:gd name="connsiteX79" fmla="*/ 531019 w 1800225"/>
              <a:gd name="connsiteY79" fmla="*/ 482815 h 1800225"/>
              <a:gd name="connsiteX80" fmla="*/ 478631 w 1800225"/>
              <a:gd name="connsiteY80" fmla="*/ 428522 h 1800225"/>
              <a:gd name="connsiteX81" fmla="*/ 478631 w 1800225"/>
              <a:gd name="connsiteY81" fmla="*/ 428522 h 1800225"/>
              <a:gd name="connsiteX82" fmla="*/ 504349 w 1800225"/>
              <a:gd name="connsiteY82" fmla="*/ 312317 h 1800225"/>
              <a:gd name="connsiteX83" fmla="*/ 485299 w 1800225"/>
              <a:gd name="connsiteY83" fmla="*/ 281837 h 1800225"/>
              <a:gd name="connsiteX84" fmla="*/ 470059 w 1800225"/>
              <a:gd name="connsiteY84" fmla="*/ 282790 h 1800225"/>
              <a:gd name="connsiteX85" fmla="*/ 454819 w 1800225"/>
              <a:gd name="connsiteY85" fmla="*/ 300887 h 1800225"/>
              <a:gd name="connsiteX86" fmla="*/ 437674 w 1800225"/>
              <a:gd name="connsiteY86" fmla="*/ 382802 h 1800225"/>
              <a:gd name="connsiteX87" fmla="*/ 393859 w 1800225"/>
              <a:gd name="connsiteY87" fmla="*/ 338987 h 1800225"/>
              <a:gd name="connsiteX88" fmla="*/ 407194 w 1800225"/>
              <a:gd name="connsiteY88" fmla="*/ 276122 h 1800225"/>
              <a:gd name="connsiteX89" fmla="*/ 388144 w 1800225"/>
              <a:gd name="connsiteY89" fmla="*/ 245642 h 1800225"/>
              <a:gd name="connsiteX90" fmla="*/ 373856 w 1800225"/>
              <a:gd name="connsiteY90" fmla="*/ 246595 h 1800225"/>
              <a:gd name="connsiteX91" fmla="*/ 358616 w 1800225"/>
              <a:gd name="connsiteY91" fmla="*/ 264692 h 1800225"/>
              <a:gd name="connsiteX92" fmla="*/ 352901 w 1800225"/>
              <a:gd name="connsiteY92" fmla="*/ 293267 h 1800225"/>
              <a:gd name="connsiteX93" fmla="*/ 317659 w 1800225"/>
              <a:gd name="connsiteY93" fmla="*/ 257072 h 1800225"/>
              <a:gd name="connsiteX94" fmla="*/ 290036 w 1800225"/>
              <a:gd name="connsiteY94" fmla="*/ 251357 h 1800225"/>
              <a:gd name="connsiteX95" fmla="*/ 282416 w 1800225"/>
              <a:gd name="connsiteY95" fmla="*/ 257072 h 1800225"/>
              <a:gd name="connsiteX96" fmla="*/ 281464 w 1800225"/>
              <a:gd name="connsiteY96" fmla="*/ 292315 h 1800225"/>
              <a:gd name="connsiteX97" fmla="*/ 323374 w 1800225"/>
              <a:gd name="connsiteY97" fmla="*/ 335177 h 1800225"/>
              <a:gd name="connsiteX98" fmla="*/ 323374 w 1800225"/>
              <a:gd name="connsiteY98" fmla="*/ 335177 h 1800225"/>
              <a:gd name="connsiteX99" fmla="*/ 277654 w 1800225"/>
              <a:gd name="connsiteY99" fmla="*/ 344702 h 1800225"/>
              <a:gd name="connsiteX100" fmla="*/ 258604 w 1800225"/>
              <a:gd name="connsiteY100" fmla="*/ 375182 h 1800225"/>
              <a:gd name="connsiteX101" fmla="*/ 289084 w 1800225"/>
              <a:gd name="connsiteY101" fmla="*/ 394232 h 1800225"/>
              <a:gd name="connsiteX102" fmla="*/ 364331 w 1800225"/>
              <a:gd name="connsiteY102" fmla="*/ 378040 h 1800225"/>
              <a:gd name="connsiteX103" fmla="*/ 364331 w 1800225"/>
              <a:gd name="connsiteY103" fmla="*/ 378040 h 1800225"/>
              <a:gd name="connsiteX104" fmla="*/ 407194 w 1800225"/>
              <a:gd name="connsiteY104" fmla="*/ 423760 h 1800225"/>
              <a:gd name="connsiteX105" fmla="*/ 309086 w 1800225"/>
              <a:gd name="connsiteY105" fmla="*/ 444715 h 1800225"/>
              <a:gd name="connsiteX106" fmla="*/ 290036 w 1800225"/>
              <a:gd name="connsiteY106" fmla="*/ 475195 h 1800225"/>
              <a:gd name="connsiteX107" fmla="*/ 320516 w 1800225"/>
              <a:gd name="connsiteY107" fmla="*/ 494245 h 1800225"/>
              <a:gd name="connsiteX108" fmla="*/ 449104 w 1800225"/>
              <a:gd name="connsiteY108" fmla="*/ 465670 h 1800225"/>
              <a:gd name="connsiteX109" fmla="*/ 491966 w 1800225"/>
              <a:gd name="connsiteY109" fmla="*/ 511390 h 1800225"/>
              <a:gd name="connsiteX110" fmla="*/ 356711 w 1800225"/>
              <a:gd name="connsiteY110" fmla="*/ 540917 h 1800225"/>
              <a:gd name="connsiteX111" fmla="*/ 337661 w 1800225"/>
              <a:gd name="connsiteY111" fmla="*/ 571397 h 1800225"/>
              <a:gd name="connsiteX112" fmla="*/ 368141 w 1800225"/>
              <a:gd name="connsiteY112" fmla="*/ 590447 h 1800225"/>
              <a:gd name="connsiteX113" fmla="*/ 533876 w 1800225"/>
              <a:gd name="connsiteY113" fmla="*/ 554252 h 1800225"/>
              <a:gd name="connsiteX114" fmla="*/ 585311 w 1800225"/>
              <a:gd name="connsiteY114" fmla="*/ 608545 h 1800225"/>
              <a:gd name="connsiteX115" fmla="*/ 371951 w 1800225"/>
              <a:gd name="connsiteY115" fmla="*/ 655217 h 1800225"/>
              <a:gd name="connsiteX116" fmla="*/ 353854 w 1800225"/>
              <a:gd name="connsiteY116" fmla="*/ 670457 h 1800225"/>
              <a:gd name="connsiteX117" fmla="*/ 355759 w 1800225"/>
              <a:gd name="connsiteY117" fmla="*/ 693317 h 1800225"/>
              <a:gd name="connsiteX118" fmla="*/ 471964 w 1800225"/>
              <a:gd name="connsiteY118" fmla="*/ 876197 h 1800225"/>
              <a:gd name="connsiteX119" fmla="*/ 395764 w 1800225"/>
              <a:gd name="connsiteY119" fmla="*/ 876197 h 1800225"/>
              <a:gd name="connsiteX120" fmla="*/ 307181 w 1800225"/>
              <a:gd name="connsiteY120" fmla="*/ 731417 h 1800225"/>
              <a:gd name="connsiteX121" fmla="*/ 275749 w 1800225"/>
              <a:gd name="connsiteY121" fmla="*/ 720940 h 1800225"/>
              <a:gd name="connsiteX122" fmla="*/ 271939 w 1800225"/>
              <a:gd name="connsiteY122" fmla="*/ 722845 h 1800225"/>
              <a:gd name="connsiteX123" fmla="*/ 263366 w 1800225"/>
              <a:gd name="connsiteY123" fmla="*/ 758087 h 1800225"/>
              <a:gd name="connsiteX124" fmla="*/ 335756 w 1800225"/>
              <a:gd name="connsiteY124" fmla="*/ 876197 h 1800225"/>
              <a:gd name="connsiteX125" fmla="*/ 335756 w 1800225"/>
              <a:gd name="connsiteY125" fmla="*/ 876197 h 1800225"/>
              <a:gd name="connsiteX126" fmla="*/ 273844 w 1800225"/>
              <a:gd name="connsiteY126" fmla="*/ 876197 h 1800225"/>
              <a:gd name="connsiteX127" fmla="*/ 272891 w 1800225"/>
              <a:gd name="connsiteY127" fmla="*/ 876197 h 1800225"/>
              <a:gd name="connsiteX128" fmla="*/ 203359 w 1800225"/>
              <a:gd name="connsiteY128" fmla="*/ 763802 h 1800225"/>
              <a:gd name="connsiteX129" fmla="*/ 171926 w 1800225"/>
              <a:gd name="connsiteY129" fmla="*/ 753325 h 1800225"/>
              <a:gd name="connsiteX130" fmla="*/ 168116 w 1800225"/>
              <a:gd name="connsiteY130" fmla="*/ 755230 h 1800225"/>
              <a:gd name="connsiteX131" fmla="*/ 159544 w 1800225"/>
              <a:gd name="connsiteY131" fmla="*/ 790472 h 1800225"/>
              <a:gd name="connsiteX132" fmla="*/ 212884 w 1800225"/>
              <a:gd name="connsiteY132" fmla="*/ 876197 h 1800225"/>
              <a:gd name="connsiteX133" fmla="*/ 212884 w 1800225"/>
              <a:gd name="connsiteY133" fmla="*/ 876197 h 1800225"/>
              <a:gd name="connsiteX134" fmla="*/ 150019 w 1800225"/>
              <a:gd name="connsiteY134" fmla="*/ 876197 h 1800225"/>
              <a:gd name="connsiteX135" fmla="*/ 150019 w 1800225"/>
              <a:gd name="connsiteY135" fmla="*/ 876197 h 1800225"/>
              <a:gd name="connsiteX136" fmla="*/ 109061 w 1800225"/>
              <a:gd name="connsiteY136" fmla="*/ 809522 h 1800225"/>
              <a:gd name="connsiteX137" fmla="*/ 77629 w 1800225"/>
              <a:gd name="connsiteY137" fmla="*/ 799045 h 1800225"/>
              <a:gd name="connsiteX138" fmla="*/ 73819 w 1800225"/>
              <a:gd name="connsiteY138" fmla="*/ 800950 h 1800225"/>
              <a:gd name="connsiteX139" fmla="*/ 65246 w 1800225"/>
              <a:gd name="connsiteY139" fmla="*/ 836192 h 1800225"/>
              <a:gd name="connsiteX140" fmla="*/ 90011 w 1800225"/>
              <a:gd name="connsiteY140" fmla="*/ 876197 h 1800225"/>
              <a:gd name="connsiteX141" fmla="*/ 30004 w 1800225"/>
              <a:gd name="connsiteY141" fmla="*/ 877150 h 1800225"/>
              <a:gd name="connsiteX142" fmla="*/ 7144 w 1800225"/>
              <a:gd name="connsiteY142" fmla="*/ 902867 h 1800225"/>
              <a:gd name="connsiteX143" fmla="*/ 32861 w 1800225"/>
              <a:gd name="connsiteY143" fmla="*/ 927632 h 1800225"/>
              <a:gd name="connsiteX144" fmla="*/ 82391 w 1800225"/>
              <a:gd name="connsiteY144" fmla="*/ 926680 h 1800225"/>
              <a:gd name="connsiteX145" fmla="*/ 83344 w 1800225"/>
              <a:gd name="connsiteY145" fmla="*/ 926680 h 1800225"/>
              <a:gd name="connsiteX146" fmla="*/ 67151 w 1800225"/>
              <a:gd name="connsiteY146" fmla="*/ 951445 h 1800225"/>
              <a:gd name="connsiteX147" fmla="*/ 73819 w 1800225"/>
              <a:gd name="connsiteY147" fmla="*/ 986687 h 1800225"/>
              <a:gd name="connsiteX148" fmla="*/ 109061 w 1800225"/>
              <a:gd name="connsiteY148" fmla="*/ 980020 h 1800225"/>
              <a:gd name="connsiteX149" fmla="*/ 144304 w 1800225"/>
              <a:gd name="connsiteY149" fmla="*/ 927632 h 1800225"/>
              <a:gd name="connsiteX150" fmla="*/ 207169 w 1800225"/>
              <a:gd name="connsiteY150" fmla="*/ 927632 h 1800225"/>
              <a:gd name="connsiteX151" fmla="*/ 207169 w 1800225"/>
              <a:gd name="connsiteY151" fmla="*/ 927632 h 1800225"/>
              <a:gd name="connsiteX152" fmla="*/ 159544 w 1800225"/>
              <a:gd name="connsiteY152" fmla="*/ 998117 h 1800225"/>
              <a:gd name="connsiteX153" fmla="*/ 166211 w 1800225"/>
              <a:gd name="connsiteY153" fmla="*/ 1033360 h 1800225"/>
              <a:gd name="connsiteX154" fmla="*/ 201454 w 1800225"/>
              <a:gd name="connsiteY154" fmla="*/ 1026692 h 1800225"/>
              <a:gd name="connsiteX155" fmla="*/ 268129 w 1800225"/>
              <a:gd name="connsiteY155" fmla="*/ 927632 h 1800225"/>
              <a:gd name="connsiteX156" fmla="*/ 342424 w 1800225"/>
              <a:gd name="connsiteY156" fmla="*/ 928585 h 1800225"/>
              <a:gd name="connsiteX157" fmla="*/ 260509 w 1800225"/>
              <a:gd name="connsiteY157" fmla="*/ 1051457 h 1800225"/>
              <a:gd name="connsiteX158" fmla="*/ 267176 w 1800225"/>
              <a:gd name="connsiteY158" fmla="*/ 1086700 h 1800225"/>
              <a:gd name="connsiteX159" fmla="*/ 302419 w 1800225"/>
              <a:gd name="connsiteY159" fmla="*/ 1080032 h 1800225"/>
              <a:gd name="connsiteX160" fmla="*/ 404336 w 1800225"/>
              <a:gd name="connsiteY160" fmla="*/ 928585 h 1800225"/>
              <a:gd name="connsiteX161" fmla="*/ 483394 w 1800225"/>
              <a:gd name="connsiteY161" fmla="*/ 928585 h 1800225"/>
              <a:gd name="connsiteX162" fmla="*/ 362426 w 1800225"/>
              <a:gd name="connsiteY162" fmla="*/ 1100035 h 1800225"/>
              <a:gd name="connsiteX163" fmla="*/ 360521 w 1800225"/>
              <a:gd name="connsiteY163" fmla="*/ 1123847 h 1800225"/>
              <a:gd name="connsiteX164" fmla="*/ 378619 w 1800225"/>
              <a:gd name="connsiteY164" fmla="*/ 1139088 h 1800225"/>
              <a:gd name="connsiteX165" fmla="*/ 584359 w 1800225"/>
              <a:gd name="connsiteY165" fmla="*/ 1177188 h 1800225"/>
              <a:gd name="connsiteX166" fmla="*/ 528161 w 1800225"/>
              <a:gd name="connsiteY166" fmla="*/ 1232433 h 1800225"/>
              <a:gd name="connsiteX167" fmla="*/ 349091 w 1800225"/>
              <a:gd name="connsiteY167" fmla="*/ 1193380 h 1800225"/>
              <a:gd name="connsiteX168" fmla="*/ 334804 w 1800225"/>
              <a:gd name="connsiteY168" fmla="*/ 1194332 h 1800225"/>
              <a:gd name="connsiteX169" fmla="*/ 319564 w 1800225"/>
              <a:gd name="connsiteY169" fmla="*/ 1212430 h 1800225"/>
              <a:gd name="connsiteX170" fmla="*/ 338614 w 1800225"/>
              <a:gd name="connsiteY170" fmla="*/ 1242910 h 1800225"/>
              <a:gd name="connsiteX171" fmla="*/ 483394 w 1800225"/>
              <a:gd name="connsiteY171" fmla="*/ 1274342 h 1800225"/>
              <a:gd name="connsiteX172" fmla="*/ 483394 w 1800225"/>
              <a:gd name="connsiteY172" fmla="*/ 1274342 h 1800225"/>
              <a:gd name="connsiteX173" fmla="*/ 429101 w 1800225"/>
              <a:gd name="connsiteY173" fmla="*/ 1326730 h 1800225"/>
              <a:gd name="connsiteX174" fmla="*/ 311944 w 1800225"/>
              <a:gd name="connsiteY174" fmla="*/ 1300060 h 1800225"/>
              <a:gd name="connsiteX175" fmla="*/ 296704 w 1800225"/>
              <a:gd name="connsiteY175" fmla="*/ 1301013 h 1800225"/>
              <a:gd name="connsiteX176" fmla="*/ 281464 w 1800225"/>
              <a:gd name="connsiteY176" fmla="*/ 1319110 h 1800225"/>
              <a:gd name="connsiteX177" fmla="*/ 300514 w 1800225"/>
              <a:gd name="connsiteY177" fmla="*/ 1349590 h 1800225"/>
              <a:gd name="connsiteX178" fmla="*/ 383381 w 1800225"/>
              <a:gd name="connsiteY178" fmla="*/ 1367688 h 1800225"/>
              <a:gd name="connsiteX179" fmla="*/ 337661 w 1800225"/>
              <a:gd name="connsiteY179" fmla="*/ 1411502 h 1800225"/>
              <a:gd name="connsiteX180" fmla="*/ 337661 w 1800225"/>
              <a:gd name="connsiteY180" fmla="*/ 1411502 h 1800225"/>
              <a:gd name="connsiteX181" fmla="*/ 275749 w 1800225"/>
              <a:gd name="connsiteY181" fmla="*/ 1398167 h 1800225"/>
              <a:gd name="connsiteX182" fmla="*/ 261461 w 1800225"/>
              <a:gd name="connsiteY182" fmla="*/ 1399120 h 1800225"/>
              <a:gd name="connsiteX183" fmla="*/ 246221 w 1800225"/>
              <a:gd name="connsiteY183" fmla="*/ 1417217 h 1800225"/>
              <a:gd name="connsiteX184" fmla="*/ 265271 w 1800225"/>
              <a:gd name="connsiteY184" fmla="*/ 1447697 h 1800225"/>
              <a:gd name="connsiteX185" fmla="*/ 293846 w 1800225"/>
              <a:gd name="connsiteY185" fmla="*/ 1454365 h 1800225"/>
              <a:gd name="connsiteX186" fmla="*/ 293846 w 1800225"/>
              <a:gd name="connsiteY186" fmla="*/ 1454365 h 1800225"/>
              <a:gd name="connsiteX187" fmla="*/ 257651 w 1800225"/>
              <a:gd name="connsiteY187" fmla="*/ 1488655 h 1800225"/>
              <a:gd name="connsiteX188" fmla="*/ 256699 w 1800225"/>
              <a:gd name="connsiteY188" fmla="*/ 1524850 h 1800225"/>
              <a:gd name="connsiteX189" fmla="*/ 291941 w 1800225"/>
              <a:gd name="connsiteY189" fmla="*/ 1525802 h 1800225"/>
              <a:gd name="connsiteX190" fmla="*/ 334804 w 1800225"/>
              <a:gd name="connsiteY190" fmla="*/ 1483892 h 1800225"/>
              <a:gd name="connsiteX191" fmla="*/ 334804 w 1800225"/>
              <a:gd name="connsiteY191" fmla="*/ 1483892 h 1800225"/>
              <a:gd name="connsiteX192" fmla="*/ 344329 w 1800225"/>
              <a:gd name="connsiteY192" fmla="*/ 1528660 h 1800225"/>
              <a:gd name="connsiteX193" fmla="*/ 374809 w 1800225"/>
              <a:gd name="connsiteY193" fmla="*/ 1547710 h 1800225"/>
              <a:gd name="connsiteX194" fmla="*/ 393859 w 1800225"/>
              <a:gd name="connsiteY194" fmla="*/ 1517230 h 1800225"/>
              <a:gd name="connsiteX195" fmla="*/ 377666 w 1800225"/>
              <a:gd name="connsiteY195" fmla="*/ 1441983 h 1800225"/>
              <a:gd name="connsiteX196" fmla="*/ 377666 w 1800225"/>
              <a:gd name="connsiteY196" fmla="*/ 1441983 h 1800225"/>
              <a:gd name="connsiteX197" fmla="*/ 423386 w 1800225"/>
              <a:gd name="connsiteY197" fmla="*/ 1398167 h 1800225"/>
              <a:gd name="connsiteX198" fmla="*/ 444341 w 1800225"/>
              <a:gd name="connsiteY198" fmla="*/ 1496275 h 1800225"/>
              <a:gd name="connsiteX199" fmla="*/ 474821 w 1800225"/>
              <a:gd name="connsiteY199" fmla="*/ 1515325 h 1800225"/>
              <a:gd name="connsiteX200" fmla="*/ 493871 w 1800225"/>
              <a:gd name="connsiteY200" fmla="*/ 1484845 h 1800225"/>
              <a:gd name="connsiteX201" fmla="*/ 466249 w 1800225"/>
              <a:gd name="connsiteY201" fmla="*/ 1356258 h 1800225"/>
              <a:gd name="connsiteX202" fmla="*/ 467201 w 1800225"/>
              <a:gd name="connsiteY202" fmla="*/ 1356258 h 1800225"/>
              <a:gd name="connsiteX203" fmla="*/ 511969 w 1800225"/>
              <a:gd name="connsiteY203" fmla="*/ 1313395 h 1800225"/>
              <a:gd name="connsiteX204" fmla="*/ 541496 w 1800225"/>
              <a:gd name="connsiteY204" fmla="*/ 1447697 h 1800225"/>
              <a:gd name="connsiteX205" fmla="*/ 571976 w 1800225"/>
              <a:gd name="connsiteY205" fmla="*/ 1466747 h 1800225"/>
              <a:gd name="connsiteX206" fmla="*/ 591026 w 1800225"/>
              <a:gd name="connsiteY206" fmla="*/ 1436267 h 1800225"/>
              <a:gd name="connsiteX207" fmla="*/ 554831 w 1800225"/>
              <a:gd name="connsiteY207" fmla="*/ 1270533 h 1800225"/>
              <a:gd name="connsiteX208" fmla="*/ 608171 w 1800225"/>
              <a:gd name="connsiteY208" fmla="*/ 1218145 h 1800225"/>
              <a:gd name="connsiteX209" fmla="*/ 651986 w 1800225"/>
              <a:gd name="connsiteY209" fmla="*/ 1429600 h 1800225"/>
              <a:gd name="connsiteX210" fmla="*/ 667226 w 1800225"/>
              <a:gd name="connsiteY210" fmla="*/ 1447697 h 1800225"/>
              <a:gd name="connsiteX211" fmla="*/ 691039 w 1800225"/>
              <a:gd name="connsiteY211" fmla="*/ 1445792 h 1800225"/>
              <a:gd name="connsiteX212" fmla="*/ 874871 w 1800225"/>
              <a:gd name="connsiteY212" fmla="*/ 1330540 h 1800225"/>
              <a:gd name="connsiteX213" fmla="*/ 874871 w 1800225"/>
              <a:gd name="connsiteY213" fmla="*/ 1405788 h 1800225"/>
              <a:gd name="connsiteX214" fmla="*/ 874871 w 1800225"/>
              <a:gd name="connsiteY214" fmla="*/ 1405788 h 1800225"/>
              <a:gd name="connsiteX215" fmla="*/ 731044 w 1800225"/>
              <a:gd name="connsiteY215" fmla="*/ 1497227 h 1800225"/>
              <a:gd name="connsiteX216" fmla="*/ 722471 w 1800225"/>
              <a:gd name="connsiteY216" fmla="*/ 1532470 h 1800225"/>
              <a:gd name="connsiteX217" fmla="*/ 757714 w 1800225"/>
              <a:gd name="connsiteY217" fmla="*/ 1541042 h 1800225"/>
              <a:gd name="connsiteX218" fmla="*/ 875824 w 1800225"/>
              <a:gd name="connsiteY218" fmla="*/ 1468652 h 1800225"/>
              <a:gd name="connsiteX219" fmla="*/ 875824 w 1800225"/>
              <a:gd name="connsiteY219" fmla="*/ 1468652 h 1800225"/>
              <a:gd name="connsiteX220" fmla="*/ 875824 w 1800225"/>
              <a:gd name="connsiteY220" fmla="*/ 1530565 h 1800225"/>
              <a:gd name="connsiteX221" fmla="*/ 875824 w 1800225"/>
              <a:gd name="connsiteY221" fmla="*/ 1530565 h 1800225"/>
              <a:gd name="connsiteX222" fmla="*/ 763429 w 1800225"/>
              <a:gd name="connsiteY222" fmla="*/ 1600097 h 1800225"/>
              <a:gd name="connsiteX223" fmla="*/ 754856 w 1800225"/>
              <a:gd name="connsiteY223" fmla="*/ 1635340 h 1800225"/>
              <a:gd name="connsiteX224" fmla="*/ 790099 w 1800225"/>
              <a:gd name="connsiteY224" fmla="*/ 1643913 h 1800225"/>
              <a:gd name="connsiteX225" fmla="*/ 875824 w 1800225"/>
              <a:gd name="connsiteY225" fmla="*/ 1590572 h 1800225"/>
              <a:gd name="connsiteX226" fmla="*/ 875824 w 1800225"/>
              <a:gd name="connsiteY226" fmla="*/ 1591525 h 1800225"/>
              <a:gd name="connsiteX227" fmla="*/ 875824 w 1800225"/>
              <a:gd name="connsiteY227" fmla="*/ 1654390 h 1800225"/>
              <a:gd name="connsiteX228" fmla="*/ 809149 w 1800225"/>
              <a:gd name="connsiteY228" fmla="*/ 1695347 h 1800225"/>
              <a:gd name="connsiteX229" fmla="*/ 800576 w 1800225"/>
              <a:gd name="connsiteY229" fmla="*/ 1730590 h 1800225"/>
              <a:gd name="connsiteX230" fmla="*/ 835819 w 1800225"/>
              <a:gd name="connsiteY230" fmla="*/ 1739163 h 1800225"/>
              <a:gd name="connsiteX231" fmla="*/ 875824 w 1800225"/>
              <a:gd name="connsiteY231" fmla="*/ 1714397 h 1800225"/>
              <a:gd name="connsiteX232" fmla="*/ 875824 w 1800225"/>
              <a:gd name="connsiteY232" fmla="*/ 1715350 h 1800225"/>
              <a:gd name="connsiteX233" fmla="*/ 875824 w 1800225"/>
              <a:gd name="connsiteY233" fmla="*/ 1774405 h 1800225"/>
              <a:gd name="connsiteX234" fmla="*/ 901541 w 1800225"/>
              <a:gd name="connsiteY234" fmla="*/ 1800122 h 1800225"/>
              <a:gd name="connsiteX235" fmla="*/ 926306 w 1800225"/>
              <a:gd name="connsiteY235" fmla="*/ 1774405 h 1800225"/>
              <a:gd name="connsiteX236" fmla="*/ 927259 w 1800225"/>
              <a:gd name="connsiteY236" fmla="*/ 1723922 h 1800225"/>
              <a:gd name="connsiteX237" fmla="*/ 927259 w 1800225"/>
              <a:gd name="connsiteY237" fmla="*/ 1723922 h 1800225"/>
              <a:gd name="connsiteX238" fmla="*/ 951071 w 1800225"/>
              <a:gd name="connsiteY238" fmla="*/ 1740115 h 1800225"/>
              <a:gd name="connsiteX239" fmla="*/ 986314 w 1800225"/>
              <a:gd name="connsiteY239" fmla="*/ 1733447 h 1800225"/>
              <a:gd name="connsiteX240" fmla="*/ 979646 w 1800225"/>
              <a:gd name="connsiteY240" fmla="*/ 1698205 h 1800225"/>
              <a:gd name="connsiteX241" fmla="*/ 926306 w 1800225"/>
              <a:gd name="connsiteY241" fmla="*/ 1662010 h 1800225"/>
              <a:gd name="connsiteX242" fmla="*/ 926306 w 1800225"/>
              <a:gd name="connsiteY242" fmla="*/ 1662010 h 1800225"/>
              <a:gd name="connsiteX243" fmla="*/ 926306 w 1800225"/>
              <a:gd name="connsiteY243" fmla="*/ 1600097 h 1800225"/>
              <a:gd name="connsiteX244" fmla="*/ 926306 w 1800225"/>
              <a:gd name="connsiteY244" fmla="*/ 1599145 h 1800225"/>
              <a:gd name="connsiteX245" fmla="*/ 926306 w 1800225"/>
              <a:gd name="connsiteY245" fmla="*/ 1599145 h 1800225"/>
              <a:gd name="connsiteX246" fmla="*/ 997744 w 1800225"/>
              <a:gd name="connsiteY246" fmla="*/ 1646770 h 1800225"/>
              <a:gd name="connsiteX247" fmla="*/ 1032986 w 1800225"/>
              <a:gd name="connsiteY247" fmla="*/ 1640102 h 1800225"/>
              <a:gd name="connsiteX248" fmla="*/ 1026319 w 1800225"/>
              <a:gd name="connsiteY248" fmla="*/ 1604860 h 1800225"/>
              <a:gd name="connsiteX249" fmla="*/ 927259 w 1800225"/>
              <a:gd name="connsiteY249" fmla="*/ 1538185 h 1800225"/>
              <a:gd name="connsiteX250" fmla="*/ 927259 w 1800225"/>
              <a:gd name="connsiteY250" fmla="*/ 1538185 h 1800225"/>
              <a:gd name="connsiteX251" fmla="*/ 928211 w 1800225"/>
              <a:gd name="connsiteY251" fmla="*/ 1463890 h 1800225"/>
              <a:gd name="connsiteX252" fmla="*/ 928211 w 1800225"/>
              <a:gd name="connsiteY252" fmla="*/ 1463890 h 1800225"/>
              <a:gd name="connsiteX253" fmla="*/ 1051084 w 1800225"/>
              <a:gd name="connsiteY253" fmla="*/ 1546758 h 1800225"/>
              <a:gd name="connsiteX254" fmla="*/ 1086326 w 1800225"/>
              <a:gd name="connsiteY254" fmla="*/ 1540090 h 1800225"/>
              <a:gd name="connsiteX255" fmla="*/ 1079659 w 1800225"/>
              <a:gd name="connsiteY255" fmla="*/ 1504847 h 1800225"/>
              <a:gd name="connsiteX256" fmla="*/ 927259 w 1800225"/>
              <a:gd name="connsiteY256" fmla="*/ 1402930 h 1800225"/>
              <a:gd name="connsiteX257" fmla="*/ 927259 w 1800225"/>
              <a:gd name="connsiteY257" fmla="*/ 1402930 h 1800225"/>
              <a:gd name="connsiteX258" fmla="*/ 927259 w 1800225"/>
              <a:gd name="connsiteY258" fmla="*/ 1323872 h 1800225"/>
              <a:gd name="connsiteX259" fmla="*/ 1097756 w 1800225"/>
              <a:gd name="connsiteY259" fmla="*/ 1443888 h 1800225"/>
              <a:gd name="connsiteX260" fmla="*/ 1136809 w 1800225"/>
              <a:gd name="connsiteY260" fmla="*/ 1427695 h 1800225"/>
              <a:gd name="connsiteX261" fmla="*/ 1176814 w 1800225"/>
              <a:gd name="connsiteY261" fmla="*/ 1222907 h 1800225"/>
              <a:gd name="connsiteX262" fmla="*/ 1231106 w 1800225"/>
              <a:gd name="connsiteY262" fmla="*/ 1279105 h 1800225"/>
              <a:gd name="connsiteX263" fmla="*/ 1231106 w 1800225"/>
              <a:gd name="connsiteY263" fmla="*/ 1279105 h 1800225"/>
              <a:gd name="connsiteX264" fmla="*/ 1192054 w 1800225"/>
              <a:gd name="connsiteY264" fmla="*/ 1458175 h 1800225"/>
              <a:gd name="connsiteX265" fmla="*/ 1211104 w 1800225"/>
              <a:gd name="connsiteY265" fmla="*/ 1487702 h 1800225"/>
              <a:gd name="connsiteX266" fmla="*/ 1241584 w 1800225"/>
              <a:gd name="connsiteY266" fmla="*/ 1468652 h 1800225"/>
              <a:gd name="connsiteX267" fmla="*/ 1273016 w 1800225"/>
              <a:gd name="connsiteY267" fmla="*/ 1323872 h 1800225"/>
              <a:gd name="connsiteX268" fmla="*/ 1273016 w 1800225"/>
              <a:gd name="connsiteY268" fmla="*/ 1323872 h 1800225"/>
              <a:gd name="connsiteX269" fmla="*/ 1325404 w 1800225"/>
              <a:gd name="connsiteY269" fmla="*/ 1377213 h 1800225"/>
              <a:gd name="connsiteX270" fmla="*/ 1325404 w 1800225"/>
              <a:gd name="connsiteY270" fmla="*/ 1377213 h 1800225"/>
              <a:gd name="connsiteX271" fmla="*/ 1300639 w 1800225"/>
              <a:gd name="connsiteY271" fmla="*/ 1494370 h 1800225"/>
              <a:gd name="connsiteX272" fmla="*/ 1319689 w 1800225"/>
              <a:gd name="connsiteY272" fmla="*/ 1524850 h 1800225"/>
              <a:gd name="connsiteX273" fmla="*/ 1350169 w 1800225"/>
              <a:gd name="connsiteY273" fmla="*/ 1505800 h 1800225"/>
              <a:gd name="connsiteX274" fmla="*/ 1368266 w 1800225"/>
              <a:gd name="connsiteY274" fmla="*/ 1421980 h 1800225"/>
              <a:gd name="connsiteX275" fmla="*/ 1368266 w 1800225"/>
              <a:gd name="connsiteY275" fmla="*/ 1421980 h 1800225"/>
              <a:gd name="connsiteX276" fmla="*/ 1368266 w 1800225"/>
              <a:gd name="connsiteY276" fmla="*/ 1422933 h 1800225"/>
              <a:gd name="connsiteX277" fmla="*/ 1411129 w 1800225"/>
              <a:gd name="connsiteY277" fmla="*/ 1467700 h 1800225"/>
              <a:gd name="connsiteX278" fmla="*/ 1411129 w 1800225"/>
              <a:gd name="connsiteY278" fmla="*/ 1467700 h 1800225"/>
              <a:gd name="connsiteX279" fmla="*/ 1397794 w 1800225"/>
              <a:gd name="connsiteY279" fmla="*/ 1530565 h 1800225"/>
              <a:gd name="connsiteX280" fmla="*/ 1416844 w 1800225"/>
              <a:gd name="connsiteY280" fmla="*/ 1561045 h 1800225"/>
              <a:gd name="connsiteX281" fmla="*/ 1447324 w 1800225"/>
              <a:gd name="connsiteY281" fmla="*/ 1541995 h 1800225"/>
              <a:gd name="connsiteX282" fmla="*/ 1453039 w 1800225"/>
              <a:gd name="connsiteY282" fmla="*/ 1513420 h 1800225"/>
              <a:gd name="connsiteX283" fmla="*/ 1453039 w 1800225"/>
              <a:gd name="connsiteY283" fmla="*/ 1513420 h 1800225"/>
              <a:gd name="connsiteX284" fmla="*/ 1488281 w 1800225"/>
              <a:gd name="connsiteY284" fmla="*/ 1549615 h 1800225"/>
              <a:gd name="connsiteX285" fmla="*/ 1523524 w 1800225"/>
              <a:gd name="connsiteY285" fmla="*/ 1550567 h 1800225"/>
              <a:gd name="connsiteX286" fmla="*/ 1524476 w 1800225"/>
              <a:gd name="connsiteY286" fmla="*/ 1514372 h 1800225"/>
              <a:gd name="connsiteX287" fmla="*/ 1483519 w 1800225"/>
              <a:gd name="connsiteY287" fmla="*/ 1472463 h 1800225"/>
              <a:gd name="connsiteX288" fmla="*/ 1482566 w 1800225"/>
              <a:gd name="connsiteY288" fmla="*/ 1471510 h 1800225"/>
              <a:gd name="connsiteX289" fmla="*/ 1528286 w 1800225"/>
              <a:gd name="connsiteY289" fmla="*/ 1461985 h 1800225"/>
              <a:gd name="connsiteX290" fmla="*/ 1547336 w 1800225"/>
              <a:gd name="connsiteY290" fmla="*/ 1431505 h 1800225"/>
              <a:gd name="connsiteX291" fmla="*/ 1516856 w 1800225"/>
              <a:gd name="connsiteY291" fmla="*/ 1412455 h 1800225"/>
              <a:gd name="connsiteX292" fmla="*/ 1440656 w 1800225"/>
              <a:gd name="connsiteY292" fmla="*/ 1428647 h 1800225"/>
              <a:gd name="connsiteX293" fmla="*/ 1397794 w 1800225"/>
              <a:gd name="connsiteY293" fmla="*/ 1379117 h 1800225"/>
              <a:gd name="connsiteX294" fmla="*/ 1397794 w 1800225"/>
              <a:gd name="connsiteY294" fmla="*/ 1379117 h 1800225"/>
              <a:gd name="connsiteX295" fmla="*/ 1495901 w 1800225"/>
              <a:gd name="connsiteY295" fmla="*/ 1358163 h 1800225"/>
              <a:gd name="connsiteX296" fmla="*/ 1514951 w 1800225"/>
              <a:gd name="connsiteY296" fmla="*/ 1327683 h 1800225"/>
              <a:gd name="connsiteX297" fmla="*/ 1484471 w 1800225"/>
              <a:gd name="connsiteY297" fmla="*/ 1308633 h 1800225"/>
              <a:gd name="connsiteX298" fmla="*/ 1355884 w 1800225"/>
              <a:gd name="connsiteY298" fmla="*/ 1336255 h 1800225"/>
              <a:gd name="connsiteX299" fmla="*/ 1355884 w 1800225"/>
              <a:gd name="connsiteY299" fmla="*/ 1336255 h 1800225"/>
              <a:gd name="connsiteX300" fmla="*/ 1313021 w 1800225"/>
              <a:gd name="connsiteY300" fmla="*/ 1291488 h 1800225"/>
              <a:gd name="connsiteX301" fmla="*/ 1313021 w 1800225"/>
              <a:gd name="connsiteY301" fmla="*/ 1291488 h 1800225"/>
              <a:gd name="connsiteX302" fmla="*/ 1448276 w 1800225"/>
              <a:gd name="connsiteY302" fmla="*/ 1261960 h 1800225"/>
              <a:gd name="connsiteX303" fmla="*/ 1467326 w 1800225"/>
              <a:gd name="connsiteY303" fmla="*/ 1231480 h 1800225"/>
              <a:gd name="connsiteX304" fmla="*/ 1436846 w 1800225"/>
              <a:gd name="connsiteY304" fmla="*/ 1212430 h 1800225"/>
              <a:gd name="connsiteX305" fmla="*/ 1271111 w 1800225"/>
              <a:gd name="connsiteY305" fmla="*/ 1248625 h 1800225"/>
              <a:gd name="connsiteX306" fmla="*/ 1271111 w 1800225"/>
              <a:gd name="connsiteY306" fmla="*/ 1248625 h 1800225"/>
              <a:gd name="connsiteX307" fmla="*/ 1218724 w 1800225"/>
              <a:gd name="connsiteY307" fmla="*/ 1194332 h 1800225"/>
              <a:gd name="connsiteX308" fmla="*/ 1431131 w 1800225"/>
              <a:gd name="connsiteY308" fmla="*/ 1150517 h 1800225"/>
              <a:gd name="connsiteX309" fmla="*/ 1449229 w 1800225"/>
              <a:gd name="connsiteY309" fmla="*/ 1135277 h 1800225"/>
              <a:gd name="connsiteX310" fmla="*/ 1447324 w 1800225"/>
              <a:gd name="connsiteY310" fmla="*/ 1112417 h 1800225"/>
              <a:gd name="connsiteX311" fmla="*/ 1332071 w 1800225"/>
              <a:gd name="connsiteY311" fmla="*/ 929537 h 1800225"/>
              <a:gd name="connsiteX312" fmla="*/ 1407319 w 1800225"/>
              <a:gd name="connsiteY312" fmla="*/ 929537 h 1800225"/>
              <a:gd name="connsiteX313" fmla="*/ 1495901 w 1800225"/>
              <a:gd name="connsiteY313" fmla="*/ 1073365 h 1800225"/>
              <a:gd name="connsiteX314" fmla="*/ 1531144 w 1800225"/>
              <a:gd name="connsiteY314" fmla="*/ 1081938 h 1800225"/>
              <a:gd name="connsiteX315" fmla="*/ 1539716 w 1800225"/>
              <a:gd name="connsiteY315" fmla="*/ 1046695 h 1800225"/>
              <a:gd name="connsiteX316" fmla="*/ 1467326 w 1800225"/>
              <a:gd name="connsiteY316" fmla="*/ 929537 h 1800225"/>
              <a:gd name="connsiteX317" fmla="*/ 1529239 w 1800225"/>
              <a:gd name="connsiteY317" fmla="*/ 929537 h 1800225"/>
              <a:gd name="connsiteX318" fmla="*/ 1530191 w 1800225"/>
              <a:gd name="connsiteY318" fmla="*/ 929537 h 1800225"/>
              <a:gd name="connsiteX319" fmla="*/ 1598771 w 1800225"/>
              <a:gd name="connsiteY319" fmla="*/ 1040980 h 1800225"/>
              <a:gd name="connsiteX320" fmla="*/ 1634014 w 1800225"/>
              <a:gd name="connsiteY320" fmla="*/ 1049552 h 1800225"/>
              <a:gd name="connsiteX321" fmla="*/ 1642586 w 1800225"/>
              <a:gd name="connsiteY321" fmla="*/ 1014310 h 1800225"/>
              <a:gd name="connsiteX322" fmla="*/ 1590199 w 1800225"/>
              <a:gd name="connsiteY322" fmla="*/ 928585 h 1800225"/>
              <a:gd name="connsiteX323" fmla="*/ 1653064 w 1800225"/>
              <a:gd name="connsiteY323" fmla="*/ 928585 h 1800225"/>
              <a:gd name="connsiteX324" fmla="*/ 1653064 w 1800225"/>
              <a:gd name="connsiteY324" fmla="*/ 928585 h 1800225"/>
              <a:gd name="connsiteX325" fmla="*/ 1694021 w 1800225"/>
              <a:gd name="connsiteY325" fmla="*/ 994307 h 1800225"/>
              <a:gd name="connsiteX326" fmla="*/ 1729264 w 1800225"/>
              <a:gd name="connsiteY326" fmla="*/ 1002880 h 1800225"/>
              <a:gd name="connsiteX327" fmla="*/ 1737836 w 1800225"/>
              <a:gd name="connsiteY327" fmla="*/ 967637 h 1800225"/>
              <a:gd name="connsiteX328" fmla="*/ 1714024 w 1800225"/>
              <a:gd name="connsiteY328" fmla="*/ 928585 h 1800225"/>
              <a:gd name="connsiteX329" fmla="*/ 1714024 w 1800225"/>
              <a:gd name="connsiteY329" fmla="*/ 928585 h 1800225"/>
              <a:gd name="connsiteX330" fmla="*/ 1774031 w 1800225"/>
              <a:gd name="connsiteY330" fmla="*/ 928585 h 1800225"/>
              <a:gd name="connsiteX331" fmla="*/ 1798796 w 1800225"/>
              <a:gd name="connsiteY331" fmla="*/ 902867 h 1800225"/>
              <a:gd name="connsiteX332" fmla="*/ 1773079 w 1800225"/>
              <a:gd name="connsiteY332" fmla="*/ 877150 h 1800225"/>
              <a:gd name="connsiteX333" fmla="*/ 1722596 w 1800225"/>
              <a:gd name="connsiteY333" fmla="*/ 878102 h 1800225"/>
              <a:gd name="connsiteX334" fmla="*/ 1722596 w 1800225"/>
              <a:gd name="connsiteY334" fmla="*/ 878102 h 1800225"/>
              <a:gd name="connsiteX335" fmla="*/ 1738789 w 1800225"/>
              <a:gd name="connsiteY335" fmla="*/ 853337 h 1800225"/>
              <a:gd name="connsiteX336" fmla="*/ 1732121 w 1800225"/>
              <a:gd name="connsiteY336" fmla="*/ 818095 h 1800225"/>
              <a:gd name="connsiteX337" fmla="*/ 1708309 w 1800225"/>
              <a:gd name="connsiteY337" fmla="*/ 815237 h 1800225"/>
              <a:gd name="connsiteX338" fmla="*/ 1696879 w 1800225"/>
              <a:gd name="connsiteY338" fmla="*/ 824762 h 1800225"/>
              <a:gd name="connsiteX339" fmla="*/ 1661636 w 1800225"/>
              <a:gd name="connsiteY339" fmla="*/ 877150 h 1800225"/>
              <a:gd name="connsiteX340" fmla="*/ 1661636 w 1800225"/>
              <a:gd name="connsiteY340" fmla="*/ 877150 h 1800225"/>
              <a:gd name="connsiteX341" fmla="*/ 1598771 w 1800225"/>
              <a:gd name="connsiteY341" fmla="*/ 877150 h 1800225"/>
              <a:gd name="connsiteX342" fmla="*/ 1646396 w 1800225"/>
              <a:gd name="connsiteY342" fmla="*/ 806665 h 1800225"/>
              <a:gd name="connsiteX343" fmla="*/ 1639729 w 1800225"/>
              <a:gd name="connsiteY343" fmla="*/ 771422 h 1800225"/>
              <a:gd name="connsiteX344" fmla="*/ 1615916 w 1800225"/>
              <a:gd name="connsiteY344" fmla="*/ 768565 h 1800225"/>
              <a:gd name="connsiteX345" fmla="*/ 1604486 w 1800225"/>
              <a:gd name="connsiteY345" fmla="*/ 778090 h 1800225"/>
              <a:gd name="connsiteX346" fmla="*/ 1537811 w 1800225"/>
              <a:gd name="connsiteY346" fmla="*/ 877150 h 1800225"/>
              <a:gd name="connsiteX347" fmla="*/ 1462564 w 1800225"/>
              <a:gd name="connsiteY347" fmla="*/ 877150 h 1800225"/>
              <a:gd name="connsiteX348" fmla="*/ 1462564 w 1800225"/>
              <a:gd name="connsiteY348" fmla="*/ 877150 h 1800225"/>
              <a:gd name="connsiteX349" fmla="*/ 1545431 w 1800225"/>
              <a:gd name="connsiteY349" fmla="*/ 754277 h 1800225"/>
              <a:gd name="connsiteX350" fmla="*/ 1538764 w 1800225"/>
              <a:gd name="connsiteY350" fmla="*/ 719035 h 1800225"/>
              <a:gd name="connsiteX351" fmla="*/ 1514951 w 1800225"/>
              <a:gd name="connsiteY351" fmla="*/ 716177 h 1800225"/>
              <a:gd name="connsiteX352" fmla="*/ 1503521 w 1800225"/>
              <a:gd name="connsiteY352" fmla="*/ 725702 h 1800225"/>
              <a:gd name="connsiteX353" fmla="*/ 1401604 w 1800225"/>
              <a:gd name="connsiteY353" fmla="*/ 878102 h 1800225"/>
              <a:gd name="connsiteX354" fmla="*/ 1322546 w 1800225"/>
              <a:gd name="connsiteY354" fmla="*/ 877150 h 1800225"/>
              <a:gd name="connsiteX355" fmla="*/ 1443514 w 1800225"/>
              <a:gd name="connsiteY355" fmla="*/ 706652 h 1800225"/>
              <a:gd name="connsiteX356" fmla="*/ 1445419 w 1800225"/>
              <a:gd name="connsiteY356" fmla="*/ 682840 h 1800225"/>
              <a:gd name="connsiteX357" fmla="*/ 1427321 w 1800225"/>
              <a:gd name="connsiteY357" fmla="*/ 667600 h 1800225"/>
              <a:gd name="connsiteX358" fmla="*/ 1221581 w 1800225"/>
              <a:gd name="connsiteY358" fmla="*/ 628547 h 1800225"/>
              <a:gd name="connsiteX359" fmla="*/ 1278731 w 1800225"/>
              <a:gd name="connsiteY359" fmla="*/ 573302 h 1800225"/>
              <a:gd name="connsiteX360" fmla="*/ 1456849 w 1800225"/>
              <a:gd name="connsiteY360" fmla="*/ 611402 h 1800225"/>
              <a:gd name="connsiteX361" fmla="*/ 1487329 w 1800225"/>
              <a:gd name="connsiteY361" fmla="*/ 592352 h 1800225"/>
              <a:gd name="connsiteX362" fmla="*/ 1468279 w 1800225"/>
              <a:gd name="connsiteY362" fmla="*/ 561872 h 1800225"/>
              <a:gd name="connsiteX363" fmla="*/ 1321594 w 1800225"/>
              <a:gd name="connsiteY363" fmla="*/ 532345 h 1800225"/>
              <a:gd name="connsiteX364" fmla="*/ 1374934 w 1800225"/>
              <a:gd name="connsiteY364" fmla="*/ 479957 h 1800225"/>
              <a:gd name="connsiteX365" fmla="*/ 1492091 w 1800225"/>
              <a:gd name="connsiteY365" fmla="*/ 504722 h 1800225"/>
              <a:gd name="connsiteX366" fmla="*/ 1522571 w 1800225"/>
              <a:gd name="connsiteY366" fmla="*/ 485672 h 1800225"/>
              <a:gd name="connsiteX367" fmla="*/ 1503521 w 1800225"/>
              <a:gd name="connsiteY367" fmla="*/ 455192 h 1800225"/>
              <a:gd name="connsiteX368" fmla="*/ 1420654 w 1800225"/>
              <a:gd name="connsiteY368" fmla="*/ 437095 h 1800225"/>
              <a:gd name="connsiteX369" fmla="*/ 1420654 w 1800225"/>
              <a:gd name="connsiteY369" fmla="*/ 437095 h 1800225"/>
              <a:gd name="connsiteX370" fmla="*/ 1466374 w 1800225"/>
              <a:gd name="connsiteY370" fmla="*/ 393280 h 1800225"/>
              <a:gd name="connsiteX371" fmla="*/ 1528286 w 1800225"/>
              <a:gd name="connsiteY371" fmla="*/ 406615 h 1800225"/>
              <a:gd name="connsiteX372" fmla="*/ 1558766 w 1800225"/>
              <a:gd name="connsiteY372" fmla="*/ 387565 h 1800225"/>
              <a:gd name="connsiteX373" fmla="*/ 1539716 w 1800225"/>
              <a:gd name="connsiteY373" fmla="*/ 357085 h 1800225"/>
              <a:gd name="connsiteX374" fmla="*/ 1510189 w 1800225"/>
              <a:gd name="connsiteY374" fmla="*/ 350417 h 1800225"/>
              <a:gd name="connsiteX375" fmla="*/ 1510189 w 1800225"/>
              <a:gd name="connsiteY375" fmla="*/ 350417 h 1800225"/>
              <a:gd name="connsiteX376" fmla="*/ 1546384 w 1800225"/>
              <a:gd name="connsiteY376" fmla="*/ 316127 h 1800225"/>
              <a:gd name="connsiteX377" fmla="*/ 1546384 w 1800225"/>
              <a:gd name="connsiteY377" fmla="*/ 280885 h 1800225"/>
              <a:gd name="connsiteX378" fmla="*/ 1257776 w 1800225"/>
              <a:gd name="connsiteY378" fmla="*/ 879055 h 1800225"/>
              <a:gd name="connsiteX379" fmla="*/ 1110139 w 1800225"/>
              <a:gd name="connsiteY379" fmla="*/ 880007 h 1800225"/>
              <a:gd name="connsiteX380" fmla="*/ 1109186 w 1800225"/>
              <a:gd name="connsiteY380" fmla="*/ 828572 h 1800225"/>
              <a:gd name="connsiteX381" fmla="*/ 1102519 w 1800225"/>
              <a:gd name="connsiteY381" fmla="*/ 811427 h 1800225"/>
              <a:gd name="connsiteX382" fmla="*/ 1068229 w 1800225"/>
              <a:gd name="connsiteY382" fmla="*/ 774280 h 1800225"/>
              <a:gd name="connsiteX383" fmla="*/ 1175861 w 1800225"/>
              <a:gd name="connsiteY383" fmla="*/ 671410 h 1800225"/>
              <a:gd name="connsiteX384" fmla="*/ 1376839 w 1800225"/>
              <a:gd name="connsiteY384" fmla="*/ 710462 h 1800225"/>
              <a:gd name="connsiteX385" fmla="*/ 1258729 w 1800225"/>
              <a:gd name="connsiteY385" fmla="*/ 877150 h 1800225"/>
              <a:gd name="connsiteX386" fmla="*/ 1257776 w 1800225"/>
              <a:gd name="connsiteY386" fmla="*/ 879055 h 1800225"/>
              <a:gd name="connsiteX387" fmla="*/ 1059656 w 1800225"/>
              <a:gd name="connsiteY387" fmla="*/ 879055 h 1800225"/>
              <a:gd name="connsiteX388" fmla="*/ 1060609 w 1800225"/>
              <a:gd name="connsiteY388" fmla="*/ 929537 h 1800225"/>
              <a:gd name="connsiteX389" fmla="*/ 1061561 w 1800225"/>
              <a:gd name="connsiteY389" fmla="*/ 969542 h 1800225"/>
              <a:gd name="connsiteX390" fmla="*/ 1032034 w 1800225"/>
              <a:gd name="connsiteY390" fmla="*/ 997165 h 1800225"/>
              <a:gd name="connsiteX391" fmla="*/ 994886 w 1800225"/>
              <a:gd name="connsiteY391" fmla="*/ 1031455 h 1800225"/>
              <a:gd name="connsiteX392" fmla="*/ 965359 w 1800225"/>
              <a:gd name="connsiteY392" fmla="*/ 1059077 h 1800225"/>
              <a:gd name="connsiteX393" fmla="*/ 925354 w 1800225"/>
              <a:gd name="connsiteY393" fmla="*/ 1060030 h 1800225"/>
              <a:gd name="connsiteX394" fmla="*/ 874871 w 1800225"/>
              <a:gd name="connsiteY394" fmla="*/ 1060982 h 1800225"/>
              <a:gd name="connsiteX395" fmla="*/ 834866 w 1800225"/>
              <a:gd name="connsiteY395" fmla="*/ 1061935 h 1800225"/>
              <a:gd name="connsiteX396" fmla="*/ 807244 w 1800225"/>
              <a:gd name="connsiteY396" fmla="*/ 1032407 h 1800225"/>
              <a:gd name="connsiteX397" fmla="*/ 772954 w 1800225"/>
              <a:gd name="connsiteY397" fmla="*/ 995260 h 1800225"/>
              <a:gd name="connsiteX398" fmla="*/ 745331 w 1800225"/>
              <a:gd name="connsiteY398" fmla="*/ 965732 h 1800225"/>
              <a:gd name="connsiteX399" fmla="*/ 744379 w 1800225"/>
              <a:gd name="connsiteY399" fmla="*/ 925727 h 1800225"/>
              <a:gd name="connsiteX400" fmla="*/ 743426 w 1800225"/>
              <a:gd name="connsiteY400" fmla="*/ 875245 h 1800225"/>
              <a:gd name="connsiteX401" fmla="*/ 742474 w 1800225"/>
              <a:gd name="connsiteY401" fmla="*/ 835240 h 1800225"/>
              <a:gd name="connsiteX402" fmla="*/ 772001 w 1800225"/>
              <a:gd name="connsiteY402" fmla="*/ 807617 h 1800225"/>
              <a:gd name="connsiteX403" fmla="*/ 809149 w 1800225"/>
              <a:gd name="connsiteY403" fmla="*/ 773327 h 1800225"/>
              <a:gd name="connsiteX404" fmla="*/ 838676 w 1800225"/>
              <a:gd name="connsiteY404" fmla="*/ 745705 h 1800225"/>
              <a:gd name="connsiteX405" fmla="*/ 878681 w 1800225"/>
              <a:gd name="connsiteY405" fmla="*/ 744752 h 1800225"/>
              <a:gd name="connsiteX406" fmla="*/ 929164 w 1800225"/>
              <a:gd name="connsiteY406" fmla="*/ 743800 h 1800225"/>
              <a:gd name="connsiteX407" fmla="*/ 969169 w 1800225"/>
              <a:gd name="connsiteY407" fmla="*/ 742847 h 1800225"/>
              <a:gd name="connsiteX408" fmla="*/ 996791 w 1800225"/>
              <a:gd name="connsiteY408" fmla="*/ 772375 h 1800225"/>
              <a:gd name="connsiteX409" fmla="*/ 1031081 w 1800225"/>
              <a:gd name="connsiteY409" fmla="*/ 809522 h 1800225"/>
              <a:gd name="connsiteX410" fmla="*/ 1057751 w 1800225"/>
              <a:gd name="connsiteY410" fmla="*/ 839050 h 1800225"/>
              <a:gd name="connsiteX411" fmla="*/ 1059656 w 1800225"/>
              <a:gd name="connsiteY411" fmla="*/ 879055 h 1800225"/>
              <a:gd name="connsiteX412" fmla="*/ 1178719 w 1800225"/>
              <a:gd name="connsiteY412" fmla="*/ 1150517 h 1800225"/>
              <a:gd name="connsiteX413" fmla="*/ 1066324 w 1800225"/>
              <a:gd name="connsiteY413" fmla="*/ 1033360 h 1800225"/>
              <a:gd name="connsiteX414" fmla="*/ 1103471 w 1800225"/>
              <a:gd name="connsiteY414" fmla="*/ 999070 h 1800225"/>
              <a:gd name="connsiteX415" fmla="*/ 1112044 w 1800225"/>
              <a:gd name="connsiteY415" fmla="*/ 980020 h 1800225"/>
              <a:gd name="connsiteX416" fmla="*/ 1111091 w 1800225"/>
              <a:gd name="connsiteY416" fmla="*/ 929537 h 1800225"/>
              <a:gd name="connsiteX417" fmla="*/ 1272064 w 1800225"/>
              <a:gd name="connsiteY417" fmla="*/ 928585 h 1800225"/>
              <a:gd name="connsiteX418" fmla="*/ 1384459 w 1800225"/>
              <a:gd name="connsiteY418" fmla="*/ 1107655 h 1800225"/>
              <a:gd name="connsiteX419" fmla="*/ 1178719 w 1800225"/>
              <a:gd name="connsiteY419" fmla="*/ 1150517 h 1800225"/>
              <a:gd name="connsiteX420" fmla="*/ 926306 w 1800225"/>
              <a:gd name="connsiteY420" fmla="*/ 1260055 h 1800225"/>
              <a:gd name="connsiteX421" fmla="*/ 925354 w 1800225"/>
              <a:gd name="connsiteY421" fmla="*/ 1111465 h 1800225"/>
              <a:gd name="connsiteX422" fmla="*/ 975836 w 1800225"/>
              <a:gd name="connsiteY422" fmla="*/ 1110513 h 1800225"/>
              <a:gd name="connsiteX423" fmla="*/ 992981 w 1800225"/>
              <a:gd name="connsiteY423" fmla="*/ 1103845 h 1800225"/>
              <a:gd name="connsiteX424" fmla="*/ 1030129 w 1800225"/>
              <a:gd name="connsiteY424" fmla="*/ 1069555 h 1800225"/>
              <a:gd name="connsiteX425" fmla="*/ 1132999 w 1800225"/>
              <a:gd name="connsiteY425" fmla="*/ 1177188 h 1800225"/>
              <a:gd name="connsiteX426" fmla="*/ 1093946 w 1800225"/>
              <a:gd name="connsiteY426" fmla="*/ 1378165 h 1800225"/>
              <a:gd name="connsiteX427" fmla="*/ 926306 w 1800225"/>
              <a:gd name="connsiteY427" fmla="*/ 1260055 h 1800225"/>
              <a:gd name="connsiteX428" fmla="*/ 652939 w 1800225"/>
              <a:gd name="connsiteY428" fmla="*/ 1179092 h 1800225"/>
              <a:gd name="connsiteX429" fmla="*/ 769144 w 1800225"/>
              <a:gd name="connsiteY429" fmla="*/ 1067650 h 1800225"/>
              <a:gd name="connsiteX430" fmla="*/ 803434 w 1800225"/>
              <a:gd name="connsiteY430" fmla="*/ 1104797 h 1800225"/>
              <a:gd name="connsiteX431" fmla="*/ 822484 w 1800225"/>
              <a:gd name="connsiteY431" fmla="*/ 1112417 h 1800225"/>
              <a:gd name="connsiteX432" fmla="*/ 872966 w 1800225"/>
              <a:gd name="connsiteY432" fmla="*/ 1111465 h 1800225"/>
              <a:gd name="connsiteX433" fmla="*/ 872966 w 1800225"/>
              <a:gd name="connsiteY433" fmla="*/ 1274342 h 1800225"/>
              <a:gd name="connsiteX434" fmla="*/ 694849 w 1800225"/>
              <a:gd name="connsiteY434" fmla="*/ 1386738 h 1800225"/>
              <a:gd name="connsiteX435" fmla="*/ 652939 w 1800225"/>
              <a:gd name="connsiteY435" fmla="*/ 1179092 h 1800225"/>
              <a:gd name="connsiteX436" fmla="*/ 545306 w 1800225"/>
              <a:gd name="connsiteY436" fmla="*/ 926680 h 1800225"/>
              <a:gd name="connsiteX437" fmla="*/ 693896 w 1800225"/>
              <a:gd name="connsiteY437" fmla="*/ 925727 h 1800225"/>
              <a:gd name="connsiteX438" fmla="*/ 694849 w 1800225"/>
              <a:gd name="connsiteY438" fmla="*/ 976210 h 1800225"/>
              <a:gd name="connsiteX439" fmla="*/ 701516 w 1800225"/>
              <a:gd name="connsiteY439" fmla="*/ 993355 h 1800225"/>
              <a:gd name="connsiteX440" fmla="*/ 735806 w 1800225"/>
              <a:gd name="connsiteY440" fmla="*/ 1030502 h 1800225"/>
              <a:gd name="connsiteX441" fmla="*/ 628174 w 1800225"/>
              <a:gd name="connsiteY441" fmla="*/ 1132420 h 1800225"/>
              <a:gd name="connsiteX442" fmla="*/ 627221 w 1800225"/>
              <a:gd name="connsiteY442" fmla="*/ 1131467 h 1800225"/>
              <a:gd name="connsiteX443" fmla="*/ 426244 w 1800225"/>
              <a:gd name="connsiteY443" fmla="*/ 1093367 h 1800225"/>
              <a:gd name="connsiteX444" fmla="*/ 545306 w 1800225"/>
              <a:gd name="connsiteY444" fmla="*/ 926680 h 1800225"/>
              <a:gd name="connsiteX445" fmla="*/ 626269 w 1800225"/>
              <a:gd name="connsiteY445" fmla="*/ 654265 h 1800225"/>
              <a:gd name="connsiteX446" fmla="*/ 737711 w 1800225"/>
              <a:gd name="connsiteY446" fmla="*/ 770470 h 1800225"/>
              <a:gd name="connsiteX447" fmla="*/ 700564 w 1800225"/>
              <a:gd name="connsiteY447" fmla="*/ 804760 h 1800225"/>
              <a:gd name="connsiteX448" fmla="*/ 691991 w 1800225"/>
              <a:gd name="connsiteY448" fmla="*/ 823810 h 1800225"/>
              <a:gd name="connsiteX449" fmla="*/ 692944 w 1800225"/>
              <a:gd name="connsiteY449" fmla="*/ 875245 h 1800225"/>
              <a:gd name="connsiteX450" fmla="*/ 531971 w 1800225"/>
              <a:gd name="connsiteY450" fmla="*/ 876197 h 1800225"/>
              <a:gd name="connsiteX451" fmla="*/ 418624 w 1800225"/>
              <a:gd name="connsiteY451" fmla="*/ 697127 h 1800225"/>
              <a:gd name="connsiteX452" fmla="*/ 626269 w 1800225"/>
              <a:gd name="connsiteY452" fmla="*/ 654265 h 1800225"/>
              <a:gd name="connsiteX453" fmla="*/ 877729 w 1800225"/>
              <a:gd name="connsiteY453" fmla="*/ 545680 h 1800225"/>
              <a:gd name="connsiteX454" fmla="*/ 877729 w 1800225"/>
              <a:gd name="connsiteY454" fmla="*/ 695222 h 1800225"/>
              <a:gd name="connsiteX455" fmla="*/ 827246 w 1800225"/>
              <a:gd name="connsiteY455" fmla="*/ 696175 h 1800225"/>
              <a:gd name="connsiteX456" fmla="*/ 817721 w 1800225"/>
              <a:gd name="connsiteY456" fmla="*/ 698080 h 1800225"/>
              <a:gd name="connsiteX457" fmla="*/ 810101 w 1800225"/>
              <a:gd name="connsiteY457" fmla="*/ 703795 h 1800225"/>
              <a:gd name="connsiteX458" fmla="*/ 773906 w 1800225"/>
              <a:gd name="connsiteY458" fmla="*/ 738085 h 1800225"/>
              <a:gd name="connsiteX459" fmla="*/ 671989 w 1800225"/>
              <a:gd name="connsiteY459" fmla="*/ 629500 h 1800225"/>
              <a:gd name="connsiteX460" fmla="*/ 711041 w 1800225"/>
              <a:gd name="connsiteY460" fmla="*/ 428522 h 1800225"/>
              <a:gd name="connsiteX461" fmla="*/ 877729 w 1800225"/>
              <a:gd name="connsiteY461" fmla="*/ 545680 h 1800225"/>
              <a:gd name="connsiteX462" fmla="*/ 1151096 w 1800225"/>
              <a:gd name="connsiteY462" fmla="*/ 626642 h 1800225"/>
              <a:gd name="connsiteX463" fmla="*/ 1034891 w 1800225"/>
              <a:gd name="connsiteY463" fmla="*/ 738085 h 1800225"/>
              <a:gd name="connsiteX464" fmla="*/ 999649 w 1800225"/>
              <a:gd name="connsiteY464" fmla="*/ 699985 h 1800225"/>
              <a:gd name="connsiteX465" fmla="*/ 980599 w 1800225"/>
              <a:gd name="connsiteY465" fmla="*/ 692365 h 1800225"/>
              <a:gd name="connsiteX466" fmla="*/ 929164 w 1800225"/>
              <a:gd name="connsiteY466" fmla="*/ 693317 h 1800225"/>
              <a:gd name="connsiteX467" fmla="*/ 928211 w 1800225"/>
              <a:gd name="connsiteY467" fmla="*/ 532345 h 1800225"/>
              <a:gd name="connsiteX468" fmla="*/ 1107281 w 1800225"/>
              <a:gd name="connsiteY468" fmla="*/ 419950 h 1800225"/>
              <a:gd name="connsiteX469" fmla="*/ 1151096 w 1800225"/>
              <a:gd name="connsiteY469" fmla="*/ 626642 h 1800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</a:cxnLst>
            <a:rect l="l" t="t" r="r" b="b"/>
            <a:pathLst>
              <a:path w="1800225" h="1800225">
                <a:moveTo>
                  <a:pt x="1546384" y="280885"/>
                </a:moveTo>
                <a:cubicBezTo>
                  <a:pt x="1536859" y="270407"/>
                  <a:pt x="1520666" y="270407"/>
                  <a:pt x="1511141" y="279932"/>
                </a:cubicBezTo>
                <a:lnTo>
                  <a:pt x="1467326" y="320890"/>
                </a:lnTo>
                <a:lnTo>
                  <a:pt x="1457801" y="275170"/>
                </a:lnTo>
                <a:cubicBezTo>
                  <a:pt x="1454944" y="261835"/>
                  <a:pt x="1441609" y="253262"/>
                  <a:pt x="1427321" y="256120"/>
                </a:cubicBezTo>
                <a:cubicBezTo>
                  <a:pt x="1426369" y="256120"/>
                  <a:pt x="1424464" y="257072"/>
                  <a:pt x="1423511" y="257072"/>
                </a:cubicBezTo>
                <a:cubicBezTo>
                  <a:pt x="1412081" y="261835"/>
                  <a:pt x="1405414" y="273265"/>
                  <a:pt x="1408271" y="285647"/>
                </a:cubicBezTo>
                <a:lnTo>
                  <a:pt x="1424464" y="361847"/>
                </a:lnTo>
                <a:lnTo>
                  <a:pt x="1424464" y="361847"/>
                </a:lnTo>
                <a:lnTo>
                  <a:pt x="1378744" y="405662"/>
                </a:lnTo>
                <a:lnTo>
                  <a:pt x="1378744" y="405662"/>
                </a:lnTo>
                <a:lnTo>
                  <a:pt x="1356836" y="306602"/>
                </a:lnTo>
                <a:cubicBezTo>
                  <a:pt x="1353979" y="293267"/>
                  <a:pt x="1340644" y="284695"/>
                  <a:pt x="1326356" y="287552"/>
                </a:cubicBezTo>
                <a:cubicBezTo>
                  <a:pt x="1324451" y="287552"/>
                  <a:pt x="1323499" y="288505"/>
                  <a:pt x="1322546" y="288505"/>
                </a:cubicBezTo>
                <a:cubicBezTo>
                  <a:pt x="1311116" y="293267"/>
                  <a:pt x="1304449" y="304697"/>
                  <a:pt x="1307306" y="317080"/>
                </a:cubicBezTo>
                <a:lnTo>
                  <a:pt x="1335881" y="445667"/>
                </a:lnTo>
                <a:lnTo>
                  <a:pt x="1335881" y="445667"/>
                </a:lnTo>
                <a:lnTo>
                  <a:pt x="1291114" y="488530"/>
                </a:lnTo>
                <a:lnTo>
                  <a:pt x="1291114" y="488530"/>
                </a:lnTo>
                <a:lnTo>
                  <a:pt x="1261586" y="353275"/>
                </a:lnTo>
                <a:cubicBezTo>
                  <a:pt x="1258729" y="339940"/>
                  <a:pt x="1245394" y="331367"/>
                  <a:pt x="1231106" y="334225"/>
                </a:cubicBezTo>
                <a:cubicBezTo>
                  <a:pt x="1230154" y="334225"/>
                  <a:pt x="1228249" y="335177"/>
                  <a:pt x="1227296" y="335177"/>
                </a:cubicBezTo>
                <a:cubicBezTo>
                  <a:pt x="1215866" y="339940"/>
                  <a:pt x="1209199" y="352322"/>
                  <a:pt x="1212056" y="363752"/>
                </a:cubicBezTo>
                <a:lnTo>
                  <a:pt x="1248251" y="529487"/>
                </a:lnTo>
                <a:lnTo>
                  <a:pt x="1193959" y="581875"/>
                </a:lnTo>
                <a:lnTo>
                  <a:pt x="1150144" y="372325"/>
                </a:lnTo>
                <a:cubicBezTo>
                  <a:pt x="1148239" y="364705"/>
                  <a:pt x="1142524" y="358037"/>
                  <a:pt x="1134904" y="354227"/>
                </a:cubicBezTo>
                <a:cubicBezTo>
                  <a:pt x="1127284" y="351370"/>
                  <a:pt x="1118711" y="352322"/>
                  <a:pt x="1111091" y="356132"/>
                </a:cubicBezTo>
                <a:lnTo>
                  <a:pt x="929164" y="471385"/>
                </a:lnTo>
                <a:lnTo>
                  <a:pt x="928211" y="396137"/>
                </a:lnTo>
                <a:lnTo>
                  <a:pt x="1072991" y="307555"/>
                </a:lnTo>
                <a:cubicBezTo>
                  <a:pt x="1084421" y="299935"/>
                  <a:pt x="1088231" y="284695"/>
                  <a:pt x="1081564" y="272312"/>
                </a:cubicBezTo>
                <a:cubicBezTo>
                  <a:pt x="1073944" y="259930"/>
                  <a:pt x="1058704" y="256120"/>
                  <a:pt x="1046321" y="263740"/>
                </a:cubicBezTo>
                <a:lnTo>
                  <a:pt x="929164" y="336130"/>
                </a:lnTo>
                <a:lnTo>
                  <a:pt x="929164" y="273265"/>
                </a:lnTo>
                <a:lnTo>
                  <a:pt x="1041559" y="203732"/>
                </a:lnTo>
                <a:cubicBezTo>
                  <a:pt x="1053941" y="196112"/>
                  <a:pt x="1056799" y="180872"/>
                  <a:pt x="1050131" y="168490"/>
                </a:cubicBezTo>
                <a:cubicBezTo>
                  <a:pt x="1042511" y="156107"/>
                  <a:pt x="1027271" y="152297"/>
                  <a:pt x="1014889" y="159917"/>
                </a:cubicBezTo>
                <a:lnTo>
                  <a:pt x="929164" y="212305"/>
                </a:lnTo>
                <a:lnTo>
                  <a:pt x="929164" y="149440"/>
                </a:lnTo>
                <a:lnTo>
                  <a:pt x="929164" y="148487"/>
                </a:lnTo>
                <a:lnTo>
                  <a:pt x="994886" y="107530"/>
                </a:lnTo>
                <a:cubicBezTo>
                  <a:pt x="1006316" y="99910"/>
                  <a:pt x="1010126" y="84670"/>
                  <a:pt x="1003459" y="72287"/>
                </a:cubicBezTo>
                <a:cubicBezTo>
                  <a:pt x="995839" y="59905"/>
                  <a:pt x="980599" y="56095"/>
                  <a:pt x="968216" y="63715"/>
                </a:cubicBezTo>
                <a:lnTo>
                  <a:pt x="929164" y="88480"/>
                </a:lnTo>
                <a:lnTo>
                  <a:pt x="929164" y="88480"/>
                </a:lnTo>
                <a:lnTo>
                  <a:pt x="929164" y="28472"/>
                </a:lnTo>
                <a:cubicBezTo>
                  <a:pt x="927259" y="17995"/>
                  <a:pt x="915829" y="7517"/>
                  <a:pt x="902494" y="7517"/>
                </a:cubicBezTo>
                <a:cubicBezTo>
                  <a:pt x="898684" y="6565"/>
                  <a:pt x="895826" y="7517"/>
                  <a:pt x="892969" y="9422"/>
                </a:cubicBezTo>
                <a:cubicBezTo>
                  <a:pt x="883444" y="13232"/>
                  <a:pt x="877729" y="21805"/>
                  <a:pt x="876776" y="32282"/>
                </a:cubicBezTo>
                <a:lnTo>
                  <a:pt x="876776" y="82765"/>
                </a:lnTo>
                <a:lnTo>
                  <a:pt x="852011" y="66572"/>
                </a:lnTo>
                <a:cubicBezTo>
                  <a:pt x="845344" y="61810"/>
                  <a:pt x="836771" y="60857"/>
                  <a:pt x="829151" y="64667"/>
                </a:cubicBezTo>
                <a:cubicBezTo>
                  <a:pt x="824389" y="66572"/>
                  <a:pt x="820579" y="69430"/>
                  <a:pt x="817721" y="74192"/>
                </a:cubicBezTo>
                <a:cubicBezTo>
                  <a:pt x="810101" y="85622"/>
                  <a:pt x="812959" y="101815"/>
                  <a:pt x="824389" y="109435"/>
                </a:cubicBezTo>
                <a:lnTo>
                  <a:pt x="877729" y="144677"/>
                </a:lnTo>
                <a:lnTo>
                  <a:pt x="876776" y="206590"/>
                </a:lnTo>
                <a:lnTo>
                  <a:pt x="807244" y="159917"/>
                </a:lnTo>
                <a:cubicBezTo>
                  <a:pt x="799624" y="155155"/>
                  <a:pt x="791051" y="154202"/>
                  <a:pt x="783431" y="157060"/>
                </a:cubicBezTo>
                <a:cubicBezTo>
                  <a:pt x="778669" y="158965"/>
                  <a:pt x="774859" y="161822"/>
                  <a:pt x="772001" y="166585"/>
                </a:cubicBezTo>
                <a:cubicBezTo>
                  <a:pt x="764381" y="178015"/>
                  <a:pt x="767239" y="194207"/>
                  <a:pt x="778669" y="201827"/>
                </a:cubicBezTo>
                <a:lnTo>
                  <a:pt x="877729" y="268502"/>
                </a:lnTo>
                <a:lnTo>
                  <a:pt x="877729" y="268502"/>
                </a:lnTo>
                <a:lnTo>
                  <a:pt x="877729" y="343750"/>
                </a:lnTo>
                <a:lnTo>
                  <a:pt x="754856" y="260882"/>
                </a:lnTo>
                <a:cubicBezTo>
                  <a:pt x="747236" y="256120"/>
                  <a:pt x="738664" y="255167"/>
                  <a:pt x="731044" y="258025"/>
                </a:cubicBezTo>
                <a:cubicBezTo>
                  <a:pt x="726281" y="259930"/>
                  <a:pt x="722471" y="262787"/>
                  <a:pt x="719614" y="267550"/>
                </a:cubicBezTo>
                <a:cubicBezTo>
                  <a:pt x="711994" y="278980"/>
                  <a:pt x="714851" y="295172"/>
                  <a:pt x="726281" y="302792"/>
                </a:cubicBezTo>
                <a:lnTo>
                  <a:pt x="878681" y="404710"/>
                </a:lnTo>
                <a:lnTo>
                  <a:pt x="878681" y="483767"/>
                </a:lnTo>
                <a:lnTo>
                  <a:pt x="707231" y="363752"/>
                </a:lnTo>
                <a:cubicBezTo>
                  <a:pt x="699611" y="358990"/>
                  <a:pt x="691039" y="358037"/>
                  <a:pt x="683419" y="361847"/>
                </a:cubicBezTo>
                <a:cubicBezTo>
                  <a:pt x="675799" y="364705"/>
                  <a:pt x="670084" y="371372"/>
                  <a:pt x="668179" y="379945"/>
                </a:cubicBezTo>
                <a:lnTo>
                  <a:pt x="628174" y="584732"/>
                </a:lnTo>
                <a:lnTo>
                  <a:pt x="573881" y="528535"/>
                </a:lnTo>
                <a:lnTo>
                  <a:pt x="611981" y="349465"/>
                </a:lnTo>
                <a:cubicBezTo>
                  <a:pt x="614839" y="336130"/>
                  <a:pt x="606266" y="322795"/>
                  <a:pt x="592931" y="318985"/>
                </a:cubicBezTo>
                <a:cubicBezTo>
                  <a:pt x="588169" y="318032"/>
                  <a:pt x="582454" y="318032"/>
                  <a:pt x="577691" y="319937"/>
                </a:cubicBezTo>
                <a:cubicBezTo>
                  <a:pt x="570071" y="322795"/>
                  <a:pt x="564356" y="329462"/>
                  <a:pt x="562451" y="338035"/>
                </a:cubicBezTo>
                <a:lnTo>
                  <a:pt x="531019" y="482815"/>
                </a:lnTo>
                <a:lnTo>
                  <a:pt x="478631" y="428522"/>
                </a:lnTo>
                <a:lnTo>
                  <a:pt x="478631" y="428522"/>
                </a:lnTo>
                <a:lnTo>
                  <a:pt x="504349" y="312317"/>
                </a:lnTo>
                <a:cubicBezTo>
                  <a:pt x="507206" y="298982"/>
                  <a:pt x="498634" y="285647"/>
                  <a:pt x="485299" y="281837"/>
                </a:cubicBezTo>
                <a:cubicBezTo>
                  <a:pt x="480536" y="280885"/>
                  <a:pt x="474821" y="280885"/>
                  <a:pt x="470059" y="282790"/>
                </a:cubicBezTo>
                <a:cubicBezTo>
                  <a:pt x="462439" y="285647"/>
                  <a:pt x="456724" y="292315"/>
                  <a:pt x="454819" y="300887"/>
                </a:cubicBezTo>
                <a:lnTo>
                  <a:pt x="437674" y="382802"/>
                </a:lnTo>
                <a:lnTo>
                  <a:pt x="393859" y="338987"/>
                </a:lnTo>
                <a:lnTo>
                  <a:pt x="407194" y="276122"/>
                </a:lnTo>
                <a:cubicBezTo>
                  <a:pt x="410051" y="262787"/>
                  <a:pt x="401479" y="249452"/>
                  <a:pt x="388144" y="245642"/>
                </a:cubicBezTo>
                <a:cubicBezTo>
                  <a:pt x="383381" y="244690"/>
                  <a:pt x="377666" y="244690"/>
                  <a:pt x="373856" y="246595"/>
                </a:cubicBezTo>
                <a:cubicBezTo>
                  <a:pt x="366236" y="249452"/>
                  <a:pt x="360521" y="256120"/>
                  <a:pt x="358616" y="264692"/>
                </a:cubicBezTo>
                <a:lnTo>
                  <a:pt x="352901" y="293267"/>
                </a:lnTo>
                <a:lnTo>
                  <a:pt x="317659" y="257072"/>
                </a:lnTo>
                <a:cubicBezTo>
                  <a:pt x="310039" y="250405"/>
                  <a:pt x="299561" y="247547"/>
                  <a:pt x="290036" y="251357"/>
                </a:cubicBezTo>
                <a:cubicBezTo>
                  <a:pt x="287179" y="252310"/>
                  <a:pt x="284321" y="253262"/>
                  <a:pt x="282416" y="257072"/>
                </a:cubicBezTo>
                <a:cubicBezTo>
                  <a:pt x="271939" y="266597"/>
                  <a:pt x="271939" y="281837"/>
                  <a:pt x="281464" y="292315"/>
                </a:cubicBezTo>
                <a:lnTo>
                  <a:pt x="323374" y="335177"/>
                </a:lnTo>
                <a:lnTo>
                  <a:pt x="323374" y="335177"/>
                </a:lnTo>
                <a:lnTo>
                  <a:pt x="277654" y="344702"/>
                </a:lnTo>
                <a:cubicBezTo>
                  <a:pt x="264319" y="347560"/>
                  <a:pt x="255746" y="360895"/>
                  <a:pt x="258604" y="375182"/>
                </a:cubicBezTo>
                <a:cubicBezTo>
                  <a:pt x="261461" y="388517"/>
                  <a:pt x="274796" y="397090"/>
                  <a:pt x="289084" y="394232"/>
                </a:cubicBezTo>
                <a:lnTo>
                  <a:pt x="364331" y="378040"/>
                </a:lnTo>
                <a:lnTo>
                  <a:pt x="364331" y="378040"/>
                </a:lnTo>
                <a:lnTo>
                  <a:pt x="407194" y="423760"/>
                </a:lnTo>
                <a:lnTo>
                  <a:pt x="309086" y="444715"/>
                </a:lnTo>
                <a:cubicBezTo>
                  <a:pt x="295751" y="447572"/>
                  <a:pt x="287179" y="460907"/>
                  <a:pt x="290036" y="475195"/>
                </a:cubicBezTo>
                <a:cubicBezTo>
                  <a:pt x="292894" y="488530"/>
                  <a:pt x="306229" y="497102"/>
                  <a:pt x="320516" y="494245"/>
                </a:cubicBezTo>
                <a:lnTo>
                  <a:pt x="449104" y="465670"/>
                </a:lnTo>
                <a:lnTo>
                  <a:pt x="491966" y="511390"/>
                </a:lnTo>
                <a:lnTo>
                  <a:pt x="356711" y="540917"/>
                </a:lnTo>
                <a:cubicBezTo>
                  <a:pt x="343376" y="543775"/>
                  <a:pt x="334804" y="557110"/>
                  <a:pt x="337661" y="571397"/>
                </a:cubicBezTo>
                <a:cubicBezTo>
                  <a:pt x="340519" y="584732"/>
                  <a:pt x="353854" y="593305"/>
                  <a:pt x="368141" y="590447"/>
                </a:cubicBezTo>
                <a:lnTo>
                  <a:pt x="533876" y="554252"/>
                </a:lnTo>
                <a:lnTo>
                  <a:pt x="585311" y="608545"/>
                </a:lnTo>
                <a:lnTo>
                  <a:pt x="371951" y="655217"/>
                </a:lnTo>
                <a:cubicBezTo>
                  <a:pt x="364331" y="657122"/>
                  <a:pt x="357664" y="661885"/>
                  <a:pt x="353854" y="670457"/>
                </a:cubicBezTo>
                <a:cubicBezTo>
                  <a:pt x="351949" y="678077"/>
                  <a:pt x="351949" y="686650"/>
                  <a:pt x="355759" y="693317"/>
                </a:cubicBezTo>
                <a:lnTo>
                  <a:pt x="471964" y="876197"/>
                </a:lnTo>
                <a:lnTo>
                  <a:pt x="395764" y="876197"/>
                </a:lnTo>
                <a:lnTo>
                  <a:pt x="307181" y="731417"/>
                </a:lnTo>
                <a:cubicBezTo>
                  <a:pt x="300514" y="720940"/>
                  <a:pt x="287179" y="717130"/>
                  <a:pt x="275749" y="720940"/>
                </a:cubicBezTo>
                <a:cubicBezTo>
                  <a:pt x="274796" y="721892"/>
                  <a:pt x="272891" y="721892"/>
                  <a:pt x="271939" y="722845"/>
                </a:cubicBezTo>
                <a:cubicBezTo>
                  <a:pt x="260509" y="730465"/>
                  <a:pt x="256699" y="745705"/>
                  <a:pt x="263366" y="758087"/>
                </a:cubicBezTo>
                <a:lnTo>
                  <a:pt x="335756" y="876197"/>
                </a:lnTo>
                <a:lnTo>
                  <a:pt x="335756" y="876197"/>
                </a:lnTo>
                <a:lnTo>
                  <a:pt x="273844" y="876197"/>
                </a:lnTo>
                <a:lnTo>
                  <a:pt x="272891" y="876197"/>
                </a:lnTo>
                <a:lnTo>
                  <a:pt x="203359" y="763802"/>
                </a:lnTo>
                <a:cubicBezTo>
                  <a:pt x="196691" y="753325"/>
                  <a:pt x="183356" y="749515"/>
                  <a:pt x="171926" y="753325"/>
                </a:cubicBezTo>
                <a:cubicBezTo>
                  <a:pt x="170974" y="754277"/>
                  <a:pt x="169069" y="754277"/>
                  <a:pt x="168116" y="755230"/>
                </a:cubicBezTo>
                <a:cubicBezTo>
                  <a:pt x="155734" y="762850"/>
                  <a:pt x="152876" y="778090"/>
                  <a:pt x="159544" y="790472"/>
                </a:cubicBezTo>
                <a:lnTo>
                  <a:pt x="212884" y="876197"/>
                </a:lnTo>
                <a:lnTo>
                  <a:pt x="212884" y="876197"/>
                </a:lnTo>
                <a:lnTo>
                  <a:pt x="150019" y="876197"/>
                </a:lnTo>
                <a:lnTo>
                  <a:pt x="150019" y="876197"/>
                </a:lnTo>
                <a:lnTo>
                  <a:pt x="109061" y="809522"/>
                </a:lnTo>
                <a:cubicBezTo>
                  <a:pt x="102394" y="799045"/>
                  <a:pt x="89059" y="794282"/>
                  <a:pt x="77629" y="799045"/>
                </a:cubicBezTo>
                <a:cubicBezTo>
                  <a:pt x="76676" y="799997"/>
                  <a:pt x="74771" y="799997"/>
                  <a:pt x="73819" y="800950"/>
                </a:cubicBezTo>
                <a:cubicBezTo>
                  <a:pt x="62389" y="808570"/>
                  <a:pt x="58579" y="823810"/>
                  <a:pt x="65246" y="836192"/>
                </a:cubicBezTo>
                <a:lnTo>
                  <a:pt x="90011" y="876197"/>
                </a:lnTo>
                <a:lnTo>
                  <a:pt x="30004" y="877150"/>
                </a:lnTo>
                <a:cubicBezTo>
                  <a:pt x="18574" y="876197"/>
                  <a:pt x="7144" y="888580"/>
                  <a:pt x="7144" y="902867"/>
                </a:cubicBezTo>
                <a:cubicBezTo>
                  <a:pt x="7144" y="916202"/>
                  <a:pt x="18574" y="927632"/>
                  <a:pt x="32861" y="927632"/>
                </a:cubicBezTo>
                <a:lnTo>
                  <a:pt x="82391" y="926680"/>
                </a:lnTo>
                <a:lnTo>
                  <a:pt x="83344" y="926680"/>
                </a:lnTo>
                <a:lnTo>
                  <a:pt x="67151" y="951445"/>
                </a:lnTo>
                <a:cubicBezTo>
                  <a:pt x="59531" y="962875"/>
                  <a:pt x="62389" y="979067"/>
                  <a:pt x="73819" y="986687"/>
                </a:cubicBezTo>
                <a:cubicBezTo>
                  <a:pt x="85249" y="994307"/>
                  <a:pt x="101441" y="991450"/>
                  <a:pt x="109061" y="980020"/>
                </a:cubicBezTo>
                <a:lnTo>
                  <a:pt x="144304" y="927632"/>
                </a:lnTo>
                <a:lnTo>
                  <a:pt x="207169" y="927632"/>
                </a:lnTo>
                <a:lnTo>
                  <a:pt x="207169" y="927632"/>
                </a:lnTo>
                <a:lnTo>
                  <a:pt x="159544" y="998117"/>
                </a:lnTo>
                <a:cubicBezTo>
                  <a:pt x="151924" y="1009547"/>
                  <a:pt x="154781" y="1025740"/>
                  <a:pt x="166211" y="1033360"/>
                </a:cubicBezTo>
                <a:cubicBezTo>
                  <a:pt x="177641" y="1040980"/>
                  <a:pt x="193834" y="1038122"/>
                  <a:pt x="201454" y="1026692"/>
                </a:cubicBezTo>
                <a:lnTo>
                  <a:pt x="268129" y="927632"/>
                </a:lnTo>
                <a:lnTo>
                  <a:pt x="342424" y="928585"/>
                </a:lnTo>
                <a:lnTo>
                  <a:pt x="260509" y="1051457"/>
                </a:lnTo>
                <a:cubicBezTo>
                  <a:pt x="252889" y="1062888"/>
                  <a:pt x="255746" y="1079080"/>
                  <a:pt x="267176" y="1086700"/>
                </a:cubicBezTo>
                <a:cubicBezTo>
                  <a:pt x="278606" y="1094320"/>
                  <a:pt x="294799" y="1091463"/>
                  <a:pt x="302419" y="1080032"/>
                </a:cubicBezTo>
                <a:lnTo>
                  <a:pt x="404336" y="928585"/>
                </a:lnTo>
                <a:lnTo>
                  <a:pt x="483394" y="928585"/>
                </a:lnTo>
                <a:lnTo>
                  <a:pt x="362426" y="1100035"/>
                </a:lnTo>
                <a:cubicBezTo>
                  <a:pt x="357664" y="1106702"/>
                  <a:pt x="356711" y="1115275"/>
                  <a:pt x="360521" y="1123847"/>
                </a:cubicBezTo>
                <a:cubicBezTo>
                  <a:pt x="363379" y="1131467"/>
                  <a:pt x="370046" y="1137182"/>
                  <a:pt x="378619" y="1139088"/>
                </a:cubicBezTo>
                <a:lnTo>
                  <a:pt x="584359" y="1177188"/>
                </a:lnTo>
                <a:lnTo>
                  <a:pt x="528161" y="1232433"/>
                </a:lnTo>
                <a:lnTo>
                  <a:pt x="349091" y="1193380"/>
                </a:lnTo>
                <a:cubicBezTo>
                  <a:pt x="344329" y="1192427"/>
                  <a:pt x="338614" y="1192427"/>
                  <a:pt x="334804" y="1194332"/>
                </a:cubicBezTo>
                <a:cubicBezTo>
                  <a:pt x="327184" y="1197190"/>
                  <a:pt x="321469" y="1203857"/>
                  <a:pt x="319564" y="1212430"/>
                </a:cubicBezTo>
                <a:cubicBezTo>
                  <a:pt x="316706" y="1225765"/>
                  <a:pt x="325279" y="1240052"/>
                  <a:pt x="338614" y="1242910"/>
                </a:cubicBezTo>
                <a:lnTo>
                  <a:pt x="483394" y="1274342"/>
                </a:lnTo>
                <a:lnTo>
                  <a:pt x="483394" y="1274342"/>
                </a:lnTo>
                <a:lnTo>
                  <a:pt x="429101" y="1326730"/>
                </a:lnTo>
                <a:lnTo>
                  <a:pt x="311944" y="1300060"/>
                </a:lnTo>
                <a:cubicBezTo>
                  <a:pt x="307181" y="1299108"/>
                  <a:pt x="301466" y="1299108"/>
                  <a:pt x="296704" y="1301013"/>
                </a:cubicBezTo>
                <a:cubicBezTo>
                  <a:pt x="289084" y="1303870"/>
                  <a:pt x="283369" y="1310538"/>
                  <a:pt x="281464" y="1319110"/>
                </a:cubicBezTo>
                <a:cubicBezTo>
                  <a:pt x="278606" y="1332445"/>
                  <a:pt x="287179" y="1345780"/>
                  <a:pt x="300514" y="1349590"/>
                </a:cubicBezTo>
                <a:lnTo>
                  <a:pt x="383381" y="1367688"/>
                </a:lnTo>
                <a:lnTo>
                  <a:pt x="337661" y="1411502"/>
                </a:lnTo>
                <a:lnTo>
                  <a:pt x="337661" y="1411502"/>
                </a:lnTo>
                <a:lnTo>
                  <a:pt x="275749" y="1398167"/>
                </a:lnTo>
                <a:cubicBezTo>
                  <a:pt x="270986" y="1397215"/>
                  <a:pt x="265271" y="1397215"/>
                  <a:pt x="261461" y="1399120"/>
                </a:cubicBezTo>
                <a:cubicBezTo>
                  <a:pt x="253841" y="1401977"/>
                  <a:pt x="248126" y="1408645"/>
                  <a:pt x="246221" y="1417217"/>
                </a:cubicBezTo>
                <a:cubicBezTo>
                  <a:pt x="243364" y="1430552"/>
                  <a:pt x="251936" y="1443888"/>
                  <a:pt x="265271" y="1447697"/>
                </a:cubicBezTo>
                <a:lnTo>
                  <a:pt x="293846" y="1454365"/>
                </a:lnTo>
                <a:lnTo>
                  <a:pt x="293846" y="1454365"/>
                </a:lnTo>
                <a:lnTo>
                  <a:pt x="257651" y="1488655"/>
                </a:lnTo>
                <a:cubicBezTo>
                  <a:pt x="247174" y="1498180"/>
                  <a:pt x="247174" y="1514372"/>
                  <a:pt x="256699" y="1524850"/>
                </a:cubicBezTo>
                <a:cubicBezTo>
                  <a:pt x="266224" y="1535327"/>
                  <a:pt x="282416" y="1535327"/>
                  <a:pt x="291941" y="1525802"/>
                </a:cubicBezTo>
                <a:lnTo>
                  <a:pt x="334804" y="1483892"/>
                </a:lnTo>
                <a:lnTo>
                  <a:pt x="334804" y="1483892"/>
                </a:lnTo>
                <a:lnTo>
                  <a:pt x="344329" y="1528660"/>
                </a:lnTo>
                <a:cubicBezTo>
                  <a:pt x="347186" y="1541995"/>
                  <a:pt x="360521" y="1550567"/>
                  <a:pt x="374809" y="1547710"/>
                </a:cubicBezTo>
                <a:cubicBezTo>
                  <a:pt x="388144" y="1544852"/>
                  <a:pt x="396716" y="1531517"/>
                  <a:pt x="393859" y="1517230"/>
                </a:cubicBezTo>
                <a:lnTo>
                  <a:pt x="377666" y="1441983"/>
                </a:lnTo>
                <a:lnTo>
                  <a:pt x="377666" y="1441983"/>
                </a:lnTo>
                <a:lnTo>
                  <a:pt x="423386" y="1398167"/>
                </a:lnTo>
                <a:lnTo>
                  <a:pt x="444341" y="1496275"/>
                </a:lnTo>
                <a:cubicBezTo>
                  <a:pt x="447199" y="1509610"/>
                  <a:pt x="460534" y="1518183"/>
                  <a:pt x="474821" y="1515325"/>
                </a:cubicBezTo>
                <a:cubicBezTo>
                  <a:pt x="488156" y="1512467"/>
                  <a:pt x="496729" y="1499133"/>
                  <a:pt x="493871" y="1484845"/>
                </a:cubicBezTo>
                <a:lnTo>
                  <a:pt x="466249" y="1356258"/>
                </a:lnTo>
                <a:lnTo>
                  <a:pt x="467201" y="1356258"/>
                </a:lnTo>
                <a:lnTo>
                  <a:pt x="511969" y="1313395"/>
                </a:lnTo>
                <a:lnTo>
                  <a:pt x="541496" y="1447697"/>
                </a:lnTo>
                <a:cubicBezTo>
                  <a:pt x="544354" y="1461033"/>
                  <a:pt x="557689" y="1469605"/>
                  <a:pt x="571976" y="1466747"/>
                </a:cubicBezTo>
                <a:cubicBezTo>
                  <a:pt x="585311" y="1463890"/>
                  <a:pt x="593884" y="1450555"/>
                  <a:pt x="591026" y="1436267"/>
                </a:cubicBezTo>
                <a:lnTo>
                  <a:pt x="554831" y="1270533"/>
                </a:lnTo>
                <a:lnTo>
                  <a:pt x="608171" y="1218145"/>
                </a:lnTo>
                <a:lnTo>
                  <a:pt x="651986" y="1429600"/>
                </a:lnTo>
                <a:cubicBezTo>
                  <a:pt x="653891" y="1437220"/>
                  <a:pt x="659606" y="1443888"/>
                  <a:pt x="667226" y="1447697"/>
                </a:cubicBezTo>
                <a:cubicBezTo>
                  <a:pt x="674846" y="1450555"/>
                  <a:pt x="683419" y="1450555"/>
                  <a:pt x="691039" y="1445792"/>
                </a:cubicBezTo>
                <a:lnTo>
                  <a:pt x="874871" y="1330540"/>
                </a:lnTo>
                <a:lnTo>
                  <a:pt x="874871" y="1405788"/>
                </a:lnTo>
                <a:lnTo>
                  <a:pt x="874871" y="1405788"/>
                </a:lnTo>
                <a:lnTo>
                  <a:pt x="731044" y="1497227"/>
                </a:lnTo>
                <a:cubicBezTo>
                  <a:pt x="719614" y="1504847"/>
                  <a:pt x="715804" y="1520088"/>
                  <a:pt x="722471" y="1532470"/>
                </a:cubicBezTo>
                <a:cubicBezTo>
                  <a:pt x="730091" y="1543900"/>
                  <a:pt x="745331" y="1547710"/>
                  <a:pt x="757714" y="1541042"/>
                </a:cubicBezTo>
                <a:lnTo>
                  <a:pt x="875824" y="1468652"/>
                </a:lnTo>
                <a:lnTo>
                  <a:pt x="875824" y="1468652"/>
                </a:lnTo>
                <a:lnTo>
                  <a:pt x="875824" y="1530565"/>
                </a:lnTo>
                <a:lnTo>
                  <a:pt x="875824" y="1530565"/>
                </a:lnTo>
                <a:lnTo>
                  <a:pt x="763429" y="1600097"/>
                </a:lnTo>
                <a:cubicBezTo>
                  <a:pt x="751999" y="1607717"/>
                  <a:pt x="748189" y="1622958"/>
                  <a:pt x="754856" y="1635340"/>
                </a:cubicBezTo>
                <a:cubicBezTo>
                  <a:pt x="762476" y="1647722"/>
                  <a:pt x="777716" y="1650580"/>
                  <a:pt x="790099" y="1643913"/>
                </a:cubicBezTo>
                <a:lnTo>
                  <a:pt x="875824" y="1590572"/>
                </a:lnTo>
                <a:lnTo>
                  <a:pt x="875824" y="1591525"/>
                </a:lnTo>
                <a:lnTo>
                  <a:pt x="875824" y="1654390"/>
                </a:lnTo>
                <a:lnTo>
                  <a:pt x="809149" y="1695347"/>
                </a:lnTo>
                <a:cubicBezTo>
                  <a:pt x="796766" y="1702967"/>
                  <a:pt x="793909" y="1718208"/>
                  <a:pt x="800576" y="1730590"/>
                </a:cubicBezTo>
                <a:cubicBezTo>
                  <a:pt x="808196" y="1742020"/>
                  <a:pt x="823436" y="1745830"/>
                  <a:pt x="835819" y="1739163"/>
                </a:cubicBezTo>
                <a:lnTo>
                  <a:pt x="875824" y="1714397"/>
                </a:lnTo>
                <a:lnTo>
                  <a:pt x="875824" y="1715350"/>
                </a:lnTo>
                <a:lnTo>
                  <a:pt x="875824" y="1774405"/>
                </a:lnTo>
                <a:cubicBezTo>
                  <a:pt x="875824" y="1788692"/>
                  <a:pt x="887254" y="1800122"/>
                  <a:pt x="901541" y="1800122"/>
                </a:cubicBezTo>
                <a:cubicBezTo>
                  <a:pt x="914876" y="1800122"/>
                  <a:pt x="926306" y="1788692"/>
                  <a:pt x="926306" y="1774405"/>
                </a:cubicBezTo>
                <a:lnTo>
                  <a:pt x="927259" y="1723922"/>
                </a:lnTo>
                <a:lnTo>
                  <a:pt x="927259" y="1723922"/>
                </a:lnTo>
                <a:lnTo>
                  <a:pt x="951071" y="1740115"/>
                </a:lnTo>
                <a:cubicBezTo>
                  <a:pt x="962501" y="1747735"/>
                  <a:pt x="978694" y="1744877"/>
                  <a:pt x="986314" y="1733447"/>
                </a:cubicBezTo>
                <a:cubicBezTo>
                  <a:pt x="993934" y="1722017"/>
                  <a:pt x="991076" y="1705825"/>
                  <a:pt x="979646" y="1698205"/>
                </a:cubicBezTo>
                <a:lnTo>
                  <a:pt x="926306" y="1662010"/>
                </a:lnTo>
                <a:lnTo>
                  <a:pt x="926306" y="1662010"/>
                </a:lnTo>
                <a:lnTo>
                  <a:pt x="926306" y="1600097"/>
                </a:lnTo>
                <a:lnTo>
                  <a:pt x="926306" y="1599145"/>
                </a:lnTo>
                <a:lnTo>
                  <a:pt x="926306" y="1599145"/>
                </a:lnTo>
                <a:lnTo>
                  <a:pt x="997744" y="1646770"/>
                </a:lnTo>
                <a:cubicBezTo>
                  <a:pt x="1009174" y="1654390"/>
                  <a:pt x="1025366" y="1651533"/>
                  <a:pt x="1032986" y="1640102"/>
                </a:cubicBezTo>
                <a:cubicBezTo>
                  <a:pt x="1040606" y="1628672"/>
                  <a:pt x="1037749" y="1612480"/>
                  <a:pt x="1026319" y="1604860"/>
                </a:cubicBezTo>
                <a:lnTo>
                  <a:pt x="927259" y="1538185"/>
                </a:lnTo>
                <a:lnTo>
                  <a:pt x="927259" y="1538185"/>
                </a:lnTo>
                <a:lnTo>
                  <a:pt x="928211" y="1463890"/>
                </a:lnTo>
                <a:lnTo>
                  <a:pt x="928211" y="1463890"/>
                </a:lnTo>
                <a:lnTo>
                  <a:pt x="1051084" y="1546758"/>
                </a:lnTo>
                <a:cubicBezTo>
                  <a:pt x="1062514" y="1554377"/>
                  <a:pt x="1078706" y="1551520"/>
                  <a:pt x="1086326" y="1540090"/>
                </a:cubicBezTo>
                <a:cubicBezTo>
                  <a:pt x="1093946" y="1528660"/>
                  <a:pt x="1091089" y="1512467"/>
                  <a:pt x="1079659" y="1504847"/>
                </a:cubicBezTo>
                <a:lnTo>
                  <a:pt x="927259" y="1402930"/>
                </a:lnTo>
                <a:lnTo>
                  <a:pt x="927259" y="1402930"/>
                </a:lnTo>
                <a:lnTo>
                  <a:pt x="927259" y="1323872"/>
                </a:lnTo>
                <a:lnTo>
                  <a:pt x="1097756" y="1443888"/>
                </a:lnTo>
                <a:cubicBezTo>
                  <a:pt x="1111091" y="1453413"/>
                  <a:pt x="1133951" y="1444840"/>
                  <a:pt x="1136809" y="1427695"/>
                </a:cubicBezTo>
                <a:lnTo>
                  <a:pt x="1176814" y="1222907"/>
                </a:lnTo>
                <a:lnTo>
                  <a:pt x="1231106" y="1279105"/>
                </a:lnTo>
                <a:lnTo>
                  <a:pt x="1231106" y="1279105"/>
                </a:lnTo>
                <a:lnTo>
                  <a:pt x="1192054" y="1458175"/>
                </a:lnTo>
                <a:cubicBezTo>
                  <a:pt x="1189196" y="1471510"/>
                  <a:pt x="1197769" y="1484845"/>
                  <a:pt x="1211104" y="1487702"/>
                </a:cubicBezTo>
                <a:cubicBezTo>
                  <a:pt x="1224439" y="1490560"/>
                  <a:pt x="1237774" y="1481988"/>
                  <a:pt x="1241584" y="1468652"/>
                </a:cubicBezTo>
                <a:lnTo>
                  <a:pt x="1273016" y="1323872"/>
                </a:lnTo>
                <a:lnTo>
                  <a:pt x="1273016" y="1323872"/>
                </a:lnTo>
                <a:lnTo>
                  <a:pt x="1325404" y="1377213"/>
                </a:lnTo>
                <a:lnTo>
                  <a:pt x="1325404" y="1377213"/>
                </a:lnTo>
                <a:lnTo>
                  <a:pt x="1300639" y="1494370"/>
                </a:lnTo>
                <a:cubicBezTo>
                  <a:pt x="1297781" y="1507705"/>
                  <a:pt x="1306354" y="1521040"/>
                  <a:pt x="1319689" y="1524850"/>
                </a:cubicBezTo>
                <a:cubicBezTo>
                  <a:pt x="1333024" y="1527708"/>
                  <a:pt x="1346359" y="1519135"/>
                  <a:pt x="1350169" y="1505800"/>
                </a:cubicBezTo>
                <a:lnTo>
                  <a:pt x="1368266" y="1421980"/>
                </a:lnTo>
                <a:lnTo>
                  <a:pt x="1368266" y="1421980"/>
                </a:lnTo>
                <a:lnTo>
                  <a:pt x="1368266" y="1422933"/>
                </a:lnTo>
                <a:lnTo>
                  <a:pt x="1411129" y="1467700"/>
                </a:lnTo>
                <a:lnTo>
                  <a:pt x="1411129" y="1467700"/>
                </a:lnTo>
                <a:lnTo>
                  <a:pt x="1397794" y="1530565"/>
                </a:lnTo>
                <a:cubicBezTo>
                  <a:pt x="1394936" y="1543900"/>
                  <a:pt x="1403509" y="1558188"/>
                  <a:pt x="1416844" y="1561045"/>
                </a:cubicBezTo>
                <a:cubicBezTo>
                  <a:pt x="1430179" y="1563902"/>
                  <a:pt x="1443514" y="1555330"/>
                  <a:pt x="1447324" y="1541995"/>
                </a:cubicBezTo>
                <a:lnTo>
                  <a:pt x="1453039" y="1513420"/>
                </a:lnTo>
                <a:lnTo>
                  <a:pt x="1453039" y="1513420"/>
                </a:lnTo>
                <a:lnTo>
                  <a:pt x="1488281" y="1549615"/>
                </a:lnTo>
                <a:cubicBezTo>
                  <a:pt x="1497806" y="1560092"/>
                  <a:pt x="1513999" y="1560092"/>
                  <a:pt x="1523524" y="1550567"/>
                </a:cubicBezTo>
                <a:cubicBezTo>
                  <a:pt x="1534001" y="1541042"/>
                  <a:pt x="1534001" y="1524850"/>
                  <a:pt x="1524476" y="1514372"/>
                </a:cubicBezTo>
                <a:lnTo>
                  <a:pt x="1483519" y="1472463"/>
                </a:lnTo>
                <a:lnTo>
                  <a:pt x="1482566" y="1471510"/>
                </a:lnTo>
                <a:lnTo>
                  <a:pt x="1528286" y="1461985"/>
                </a:lnTo>
                <a:cubicBezTo>
                  <a:pt x="1541621" y="1459127"/>
                  <a:pt x="1550194" y="1445792"/>
                  <a:pt x="1547336" y="1431505"/>
                </a:cubicBezTo>
                <a:cubicBezTo>
                  <a:pt x="1544479" y="1418170"/>
                  <a:pt x="1531144" y="1409597"/>
                  <a:pt x="1516856" y="1412455"/>
                </a:cubicBezTo>
                <a:lnTo>
                  <a:pt x="1440656" y="1428647"/>
                </a:lnTo>
                <a:lnTo>
                  <a:pt x="1397794" y="1379117"/>
                </a:lnTo>
                <a:lnTo>
                  <a:pt x="1397794" y="1379117"/>
                </a:lnTo>
                <a:lnTo>
                  <a:pt x="1495901" y="1358163"/>
                </a:lnTo>
                <a:cubicBezTo>
                  <a:pt x="1509236" y="1355305"/>
                  <a:pt x="1517809" y="1341970"/>
                  <a:pt x="1514951" y="1327683"/>
                </a:cubicBezTo>
                <a:cubicBezTo>
                  <a:pt x="1512094" y="1314347"/>
                  <a:pt x="1498759" y="1305775"/>
                  <a:pt x="1484471" y="1308633"/>
                </a:cubicBezTo>
                <a:lnTo>
                  <a:pt x="1355884" y="1336255"/>
                </a:lnTo>
                <a:lnTo>
                  <a:pt x="1355884" y="1336255"/>
                </a:lnTo>
                <a:lnTo>
                  <a:pt x="1313021" y="1291488"/>
                </a:lnTo>
                <a:lnTo>
                  <a:pt x="1313021" y="1291488"/>
                </a:lnTo>
                <a:lnTo>
                  <a:pt x="1448276" y="1261960"/>
                </a:lnTo>
                <a:cubicBezTo>
                  <a:pt x="1461611" y="1259102"/>
                  <a:pt x="1470184" y="1245767"/>
                  <a:pt x="1467326" y="1231480"/>
                </a:cubicBezTo>
                <a:cubicBezTo>
                  <a:pt x="1464469" y="1218145"/>
                  <a:pt x="1451134" y="1209572"/>
                  <a:pt x="1436846" y="1212430"/>
                </a:cubicBezTo>
                <a:lnTo>
                  <a:pt x="1271111" y="1248625"/>
                </a:lnTo>
                <a:lnTo>
                  <a:pt x="1271111" y="1248625"/>
                </a:lnTo>
                <a:lnTo>
                  <a:pt x="1218724" y="1194332"/>
                </a:lnTo>
                <a:lnTo>
                  <a:pt x="1431131" y="1150517"/>
                </a:lnTo>
                <a:cubicBezTo>
                  <a:pt x="1439704" y="1149565"/>
                  <a:pt x="1445419" y="1143850"/>
                  <a:pt x="1449229" y="1135277"/>
                </a:cubicBezTo>
                <a:cubicBezTo>
                  <a:pt x="1451134" y="1127657"/>
                  <a:pt x="1451134" y="1119085"/>
                  <a:pt x="1447324" y="1112417"/>
                </a:cubicBezTo>
                <a:lnTo>
                  <a:pt x="1332071" y="929537"/>
                </a:lnTo>
                <a:lnTo>
                  <a:pt x="1407319" y="929537"/>
                </a:lnTo>
                <a:lnTo>
                  <a:pt x="1495901" y="1073365"/>
                </a:lnTo>
                <a:cubicBezTo>
                  <a:pt x="1503521" y="1084795"/>
                  <a:pt x="1519714" y="1088605"/>
                  <a:pt x="1531144" y="1081938"/>
                </a:cubicBezTo>
                <a:cubicBezTo>
                  <a:pt x="1542574" y="1074317"/>
                  <a:pt x="1546384" y="1059077"/>
                  <a:pt x="1539716" y="1046695"/>
                </a:cubicBezTo>
                <a:lnTo>
                  <a:pt x="1467326" y="929537"/>
                </a:lnTo>
                <a:lnTo>
                  <a:pt x="1529239" y="929537"/>
                </a:lnTo>
                <a:lnTo>
                  <a:pt x="1530191" y="929537"/>
                </a:lnTo>
                <a:lnTo>
                  <a:pt x="1598771" y="1040980"/>
                </a:lnTo>
                <a:cubicBezTo>
                  <a:pt x="1606391" y="1052410"/>
                  <a:pt x="1622584" y="1056220"/>
                  <a:pt x="1634014" y="1049552"/>
                </a:cubicBezTo>
                <a:cubicBezTo>
                  <a:pt x="1645444" y="1041932"/>
                  <a:pt x="1649254" y="1026692"/>
                  <a:pt x="1642586" y="1014310"/>
                </a:cubicBezTo>
                <a:lnTo>
                  <a:pt x="1590199" y="928585"/>
                </a:lnTo>
                <a:lnTo>
                  <a:pt x="1653064" y="928585"/>
                </a:lnTo>
                <a:lnTo>
                  <a:pt x="1653064" y="928585"/>
                </a:lnTo>
                <a:lnTo>
                  <a:pt x="1694021" y="994307"/>
                </a:lnTo>
                <a:cubicBezTo>
                  <a:pt x="1701641" y="1005737"/>
                  <a:pt x="1717834" y="1009547"/>
                  <a:pt x="1729264" y="1002880"/>
                </a:cubicBezTo>
                <a:cubicBezTo>
                  <a:pt x="1740694" y="995260"/>
                  <a:pt x="1744504" y="980020"/>
                  <a:pt x="1737836" y="967637"/>
                </a:cubicBezTo>
                <a:lnTo>
                  <a:pt x="1714024" y="928585"/>
                </a:lnTo>
                <a:lnTo>
                  <a:pt x="1714024" y="928585"/>
                </a:lnTo>
                <a:lnTo>
                  <a:pt x="1774031" y="928585"/>
                </a:lnTo>
                <a:cubicBezTo>
                  <a:pt x="1787366" y="928585"/>
                  <a:pt x="1798796" y="917155"/>
                  <a:pt x="1798796" y="902867"/>
                </a:cubicBezTo>
                <a:cubicBezTo>
                  <a:pt x="1798796" y="888580"/>
                  <a:pt x="1787366" y="877150"/>
                  <a:pt x="1773079" y="877150"/>
                </a:cubicBezTo>
                <a:lnTo>
                  <a:pt x="1722596" y="878102"/>
                </a:lnTo>
                <a:lnTo>
                  <a:pt x="1722596" y="878102"/>
                </a:lnTo>
                <a:lnTo>
                  <a:pt x="1738789" y="853337"/>
                </a:lnTo>
                <a:cubicBezTo>
                  <a:pt x="1746409" y="841907"/>
                  <a:pt x="1743551" y="825715"/>
                  <a:pt x="1732121" y="818095"/>
                </a:cubicBezTo>
                <a:cubicBezTo>
                  <a:pt x="1724501" y="813332"/>
                  <a:pt x="1715929" y="812380"/>
                  <a:pt x="1708309" y="815237"/>
                </a:cubicBezTo>
                <a:cubicBezTo>
                  <a:pt x="1703546" y="817142"/>
                  <a:pt x="1699736" y="820000"/>
                  <a:pt x="1696879" y="824762"/>
                </a:cubicBezTo>
                <a:lnTo>
                  <a:pt x="1661636" y="877150"/>
                </a:lnTo>
                <a:lnTo>
                  <a:pt x="1661636" y="877150"/>
                </a:lnTo>
                <a:lnTo>
                  <a:pt x="1598771" y="877150"/>
                </a:lnTo>
                <a:lnTo>
                  <a:pt x="1646396" y="806665"/>
                </a:lnTo>
                <a:cubicBezTo>
                  <a:pt x="1654016" y="795235"/>
                  <a:pt x="1651159" y="779042"/>
                  <a:pt x="1639729" y="771422"/>
                </a:cubicBezTo>
                <a:cubicBezTo>
                  <a:pt x="1632109" y="766660"/>
                  <a:pt x="1623536" y="765707"/>
                  <a:pt x="1615916" y="768565"/>
                </a:cubicBezTo>
                <a:cubicBezTo>
                  <a:pt x="1611154" y="770470"/>
                  <a:pt x="1607344" y="773327"/>
                  <a:pt x="1604486" y="778090"/>
                </a:cubicBezTo>
                <a:lnTo>
                  <a:pt x="1537811" y="877150"/>
                </a:lnTo>
                <a:lnTo>
                  <a:pt x="1462564" y="877150"/>
                </a:lnTo>
                <a:lnTo>
                  <a:pt x="1462564" y="877150"/>
                </a:lnTo>
                <a:lnTo>
                  <a:pt x="1545431" y="754277"/>
                </a:lnTo>
                <a:cubicBezTo>
                  <a:pt x="1553051" y="742847"/>
                  <a:pt x="1550194" y="726655"/>
                  <a:pt x="1538764" y="719035"/>
                </a:cubicBezTo>
                <a:cubicBezTo>
                  <a:pt x="1531144" y="714272"/>
                  <a:pt x="1522571" y="713320"/>
                  <a:pt x="1514951" y="716177"/>
                </a:cubicBezTo>
                <a:cubicBezTo>
                  <a:pt x="1510189" y="718082"/>
                  <a:pt x="1506379" y="720940"/>
                  <a:pt x="1503521" y="725702"/>
                </a:cubicBezTo>
                <a:lnTo>
                  <a:pt x="1401604" y="878102"/>
                </a:lnTo>
                <a:lnTo>
                  <a:pt x="1322546" y="877150"/>
                </a:lnTo>
                <a:lnTo>
                  <a:pt x="1443514" y="706652"/>
                </a:lnTo>
                <a:cubicBezTo>
                  <a:pt x="1448276" y="699032"/>
                  <a:pt x="1449229" y="690460"/>
                  <a:pt x="1445419" y="682840"/>
                </a:cubicBezTo>
                <a:cubicBezTo>
                  <a:pt x="1441609" y="674267"/>
                  <a:pt x="1434941" y="668552"/>
                  <a:pt x="1427321" y="667600"/>
                </a:cubicBezTo>
                <a:lnTo>
                  <a:pt x="1221581" y="628547"/>
                </a:lnTo>
                <a:lnTo>
                  <a:pt x="1278731" y="573302"/>
                </a:lnTo>
                <a:lnTo>
                  <a:pt x="1456849" y="611402"/>
                </a:lnTo>
                <a:cubicBezTo>
                  <a:pt x="1470184" y="614260"/>
                  <a:pt x="1483519" y="605687"/>
                  <a:pt x="1487329" y="592352"/>
                </a:cubicBezTo>
                <a:cubicBezTo>
                  <a:pt x="1490186" y="579017"/>
                  <a:pt x="1481614" y="565682"/>
                  <a:pt x="1468279" y="561872"/>
                </a:cubicBezTo>
                <a:lnTo>
                  <a:pt x="1321594" y="532345"/>
                </a:lnTo>
                <a:lnTo>
                  <a:pt x="1374934" y="479957"/>
                </a:lnTo>
                <a:lnTo>
                  <a:pt x="1492091" y="504722"/>
                </a:lnTo>
                <a:cubicBezTo>
                  <a:pt x="1505426" y="507580"/>
                  <a:pt x="1518761" y="499007"/>
                  <a:pt x="1522571" y="485672"/>
                </a:cubicBezTo>
                <a:cubicBezTo>
                  <a:pt x="1525429" y="472337"/>
                  <a:pt x="1516856" y="459002"/>
                  <a:pt x="1503521" y="455192"/>
                </a:cubicBezTo>
                <a:lnTo>
                  <a:pt x="1420654" y="437095"/>
                </a:lnTo>
                <a:lnTo>
                  <a:pt x="1420654" y="437095"/>
                </a:lnTo>
                <a:lnTo>
                  <a:pt x="1466374" y="393280"/>
                </a:lnTo>
                <a:lnTo>
                  <a:pt x="1528286" y="406615"/>
                </a:lnTo>
                <a:cubicBezTo>
                  <a:pt x="1541621" y="409472"/>
                  <a:pt x="1554956" y="400900"/>
                  <a:pt x="1558766" y="387565"/>
                </a:cubicBezTo>
                <a:cubicBezTo>
                  <a:pt x="1561624" y="374230"/>
                  <a:pt x="1553051" y="360895"/>
                  <a:pt x="1539716" y="357085"/>
                </a:cubicBezTo>
                <a:lnTo>
                  <a:pt x="1510189" y="350417"/>
                </a:lnTo>
                <a:lnTo>
                  <a:pt x="1510189" y="350417"/>
                </a:lnTo>
                <a:lnTo>
                  <a:pt x="1546384" y="316127"/>
                </a:lnTo>
                <a:cubicBezTo>
                  <a:pt x="1555909" y="307555"/>
                  <a:pt x="1555909" y="290410"/>
                  <a:pt x="1546384" y="280885"/>
                </a:cubicBezTo>
                <a:close/>
                <a:moveTo>
                  <a:pt x="1257776" y="879055"/>
                </a:moveTo>
                <a:lnTo>
                  <a:pt x="1110139" y="880007"/>
                </a:lnTo>
                <a:lnTo>
                  <a:pt x="1109186" y="828572"/>
                </a:lnTo>
                <a:cubicBezTo>
                  <a:pt x="1109186" y="821905"/>
                  <a:pt x="1106329" y="815237"/>
                  <a:pt x="1102519" y="811427"/>
                </a:cubicBezTo>
                <a:lnTo>
                  <a:pt x="1068229" y="774280"/>
                </a:lnTo>
                <a:lnTo>
                  <a:pt x="1175861" y="671410"/>
                </a:lnTo>
                <a:lnTo>
                  <a:pt x="1376839" y="710462"/>
                </a:lnTo>
                <a:lnTo>
                  <a:pt x="1258729" y="877150"/>
                </a:lnTo>
                <a:lnTo>
                  <a:pt x="1257776" y="879055"/>
                </a:lnTo>
                <a:close/>
                <a:moveTo>
                  <a:pt x="1059656" y="879055"/>
                </a:moveTo>
                <a:lnTo>
                  <a:pt x="1060609" y="929537"/>
                </a:lnTo>
                <a:lnTo>
                  <a:pt x="1061561" y="969542"/>
                </a:lnTo>
                <a:lnTo>
                  <a:pt x="1032034" y="997165"/>
                </a:lnTo>
                <a:lnTo>
                  <a:pt x="994886" y="1031455"/>
                </a:lnTo>
                <a:lnTo>
                  <a:pt x="965359" y="1059077"/>
                </a:lnTo>
                <a:lnTo>
                  <a:pt x="925354" y="1060030"/>
                </a:lnTo>
                <a:lnTo>
                  <a:pt x="874871" y="1060982"/>
                </a:lnTo>
                <a:lnTo>
                  <a:pt x="834866" y="1061935"/>
                </a:lnTo>
                <a:lnTo>
                  <a:pt x="807244" y="1032407"/>
                </a:lnTo>
                <a:lnTo>
                  <a:pt x="772954" y="995260"/>
                </a:lnTo>
                <a:lnTo>
                  <a:pt x="745331" y="965732"/>
                </a:lnTo>
                <a:lnTo>
                  <a:pt x="744379" y="925727"/>
                </a:lnTo>
                <a:lnTo>
                  <a:pt x="743426" y="875245"/>
                </a:lnTo>
                <a:lnTo>
                  <a:pt x="742474" y="835240"/>
                </a:lnTo>
                <a:lnTo>
                  <a:pt x="772001" y="807617"/>
                </a:lnTo>
                <a:lnTo>
                  <a:pt x="809149" y="773327"/>
                </a:lnTo>
                <a:lnTo>
                  <a:pt x="838676" y="745705"/>
                </a:lnTo>
                <a:lnTo>
                  <a:pt x="878681" y="744752"/>
                </a:lnTo>
                <a:lnTo>
                  <a:pt x="929164" y="743800"/>
                </a:lnTo>
                <a:lnTo>
                  <a:pt x="969169" y="742847"/>
                </a:lnTo>
                <a:lnTo>
                  <a:pt x="996791" y="772375"/>
                </a:lnTo>
                <a:lnTo>
                  <a:pt x="1031081" y="809522"/>
                </a:lnTo>
                <a:lnTo>
                  <a:pt x="1057751" y="839050"/>
                </a:lnTo>
                <a:lnTo>
                  <a:pt x="1059656" y="879055"/>
                </a:lnTo>
                <a:close/>
                <a:moveTo>
                  <a:pt x="1178719" y="1150517"/>
                </a:moveTo>
                <a:lnTo>
                  <a:pt x="1066324" y="1033360"/>
                </a:lnTo>
                <a:lnTo>
                  <a:pt x="1103471" y="999070"/>
                </a:lnTo>
                <a:cubicBezTo>
                  <a:pt x="1109186" y="994307"/>
                  <a:pt x="1112044" y="987640"/>
                  <a:pt x="1112044" y="980020"/>
                </a:cubicBezTo>
                <a:lnTo>
                  <a:pt x="1111091" y="929537"/>
                </a:lnTo>
                <a:lnTo>
                  <a:pt x="1272064" y="928585"/>
                </a:lnTo>
                <a:lnTo>
                  <a:pt x="1384459" y="1107655"/>
                </a:lnTo>
                <a:lnTo>
                  <a:pt x="1178719" y="1150517"/>
                </a:lnTo>
                <a:close/>
                <a:moveTo>
                  <a:pt x="926306" y="1260055"/>
                </a:moveTo>
                <a:lnTo>
                  <a:pt x="925354" y="1111465"/>
                </a:lnTo>
                <a:lnTo>
                  <a:pt x="975836" y="1110513"/>
                </a:lnTo>
                <a:cubicBezTo>
                  <a:pt x="982504" y="1110513"/>
                  <a:pt x="988219" y="1107655"/>
                  <a:pt x="992981" y="1103845"/>
                </a:cubicBezTo>
                <a:lnTo>
                  <a:pt x="1030129" y="1069555"/>
                </a:lnTo>
                <a:lnTo>
                  <a:pt x="1132999" y="1177188"/>
                </a:lnTo>
                <a:lnTo>
                  <a:pt x="1093946" y="1378165"/>
                </a:lnTo>
                <a:lnTo>
                  <a:pt x="926306" y="1260055"/>
                </a:lnTo>
                <a:close/>
                <a:moveTo>
                  <a:pt x="652939" y="1179092"/>
                </a:moveTo>
                <a:lnTo>
                  <a:pt x="769144" y="1067650"/>
                </a:lnTo>
                <a:lnTo>
                  <a:pt x="803434" y="1104797"/>
                </a:lnTo>
                <a:cubicBezTo>
                  <a:pt x="809149" y="1110513"/>
                  <a:pt x="815816" y="1113370"/>
                  <a:pt x="822484" y="1112417"/>
                </a:cubicBezTo>
                <a:lnTo>
                  <a:pt x="872966" y="1111465"/>
                </a:lnTo>
                <a:lnTo>
                  <a:pt x="872966" y="1274342"/>
                </a:lnTo>
                <a:lnTo>
                  <a:pt x="694849" y="1386738"/>
                </a:lnTo>
                <a:lnTo>
                  <a:pt x="652939" y="1179092"/>
                </a:lnTo>
                <a:close/>
                <a:moveTo>
                  <a:pt x="545306" y="926680"/>
                </a:moveTo>
                <a:lnTo>
                  <a:pt x="693896" y="925727"/>
                </a:lnTo>
                <a:lnTo>
                  <a:pt x="694849" y="976210"/>
                </a:lnTo>
                <a:cubicBezTo>
                  <a:pt x="694849" y="981925"/>
                  <a:pt x="697706" y="988592"/>
                  <a:pt x="701516" y="993355"/>
                </a:cubicBezTo>
                <a:lnTo>
                  <a:pt x="735806" y="1030502"/>
                </a:lnTo>
                <a:lnTo>
                  <a:pt x="628174" y="1132420"/>
                </a:lnTo>
                <a:lnTo>
                  <a:pt x="627221" y="1131467"/>
                </a:lnTo>
                <a:lnTo>
                  <a:pt x="426244" y="1093367"/>
                </a:lnTo>
                <a:lnTo>
                  <a:pt x="545306" y="926680"/>
                </a:lnTo>
                <a:close/>
                <a:moveTo>
                  <a:pt x="626269" y="654265"/>
                </a:moveTo>
                <a:lnTo>
                  <a:pt x="737711" y="770470"/>
                </a:lnTo>
                <a:lnTo>
                  <a:pt x="700564" y="804760"/>
                </a:lnTo>
                <a:cubicBezTo>
                  <a:pt x="694849" y="809522"/>
                  <a:pt x="691991" y="817142"/>
                  <a:pt x="691991" y="823810"/>
                </a:cubicBezTo>
                <a:lnTo>
                  <a:pt x="692944" y="875245"/>
                </a:lnTo>
                <a:lnTo>
                  <a:pt x="531971" y="876197"/>
                </a:lnTo>
                <a:lnTo>
                  <a:pt x="418624" y="697127"/>
                </a:lnTo>
                <a:lnTo>
                  <a:pt x="626269" y="654265"/>
                </a:lnTo>
                <a:close/>
                <a:moveTo>
                  <a:pt x="877729" y="545680"/>
                </a:moveTo>
                <a:lnTo>
                  <a:pt x="877729" y="695222"/>
                </a:lnTo>
                <a:lnTo>
                  <a:pt x="827246" y="696175"/>
                </a:lnTo>
                <a:cubicBezTo>
                  <a:pt x="824389" y="696175"/>
                  <a:pt x="820579" y="696175"/>
                  <a:pt x="817721" y="698080"/>
                </a:cubicBezTo>
                <a:cubicBezTo>
                  <a:pt x="814864" y="699032"/>
                  <a:pt x="812959" y="700937"/>
                  <a:pt x="810101" y="703795"/>
                </a:cubicBezTo>
                <a:lnTo>
                  <a:pt x="773906" y="738085"/>
                </a:lnTo>
                <a:lnTo>
                  <a:pt x="671989" y="629500"/>
                </a:lnTo>
                <a:lnTo>
                  <a:pt x="711041" y="428522"/>
                </a:lnTo>
                <a:lnTo>
                  <a:pt x="877729" y="545680"/>
                </a:lnTo>
                <a:close/>
                <a:moveTo>
                  <a:pt x="1151096" y="626642"/>
                </a:moveTo>
                <a:lnTo>
                  <a:pt x="1034891" y="738085"/>
                </a:lnTo>
                <a:lnTo>
                  <a:pt x="999649" y="699985"/>
                </a:lnTo>
                <a:cubicBezTo>
                  <a:pt x="994886" y="695222"/>
                  <a:pt x="987266" y="691412"/>
                  <a:pt x="980599" y="692365"/>
                </a:cubicBezTo>
                <a:lnTo>
                  <a:pt x="929164" y="693317"/>
                </a:lnTo>
                <a:lnTo>
                  <a:pt x="928211" y="532345"/>
                </a:lnTo>
                <a:lnTo>
                  <a:pt x="1107281" y="419950"/>
                </a:lnTo>
                <a:lnTo>
                  <a:pt x="1151096" y="626642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그림 개체 틀 2">
            <a:extLst>
              <a:ext uri="{FF2B5EF4-FFF2-40B4-BE49-F238E27FC236}">
                <a16:creationId xmlns:a16="http://schemas.microsoft.com/office/drawing/2014/main" id="{ED165006-F458-4D92-B2FA-1D7399BE1B54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901845" y="1811681"/>
            <a:ext cx="2042136" cy="2376264"/>
          </a:xfrm>
          <a:custGeom>
            <a:avLst/>
            <a:gdLst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88232 w 2088232"/>
              <a:gd name="connsiteY2" fmla="*/ 2592288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773907 w 2088232"/>
              <a:gd name="connsiteY2" fmla="*/ 2582763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820763 w 2088232"/>
              <a:gd name="connsiteY2" fmla="*/ 2240260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1675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88232" h="2592288">
                <a:moveTo>
                  <a:pt x="0" y="0"/>
                </a:moveTo>
                <a:lnTo>
                  <a:pt x="2088232" y="0"/>
                </a:lnTo>
                <a:cubicBezTo>
                  <a:pt x="2084801" y="705478"/>
                  <a:pt x="2081369" y="1410957"/>
                  <a:pt x="2077938" y="2116435"/>
                </a:cubicBezTo>
                <a:lnTo>
                  <a:pt x="1716757" y="2582763"/>
                </a:lnTo>
                <a:lnTo>
                  <a:pt x="0" y="259228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2" name="그림 개체 틀 2">
            <a:extLst>
              <a:ext uri="{FF2B5EF4-FFF2-40B4-BE49-F238E27FC236}">
                <a16:creationId xmlns:a16="http://schemas.microsoft.com/office/drawing/2014/main" id="{5DE5A70F-CE56-4A11-895D-4950026440D8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3679716" y="1811681"/>
            <a:ext cx="2042136" cy="2376264"/>
          </a:xfrm>
          <a:custGeom>
            <a:avLst/>
            <a:gdLst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88232 w 2088232"/>
              <a:gd name="connsiteY2" fmla="*/ 2592288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773907 w 2088232"/>
              <a:gd name="connsiteY2" fmla="*/ 2582763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820763 w 2088232"/>
              <a:gd name="connsiteY2" fmla="*/ 2240260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1675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88232" h="2592288">
                <a:moveTo>
                  <a:pt x="0" y="0"/>
                </a:moveTo>
                <a:lnTo>
                  <a:pt x="2088232" y="0"/>
                </a:lnTo>
                <a:cubicBezTo>
                  <a:pt x="2084801" y="705478"/>
                  <a:pt x="2081369" y="1410957"/>
                  <a:pt x="2077938" y="2116435"/>
                </a:cubicBezTo>
                <a:lnTo>
                  <a:pt x="1716757" y="2582763"/>
                </a:lnTo>
                <a:lnTo>
                  <a:pt x="0" y="259228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그림 개체 틀 2">
            <a:extLst>
              <a:ext uri="{FF2B5EF4-FFF2-40B4-BE49-F238E27FC236}">
                <a16:creationId xmlns:a16="http://schemas.microsoft.com/office/drawing/2014/main" id="{7680DD20-9C68-4D69-8846-6CA4156814CE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6457587" y="1811681"/>
            <a:ext cx="2042136" cy="2376264"/>
          </a:xfrm>
          <a:custGeom>
            <a:avLst/>
            <a:gdLst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88232 w 2088232"/>
              <a:gd name="connsiteY2" fmla="*/ 2592288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773907 w 2088232"/>
              <a:gd name="connsiteY2" fmla="*/ 2582763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820763 w 2088232"/>
              <a:gd name="connsiteY2" fmla="*/ 2240260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1675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88232" h="2592288">
                <a:moveTo>
                  <a:pt x="0" y="0"/>
                </a:moveTo>
                <a:lnTo>
                  <a:pt x="2088232" y="0"/>
                </a:lnTo>
                <a:cubicBezTo>
                  <a:pt x="2084801" y="705478"/>
                  <a:pt x="2081369" y="1410957"/>
                  <a:pt x="2077938" y="2116435"/>
                </a:cubicBezTo>
                <a:lnTo>
                  <a:pt x="1716757" y="2582763"/>
                </a:lnTo>
                <a:lnTo>
                  <a:pt x="0" y="259228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4" name="그림 개체 틀 2">
            <a:extLst>
              <a:ext uri="{FF2B5EF4-FFF2-40B4-BE49-F238E27FC236}">
                <a16:creationId xmlns:a16="http://schemas.microsoft.com/office/drawing/2014/main" id="{FDF6F0DF-FA9B-4C8B-9232-2E9417129753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9235458" y="1811681"/>
            <a:ext cx="2042136" cy="2376264"/>
          </a:xfrm>
          <a:custGeom>
            <a:avLst/>
            <a:gdLst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88232 w 2088232"/>
              <a:gd name="connsiteY2" fmla="*/ 2592288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773907 w 2088232"/>
              <a:gd name="connsiteY2" fmla="*/ 2582763 h 2592288"/>
              <a:gd name="connsiteX3" fmla="*/ 0 w 2088232"/>
              <a:gd name="connsiteY3" fmla="*/ 2592288 h 2592288"/>
              <a:gd name="connsiteX4" fmla="*/ 0 w 2088232"/>
              <a:gd name="connsiteY4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1820763 w 2088232"/>
              <a:gd name="connsiteY2" fmla="*/ 2240260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7390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  <a:gd name="connsiteX0" fmla="*/ 0 w 2088232"/>
              <a:gd name="connsiteY0" fmla="*/ 0 h 2592288"/>
              <a:gd name="connsiteX1" fmla="*/ 2088232 w 2088232"/>
              <a:gd name="connsiteY1" fmla="*/ 0 h 2592288"/>
              <a:gd name="connsiteX2" fmla="*/ 2077938 w 2088232"/>
              <a:gd name="connsiteY2" fmla="*/ 2116435 h 2592288"/>
              <a:gd name="connsiteX3" fmla="*/ 1716757 w 2088232"/>
              <a:gd name="connsiteY3" fmla="*/ 2582763 h 2592288"/>
              <a:gd name="connsiteX4" fmla="*/ 0 w 2088232"/>
              <a:gd name="connsiteY4" fmla="*/ 2592288 h 2592288"/>
              <a:gd name="connsiteX5" fmla="*/ 0 w 2088232"/>
              <a:gd name="connsiteY5" fmla="*/ 0 h 2592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88232" h="2592288">
                <a:moveTo>
                  <a:pt x="0" y="0"/>
                </a:moveTo>
                <a:lnTo>
                  <a:pt x="2088232" y="0"/>
                </a:lnTo>
                <a:cubicBezTo>
                  <a:pt x="2084801" y="705478"/>
                  <a:pt x="2081369" y="1410957"/>
                  <a:pt x="2077938" y="2116435"/>
                </a:cubicBezTo>
                <a:lnTo>
                  <a:pt x="1716757" y="2582763"/>
                </a:lnTo>
                <a:lnTo>
                  <a:pt x="0" y="259228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611948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66C2BC9-336E-4123-95D6-C4824C06C56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036150" y="0"/>
            <a:ext cx="7155850" cy="6858000"/>
          </a:xfrm>
          <a:custGeom>
            <a:avLst/>
            <a:gdLst>
              <a:gd name="connsiteX0" fmla="*/ 3375699 w 7155850"/>
              <a:gd name="connsiteY0" fmla="*/ 1359493 h 6858000"/>
              <a:gd name="connsiteX1" fmla="*/ 6758989 w 7155850"/>
              <a:gd name="connsiteY1" fmla="*/ 6858000 h 6858000"/>
              <a:gd name="connsiteX2" fmla="*/ 0 w 7155850"/>
              <a:gd name="connsiteY2" fmla="*/ 6858000 h 6858000"/>
              <a:gd name="connsiteX3" fmla="*/ 4797320 w 7155850"/>
              <a:gd name="connsiteY3" fmla="*/ 0 h 6858000"/>
              <a:gd name="connsiteX4" fmla="*/ 5825990 w 7155850"/>
              <a:gd name="connsiteY4" fmla="*/ 0 h 6858000"/>
              <a:gd name="connsiteX5" fmla="*/ 7155850 w 7155850"/>
              <a:gd name="connsiteY5" fmla="*/ 2166141 h 6858000"/>
              <a:gd name="connsiteX6" fmla="*/ 7155850 w 7155850"/>
              <a:gd name="connsiteY6" fmla="*/ 3833070 h 6858000"/>
              <a:gd name="connsiteX7" fmla="*/ 4210333 w 7155850"/>
              <a:gd name="connsiteY7" fmla="*/ 0 h 6858000"/>
              <a:gd name="connsiteX8" fmla="*/ 7155849 w 7155850"/>
              <a:gd name="connsiteY8" fmla="*/ 4797803 h 6858000"/>
              <a:gd name="connsiteX9" fmla="*/ 7155849 w 7155850"/>
              <a:gd name="connsiteY9" fmla="*/ 6460855 h 6858000"/>
              <a:gd name="connsiteX10" fmla="*/ 3695952 w 7155850"/>
              <a:gd name="connsiteY10" fmla="*/ 83784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155850" h="6858000">
                <a:moveTo>
                  <a:pt x="3375699" y="1359493"/>
                </a:moveTo>
                <a:lnTo>
                  <a:pt x="6758989" y="6858000"/>
                </a:lnTo>
                <a:lnTo>
                  <a:pt x="0" y="6858000"/>
                </a:lnTo>
                <a:close/>
                <a:moveTo>
                  <a:pt x="4797320" y="0"/>
                </a:moveTo>
                <a:lnTo>
                  <a:pt x="5825990" y="0"/>
                </a:lnTo>
                <a:lnTo>
                  <a:pt x="7155850" y="2166141"/>
                </a:lnTo>
                <a:lnTo>
                  <a:pt x="7155850" y="3833070"/>
                </a:lnTo>
                <a:close/>
                <a:moveTo>
                  <a:pt x="4210333" y="0"/>
                </a:moveTo>
                <a:lnTo>
                  <a:pt x="7155849" y="4797803"/>
                </a:lnTo>
                <a:lnTo>
                  <a:pt x="7155849" y="6460855"/>
                </a:lnTo>
                <a:lnTo>
                  <a:pt x="3695952" y="83784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839642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95F5715B-76A5-4072-BA06-9306DF0E09B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641133" y="0"/>
            <a:ext cx="7550866" cy="6858000"/>
          </a:xfrm>
          <a:custGeom>
            <a:avLst/>
            <a:gdLst>
              <a:gd name="connsiteX0" fmla="*/ 3819214 w 7550866"/>
              <a:gd name="connsiteY0" fmla="*/ 5216637 h 6858000"/>
              <a:gd name="connsiteX1" fmla="*/ 4731125 w 7550866"/>
              <a:gd name="connsiteY1" fmla="*/ 6858000 h 6858000"/>
              <a:gd name="connsiteX2" fmla="*/ 864901 w 7550866"/>
              <a:gd name="connsiteY2" fmla="*/ 6858000 h 6858000"/>
              <a:gd name="connsiteX3" fmla="*/ 1238014 w 7550866"/>
              <a:gd name="connsiteY3" fmla="*/ 0 h 6858000"/>
              <a:gd name="connsiteX4" fmla="*/ 3940042 w 7550866"/>
              <a:gd name="connsiteY4" fmla="*/ 1 h 6858000"/>
              <a:gd name="connsiteX5" fmla="*/ 4822041 w 7550866"/>
              <a:gd name="connsiteY5" fmla="*/ 1591168 h 6858000"/>
              <a:gd name="connsiteX6" fmla="*/ 7550866 w 7550866"/>
              <a:gd name="connsiteY6" fmla="*/ 78556 h 6858000"/>
              <a:gd name="connsiteX7" fmla="*/ 7550866 w 7550866"/>
              <a:gd name="connsiteY7" fmla="*/ 2780586 h 6858000"/>
              <a:gd name="connsiteX8" fmla="*/ 5967766 w 7550866"/>
              <a:gd name="connsiteY8" fmla="*/ 3658112 h 6858000"/>
              <a:gd name="connsiteX9" fmla="*/ 7494941 w 7550866"/>
              <a:gd name="connsiteY9" fmla="*/ 6413210 h 6858000"/>
              <a:gd name="connsiteX10" fmla="*/ 7482394 w 7550866"/>
              <a:gd name="connsiteY10" fmla="*/ 6420165 h 6858000"/>
              <a:gd name="connsiteX11" fmla="*/ 7550866 w 7550866"/>
              <a:gd name="connsiteY11" fmla="*/ 6543692 h 6858000"/>
              <a:gd name="connsiteX12" fmla="*/ 7550866 w 7550866"/>
              <a:gd name="connsiteY12" fmla="*/ 6858000 h 6858000"/>
              <a:gd name="connsiteX13" fmla="*/ 5039464 w 7550866"/>
              <a:gd name="connsiteY13" fmla="*/ 6858000 h 6858000"/>
              <a:gd name="connsiteX14" fmla="*/ 3900823 w 7550866"/>
              <a:gd name="connsiteY14" fmla="*/ 4803837 h 6858000"/>
              <a:gd name="connsiteX15" fmla="*/ 1145724 w 7550866"/>
              <a:gd name="connsiteY15" fmla="*/ 6331012 h 6858000"/>
              <a:gd name="connsiteX16" fmla="*/ 0 w 7550866"/>
              <a:gd name="connsiteY16" fmla="*/ 4264069 h 6858000"/>
              <a:gd name="connsiteX17" fmla="*/ 2755096 w 7550866"/>
              <a:gd name="connsiteY17" fmla="*/ 2736896 h 6858000"/>
              <a:gd name="connsiteX18" fmla="*/ 4325691 w 7550866"/>
              <a:gd name="connsiteY18" fmla="*/ 0 h 6858000"/>
              <a:gd name="connsiteX19" fmla="*/ 7098621 w 7550866"/>
              <a:gd name="connsiteY19" fmla="*/ 0 h 6858000"/>
              <a:gd name="connsiteX20" fmla="*/ 4979731 w 7550866"/>
              <a:gd name="connsiteY20" fmla="*/ 117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550866" h="6858000">
                <a:moveTo>
                  <a:pt x="3819214" y="5216637"/>
                </a:moveTo>
                <a:lnTo>
                  <a:pt x="4731125" y="6858000"/>
                </a:lnTo>
                <a:lnTo>
                  <a:pt x="864901" y="6858000"/>
                </a:lnTo>
                <a:close/>
                <a:moveTo>
                  <a:pt x="1238014" y="0"/>
                </a:moveTo>
                <a:lnTo>
                  <a:pt x="3940042" y="1"/>
                </a:lnTo>
                <a:lnTo>
                  <a:pt x="4822041" y="1591168"/>
                </a:lnTo>
                <a:lnTo>
                  <a:pt x="7550866" y="78556"/>
                </a:lnTo>
                <a:lnTo>
                  <a:pt x="7550866" y="2780586"/>
                </a:lnTo>
                <a:lnTo>
                  <a:pt x="5967766" y="3658112"/>
                </a:lnTo>
                <a:lnTo>
                  <a:pt x="7494941" y="6413210"/>
                </a:lnTo>
                <a:lnTo>
                  <a:pt x="7482394" y="6420165"/>
                </a:lnTo>
                <a:lnTo>
                  <a:pt x="7550866" y="6543692"/>
                </a:lnTo>
                <a:lnTo>
                  <a:pt x="7550866" y="6858000"/>
                </a:lnTo>
                <a:lnTo>
                  <a:pt x="5039464" y="6858000"/>
                </a:lnTo>
                <a:lnTo>
                  <a:pt x="3900823" y="4803837"/>
                </a:lnTo>
                <a:lnTo>
                  <a:pt x="1145724" y="6331012"/>
                </a:lnTo>
                <a:lnTo>
                  <a:pt x="0" y="4264069"/>
                </a:lnTo>
                <a:lnTo>
                  <a:pt x="2755096" y="2736896"/>
                </a:lnTo>
                <a:close/>
                <a:moveTo>
                  <a:pt x="4325691" y="0"/>
                </a:moveTo>
                <a:lnTo>
                  <a:pt x="7098621" y="0"/>
                </a:lnTo>
                <a:lnTo>
                  <a:pt x="4979731" y="117721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024334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72A6FBE-80C8-41A9-8F01-025A02D5F96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33805" y="1987826"/>
            <a:ext cx="3312000" cy="48701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720DE8C-528D-4E98-90AA-3FF5AB518367}"/>
              </a:ext>
            </a:extLst>
          </p:cNvPr>
          <p:cNvSpPr/>
          <p:nvPr userDrawn="1"/>
        </p:nvSpPr>
        <p:spPr>
          <a:xfrm>
            <a:off x="8133805" y="0"/>
            <a:ext cx="3312000" cy="18601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0FD44402-6FEA-44E2-B1F9-3D7C76696CC9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4650651" y="0"/>
            <a:ext cx="3312000" cy="48701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756DB5-8E07-4BC7-AB2A-BC8D03EDE6CB}"/>
              </a:ext>
            </a:extLst>
          </p:cNvPr>
          <p:cNvSpPr/>
          <p:nvPr userDrawn="1"/>
        </p:nvSpPr>
        <p:spPr>
          <a:xfrm>
            <a:off x="4650651" y="4997807"/>
            <a:ext cx="3312000" cy="186019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0882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36E2BA3-F8ED-4133-9FE1-0D363E79E7D7}"/>
              </a:ext>
            </a:extLst>
          </p:cNvPr>
          <p:cNvSpPr/>
          <p:nvPr userDrawn="1"/>
        </p:nvSpPr>
        <p:spPr>
          <a:xfrm>
            <a:off x="-3" y="-1"/>
            <a:ext cx="12192003" cy="35550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3FF3E958-BF9D-4E4B-9C3C-12D769B49578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5100846" y="1934706"/>
            <a:ext cx="2997472" cy="410718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A8032B3A-A6B6-47A2-84A0-DDD3B5606031}"/>
              </a:ext>
            </a:extLst>
          </p:cNvPr>
          <p:cNvSpPr>
            <a:spLocks noGrp="1"/>
          </p:cNvSpPr>
          <p:nvPr>
            <p:ph type="pic" sz="quarter" idx="66" hasCustomPrompt="1"/>
          </p:nvPr>
        </p:nvSpPr>
        <p:spPr>
          <a:xfrm>
            <a:off x="8480425" y="1934706"/>
            <a:ext cx="2997472" cy="410718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56294D2B-8299-4DC2-89C8-161892216C8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2655349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amond 4">
            <a:extLst>
              <a:ext uri="{FF2B5EF4-FFF2-40B4-BE49-F238E27FC236}">
                <a16:creationId xmlns:a16="http://schemas.microsoft.com/office/drawing/2014/main" id="{B4C0FDFD-D0AE-4831-BE69-F051038F6C91}"/>
              </a:ext>
            </a:extLst>
          </p:cNvPr>
          <p:cNvSpPr/>
          <p:nvPr userDrawn="1"/>
        </p:nvSpPr>
        <p:spPr>
          <a:xfrm>
            <a:off x="6168889" y="457201"/>
            <a:ext cx="5943598" cy="5943598"/>
          </a:xfrm>
          <a:prstGeom prst="diamon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4A10E2B-EFBB-46CE-9695-BE056BCF0E4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754757" y="457202"/>
            <a:ext cx="5943598" cy="5943596"/>
          </a:xfrm>
          <a:custGeom>
            <a:avLst/>
            <a:gdLst>
              <a:gd name="connsiteX0" fmla="*/ 2072309 w 4144618"/>
              <a:gd name="connsiteY0" fmla="*/ 0 h 4144618"/>
              <a:gd name="connsiteX1" fmla="*/ 4144618 w 4144618"/>
              <a:gd name="connsiteY1" fmla="*/ 2072309 h 4144618"/>
              <a:gd name="connsiteX2" fmla="*/ 2072309 w 4144618"/>
              <a:gd name="connsiteY2" fmla="*/ 4144618 h 4144618"/>
              <a:gd name="connsiteX3" fmla="*/ 0 w 4144618"/>
              <a:gd name="connsiteY3" fmla="*/ 2072309 h 4144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44618" h="4144618">
                <a:moveTo>
                  <a:pt x="2072309" y="0"/>
                </a:moveTo>
                <a:lnTo>
                  <a:pt x="4144618" y="2072309"/>
                </a:lnTo>
                <a:lnTo>
                  <a:pt x="2072309" y="4144618"/>
                </a:lnTo>
                <a:lnTo>
                  <a:pt x="0" y="207230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096183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F8BDD4B1-741C-4178-8C0D-7488A003586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04618" y="1"/>
            <a:ext cx="6087382" cy="6858000"/>
          </a:xfrm>
          <a:custGeom>
            <a:avLst/>
            <a:gdLst>
              <a:gd name="connsiteX0" fmla="*/ 3482838 w 6087382"/>
              <a:gd name="connsiteY0" fmla="*/ 0 h 6858000"/>
              <a:gd name="connsiteX1" fmla="*/ 3831547 w 6087382"/>
              <a:gd name="connsiteY1" fmla="*/ 0 h 6858000"/>
              <a:gd name="connsiteX2" fmla="*/ 3831547 w 6087382"/>
              <a:gd name="connsiteY2" fmla="*/ 3939 h 6858000"/>
              <a:gd name="connsiteX3" fmla="*/ 3831547 w 6087382"/>
              <a:gd name="connsiteY3" fmla="*/ 23322 h 6858000"/>
              <a:gd name="connsiteX4" fmla="*/ 4002130 w 6087382"/>
              <a:gd name="connsiteY4" fmla="*/ 488548 h 6858000"/>
              <a:gd name="connsiteX5" fmla="*/ 4281266 w 6087382"/>
              <a:gd name="connsiteY5" fmla="*/ 178397 h 6858000"/>
              <a:gd name="connsiteX6" fmla="*/ 4304532 w 6087382"/>
              <a:gd name="connsiteY6" fmla="*/ 147382 h 6858000"/>
              <a:gd name="connsiteX7" fmla="*/ 4384974 w 6087382"/>
              <a:gd name="connsiteY7" fmla="*/ 18476 h 6858000"/>
              <a:gd name="connsiteX8" fmla="*/ 4406136 w 6087382"/>
              <a:gd name="connsiteY8" fmla="*/ 0 h 6858000"/>
              <a:gd name="connsiteX9" fmla="*/ 4529208 w 6087382"/>
              <a:gd name="connsiteY9" fmla="*/ 0 h 6858000"/>
              <a:gd name="connsiteX10" fmla="*/ 4529388 w 6087382"/>
              <a:gd name="connsiteY10" fmla="*/ 64 h 6858000"/>
              <a:gd name="connsiteX11" fmla="*/ 4591418 w 6087382"/>
              <a:gd name="connsiteY11" fmla="*/ 279201 h 6858000"/>
              <a:gd name="connsiteX12" fmla="*/ 4320039 w 6087382"/>
              <a:gd name="connsiteY12" fmla="*/ 829715 h 6858000"/>
              <a:gd name="connsiteX13" fmla="*/ 4203729 w 6087382"/>
              <a:gd name="connsiteY13" fmla="*/ 977041 h 6858000"/>
              <a:gd name="connsiteX14" fmla="*/ 4071918 w 6087382"/>
              <a:gd name="connsiteY14" fmla="*/ 1450017 h 6858000"/>
              <a:gd name="connsiteX15" fmla="*/ 4599176 w 6087382"/>
              <a:gd name="connsiteY15" fmla="*/ 1310449 h 6858000"/>
              <a:gd name="connsiteX16" fmla="*/ 4436342 w 6087382"/>
              <a:gd name="connsiteY16" fmla="*/ 938268 h 6858000"/>
              <a:gd name="connsiteX17" fmla="*/ 4785266 w 6087382"/>
              <a:gd name="connsiteY17" fmla="*/ 961533 h 6858000"/>
              <a:gd name="connsiteX18" fmla="*/ 5281508 w 6087382"/>
              <a:gd name="connsiteY18" fmla="*/ 442026 h 6858000"/>
              <a:gd name="connsiteX19" fmla="*/ 5260185 w 6087382"/>
              <a:gd name="connsiteY19" fmla="*/ 209412 h 6858000"/>
              <a:gd name="connsiteX20" fmla="*/ 5251460 w 6087382"/>
              <a:gd name="connsiteY20" fmla="*/ 0 h 6858000"/>
              <a:gd name="connsiteX21" fmla="*/ 5477070 w 6087382"/>
              <a:gd name="connsiteY21" fmla="*/ 0 h 6858000"/>
              <a:gd name="connsiteX22" fmla="*/ 5483105 w 6087382"/>
              <a:gd name="connsiteY22" fmla="*/ 162894 h 6858000"/>
              <a:gd name="connsiteX23" fmla="*/ 5514122 w 6087382"/>
              <a:gd name="connsiteY23" fmla="*/ 372246 h 6858000"/>
              <a:gd name="connsiteX24" fmla="*/ 5630424 w 6087382"/>
              <a:gd name="connsiteY24" fmla="*/ 535071 h 6858000"/>
              <a:gd name="connsiteX25" fmla="*/ 5754485 w 6087382"/>
              <a:gd name="connsiteY25" fmla="*/ 403261 h 6858000"/>
              <a:gd name="connsiteX26" fmla="*/ 5870796 w 6087382"/>
              <a:gd name="connsiteY26" fmla="*/ 69844 h 6858000"/>
              <a:gd name="connsiteX27" fmla="*/ 5897256 w 6087382"/>
              <a:gd name="connsiteY27" fmla="*/ 0 h 6858000"/>
              <a:gd name="connsiteX28" fmla="*/ 6087382 w 6087382"/>
              <a:gd name="connsiteY28" fmla="*/ 0 h 6858000"/>
              <a:gd name="connsiteX29" fmla="*/ 6087382 w 6087382"/>
              <a:gd name="connsiteY29" fmla="*/ 430695 h 6858000"/>
              <a:gd name="connsiteX30" fmla="*/ 6036531 w 6087382"/>
              <a:gd name="connsiteY30" fmla="*/ 517627 h 6858000"/>
              <a:gd name="connsiteX31" fmla="*/ 5824273 w 6087382"/>
              <a:gd name="connsiteY31" fmla="*/ 790950 h 6858000"/>
              <a:gd name="connsiteX32" fmla="*/ 4824031 w 6087382"/>
              <a:gd name="connsiteY32" fmla="*/ 1597343 h 6858000"/>
              <a:gd name="connsiteX33" fmla="*/ 5537379 w 6087382"/>
              <a:gd name="connsiteY33" fmla="*/ 1923002 h 6858000"/>
              <a:gd name="connsiteX34" fmla="*/ 4909327 w 6087382"/>
              <a:gd name="connsiteY34" fmla="*/ 2132350 h 6858000"/>
              <a:gd name="connsiteX35" fmla="*/ 4676713 w 6087382"/>
              <a:gd name="connsiteY35" fmla="*/ 2264168 h 6858000"/>
              <a:gd name="connsiteX36" fmla="*/ 4862804 w 6087382"/>
              <a:gd name="connsiteY36" fmla="*/ 2954251 h 6858000"/>
              <a:gd name="connsiteX37" fmla="*/ 5444334 w 6087382"/>
              <a:gd name="connsiteY37" fmla="*/ 4156091 h 6858000"/>
              <a:gd name="connsiteX38" fmla="*/ 5165198 w 6087382"/>
              <a:gd name="connsiteY38" fmla="*/ 5373430 h 6858000"/>
              <a:gd name="connsiteX39" fmla="*/ 4971357 w 6087382"/>
              <a:gd name="connsiteY39" fmla="*/ 5706847 h 6858000"/>
              <a:gd name="connsiteX40" fmla="*/ 4680089 w 6087382"/>
              <a:gd name="connsiteY40" fmla="*/ 6844925 h 6858000"/>
              <a:gd name="connsiteX41" fmla="*/ 4678462 w 6087382"/>
              <a:gd name="connsiteY41" fmla="*/ 6858000 h 6858000"/>
              <a:gd name="connsiteX42" fmla="*/ 4106368 w 6087382"/>
              <a:gd name="connsiteY42" fmla="*/ 6858000 h 6858000"/>
              <a:gd name="connsiteX43" fmla="*/ 4133949 w 6087382"/>
              <a:gd name="connsiteY43" fmla="*/ 6792376 h 6858000"/>
              <a:gd name="connsiteX44" fmla="*/ 4002130 w 6087382"/>
              <a:gd name="connsiteY44" fmla="*/ 6420195 h 6858000"/>
              <a:gd name="connsiteX45" fmla="*/ 3893096 w 6087382"/>
              <a:gd name="connsiteY45" fmla="*/ 6829084 h 6858000"/>
              <a:gd name="connsiteX46" fmla="*/ 3894876 w 6087382"/>
              <a:gd name="connsiteY46" fmla="*/ 6858000 h 6858000"/>
              <a:gd name="connsiteX47" fmla="*/ 3264208 w 6087382"/>
              <a:gd name="connsiteY47" fmla="*/ 6858000 h 6858000"/>
              <a:gd name="connsiteX48" fmla="*/ 3249895 w 6087382"/>
              <a:gd name="connsiteY48" fmla="*/ 6799278 h 6858000"/>
              <a:gd name="connsiteX49" fmla="*/ 3040662 w 6087382"/>
              <a:gd name="connsiteY49" fmla="*/ 6117793 h 6858000"/>
              <a:gd name="connsiteX50" fmla="*/ 2110208 w 6087382"/>
              <a:gd name="connsiteY50" fmla="*/ 5784385 h 6858000"/>
              <a:gd name="connsiteX51" fmla="*/ 2063685 w 6087382"/>
              <a:gd name="connsiteY51" fmla="*/ 5885180 h 6858000"/>
              <a:gd name="connsiteX52" fmla="*/ 1855303 w 6087382"/>
              <a:gd name="connsiteY52" fmla="*/ 6778806 h 6858000"/>
              <a:gd name="connsiteX53" fmla="*/ 1853833 w 6087382"/>
              <a:gd name="connsiteY53" fmla="*/ 6858000 h 6858000"/>
              <a:gd name="connsiteX54" fmla="*/ 1353381 w 6087382"/>
              <a:gd name="connsiteY54" fmla="*/ 6858000 h 6858000"/>
              <a:gd name="connsiteX55" fmla="*/ 1326592 w 6087382"/>
              <a:gd name="connsiteY55" fmla="*/ 6797222 h 6858000"/>
              <a:gd name="connsiteX56" fmla="*/ 1195262 w 6087382"/>
              <a:gd name="connsiteY56" fmla="*/ 6513240 h 6858000"/>
              <a:gd name="connsiteX57" fmla="*/ 981821 w 6087382"/>
              <a:gd name="connsiteY57" fmla="*/ 6823040 h 6858000"/>
              <a:gd name="connsiteX58" fmla="*/ 964628 w 6087382"/>
              <a:gd name="connsiteY58" fmla="*/ 6858000 h 6858000"/>
              <a:gd name="connsiteX59" fmla="*/ 437937 w 6087382"/>
              <a:gd name="connsiteY59" fmla="*/ 6858000 h 6858000"/>
              <a:gd name="connsiteX60" fmla="*/ 474164 w 6087382"/>
              <a:gd name="connsiteY60" fmla="*/ 6482225 h 6858000"/>
              <a:gd name="connsiteX61" fmla="*/ 381119 w 6087382"/>
              <a:gd name="connsiteY61" fmla="*/ 5668074 h 6858000"/>
              <a:gd name="connsiteX62" fmla="*/ 55452 w 6087382"/>
              <a:gd name="connsiteY62" fmla="*/ 5001249 h 6858000"/>
              <a:gd name="connsiteX63" fmla="*/ 24437 w 6087382"/>
              <a:gd name="connsiteY63" fmla="*/ 4892696 h 6858000"/>
              <a:gd name="connsiteX64" fmla="*/ 605974 w 6087382"/>
              <a:gd name="connsiteY64" fmla="*/ 3838182 h 6858000"/>
              <a:gd name="connsiteX65" fmla="*/ 2133473 w 6087382"/>
              <a:gd name="connsiteY65" fmla="*/ 3760644 h 6858000"/>
              <a:gd name="connsiteX66" fmla="*/ 2901094 w 6087382"/>
              <a:gd name="connsiteY66" fmla="*/ 3807166 h 6858000"/>
              <a:gd name="connsiteX67" fmla="*/ 3505888 w 6087382"/>
              <a:gd name="connsiteY67" fmla="*/ 3287667 h 6858000"/>
              <a:gd name="connsiteX68" fmla="*/ 3226752 w 6087382"/>
              <a:gd name="connsiteY68" fmla="*/ 2977516 h 6858000"/>
              <a:gd name="connsiteX69" fmla="*/ 2420359 w 6087382"/>
              <a:gd name="connsiteY69" fmla="*/ 3024039 h 6858000"/>
              <a:gd name="connsiteX70" fmla="*/ 2304056 w 6087382"/>
              <a:gd name="connsiteY70" fmla="*/ 2698380 h 6858000"/>
              <a:gd name="connsiteX71" fmla="*/ 2932108 w 6087382"/>
              <a:gd name="connsiteY71" fmla="*/ 1969525 h 6858000"/>
              <a:gd name="connsiteX72" fmla="*/ 2901094 w 6087382"/>
              <a:gd name="connsiteY72" fmla="*/ 1504298 h 6858000"/>
              <a:gd name="connsiteX73" fmla="*/ 2575434 w 6087382"/>
              <a:gd name="connsiteY73" fmla="*/ 883995 h 6858000"/>
              <a:gd name="connsiteX74" fmla="*/ 2769283 w 6087382"/>
              <a:gd name="connsiteY74" fmla="*/ 411011 h 6858000"/>
              <a:gd name="connsiteX75" fmla="*/ 2901094 w 6087382"/>
              <a:gd name="connsiteY75" fmla="*/ 829715 h 6858000"/>
              <a:gd name="connsiteX76" fmla="*/ 3180230 w 6087382"/>
              <a:gd name="connsiteY76" fmla="*/ 1302699 h 6858000"/>
              <a:gd name="connsiteX77" fmla="*/ 3637707 w 6087382"/>
              <a:gd name="connsiteY77" fmla="*/ 1194147 h 6858000"/>
              <a:gd name="connsiteX78" fmla="*/ 3684229 w 6087382"/>
              <a:gd name="connsiteY78" fmla="*/ 697904 h 6858000"/>
              <a:gd name="connsiteX79" fmla="*/ 3482631 w 6087382"/>
              <a:gd name="connsiteY79" fmla="*/ 3882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6087382" h="6858000">
                <a:moveTo>
                  <a:pt x="3482838" y="0"/>
                </a:moveTo>
                <a:lnTo>
                  <a:pt x="3831547" y="0"/>
                </a:lnTo>
                <a:lnTo>
                  <a:pt x="3831547" y="3939"/>
                </a:lnTo>
                <a:cubicBezTo>
                  <a:pt x="3831547" y="9754"/>
                  <a:pt x="3831547" y="15568"/>
                  <a:pt x="3831547" y="23322"/>
                </a:cubicBezTo>
                <a:cubicBezTo>
                  <a:pt x="3839305" y="201663"/>
                  <a:pt x="3800532" y="434276"/>
                  <a:pt x="4002130" y="488548"/>
                </a:cubicBezTo>
                <a:cubicBezTo>
                  <a:pt x="4180471" y="535071"/>
                  <a:pt x="4195979" y="294708"/>
                  <a:pt x="4281266" y="178397"/>
                </a:cubicBezTo>
                <a:cubicBezTo>
                  <a:pt x="4289024" y="170647"/>
                  <a:pt x="4296774" y="155140"/>
                  <a:pt x="4304532" y="147382"/>
                </a:cubicBezTo>
                <a:cubicBezTo>
                  <a:pt x="4331668" y="108613"/>
                  <a:pt x="4352990" y="54337"/>
                  <a:pt x="4384974" y="18476"/>
                </a:cubicBezTo>
                <a:lnTo>
                  <a:pt x="4406136" y="0"/>
                </a:lnTo>
                <a:lnTo>
                  <a:pt x="4529208" y="0"/>
                </a:lnTo>
                <a:lnTo>
                  <a:pt x="4529388" y="64"/>
                </a:lnTo>
                <a:cubicBezTo>
                  <a:pt x="4630191" y="54337"/>
                  <a:pt x="4614683" y="170647"/>
                  <a:pt x="4591418" y="279201"/>
                </a:cubicBezTo>
                <a:cubicBezTo>
                  <a:pt x="4552653" y="488548"/>
                  <a:pt x="4389819" y="635874"/>
                  <a:pt x="4320039" y="829715"/>
                </a:cubicBezTo>
                <a:cubicBezTo>
                  <a:pt x="4281266" y="876237"/>
                  <a:pt x="4226994" y="922760"/>
                  <a:pt x="4203729" y="977041"/>
                </a:cubicBezTo>
                <a:cubicBezTo>
                  <a:pt x="4133949" y="1124358"/>
                  <a:pt x="3971115" y="1263927"/>
                  <a:pt x="4071918" y="1450017"/>
                </a:cubicBezTo>
                <a:cubicBezTo>
                  <a:pt x="4110683" y="1527555"/>
                  <a:pt x="4366562" y="1457775"/>
                  <a:pt x="4599176" y="1310449"/>
                </a:cubicBezTo>
                <a:lnTo>
                  <a:pt x="4436342" y="938268"/>
                </a:lnTo>
                <a:cubicBezTo>
                  <a:pt x="4552653" y="946026"/>
                  <a:pt x="4668956" y="953775"/>
                  <a:pt x="4785266" y="961533"/>
                </a:cubicBezTo>
                <a:cubicBezTo>
                  <a:pt x="5227228" y="1008056"/>
                  <a:pt x="5343539" y="891745"/>
                  <a:pt x="5281508" y="442026"/>
                </a:cubicBezTo>
                <a:cubicBezTo>
                  <a:pt x="5273755" y="364488"/>
                  <a:pt x="5266001" y="286950"/>
                  <a:pt x="5260185" y="209412"/>
                </a:cubicBezTo>
                <a:lnTo>
                  <a:pt x="5251460" y="0"/>
                </a:lnTo>
                <a:lnTo>
                  <a:pt x="5477070" y="0"/>
                </a:lnTo>
                <a:lnTo>
                  <a:pt x="5483105" y="162894"/>
                </a:lnTo>
                <a:cubicBezTo>
                  <a:pt x="5488921" y="232678"/>
                  <a:pt x="5498615" y="302462"/>
                  <a:pt x="5514122" y="372246"/>
                </a:cubicBezTo>
                <a:cubicBezTo>
                  <a:pt x="5529629" y="442026"/>
                  <a:pt x="5529629" y="550579"/>
                  <a:pt x="5630424" y="535071"/>
                </a:cubicBezTo>
                <a:cubicBezTo>
                  <a:pt x="5676947" y="527321"/>
                  <a:pt x="5731228" y="457533"/>
                  <a:pt x="5754485" y="403261"/>
                </a:cubicBezTo>
                <a:cubicBezTo>
                  <a:pt x="5801008" y="294708"/>
                  <a:pt x="5824273" y="178397"/>
                  <a:pt x="5870796" y="69844"/>
                </a:cubicBezTo>
                <a:lnTo>
                  <a:pt x="5897256" y="0"/>
                </a:lnTo>
                <a:lnTo>
                  <a:pt x="6087382" y="0"/>
                </a:lnTo>
                <a:lnTo>
                  <a:pt x="6087382" y="430695"/>
                </a:lnTo>
                <a:lnTo>
                  <a:pt x="6036531" y="517627"/>
                </a:lnTo>
                <a:cubicBezTo>
                  <a:pt x="5973533" y="614550"/>
                  <a:pt x="5901811" y="705658"/>
                  <a:pt x="5824273" y="790950"/>
                </a:cubicBezTo>
                <a:cubicBezTo>
                  <a:pt x="5545137" y="1108851"/>
                  <a:pt x="5219478" y="1364730"/>
                  <a:pt x="4824031" y="1597343"/>
                </a:cubicBezTo>
                <a:cubicBezTo>
                  <a:pt x="5072152" y="1760168"/>
                  <a:pt x="5366796" y="1713646"/>
                  <a:pt x="5537379" y="1923002"/>
                </a:cubicBezTo>
                <a:cubicBezTo>
                  <a:pt x="5359046" y="2140108"/>
                  <a:pt x="5110925" y="2062570"/>
                  <a:pt x="4909327" y="2132350"/>
                </a:cubicBezTo>
                <a:cubicBezTo>
                  <a:pt x="4824031" y="2163365"/>
                  <a:pt x="4661206" y="2116842"/>
                  <a:pt x="4676713" y="2264168"/>
                </a:cubicBezTo>
                <a:cubicBezTo>
                  <a:pt x="4707728" y="2504532"/>
                  <a:pt x="4668956" y="2760410"/>
                  <a:pt x="4862804" y="2954251"/>
                </a:cubicBezTo>
                <a:cubicBezTo>
                  <a:pt x="5188463" y="3287667"/>
                  <a:pt x="5328031" y="3729629"/>
                  <a:pt x="5444334" y="4156091"/>
                </a:cubicBezTo>
                <a:cubicBezTo>
                  <a:pt x="5568394" y="4598052"/>
                  <a:pt x="5537379" y="5024514"/>
                  <a:pt x="5165198" y="5373430"/>
                </a:cubicBezTo>
                <a:cubicBezTo>
                  <a:pt x="5072152" y="5458726"/>
                  <a:pt x="5017880" y="5575028"/>
                  <a:pt x="4971357" y="5706847"/>
                </a:cubicBezTo>
                <a:cubicBezTo>
                  <a:pt x="4837604" y="6084844"/>
                  <a:pt x="4735472" y="6463930"/>
                  <a:pt x="4680089" y="6844925"/>
                </a:cubicBezTo>
                <a:lnTo>
                  <a:pt x="4678462" y="6858000"/>
                </a:lnTo>
                <a:lnTo>
                  <a:pt x="4106368" y="6858000"/>
                </a:lnTo>
                <a:lnTo>
                  <a:pt x="4133949" y="6792376"/>
                </a:lnTo>
                <a:cubicBezTo>
                  <a:pt x="4188221" y="6676065"/>
                  <a:pt x="4126191" y="6528747"/>
                  <a:pt x="4002130" y="6420195"/>
                </a:cubicBezTo>
                <a:cubicBezTo>
                  <a:pt x="3909085" y="6559763"/>
                  <a:pt x="3890188" y="6694967"/>
                  <a:pt x="3893096" y="6829084"/>
                </a:cubicBezTo>
                <a:lnTo>
                  <a:pt x="3894876" y="6858000"/>
                </a:lnTo>
                <a:lnTo>
                  <a:pt x="3264208" y="6858000"/>
                </a:lnTo>
                <a:lnTo>
                  <a:pt x="3249895" y="6799278"/>
                </a:lnTo>
                <a:cubicBezTo>
                  <a:pt x="3189439" y="6569936"/>
                  <a:pt x="3120139" y="6342653"/>
                  <a:pt x="3040662" y="6117793"/>
                </a:cubicBezTo>
                <a:cubicBezTo>
                  <a:pt x="2978631" y="5947210"/>
                  <a:pt x="2249776" y="5683581"/>
                  <a:pt x="2110208" y="5784385"/>
                </a:cubicBezTo>
                <a:cubicBezTo>
                  <a:pt x="2086951" y="5807642"/>
                  <a:pt x="2071443" y="5846415"/>
                  <a:pt x="2063685" y="5885180"/>
                </a:cubicBezTo>
                <a:cubicBezTo>
                  <a:pt x="1962886" y="6183702"/>
                  <a:pt x="1877594" y="6480285"/>
                  <a:pt x="1855303" y="6778806"/>
                </a:cubicBezTo>
                <a:lnTo>
                  <a:pt x="1853833" y="6858000"/>
                </a:lnTo>
                <a:lnTo>
                  <a:pt x="1353381" y="6858000"/>
                </a:lnTo>
                <a:lnTo>
                  <a:pt x="1326592" y="6797222"/>
                </a:lnTo>
                <a:cubicBezTo>
                  <a:pt x="1282977" y="6704177"/>
                  <a:pt x="1237907" y="6610162"/>
                  <a:pt x="1195262" y="6513240"/>
                </a:cubicBezTo>
                <a:cubicBezTo>
                  <a:pt x="1108032" y="6615007"/>
                  <a:pt x="1038248" y="6717864"/>
                  <a:pt x="981821" y="6823040"/>
                </a:cubicBezTo>
                <a:lnTo>
                  <a:pt x="964628" y="6858000"/>
                </a:lnTo>
                <a:lnTo>
                  <a:pt x="437937" y="6858000"/>
                </a:lnTo>
                <a:lnTo>
                  <a:pt x="474164" y="6482225"/>
                </a:lnTo>
                <a:cubicBezTo>
                  <a:pt x="505179" y="6172074"/>
                  <a:pt x="551702" y="5892937"/>
                  <a:pt x="381119" y="5668074"/>
                </a:cubicBezTo>
                <a:cubicBezTo>
                  <a:pt x="226043" y="5458726"/>
                  <a:pt x="621482" y="4985741"/>
                  <a:pt x="55452" y="5001249"/>
                </a:cubicBezTo>
                <a:cubicBezTo>
                  <a:pt x="47702" y="5001249"/>
                  <a:pt x="32195" y="4931469"/>
                  <a:pt x="24437" y="4892696"/>
                </a:cubicBezTo>
                <a:cubicBezTo>
                  <a:pt x="-84108" y="4466242"/>
                  <a:pt x="179512" y="3993257"/>
                  <a:pt x="605974" y="3838182"/>
                </a:cubicBezTo>
                <a:cubicBezTo>
                  <a:pt x="1109966" y="3652091"/>
                  <a:pt x="1621724" y="3667598"/>
                  <a:pt x="2133473" y="3760644"/>
                </a:cubicBezTo>
                <a:cubicBezTo>
                  <a:pt x="2389344" y="3807166"/>
                  <a:pt x="2645223" y="3830432"/>
                  <a:pt x="2901094" y="3807166"/>
                </a:cubicBezTo>
                <a:cubicBezTo>
                  <a:pt x="3219002" y="3776151"/>
                  <a:pt x="3428350" y="3597819"/>
                  <a:pt x="3505888" y="3287667"/>
                </a:cubicBezTo>
                <a:cubicBezTo>
                  <a:pt x="3560169" y="3078311"/>
                  <a:pt x="3505888" y="2923235"/>
                  <a:pt x="3226752" y="2977516"/>
                </a:cubicBezTo>
                <a:cubicBezTo>
                  <a:pt x="2963124" y="3031788"/>
                  <a:pt x="2691745" y="3070561"/>
                  <a:pt x="2420359" y="3024039"/>
                </a:cubicBezTo>
                <a:cubicBezTo>
                  <a:pt x="2211011" y="2985266"/>
                  <a:pt x="2079193" y="2868963"/>
                  <a:pt x="2304056" y="2698380"/>
                </a:cubicBezTo>
                <a:cubicBezTo>
                  <a:pt x="2575434" y="2496782"/>
                  <a:pt x="2691745" y="2186631"/>
                  <a:pt x="2932108" y="1969525"/>
                </a:cubicBezTo>
                <a:cubicBezTo>
                  <a:pt x="3133707" y="1783434"/>
                  <a:pt x="3087184" y="1643866"/>
                  <a:pt x="2901094" y="1504298"/>
                </a:cubicBezTo>
                <a:cubicBezTo>
                  <a:pt x="2691745" y="1349222"/>
                  <a:pt x="2536670" y="1147624"/>
                  <a:pt x="2575434" y="883995"/>
                </a:cubicBezTo>
                <a:cubicBezTo>
                  <a:pt x="2598700" y="713412"/>
                  <a:pt x="2497897" y="418768"/>
                  <a:pt x="2769283" y="411011"/>
                </a:cubicBezTo>
                <a:cubicBezTo>
                  <a:pt x="3071676" y="403261"/>
                  <a:pt x="2885586" y="682397"/>
                  <a:pt x="2901094" y="829715"/>
                </a:cubicBezTo>
                <a:cubicBezTo>
                  <a:pt x="2924359" y="1039071"/>
                  <a:pt x="2978631" y="1217404"/>
                  <a:pt x="3180230" y="1302699"/>
                </a:cubicBezTo>
                <a:cubicBezTo>
                  <a:pt x="3350813" y="1380237"/>
                  <a:pt x="3505888" y="1318207"/>
                  <a:pt x="3637707" y="1194147"/>
                </a:cubicBezTo>
                <a:cubicBezTo>
                  <a:pt x="3800532" y="1039071"/>
                  <a:pt x="3761767" y="876237"/>
                  <a:pt x="3684229" y="697904"/>
                </a:cubicBezTo>
                <a:cubicBezTo>
                  <a:pt x="3591184" y="488548"/>
                  <a:pt x="3474873" y="279201"/>
                  <a:pt x="3482631" y="38829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561080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F63C3E3-5ADE-43BA-B693-B5905B1E7AEB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4650651" y="0"/>
            <a:ext cx="3312000" cy="48701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85632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6DC62C0-B045-4665-AC9D-20B3D5B6F467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0" y="0"/>
            <a:ext cx="6951916" cy="6858000"/>
          </a:xfrm>
          <a:custGeom>
            <a:avLst/>
            <a:gdLst>
              <a:gd name="connsiteX0" fmla="*/ 1771848 w 6951916"/>
              <a:gd name="connsiteY0" fmla="*/ 5235683 h 6858000"/>
              <a:gd name="connsiteX1" fmla="*/ 3436690 w 6951916"/>
              <a:gd name="connsiteY1" fmla="*/ 6858000 h 6858000"/>
              <a:gd name="connsiteX2" fmla="*/ 190969 w 6951916"/>
              <a:gd name="connsiteY2" fmla="*/ 6858000 h 6858000"/>
              <a:gd name="connsiteX3" fmla="*/ 3520070 w 6951916"/>
              <a:gd name="connsiteY3" fmla="*/ 3441637 h 6858000"/>
              <a:gd name="connsiteX4" fmla="*/ 5206823 w 6951916"/>
              <a:gd name="connsiteY4" fmla="*/ 5085306 h 6858000"/>
              <a:gd name="connsiteX5" fmla="*/ 3479408 w 6951916"/>
              <a:gd name="connsiteY5" fmla="*/ 6858000 h 6858000"/>
              <a:gd name="connsiteX6" fmla="*/ 3470395 w 6951916"/>
              <a:gd name="connsiteY6" fmla="*/ 6858000 h 6858000"/>
              <a:gd name="connsiteX7" fmla="*/ 3534069 w 6951916"/>
              <a:gd name="connsiteY7" fmla="*/ 6792657 h 6858000"/>
              <a:gd name="connsiteX8" fmla="*/ 1851939 w 6951916"/>
              <a:gd name="connsiteY8" fmla="*/ 5153493 h 6858000"/>
              <a:gd name="connsiteX9" fmla="*/ 5265163 w 6951916"/>
              <a:gd name="connsiteY9" fmla="*/ 1650801 h 6858000"/>
              <a:gd name="connsiteX10" fmla="*/ 6951916 w 6951916"/>
              <a:gd name="connsiteY10" fmla="*/ 3294471 h 6858000"/>
              <a:gd name="connsiteX11" fmla="*/ 5286913 w 6951916"/>
              <a:gd name="connsiteY11" fmla="*/ 5003116 h 6858000"/>
              <a:gd name="connsiteX12" fmla="*/ 3600160 w 6951916"/>
              <a:gd name="connsiteY12" fmla="*/ 3359447 h 6858000"/>
              <a:gd name="connsiteX13" fmla="*/ 0 w 6951916"/>
              <a:gd name="connsiteY13" fmla="*/ 11479 h 6858000"/>
              <a:gd name="connsiteX14" fmla="*/ 3437881 w 6951916"/>
              <a:gd name="connsiteY14" fmla="*/ 3361547 h 6858000"/>
              <a:gd name="connsiteX15" fmla="*/ 30736 w 6951916"/>
              <a:gd name="connsiteY15" fmla="*/ 6858000 h 6858000"/>
              <a:gd name="connsiteX16" fmla="*/ 11830 w 6951916"/>
              <a:gd name="connsiteY16" fmla="*/ 6858000 h 6858000"/>
              <a:gd name="connsiteX17" fmla="*/ 0 w 6951916"/>
              <a:gd name="connsiteY17" fmla="*/ 6846473 h 6858000"/>
              <a:gd name="connsiteX18" fmla="*/ 152655 w 6951916"/>
              <a:gd name="connsiteY18" fmla="*/ 0 h 6858000"/>
              <a:gd name="connsiteX19" fmla="*/ 3571090 w 6951916"/>
              <a:gd name="connsiteY19" fmla="*/ 0 h 6858000"/>
              <a:gd name="connsiteX20" fmla="*/ 5182974 w 6951916"/>
              <a:gd name="connsiteY20" fmla="*/ 1570712 h 6858000"/>
              <a:gd name="connsiteX21" fmla="*/ 3517971 w 6951916"/>
              <a:gd name="connsiteY21" fmla="*/ 327935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951916" h="6858000">
                <a:moveTo>
                  <a:pt x="1771848" y="5235683"/>
                </a:moveTo>
                <a:lnTo>
                  <a:pt x="3436690" y="6858000"/>
                </a:lnTo>
                <a:lnTo>
                  <a:pt x="190969" y="6858000"/>
                </a:lnTo>
                <a:close/>
                <a:moveTo>
                  <a:pt x="3520070" y="3441637"/>
                </a:moveTo>
                <a:lnTo>
                  <a:pt x="5206823" y="5085306"/>
                </a:lnTo>
                <a:lnTo>
                  <a:pt x="3479408" y="6858000"/>
                </a:lnTo>
                <a:lnTo>
                  <a:pt x="3470395" y="6858000"/>
                </a:lnTo>
                <a:lnTo>
                  <a:pt x="3534069" y="6792657"/>
                </a:lnTo>
                <a:lnTo>
                  <a:pt x="1851939" y="5153493"/>
                </a:lnTo>
                <a:close/>
                <a:moveTo>
                  <a:pt x="5265163" y="1650801"/>
                </a:moveTo>
                <a:lnTo>
                  <a:pt x="6951916" y="3294471"/>
                </a:lnTo>
                <a:lnTo>
                  <a:pt x="5286913" y="5003116"/>
                </a:lnTo>
                <a:lnTo>
                  <a:pt x="3600160" y="3359447"/>
                </a:lnTo>
                <a:close/>
                <a:moveTo>
                  <a:pt x="0" y="11479"/>
                </a:moveTo>
                <a:lnTo>
                  <a:pt x="3437881" y="3361547"/>
                </a:lnTo>
                <a:lnTo>
                  <a:pt x="30736" y="6858000"/>
                </a:lnTo>
                <a:lnTo>
                  <a:pt x="11830" y="6858000"/>
                </a:lnTo>
                <a:lnTo>
                  <a:pt x="0" y="6846473"/>
                </a:lnTo>
                <a:close/>
                <a:moveTo>
                  <a:pt x="152655" y="0"/>
                </a:moveTo>
                <a:lnTo>
                  <a:pt x="3571090" y="0"/>
                </a:lnTo>
                <a:lnTo>
                  <a:pt x="5182974" y="1570712"/>
                </a:lnTo>
                <a:lnTo>
                  <a:pt x="3517971" y="327935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681583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224287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438213" y="699652"/>
            <a:ext cx="4651032" cy="176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821245" y="4426242"/>
            <a:ext cx="4650622" cy="176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9203867" y="693873"/>
            <a:ext cx="2268000" cy="176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9203867" y="2562693"/>
            <a:ext cx="2268000" cy="176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821245" y="2562693"/>
            <a:ext cx="2268000" cy="176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438213" y="2562693"/>
            <a:ext cx="2268000" cy="176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4438213" y="4426242"/>
            <a:ext cx="2268000" cy="176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-16239" y="6400800"/>
            <a:ext cx="12192000" cy="45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12192000" cy="45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2005539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  <p:sp>
        <p:nvSpPr>
          <p:cNvPr id="3" name="Graphic 12">
            <a:extLst>
              <a:ext uri="{FF2B5EF4-FFF2-40B4-BE49-F238E27FC236}">
                <a16:creationId xmlns:a16="http://schemas.microsoft.com/office/drawing/2014/main" id="{567BA13B-F706-4406-859C-6CD084C8217F}"/>
              </a:ext>
            </a:extLst>
          </p:cNvPr>
          <p:cNvSpPr/>
          <p:nvPr userDrawn="1"/>
        </p:nvSpPr>
        <p:spPr>
          <a:xfrm rot="1218983">
            <a:off x="1226692" y="814553"/>
            <a:ext cx="661357" cy="661357"/>
          </a:xfrm>
          <a:custGeom>
            <a:avLst/>
            <a:gdLst>
              <a:gd name="connsiteX0" fmla="*/ 1546384 w 1800225"/>
              <a:gd name="connsiteY0" fmla="*/ 280885 h 1800225"/>
              <a:gd name="connsiteX1" fmla="*/ 1511141 w 1800225"/>
              <a:gd name="connsiteY1" fmla="*/ 279932 h 1800225"/>
              <a:gd name="connsiteX2" fmla="*/ 1467326 w 1800225"/>
              <a:gd name="connsiteY2" fmla="*/ 320890 h 1800225"/>
              <a:gd name="connsiteX3" fmla="*/ 1457801 w 1800225"/>
              <a:gd name="connsiteY3" fmla="*/ 275170 h 1800225"/>
              <a:gd name="connsiteX4" fmla="*/ 1427321 w 1800225"/>
              <a:gd name="connsiteY4" fmla="*/ 256120 h 1800225"/>
              <a:gd name="connsiteX5" fmla="*/ 1423511 w 1800225"/>
              <a:gd name="connsiteY5" fmla="*/ 257072 h 1800225"/>
              <a:gd name="connsiteX6" fmla="*/ 1408271 w 1800225"/>
              <a:gd name="connsiteY6" fmla="*/ 285647 h 1800225"/>
              <a:gd name="connsiteX7" fmla="*/ 1424464 w 1800225"/>
              <a:gd name="connsiteY7" fmla="*/ 361847 h 1800225"/>
              <a:gd name="connsiteX8" fmla="*/ 1424464 w 1800225"/>
              <a:gd name="connsiteY8" fmla="*/ 361847 h 1800225"/>
              <a:gd name="connsiteX9" fmla="*/ 1378744 w 1800225"/>
              <a:gd name="connsiteY9" fmla="*/ 405662 h 1800225"/>
              <a:gd name="connsiteX10" fmla="*/ 1378744 w 1800225"/>
              <a:gd name="connsiteY10" fmla="*/ 405662 h 1800225"/>
              <a:gd name="connsiteX11" fmla="*/ 1356836 w 1800225"/>
              <a:gd name="connsiteY11" fmla="*/ 306602 h 1800225"/>
              <a:gd name="connsiteX12" fmla="*/ 1326356 w 1800225"/>
              <a:gd name="connsiteY12" fmla="*/ 287552 h 1800225"/>
              <a:gd name="connsiteX13" fmla="*/ 1322546 w 1800225"/>
              <a:gd name="connsiteY13" fmla="*/ 288505 h 1800225"/>
              <a:gd name="connsiteX14" fmla="*/ 1307306 w 1800225"/>
              <a:gd name="connsiteY14" fmla="*/ 317080 h 1800225"/>
              <a:gd name="connsiteX15" fmla="*/ 1335881 w 1800225"/>
              <a:gd name="connsiteY15" fmla="*/ 445667 h 1800225"/>
              <a:gd name="connsiteX16" fmla="*/ 1335881 w 1800225"/>
              <a:gd name="connsiteY16" fmla="*/ 445667 h 1800225"/>
              <a:gd name="connsiteX17" fmla="*/ 1291114 w 1800225"/>
              <a:gd name="connsiteY17" fmla="*/ 488530 h 1800225"/>
              <a:gd name="connsiteX18" fmla="*/ 1291114 w 1800225"/>
              <a:gd name="connsiteY18" fmla="*/ 488530 h 1800225"/>
              <a:gd name="connsiteX19" fmla="*/ 1261586 w 1800225"/>
              <a:gd name="connsiteY19" fmla="*/ 353275 h 1800225"/>
              <a:gd name="connsiteX20" fmla="*/ 1231106 w 1800225"/>
              <a:gd name="connsiteY20" fmla="*/ 334225 h 1800225"/>
              <a:gd name="connsiteX21" fmla="*/ 1227296 w 1800225"/>
              <a:gd name="connsiteY21" fmla="*/ 335177 h 1800225"/>
              <a:gd name="connsiteX22" fmla="*/ 1212056 w 1800225"/>
              <a:gd name="connsiteY22" fmla="*/ 363752 h 1800225"/>
              <a:gd name="connsiteX23" fmla="*/ 1248251 w 1800225"/>
              <a:gd name="connsiteY23" fmla="*/ 529487 h 1800225"/>
              <a:gd name="connsiteX24" fmla="*/ 1193959 w 1800225"/>
              <a:gd name="connsiteY24" fmla="*/ 581875 h 1800225"/>
              <a:gd name="connsiteX25" fmla="*/ 1150144 w 1800225"/>
              <a:gd name="connsiteY25" fmla="*/ 372325 h 1800225"/>
              <a:gd name="connsiteX26" fmla="*/ 1134904 w 1800225"/>
              <a:gd name="connsiteY26" fmla="*/ 354227 h 1800225"/>
              <a:gd name="connsiteX27" fmla="*/ 1111091 w 1800225"/>
              <a:gd name="connsiteY27" fmla="*/ 356132 h 1800225"/>
              <a:gd name="connsiteX28" fmla="*/ 929164 w 1800225"/>
              <a:gd name="connsiteY28" fmla="*/ 471385 h 1800225"/>
              <a:gd name="connsiteX29" fmla="*/ 928211 w 1800225"/>
              <a:gd name="connsiteY29" fmla="*/ 396137 h 1800225"/>
              <a:gd name="connsiteX30" fmla="*/ 1072991 w 1800225"/>
              <a:gd name="connsiteY30" fmla="*/ 307555 h 1800225"/>
              <a:gd name="connsiteX31" fmla="*/ 1081564 w 1800225"/>
              <a:gd name="connsiteY31" fmla="*/ 272312 h 1800225"/>
              <a:gd name="connsiteX32" fmla="*/ 1046321 w 1800225"/>
              <a:gd name="connsiteY32" fmla="*/ 263740 h 1800225"/>
              <a:gd name="connsiteX33" fmla="*/ 929164 w 1800225"/>
              <a:gd name="connsiteY33" fmla="*/ 336130 h 1800225"/>
              <a:gd name="connsiteX34" fmla="*/ 929164 w 1800225"/>
              <a:gd name="connsiteY34" fmla="*/ 273265 h 1800225"/>
              <a:gd name="connsiteX35" fmla="*/ 1041559 w 1800225"/>
              <a:gd name="connsiteY35" fmla="*/ 203732 h 1800225"/>
              <a:gd name="connsiteX36" fmla="*/ 1050131 w 1800225"/>
              <a:gd name="connsiteY36" fmla="*/ 168490 h 1800225"/>
              <a:gd name="connsiteX37" fmla="*/ 1014889 w 1800225"/>
              <a:gd name="connsiteY37" fmla="*/ 159917 h 1800225"/>
              <a:gd name="connsiteX38" fmla="*/ 929164 w 1800225"/>
              <a:gd name="connsiteY38" fmla="*/ 212305 h 1800225"/>
              <a:gd name="connsiteX39" fmla="*/ 929164 w 1800225"/>
              <a:gd name="connsiteY39" fmla="*/ 149440 h 1800225"/>
              <a:gd name="connsiteX40" fmla="*/ 929164 w 1800225"/>
              <a:gd name="connsiteY40" fmla="*/ 148487 h 1800225"/>
              <a:gd name="connsiteX41" fmla="*/ 994886 w 1800225"/>
              <a:gd name="connsiteY41" fmla="*/ 107530 h 1800225"/>
              <a:gd name="connsiteX42" fmla="*/ 1003459 w 1800225"/>
              <a:gd name="connsiteY42" fmla="*/ 72287 h 1800225"/>
              <a:gd name="connsiteX43" fmla="*/ 968216 w 1800225"/>
              <a:gd name="connsiteY43" fmla="*/ 63715 h 1800225"/>
              <a:gd name="connsiteX44" fmla="*/ 929164 w 1800225"/>
              <a:gd name="connsiteY44" fmla="*/ 88480 h 1800225"/>
              <a:gd name="connsiteX45" fmla="*/ 929164 w 1800225"/>
              <a:gd name="connsiteY45" fmla="*/ 88480 h 1800225"/>
              <a:gd name="connsiteX46" fmla="*/ 929164 w 1800225"/>
              <a:gd name="connsiteY46" fmla="*/ 28472 h 1800225"/>
              <a:gd name="connsiteX47" fmla="*/ 902494 w 1800225"/>
              <a:gd name="connsiteY47" fmla="*/ 7517 h 1800225"/>
              <a:gd name="connsiteX48" fmla="*/ 892969 w 1800225"/>
              <a:gd name="connsiteY48" fmla="*/ 9422 h 1800225"/>
              <a:gd name="connsiteX49" fmla="*/ 876776 w 1800225"/>
              <a:gd name="connsiteY49" fmla="*/ 32282 h 1800225"/>
              <a:gd name="connsiteX50" fmla="*/ 876776 w 1800225"/>
              <a:gd name="connsiteY50" fmla="*/ 82765 h 1800225"/>
              <a:gd name="connsiteX51" fmla="*/ 852011 w 1800225"/>
              <a:gd name="connsiteY51" fmla="*/ 66572 h 1800225"/>
              <a:gd name="connsiteX52" fmla="*/ 829151 w 1800225"/>
              <a:gd name="connsiteY52" fmla="*/ 64667 h 1800225"/>
              <a:gd name="connsiteX53" fmla="*/ 817721 w 1800225"/>
              <a:gd name="connsiteY53" fmla="*/ 74192 h 1800225"/>
              <a:gd name="connsiteX54" fmla="*/ 824389 w 1800225"/>
              <a:gd name="connsiteY54" fmla="*/ 109435 h 1800225"/>
              <a:gd name="connsiteX55" fmla="*/ 877729 w 1800225"/>
              <a:gd name="connsiteY55" fmla="*/ 144677 h 1800225"/>
              <a:gd name="connsiteX56" fmla="*/ 876776 w 1800225"/>
              <a:gd name="connsiteY56" fmla="*/ 206590 h 1800225"/>
              <a:gd name="connsiteX57" fmla="*/ 807244 w 1800225"/>
              <a:gd name="connsiteY57" fmla="*/ 159917 h 1800225"/>
              <a:gd name="connsiteX58" fmla="*/ 783431 w 1800225"/>
              <a:gd name="connsiteY58" fmla="*/ 157060 h 1800225"/>
              <a:gd name="connsiteX59" fmla="*/ 772001 w 1800225"/>
              <a:gd name="connsiteY59" fmla="*/ 166585 h 1800225"/>
              <a:gd name="connsiteX60" fmla="*/ 778669 w 1800225"/>
              <a:gd name="connsiteY60" fmla="*/ 201827 h 1800225"/>
              <a:gd name="connsiteX61" fmla="*/ 877729 w 1800225"/>
              <a:gd name="connsiteY61" fmla="*/ 268502 h 1800225"/>
              <a:gd name="connsiteX62" fmla="*/ 877729 w 1800225"/>
              <a:gd name="connsiteY62" fmla="*/ 268502 h 1800225"/>
              <a:gd name="connsiteX63" fmla="*/ 877729 w 1800225"/>
              <a:gd name="connsiteY63" fmla="*/ 343750 h 1800225"/>
              <a:gd name="connsiteX64" fmla="*/ 754856 w 1800225"/>
              <a:gd name="connsiteY64" fmla="*/ 260882 h 1800225"/>
              <a:gd name="connsiteX65" fmla="*/ 731044 w 1800225"/>
              <a:gd name="connsiteY65" fmla="*/ 258025 h 1800225"/>
              <a:gd name="connsiteX66" fmla="*/ 719614 w 1800225"/>
              <a:gd name="connsiteY66" fmla="*/ 267550 h 1800225"/>
              <a:gd name="connsiteX67" fmla="*/ 726281 w 1800225"/>
              <a:gd name="connsiteY67" fmla="*/ 302792 h 1800225"/>
              <a:gd name="connsiteX68" fmla="*/ 878681 w 1800225"/>
              <a:gd name="connsiteY68" fmla="*/ 404710 h 1800225"/>
              <a:gd name="connsiteX69" fmla="*/ 878681 w 1800225"/>
              <a:gd name="connsiteY69" fmla="*/ 483767 h 1800225"/>
              <a:gd name="connsiteX70" fmla="*/ 707231 w 1800225"/>
              <a:gd name="connsiteY70" fmla="*/ 363752 h 1800225"/>
              <a:gd name="connsiteX71" fmla="*/ 683419 w 1800225"/>
              <a:gd name="connsiteY71" fmla="*/ 361847 h 1800225"/>
              <a:gd name="connsiteX72" fmla="*/ 668179 w 1800225"/>
              <a:gd name="connsiteY72" fmla="*/ 379945 h 1800225"/>
              <a:gd name="connsiteX73" fmla="*/ 628174 w 1800225"/>
              <a:gd name="connsiteY73" fmla="*/ 584732 h 1800225"/>
              <a:gd name="connsiteX74" fmla="*/ 573881 w 1800225"/>
              <a:gd name="connsiteY74" fmla="*/ 528535 h 1800225"/>
              <a:gd name="connsiteX75" fmla="*/ 611981 w 1800225"/>
              <a:gd name="connsiteY75" fmla="*/ 349465 h 1800225"/>
              <a:gd name="connsiteX76" fmla="*/ 592931 w 1800225"/>
              <a:gd name="connsiteY76" fmla="*/ 318985 h 1800225"/>
              <a:gd name="connsiteX77" fmla="*/ 577691 w 1800225"/>
              <a:gd name="connsiteY77" fmla="*/ 319937 h 1800225"/>
              <a:gd name="connsiteX78" fmla="*/ 562451 w 1800225"/>
              <a:gd name="connsiteY78" fmla="*/ 338035 h 1800225"/>
              <a:gd name="connsiteX79" fmla="*/ 531019 w 1800225"/>
              <a:gd name="connsiteY79" fmla="*/ 482815 h 1800225"/>
              <a:gd name="connsiteX80" fmla="*/ 478631 w 1800225"/>
              <a:gd name="connsiteY80" fmla="*/ 428522 h 1800225"/>
              <a:gd name="connsiteX81" fmla="*/ 478631 w 1800225"/>
              <a:gd name="connsiteY81" fmla="*/ 428522 h 1800225"/>
              <a:gd name="connsiteX82" fmla="*/ 504349 w 1800225"/>
              <a:gd name="connsiteY82" fmla="*/ 312317 h 1800225"/>
              <a:gd name="connsiteX83" fmla="*/ 485299 w 1800225"/>
              <a:gd name="connsiteY83" fmla="*/ 281837 h 1800225"/>
              <a:gd name="connsiteX84" fmla="*/ 470059 w 1800225"/>
              <a:gd name="connsiteY84" fmla="*/ 282790 h 1800225"/>
              <a:gd name="connsiteX85" fmla="*/ 454819 w 1800225"/>
              <a:gd name="connsiteY85" fmla="*/ 300887 h 1800225"/>
              <a:gd name="connsiteX86" fmla="*/ 437674 w 1800225"/>
              <a:gd name="connsiteY86" fmla="*/ 382802 h 1800225"/>
              <a:gd name="connsiteX87" fmla="*/ 393859 w 1800225"/>
              <a:gd name="connsiteY87" fmla="*/ 338987 h 1800225"/>
              <a:gd name="connsiteX88" fmla="*/ 407194 w 1800225"/>
              <a:gd name="connsiteY88" fmla="*/ 276122 h 1800225"/>
              <a:gd name="connsiteX89" fmla="*/ 388144 w 1800225"/>
              <a:gd name="connsiteY89" fmla="*/ 245642 h 1800225"/>
              <a:gd name="connsiteX90" fmla="*/ 373856 w 1800225"/>
              <a:gd name="connsiteY90" fmla="*/ 246595 h 1800225"/>
              <a:gd name="connsiteX91" fmla="*/ 358616 w 1800225"/>
              <a:gd name="connsiteY91" fmla="*/ 264692 h 1800225"/>
              <a:gd name="connsiteX92" fmla="*/ 352901 w 1800225"/>
              <a:gd name="connsiteY92" fmla="*/ 293267 h 1800225"/>
              <a:gd name="connsiteX93" fmla="*/ 317659 w 1800225"/>
              <a:gd name="connsiteY93" fmla="*/ 257072 h 1800225"/>
              <a:gd name="connsiteX94" fmla="*/ 290036 w 1800225"/>
              <a:gd name="connsiteY94" fmla="*/ 251357 h 1800225"/>
              <a:gd name="connsiteX95" fmla="*/ 282416 w 1800225"/>
              <a:gd name="connsiteY95" fmla="*/ 257072 h 1800225"/>
              <a:gd name="connsiteX96" fmla="*/ 281464 w 1800225"/>
              <a:gd name="connsiteY96" fmla="*/ 292315 h 1800225"/>
              <a:gd name="connsiteX97" fmla="*/ 323374 w 1800225"/>
              <a:gd name="connsiteY97" fmla="*/ 335177 h 1800225"/>
              <a:gd name="connsiteX98" fmla="*/ 323374 w 1800225"/>
              <a:gd name="connsiteY98" fmla="*/ 335177 h 1800225"/>
              <a:gd name="connsiteX99" fmla="*/ 277654 w 1800225"/>
              <a:gd name="connsiteY99" fmla="*/ 344702 h 1800225"/>
              <a:gd name="connsiteX100" fmla="*/ 258604 w 1800225"/>
              <a:gd name="connsiteY100" fmla="*/ 375182 h 1800225"/>
              <a:gd name="connsiteX101" fmla="*/ 289084 w 1800225"/>
              <a:gd name="connsiteY101" fmla="*/ 394232 h 1800225"/>
              <a:gd name="connsiteX102" fmla="*/ 364331 w 1800225"/>
              <a:gd name="connsiteY102" fmla="*/ 378040 h 1800225"/>
              <a:gd name="connsiteX103" fmla="*/ 364331 w 1800225"/>
              <a:gd name="connsiteY103" fmla="*/ 378040 h 1800225"/>
              <a:gd name="connsiteX104" fmla="*/ 407194 w 1800225"/>
              <a:gd name="connsiteY104" fmla="*/ 423760 h 1800225"/>
              <a:gd name="connsiteX105" fmla="*/ 309086 w 1800225"/>
              <a:gd name="connsiteY105" fmla="*/ 444715 h 1800225"/>
              <a:gd name="connsiteX106" fmla="*/ 290036 w 1800225"/>
              <a:gd name="connsiteY106" fmla="*/ 475195 h 1800225"/>
              <a:gd name="connsiteX107" fmla="*/ 320516 w 1800225"/>
              <a:gd name="connsiteY107" fmla="*/ 494245 h 1800225"/>
              <a:gd name="connsiteX108" fmla="*/ 449104 w 1800225"/>
              <a:gd name="connsiteY108" fmla="*/ 465670 h 1800225"/>
              <a:gd name="connsiteX109" fmla="*/ 491966 w 1800225"/>
              <a:gd name="connsiteY109" fmla="*/ 511390 h 1800225"/>
              <a:gd name="connsiteX110" fmla="*/ 356711 w 1800225"/>
              <a:gd name="connsiteY110" fmla="*/ 540917 h 1800225"/>
              <a:gd name="connsiteX111" fmla="*/ 337661 w 1800225"/>
              <a:gd name="connsiteY111" fmla="*/ 571397 h 1800225"/>
              <a:gd name="connsiteX112" fmla="*/ 368141 w 1800225"/>
              <a:gd name="connsiteY112" fmla="*/ 590447 h 1800225"/>
              <a:gd name="connsiteX113" fmla="*/ 533876 w 1800225"/>
              <a:gd name="connsiteY113" fmla="*/ 554252 h 1800225"/>
              <a:gd name="connsiteX114" fmla="*/ 585311 w 1800225"/>
              <a:gd name="connsiteY114" fmla="*/ 608545 h 1800225"/>
              <a:gd name="connsiteX115" fmla="*/ 371951 w 1800225"/>
              <a:gd name="connsiteY115" fmla="*/ 655217 h 1800225"/>
              <a:gd name="connsiteX116" fmla="*/ 353854 w 1800225"/>
              <a:gd name="connsiteY116" fmla="*/ 670457 h 1800225"/>
              <a:gd name="connsiteX117" fmla="*/ 355759 w 1800225"/>
              <a:gd name="connsiteY117" fmla="*/ 693317 h 1800225"/>
              <a:gd name="connsiteX118" fmla="*/ 471964 w 1800225"/>
              <a:gd name="connsiteY118" fmla="*/ 876197 h 1800225"/>
              <a:gd name="connsiteX119" fmla="*/ 395764 w 1800225"/>
              <a:gd name="connsiteY119" fmla="*/ 876197 h 1800225"/>
              <a:gd name="connsiteX120" fmla="*/ 307181 w 1800225"/>
              <a:gd name="connsiteY120" fmla="*/ 731417 h 1800225"/>
              <a:gd name="connsiteX121" fmla="*/ 275749 w 1800225"/>
              <a:gd name="connsiteY121" fmla="*/ 720940 h 1800225"/>
              <a:gd name="connsiteX122" fmla="*/ 271939 w 1800225"/>
              <a:gd name="connsiteY122" fmla="*/ 722845 h 1800225"/>
              <a:gd name="connsiteX123" fmla="*/ 263366 w 1800225"/>
              <a:gd name="connsiteY123" fmla="*/ 758087 h 1800225"/>
              <a:gd name="connsiteX124" fmla="*/ 335756 w 1800225"/>
              <a:gd name="connsiteY124" fmla="*/ 876197 h 1800225"/>
              <a:gd name="connsiteX125" fmla="*/ 335756 w 1800225"/>
              <a:gd name="connsiteY125" fmla="*/ 876197 h 1800225"/>
              <a:gd name="connsiteX126" fmla="*/ 273844 w 1800225"/>
              <a:gd name="connsiteY126" fmla="*/ 876197 h 1800225"/>
              <a:gd name="connsiteX127" fmla="*/ 272891 w 1800225"/>
              <a:gd name="connsiteY127" fmla="*/ 876197 h 1800225"/>
              <a:gd name="connsiteX128" fmla="*/ 203359 w 1800225"/>
              <a:gd name="connsiteY128" fmla="*/ 763802 h 1800225"/>
              <a:gd name="connsiteX129" fmla="*/ 171926 w 1800225"/>
              <a:gd name="connsiteY129" fmla="*/ 753325 h 1800225"/>
              <a:gd name="connsiteX130" fmla="*/ 168116 w 1800225"/>
              <a:gd name="connsiteY130" fmla="*/ 755230 h 1800225"/>
              <a:gd name="connsiteX131" fmla="*/ 159544 w 1800225"/>
              <a:gd name="connsiteY131" fmla="*/ 790472 h 1800225"/>
              <a:gd name="connsiteX132" fmla="*/ 212884 w 1800225"/>
              <a:gd name="connsiteY132" fmla="*/ 876197 h 1800225"/>
              <a:gd name="connsiteX133" fmla="*/ 212884 w 1800225"/>
              <a:gd name="connsiteY133" fmla="*/ 876197 h 1800225"/>
              <a:gd name="connsiteX134" fmla="*/ 150019 w 1800225"/>
              <a:gd name="connsiteY134" fmla="*/ 876197 h 1800225"/>
              <a:gd name="connsiteX135" fmla="*/ 150019 w 1800225"/>
              <a:gd name="connsiteY135" fmla="*/ 876197 h 1800225"/>
              <a:gd name="connsiteX136" fmla="*/ 109061 w 1800225"/>
              <a:gd name="connsiteY136" fmla="*/ 809522 h 1800225"/>
              <a:gd name="connsiteX137" fmla="*/ 77629 w 1800225"/>
              <a:gd name="connsiteY137" fmla="*/ 799045 h 1800225"/>
              <a:gd name="connsiteX138" fmla="*/ 73819 w 1800225"/>
              <a:gd name="connsiteY138" fmla="*/ 800950 h 1800225"/>
              <a:gd name="connsiteX139" fmla="*/ 65246 w 1800225"/>
              <a:gd name="connsiteY139" fmla="*/ 836192 h 1800225"/>
              <a:gd name="connsiteX140" fmla="*/ 90011 w 1800225"/>
              <a:gd name="connsiteY140" fmla="*/ 876197 h 1800225"/>
              <a:gd name="connsiteX141" fmla="*/ 30004 w 1800225"/>
              <a:gd name="connsiteY141" fmla="*/ 877150 h 1800225"/>
              <a:gd name="connsiteX142" fmla="*/ 7144 w 1800225"/>
              <a:gd name="connsiteY142" fmla="*/ 902867 h 1800225"/>
              <a:gd name="connsiteX143" fmla="*/ 32861 w 1800225"/>
              <a:gd name="connsiteY143" fmla="*/ 927632 h 1800225"/>
              <a:gd name="connsiteX144" fmla="*/ 82391 w 1800225"/>
              <a:gd name="connsiteY144" fmla="*/ 926680 h 1800225"/>
              <a:gd name="connsiteX145" fmla="*/ 83344 w 1800225"/>
              <a:gd name="connsiteY145" fmla="*/ 926680 h 1800225"/>
              <a:gd name="connsiteX146" fmla="*/ 67151 w 1800225"/>
              <a:gd name="connsiteY146" fmla="*/ 951445 h 1800225"/>
              <a:gd name="connsiteX147" fmla="*/ 73819 w 1800225"/>
              <a:gd name="connsiteY147" fmla="*/ 986687 h 1800225"/>
              <a:gd name="connsiteX148" fmla="*/ 109061 w 1800225"/>
              <a:gd name="connsiteY148" fmla="*/ 980020 h 1800225"/>
              <a:gd name="connsiteX149" fmla="*/ 144304 w 1800225"/>
              <a:gd name="connsiteY149" fmla="*/ 927632 h 1800225"/>
              <a:gd name="connsiteX150" fmla="*/ 207169 w 1800225"/>
              <a:gd name="connsiteY150" fmla="*/ 927632 h 1800225"/>
              <a:gd name="connsiteX151" fmla="*/ 207169 w 1800225"/>
              <a:gd name="connsiteY151" fmla="*/ 927632 h 1800225"/>
              <a:gd name="connsiteX152" fmla="*/ 159544 w 1800225"/>
              <a:gd name="connsiteY152" fmla="*/ 998117 h 1800225"/>
              <a:gd name="connsiteX153" fmla="*/ 166211 w 1800225"/>
              <a:gd name="connsiteY153" fmla="*/ 1033360 h 1800225"/>
              <a:gd name="connsiteX154" fmla="*/ 201454 w 1800225"/>
              <a:gd name="connsiteY154" fmla="*/ 1026692 h 1800225"/>
              <a:gd name="connsiteX155" fmla="*/ 268129 w 1800225"/>
              <a:gd name="connsiteY155" fmla="*/ 927632 h 1800225"/>
              <a:gd name="connsiteX156" fmla="*/ 342424 w 1800225"/>
              <a:gd name="connsiteY156" fmla="*/ 928585 h 1800225"/>
              <a:gd name="connsiteX157" fmla="*/ 260509 w 1800225"/>
              <a:gd name="connsiteY157" fmla="*/ 1051457 h 1800225"/>
              <a:gd name="connsiteX158" fmla="*/ 267176 w 1800225"/>
              <a:gd name="connsiteY158" fmla="*/ 1086700 h 1800225"/>
              <a:gd name="connsiteX159" fmla="*/ 302419 w 1800225"/>
              <a:gd name="connsiteY159" fmla="*/ 1080032 h 1800225"/>
              <a:gd name="connsiteX160" fmla="*/ 404336 w 1800225"/>
              <a:gd name="connsiteY160" fmla="*/ 928585 h 1800225"/>
              <a:gd name="connsiteX161" fmla="*/ 483394 w 1800225"/>
              <a:gd name="connsiteY161" fmla="*/ 928585 h 1800225"/>
              <a:gd name="connsiteX162" fmla="*/ 362426 w 1800225"/>
              <a:gd name="connsiteY162" fmla="*/ 1100035 h 1800225"/>
              <a:gd name="connsiteX163" fmla="*/ 360521 w 1800225"/>
              <a:gd name="connsiteY163" fmla="*/ 1123847 h 1800225"/>
              <a:gd name="connsiteX164" fmla="*/ 378619 w 1800225"/>
              <a:gd name="connsiteY164" fmla="*/ 1139088 h 1800225"/>
              <a:gd name="connsiteX165" fmla="*/ 584359 w 1800225"/>
              <a:gd name="connsiteY165" fmla="*/ 1177188 h 1800225"/>
              <a:gd name="connsiteX166" fmla="*/ 528161 w 1800225"/>
              <a:gd name="connsiteY166" fmla="*/ 1232433 h 1800225"/>
              <a:gd name="connsiteX167" fmla="*/ 349091 w 1800225"/>
              <a:gd name="connsiteY167" fmla="*/ 1193380 h 1800225"/>
              <a:gd name="connsiteX168" fmla="*/ 334804 w 1800225"/>
              <a:gd name="connsiteY168" fmla="*/ 1194332 h 1800225"/>
              <a:gd name="connsiteX169" fmla="*/ 319564 w 1800225"/>
              <a:gd name="connsiteY169" fmla="*/ 1212430 h 1800225"/>
              <a:gd name="connsiteX170" fmla="*/ 338614 w 1800225"/>
              <a:gd name="connsiteY170" fmla="*/ 1242910 h 1800225"/>
              <a:gd name="connsiteX171" fmla="*/ 483394 w 1800225"/>
              <a:gd name="connsiteY171" fmla="*/ 1274342 h 1800225"/>
              <a:gd name="connsiteX172" fmla="*/ 483394 w 1800225"/>
              <a:gd name="connsiteY172" fmla="*/ 1274342 h 1800225"/>
              <a:gd name="connsiteX173" fmla="*/ 429101 w 1800225"/>
              <a:gd name="connsiteY173" fmla="*/ 1326730 h 1800225"/>
              <a:gd name="connsiteX174" fmla="*/ 311944 w 1800225"/>
              <a:gd name="connsiteY174" fmla="*/ 1300060 h 1800225"/>
              <a:gd name="connsiteX175" fmla="*/ 296704 w 1800225"/>
              <a:gd name="connsiteY175" fmla="*/ 1301013 h 1800225"/>
              <a:gd name="connsiteX176" fmla="*/ 281464 w 1800225"/>
              <a:gd name="connsiteY176" fmla="*/ 1319110 h 1800225"/>
              <a:gd name="connsiteX177" fmla="*/ 300514 w 1800225"/>
              <a:gd name="connsiteY177" fmla="*/ 1349590 h 1800225"/>
              <a:gd name="connsiteX178" fmla="*/ 383381 w 1800225"/>
              <a:gd name="connsiteY178" fmla="*/ 1367688 h 1800225"/>
              <a:gd name="connsiteX179" fmla="*/ 337661 w 1800225"/>
              <a:gd name="connsiteY179" fmla="*/ 1411502 h 1800225"/>
              <a:gd name="connsiteX180" fmla="*/ 337661 w 1800225"/>
              <a:gd name="connsiteY180" fmla="*/ 1411502 h 1800225"/>
              <a:gd name="connsiteX181" fmla="*/ 275749 w 1800225"/>
              <a:gd name="connsiteY181" fmla="*/ 1398167 h 1800225"/>
              <a:gd name="connsiteX182" fmla="*/ 261461 w 1800225"/>
              <a:gd name="connsiteY182" fmla="*/ 1399120 h 1800225"/>
              <a:gd name="connsiteX183" fmla="*/ 246221 w 1800225"/>
              <a:gd name="connsiteY183" fmla="*/ 1417217 h 1800225"/>
              <a:gd name="connsiteX184" fmla="*/ 265271 w 1800225"/>
              <a:gd name="connsiteY184" fmla="*/ 1447697 h 1800225"/>
              <a:gd name="connsiteX185" fmla="*/ 293846 w 1800225"/>
              <a:gd name="connsiteY185" fmla="*/ 1454365 h 1800225"/>
              <a:gd name="connsiteX186" fmla="*/ 293846 w 1800225"/>
              <a:gd name="connsiteY186" fmla="*/ 1454365 h 1800225"/>
              <a:gd name="connsiteX187" fmla="*/ 257651 w 1800225"/>
              <a:gd name="connsiteY187" fmla="*/ 1488655 h 1800225"/>
              <a:gd name="connsiteX188" fmla="*/ 256699 w 1800225"/>
              <a:gd name="connsiteY188" fmla="*/ 1524850 h 1800225"/>
              <a:gd name="connsiteX189" fmla="*/ 291941 w 1800225"/>
              <a:gd name="connsiteY189" fmla="*/ 1525802 h 1800225"/>
              <a:gd name="connsiteX190" fmla="*/ 334804 w 1800225"/>
              <a:gd name="connsiteY190" fmla="*/ 1483892 h 1800225"/>
              <a:gd name="connsiteX191" fmla="*/ 334804 w 1800225"/>
              <a:gd name="connsiteY191" fmla="*/ 1483892 h 1800225"/>
              <a:gd name="connsiteX192" fmla="*/ 344329 w 1800225"/>
              <a:gd name="connsiteY192" fmla="*/ 1528660 h 1800225"/>
              <a:gd name="connsiteX193" fmla="*/ 374809 w 1800225"/>
              <a:gd name="connsiteY193" fmla="*/ 1547710 h 1800225"/>
              <a:gd name="connsiteX194" fmla="*/ 393859 w 1800225"/>
              <a:gd name="connsiteY194" fmla="*/ 1517230 h 1800225"/>
              <a:gd name="connsiteX195" fmla="*/ 377666 w 1800225"/>
              <a:gd name="connsiteY195" fmla="*/ 1441983 h 1800225"/>
              <a:gd name="connsiteX196" fmla="*/ 377666 w 1800225"/>
              <a:gd name="connsiteY196" fmla="*/ 1441983 h 1800225"/>
              <a:gd name="connsiteX197" fmla="*/ 423386 w 1800225"/>
              <a:gd name="connsiteY197" fmla="*/ 1398167 h 1800225"/>
              <a:gd name="connsiteX198" fmla="*/ 444341 w 1800225"/>
              <a:gd name="connsiteY198" fmla="*/ 1496275 h 1800225"/>
              <a:gd name="connsiteX199" fmla="*/ 474821 w 1800225"/>
              <a:gd name="connsiteY199" fmla="*/ 1515325 h 1800225"/>
              <a:gd name="connsiteX200" fmla="*/ 493871 w 1800225"/>
              <a:gd name="connsiteY200" fmla="*/ 1484845 h 1800225"/>
              <a:gd name="connsiteX201" fmla="*/ 466249 w 1800225"/>
              <a:gd name="connsiteY201" fmla="*/ 1356258 h 1800225"/>
              <a:gd name="connsiteX202" fmla="*/ 467201 w 1800225"/>
              <a:gd name="connsiteY202" fmla="*/ 1356258 h 1800225"/>
              <a:gd name="connsiteX203" fmla="*/ 511969 w 1800225"/>
              <a:gd name="connsiteY203" fmla="*/ 1313395 h 1800225"/>
              <a:gd name="connsiteX204" fmla="*/ 541496 w 1800225"/>
              <a:gd name="connsiteY204" fmla="*/ 1447697 h 1800225"/>
              <a:gd name="connsiteX205" fmla="*/ 571976 w 1800225"/>
              <a:gd name="connsiteY205" fmla="*/ 1466747 h 1800225"/>
              <a:gd name="connsiteX206" fmla="*/ 591026 w 1800225"/>
              <a:gd name="connsiteY206" fmla="*/ 1436267 h 1800225"/>
              <a:gd name="connsiteX207" fmla="*/ 554831 w 1800225"/>
              <a:gd name="connsiteY207" fmla="*/ 1270533 h 1800225"/>
              <a:gd name="connsiteX208" fmla="*/ 608171 w 1800225"/>
              <a:gd name="connsiteY208" fmla="*/ 1218145 h 1800225"/>
              <a:gd name="connsiteX209" fmla="*/ 651986 w 1800225"/>
              <a:gd name="connsiteY209" fmla="*/ 1429600 h 1800225"/>
              <a:gd name="connsiteX210" fmla="*/ 667226 w 1800225"/>
              <a:gd name="connsiteY210" fmla="*/ 1447697 h 1800225"/>
              <a:gd name="connsiteX211" fmla="*/ 691039 w 1800225"/>
              <a:gd name="connsiteY211" fmla="*/ 1445792 h 1800225"/>
              <a:gd name="connsiteX212" fmla="*/ 874871 w 1800225"/>
              <a:gd name="connsiteY212" fmla="*/ 1330540 h 1800225"/>
              <a:gd name="connsiteX213" fmla="*/ 874871 w 1800225"/>
              <a:gd name="connsiteY213" fmla="*/ 1405788 h 1800225"/>
              <a:gd name="connsiteX214" fmla="*/ 874871 w 1800225"/>
              <a:gd name="connsiteY214" fmla="*/ 1405788 h 1800225"/>
              <a:gd name="connsiteX215" fmla="*/ 731044 w 1800225"/>
              <a:gd name="connsiteY215" fmla="*/ 1497227 h 1800225"/>
              <a:gd name="connsiteX216" fmla="*/ 722471 w 1800225"/>
              <a:gd name="connsiteY216" fmla="*/ 1532470 h 1800225"/>
              <a:gd name="connsiteX217" fmla="*/ 757714 w 1800225"/>
              <a:gd name="connsiteY217" fmla="*/ 1541042 h 1800225"/>
              <a:gd name="connsiteX218" fmla="*/ 875824 w 1800225"/>
              <a:gd name="connsiteY218" fmla="*/ 1468652 h 1800225"/>
              <a:gd name="connsiteX219" fmla="*/ 875824 w 1800225"/>
              <a:gd name="connsiteY219" fmla="*/ 1468652 h 1800225"/>
              <a:gd name="connsiteX220" fmla="*/ 875824 w 1800225"/>
              <a:gd name="connsiteY220" fmla="*/ 1530565 h 1800225"/>
              <a:gd name="connsiteX221" fmla="*/ 875824 w 1800225"/>
              <a:gd name="connsiteY221" fmla="*/ 1530565 h 1800225"/>
              <a:gd name="connsiteX222" fmla="*/ 763429 w 1800225"/>
              <a:gd name="connsiteY222" fmla="*/ 1600097 h 1800225"/>
              <a:gd name="connsiteX223" fmla="*/ 754856 w 1800225"/>
              <a:gd name="connsiteY223" fmla="*/ 1635340 h 1800225"/>
              <a:gd name="connsiteX224" fmla="*/ 790099 w 1800225"/>
              <a:gd name="connsiteY224" fmla="*/ 1643913 h 1800225"/>
              <a:gd name="connsiteX225" fmla="*/ 875824 w 1800225"/>
              <a:gd name="connsiteY225" fmla="*/ 1590572 h 1800225"/>
              <a:gd name="connsiteX226" fmla="*/ 875824 w 1800225"/>
              <a:gd name="connsiteY226" fmla="*/ 1591525 h 1800225"/>
              <a:gd name="connsiteX227" fmla="*/ 875824 w 1800225"/>
              <a:gd name="connsiteY227" fmla="*/ 1654390 h 1800225"/>
              <a:gd name="connsiteX228" fmla="*/ 809149 w 1800225"/>
              <a:gd name="connsiteY228" fmla="*/ 1695347 h 1800225"/>
              <a:gd name="connsiteX229" fmla="*/ 800576 w 1800225"/>
              <a:gd name="connsiteY229" fmla="*/ 1730590 h 1800225"/>
              <a:gd name="connsiteX230" fmla="*/ 835819 w 1800225"/>
              <a:gd name="connsiteY230" fmla="*/ 1739163 h 1800225"/>
              <a:gd name="connsiteX231" fmla="*/ 875824 w 1800225"/>
              <a:gd name="connsiteY231" fmla="*/ 1714397 h 1800225"/>
              <a:gd name="connsiteX232" fmla="*/ 875824 w 1800225"/>
              <a:gd name="connsiteY232" fmla="*/ 1715350 h 1800225"/>
              <a:gd name="connsiteX233" fmla="*/ 875824 w 1800225"/>
              <a:gd name="connsiteY233" fmla="*/ 1774405 h 1800225"/>
              <a:gd name="connsiteX234" fmla="*/ 901541 w 1800225"/>
              <a:gd name="connsiteY234" fmla="*/ 1800122 h 1800225"/>
              <a:gd name="connsiteX235" fmla="*/ 926306 w 1800225"/>
              <a:gd name="connsiteY235" fmla="*/ 1774405 h 1800225"/>
              <a:gd name="connsiteX236" fmla="*/ 927259 w 1800225"/>
              <a:gd name="connsiteY236" fmla="*/ 1723922 h 1800225"/>
              <a:gd name="connsiteX237" fmla="*/ 927259 w 1800225"/>
              <a:gd name="connsiteY237" fmla="*/ 1723922 h 1800225"/>
              <a:gd name="connsiteX238" fmla="*/ 951071 w 1800225"/>
              <a:gd name="connsiteY238" fmla="*/ 1740115 h 1800225"/>
              <a:gd name="connsiteX239" fmla="*/ 986314 w 1800225"/>
              <a:gd name="connsiteY239" fmla="*/ 1733447 h 1800225"/>
              <a:gd name="connsiteX240" fmla="*/ 979646 w 1800225"/>
              <a:gd name="connsiteY240" fmla="*/ 1698205 h 1800225"/>
              <a:gd name="connsiteX241" fmla="*/ 926306 w 1800225"/>
              <a:gd name="connsiteY241" fmla="*/ 1662010 h 1800225"/>
              <a:gd name="connsiteX242" fmla="*/ 926306 w 1800225"/>
              <a:gd name="connsiteY242" fmla="*/ 1662010 h 1800225"/>
              <a:gd name="connsiteX243" fmla="*/ 926306 w 1800225"/>
              <a:gd name="connsiteY243" fmla="*/ 1600097 h 1800225"/>
              <a:gd name="connsiteX244" fmla="*/ 926306 w 1800225"/>
              <a:gd name="connsiteY244" fmla="*/ 1599145 h 1800225"/>
              <a:gd name="connsiteX245" fmla="*/ 926306 w 1800225"/>
              <a:gd name="connsiteY245" fmla="*/ 1599145 h 1800225"/>
              <a:gd name="connsiteX246" fmla="*/ 997744 w 1800225"/>
              <a:gd name="connsiteY246" fmla="*/ 1646770 h 1800225"/>
              <a:gd name="connsiteX247" fmla="*/ 1032986 w 1800225"/>
              <a:gd name="connsiteY247" fmla="*/ 1640102 h 1800225"/>
              <a:gd name="connsiteX248" fmla="*/ 1026319 w 1800225"/>
              <a:gd name="connsiteY248" fmla="*/ 1604860 h 1800225"/>
              <a:gd name="connsiteX249" fmla="*/ 927259 w 1800225"/>
              <a:gd name="connsiteY249" fmla="*/ 1538185 h 1800225"/>
              <a:gd name="connsiteX250" fmla="*/ 927259 w 1800225"/>
              <a:gd name="connsiteY250" fmla="*/ 1538185 h 1800225"/>
              <a:gd name="connsiteX251" fmla="*/ 928211 w 1800225"/>
              <a:gd name="connsiteY251" fmla="*/ 1463890 h 1800225"/>
              <a:gd name="connsiteX252" fmla="*/ 928211 w 1800225"/>
              <a:gd name="connsiteY252" fmla="*/ 1463890 h 1800225"/>
              <a:gd name="connsiteX253" fmla="*/ 1051084 w 1800225"/>
              <a:gd name="connsiteY253" fmla="*/ 1546758 h 1800225"/>
              <a:gd name="connsiteX254" fmla="*/ 1086326 w 1800225"/>
              <a:gd name="connsiteY254" fmla="*/ 1540090 h 1800225"/>
              <a:gd name="connsiteX255" fmla="*/ 1079659 w 1800225"/>
              <a:gd name="connsiteY255" fmla="*/ 1504847 h 1800225"/>
              <a:gd name="connsiteX256" fmla="*/ 927259 w 1800225"/>
              <a:gd name="connsiteY256" fmla="*/ 1402930 h 1800225"/>
              <a:gd name="connsiteX257" fmla="*/ 927259 w 1800225"/>
              <a:gd name="connsiteY257" fmla="*/ 1402930 h 1800225"/>
              <a:gd name="connsiteX258" fmla="*/ 927259 w 1800225"/>
              <a:gd name="connsiteY258" fmla="*/ 1323872 h 1800225"/>
              <a:gd name="connsiteX259" fmla="*/ 1097756 w 1800225"/>
              <a:gd name="connsiteY259" fmla="*/ 1443888 h 1800225"/>
              <a:gd name="connsiteX260" fmla="*/ 1136809 w 1800225"/>
              <a:gd name="connsiteY260" fmla="*/ 1427695 h 1800225"/>
              <a:gd name="connsiteX261" fmla="*/ 1176814 w 1800225"/>
              <a:gd name="connsiteY261" fmla="*/ 1222907 h 1800225"/>
              <a:gd name="connsiteX262" fmla="*/ 1231106 w 1800225"/>
              <a:gd name="connsiteY262" fmla="*/ 1279105 h 1800225"/>
              <a:gd name="connsiteX263" fmla="*/ 1231106 w 1800225"/>
              <a:gd name="connsiteY263" fmla="*/ 1279105 h 1800225"/>
              <a:gd name="connsiteX264" fmla="*/ 1192054 w 1800225"/>
              <a:gd name="connsiteY264" fmla="*/ 1458175 h 1800225"/>
              <a:gd name="connsiteX265" fmla="*/ 1211104 w 1800225"/>
              <a:gd name="connsiteY265" fmla="*/ 1487702 h 1800225"/>
              <a:gd name="connsiteX266" fmla="*/ 1241584 w 1800225"/>
              <a:gd name="connsiteY266" fmla="*/ 1468652 h 1800225"/>
              <a:gd name="connsiteX267" fmla="*/ 1273016 w 1800225"/>
              <a:gd name="connsiteY267" fmla="*/ 1323872 h 1800225"/>
              <a:gd name="connsiteX268" fmla="*/ 1273016 w 1800225"/>
              <a:gd name="connsiteY268" fmla="*/ 1323872 h 1800225"/>
              <a:gd name="connsiteX269" fmla="*/ 1325404 w 1800225"/>
              <a:gd name="connsiteY269" fmla="*/ 1377213 h 1800225"/>
              <a:gd name="connsiteX270" fmla="*/ 1325404 w 1800225"/>
              <a:gd name="connsiteY270" fmla="*/ 1377213 h 1800225"/>
              <a:gd name="connsiteX271" fmla="*/ 1300639 w 1800225"/>
              <a:gd name="connsiteY271" fmla="*/ 1494370 h 1800225"/>
              <a:gd name="connsiteX272" fmla="*/ 1319689 w 1800225"/>
              <a:gd name="connsiteY272" fmla="*/ 1524850 h 1800225"/>
              <a:gd name="connsiteX273" fmla="*/ 1350169 w 1800225"/>
              <a:gd name="connsiteY273" fmla="*/ 1505800 h 1800225"/>
              <a:gd name="connsiteX274" fmla="*/ 1368266 w 1800225"/>
              <a:gd name="connsiteY274" fmla="*/ 1421980 h 1800225"/>
              <a:gd name="connsiteX275" fmla="*/ 1368266 w 1800225"/>
              <a:gd name="connsiteY275" fmla="*/ 1421980 h 1800225"/>
              <a:gd name="connsiteX276" fmla="*/ 1368266 w 1800225"/>
              <a:gd name="connsiteY276" fmla="*/ 1422933 h 1800225"/>
              <a:gd name="connsiteX277" fmla="*/ 1411129 w 1800225"/>
              <a:gd name="connsiteY277" fmla="*/ 1467700 h 1800225"/>
              <a:gd name="connsiteX278" fmla="*/ 1411129 w 1800225"/>
              <a:gd name="connsiteY278" fmla="*/ 1467700 h 1800225"/>
              <a:gd name="connsiteX279" fmla="*/ 1397794 w 1800225"/>
              <a:gd name="connsiteY279" fmla="*/ 1530565 h 1800225"/>
              <a:gd name="connsiteX280" fmla="*/ 1416844 w 1800225"/>
              <a:gd name="connsiteY280" fmla="*/ 1561045 h 1800225"/>
              <a:gd name="connsiteX281" fmla="*/ 1447324 w 1800225"/>
              <a:gd name="connsiteY281" fmla="*/ 1541995 h 1800225"/>
              <a:gd name="connsiteX282" fmla="*/ 1453039 w 1800225"/>
              <a:gd name="connsiteY282" fmla="*/ 1513420 h 1800225"/>
              <a:gd name="connsiteX283" fmla="*/ 1453039 w 1800225"/>
              <a:gd name="connsiteY283" fmla="*/ 1513420 h 1800225"/>
              <a:gd name="connsiteX284" fmla="*/ 1488281 w 1800225"/>
              <a:gd name="connsiteY284" fmla="*/ 1549615 h 1800225"/>
              <a:gd name="connsiteX285" fmla="*/ 1523524 w 1800225"/>
              <a:gd name="connsiteY285" fmla="*/ 1550567 h 1800225"/>
              <a:gd name="connsiteX286" fmla="*/ 1524476 w 1800225"/>
              <a:gd name="connsiteY286" fmla="*/ 1514372 h 1800225"/>
              <a:gd name="connsiteX287" fmla="*/ 1483519 w 1800225"/>
              <a:gd name="connsiteY287" fmla="*/ 1472463 h 1800225"/>
              <a:gd name="connsiteX288" fmla="*/ 1482566 w 1800225"/>
              <a:gd name="connsiteY288" fmla="*/ 1471510 h 1800225"/>
              <a:gd name="connsiteX289" fmla="*/ 1528286 w 1800225"/>
              <a:gd name="connsiteY289" fmla="*/ 1461985 h 1800225"/>
              <a:gd name="connsiteX290" fmla="*/ 1547336 w 1800225"/>
              <a:gd name="connsiteY290" fmla="*/ 1431505 h 1800225"/>
              <a:gd name="connsiteX291" fmla="*/ 1516856 w 1800225"/>
              <a:gd name="connsiteY291" fmla="*/ 1412455 h 1800225"/>
              <a:gd name="connsiteX292" fmla="*/ 1440656 w 1800225"/>
              <a:gd name="connsiteY292" fmla="*/ 1428647 h 1800225"/>
              <a:gd name="connsiteX293" fmla="*/ 1397794 w 1800225"/>
              <a:gd name="connsiteY293" fmla="*/ 1379117 h 1800225"/>
              <a:gd name="connsiteX294" fmla="*/ 1397794 w 1800225"/>
              <a:gd name="connsiteY294" fmla="*/ 1379117 h 1800225"/>
              <a:gd name="connsiteX295" fmla="*/ 1495901 w 1800225"/>
              <a:gd name="connsiteY295" fmla="*/ 1358163 h 1800225"/>
              <a:gd name="connsiteX296" fmla="*/ 1514951 w 1800225"/>
              <a:gd name="connsiteY296" fmla="*/ 1327683 h 1800225"/>
              <a:gd name="connsiteX297" fmla="*/ 1484471 w 1800225"/>
              <a:gd name="connsiteY297" fmla="*/ 1308633 h 1800225"/>
              <a:gd name="connsiteX298" fmla="*/ 1355884 w 1800225"/>
              <a:gd name="connsiteY298" fmla="*/ 1336255 h 1800225"/>
              <a:gd name="connsiteX299" fmla="*/ 1355884 w 1800225"/>
              <a:gd name="connsiteY299" fmla="*/ 1336255 h 1800225"/>
              <a:gd name="connsiteX300" fmla="*/ 1313021 w 1800225"/>
              <a:gd name="connsiteY300" fmla="*/ 1291488 h 1800225"/>
              <a:gd name="connsiteX301" fmla="*/ 1313021 w 1800225"/>
              <a:gd name="connsiteY301" fmla="*/ 1291488 h 1800225"/>
              <a:gd name="connsiteX302" fmla="*/ 1448276 w 1800225"/>
              <a:gd name="connsiteY302" fmla="*/ 1261960 h 1800225"/>
              <a:gd name="connsiteX303" fmla="*/ 1467326 w 1800225"/>
              <a:gd name="connsiteY303" fmla="*/ 1231480 h 1800225"/>
              <a:gd name="connsiteX304" fmla="*/ 1436846 w 1800225"/>
              <a:gd name="connsiteY304" fmla="*/ 1212430 h 1800225"/>
              <a:gd name="connsiteX305" fmla="*/ 1271111 w 1800225"/>
              <a:gd name="connsiteY305" fmla="*/ 1248625 h 1800225"/>
              <a:gd name="connsiteX306" fmla="*/ 1271111 w 1800225"/>
              <a:gd name="connsiteY306" fmla="*/ 1248625 h 1800225"/>
              <a:gd name="connsiteX307" fmla="*/ 1218724 w 1800225"/>
              <a:gd name="connsiteY307" fmla="*/ 1194332 h 1800225"/>
              <a:gd name="connsiteX308" fmla="*/ 1431131 w 1800225"/>
              <a:gd name="connsiteY308" fmla="*/ 1150517 h 1800225"/>
              <a:gd name="connsiteX309" fmla="*/ 1449229 w 1800225"/>
              <a:gd name="connsiteY309" fmla="*/ 1135277 h 1800225"/>
              <a:gd name="connsiteX310" fmla="*/ 1447324 w 1800225"/>
              <a:gd name="connsiteY310" fmla="*/ 1112417 h 1800225"/>
              <a:gd name="connsiteX311" fmla="*/ 1332071 w 1800225"/>
              <a:gd name="connsiteY311" fmla="*/ 929537 h 1800225"/>
              <a:gd name="connsiteX312" fmla="*/ 1407319 w 1800225"/>
              <a:gd name="connsiteY312" fmla="*/ 929537 h 1800225"/>
              <a:gd name="connsiteX313" fmla="*/ 1495901 w 1800225"/>
              <a:gd name="connsiteY313" fmla="*/ 1073365 h 1800225"/>
              <a:gd name="connsiteX314" fmla="*/ 1531144 w 1800225"/>
              <a:gd name="connsiteY314" fmla="*/ 1081938 h 1800225"/>
              <a:gd name="connsiteX315" fmla="*/ 1539716 w 1800225"/>
              <a:gd name="connsiteY315" fmla="*/ 1046695 h 1800225"/>
              <a:gd name="connsiteX316" fmla="*/ 1467326 w 1800225"/>
              <a:gd name="connsiteY316" fmla="*/ 929537 h 1800225"/>
              <a:gd name="connsiteX317" fmla="*/ 1529239 w 1800225"/>
              <a:gd name="connsiteY317" fmla="*/ 929537 h 1800225"/>
              <a:gd name="connsiteX318" fmla="*/ 1530191 w 1800225"/>
              <a:gd name="connsiteY318" fmla="*/ 929537 h 1800225"/>
              <a:gd name="connsiteX319" fmla="*/ 1598771 w 1800225"/>
              <a:gd name="connsiteY319" fmla="*/ 1040980 h 1800225"/>
              <a:gd name="connsiteX320" fmla="*/ 1634014 w 1800225"/>
              <a:gd name="connsiteY320" fmla="*/ 1049552 h 1800225"/>
              <a:gd name="connsiteX321" fmla="*/ 1642586 w 1800225"/>
              <a:gd name="connsiteY321" fmla="*/ 1014310 h 1800225"/>
              <a:gd name="connsiteX322" fmla="*/ 1590199 w 1800225"/>
              <a:gd name="connsiteY322" fmla="*/ 928585 h 1800225"/>
              <a:gd name="connsiteX323" fmla="*/ 1653064 w 1800225"/>
              <a:gd name="connsiteY323" fmla="*/ 928585 h 1800225"/>
              <a:gd name="connsiteX324" fmla="*/ 1653064 w 1800225"/>
              <a:gd name="connsiteY324" fmla="*/ 928585 h 1800225"/>
              <a:gd name="connsiteX325" fmla="*/ 1694021 w 1800225"/>
              <a:gd name="connsiteY325" fmla="*/ 994307 h 1800225"/>
              <a:gd name="connsiteX326" fmla="*/ 1729264 w 1800225"/>
              <a:gd name="connsiteY326" fmla="*/ 1002880 h 1800225"/>
              <a:gd name="connsiteX327" fmla="*/ 1737836 w 1800225"/>
              <a:gd name="connsiteY327" fmla="*/ 967637 h 1800225"/>
              <a:gd name="connsiteX328" fmla="*/ 1714024 w 1800225"/>
              <a:gd name="connsiteY328" fmla="*/ 928585 h 1800225"/>
              <a:gd name="connsiteX329" fmla="*/ 1714024 w 1800225"/>
              <a:gd name="connsiteY329" fmla="*/ 928585 h 1800225"/>
              <a:gd name="connsiteX330" fmla="*/ 1774031 w 1800225"/>
              <a:gd name="connsiteY330" fmla="*/ 928585 h 1800225"/>
              <a:gd name="connsiteX331" fmla="*/ 1798796 w 1800225"/>
              <a:gd name="connsiteY331" fmla="*/ 902867 h 1800225"/>
              <a:gd name="connsiteX332" fmla="*/ 1773079 w 1800225"/>
              <a:gd name="connsiteY332" fmla="*/ 877150 h 1800225"/>
              <a:gd name="connsiteX333" fmla="*/ 1722596 w 1800225"/>
              <a:gd name="connsiteY333" fmla="*/ 878102 h 1800225"/>
              <a:gd name="connsiteX334" fmla="*/ 1722596 w 1800225"/>
              <a:gd name="connsiteY334" fmla="*/ 878102 h 1800225"/>
              <a:gd name="connsiteX335" fmla="*/ 1738789 w 1800225"/>
              <a:gd name="connsiteY335" fmla="*/ 853337 h 1800225"/>
              <a:gd name="connsiteX336" fmla="*/ 1732121 w 1800225"/>
              <a:gd name="connsiteY336" fmla="*/ 818095 h 1800225"/>
              <a:gd name="connsiteX337" fmla="*/ 1708309 w 1800225"/>
              <a:gd name="connsiteY337" fmla="*/ 815237 h 1800225"/>
              <a:gd name="connsiteX338" fmla="*/ 1696879 w 1800225"/>
              <a:gd name="connsiteY338" fmla="*/ 824762 h 1800225"/>
              <a:gd name="connsiteX339" fmla="*/ 1661636 w 1800225"/>
              <a:gd name="connsiteY339" fmla="*/ 877150 h 1800225"/>
              <a:gd name="connsiteX340" fmla="*/ 1661636 w 1800225"/>
              <a:gd name="connsiteY340" fmla="*/ 877150 h 1800225"/>
              <a:gd name="connsiteX341" fmla="*/ 1598771 w 1800225"/>
              <a:gd name="connsiteY341" fmla="*/ 877150 h 1800225"/>
              <a:gd name="connsiteX342" fmla="*/ 1646396 w 1800225"/>
              <a:gd name="connsiteY342" fmla="*/ 806665 h 1800225"/>
              <a:gd name="connsiteX343" fmla="*/ 1639729 w 1800225"/>
              <a:gd name="connsiteY343" fmla="*/ 771422 h 1800225"/>
              <a:gd name="connsiteX344" fmla="*/ 1615916 w 1800225"/>
              <a:gd name="connsiteY344" fmla="*/ 768565 h 1800225"/>
              <a:gd name="connsiteX345" fmla="*/ 1604486 w 1800225"/>
              <a:gd name="connsiteY345" fmla="*/ 778090 h 1800225"/>
              <a:gd name="connsiteX346" fmla="*/ 1537811 w 1800225"/>
              <a:gd name="connsiteY346" fmla="*/ 877150 h 1800225"/>
              <a:gd name="connsiteX347" fmla="*/ 1462564 w 1800225"/>
              <a:gd name="connsiteY347" fmla="*/ 877150 h 1800225"/>
              <a:gd name="connsiteX348" fmla="*/ 1462564 w 1800225"/>
              <a:gd name="connsiteY348" fmla="*/ 877150 h 1800225"/>
              <a:gd name="connsiteX349" fmla="*/ 1545431 w 1800225"/>
              <a:gd name="connsiteY349" fmla="*/ 754277 h 1800225"/>
              <a:gd name="connsiteX350" fmla="*/ 1538764 w 1800225"/>
              <a:gd name="connsiteY350" fmla="*/ 719035 h 1800225"/>
              <a:gd name="connsiteX351" fmla="*/ 1514951 w 1800225"/>
              <a:gd name="connsiteY351" fmla="*/ 716177 h 1800225"/>
              <a:gd name="connsiteX352" fmla="*/ 1503521 w 1800225"/>
              <a:gd name="connsiteY352" fmla="*/ 725702 h 1800225"/>
              <a:gd name="connsiteX353" fmla="*/ 1401604 w 1800225"/>
              <a:gd name="connsiteY353" fmla="*/ 878102 h 1800225"/>
              <a:gd name="connsiteX354" fmla="*/ 1322546 w 1800225"/>
              <a:gd name="connsiteY354" fmla="*/ 877150 h 1800225"/>
              <a:gd name="connsiteX355" fmla="*/ 1443514 w 1800225"/>
              <a:gd name="connsiteY355" fmla="*/ 706652 h 1800225"/>
              <a:gd name="connsiteX356" fmla="*/ 1445419 w 1800225"/>
              <a:gd name="connsiteY356" fmla="*/ 682840 h 1800225"/>
              <a:gd name="connsiteX357" fmla="*/ 1427321 w 1800225"/>
              <a:gd name="connsiteY357" fmla="*/ 667600 h 1800225"/>
              <a:gd name="connsiteX358" fmla="*/ 1221581 w 1800225"/>
              <a:gd name="connsiteY358" fmla="*/ 628547 h 1800225"/>
              <a:gd name="connsiteX359" fmla="*/ 1278731 w 1800225"/>
              <a:gd name="connsiteY359" fmla="*/ 573302 h 1800225"/>
              <a:gd name="connsiteX360" fmla="*/ 1456849 w 1800225"/>
              <a:gd name="connsiteY360" fmla="*/ 611402 h 1800225"/>
              <a:gd name="connsiteX361" fmla="*/ 1487329 w 1800225"/>
              <a:gd name="connsiteY361" fmla="*/ 592352 h 1800225"/>
              <a:gd name="connsiteX362" fmla="*/ 1468279 w 1800225"/>
              <a:gd name="connsiteY362" fmla="*/ 561872 h 1800225"/>
              <a:gd name="connsiteX363" fmla="*/ 1321594 w 1800225"/>
              <a:gd name="connsiteY363" fmla="*/ 532345 h 1800225"/>
              <a:gd name="connsiteX364" fmla="*/ 1374934 w 1800225"/>
              <a:gd name="connsiteY364" fmla="*/ 479957 h 1800225"/>
              <a:gd name="connsiteX365" fmla="*/ 1492091 w 1800225"/>
              <a:gd name="connsiteY365" fmla="*/ 504722 h 1800225"/>
              <a:gd name="connsiteX366" fmla="*/ 1522571 w 1800225"/>
              <a:gd name="connsiteY366" fmla="*/ 485672 h 1800225"/>
              <a:gd name="connsiteX367" fmla="*/ 1503521 w 1800225"/>
              <a:gd name="connsiteY367" fmla="*/ 455192 h 1800225"/>
              <a:gd name="connsiteX368" fmla="*/ 1420654 w 1800225"/>
              <a:gd name="connsiteY368" fmla="*/ 437095 h 1800225"/>
              <a:gd name="connsiteX369" fmla="*/ 1420654 w 1800225"/>
              <a:gd name="connsiteY369" fmla="*/ 437095 h 1800225"/>
              <a:gd name="connsiteX370" fmla="*/ 1466374 w 1800225"/>
              <a:gd name="connsiteY370" fmla="*/ 393280 h 1800225"/>
              <a:gd name="connsiteX371" fmla="*/ 1528286 w 1800225"/>
              <a:gd name="connsiteY371" fmla="*/ 406615 h 1800225"/>
              <a:gd name="connsiteX372" fmla="*/ 1558766 w 1800225"/>
              <a:gd name="connsiteY372" fmla="*/ 387565 h 1800225"/>
              <a:gd name="connsiteX373" fmla="*/ 1539716 w 1800225"/>
              <a:gd name="connsiteY373" fmla="*/ 357085 h 1800225"/>
              <a:gd name="connsiteX374" fmla="*/ 1510189 w 1800225"/>
              <a:gd name="connsiteY374" fmla="*/ 350417 h 1800225"/>
              <a:gd name="connsiteX375" fmla="*/ 1510189 w 1800225"/>
              <a:gd name="connsiteY375" fmla="*/ 350417 h 1800225"/>
              <a:gd name="connsiteX376" fmla="*/ 1546384 w 1800225"/>
              <a:gd name="connsiteY376" fmla="*/ 316127 h 1800225"/>
              <a:gd name="connsiteX377" fmla="*/ 1546384 w 1800225"/>
              <a:gd name="connsiteY377" fmla="*/ 280885 h 1800225"/>
              <a:gd name="connsiteX378" fmla="*/ 1257776 w 1800225"/>
              <a:gd name="connsiteY378" fmla="*/ 879055 h 1800225"/>
              <a:gd name="connsiteX379" fmla="*/ 1110139 w 1800225"/>
              <a:gd name="connsiteY379" fmla="*/ 880007 h 1800225"/>
              <a:gd name="connsiteX380" fmla="*/ 1109186 w 1800225"/>
              <a:gd name="connsiteY380" fmla="*/ 828572 h 1800225"/>
              <a:gd name="connsiteX381" fmla="*/ 1102519 w 1800225"/>
              <a:gd name="connsiteY381" fmla="*/ 811427 h 1800225"/>
              <a:gd name="connsiteX382" fmla="*/ 1068229 w 1800225"/>
              <a:gd name="connsiteY382" fmla="*/ 774280 h 1800225"/>
              <a:gd name="connsiteX383" fmla="*/ 1175861 w 1800225"/>
              <a:gd name="connsiteY383" fmla="*/ 671410 h 1800225"/>
              <a:gd name="connsiteX384" fmla="*/ 1376839 w 1800225"/>
              <a:gd name="connsiteY384" fmla="*/ 710462 h 1800225"/>
              <a:gd name="connsiteX385" fmla="*/ 1258729 w 1800225"/>
              <a:gd name="connsiteY385" fmla="*/ 877150 h 1800225"/>
              <a:gd name="connsiteX386" fmla="*/ 1257776 w 1800225"/>
              <a:gd name="connsiteY386" fmla="*/ 879055 h 1800225"/>
              <a:gd name="connsiteX387" fmla="*/ 1059656 w 1800225"/>
              <a:gd name="connsiteY387" fmla="*/ 879055 h 1800225"/>
              <a:gd name="connsiteX388" fmla="*/ 1060609 w 1800225"/>
              <a:gd name="connsiteY388" fmla="*/ 929537 h 1800225"/>
              <a:gd name="connsiteX389" fmla="*/ 1061561 w 1800225"/>
              <a:gd name="connsiteY389" fmla="*/ 969542 h 1800225"/>
              <a:gd name="connsiteX390" fmla="*/ 1032034 w 1800225"/>
              <a:gd name="connsiteY390" fmla="*/ 997165 h 1800225"/>
              <a:gd name="connsiteX391" fmla="*/ 994886 w 1800225"/>
              <a:gd name="connsiteY391" fmla="*/ 1031455 h 1800225"/>
              <a:gd name="connsiteX392" fmla="*/ 965359 w 1800225"/>
              <a:gd name="connsiteY392" fmla="*/ 1059077 h 1800225"/>
              <a:gd name="connsiteX393" fmla="*/ 925354 w 1800225"/>
              <a:gd name="connsiteY393" fmla="*/ 1060030 h 1800225"/>
              <a:gd name="connsiteX394" fmla="*/ 874871 w 1800225"/>
              <a:gd name="connsiteY394" fmla="*/ 1060982 h 1800225"/>
              <a:gd name="connsiteX395" fmla="*/ 834866 w 1800225"/>
              <a:gd name="connsiteY395" fmla="*/ 1061935 h 1800225"/>
              <a:gd name="connsiteX396" fmla="*/ 807244 w 1800225"/>
              <a:gd name="connsiteY396" fmla="*/ 1032407 h 1800225"/>
              <a:gd name="connsiteX397" fmla="*/ 772954 w 1800225"/>
              <a:gd name="connsiteY397" fmla="*/ 995260 h 1800225"/>
              <a:gd name="connsiteX398" fmla="*/ 745331 w 1800225"/>
              <a:gd name="connsiteY398" fmla="*/ 965732 h 1800225"/>
              <a:gd name="connsiteX399" fmla="*/ 744379 w 1800225"/>
              <a:gd name="connsiteY399" fmla="*/ 925727 h 1800225"/>
              <a:gd name="connsiteX400" fmla="*/ 743426 w 1800225"/>
              <a:gd name="connsiteY400" fmla="*/ 875245 h 1800225"/>
              <a:gd name="connsiteX401" fmla="*/ 742474 w 1800225"/>
              <a:gd name="connsiteY401" fmla="*/ 835240 h 1800225"/>
              <a:gd name="connsiteX402" fmla="*/ 772001 w 1800225"/>
              <a:gd name="connsiteY402" fmla="*/ 807617 h 1800225"/>
              <a:gd name="connsiteX403" fmla="*/ 809149 w 1800225"/>
              <a:gd name="connsiteY403" fmla="*/ 773327 h 1800225"/>
              <a:gd name="connsiteX404" fmla="*/ 838676 w 1800225"/>
              <a:gd name="connsiteY404" fmla="*/ 745705 h 1800225"/>
              <a:gd name="connsiteX405" fmla="*/ 878681 w 1800225"/>
              <a:gd name="connsiteY405" fmla="*/ 744752 h 1800225"/>
              <a:gd name="connsiteX406" fmla="*/ 929164 w 1800225"/>
              <a:gd name="connsiteY406" fmla="*/ 743800 h 1800225"/>
              <a:gd name="connsiteX407" fmla="*/ 969169 w 1800225"/>
              <a:gd name="connsiteY407" fmla="*/ 742847 h 1800225"/>
              <a:gd name="connsiteX408" fmla="*/ 996791 w 1800225"/>
              <a:gd name="connsiteY408" fmla="*/ 772375 h 1800225"/>
              <a:gd name="connsiteX409" fmla="*/ 1031081 w 1800225"/>
              <a:gd name="connsiteY409" fmla="*/ 809522 h 1800225"/>
              <a:gd name="connsiteX410" fmla="*/ 1057751 w 1800225"/>
              <a:gd name="connsiteY410" fmla="*/ 839050 h 1800225"/>
              <a:gd name="connsiteX411" fmla="*/ 1059656 w 1800225"/>
              <a:gd name="connsiteY411" fmla="*/ 879055 h 1800225"/>
              <a:gd name="connsiteX412" fmla="*/ 1178719 w 1800225"/>
              <a:gd name="connsiteY412" fmla="*/ 1150517 h 1800225"/>
              <a:gd name="connsiteX413" fmla="*/ 1066324 w 1800225"/>
              <a:gd name="connsiteY413" fmla="*/ 1033360 h 1800225"/>
              <a:gd name="connsiteX414" fmla="*/ 1103471 w 1800225"/>
              <a:gd name="connsiteY414" fmla="*/ 999070 h 1800225"/>
              <a:gd name="connsiteX415" fmla="*/ 1112044 w 1800225"/>
              <a:gd name="connsiteY415" fmla="*/ 980020 h 1800225"/>
              <a:gd name="connsiteX416" fmla="*/ 1111091 w 1800225"/>
              <a:gd name="connsiteY416" fmla="*/ 929537 h 1800225"/>
              <a:gd name="connsiteX417" fmla="*/ 1272064 w 1800225"/>
              <a:gd name="connsiteY417" fmla="*/ 928585 h 1800225"/>
              <a:gd name="connsiteX418" fmla="*/ 1384459 w 1800225"/>
              <a:gd name="connsiteY418" fmla="*/ 1107655 h 1800225"/>
              <a:gd name="connsiteX419" fmla="*/ 1178719 w 1800225"/>
              <a:gd name="connsiteY419" fmla="*/ 1150517 h 1800225"/>
              <a:gd name="connsiteX420" fmla="*/ 926306 w 1800225"/>
              <a:gd name="connsiteY420" fmla="*/ 1260055 h 1800225"/>
              <a:gd name="connsiteX421" fmla="*/ 925354 w 1800225"/>
              <a:gd name="connsiteY421" fmla="*/ 1111465 h 1800225"/>
              <a:gd name="connsiteX422" fmla="*/ 975836 w 1800225"/>
              <a:gd name="connsiteY422" fmla="*/ 1110513 h 1800225"/>
              <a:gd name="connsiteX423" fmla="*/ 992981 w 1800225"/>
              <a:gd name="connsiteY423" fmla="*/ 1103845 h 1800225"/>
              <a:gd name="connsiteX424" fmla="*/ 1030129 w 1800225"/>
              <a:gd name="connsiteY424" fmla="*/ 1069555 h 1800225"/>
              <a:gd name="connsiteX425" fmla="*/ 1132999 w 1800225"/>
              <a:gd name="connsiteY425" fmla="*/ 1177188 h 1800225"/>
              <a:gd name="connsiteX426" fmla="*/ 1093946 w 1800225"/>
              <a:gd name="connsiteY426" fmla="*/ 1378165 h 1800225"/>
              <a:gd name="connsiteX427" fmla="*/ 926306 w 1800225"/>
              <a:gd name="connsiteY427" fmla="*/ 1260055 h 1800225"/>
              <a:gd name="connsiteX428" fmla="*/ 652939 w 1800225"/>
              <a:gd name="connsiteY428" fmla="*/ 1179092 h 1800225"/>
              <a:gd name="connsiteX429" fmla="*/ 769144 w 1800225"/>
              <a:gd name="connsiteY429" fmla="*/ 1067650 h 1800225"/>
              <a:gd name="connsiteX430" fmla="*/ 803434 w 1800225"/>
              <a:gd name="connsiteY430" fmla="*/ 1104797 h 1800225"/>
              <a:gd name="connsiteX431" fmla="*/ 822484 w 1800225"/>
              <a:gd name="connsiteY431" fmla="*/ 1112417 h 1800225"/>
              <a:gd name="connsiteX432" fmla="*/ 872966 w 1800225"/>
              <a:gd name="connsiteY432" fmla="*/ 1111465 h 1800225"/>
              <a:gd name="connsiteX433" fmla="*/ 872966 w 1800225"/>
              <a:gd name="connsiteY433" fmla="*/ 1274342 h 1800225"/>
              <a:gd name="connsiteX434" fmla="*/ 694849 w 1800225"/>
              <a:gd name="connsiteY434" fmla="*/ 1386738 h 1800225"/>
              <a:gd name="connsiteX435" fmla="*/ 652939 w 1800225"/>
              <a:gd name="connsiteY435" fmla="*/ 1179092 h 1800225"/>
              <a:gd name="connsiteX436" fmla="*/ 545306 w 1800225"/>
              <a:gd name="connsiteY436" fmla="*/ 926680 h 1800225"/>
              <a:gd name="connsiteX437" fmla="*/ 693896 w 1800225"/>
              <a:gd name="connsiteY437" fmla="*/ 925727 h 1800225"/>
              <a:gd name="connsiteX438" fmla="*/ 694849 w 1800225"/>
              <a:gd name="connsiteY438" fmla="*/ 976210 h 1800225"/>
              <a:gd name="connsiteX439" fmla="*/ 701516 w 1800225"/>
              <a:gd name="connsiteY439" fmla="*/ 993355 h 1800225"/>
              <a:gd name="connsiteX440" fmla="*/ 735806 w 1800225"/>
              <a:gd name="connsiteY440" fmla="*/ 1030502 h 1800225"/>
              <a:gd name="connsiteX441" fmla="*/ 628174 w 1800225"/>
              <a:gd name="connsiteY441" fmla="*/ 1132420 h 1800225"/>
              <a:gd name="connsiteX442" fmla="*/ 627221 w 1800225"/>
              <a:gd name="connsiteY442" fmla="*/ 1131467 h 1800225"/>
              <a:gd name="connsiteX443" fmla="*/ 426244 w 1800225"/>
              <a:gd name="connsiteY443" fmla="*/ 1093367 h 1800225"/>
              <a:gd name="connsiteX444" fmla="*/ 545306 w 1800225"/>
              <a:gd name="connsiteY444" fmla="*/ 926680 h 1800225"/>
              <a:gd name="connsiteX445" fmla="*/ 626269 w 1800225"/>
              <a:gd name="connsiteY445" fmla="*/ 654265 h 1800225"/>
              <a:gd name="connsiteX446" fmla="*/ 737711 w 1800225"/>
              <a:gd name="connsiteY446" fmla="*/ 770470 h 1800225"/>
              <a:gd name="connsiteX447" fmla="*/ 700564 w 1800225"/>
              <a:gd name="connsiteY447" fmla="*/ 804760 h 1800225"/>
              <a:gd name="connsiteX448" fmla="*/ 691991 w 1800225"/>
              <a:gd name="connsiteY448" fmla="*/ 823810 h 1800225"/>
              <a:gd name="connsiteX449" fmla="*/ 692944 w 1800225"/>
              <a:gd name="connsiteY449" fmla="*/ 875245 h 1800225"/>
              <a:gd name="connsiteX450" fmla="*/ 531971 w 1800225"/>
              <a:gd name="connsiteY450" fmla="*/ 876197 h 1800225"/>
              <a:gd name="connsiteX451" fmla="*/ 418624 w 1800225"/>
              <a:gd name="connsiteY451" fmla="*/ 697127 h 1800225"/>
              <a:gd name="connsiteX452" fmla="*/ 626269 w 1800225"/>
              <a:gd name="connsiteY452" fmla="*/ 654265 h 1800225"/>
              <a:gd name="connsiteX453" fmla="*/ 877729 w 1800225"/>
              <a:gd name="connsiteY453" fmla="*/ 545680 h 1800225"/>
              <a:gd name="connsiteX454" fmla="*/ 877729 w 1800225"/>
              <a:gd name="connsiteY454" fmla="*/ 695222 h 1800225"/>
              <a:gd name="connsiteX455" fmla="*/ 827246 w 1800225"/>
              <a:gd name="connsiteY455" fmla="*/ 696175 h 1800225"/>
              <a:gd name="connsiteX456" fmla="*/ 817721 w 1800225"/>
              <a:gd name="connsiteY456" fmla="*/ 698080 h 1800225"/>
              <a:gd name="connsiteX457" fmla="*/ 810101 w 1800225"/>
              <a:gd name="connsiteY457" fmla="*/ 703795 h 1800225"/>
              <a:gd name="connsiteX458" fmla="*/ 773906 w 1800225"/>
              <a:gd name="connsiteY458" fmla="*/ 738085 h 1800225"/>
              <a:gd name="connsiteX459" fmla="*/ 671989 w 1800225"/>
              <a:gd name="connsiteY459" fmla="*/ 629500 h 1800225"/>
              <a:gd name="connsiteX460" fmla="*/ 711041 w 1800225"/>
              <a:gd name="connsiteY460" fmla="*/ 428522 h 1800225"/>
              <a:gd name="connsiteX461" fmla="*/ 877729 w 1800225"/>
              <a:gd name="connsiteY461" fmla="*/ 545680 h 1800225"/>
              <a:gd name="connsiteX462" fmla="*/ 1151096 w 1800225"/>
              <a:gd name="connsiteY462" fmla="*/ 626642 h 1800225"/>
              <a:gd name="connsiteX463" fmla="*/ 1034891 w 1800225"/>
              <a:gd name="connsiteY463" fmla="*/ 738085 h 1800225"/>
              <a:gd name="connsiteX464" fmla="*/ 999649 w 1800225"/>
              <a:gd name="connsiteY464" fmla="*/ 699985 h 1800225"/>
              <a:gd name="connsiteX465" fmla="*/ 980599 w 1800225"/>
              <a:gd name="connsiteY465" fmla="*/ 692365 h 1800225"/>
              <a:gd name="connsiteX466" fmla="*/ 929164 w 1800225"/>
              <a:gd name="connsiteY466" fmla="*/ 693317 h 1800225"/>
              <a:gd name="connsiteX467" fmla="*/ 928211 w 1800225"/>
              <a:gd name="connsiteY467" fmla="*/ 532345 h 1800225"/>
              <a:gd name="connsiteX468" fmla="*/ 1107281 w 1800225"/>
              <a:gd name="connsiteY468" fmla="*/ 419950 h 1800225"/>
              <a:gd name="connsiteX469" fmla="*/ 1151096 w 1800225"/>
              <a:gd name="connsiteY469" fmla="*/ 626642 h 1800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</a:cxnLst>
            <a:rect l="l" t="t" r="r" b="b"/>
            <a:pathLst>
              <a:path w="1800225" h="1800225">
                <a:moveTo>
                  <a:pt x="1546384" y="280885"/>
                </a:moveTo>
                <a:cubicBezTo>
                  <a:pt x="1536859" y="270407"/>
                  <a:pt x="1520666" y="270407"/>
                  <a:pt x="1511141" y="279932"/>
                </a:cubicBezTo>
                <a:lnTo>
                  <a:pt x="1467326" y="320890"/>
                </a:lnTo>
                <a:lnTo>
                  <a:pt x="1457801" y="275170"/>
                </a:lnTo>
                <a:cubicBezTo>
                  <a:pt x="1454944" y="261835"/>
                  <a:pt x="1441609" y="253262"/>
                  <a:pt x="1427321" y="256120"/>
                </a:cubicBezTo>
                <a:cubicBezTo>
                  <a:pt x="1426369" y="256120"/>
                  <a:pt x="1424464" y="257072"/>
                  <a:pt x="1423511" y="257072"/>
                </a:cubicBezTo>
                <a:cubicBezTo>
                  <a:pt x="1412081" y="261835"/>
                  <a:pt x="1405414" y="273265"/>
                  <a:pt x="1408271" y="285647"/>
                </a:cubicBezTo>
                <a:lnTo>
                  <a:pt x="1424464" y="361847"/>
                </a:lnTo>
                <a:lnTo>
                  <a:pt x="1424464" y="361847"/>
                </a:lnTo>
                <a:lnTo>
                  <a:pt x="1378744" y="405662"/>
                </a:lnTo>
                <a:lnTo>
                  <a:pt x="1378744" y="405662"/>
                </a:lnTo>
                <a:lnTo>
                  <a:pt x="1356836" y="306602"/>
                </a:lnTo>
                <a:cubicBezTo>
                  <a:pt x="1353979" y="293267"/>
                  <a:pt x="1340644" y="284695"/>
                  <a:pt x="1326356" y="287552"/>
                </a:cubicBezTo>
                <a:cubicBezTo>
                  <a:pt x="1324451" y="287552"/>
                  <a:pt x="1323499" y="288505"/>
                  <a:pt x="1322546" y="288505"/>
                </a:cubicBezTo>
                <a:cubicBezTo>
                  <a:pt x="1311116" y="293267"/>
                  <a:pt x="1304449" y="304697"/>
                  <a:pt x="1307306" y="317080"/>
                </a:cubicBezTo>
                <a:lnTo>
                  <a:pt x="1335881" y="445667"/>
                </a:lnTo>
                <a:lnTo>
                  <a:pt x="1335881" y="445667"/>
                </a:lnTo>
                <a:lnTo>
                  <a:pt x="1291114" y="488530"/>
                </a:lnTo>
                <a:lnTo>
                  <a:pt x="1291114" y="488530"/>
                </a:lnTo>
                <a:lnTo>
                  <a:pt x="1261586" y="353275"/>
                </a:lnTo>
                <a:cubicBezTo>
                  <a:pt x="1258729" y="339940"/>
                  <a:pt x="1245394" y="331367"/>
                  <a:pt x="1231106" y="334225"/>
                </a:cubicBezTo>
                <a:cubicBezTo>
                  <a:pt x="1230154" y="334225"/>
                  <a:pt x="1228249" y="335177"/>
                  <a:pt x="1227296" y="335177"/>
                </a:cubicBezTo>
                <a:cubicBezTo>
                  <a:pt x="1215866" y="339940"/>
                  <a:pt x="1209199" y="352322"/>
                  <a:pt x="1212056" y="363752"/>
                </a:cubicBezTo>
                <a:lnTo>
                  <a:pt x="1248251" y="529487"/>
                </a:lnTo>
                <a:lnTo>
                  <a:pt x="1193959" y="581875"/>
                </a:lnTo>
                <a:lnTo>
                  <a:pt x="1150144" y="372325"/>
                </a:lnTo>
                <a:cubicBezTo>
                  <a:pt x="1148239" y="364705"/>
                  <a:pt x="1142524" y="358037"/>
                  <a:pt x="1134904" y="354227"/>
                </a:cubicBezTo>
                <a:cubicBezTo>
                  <a:pt x="1127284" y="351370"/>
                  <a:pt x="1118711" y="352322"/>
                  <a:pt x="1111091" y="356132"/>
                </a:cubicBezTo>
                <a:lnTo>
                  <a:pt x="929164" y="471385"/>
                </a:lnTo>
                <a:lnTo>
                  <a:pt x="928211" y="396137"/>
                </a:lnTo>
                <a:lnTo>
                  <a:pt x="1072991" y="307555"/>
                </a:lnTo>
                <a:cubicBezTo>
                  <a:pt x="1084421" y="299935"/>
                  <a:pt x="1088231" y="284695"/>
                  <a:pt x="1081564" y="272312"/>
                </a:cubicBezTo>
                <a:cubicBezTo>
                  <a:pt x="1073944" y="259930"/>
                  <a:pt x="1058704" y="256120"/>
                  <a:pt x="1046321" y="263740"/>
                </a:cubicBezTo>
                <a:lnTo>
                  <a:pt x="929164" y="336130"/>
                </a:lnTo>
                <a:lnTo>
                  <a:pt x="929164" y="273265"/>
                </a:lnTo>
                <a:lnTo>
                  <a:pt x="1041559" y="203732"/>
                </a:lnTo>
                <a:cubicBezTo>
                  <a:pt x="1053941" y="196112"/>
                  <a:pt x="1056799" y="180872"/>
                  <a:pt x="1050131" y="168490"/>
                </a:cubicBezTo>
                <a:cubicBezTo>
                  <a:pt x="1042511" y="156107"/>
                  <a:pt x="1027271" y="152297"/>
                  <a:pt x="1014889" y="159917"/>
                </a:cubicBezTo>
                <a:lnTo>
                  <a:pt x="929164" y="212305"/>
                </a:lnTo>
                <a:lnTo>
                  <a:pt x="929164" y="149440"/>
                </a:lnTo>
                <a:lnTo>
                  <a:pt x="929164" y="148487"/>
                </a:lnTo>
                <a:lnTo>
                  <a:pt x="994886" y="107530"/>
                </a:lnTo>
                <a:cubicBezTo>
                  <a:pt x="1006316" y="99910"/>
                  <a:pt x="1010126" y="84670"/>
                  <a:pt x="1003459" y="72287"/>
                </a:cubicBezTo>
                <a:cubicBezTo>
                  <a:pt x="995839" y="59905"/>
                  <a:pt x="980599" y="56095"/>
                  <a:pt x="968216" y="63715"/>
                </a:cubicBezTo>
                <a:lnTo>
                  <a:pt x="929164" y="88480"/>
                </a:lnTo>
                <a:lnTo>
                  <a:pt x="929164" y="88480"/>
                </a:lnTo>
                <a:lnTo>
                  <a:pt x="929164" y="28472"/>
                </a:lnTo>
                <a:cubicBezTo>
                  <a:pt x="927259" y="17995"/>
                  <a:pt x="915829" y="7517"/>
                  <a:pt x="902494" y="7517"/>
                </a:cubicBezTo>
                <a:cubicBezTo>
                  <a:pt x="898684" y="6565"/>
                  <a:pt x="895826" y="7517"/>
                  <a:pt x="892969" y="9422"/>
                </a:cubicBezTo>
                <a:cubicBezTo>
                  <a:pt x="883444" y="13232"/>
                  <a:pt x="877729" y="21805"/>
                  <a:pt x="876776" y="32282"/>
                </a:cubicBezTo>
                <a:lnTo>
                  <a:pt x="876776" y="82765"/>
                </a:lnTo>
                <a:lnTo>
                  <a:pt x="852011" y="66572"/>
                </a:lnTo>
                <a:cubicBezTo>
                  <a:pt x="845344" y="61810"/>
                  <a:pt x="836771" y="60857"/>
                  <a:pt x="829151" y="64667"/>
                </a:cubicBezTo>
                <a:cubicBezTo>
                  <a:pt x="824389" y="66572"/>
                  <a:pt x="820579" y="69430"/>
                  <a:pt x="817721" y="74192"/>
                </a:cubicBezTo>
                <a:cubicBezTo>
                  <a:pt x="810101" y="85622"/>
                  <a:pt x="812959" y="101815"/>
                  <a:pt x="824389" y="109435"/>
                </a:cubicBezTo>
                <a:lnTo>
                  <a:pt x="877729" y="144677"/>
                </a:lnTo>
                <a:lnTo>
                  <a:pt x="876776" y="206590"/>
                </a:lnTo>
                <a:lnTo>
                  <a:pt x="807244" y="159917"/>
                </a:lnTo>
                <a:cubicBezTo>
                  <a:pt x="799624" y="155155"/>
                  <a:pt x="791051" y="154202"/>
                  <a:pt x="783431" y="157060"/>
                </a:cubicBezTo>
                <a:cubicBezTo>
                  <a:pt x="778669" y="158965"/>
                  <a:pt x="774859" y="161822"/>
                  <a:pt x="772001" y="166585"/>
                </a:cubicBezTo>
                <a:cubicBezTo>
                  <a:pt x="764381" y="178015"/>
                  <a:pt x="767239" y="194207"/>
                  <a:pt x="778669" y="201827"/>
                </a:cubicBezTo>
                <a:lnTo>
                  <a:pt x="877729" y="268502"/>
                </a:lnTo>
                <a:lnTo>
                  <a:pt x="877729" y="268502"/>
                </a:lnTo>
                <a:lnTo>
                  <a:pt x="877729" y="343750"/>
                </a:lnTo>
                <a:lnTo>
                  <a:pt x="754856" y="260882"/>
                </a:lnTo>
                <a:cubicBezTo>
                  <a:pt x="747236" y="256120"/>
                  <a:pt x="738664" y="255167"/>
                  <a:pt x="731044" y="258025"/>
                </a:cubicBezTo>
                <a:cubicBezTo>
                  <a:pt x="726281" y="259930"/>
                  <a:pt x="722471" y="262787"/>
                  <a:pt x="719614" y="267550"/>
                </a:cubicBezTo>
                <a:cubicBezTo>
                  <a:pt x="711994" y="278980"/>
                  <a:pt x="714851" y="295172"/>
                  <a:pt x="726281" y="302792"/>
                </a:cubicBezTo>
                <a:lnTo>
                  <a:pt x="878681" y="404710"/>
                </a:lnTo>
                <a:lnTo>
                  <a:pt x="878681" y="483767"/>
                </a:lnTo>
                <a:lnTo>
                  <a:pt x="707231" y="363752"/>
                </a:lnTo>
                <a:cubicBezTo>
                  <a:pt x="699611" y="358990"/>
                  <a:pt x="691039" y="358037"/>
                  <a:pt x="683419" y="361847"/>
                </a:cubicBezTo>
                <a:cubicBezTo>
                  <a:pt x="675799" y="364705"/>
                  <a:pt x="670084" y="371372"/>
                  <a:pt x="668179" y="379945"/>
                </a:cubicBezTo>
                <a:lnTo>
                  <a:pt x="628174" y="584732"/>
                </a:lnTo>
                <a:lnTo>
                  <a:pt x="573881" y="528535"/>
                </a:lnTo>
                <a:lnTo>
                  <a:pt x="611981" y="349465"/>
                </a:lnTo>
                <a:cubicBezTo>
                  <a:pt x="614839" y="336130"/>
                  <a:pt x="606266" y="322795"/>
                  <a:pt x="592931" y="318985"/>
                </a:cubicBezTo>
                <a:cubicBezTo>
                  <a:pt x="588169" y="318032"/>
                  <a:pt x="582454" y="318032"/>
                  <a:pt x="577691" y="319937"/>
                </a:cubicBezTo>
                <a:cubicBezTo>
                  <a:pt x="570071" y="322795"/>
                  <a:pt x="564356" y="329462"/>
                  <a:pt x="562451" y="338035"/>
                </a:cubicBezTo>
                <a:lnTo>
                  <a:pt x="531019" y="482815"/>
                </a:lnTo>
                <a:lnTo>
                  <a:pt x="478631" y="428522"/>
                </a:lnTo>
                <a:lnTo>
                  <a:pt x="478631" y="428522"/>
                </a:lnTo>
                <a:lnTo>
                  <a:pt x="504349" y="312317"/>
                </a:lnTo>
                <a:cubicBezTo>
                  <a:pt x="507206" y="298982"/>
                  <a:pt x="498634" y="285647"/>
                  <a:pt x="485299" y="281837"/>
                </a:cubicBezTo>
                <a:cubicBezTo>
                  <a:pt x="480536" y="280885"/>
                  <a:pt x="474821" y="280885"/>
                  <a:pt x="470059" y="282790"/>
                </a:cubicBezTo>
                <a:cubicBezTo>
                  <a:pt x="462439" y="285647"/>
                  <a:pt x="456724" y="292315"/>
                  <a:pt x="454819" y="300887"/>
                </a:cubicBezTo>
                <a:lnTo>
                  <a:pt x="437674" y="382802"/>
                </a:lnTo>
                <a:lnTo>
                  <a:pt x="393859" y="338987"/>
                </a:lnTo>
                <a:lnTo>
                  <a:pt x="407194" y="276122"/>
                </a:lnTo>
                <a:cubicBezTo>
                  <a:pt x="410051" y="262787"/>
                  <a:pt x="401479" y="249452"/>
                  <a:pt x="388144" y="245642"/>
                </a:cubicBezTo>
                <a:cubicBezTo>
                  <a:pt x="383381" y="244690"/>
                  <a:pt x="377666" y="244690"/>
                  <a:pt x="373856" y="246595"/>
                </a:cubicBezTo>
                <a:cubicBezTo>
                  <a:pt x="366236" y="249452"/>
                  <a:pt x="360521" y="256120"/>
                  <a:pt x="358616" y="264692"/>
                </a:cubicBezTo>
                <a:lnTo>
                  <a:pt x="352901" y="293267"/>
                </a:lnTo>
                <a:lnTo>
                  <a:pt x="317659" y="257072"/>
                </a:lnTo>
                <a:cubicBezTo>
                  <a:pt x="310039" y="250405"/>
                  <a:pt x="299561" y="247547"/>
                  <a:pt x="290036" y="251357"/>
                </a:cubicBezTo>
                <a:cubicBezTo>
                  <a:pt x="287179" y="252310"/>
                  <a:pt x="284321" y="253262"/>
                  <a:pt x="282416" y="257072"/>
                </a:cubicBezTo>
                <a:cubicBezTo>
                  <a:pt x="271939" y="266597"/>
                  <a:pt x="271939" y="281837"/>
                  <a:pt x="281464" y="292315"/>
                </a:cubicBezTo>
                <a:lnTo>
                  <a:pt x="323374" y="335177"/>
                </a:lnTo>
                <a:lnTo>
                  <a:pt x="323374" y="335177"/>
                </a:lnTo>
                <a:lnTo>
                  <a:pt x="277654" y="344702"/>
                </a:lnTo>
                <a:cubicBezTo>
                  <a:pt x="264319" y="347560"/>
                  <a:pt x="255746" y="360895"/>
                  <a:pt x="258604" y="375182"/>
                </a:cubicBezTo>
                <a:cubicBezTo>
                  <a:pt x="261461" y="388517"/>
                  <a:pt x="274796" y="397090"/>
                  <a:pt x="289084" y="394232"/>
                </a:cubicBezTo>
                <a:lnTo>
                  <a:pt x="364331" y="378040"/>
                </a:lnTo>
                <a:lnTo>
                  <a:pt x="364331" y="378040"/>
                </a:lnTo>
                <a:lnTo>
                  <a:pt x="407194" y="423760"/>
                </a:lnTo>
                <a:lnTo>
                  <a:pt x="309086" y="444715"/>
                </a:lnTo>
                <a:cubicBezTo>
                  <a:pt x="295751" y="447572"/>
                  <a:pt x="287179" y="460907"/>
                  <a:pt x="290036" y="475195"/>
                </a:cubicBezTo>
                <a:cubicBezTo>
                  <a:pt x="292894" y="488530"/>
                  <a:pt x="306229" y="497102"/>
                  <a:pt x="320516" y="494245"/>
                </a:cubicBezTo>
                <a:lnTo>
                  <a:pt x="449104" y="465670"/>
                </a:lnTo>
                <a:lnTo>
                  <a:pt x="491966" y="511390"/>
                </a:lnTo>
                <a:lnTo>
                  <a:pt x="356711" y="540917"/>
                </a:lnTo>
                <a:cubicBezTo>
                  <a:pt x="343376" y="543775"/>
                  <a:pt x="334804" y="557110"/>
                  <a:pt x="337661" y="571397"/>
                </a:cubicBezTo>
                <a:cubicBezTo>
                  <a:pt x="340519" y="584732"/>
                  <a:pt x="353854" y="593305"/>
                  <a:pt x="368141" y="590447"/>
                </a:cubicBezTo>
                <a:lnTo>
                  <a:pt x="533876" y="554252"/>
                </a:lnTo>
                <a:lnTo>
                  <a:pt x="585311" y="608545"/>
                </a:lnTo>
                <a:lnTo>
                  <a:pt x="371951" y="655217"/>
                </a:lnTo>
                <a:cubicBezTo>
                  <a:pt x="364331" y="657122"/>
                  <a:pt x="357664" y="661885"/>
                  <a:pt x="353854" y="670457"/>
                </a:cubicBezTo>
                <a:cubicBezTo>
                  <a:pt x="351949" y="678077"/>
                  <a:pt x="351949" y="686650"/>
                  <a:pt x="355759" y="693317"/>
                </a:cubicBezTo>
                <a:lnTo>
                  <a:pt x="471964" y="876197"/>
                </a:lnTo>
                <a:lnTo>
                  <a:pt x="395764" y="876197"/>
                </a:lnTo>
                <a:lnTo>
                  <a:pt x="307181" y="731417"/>
                </a:lnTo>
                <a:cubicBezTo>
                  <a:pt x="300514" y="720940"/>
                  <a:pt x="287179" y="717130"/>
                  <a:pt x="275749" y="720940"/>
                </a:cubicBezTo>
                <a:cubicBezTo>
                  <a:pt x="274796" y="721892"/>
                  <a:pt x="272891" y="721892"/>
                  <a:pt x="271939" y="722845"/>
                </a:cubicBezTo>
                <a:cubicBezTo>
                  <a:pt x="260509" y="730465"/>
                  <a:pt x="256699" y="745705"/>
                  <a:pt x="263366" y="758087"/>
                </a:cubicBezTo>
                <a:lnTo>
                  <a:pt x="335756" y="876197"/>
                </a:lnTo>
                <a:lnTo>
                  <a:pt x="335756" y="876197"/>
                </a:lnTo>
                <a:lnTo>
                  <a:pt x="273844" y="876197"/>
                </a:lnTo>
                <a:lnTo>
                  <a:pt x="272891" y="876197"/>
                </a:lnTo>
                <a:lnTo>
                  <a:pt x="203359" y="763802"/>
                </a:lnTo>
                <a:cubicBezTo>
                  <a:pt x="196691" y="753325"/>
                  <a:pt x="183356" y="749515"/>
                  <a:pt x="171926" y="753325"/>
                </a:cubicBezTo>
                <a:cubicBezTo>
                  <a:pt x="170974" y="754277"/>
                  <a:pt x="169069" y="754277"/>
                  <a:pt x="168116" y="755230"/>
                </a:cubicBezTo>
                <a:cubicBezTo>
                  <a:pt x="155734" y="762850"/>
                  <a:pt x="152876" y="778090"/>
                  <a:pt x="159544" y="790472"/>
                </a:cubicBezTo>
                <a:lnTo>
                  <a:pt x="212884" y="876197"/>
                </a:lnTo>
                <a:lnTo>
                  <a:pt x="212884" y="876197"/>
                </a:lnTo>
                <a:lnTo>
                  <a:pt x="150019" y="876197"/>
                </a:lnTo>
                <a:lnTo>
                  <a:pt x="150019" y="876197"/>
                </a:lnTo>
                <a:lnTo>
                  <a:pt x="109061" y="809522"/>
                </a:lnTo>
                <a:cubicBezTo>
                  <a:pt x="102394" y="799045"/>
                  <a:pt x="89059" y="794282"/>
                  <a:pt x="77629" y="799045"/>
                </a:cubicBezTo>
                <a:cubicBezTo>
                  <a:pt x="76676" y="799997"/>
                  <a:pt x="74771" y="799997"/>
                  <a:pt x="73819" y="800950"/>
                </a:cubicBezTo>
                <a:cubicBezTo>
                  <a:pt x="62389" y="808570"/>
                  <a:pt x="58579" y="823810"/>
                  <a:pt x="65246" y="836192"/>
                </a:cubicBezTo>
                <a:lnTo>
                  <a:pt x="90011" y="876197"/>
                </a:lnTo>
                <a:lnTo>
                  <a:pt x="30004" y="877150"/>
                </a:lnTo>
                <a:cubicBezTo>
                  <a:pt x="18574" y="876197"/>
                  <a:pt x="7144" y="888580"/>
                  <a:pt x="7144" y="902867"/>
                </a:cubicBezTo>
                <a:cubicBezTo>
                  <a:pt x="7144" y="916202"/>
                  <a:pt x="18574" y="927632"/>
                  <a:pt x="32861" y="927632"/>
                </a:cubicBezTo>
                <a:lnTo>
                  <a:pt x="82391" y="926680"/>
                </a:lnTo>
                <a:lnTo>
                  <a:pt x="83344" y="926680"/>
                </a:lnTo>
                <a:lnTo>
                  <a:pt x="67151" y="951445"/>
                </a:lnTo>
                <a:cubicBezTo>
                  <a:pt x="59531" y="962875"/>
                  <a:pt x="62389" y="979067"/>
                  <a:pt x="73819" y="986687"/>
                </a:cubicBezTo>
                <a:cubicBezTo>
                  <a:pt x="85249" y="994307"/>
                  <a:pt x="101441" y="991450"/>
                  <a:pt x="109061" y="980020"/>
                </a:cubicBezTo>
                <a:lnTo>
                  <a:pt x="144304" y="927632"/>
                </a:lnTo>
                <a:lnTo>
                  <a:pt x="207169" y="927632"/>
                </a:lnTo>
                <a:lnTo>
                  <a:pt x="207169" y="927632"/>
                </a:lnTo>
                <a:lnTo>
                  <a:pt x="159544" y="998117"/>
                </a:lnTo>
                <a:cubicBezTo>
                  <a:pt x="151924" y="1009547"/>
                  <a:pt x="154781" y="1025740"/>
                  <a:pt x="166211" y="1033360"/>
                </a:cubicBezTo>
                <a:cubicBezTo>
                  <a:pt x="177641" y="1040980"/>
                  <a:pt x="193834" y="1038122"/>
                  <a:pt x="201454" y="1026692"/>
                </a:cubicBezTo>
                <a:lnTo>
                  <a:pt x="268129" y="927632"/>
                </a:lnTo>
                <a:lnTo>
                  <a:pt x="342424" y="928585"/>
                </a:lnTo>
                <a:lnTo>
                  <a:pt x="260509" y="1051457"/>
                </a:lnTo>
                <a:cubicBezTo>
                  <a:pt x="252889" y="1062888"/>
                  <a:pt x="255746" y="1079080"/>
                  <a:pt x="267176" y="1086700"/>
                </a:cubicBezTo>
                <a:cubicBezTo>
                  <a:pt x="278606" y="1094320"/>
                  <a:pt x="294799" y="1091463"/>
                  <a:pt x="302419" y="1080032"/>
                </a:cubicBezTo>
                <a:lnTo>
                  <a:pt x="404336" y="928585"/>
                </a:lnTo>
                <a:lnTo>
                  <a:pt x="483394" y="928585"/>
                </a:lnTo>
                <a:lnTo>
                  <a:pt x="362426" y="1100035"/>
                </a:lnTo>
                <a:cubicBezTo>
                  <a:pt x="357664" y="1106702"/>
                  <a:pt x="356711" y="1115275"/>
                  <a:pt x="360521" y="1123847"/>
                </a:cubicBezTo>
                <a:cubicBezTo>
                  <a:pt x="363379" y="1131467"/>
                  <a:pt x="370046" y="1137182"/>
                  <a:pt x="378619" y="1139088"/>
                </a:cubicBezTo>
                <a:lnTo>
                  <a:pt x="584359" y="1177188"/>
                </a:lnTo>
                <a:lnTo>
                  <a:pt x="528161" y="1232433"/>
                </a:lnTo>
                <a:lnTo>
                  <a:pt x="349091" y="1193380"/>
                </a:lnTo>
                <a:cubicBezTo>
                  <a:pt x="344329" y="1192427"/>
                  <a:pt x="338614" y="1192427"/>
                  <a:pt x="334804" y="1194332"/>
                </a:cubicBezTo>
                <a:cubicBezTo>
                  <a:pt x="327184" y="1197190"/>
                  <a:pt x="321469" y="1203857"/>
                  <a:pt x="319564" y="1212430"/>
                </a:cubicBezTo>
                <a:cubicBezTo>
                  <a:pt x="316706" y="1225765"/>
                  <a:pt x="325279" y="1240052"/>
                  <a:pt x="338614" y="1242910"/>
                </a:cubicBezTo>
                <a:lnTo>
                  <a:pt x="483394" y="1274342"/>
                </a:lnTo>
                <a:lnTo>
                  <a:pt x="483394" y="1274342"/>
                </a:lnTo>
                <a:lnTo>
                  <a:pt x="429101" y="1326730"/>
                </a:lnTo>
                <a:lnTo>
                  <a:pt x="311944" y="1300060"/>
                </a:lnTo>
                <a:cubicBezTo>
                  <a:pt x="307181" y="1299108"/>
                  <a:pt x="301466" y="1299108"/>
                  <a:pt x="296704" y="1301013"/>
                </a:cubicBezTo>
                <a:cubicBezTo>
                  <a:pt x="289084" y="1303870"/>
                  <a:pt x="283369" y="1310538"/>
                  <a:pt x="281464" y="1319110"/>
                </a:cubicBezTo>
                <a:cubicBezTo>
                  <a:pt x="278606" y="1332445"/>
                  <a:pt x="287179" y="1345780"/>
                  <a:pt x="300514" y="1349590"/>
                </a:cubicBezTo>
                <a:lnTo>
                  <a:pt x="383381" y="1367688"/>
                </a:lnTo>
                <a:lnTo>
                  <a:pt x="337661" y="1411502"/>
                </a:lnTo>
                <a:lnTo>
                  <a:pt x="337661" y="1411502"/>
                </a:lnTo>
                <a:lnTo>
                  <a:pt x="275749" y="1398167"/>
                </a:lnTo>
                <a:cubicBezTo>
                  <a:pt x="270986" y="1397215"/>
                  <a:pt x="265271" y="1397215"/>
                  <a:pt x="261461" y="1399120"/>
                </a:cubicBezTo>
                <a:cubicBezTo>
                  <a:pt x="253841" y="1401977"/>
                  <a:pt x="248126" y="1408645"/>
                  <a:pt x="246221" y="1417217"/>
                </a:cubicBezTo>
                <a:cubicBezTo>
                  <a:pt x="243364" y="1430552"/>
                  <a:pt x="251936" y="1443888"/>
                  <a:pt x="265271" y="1447697"/>
                </a:cubicBezTo>
                <a:lnTo>
                  <a:pt x="293846" y="1454365"/>
                </a:lnTo>
                <a:lnTo>
                  <a:pt x="293846" y="1454365"/>
                </a:lnTo>
                <a:lnTo>
                  <a:pt x="257651" y="1488655"/>
                </a:lnTo>
                <a:cubicBezTo>
                  <a:pt x="247174" y="1498180"/>
                  <a:pt x="247174" y="1514372"/>
                  <a:pt x="256699" y="1524850"/>
                </a:cubicBezTo>
                <a:cubicBezTo>
                  <a:pt x="266224" y="1535327"/>
                  <a:pt x="282416" y="1535327"/>
                  <a:pt x="291941" y="1525802"/>
                </a:cubicBezTo>
                <a:lnTo>
                  <a:pt x="334804" y="1483892"/>
                </a:lnTo>
                <a:lnTo>
                  <a:pt x="334804" y="1483892"/>
                </a:lnTo>
                <a:lnTo>
                  <a:pt x="344329" y="1528660"/>
                </a:lnTo>
                <a:cubicBezTo>
                  <a:pt x="347186" y="1541995"/>
                  <a:pt x="360521" y="1550567"/>
                  <a:pt x="374809" y="1547710"/>
                </a:cubicBezTo>
                <a:cubicBezTo>
                  <a:pt x="388144" y="1544852"/>
                  <a:pt x="396716" y="1531517"/>
                  <a:pt x="393859" y="1517230"/>
                </a:cubicBezTo>
                <a:lnTo>
                  <a:pt x="377666" y="1441983"/>
                </a:lnTo>
                <a:lnTo>
                  <a:pt x="377666" y="1441983"/>
                </a:lnTo>
                <a:lnTo>
                  <a:pt x="423386" y="1398167"/>
                </a:lnTo>
                <a:lnTo>
                  <a:pt x="444341" y="1496275"/>
                </a:lnTo>
                <a:cubicBezTo>
                  <a:pt x="447199" y="1509610"/>
                  <a:pt x="460534" y="1518183"/>
                  <a:pt x="474821" y="1515325"/>
                </a:cubicBezTo>
                <a:cubicBezTo>
                  <a:pt x="488156" y="1512467"/>
                  <a:pt x="496729" y="1499133"/>
                  <a:pt x="493871" y="1484845"/>
                </a:cubicBezTo>
                <a:lnTo>
                  <a:pt x="466249" y="1356258"/>
                </a:lnTo>
                <a:lnTo>
                  <a:pt x="467201" y="1356258"/>
                </a:lnTo>
                <a:lnTo>
                  <a:pt x="511969" y="1313395"/>
                </a:lnTo>
                <a:lnTo>
                  <a:pt x="541496" y="1447697"/>
                </a:lnTo>
                <a:cubicBezTo>
                  <a:pt x="544354" y="1461033"/>
                  <a:pt x="557689" y="1469605"/>
                  <a:pt x="571976" y="1466747"/>
                </a:cubicBezTo>
                <a:cubicBezTo>
                  <a:pt x="585311" y="1463890"/>
                  <a:pt x="593884" y="1450555"/>
                  <a:pt x="591026" y="1436267"/>
                </a:cubicBezTo>
                <a:lnTo>
                  <a:pt x="554831" y="1270533"/>
                </a:lnTo>
                <a:lnTo>
                  <a:pt x="608171" y="1218145"/>
                </a:lnTo>
                <a:lnTo>
                  <a:pt x="651986" y="1429600"/>
                </a:lnTo>
                <a:cubicBezTo>
                  <a:pt x="653891" y="1437220"/>
                  <a:pt x="659606" y="1443888"/>
                  <a:pt x="667226" y="1447697"/>
                </a:cubicBezTo>
                <a:cubicBezTo>
                  <a:pt x="674846" y="1450555"/>
                  <a:pt x="683419" y="1450555"/>
                  <a:pt x="691039" y="1445792"/>
                </a:cubicBezTo>
                <a:lnTo>
                  <a:pt x="874871" y="1330540"/>
                </a:lnTo>
                <a:lnTo>
                  <a:pt x="874871" y="1405788"/>
                </a:lnTo>
                <a:lnTo>
                  <a:pt x="874871" y="1405788"/>
                </a:lnTo>
                <a:lnTo>
                  <a:pt x="731044" y="1497227"/>
                </a:lnTo>
                <a:cubicBezTo>
                  <a:pt x="719614" y="1504847"/>
                  <a:pt x="715804" y="1520088"/>
                  <a:pt x="722471" y="1532470"/>
                </a:cubicBezTo>
                <a:cubicBezTo>
                  <a:pt x="730091" y="1543900"/>
                  <a:pt x="745331" y="1547710"/>
                  <a:pt x="757714" y="1541042"/>
                </a:cubicBezTo>
                <a:lnTo>
                  <a:pt x="875824" y="1468652"/>
                </a:lnTo>
                <a:lnTo>
                  <a:pt x="875824" y="1468652"/>
                </a:lnTo>
                <a:lnTo>
                  <a:pt x="875824" y="1530565"/>
                </a:lnTo>
                <a:lnTo>
                  <a:pt x="875824" y="1530565"/>
                </a:lnTo>
                <a:lnTo>
                  <a:pt x="763429" y="1600097"/>
                </a:lnTo>
                <a:cubicBezTo>
                  <a:pt x="751999" y="1607717"/>
                  <a:pt x="748189" y="1622958"/>
                  <a:pt x="754856" y="1635340"/>
                </a:cubicBezTo>
                <a:cubicBezTo>
                  <a:pt x="762476" y="1647722"/>
                  <a:pt x="777716" y="1650580"/>
                  <a:pt x="790099" y="1643913"/>
                </a:cubicBezTo>
                <a:lnTo>
                  <a:pt x="875824" y="1590572"/>
                </a:lnTo>
                <a:lnTo>
                  <a:pt x="875824" y="1591525"/>
                </a:lnTo>
                <a:lnTo>
                  <a:pt x="875824" y="1654390"/>
                </a:lnTo>
                <a:lnTo>
                  <a:pt x="809149" y="1695347"/>
                </a:lnTo>
                <a:cubicBezTo>
                  <a:pt x="796766" y="1702967"/>
                  <a:pt x="793909" y="1718208"/>
                  <a:pt x="800576" y="1730590"/>
                </a:cubicBezTo>
                <a:cubicBezTo>
                  <a:pt x="808196" y="1742020"/>
                  <a:pt x="823436" y="1745830"/>
                  <a:pt x="835819" y="1739163"/>
                </a:cubicBezTo>
                <a:lnTo>
                  <a:pt x="875824" y="1714397"/>
                </a:lnTo>
                <a:lnTo>
                  <a:pt x="875824" y="1715350"/>
                </a:lnTo>
                <a:lnTo>
                  <a:pt x="875824" y="1774405"/>
                </a:lnTo>
                <a:cubicBezTo>
                  <a:pt x="875824" y="1788692"/>
                  <a:pt x="887254" y="1800122"/>
                  <a:pt x="901541" y="1800122"/>
                </a:cubicBezTo>
                <a:cubicBezTo>
                  <a:pt x="914876" y="1800122"/>
                  <a:pt x="926306" y="1788692"/>
                  <a:pt x="926306" y="1774405"/>
                </a:cubicBezTo>
                <a:lnTo>
                  <a:pt x="927259" y="1723922"/>
                </a:lnTo>
                <a:lnTo>
                  <a:pt x="927259" y="1723922"/>
                </a:lnTo>
                <a:lnTo>
                  <a:pt x="951071" y="1740115"/>
                </a:lnTo>
                <a:cubicBezTo>
                  <a:pt x="962501" y="1747735"/>
                  <a:pt x="978694" y="1744877"/>
                  <a:pt x="986314" y="1733447"/>
                </a:cubicBezTo>
                <a:cubicBezTo>
                  <a:pt x="993934" y="1722017"/>
                  <a:pt x="991076" y="1705825"/>
                  <a:pt x="979646" y="1698205"/>
                </a:cubicBezTo>
                <a:lnTo>
                  <a:pt x="926306" y="1662010"/>
                </a:lnTo>
                <a:lnTo>
                  <a:pt x="926306" y="1662010"/>
                </a:lnTo>
                <a:lnTo>
                  <a:pt x="926306" y="1600097"/>
                </a:lnTo>
                <a:lnTo>
                  <a:pt x="926306" y="1599145"/>
                </a:lnTo>
                <a:lnTo>
                  <a:pt x="926306" y="1599145"/>
                </a:lnTo>
                <a:lnTo>
                  <a:pt x="997744" y="1646770"/>
                </a:lnTo>
                <a:cubicBezTo>
                  <a:pt x="1009174" y="1654390"/>
                  <a:pt x="1025366" y="1651533"/>
                  <a:pt x="1032986" y="1640102"/>
                </a:cubicBezTo>
                <a:cubicBezTo>
                  <a:pt x="1040606" y="1628672"/>
                  <a:pt x="1037749" y="1612480"/>
                  <a:pt x="1026319" y="1604860"/>
                </a:cubicBezTo>
                <a:lnTo>
                  <a:pt x="927259" y="1538185"/>
                </a:lnTo>
                <a:lnTo>
                  <a:pt x="927259" y="1538185"/>
                </a:lnTo>
                <a:lnTo>
                  <a:pt x="928211" y="1463890"/>
                </a:lnTo>
                <a:lnTo>
                  <a:pt x="928211" y="1463890"/>
                </a:lnTo>
                <a:lnTo>
                  <a:pt x="1051084" y="1546758"/>
                </a:lnTo>
                <a:cubicBezTo>
                  <a:pt x="1062514" y="1554377"/>
                  <a:pt x="1078706" y="1551520"/>
                  <a:pt x="1086326" y="1540090"/>
                </a:cubicBezTo>
                <a:cubicBezTo>
                  <a:pt x="1093946" y="1528660"/>
                  <a:pt x="1091089" y="1512467"/>
                  <a:pt x="1079659" y="1504847"/>
                </a:cubicBezTo>
                <a:lnTo>
                  <a:pt x="927259" y="1402930"/>
                </a:lnTo>
                <a:lnTo>
                  <a:pt x="927259" y="1402930"/>
                </a:lnTo>
                <a:lnTo>
                  <a:pt x="927259" y="1323872"/>
                </a:lnTo>
                <a:lnTo>
                  <a:pt x="1097756" y="1443888"/>
                </a:lnTo>
                <a:cubicBezTo>
                  <a:pt x="1111091" y="1453413"/>
                  <a:pt x="1133951" y="1444840"/>
                  <a:pt x="1136809" y="1427695"/>
                </a:cubicBezTo>
                <a:lnTo>
                  <a:pt x="1176814" y="1222907"/>
                </a:lnTo>
                <a:lnTo>
                  <a:pt x="1231106" y="1279105"/>
                </a:lnTo>
                <a:lnTo>
                  <a:pt x="1231106" y="1279105"/>
                </a:lnTo>
                <a:lnTo>
                  <a:pt x="1192054" y="1458175"/>
                </a:lnTo>
                <a:cubicBezTo>
                  <a:pt x="1189196" y="1471510"/>
                  <a:pt x="1197769" y="1484845"/>
                  <a:pt x="1211104" y="1487702"/>
                </a:cubicBezTo>
                <a:cubicBezTo>
                  <a:pt x="1224439" y="1490560"/>
                  <a:pt x="1237774" y="1481988"/>
                  <a:pt x="1241584" y="1468652"/>
                </a:cubicBezTo>
                <a:lnTo>
                  <a:pt x="1273016" y="1323872"/>
                </a:lnTo>
                <a:lnTo>
                  <a:pt x="1273016" y="1323872"/>
                </a:lnTo>
                <a:lnTo>
                  <a:pt x="1325404" y="1377213"/>
                </a:lnTo>
                <a:lnTo>
                  <a:pt x="1325404" y="1377213"/>
                </a:lnTo>
                <a:lnTo>
                  <a:pt x="1300639" y="1494370"/>
                </a:lnTo>
                <a:cubicBezTo>
                  <a:pt x="1297781" y="1507705"/>
                  <a:pt x="1306354" y="1521040"/>
                  <a:pt x="1319689" y="1524850"/>
                </a:cubicBezTo>
                <a:cubicBezTo>
                  <a:pt x="1333024" y="1527708"/>
                  <a:pt x="1346359" y="1519135"/>
                  <a:pt x="1350169" y="1505800"/>
                </a:cubicBezTo>
                <a:lnTo>
                  <a:pt x="1368266" y="1421980"/>
                </a:lnTo>
                <a:lnTo>
                  <a:pt x="1368266" y="1421980"/>
                </a:lnTo>
                <a:lnTo>
                  <a:pt x="1368266" y="1422933"/>
                </a:lnTo>
                <a:lnTo>
                  <a:pt x="1411129" y="1467700"/>
                </a:lnTo>
                <a:lnTo>
                  <a:pt x="1411129" y="1467700"/>
                </a:lnTo>
                <a:lnTo>
                  <a:pt x="1397794" y="1530565"/>
                </a:lnTo>
                <a:cubicBezTo>
                  <a:pt x="1394936" y="1543900"/>
                  <a:pt x="1403509" y="1558188"/>
                  <a:pt x="1416844" y="1561045"/>
                </a:cubicBezTo>
                <a:cubicBezTo>
                  <a:pt x="1430179" y="1563902"/>
                  <a:pt x="1443514" y="1555330"/>
                  <a:pt x="1447324" y="1541995"/>
                </a:cubicBezTo>
                <a:lnTo>
                  <a:pt x="1453039" y="1513420"/>
                </a:lnTo>
                <a:lnTo>
                  <a:pt x="1453039" y="1513420"/>
                </a:lnTo>
                <a:lnTo>
                  <a:pt x="1488281" y="1549615"/>
                </a:lnTo>
                <a:cubicBezTo>
                  <a:pt x="1497806" y="1560092"/>
                  <a:pt x="1513999" y="1560092"/>
                  <a:pt x="1523524" y="1550567"/>
                </a:cubicBezTo>
                <a:cubicBezTo>
                  <a:pt x="1534001" y="1541042"/>
                  <a:pt x="1534001" y="1524850"/>
                  <a:pt x="1524476" y="1514372"/>
                </a:cubicBezTo>
                <a:lnTo>
                  <a:pt x="1483519" y="1472463"/>
                </a:lnTo>
                <a:lnTo>
                  <a:pt x="1482566" y="1471510"/>
                </a:lnTo>
                <a:lnTo>
                  <a:pt x="1528286" y="1461985"/>
                </a:lnTo>
                <a:cubicBezTo>
                  <a:pt x="1541621" y="1459127"/>
                  <a:pt x="1550194" y="1445792"/>
                  <a:pt x="1547336" y="1431505"/>
                </a:cubicBezTo>
                <a:cubicBezTo>
                  <a:pt x="1544479" y="1418170"/>
                  <a:pt x="1531144" y="1409597"/>
                  <a:pt x="1516856" y="1412455"/>
                </a:cubicBezTo>
                <a:lnTo>
                  <a:pt x="1440656" y="1428647"/>
                </a:lnTo>
                <a:lnTo>
                  <a:pt x="1397794" y="1379117"/>
                </a:lnTo>
                <a:lnTo>
                  <a:pt x="1397794" y="1379117"/>
                </a:lnTo>
                <a:lnTo>
                  <a:pt x="1495901" y="1358163"/>
                </a:lnTo>
                <a:cubicBezTo>
                  <a:pt x="1509236" y="1355305"/>
                  <a:pt x="1517809" y="1341970"/>
                  <a:pt x="1514951" y="1327683"/>
                </a:cubicBezTo>
                <a:cubicBezTo>
                  <a:pt x="1512094" y="1314347"/>
                  <a:pt x="1498759" y="1305775"/>
                  <a:pt x="1484471" y="1308633"/>
                </a:cubicBezTo>
                <a:lnTo>
                  <a:pt x="1355884" y="1336255"/>
                </a:lnTo>
                <a:lnTo>
                  <a:pt x="1355884" y="1336255"/>
                </a:lnTo>
                <a:lnTo>
                  <a:pt x="1313021" y="1291488"/>
                </a:lnTo>
                <a:lnTo>
                  <a:pt x="1313021" y="1291488"/>
                </a:lnTo>
                <a:lnTo>
                  <a:pt x="1448276" y="1261960"/>
                </a:lnTo>
                <a:cubicBezTo>
                  <a:pt x="1461611" y="1259102"/>
                  <a:pt x="1470184" y="1245767"/>
                  <a:pt x="1467326" y="1231480"/>
                </a:cubicBezTo>
                <a:cubicBezTo>
                  <a:pt x="1464469" y="1218145"/>
                  <a:pt x="1451134" y="1209572"/>
                  <a:pt x="1436846" y="1212430"/>
                </a:cubicBezTo>
                <a:lnTo>
                  <a:pt x="1271111" y="1248625"/>
                </a:lnTo>
                <a:lnTo>
                  <a:pt x="1271111" y="1248625"/>
                </a:lnTo>
                <a:lnTo>
                  <a:pt x="1218724" y="1194332"/>
                </a:lnTo>
                <a:lnTo>
                  <a:pt x="1431131" y="1150517"/>
                </a:lnTo>
                <a:cubicBezTo>
                  <a:pt x="1439704" y="1149565"/>
                  <a:pt x="1445419" y="1143850"/>
                  <a:pt x="1449229" y="1135277"/>
                </a:cubicBezTo>
                <a:cubicBezTo>
                  <a:pt x="1451134" y="1127657"/>
                  <a:pt x="1451134" y="1119085"/>
                  <a:pt x="1447324" y="1112417"/>
                </a:cubicBezTo>
                <a:lnTo>
                  <a:pt x="1332071" y="929537"/>
                </a:lnTo>
                <a:lnTo>
                  <a:pt x="1407319" y="929537"/>
                </a:lnTo>
                <a:lnTo>
                  <a:pt x="1495901" y="1073365"/>
                </a:lnTo>
                <a:cubicBezTo>
                  <a:pt x="1503521" y="1084795"/>
                  <a:pt x="1519714" y="1088605"/>
                  <a:pt x="1531144" y="1081938"/>
                </a:cubicBezTo>
                <a:cubicBezTo>
                  <a:pt x="1542574" y="1074317"/>
                  <a:pt x="1546384" y="1059077"/>
                  <a:pt x="1539716" y="1046695"/>
                </a:cubicBezTo>
                <a:lnTo>
                  <a:pt x="1467326" y="929537"/>
                </a:lnTo>
                <a:lnTo>
                  <a:pt x="1529239" y="929537"/>
                </a:lnTo>
                <a:lnTo>
                  <a:pt x="1530191" y="929537"/>
                </a:lnTo>
                <a:lnTo>
                  <a:pt x="1598771" y="1040980"/>
                </a:lnTo>
                <a:cubicBezTo>
                  <a:pt x="1606391" y="1052410"/>
                  <a:pt x="1622584" y="1056220"/>
                  <a:pt x="1634014" y="1049552"/>
                </a:cubicBezTo>
                <a:cubicBezTo>
                  <a:pt x="1645444" y="1041932"/>
                  <a:pt x="1649254" y="1026692"/>
                  <a:pt x="1642586" y="1014310"/>
                </a:cubicBezTo>
                <a:lnTo>
                  <a:pt x="1590199" y="928585"/>
                </a:lnTo>
                <a:lnTo>
                  <a:pt x="1653064" y="928585"/>
                </a:lnTo>
                <a:lnTo>
                  <a:pt x="1653064" y="928585"/>
                </a:lnTo>
                <a:lnTo>
                  <a:pt x="1694021" y="994307"/>
                </a:lnTo>
                <a:cubicBezTo>
                  <a:pt x="1701641" y="1005737"/>
                  <a:pt x="1717834" y="1009547"/>
                  <a:pt x="1729264" y="1002880"/>
                </a:cubicBezTo>
                <a:cubicBezTo>
                  <a:pt x="1740694" y="995260"/>
                  <a:pt x="1744504" y="980020"/>
                  <a:pt x="1737836" y="967637"/>
                </a:cubicBezTo>
                <a:lnTo>
                  <a:pt x="1714024" y="928585"/>
                </a:lnTo>
                <a:lnTo>
                  <a:pt x="1714024" y="928585"/>
                </a:lnTo>
                <a:lnTo>
                  <a:pt x="1774031" y="928585"/>
                </a:lnTo>
                <a:cubicBezTo>
                  <a:pt x="1787366" y="928585"/>
                  <a:pt x="1798796" y="917155"/>
                  <a:pt x="1798796" y="902867"/>
                </a:cubicBezTo>
                <a:cubicBezTo>
                  <a:pt x="1798796" y="888580"/>
                  <a:pt x="1787366" y="877150"/>
                  <a:pt x="1773079" y="877150"/>
                </a:cubicBezTo>
                <a:lnTo>
                  <a:pt x="1722596" y="878102"/>
                </a:lnTo>
                <a:lnTo>
                  <a:pt x="1722596" y="878102"/>
                </a:lnTo>
                <a:lnTo>
                  <a:pt x="1738789" y="853337"/>
                </a:lnTo>
                <a:cubicBezTo>
                  <a:pt x="1746409" y="841907"/>
                  <a:pt x="1743551" y="825715"/>
                  <a:pt x="1732121" y="818095"/>
                </a:cubicBezTo>
                <a:cubicBezTo>
                  <a:pt x="1724501" y="813332"/>
                  <a:pt x="1715929" y="812380"/>
                  <a:pt x="1708309" y="815237"/>
                </a:cubicBezTo>
                <a:cubicBezTo>
                  <a:pt x="1703546" y="817142"/>
                  <a:pt x="1699736" y="820000"/>
                  <a:pt x="1696879" y="824762"/>
                </a:cubicBezTo>
                <a:lnTo>
                  <a:pt x="1661636" y="877150"/>
                </a:lnTo>
                <a:lnTo>
                  <a:pt x="1661636" y="877150"/>
                </a:lnTo>
                <a:lnTo>
                  <a:pt x="1598771" y="877150"/>
                </a:lnTo>
                <a:lnTo>
                  <a:pt x="1646396" y="806665"/>
                </a:lnTo>
                <a:cubicBezTo>
                  <a:pt x="1654016" y="795235"/>
                  <a:pt x="1651159" y="779042"/>
                  <a:pt x="1639729" y="771422"/>
                </a:cubicBezTo>
                <a:cubicBezTo>
                  <a:pt x="1632109" y="766660"/>
                  <a:pt x="1623536" y="765707"/>
                  <a:pt x="1615916" y="768565"/>
                </a:cubicBezTo>
                <a:cubicBezTo>
                  <a:pt x="1611154" y="770470"/>
                  <a:pt x="1607344" y="773327"/>
                  <a:pt x="1604486" y="778090"/>
                </a:cubicBezTo>
                <a:lnTo>
                  <a:pt x="1537811" y="877150"/>
                </a:lnTo>
                <a:lnTo>
                  <a:pt x="1462564" y="877150"/>
                </a:lnTo>
                <a:lnTo>
                  <a:pt x="1462564" y="877150"/>
                </a:lnTo>
                <a:lnTo>
                  <a:pt x="1545431" y="754277"/>
                </a:lnTo>
                <a:cubicBezTo>
                  <a:pt x="1553051" y="742847"/>
                  <a:pt x="1550194" y="726655"/>
                  <a:pt x="1538764" y="719035"/>
                </a:cubicBezTo>
                <a:cubicBezTo>
                  <a:pt x="1531144" y="714272"/>
                  <a:pt x="1522571" y="713320"/>
                  <a:pt x="1514951" y="716177"/>
                </a:cubicBezTo>
                <a:cubicBezTo>
                  <a:pt x="1510189" y="718082"/>
                  <a:pt x="1506379" y="720940"/>
                  <a:pt x="1503521" y="725702"/>
                </a:cubicBezTo>
                <a:lnTo>
                  <a:pt x="1401604" y="878102"/>
                </a:lnTo>
                <a:lnTo>
                  <a:pt x="1322546" y="877150"/>
                </a:lnTo>
                <a:lnTo>
                  <a:pt x="1443514" y="706652"/>
                </a:lnTo>
                <a:cubicBezTo>
                  <a:pt x="1448276" y="699032"/>
                  <a:pt x="1449229" y="690460"/>
                  <a:pt x="1445419" y="682840"/>
                </a:cubicBezTo>
                <a:cubicBezTo>
                  <a:pt x="1441609" y="674267"/>
                  <a:pt x="1434941" y="668552"/>
                  <a:pt x="1427321" y="667600"/>
                </a:cubicBezTo>
                <a:lnTo>
                  <a:pt x="1221581" y="628547"/>
                </a:lnTo>
                <a:lnTo>
                  <a:pt x="1278731" y="573302"/>
                </a:lnTo>
                <a:lnTo>
                  <a:pt x="1456849" y="611402"/>
                </a:lnTo>
                <a:cubicBezTo>
                  <a:pt x="1470184" y="614260"/>
                  <a:pt x="1483519" y="605687"/>
                  <a:pt x="1487329" y="592352"/>
                </a:cubicBezTo>
                <a:cubicBezTo>
                  <a:pt x="1490186" y="579017"/>
                  <a:pt x="1481614" y="565682"/>
                  <a:pt x="1468279" y="561872"/>
                </a:cubicBezTo>
                <a:lnTo>
                  <a:pt x="1321594" y="532345"/>
                </a:lnTo>
                <a:lnTo>
                  <a:pt x="1374934" y="479957"/>
                </a:lnTo>
                <a:lnTo>
                  <a:pt x="1492091" y="504722"/>
                </a:lnTo>
                <a:cubicBezTo>
                  <a:pt x="1505426" y="507580"/>
                  <a:pt x="1518761" y="499007"/>
                  <a:pt x="1522571" y="485672"/>
                </a:cubicBezTo>
                <a:cubicBezTo>
                  <a:pt x="1525429" y="472337"/>
                  <a:pt x="1516856" y="459002"/>
                  <a:pt x="1503521" y="455192"/>
                </a:cubicBezTo>
                <a:lnTo>
                  <a:pt x="1420654" y="437095"/>
                </a:lnTo>
                <a:lnTo>
                  <a:pt x="1420654" y="437095"/>
                </a:lnTo>
                <a:lnTo>
                  <a:pt x="1466374" y="393280"/>
                </a:lnTo>
                <a:lnTo>
                  <a:pt x="1528286" y="406615"/>
                </a:lnTo>
                <a:cubicBezTo>
                  <a:pt x="1541621" y="409472"/>
                  <a:pt x="1554956" y="400900"/>
                  <a:pt x="1558766" y="387565"/>
                </a:cubicBezTo>
                <a:cubicBezTo>
                  <a:pt x="1561624" y="374230"/>
                  <a:pt x="1553051" y="360895"/>
                  <a:pt x="1539716" y="357085"/>
                </a:cubicBezTo>
                <a:lnTo>
                  <a:pt x="1510189" y="350417"/>
                </a:lnTo>
                <a:lnTo>
                  <a:pt x="1510189" y="350417"/>
                </a:lnTo>
                <a:lnTo>
                  <a:pt x="1546384" y="316127"/>
                </a:lnTo>
                <a:cubicBezTo>
                  <a:pt x="1555909" y="307555"/>
                  <a:pt x="1555909" y="290410"/>
                  <a:pt x="1546384" y="280885"/>
                </a:cubicBezTo>
                <a:close/>
                <a:moveTo>
                  <a:pt x="1257776" y="879055"/>
                </a:moveTo>
                <a:lnTo>
                  <a:pt x="1110139" y="880007"/>
                </a:lnTo>
                <a:lnTo>
                  <a:pt x="1109186" y="828572"/>
                </a:lnTo>
                <a:cubicBezTo>
                  <a:pt x="1109186" y="821905"/>
                  <a:pt x="1106329" y="815237"/>
                  <a:pt x="1102519" y="811427"/>
                </a:cubicBezTo>
                <a:lnTo>
                  <a:pt x="1068229" y="774280"/>
                </a:lnTo>
                <a:lnTo>
                  <a:pt x="1175861" y="671410"/>
                </a:lnTo>
                <a:lnTo>
                  <a:pt x="1376839" y="710462"/>
                </a:lnTo>
                <a:lnTo>
                  <a:pt x="1258729" y="877150"/>
                </a:lnTo>
                <a:lnTo>
                  <a:pt x="1257776" y="879055"/>
                </a:lnTo>
                <a:close/>
                <a:moveTo>
                  <a:pt x="1059656" y="879055"/>
                </a:moveTo>
                <a:lnTo>
                  <a:pt x="1060609" y="929537"/>
                </a:lnTo>
                <a:lnTo>
                  <a:pt x="1061561" y="969542"/>
                </a:lnTo>
                <a:lnTo>
                  <a:pt x="1032034" y="997165"/>
                </a:lnTo>
                <a:lnTo>
                  <a:pt x="994886" y="1031455"/>
                </a:lnTo>
                <a:lnTo>
                  <a:pt x="965359" y="1059077"/>
                </a:lnTo>
                <a:lnTo>
                  <a:pt x="925354" y="1060030"/>
                </a:lnTo>
                <a:lnTo>
                  <a:pt x="874871" y="1060982"/>
                </a:lnTo>
                <a:lnTo>
                  <a:pt x="834866" y="1061935"/>
                </a:lnTo>
                <a:lnTo>
                  <a:pt x="807244" y="1032407"/>
                </a:lnTo>
                <a:lnTo>
                  <a:pt x="772954" y="995260"/>
                </a:lnTo>
                <a:lnTo>
                  <a:pt x="745331" y="965732"/>
                </a:lnTo>
                <a:lnTo>
                  <a:pt x="744379" y="925727"/>
                </a:lnTo>
                <a:lnTo>
                  <a:pt x="743426" y="875245"/>
                </a:lnTo>
                <a:lnTo>
                  <a:pt x="742474" y="835240"/>
                </a:lnTo>
                <a:lnTo>
                  <a:pt x="772001" y="807617"/>
                </a:lnTo>
                <a:lnTo>
                  <a:pt x="809149" y="773327"/>
                </a:lnTo>
                <a:lnTo>
                  <a:pt x="838676" y="745705"/>
                </a:lnTo>
                <a:lnTo>
                  <a:pt x="878681" y="744752"/>
                </a:lnTo>
                <a:lnTo>
                  <a:pt x="929164" y="743800"/>
                </a:lnTo>
                <a:lnTo>
                  <a:pt x="969169" y="742847"/>
                </a:lnTo>
                <a:lnTo>
                  <a:pt x="996791" y="772375"/>
                </a:lnTo>
                <a:lnTo>
                  <a:pt x="1031081" y="809522"/>
                </a:lnTo>
                <a:lnTo>
                  <a:pt x="1057751" y="839050"/>
                </a:lnTo>
                <a:lnTo>
                  <a:pt x="1059656" y="879055"/>
                </a:lnTo>
                <a:close/>
                <a:moveTo>
                  <a:pt x="1178719" y="1150517"/>
                </a:moveTo>
                <a:lnTo>
                  <a:pt x="1066324" y="1033360"/>
                </a:lnTo>
                <a:lnTo>
                  <a:pt x="1103471" y="999070"/>
                </a:lnTo>
                <a:cubicBezTo>
                  <a:pt x="1109186" y="994307"/>
                  <a:pt x="1112044" y="987640"/>
                  <a:pt x="1112044" y="980020"/>
                </a:cubicBezTo>
                <a:lnTo>
                  <a:pt x="1111091" y="929537"/>
                </a:lnTo>
                <a:lnTo>
                  <a:pt x="1272064" y="928585"/>
                </a:lnTo>
                <a:lnTo>
                  <a:pt x="1384459" y="1107655"/>
                </a:lnTo>
                <a:lnTo>
                  <a:pt x="1178719" y="1150517"/>
                </a:lnTo>
                <a:close/>
                <a:moveTo>
                  <a:pt x="926306" y="1260055"/>
                </a:moveTo>
                <a:lnTo>
                  <a:pt x="925354" y="1111465"/>
                </a:lnTo>
                <a:lnTo>
                  <a:pt x="975836" y="1110513"/>
                </a:lnTo>
                <a:cubicBezTo>
                  <a:pt x="982504" y="1110513"/>
                  <a:pt x="988219" y="1107655"/>
                  <a:pt x="992981" y="1103845"/>
                </a:cubicBezTo>
                <a:lnTo>
                  <a:pt x="1030129" y="1069555"/>
                </a:lnTo>
                <a:lnTo>
                  <a:pt x="1132999" y="1177188"/>
                </a:lnTo>
                <a:lnTo>
                  <a:pt x="1093946" y="1378165"/>
                </a:lnTo>
                <a:lnTo>
                  <a:pt x="926306" y="1260055"/>
                </a:lnTo>
                <a:close/>
                <a:moveTo>
                  <a:pt x="652939" y="1179092"/>
                </a:moveTo>
                <a:lnTo>
                  <a:pt x="769144" y="1067650"/>
                </a:lnTo>
                <a:lnTo>
                  <a:pt x="803434" y="1104797"/>
                </a:lnTo>
                <a:cubicBezTo>
                  <a:pt x="809149" y="1110513"/>
                  <a:pt x="815816" y="1113370"/>
                  <a:pt x="822484" y="1112417"/>
                </a:cubicBezTo>
                <a:lnTo>
                  <a:pt x="872966" y="1111465"/>
                </a:lnTo>
                <a:lnTo>
                  <a:pt x="872966" y="1274342"/>
                </a:lnTo>
                <a:lnTo>
                  <a:pt x="694849" y="1386738"/>
                </a:lnTo>
                <a:lnTo>
                  <a:pt x="652939" y="1179092"/>
                </a:lnTo>
                <a:close/>
                <a:moveTo>
                  <a:pt x="545306" y="926680"/>
                </a:moveTo>
                <a:lnTo>
                  <a:pt x="693896" y="925727"/>
                </a:lnTo>
                <a:lnTo>
                  <a:pt x="694849" y="976210"/>
                </a:lnTo>
                <a:cubicBezTo>
                  <a:pt x="694849" y="981925"/>
                  <a:pt x="697706" y="988592"/>
                  <a:pt x="701516" y="993355"/>
                </a:cubicBezTo>
                <a:lnTo>
                  <a:pt x="735806" y="1030502"/>
                </a:lnTo>
                <a:lnTo>
                  <a:pt x="628174" y="1132420"/>
                </a:lnTo>
                <a:lnTo>
                  <a:pt x="627221" y="1131467"/>
                </a:lnTo>
                <a:lnTo>
                  <a:pt x="426244" y="1093367"/>
                </a:lnTo>
                <a:lnTo>
                  <a:pt x="545306" y="926680"/>
                </a:lnTo>
                <a:close/>
                <a:moveTo>
                  <a:pt x="626269" y="654265"/>
                </a:moveTo>
                <a:lnTo>
                  <a:pt x="737711" y="770470"/>
                </a:lnTo>
                <a:lnTo>
                  <a:pt x="700564" y="804760"/>
                </a:lnTo>
                <a:cubicBezTo>
                  <a:pt x="694849" y="809522"/>
                  <a:pt x="691991" y="817142"/>
                  <a:pt x="691991" y="823810"/>
                </a:cubicBezTo>
                <a:lnTo>
                  <a:pt x="692944" y="875245"/>
                </a:lnTo>
                <a:lnTo>
                  <a:pt x="531971" y="876197"/>
                </a:lnTo>
                <a:lnTo>
                  <a:pt x="418624" y="697127"/>
                </a:lnTo>
                <a:lnTo>
                  <a:pt x="626269" y="654265"/>
                </a:lnTo>
                <a:close/>
                <a:moveTo>
                  <a:pt x="877729" y="545680"/>
                </a:moveTo>
                <a:lnTo>
                  <a:pt x="877729" y="695222"/>
                </a:lnTo>
                <a:lnTo>
                  <a:pt x="827246" y="696175"/>
                </a:lnTo>
                <a:cubicBezTo>
                  <a:pt x="824389" y="696175"/>
                  <a:pt x="820579" y="696175"/>
                  <a:pt x="817721" y="698080"/>
                </a:cubicBezTo>
                <a:cubicBezTo>
                  <a:pt x="814864" y="699032"/>
                  <a:pt x="812959" y="700937"/>
                  <a:pt x="810101" y="703795"/>
                </a:cubicBezTo>
                <a:lnTo>
                  <a:pt x="773906" y="738085"/>
                </a:lnTo>
                <a:lnTo>
                  <a:pt x="671989" y="629500"/>
                </a:lnTo>
                <a:lnTo>
                  <a:pt x="711041" y="428522"/>
                </a:lnTo>
                <a:lnTo>
                  <a:pt x="877729" y="545680"/>
                </a:lnTo>
                <a:close/>
                <a:moveTo>
                  <a:pt x="1151096" y="626642"/>
                </a:moveTo>
                <a:lnTo>
                  <a:pt x="1034891" y="738085"/>
                </a:lnTo>
                <a:lnTo>
                  <a:pt x="999649" y="699985"/>
                </a:lnTo>
                <a:cubicBezTo>
                  <a:pt x="994886" y="695222"/>
                  <a:pt x="987266" y="691412"/>
                  <a:pt x="980599" y="692365"/>
                </a:cubicBezTo>
                <a:lnTo>
                  <a:pt x="929164" y="693317"/>
                </a:lnTo>
                <a:lnTo>
                  <a:pt x="928211" y="532345"/>
                </a:lnTo>
                <a:lnTo>
                  <a:pt x="1107281" y="419950"/>
                </a:lnTo>
                <a:lnTo>
                  <a:pt x="1151096" y="626642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6931622-A300-4103-BDE2-F9B55350B9AB}"/>
              </a:ext>
            </a:extLst>
          </p:cNvPr>
          <p:cNvSpPr/>
          <p:nvPr userDrawn="1"/>
        </p:nvSpPr>
        <p:spPr>
          <a:xfrm>
            <a:off x="-22998" y="0"/>
            <a:ext cx="1329102" cy="1338935"/>
          </a:xfrm>
          <a:custGeom>
            <a:avLst/>
            <a:gdLst>
              <a:gd name="connsiteX0" fmla="*/ 891042 w 1859154"/>
              <a:gd name="connsiteY0" fmla="*/ 952782 h 1872908"/>
              <a:gd name="connsiteX1" fmla="*/ 844255 w 1859154"/>
              <a:gd name="connsiteY1" fmla="*/ 995969 h 1872908"/>
              <a:gd name="connsiteX2" fmla="*/ 822661 w 1859154"/>
              <a:gd name="connsiteY2" fmla="*/ 1004367 h 1872908"/>
              <a:gd name="connsiteX3" fmla="*/ 759081 w 1859154"/>
              <a:gd name="connsiteY3" fmla="*/ 1005566 h 1872908"/>
              <a:gd name="connsiteX4" fmla="*/ 760280 w 1859154"/>
              <a:gd name="connsiteY4" fmla="*/ 1192711 h 1872908"/>
              <a:gd name="connsiteX5" fmla="*/ 971417 w 1859154"/>
              <a:gd name="connsiteY5" fmla="*/ 1341466 h 1872908"/>
              <a:gd name="connsiteX6" fmla="*/ 1020603 w 1859154"/>
              <a:gd name="connsiteY6" fmla="*/ 1088342 h 1872908"/>
              <a:gd name="connsiteX7" fmla="*/ 562339 w 1859154"/>
              <a:gd name="connsiteY7" fmla="*/ 950382 h 1872908"/>
              <a:gd name="connsiteX8" fmla="*/ 415983 w 1859154"/>
              <a:gd name="connsiteY8" fmla="*/ 1090740 h 1872908"/>
              <a:gd name="connsiteX9" fmla="*/ 468767 w 1859154"/>
              <a:gd name="connsiteY9" fmla="*/ 1352264 h 1872908"/>
              <a:gd name="connsiteX10" fmla="*/ 693100 w 1859154"/>
              <a:gd name="connsiteY10" fmla="*/ 1210705 h 1872908"/>
              <a:gd name="connsiteX11" fmla="*/ 693100 w 1859154"/>
              <a:gd name="connsiteY11" fmla="*/ 1005566 h 1872908"/>
              <a:gd name="connsiteX12" fmla="*/ 629519 w 1859154"/>
              <a:gd name="connsiteY12" fmla="*/ 1006765 h 1872908"/>
              <a:gd name="connsiteX13" fmla="*/ 605526 w 1859154"/>
              <a:gd name="connsiteY13" fmla="*/ 997168 h 1872908"/>
              <a:gd name="connsiteX14" fmla="*/ 1195752 w 1859154"/>
              <a:gd name="connsiteY14" fmla="*/ 775234 h 1872908"/>
              <a:gd name="connsiteX15" fmla="*/ 993011 w 1859154"/>
              <a:gd name="connsiteY15" fmla="*/ 776433 h 1872908"/>
              <a:gd name="connsiteX16" fmla="*/ 994211 w 1859154"/>
              <a:gd name="connsiteY16" fmla="*/ 840015 h 1872908"/>
              <a:gd name="connsiteX17" fmla="*/ 983414 w 1859154"/>
              <a:gd name="connsiteY17" fmla="*/ 864008 h 1872908"/>
              <a:gd name="connsiteX18" fmla="*/ 936628 w 1859154"/>
              <a:gd name="connsiteY18" fmla="*/ 907195 h 1872908"/>
              <a:gd name="connsiteX19" fmla="*/ 1078186 w 1859154"/>
              <a:gd name="connsiteY19" fmla="*/ 1054751 h 1872908"/>
              <a:gd name="connsiteX20" fmla="*/ 1337310 w 1859154"/>
              <a:gd name="connsiteY20" fmla="*/ 1000767 h 1872908"/>
              <a:gd name="connsiteX21" fmla="*/ 467567 w 1859154"/>
              <a:gd name="connsiteY21" fmla="*/ 771635 h 1872908"/>
              <a:gd name="connsiteX22" fmla="*/ 280422 w 1859154"/>
              <a:gd name="connsiteY22" fmla="*/ 772835 h 1872908"/>
              <a:gd name="connsiteX23" fmla="*/ 130467 w 1859154"/>
              <a:gd name="connsiteY23" fmla="*/ 982772 h 1872908"/>
              <a:gd name="connsiteX24" fmla="*/ 383592 w 1859154"/>
              <a:gd name="connsiteY24" fmla="*/ 1030758 h 1872908"/>
              <a:gd name="connsiteX25" fmla="*/ 384792 w 1859154"/>
              <a:gd name="connsiteY25" fmla="*/ 1031958 h 1872908"/>
              <a:gd name="connsiteX26" fmla="*/ 520351 w 1859154"/>
              <a:gd name="connsiteY26" fmla="*/ 903596 h 1872908"/>
              <a:gd name="connsiteX27" fmla="*/ 477164 w 1859154"/>
              <a:gd name="connsiteY27" fmla="*/ 856810 h 1872908"/>
              <a:gd name="connsiteX28" fmla="*/ 468767 w 1859154"/>
              <a:gd name="connsiteY28" fmla="*/ 835217 h 1872908"/>
              <a:gd name="connsiteX29" fmla="*/ 814265 w 1859154"/>
              <a:gd name="connsiteY29" fmla="*/ 541303 h 1872908"/>
              <a:gd name="connsiteX30" fmla="*/ 763880 w 1859154"/>
              <a:gd name="connsiteY30" fmla="*/ 542503 h 1872908"/>
              <a:gd name="connsiteX31" fmla="*/ 700298 w 1859154"/>
              <a:gd name="connsiteY31" fmla="*/ 543702 h 1872908"/>
              <a:gd name="connsiteX32" fmla="*/ 649913 w 1859154"/>
              <a:gd name="connsiteY32" fmla="*/ 544903 h 1872908"/>
              <a:gd name="connsiteX33" fmla="*/ 612724 w 1859154"/>
              <a:gd name="connsiteY33" fmla="*/ 579692 h 1872908"/>
              <a:gd name="connsiteX34" fmla="*/ 565938 w 1859154"/>
              <a:gd name="connsiteY34" fmla="*/ 622879 h 1872908"/>
              <a:gd name="connsiteX35" fmla="*/ 528749 w 1859154"/>
              <a:gd name="connsiteY35" fmla="*/ 657669 h 1872908"/>
              <a:gd name="connsiteX36" fmla="*/ 529948 w 1859154"/>
              <a:gd name="connsiteY36" fmla="*/ 708054 h 1872908"/>
              <a:gd name="connsiteX37" fmla="*/ 531148 w 1859154"/>
              <a:gd name="connsiteY37" fmla="*/ 771635 h 1872908"/>
              <a:gd name="connsiteX38" fmla="*/ 532347 w 1859154"/>
              <a:gd name="connsiteY38" fmla="*/ 822020 h 1872908"/>
              <a:gd name="connsiteX39" fmla="*/ 567138 w 1859154"/>
              <a:gd name="connsiteY39" fmla="*/ 859209 h 1872908"/>
              <a:gd name="connsiteX40" fmla="*/ 610325 w 1859154"/>
              <a:gd name="connsiteY40" fmla="*/ 905995 h 1872908"/>
              <a:gd name="connsiteX41" fmla="*/ 645114 w 1859154"/>
              <a:gd name="connsiteY41" fmla="*/ 943185 h 1872908"/>
              <a:gd name="connsiteX42" fmla="*/ 695499 w 1859154"/>
              <a:gd name="connsiteY42" fmla="*/ 941984 h 1872908"/>
              <a:gd name="connsiteX43" fmla="*/ 759081 w 1859154"/>
              <a:gd name="connsiteY43" fmla="*/ 940785 h 1872908"/>
              <a:gd name="connsiteX44" fmla="*/ 809466 w 1859154"/>
              <a:gd name="connsiteY44" fmla="*/ 939585 h 1872908"/>
              <a:gd name="connsiteX45" fmla="*/ 846654 w 1859154"/>
              <a:gd name="connsiteY45" fmla="*/ 904796 h 1872908"/>
              <a:gd name="connsiteX46" fmla="*/ 893441 w 1859154"/>
              <a:gd name="connsiteY46" fmla="*/ 861609 h 1872908"/>
              <a:gd name="connsiteX47" fmla="*/ 930629 w 1859154"/>
              <a:gd name="connsiteY47" fmla="*/ 826818 h 1872908"/>
              <a:gd name="connsiteX48" fmla="*/ 929430 w 1859154"/>
              <a:gd name="connsiteY48" fmla="*/ 776433 h 1872908"/>
              <a:gd name="connsiteX49" fmla="*/ 928230 w 1859154"/>
              <a:gd name="connsiteY49" fmla="*/ 712853 h 1872908"/>
              <a:gd name="connsiteX50" fmla="*/ 925831 w 1859154"/>
              <a:gd name="connsiteY50" fmla="*/ 662468 h 1872908"/>
              <a:gd name="connsiteX51" fmla="*/ 892241 w 1859154"/>
              <a:gd name="connsiteY51" fmla="*/ 625278 h 1872908"/>
              <a:gd name="connsiteX52" fmla="*/ 849054 w 1859154"/>
              <a:gd name="connsiteY52" fmla="*/ 578493 h 1872908"/>
              <a:gd name="connsiteX53" fmla="*/ 1074587 w 1859154"/>
              <a:gd name="connsiteY53" fmla="*/ 451330 h 1872908"/>
              <a:gd name="connsiteX54" fmla="*/ 939028 w 1859154"/>
              <a:gd name="connsiteY54" fmla="*/ 580892 h 1872908"/>
              <a:gd name="connsiteX55" fmla="*/ 982215 w 1859154"/>
              <a:gd name="connsiteY55" fmla="*/ 627677 h 1872908"/>
              <a:gd name="connsiteX56" fmla="*/ 990612 w 1859154"/>
              <a:gd name="connsiteY56" fmla="*/ 649271 h 1872908"/>
              <a:gd name="connsiteX57" fmla="*/ 991812 w 1859154"/>
              <a:gd name="connsiteY57" fmla="*/ 714052 h 1872908"/>
              <a:gd name="connsiteX58" fmla="*/ 1177756 w 1859154"/>
              <a:gd name="connsiteY58" fmla="*/ 712853 h 1872908"/>
              <a:gd name="connsiteX59" fmla="*/ 1178957 w 1859154"/>
              <a:gd name="connsiteY59" fmla="*/ 710454 h 1872908"/>
              <a:gd name="connsiteX60" fmla="*/ 1327712 w 1859154"/>
              <a:gd name="connsiteY60" fmla="*/ 500515 h 1872908"/>
              <a:gd name="connsiteX61" fmla="*/ 382393 w 1859154"/>
              <a:gd name="connsiteY61" fmla="*/ 429737 h 1872908"/>
              <a:gd name="connsiteX62" fmla="*/ 120870 w 1859154"/>
              <a:gd name="connsiteY62" fmla="*/ 483720 h 1872908"/>
              <a:gd name="connsiteX63" fmla="*/ 263627 w 1859154"/>
              <a:gd name="connsiteY63" fmla="*/ 709253 h 1872908"/>
              <a:gd name="connsiteX64" fmla="*/ 466368 w 1859154"/>
              <a:gd name="connsiteY64" fmla="*/ 708054 h 1872908"/>
              <a:gd name="connsiteX65" fmla="*/ 465167 w 1859154"/>
              <a:gd name="connsiteY65" fmla="*/ 643273 h 1872908"/>
              <a:gd name="connsiteX66" fmla="*/ 475965 w 1859154"/>
              <a:gd name="connsiteY66" fmla="*/ 619280 h 1872908"/>
              <a:gd name="connsiteX67" fmla="*/ 522750 w 1859154"/>
              <a:gd name="connsiteY67" fmla="*/ 576093 h 1872908"/>
              <a:gd name="connsiteX68" fmla="*/ 489160 w 1859154"/>
              <a:gd name="connsiteY68" fmla="*/ 145420 h 1872908"/>
              <a:gd name="connsiteX69" fmla="*/ 439975 w 1859154"/>
              <a:gd name="connsiteY69" fmla="*/ 398546 h 1872908"/>
              <a:gd name="connsiteX70" fmla="*/ 568337 w 1859154"/>
              <a:gd name="connsiteY70" fmla="*/ 535305 h 1872908"/>
              <a:gd name="connsiteX71" fmla="*/ 613923 w 1859154"/>
              <a:gd name="connsiteY71" fmla="*/ 492118 h 1872908"/>
              <a:gd name="connsiteX72" fmla="*/ 623520 w 1859154"/>
              <a:gd name="connsiteY72" fmla="*/ 484920 h 1872908"/>
              <a:gd name="connsiteX73" fmla="*/ 635517 w 1859154"/>
              <a:gd name="connsiteY73" fmla="*/ 482521 h 1872908"/>
              <a:gd name="connsiteX74" fmla="*/ 699099 w 1859154"/>
              <a:gd name="connsiteY74" fmla="*/ 481321 h 1872908"/>
              <a:gd name="connsiteX75" fmla="*/ 699099 w 1859154"/>
              <a:gd name="connsiteY75" fmla="*/ 292977 h 1872908"/>
              <a:gd name="connsiteX76" fmla="*/ 988212 w 1859154"/>
              <a:gd name="connsiteY76" fmla="*/ 134624 h 1872908"/>
              <a:gd name="connsiteX77" fmla="*/ 762679 w 1859154"/>
              <a:gd name="connsiteY77" fmla="*/ 276182 h 1872908"/>
              <a:gd name="connsiteX78" fmla="*/ 763880 w 1859154"/>
              <a:gd name="connsiteY78" fmla="*/ 478921 h 1872908"/>
              <a:gd name="connsiteX79" fmla="*/ 828660 w 1859154"/>
              <a:gd name="connsiteY79" fmla="*/ 477722 h 1872908"/>
              <a:gd name="connsiteX80" fmla="*/ 852653 w 1859154"/>
              <a:gd name="connsiteY80" fmla="*/ 487320 h 1872908"/>
              <a:gd name="connsiteX81" fmla="*/ 897039 w 1859154"/>
              <a:gd name="connsiteY81" fmla="*/ 535305 h 1872908"/>
              <a:gd name="connsiteX82" fmla="*/ 1043396 w 1859154"/>
              <a:gd name="connsiteY82" fmla="*/ 394946 h 1872908"/>
              <a:gd name="connsiteX83" fmla="*/ 0 w 1859154"/>
              <a:gd name="connsiteY83" fmla="*/ 0 h 1872908"/>
              <a:gd name="connsiteX84" fmla="*/ 96606 w 1859154"/>
              <a:gd name="connsiteY84" fmla="*/ 0 h 1872908"/>
              <a:gd name="connsiteX85" fmla="*/ 89679 w 1859154"/>
              <a:gd name="connsiteY85" fmla="*/ 32654 h 1872908"/>
              <a:gd name="connsiteX86" fmla="*/ 144863 w 1859154"/>
              <a:gd name="connsiteY86" fmla="*/ 87837 h 1872908"/>
              <a:gd name="connsiteX87" fmla="*/ 163248 w 1859154"/>
              <a:gd name="connsiteY87" fmla="*/ 0 h 1872908"/>
              <a:gd name="connsiteX88" fmla="*/ 228631 w 1859154"/>
              <a:gd name="connsiteY88" fmla="*/ 0 h 1872908"/>
              <a:gd name="connsiteX89" fmla="*/ 196447 w 1859154"/>
              <a:gd name="connsiteY89" fmla="*/ 145420 h 1872908"/>
              <a:gd name="connsiteX90" fmla="*/ 262428 w 1859154"/>
              <a:gd name="connsiteY90" fmla="*/ 213801 h 1872908"/>
              <a:gd name="connsiteX91" fmla="*/ 302016 w 1859154"/>
              <a:gd name="connsiteY91" fmla="*/ 31455 h 1872908"/>
              <a:gd name="connsiteX92" fmla="*/ 321210 w 1859154"/>
              <a:gd name="connsiteY92" fmla="*/ 8661 h 1872908"/>
              <a:gd name="connsiteX93" fmla="*/ 340404 w 1859154"/>
              <a:gd name="connsiteY93" fmla="*/ 7462 h 1872908"/>
              <a:gd name="connsiteX94" fmla="*/ 364397 w 1859154"/>
              <a:gd name="connsiteY94" fmla="*/ 45850 h 1872908"/>
              <a:gd name="connsiteX95" fmla="*/ 316411 w 1859154"/>
              <a:gd name="connsiteY95" fmla="*/ 271384 h 1872908"/>
              <a:gd name="connsiteX96" fmla="*/ 384792 w 1859154"/>
              <a:gd name="connsiteY96" fmla="*/ 342162 h 1872908"/>
              <a:gd name="connsiteX97" fmla="*/ 435177 w 1859154"/>
              <a:gd name="connsiteY97" fmla="*/ 84239 h 1872908"/>
              <a:gd name="connsiteX98" fmla="*/ 454371 w 1859154"/>
              <a:gd name="connsiteY98" fmla="*/ 61445 h 1872908"/>
              <a:gd name="connsiteX99" fmla="*/ 484362 w 1859154"/>
              <a:gd name="connsiteY99" fmla="*/ 63844 h 1872908"/>
              <a:gd name="connsiteX100" fmla="*/ 700298 w 1859154"/>
              <a:gd name="connsiteY100" fmla="*/ 215000 h 1872908"/>
              <a:gd name="connsiteX101" fmla="*/ 700298 w 1859154"/>
              <a:gd name="connsiteY101" fmla="*/ 115430 h 1872908"/>
              <a:gd name="connsiteX102" fmla="*/ 527694 w 1859154"/>
              <a:gd name="connsiteY102" fmla="*/ 0 h 1872908"/>
              <a:gd name="connsiteX103" fmla="*/ 641786 w 1859154"/>
              <a:gd name="connsiteY103" fmla="*/ 0 h 1872908"/>
              <a:gd name="connsiteX104" fmla="*/ 699099 w 1859154"/>
              <a:gd name="connsiteY104" fmla="*/ 38653 h 1872908"/>
              <a:gd name="connsiteX105" fmla="*/ 699099 w 1859154"/>
              <a:gd name="connsiteY105" fmla="*/ 0 h 1872908"/>
              <a:gd name="connsiteX106" fmla="*/ 763880 w 1859154"/>
              <a:gd name="connsiteY106" fmla="*/ 0 h 1872908"/>
              <a:gd name="connsiteX107" fmla="*/ 763880 w 1859154"/>
              <a:gd name="connsiteY107" fmla="*/ 29055 h 1872908"/>
              <a:gd name="connsiteX108" fmla="*/ 810903 w 1859154"/>
              <a:gd name="connsiteY108" fmla="*/ 0 h 1872908"/>
              <a:gd name="connsiteX109" fmla="*/ 933692 w 1859154"/>
              <a:gd name="connsiteY109" fmla="*/ 0 h 1872908"/>
              <a:gd name="connsiteX110" fmla="*/ 762679 w 1859154"/>
              <a:gd name="connsiteY110" fmla="*/ 104632 h 1872908"/>
              <a:gd name="connsiteX111" fmla="*/ 763880 w 1859154"/>
              <a:gd name="connsiteY111" fmla="*/ 199405 h 1872908"/>
              <a:gd name="connsiteX112" fmla="*/ 993011 w 1859154"/>
              <a:gd name="connsiteY112" fmla="*/ 54247 h 1872908"/>
              <a:gd name="connsiteX113" fmla="*/ 1023003 w 1859154"/>
              <a:gd name="connsiteY113" fmla="*/ 51848 h 1872908"/>
              <a:gd name="connsiteX114" fmla="*/ 1042197 w 1859154"/>
              <a:gd name="connsiteY114" fmla="*/ 74642 h 1872908"/>
              <a:gd name="connsiteX115" fmla="*/ 1097381 w 1859154"/>
              <a:gd name="connsiteY115" fmla="*/ 338564 h 1872908"/>
              <a:gd name="connsiteX116" fmla="*/ 1165760 w 1859154"/>
              <a:gd name="connsiteY116" fmla="*/ 272583 h 1872908"/>
              <a:gd name="connsiteX117" fmla="*/ 1120173 w 1859154"/>
              <a:gd name="connsiteY117" fmla="*/ 63844 h 1872908"/>
              <a:gd name="connsiteX118" fmla="*/ 1139368 w 1859154"/>
              <a:gd name="connsiteY118" fmla="*/ 27855 h 1872908"/>
              <a:gd name="connsiteX119" fmla="*/ 1144166 w 1859154"/>
              <a:gd name="connsiteY119" fmla="*/ 26656 h 1872908"/>
              <a:gd name="connsiteX120" fmla="*/ 1182555 w 1859154"/>
              <a:gd name="connsiteY120" fmla="*/ 50649 h 1872908"/>
              <a:gd name="connsiteX121" fmla="*/ 1219744 w 1859154"/>
              <a:gd name="connsiteY121" fmla="*/ 220999 h 1872908"/>
              <a:gd name="connsiteX122" fmla="*/ 1276127 w 1859154"/>
              <a:gd name="connsiteY122" fmla="*/ 167014 h 1872908"/>
              <a:gd name="connsiteX123" fmla="*/ 1240138 w 1859154"/>
              <a:gd name="connsiteY123" fmla="*/ 5063 h 1872908"/>
              <a:gd name="connsiteX124" fmla="*/ 1240806 w 1859154"/>
              <a:gd name="connsiteY124" fmla="*/ 0 h 1872908"/>
              <a:gd name="connsiteX125" fmla="*/ 1304318 w 1859154"/>
              <a:gd name="connsiteY125" fmla="*/ 0 h 1872908"/>
              <a:gd name="connsiteX126" fmla="*/ 1330112 w 1859154"/>
              <a:gd name="connsiteY126" fmla="*/ 116629 h 1872908"/>
              <a:gd name="connsiteX127" fmla="*/ 1387695 w 1859154"/>
              <a:gd name="connsiteY127" fmla="*/ 61445 h 1872908"/>
              <a:gd name="connsiteX128" fmla="*/ 1374637 w 1859154"/>
              <a:gd name="connsiteY128" fmla="*/ 0 h 1872908"/>
              <a:gd name="connsiteX129" fmla="*/ 1439624 w 1859154"/>
              <a:gd name="connsiteY129" fmla="*/ 0 h 1872908"/>
              <a:gd name="connsiteX130" fmla="*/ 1441678 w 1859154"/>
              <a:gd name="connsiteY130" fmla="*/ 9861 h 1872908"/>
              <a:gd name="connsiteX131" fmla="*/ 1452227 w 1859154"/>
              <a:gd name="connsiteY131" fmla="*/ 0 h 1872908"/>
              <a:gd name="connsiteX132" fmla="*/ 1542847 w 1859154"/>
              <a:gd name="connsiteY132" fmla="*/ 0 h 1872908"/>
              <a:gd name="connsiteX133" fmla="*/ 1541249 w 1859154"/>
              <a:gd name="connsiteY133" fmla="*/ 3862 h 1872908"/>
              <a:gd name="connsiteX134" fmla="*/ 1495663 w 1859154"/>
              <a:gd name="connsiteY134" fmla="*/ 47049 h 1872908"/>
              <a:gd name="connsiteX135" fmla="*/ 1532851 w 1859154"/>
              <a:gd name="connsiteY135" fmla="*/ 55448 h 1872908"/>
              <a:gd name="connsiteX136" fmla="*/ 1556844 w 1859154"/>
              <a:gd name="connsiteY136" fmla="*/ 93836 h 1872908"/>
              <a:gd name="connsiteX137" fmla="*/ 1518455 w 1859154"/>
              <a:gd name="connsiteY137" fmla="*/ 117829 h 1872908"/>
              <a:gd name="connsiteX138" fmla="*/ 1440479 w 1859154"/>
              <a:gd name="connsiteY138" fmla="*/ 101034 h 1872908"/>
              <a:gd name="connsiteX139" fmla="*/ 1382896 w 1859154"/>
              <a:gd name="connsiteY139" fmla="*/ 156218 h 1872908"/>
              <a:gd name="connsiteX140" fmla="*/ 1487265 w 1859154"/>
              <a:gd name="connsiteY140" fmla="*/ 179010 h 1872908"/>
              <a:gd name="connsiteX141" fmla="*/ 1511257 w 1859154"/>
              <a:gd name="connsiteY141" fmla="*/ 217399 h 1872908"/>
              <a:gd name="connsiteX142" fmla="*/ 1472869 w 1859154"/>
              <a:gd name="connsiteY142" fmla="*/ 241392 h 1872908"/>
              <a:gd name="connsiteX143" fmla="*/ 1325313 w 1859154"/>
              <a:gd name="connsiteY143" fmla="*/ 210201 h 1872908"/>
              <a:gd name="connsiteX144" fmla="*/ 1258133 w 1859154"/>
              <a:gd name="connsiteY144" fmla="*/ 276182 h 1872908"/>
              <a:gd name="connsiteX145" fmla="*/ 1442878 w 1859154"/>
              <a:gd name="connsiteY145" fmla="*/ 313371 h 1872908"/>
              <a:gd name="connsiteX146" fmla="*/ 1466871 w 1859154"/>
              <a:gd name="connsiteY146" fmla="*/ 351759 h 1872908"/>
              <a:gd name="connsiteX147" fmla="*/ 1428483 w 1859154"/>
              <a:gd name="connsiteY147" fmla="*/ 375752 h 1872908"/>
              <a:gd name="connsiteX148" fmla="*/ 1204148 w 1859154"/>
              <a:gd name="connsiteY148" fmla="*/ 327766 h 1872908"/>
              <a:gd name="connsiteX149" fmla="*/ 1132170 w 1859154"/>
              <a:gd name="connsiteY149" fmla="*/ 397346 h 1872908"/>
              <a:gd name="connsiteX150" fmla="*/ 1391293 w 1859154"/>
              <a:gd name="connsiteY150" fmla="*/ 446532 h 1872908"/>
              <a:gd name="connsiteX151" fmla="*/ 1414087 w 1859154"/>
              <a:gd name="connsiteY151" fmla="*/ 465726 h 1872908"/>
              <a:gd name="connsiteX152" fmla="*/ 1411688 w 1859154"/>
              <a:gd name="connsiteY152" fmla="*/ 495716 h 1872908"/>
              <a:gd name="connsiteX153" fmla="*/ 1259332 w 1859154"/>
              <a:gd name="connsiteY153" fmla="*/ 710454 h 1872908"/>
              <a:gd name="connsiteX154" fmla="*/ 1358903 w 1859154"/>
              <a:gd name="connsiteY154" fmla="*/ 711653 h 1872908"/>
              <a:gd name="connsiteX155" fmla="*/ 1487265 w 1859154"/>
              <a:gd name="connsiteY155" fmla="*/ 519709 h 1872908"/>
              <a:gd name="connsiteX156" fmla="*/ 1501660 w 1859154"/>
              <a:gd name="connsiteY156" fmla="*/ 507713 h 1872908"/>
              <a:gd name="connsiteX157" fmla="*/ 1531652 w 1859154"/>
              <a:gd name="connsiteY157" fmla="*/ 511312 h 1872908"/>
              <a:gd name="connsiteX158" fmla="*/ 1540049 w 1859154"/>
              <a:gd name="connsiteY158" fmla="*/ 555699 h 1872908"/>
              <a:gd name="connsiteX159" fmla="*/ 1435680 w 1859154"/>
              <a:gd name="connsiteY159" fmla="*/ 710454 h 1872908"/>
              <a:gd name="connsiteX160" fmla="*/ 1530452 w 1859154"/>
              <a:gd name="connsiteY160" fmla="*/ 710454 h 1872908"/>
              <a:gd name="connsiteX161" fmla="*/ 1614427 w 1859154"/>
              <a:gd name="connsiteY161" fmla="*/ 585690 h 1872908"/>
              <a:gd name="connsiteX162" fmla="*/ 1628823 w 1859154"/>
              <a:gd name="connsiteY162" fmla="*/ 573694 h 1872908"/>
              <a:gd name="connsiteX163" fmla="*/ 1658814 w 1859154"/>
              <a:gd name="connsiteY163" fmla="*/ 577292 h 1872908"/>
              <a:gd name="connsiteX164" fmla="*/ 1667211 w 1859154"/>
              <a:gd name="connsiteY164" fmla="*/ 621680 h 1872908"/>
              <a:gd name="connsiteX165" fmla="*/ 1607229 w 1859154"/>
              <a:gd name="connsiteY165" fmla="*/ 710454 h 1872908"/>
              <a:gd name="connsiteX166" fmla="*/ 1686405 w 1859154"/>
              <a:gd name="connsiteY166" fmla="*/ 710454 h 1872908"/>
              <a:gd name="connsiteX167" fmla="*/ 1730793 w 1859154"/>
              <a:gd name="connsiteY167" fmla="*/ 644472 h 1872908"/>
              <a:gd name="connsiteX168" fmla="*/ 1745189 w 1859154"/>
              <a:gd name="connsiteY168" fmla="*/ 632476 h 1872908"/>
              <a:gd name="connsiteX169" fmla="*/ 1775179 w 1859154"/>
              <a:gd name="connsiteY169" fmla="*/ 636076 h 1872908"/>
              <a:gd name="connsiteX170" fmla="*/ 1783577 w 1859154"/>
              <a:gd name="connsiteY170" fmla="*/ 680462 h 1872908"/>
              <a:gd name="connsiteX171" fmla="*/ 1763183 w 1859154"/>
              <a:gd name="connsiteY171" fmla="*/ 711653 h 1872908"/>
              <a:gd name="connsiteX172" fmla="*/ 1826765 w 1859154"/>
              <a:gd name="connsiteY172" fmla="*/ 710454 h 1872908"/>
              <a:gd name="connsiteX173" fmla="*/ 1859154 w 1859154"/>
              <a:gd name="connsiteY173" fmla="*/ 742843 h 1872908"/>
              <a:gd name="connsiteX174" fmla="*/ 1827964 w 1859154"/>
              <a:gd name="connsiteY174" fmla="*/ 775234 h 1872908"/>
              <a:gd name="connsiteX175" fmla="*/ 1752387 w 1859154"/>
              <a:gd name="connsiteY175" fmla="*/ 775234 h 1872908"/>
              <a:gd name="connsiteX176" fmla="*/ 1782377 w 1859154"/>
              <a:gd name="connsiteY176" fmla="*/ 824419 h 1872908"/>
              <a:gd name="connsiteX177" fmla="*/ 1771581 w 1859154"/>
              <a:gd name="connsiteY177" fmla="*/ 868807 h 1872908"/>
              <a:gd name="connsiteX178" fmla="*/ 1727193 w 1859154"/>
              <a:gd name="connsiteY178" fmla="*/ 858009 h 1872908"/>
              <a:gd name="connsiteX179" fmla="*/ 1675609 w 1859154"/>
              <a:gd name="connsiteY179" fmla="*/ 775234 h 1872908"/>
              <a:gd name="connsiteX180" fmla="*/ 1596433 w 1859154"/>
              <a:gd name="connsiteY180" fmla="*/ 775234 h 1872908"/>
              <a:gd name="connsiteX181" fmla="*/ 1662413 w 1859154"/>
              <a:gd name="connsiteY181" fmla="*/ 883202 h 1872908"/>
              <a:gd name="connsiteX182" fmla="*/ 1651616 w 1859154"/>
              <a:gd name="connsiteY182" fmla="*/ 927589 h 1872908"/>
              <a:gd name="connsiteX183" fmla="*/ 1607229 w 1859154"/>
              <a:gd name="connsiteY183" fmla="*/ 916792 h 1872908"/>
              <a:gd name="connsiteX184" fmla="*/ 1520855 w 1859154"/>
              <a:gd name="connsiteY184" fmla="*/ 776433 h 1872908"/>
              <a:gd name="connsiteX185" fmla="*/ 1519656 w 1859154"/>
              <a:gd name="connsiteY185" fmla="*/ 776433 h 1872908"/>
              <a:gd name="connsiteX186" fmla="*/ 1441678 w 1859154"/>
              <a:gd name="connsiteY186" fmla="*/ 776433 h 1872908"/>
              <a:gd name="connsiteX187" fmla="*/ 1532851 w 1859154"/>
              <a:gd name="connsiteY187" fmla="*/ 923990 h 1872908"/>
              <a:gd name="connsiteX188" fmla="*/ 1522055 w 1859154"/>
              <a:gd name="connsiteY188" fmla="*/ 968378 h 1872908"/>
              <a:gd name="connsiteX189" fmla="*/ 1477667 w 1859154"/>
              <a:gd name="connsiteY189" fmla="*/ 957580 h 1872908"/>
              <a:gd name="connsiteX190" fmla="*/ 1366101 w 1859154"/>
              <a:gd name="connsiteY190" fmla="*/ 776433 h 1872908"/>
              <a:gd name="connsiteX191" fmla="*/ 1271329 w 1859154"/>
              <a:gd name="connsiteY191" fmla="*/ 776433 h 1872908"/>
              <a:gd name="connsiteX192" fmla="*/ 1416486 w 1859154"/>
              <a:gd name="connsiteY192" fmla="*/ 1006765 h 1872908"/>
              <a:gd name="connsiteX193" fmla="*/ 1418885 w 1859154"/>
              <a:gd name="connsiteY193" fmla="*/ 1035557 h 1872908"/>
              <a:gd name="connsiteX194" fmla="*/ 1396092 w 1859154"/>
              <a:gd name="connsiteY194" fmla="*/ 1054751 h 1872908"/>
              <a:gd name="connsiteX195" fmla="*/ 1128571 w 1859154"/>
              <a:gd name="connsiteY195" fmla="*/ 1109934 h 1872908"/>
              <a:gd name="connsiteX196" fmla="*/ 1194551 w 1859154"/>
              <a:gd name="connsiteY196" fmla="*/ 1178315 h 1872908"/>
              <a:gd name="connsiteX197" fmla="*/ 1403289 w 1859154"/>
              <a:gd name="connsiteY197" fmla="*/ 1132728 h 1872908"/>
              <a:gd name="connsiteX198" fmla="*/ 1441678 w 1859154"/>
              <a:gd name="connsiteY198" fmla="*/ 1156721 h 1872908"/>
              <a:gd name="connsiteX199" fmla="*/ 1417685 w 1859154"/>
              <a:gd name="connsiteY199" fmla="*/ 1195110 h 1872908"/>
              <a:gd name="connsiteX200" fmla="*/ 1247336 w 1859154"/>
              <a:gd name="connsiteY200" fmla="*/ 1232299 h 1872908"/>
              <a:gd name="connsiteX201" fmla="*/ 1301320 w 1859154"/>
              <a:gd name="connsiteY201" fmla="*/ 1288682 h 1872908"/>
              <a:gd name="connsiteX202" fmla="*/ 1463272 w 1859154"/>
              <a:gd name="connsiteY202" fmla="*/ 1253893 h 1872908"/>
              <a:gd name="connsiteX203" fmla="*/ 1501660 w 1859154"/>
              <a:gd name="connsiteY203" fmla="*/ 1277886 h 1872908"/>
              <a:gd name="connsiteX204" fmla="*/ 1477667 w 1859154"/>
              <a:gd name="connsiteY204" fmla="*/ 1316275 h 1872908"/>
              <a:gd name="connsiteX205" fmla="*/ 1354105 w 1859154"/>
              <a:gd name="connsiteY205" fmla="*/ 1342665 h 1872908"/>
              <a:gd name="connsiteX206" fmla="*/ 1408088 w 1859154"/>
              <a:gd name="connsiteY206" fmla="*/ 1405047 h 1872908"/>
              <a:gd name="connsiteX207" fmla="*/ 1504060 w 1859154"/>
              <a:gd name="connsiteY207" fmla="*/ 1384654 h 1872908"/>
              <a:gd name="connsiteX208" fmla="*/ 1542448 w 1859154"/>
              <a:gd name="connsiteY208" fmla="*/ 1408647 h 1872908"/>
              <a:gd name="connsiteX209" fmla="*/ 1518455 w 1859154"/>
              <a:gd name="connsiteY209" fmla="*/ 1447035 h 1872908"/>
              <a:gd name="connsiteX210" fmla="*/ 1460872 w 1859154"/>
              <a:gd name="connsiteY210" fmla="*/ 1459032 h 1872908"/>
              <a:gd name="connsiteX211" fmla="*/ 1462073 w 1859154"/>
              <a:gd name="connsiteY211" fmla="*/ 1460232 h 1872908"/>
              <a:gd name="connsiteX212" fmla="*/ 1513657 w 1859154"/>
              <a:gd name="connsiteY212" fmla="*/ 1513015 h 1872908"/>
              <a:gd name="connsiteX213" fmla="*/ 1512458 w 1859154"/>
              <a:gd name="connsiteY213" fmla="*/ 1558601 h 1872908"/>
              <a:gd name="connsiteX214" fmla="*/ 1468070 w 1859154"/>
              <a:gd name="connsiteY214" fmla="*/ 1557402 h 1872908"/>
              <a:gd name="connsiteX215" fmla="*/ 1423684 w 1859154"/>
              <a:gd name="connsiteY215" fmla="*/ 1511816 h 1872908"/>
              <a:gd name="connsiteX216" fmla="*/ 1416486 w 1859154"/>
              <a:gd name="connsiteY216" fmla="*/ 1547805 h 1872908"/>
              <a:gd name="connsiteX217" fmla="*/ 1378097 w 1859154"/>
              <a:gd name="connsiteY217" fmla="*/ 1571798 h 1872908"/>
              <a:gd name="connsiteX218" fmla="*/ 1354105 w 1859154"/>
              <a:gd name="connsiteY218" fmla="*/ 1533410 h 1872908"/>
              <a:gd name="connsiteX219" fmla="*/ 1370900 w 1859154"/>
              <a:gd name="connsiteY219" fmla="*/ 1454233 h 1872908"/>
              <a:gd name="connsiteX220" fmla="*/ 1316915 w 1859154"/>
              <a:gd name="connsiteY220" fmla="*/ 1397850 h 1872908"/>
              <a:gd name="connsiteX221" fmla="*/ 1316915 w 1859154"/>
              <a:gd name="connsiteY221" fmla="*/ 1396650 h 1872908"/>
              <a:gd name="connsiteX222" fmla="*/ 1294122 w 1859154"/>
              <a:gd name="connsiteY222" fmla="*/ 1502219 h 1872908"/>
              <a:gd name="connsiteX223" fmla="*/ 1255734 w 1859154"/>
              <a:gd name="connsiteY223" fmla="*/ 1526212 h 1872908"/>
              <a:gd name="connsiteX224" fmla="*/ 1231741 w 1859154"/>
              <a:gd name="connsiteY224" fmla="*/ 1487823 h 1872908"/>
              <a:gd name="connsiteX225" fmla="*/ 1262932 w 1859154"/>
              <a:gd name="connsiteY225" fmla="*/ 1340267 h 1872908"/>
              <a:gd name="connsiteX226" fmla="*/ 1196951 w 1859154"/>
              <a:gd name="connsiteY226" fmla="*/ 1273086 h 1872908"/>
              <a:gd name="connsiteX227" fmla="*/ 1157363 w 1859154"/>
              <a:gd name="connsiteY227" fmla="*/ 1455432 h 1872908"/>
              <a:gd name="connsiteX228" fmla="*/ 1118974 w 1859154"/>
              <a:gd name="connsiteY228" fmla="*/ 1479425 h 1872908"/>
              <a:gd name="connsiteX229" fmla="*/ 1094981 w 1859154"/>
              <a:gd name="connsiteY229" fmla="*/ 1442237 h 1872908"/>
              <a:gd name="connsiteX230" fmla="*/ 1144166 w 1859154"/>
              <a:gd name="connsiteY230" fmla="*/ 1216703 h 1872908"/>
              <a:gd name="connsiteX231" fmla="*/ 1075787 w 1859154"/>
              <a:gd name="connsiteY231" fmla="*/ 1145924 h 1872908"/>
              <a:gd name="connsiteX232" fmla="*/ 1025402 w 1859154"/>
              <a:gd name="connsiteY232" fmla="*/ 1403848 h 1872908"/>
              <a:gd name="connsiteX233" fmla="*/ 976216 w 1859154"/>
              <a:gd name="connsiteY233" fmla="*/ 1424243 h 1872908"/>
              <a:gd name="connsiteX234" fmla="*/ 761480 w 1859154"/>
              <a:gd name="connsiteY234" fmla="*/ 1273086 h 1872908"/>
              <a:gd name="connsiteX235" fmla="*/ 761480 w 1859154"/>
              <a:gd name="connsiteY235" fmla="*/ 1372657 h 1872908"/>
              <a:gd name="connsiteX236" fmla="*/ 953423 w 1859154"/>
              <a:gd name="connsiteY236" fmla="*/ 1501019 h 1872908"/>
              <a:gd name="connsiteX237" fmla="*/ 961820 w 1859154"/>
              <a:gd name="connsiteY237" fmla="*/ 1545406 h 1872908"/>
              <a:gd name="connsiteX238" fmla="*/ 917434 w 1859154"/>
              <a:gd name="connsiteY238" fmla="*/ 1553804 h 1872908"/>
              <a:gd name="connsiteX239" fmla="*/ 762679 w 1859154"/>
              <a:gd name="connsiteY239" fmla="*/ 1449434 h 1872908"/>
              <a:gd name="connsiteX240" fmla="*/ 761480 w 1859154"/>
              <a:gd name="connsiteY240" fmla="*/ 1543007 h 1872908"/>
              <a:gd name="connsiteX241" fmla="*/ 886243 w 1859154"/>
              <a:gd name="connsiteY241" fmla="*/ 1626982 h 1872908"/>
              <a:gd name="connsiteX242" fmla="*/ 894640 w 1859154"/>
              <a:gd name="connsiteY242" fmla="*/ 1671368 h 1872908"/>
              <a:gd name="connsiteX243" fmla="*/ 850254 w 1859154"/>
              <a:gd name="connsiteY243" fmla="*/ 1679766 h 1872908"/>
              <a:gd name="connsiteX244" fmla="*/ 760280 w 1859154"/>
              <a:gd name="connsiteY244" fmla="*/ 1619784 h 1872908"/>
              <a:gd name="connsiteX245" fmla="*/ 760280 w 1859154"/>
              <a:gd name="connsiteY245" fmla="*/ 1620983 h 1872908"/>
              <a:gd name="connsiteX246" fmla="*/ 760280 w 1859154"/>
              <a:gd name="connsiteY246" fmla="*/ 1698961 h 1872908"/>
              <a:gd name="connsiteX247" fmla="*/ 827460 w 1859154"/>
              <a:gd name="connsiteY247" fmla="*/ 1744547 h 1872908"/>
              <a:gd name="connsiteX248" fmla="*/ 835858 w 1859154"/>
              <a:gd name="connsiteY248" fmla="*/ 1788933 h 1872908"/>
              <a:gd name="connsiteX249" fmla="*/ 791471 w 1859154"/>
              <a:gd name="connsiteY249" fmla="*/ 1797331 h 1872908"/>
              <a:gd name="connsiteX250" fmla="*/ 761480 w 1859154"/>
              <a:gd name="connsiteY250" fmla="*/ 1776937 h 1872908"/>
              <a:gd name="connsiteX251" fmla="*/ 760280 w 1859154"/>
              <a:gd name="connsiteY251" fmla="*/ 1840519 h 1872908"/>
              <a:gd name="connsiteX252" fmla="*/ 729089 w 1859154"/>
              <a:gd name="connsiteY252" fmla="*/ 1872908 h 1872908"/>
              <a:gd name="connsiteX253" fmla="*/ 696699 w 1859154"/>
              <a:gd name="connsiteY253" fmla="*/ 1840519 h 1872908"/>
              <a:gd name="connsiteX254" fmla="*/ 696699 w 1859154"/>
              <a:gd name="connsiteY254" fmla="*/ 1766141 h 1872908"/>
              <a:gd name="connsiteX255" fmla="*/ 696699 w 1859154"/>
              <a:gd name="connsiteY255" fmla="*/ 1764940 h 1872908"/>
              <a:gd name="connsiteX256" fmla="*/ 646314 w 1859154"/>
              <a:gd name="connsiteY256" fmla="*/ 1796132 h 1872908"/>
              <a:gd name="connsiteX257" fmla="*/ 601927 w 1859154"/>
              <a:gd name="connsiteY257" fmla="*/ 1785335 h 1872908"/>
              <a:gd name="connsiteX258" fmla="*/ 612724 w 1859154"/>
              <a:gd name="connsiteY258" fmla="*/ 1740948 h 1872908"/>
              <a:gd name="connsiteX259" fmla="*/ 696699 w 1859154"/>
              <a:gd name="connsiteY259" fmla="*/ 1689363 h 1872908"/>
              <a:gd name="connsiteX260" fmla="*/ 696699 w 1859154"/>
              <a:gd name="connsiteY260" fmla="*/ 1610187 h 1872908"/>
              <a:gd name="connsiteX261" fmla="*/ 696699 w 1859154"/>
              <a:gd name="connsiteY261" fmla="*/ 1608987 h 1872908"/>
              <a:gd name="connsiteX262" fmla="*/ 588731 w 1859154"/>
              <a:gd name="connsiteY262" fmla="*/ 1676168 h 1872908"/>
              <a:gd name="connsiteX263" fmla="*/ 544344 w 1859154"/>
              <a:gd name="connsiteY263" fmla="*/ 1665370 h 1872908"/>
              <a:gd name="connsiteX264" fmla="*/ 555141 w 1859154"/>
              <a:gd name="connsiteY264" fmla="*/ 1620983 h 1872908"/>
              <a:gd name="connsiteX265" fmla="*/ 696699 w 1859154"/>
              <a:gd name="connsiteY265" fmla="*/ 1533410 h 1872908"/>
              <a:gd name="connsiteX266" fmla="*/ 696699 w 1859154"/>
              <a:gd name="connsiteY266" fmla="*/ 1455432 h 1872908"/>
              <a:gd name="connsiteX267" fmla="*/ 547944 w 1859154"/>
              <a:gd name="connsiteY267" fmla="*/ 1546605 h 1872908"/>
              <a:gd name="connsiteX268" fmla="*/ 503556 w 1859154"/>
              <a:gd name="connsiteY268" fmla="*/ 1535809 h 1872908"/>
              <a:gd name="connsiteX269" fmla="*/ 514353 w 1859154"/>
              <a:gd name="connsiteY269" fmla="*/ 1491421 h 1872908"/>
              <a:gd name="connsiteX270" fmla="*/ 695499 w 1859154"/>
              <a:gd name="connsiteY270" fmla="*/ 1376257 h 1872908"/>
              <a:gd name="connsiteX271" fmla="*/ 695499 w 1859154"/>
              <a:gd name="connsiteY271" fmla="*/ 1281484 h 1872908"/>
              <a:gd name="connsiteX272" fmla="*/ 463968 w 1859154"/>
              <a:gd name="connsiteY272" fmla="*/ 1426641 h 1872908"/>
              <a:gd name="connsiteX273" fmla="*/ 433977 w 1859154"/>
              <a:gd name="connsiteY273" fmla="*/ 1429040 h 1872908"/>
              <a:gd name="connsiteX274" fmla="*/ 414782 w 1859154"/>
              <a:gd name="connsiteY274" fmla="*/ 1406247 h 1872908"/>
              <a:gd name="connsiteX275" fmla="*/ 359599 w 1859154"/>
              <a:gd name="connsiteY275" fmla="*/ 1139926 h 1872908"/>
              <a:gd name="connsiteX276" fmla="*/ 292419 w 1859154"/>
              <a:gd name="connsiteY276" fmla="*/ 1205907 h 1872908"/>
              <a:gd name="connsiteX277" fmla="*/ 338005 w 1859154"/>
              <a:gd name="connsiteY277" fmla="*/ 1414644 h 1872908"/>
              <a:gd name="connsiteX278" fmla="*/ 314012 w 1859154"/>
              <a:gd name="connsiteY278" fmla="*/ 1453033 h 1872908"/>
              <a:gd name="connsiteX279" fmla="*/ 275624 w 1859154"/>
              <a:gd name="connsiteY279" fmla="*/ 1429040 h 1872908"/>
              <a:gd name="connsiteX280" fmla="*/ 238435 w 1859154"/>
              <a:gd name="connsiteY280" fmla="*/ 1259891 h 1872908"/>
              <a:gd name="connsiteX281" fmla="*/ 182051 w 1859154"/>
              <a:gd name="connsiteY281" fmla="*/ 1313875 h 1872908"/>
              <a:gd name="connsiteX282" fmla="*/ 180852 w 1859154"/>
              <a:gd name="connsiteY282" fmla="*/ 1313875 h 1872908"/>
              <a:gd name="connsiteX283" fmla="*/ 215641 w 1859154"/>
              <a:gd name="connsiteY283" fmla="*/ 1475827 h 1872908"/>
              <a:gd name="connsiteX284" fmla="*/ 191649 w 1859154"/>
              <a:gd name="connsiteY284" fmla="*/ 1514215 h 1872908"/>
              <a:gd name="connsiteX285" fmla="*/ 153260 w 1859154"/>
              <a:gd name="connsiteY285" fmla="*/ 1490222 h 1872908"/>
              <a:gd name="connsiteX286" fmla="*/ 126868 w 1859154"/>
              <a:gd name="connsiteY286" fmla="*/ 1366658 h 1872908"/>
              <a:gd name="connsiteX287" fmla="*/ 69285 w 1859154"/>
              <a:gd name="connsiteY287" fmla="*/ 1421843 h 1872908"/>
              <a:gd name="connsiteX288" fmla="*/ 89679 w 1859154"/>
              <a:gd name="connsiteY288" fmla="*/ 1516615 h 1872908"/>
              <a:gd name="connsiteX289" fmla="*/ 65686 w 1859154"/>
              <a:gd name="connsiteY289" fmla="*/ 1555003 h 1872908"/>
              <a:gd name="connsiteX290" fmla="*/ 27298 w 1859154"/>
              <a:gd name="connsiteY290" fmla="*/ 1531010 h 1872908"/>
              <a:gd name="connsiteX291" fmla="*/ 15301 w 1859154"/>
              <a:gd name="connsiteY291" fmla="*/ 1474626 h 1872908"/>
              <a:gd name="connsiteX292" fmla="*/ 0 w 1859154"/>
              <a:gd name="connsiteY292" fmla="*/ 1489588 h 1872908"/>
              <a:gd name="connsiteX293" fmla="*/ 0 w 1859154"/>
              <a:gd name="connsiteY293" fmla="*/ 1379383 h 1872908"/>
              <a:gd name="connsiteX294" fmla="*/ 18900 w 1859154"/>
              <a:gd name="connsiteY294" fmla="*/ 1383453 h 1872908"/>
              <a:gd name="connsiteX295" fmla="*/ 76483 w 1859154"/>
              <a:gd name="connsiteY295" fmla="*/ 1328271 h 1872908"/>
              <a:gd name="connsiteX296" fmla="*/ 0 w 1859154"/>
              <a:gd name="connsiteY296" fmla="*/ 1311567 h 1872908"/>
              <a:gd name="connsiteX297" fmla="*/ 0 w 1859154"/>
              <a:gd name="connsiteY297" fmla="*/ 1246167 h 1872908"/>
              <a:gd name="connsiteX298" fmla="*/ 134066 w 1859154"/>
              <a:gd name="connsiteY298" fmla="*/ 1276686 h 1872908"/>
              <a:gd name="connsiteX299" fmla="*/ 202446 w 1859154"/>
              <a:gd name="connsiteY299" fmla="*/ 1210705 h 1872908"/>
              <a:gd name="connsiteX300" fmla="*/ 20100 w 1859154"/>
              <a:gd name="connsiteY300" fmla="*/ 1171117 h 1872908"/>
              <a:gd name="connsiteX301" fmla="*/ 456 w 1859154"/>
              <a:gd name="connsiteY301" fmla="*/ 1156871 h 1872908"/>
              <a:gd name="connsiteX302" fmla="*/ 0 w 1859154"/>
              <a:gd name="connsiteY302" fmla="*/ 1154342 h 1872908"/>
              <a:gd name="connsiteX303" fmla="*/ 0 w 1859154"/>
              <a:gd name="connsiteY303" fmla="*/ 1128105 h 1872908"/>
              <a:gd name="connsiteX304" fmla="*/ 15301 w 1859154"/>
              <a:gd name="connsiteY304" fmla="*/ 1109934 h 1872908"/>
              <a:gd name="connsiteX305" fmla="*/ 33295 w 1859154"/>
              <a:gd name="connsiteY305" fmla="*/ 1108735 h 1872908"/>
              <a:gd name="connsiteX306" fmla="*/ 258828 w 1859154"/>
              <a:gd name="connsiteY306" fmla="*/ 1157922 h 1872908"/>
              <a:gd name="connsiteX307" fmla="*/ 329608 w 1859154"/>
              <a:gd name="connsiteY307" fmla="*/ 1088342 h 1872908"/>
              <a:gd name="connsiteX308" fmla="*/ 70485 w 1859154"/>
              <a:gd name="connsiteY308" fmla="*/ 1040356 h 1872908"/>
              <a:gd name="connsiteX309" fmla="*/ 47691 w 1859154"/>
              <a:gd name="connsiteY309" fmla="*/ 1021161 h 1872908"/>
              <a:gd name="connsiteX310" fmla="*/ 50090 w 1859154"/>
              <a:gd name="connsiteY310" fmla="*/ 991170 h 1872908"/>
              <a:gd name="connsiteX311" fmla="*/ 202446 w 1859154"/>
              <a:gd name="connsiteY311" fmla="*/ 775234 h 1872908"/>
              <a:gd name="connsiteX312" fmla="*/ 102875 w 1859154"/>
              <a:gd name="connsiteY312" fmla="*/ 775234 h 1872908"/>
              <a:gd name="connsiteX313" fmla="*/ 0 w 1859154"/>
              <a:gd name="connsiteY313" fmla="*/ 928105 h 1872908"/>
              <a:gd name="connsiteX314" fmla="*/ 0 w 1859154"/>
              <a:gd name="connsiteY314" fmla="*/ 812582 h 1872908"/>
              <a:gd name="connsiteX315" fmla="*/ 24899 w 1859154"/>
              <a:gd name="connsiteY315" fmla="*/ 775234 h 1872908"/>
              <a:gd name="connsiteX316" fmla="*/ 0 w 1859154"/>
              <a:gd name="connsiteY316" fmla="*/ 774915 h 1872908"/>
              <a:gd name="connsiteX317" fmla="*/ 0 w 1859154"/>
              <a:gd name="connsiteY317" fmla="*/ 709253 h 1872908"/>
              <a:gd name="connsiteX318" fmla="*/ 16500 w 1859154"/>
              <a:gd name="connsiteY318" fmla="*/ 709253 h 1872908"/>
              <a:gd name="connsiteX319" fmla="*/ 0 w 1859154"/>
              <a:gd name="connsiteY319" fmla="*/ 682332 h 1872908"/>
              <a:gd name="connsiteX320" fmla="*/ 0 w 1859154"/>
              <a:gd name="connsiteY320" fmla="*/ 558760 h 1872908"/>
              <a:gd name="connsiteX321" fmla="*/ 92079 w 1859154"/>
              <a:gd name="connsiteY321" fmla="*/ 709253 h 1872908"/>
              <a:gd name="connsiteX322" fmla="*/ 188050 w 1859154"/>
              <a:gd name="connsiteY322" fmla="*/ 709253 h 1872908"/>
              <a:gd name="connsiteX323" fmla="*/ 41694 w 1859154"/>
              <a:gd name="connsiteY323" fmla="*/ 478921 h 1872908"/>
              <a:gd name="connsiteX324" fmla="*/ 39294 w 1859154"/>
              <a:gd name="connsiteY324" fmla="*/ 450130 h 1872908"/>
              <a:gd name="connsiteX325" fmla="*/ 62087 w 1859154"/>
              <a:gd name="connsiteY325" fmla="*/ 430936 h 1872908"/>
              <a:gd name="connsiteX326" fmla="*/ 330807 w 1859154"/>
              <a:gd name="connsiteY326" fmla="*/ 372154 h 1872908"/>
              <a:gd name="connsiteX327" fmla="*/ 266026 w 1859154"/>
              <a:gd name="connsiteY327" fmla="*/ 303773 h 1872908"/>
              <a:gd name="connsiteX328" fmla="*/ 57288 w 1859154"/>
              <a:gd name="connsiteY328" fmla="*/ 349360 h 1872908"/>
              <a:gd name="connsiteX329" fmla="*/ 18900 w 1859154"/>
              <a:gd name="connsiteY329" fmla="*/ 325367 h 1872908"/>
              <a:gd name="connsiteX330" fmla="*/ 42893 w 1859154"/>
              <a:gd name="connsiteY330" fmla="*/ 286978 h 1872908"/>
              <a:gd name="connsiteX331" fmla="*/ 213242 w 1859154"/>
              <a:gd name="connsiteY331" fmla="*/ 249790 h 1872908"/>
              <a:gd name="connsiteX332" fmla="*/ 159259 w 1859154"/>
              <a:gd name="connsiteY332" fmla="*/ 192207 h 1872908"/>
              <a:gd name="connsiteX333" fmla="*/ 0 w 1859154"/>
              <a:gd name="connsiteY333" fmla="*/ 227598 h 1872908"/>
              <a:gd name="connsiteX334" fmla="*/ 0 w 1859154"/>
              <a:gd name="connsiteY334" fmla="*/ 162165 h 1872908"/>
              <a:gd name="connsiteX335" fmla="*/ 106474 w 1859154"/>
              <a:gd name="connsiteY335" fmla="*/ 139423 h 1872908"/>
              <a:gd name="connsiteX336" fmla="*/ 52490 w 1859154"/>
              <a:gd name="connsiteY336" fmla="*/ 81840 h 1872908"/>
              <a:gd name="connsiteX337" fmla="*/ 0 w 1859154"/>
              <a:gd name="connsiteY337" fmla="*/ 93135 h 1872908"/>
              <a:gd name="connsiteX338" fmla="*/ 0 w 1859154"/>
              <a:gd name="connsiteY338" fmla="*/ 28044 h 1872908"/>
              <a:gd name="connsiteX339" fmla="*/ 906 w 1859154"/>
              <a:gd name="connsiteY339" fmla="*/ 27855 h 1872908"/>
              <a:gd name="connsiteX340" fmla="*/ 0 w 1859154"/>
              <a:gd name="connsiteY340" fmla="*/ 26929 h 1872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</a:cxnLst>
            <a:rect l="l" t="t" r="r" b="b"/>
            <a:pathLst>
              <a:path w="1859154" h="1872908">
                <a:moveTo>
                  <a:pt x="891042" y="952782"/>
                </a:moveTo>
                <a:lnTo>
                  <a:pt x="844255" y="995969"/>
                </a:lnTo>
                <a:cubicBezTo>
                  <a:pt x="838257" y="1000767"/>
                  <a:pt x="831060" y="1004367"/>
                  <a:pt x="822661" y="1004367"/>
                </a:cubicBezTo>
                <a:lnTo>
                  <a:pt x="759081" y="1005566"/>
                </a:lnTo>
                <a:lnTo>
                  <a:pt x="760280" y="1192711"/>
                </a:lnTo>
                <a:lnTo>
                  <a:pt x="971417" y="1341466"/>
                </a:lnTo>
                <a:lnTo>
                  <a:pt x="1020603" y="1088342"/>
                </a:lnTo>
                <a:close/>
                <a:moveTo>
                  <a:pt x="562339" y="950382"/>
                </a:moveTo>
                <a:lnTo>
                  <a:pt x="415983" y="1090740"/>
                </a:lnTo>
                <a:lnTo>
                  <a:pt x="468767" y="1352264"/>
                </a:lnTo>
                <a:lnTo>
                  <a:pt x="693100" y="1210705"/>
                </a:lnTo>
                <a:lnTo>
                  <a:pt x="693100" y="1005566"/>
                </a:lnTo>
                <a:lnTo>
                  <a:pt x="629519" y="1006765"/>
                </a:lnTo>
                <a:cubicBezTo>
                  <a:pt x="621121" y="1007965"/>
                  <a:pt x="612724" y="1004367"/>
                  <a:pt x="605526" y="997168"/>
                </a:cubicBezTo>
                <a:close/>
                <a:moveTo>
                  <a:pt x="1195752" y="775234"/>
                </a:moveTo>
                <a:lnTo>
                  <a:pt x="993011" y="776433"/>
                </a:lnTo>
                <a:lnTo>
                  <a:pt x="994211" y="840015"/>
                </a:lnTo>
                <a:cubicBezTo>
                  <a:pt x="994211" y="849612"/>
                  <a:pt x="990612" y="858009"/>
                  <a:pt x="983414" y="864008"/>
                </a:cubicBezTo>
                <a:lnTo>
                  <a:pt x="936628" y="907195"/>
                </a:lnTo>
                <a:lnTo>
                  <a:pt x="1078186" y="1054751"/>
                </a:lnTo>
                <a:lnTo>
                  <a:pt x="1337310" y="1000767"/>
                </a:lnTo>
                <a:close/>
                <a:moveTo>
                  <a:pt x="467567" y="771635"/>
                </a:moveTo>
                <a:lnTo>
                  <a:pt x="280422" y="772835"/>
                </a:lnTo>
                <a:lnTo>
                  <a:pt x="130467" y="982772"/>
                </a:lnTo>
                <a:lnTo>
                  <a:pt x="383592" y="1030758"/>
                </a:lnTo>
                <a:lnTo>
                  <a:pt x="384792" y="1031958"/>
                </a:lnTo>
                <a:lnTo>
                  <a:pt x="520351" y="903596"/>
                </a:lnTo>
                <a:lnTo>
                  <a:pt x="477164" y="856810"/>
                </a:lnTo>
                <a:cubicBezTo>
                  <a:pt x="472365" y="850811"/>
                  <a:pt x="468767" y="842414"/>
                  <a:pt x="468767" y="835217"/>
                </a:cubicBezTo>
                <a:close/>
                <a:moveTo>
                  <a:pt x="814265" y="541303"/>
                </a:moveTo>
                <a:lnTo>
                  <a:pt x="763880" y="542503"/>
                </a:lnTo>
                <a:lnTo>
                  <a:pt x="700298" y="543702"/>
                </a:lnTo>
                <a:lnTo>
                  <a:pt x="649913" y="544903"/>
                </a:lnTo>
                <a:lnTo>
                  <a:pt x="612724" y="579692"/>
                </a:lnTo>
                <a:lnTo>
                  <a:pt x="565938" y="622879"/>
                </a:lnTo>
                <a:lnTo>
                  <a:pt x="528749" y="657669"/>
                </a:lnTo>
                <a:lnTo>
                  <a:pt x="529948" y="708054"/>
                </a:lnTo>
                <a:lnTo>
                  <a:pt x="531148" y="771635"/>
                </a:lnTo>
                <a:lnTo>
                  <a:pt x="532347" y="822020"/>
                </a:lnTo>
                <a:lnTo>
                  <a:pt x="567138" y="859209"/>
                </a:lnTo>
                <a:lnTo>
                  <a:pt x="610325" y="905995"/>
                </a:lnTo>
                <a:lnTo>
                  <a:pt x="645114" y="943185"/>
                </a:lnTo>
                <a:lnTo>
                  <a:pt x="695499" y="941984"/>
                </a:lnTo>
                <a:lnTo>
                  <a:pt x="759081" y="940785"/>
                </a:lnTo>
                <a:lnTo>
                  <a:pt x="809466" y="939585"/>
                </a:lnTo>
                <a:lnTo>
                  <a:pt x="846654" y="904796"/>
                </a:lnTo>
                <a:lnTo>
                  <a:pt x="893441" y="861609"/>
                </a:lnTo>
                <a:lnTo>
                  <a:pt x="930629" y="826818"/>
                </a:lnTo>
                <a:lnTo>
                  <a:pt x="929430" y="776433"/>
                </a:lnTo>
                <a:lnTo>
                  <a:pt x="928230" y="712853"/>
                </a:lnTo>
                <a:lnTo>
                  <a:pt x="925831" y="662468"/>
                </a:lnTo>
                <a:lnTo>
                  <a:pt x="892241" y="625278"/>
                </a:lnTo>
                <a:lnTo>
                  <a:pt x="849054" y="578493"/>
                </a:lnTo>
                <a:close/>
                <a:moveTo>
                  <a:pt x="1074587" y="451330"/>
                </a:moveTo>
                <a:lnTo>
                  <a:pt x="939028" y="580892"/>
                </a:lnTo>
                <a:lnTo>
                  <a:pt x="982215" y="627677"/>
                </a:lnTo>
                <a:cubicBezTo>
                  <a:pt x="987013" y="632476"/>
                  <a:pt x="990612" y="640874"/>
                  <a:pt x="990612" y="649271"/>
                </a:cubicBezTo>
                <a:lnTo>
                  <a:pt x="991812" y="714052"/>
                </a:lnTo>
                <a:lnTo>
                  <a:pt x="1177756" y="712853"/>
                </a:lnTo>
                <a:lnTo>
                  <a:pt x="1178957" y="710454"/>
                </a:lnTo>
                <a:lnTo>
                  <a:pt x="1327712" y="500515"/>
                </a:lnTo>
                <a:close/>
                <a:moveTo>
                  <a:pt x="382393" y="429737"/>
                </a:moveTo>
                <a:lnTo>
                  <a:pt x="120870" y="483720"/>
                </a:lnTo>
                <a:lnTo>
                  <a:pt x="263627" y="709253"/>
                </a:lnTo>
                <a:lnTo>
                  <a:pt x="466368" y="708054"/>
                </a:lnTo>
                <a:lnTo>
                  <a:pt x="465167" y="643273"/>
                </a:lnTo>
                <a:cubicBezTo>
                  <a:pt x="465167" y="634875"/>
                  <a:pt x="468767" y="625278"/>
                  <a:pt x="475965" y="619280"/>
                </a:cubicBezTo>
                <a:lnTo>
                  <a:pt x="522750" y="576093"/>
                </a:lnTo>
                <a:close/>
                <a:moveTo>
                  <a:pt x="489160" y="145420"/>
                </a:moveTo>
                <a:lnTo>
                  <a:pt x="439975" y="398546"/>
                </a:lnTo>
                <a:lnTo>
                  <a:pt x="568337" y="535305"/>
                </a:lnTo>
                <a:lnTo>
                  <a:pt x="613923" y="492118"/>
                </a:lnTo>
                <a:cubicBezTo>
                  <a:pt x="617523" y="488519"/>
                  <a:pt x="619922" y="486119"/>
                  <a:pt x="623520" y="484920"/>
                </a:cubicBezTo>
                <a:cubicBezTo>
                  <a:pt x="627120" y="482521"/>
                  <a:pt x="631919" y="482521"/>
                  <a:pt x="635517" y="482521"/>
                </a:cubicBezTo>
                <a:lnTo>
                  <a:pt x="699099" y="481321"/>
                </a:lnTo>
                <a:lnTo>
                  <a:pt x="699099" y="292977"/>
                </a:lnTo>
                <a:close/>
                <a:moveTo>
                  <a:pt x="988212" y="134624"/>
                </a:moveTo>
                <a:lnTo>
                  <a:pt x="762679" y="276182"/>
                </a:lnTo>
                <a:lnTo>
                  <a:pt x="763880" y="478921"/>
                </a:lnTo>
                <a:lnTo>
                  <a:pt x="828660" y="477722"/>
                </a:lnTo>
                <a:cubicBezTo>
                  <a:pt x="837057" y="476522"/>
                  <a:pt x="846654" y="481321"/>
                  <a:pt x="852653" y="487320"/>
                </a:cubicBezTo>
                <a:lnTo>
                  <a:pt x="897039" y="535305"/>
                </a:lnTo>
                <a:lnTo>
                  <a:pt x="1043396" y="394946"/>
                </a:lnTo>
                <a:close/>
                <a:moveTo>
                  <a:pt x="0" y="0"/>
                </a:moveTo>
                <a:lnTo>
                  <a:pt x="96606" y="0"/>
                </a:lnTo>
                <a:lnTo>
                  <a:pt x="89679" y="32654"/>
                </a:lnTo>
                <a:lnTo>
                  <a:pt x="144863" y="87837"/>
                </a:lnTo>
                <a:lnTo>
                  <a:pt x="163248" y="0"/>
                </a:lnTo>
                <a:lnTo>
                  <a:pt x="228631" y="0"/>
                </a:lnTo>
                <a:lnTo>
                  <a:pt x="196447" y="145420"/>
                </a:lnTo>
                <a:lnTo>
                  <a:pt x="262428" y="213801"/>
                </a:lnTo>
                <a:lnTo>
                  <a:pt x="302016" y="31455"/>
                </a:lnTo>
                <a:cubicBezTo>
                  <a:pt x="304415" y="20657"/>
                  <a:pt x="311613" y="12260"/>
                  <a:pt x="321210" y="8661"/>
                </a:cubicBezTo>
                <a:cubicBezTo>
                  <a:pt x="327209" y="6262"/>
                  <a:pt x="334407" y="6262"/>
                  <a:pt x="340404" y="7462"/>
                </a:cubicBezTo>
                <a:cubicBezTo>
                  <a:pt x="357199" y="12260"/>
                  <a:pt x="367997" y="29055"/>
                  <a:pt x="364397" y="45850"/>
                </a:cubicBezTo>
                <a:lnTo>
                  <a:pt x="316411" y="271384"/>
                </a:lnTo>
                <a:lnTo>
                  <a:pt x="384792" y="342162"/>
                </a:lnTo>
                <a:lnTo>
                  <a:pt x="435177" y="84239"/>
                </a:lnTo>
                <a:cubicBezTo>
                  <a:pt x="437576" y="73442"/>
                  <a:pt x="444774" y="65045"/>
                  <a:pt x="454371" y="61445"/>
                </a:cubicBezTo>
                <a:cubicBezTo>
                  <a:pt x="463968" y="56647"/>
                  <a:pt x="474765" y="57847"/>
                  <a:pt x="484362" y="63844"/>
                </a:cubicBezTo>
                <a:lnTo>
                  <a:pt x="700298" y="215000"/>
                </a:lnTo>
                <a:lnTo>
                  <a:pt x="700298" y="115430"/>
                </a:lnTo>
                <a:lnTo>
                  <a:pt x="527694" y="0"/>
                </a:lnTo>
                <a:lnTo>
                  <a:pt x="641786" y="0"/>
                </a:lnTo>
                <a:lnTo>
                  <a:pt x="699099" y="38653"/>
                </a:lnTo>
                <a:lnTo>
                  <a:pt x="699099" y="0"/>
                </a:lnTo>
                <a:lnTo>
                  <a:pt x="763880" y="0"/>
                </a:lnTo>
                <a:lnTo>
                  <a:pt x="763880" y="29055"/>
                </a:lnTo>
                <a:lnTo>
                  <a:pt x="810903" y="0"/>
                </a:lnTo>
                <a:lnTo>
                  <a:pt x="933692" y="0"/>
                </a:lnTo>
                <a:lnTo>
                  <a:pt x="762679" y="104632"/>
                </a:lnTo>
                <a:lnTo>
                  <a:pt x="763880" y="199405"/>
                </a:lnTo>
                <a:lnTo>
                  <a:pt x="993011" y="54247"/>
                </a:lnTo>
                <a:cubicBezTo>
                  <a:pt x="1002608" y="49449"/>
                  <a:pt x="1013406" y="48250"/>
                  <a:pt x="1023003" y="51848"/>
                </a:cubicBezTo>
                <a:cubicBezTo>
                  <a:pt x="1032600" y="56647"/>
                  <a:pt x="1039798" y="65045"/>
                  <a:pt x="1042197" y="74642"/>
                </a:cubicBezTo>
                <a:lnTo>
                  <a:pt x="1097381" y="338564"/>
                </a:lnTo>
                <a:lnTo>
                  <a:pt x="1165760" y="272583"/>
                </a:lnTo>
                <a:lnTo>
                  <a:pt x="1120173" y="63844"/>
                </a:lnTo>
                <a:cubicBezTo>
                  <a:pt x="1116575" y="49449"/>
                  <a:pt x="1124972" y="33854"/>
                  <a:pt x="1139368" y="27855"/>
                </a:cubicBezTo>
                <a:cubicBezTo>
                  <a:pt x="1140568" y="27855"/>
                  <a:pt x="1142967" y="26656"/>
                  <a:pt x="1144166" y="26656"/>
                </a:cubicBezTo>
                <a:cubicBezTo>
                  <a:pt x="1162161" y="23057"/>
                  <a:pt x="1178957" y="33854"/>
                  <a:pt x="1182555" y="50649"/>
                </a:cubicBezTo>
                <a:lnTo>
                  <a:pt x="1219744" y="220999"/>
                </a:lnTo>
                <a:lnTo>
                  <a:pt x="1276127" y="167014"/>
                </a:lnTo>
                <a:lnTo>
                  <a:pt x="1240138" y="5063"/>
                </a:lnTo>
                <a:lnTo>
                  <a:pt x="1240806" y="0"/>
                </a:lnTo>
                <a:lnTo>
                  <a:pt x="1304318" y="0"/>
                </a:lnTo>
                <a:lnTo>
                  <a:pt x="1330112" y="116629"/>
                </a:lnTo>
                <a:lnTo>
                  <a:pt x="1387695" y="61445"/>
                </a:lnTo>
                <a:lnTo>
                  <a:pt x="1374637" y="0"/>
                </a:lnTo>
                <a:lnTo>
                  <a:pt x="1439624" y="0"/>
                </a:lnTo>
                <a:lnTo>
                  <a:pt x="1441678" y="9861"/>
                </a:lnTo>
                <a:lnTo>
                  <a:pt x="1452227" y="0"/>
                </a:lnTo>
                <a:lnTo>
                  <a:pt x="1542847" y="0"/>
                </a:lnTo>
                <a:lnTo>
                  <a:pt x="1541249" y="3862"/>
                </a:lnTo>
                <a:lnTo>
                  <a:pt x="1495663" y="47049"/>
                </a:lnTo>
                <a:lnTo>
                  <a:pt x="1532851" y="55448"/>
                </a:lnTo>
                <a:cubicBezTo>
                  <a:pt x="1549646" y="60246"/>
                  <a:pt x="1560443" y="77041"/>
                  <a:pt x="1556844" y="93836"/>
                </a:cubicBezTo>
                <a:cubicBezTo>
                  <a:pt x="1552045" y="110631"/>
                  <a:pt x="1535250" y="121427"/>
                  <a:pt x="1518455" y="117829"/>
                </a:cubicBezTo>
                <a:lnTo>
                  <a:pt x="1440479" y="101034"/>
                </a:lnTo>
                <a:lnTo>
                  <a:pt x="1382896" y="156218"/>
                </a:lnTo>
                <a:lnTo>
                  <a:pt x="1487265" y="179010"/>
                </a:lnTo>
                <a:cubicBezTo>
                  <a:pt x="1504060" y="183809"/>
                  <a:pt x="1514857" y="200604"/>
                  <a:pt x="1511257" y="217399"/>
                </a:cubicBezTo>
                <a:cubicBezTo>
                  <a:pt x="1506459" y="234194"/>
                  <a:pt x="1489664" y="244991"/>
                  <a:pt x="1472869" y="241392"/>
                </a:cubicBezTo>
                <a:lnTo>
                  <a:pt x="1325313" y="210201"/>
                </a:lnTo>
                <a:lnTo>
                  <a:pt x="1258133" y="276182"/>
                </a:lnTo>
                <a:lnTo>
                  <a:pt x="1442878" y="313371"/>
                </a:lnTo>
                <a:cubicBezTo>
                  <a:pt x="1459673" y="318169"/>
                  <a:pt x="1470469" y="334964"/>
                  <a:pt x="1466871" y="351759"/>
                </a:cubicBezTo>
                <a:cubicBezTo>
                  <a:pt x="1462073" y="368554"/>
                  <a:pt x="1445278" y="379352"/>
                  <a:pt x="1428483" y="375752"/>
                </a:cubicBezTo>
                <a:lnTo>
                  <a:pt x="1204148" y="327766"/>
                </a:lnTo>
                <a:lnTo>
                  <a:pt x="1132170" y="397346"/>
                </a:lnTo>
                <a:lnTo>
                  <a:pt x="1391293" y="446532"/>
                </a:lnTo>
                <a:cubicBezTo>
                  <a:pt x="1400890" y="447731"/>
                  <a:pt x="1409288" y="454929"/>
                  <a:pt x="1414087" y="465726"/>
                </a:cubicBezTo>
                <a:cubicBezTo>
                  <a:pt x="1418885" y="475323"/>
                  <a:pt x="1417685" y="486119"/>
                  <a:pt x="1411688" y="495716"/>
                </a:cubicBezTo>
                <a:lnTo>
                  <a:pt x="1259332" y="710454"/>
                </a:lnTo>
                <a:lnTo>
                  <a:pt x="1358903" y="711653"/>
                </a:lnTo>
                <a:lnTo>
                  <a:pt x="1487265" y="519709"/>
                </a:lnTo>
                <a:cubicBezTo>
                  <a:pt x="1490864" y="513712"/>
                  <a:pt x="1495663" y="510112"/>
                  <a:pt x="1501660" y="507713"/>
                </a:cubicBezTo>
                <a:cubicBezTo>
                  <a:pt x="1511257" y="504115"/>
                  <a:pt x="1522055" y="505314"/>
                  <a:pt x="1531652" y="511312"/>
                </a:cubicBezTo>
                <a:cubicBezTo>
                  <a:pt x="1546048" y="520910"/>
                  <a:pt x="1549646" y="541303"/>
                  <a:pt x="1540049" y="555699"/>
                </a:cubicBezTo>
                <a:lnTo>
                  <a:pt x="1435680" y="710454"/>
                </a:lnTo>
                <a:lnTo>
                  <a:pt x="1530452" y="710454"/>
                </a:lnTo>
                <a:lnTo>
                  <a:pt x="1614427" y="585690"/>
                </a:lnTo>
                <a:cubicBezTo>
                  <a:pt x="1618026" y="579692"/>
                  <a:pt x="1622825" y="576093"/>
                  <a:pt x="1628823" y="573694"/>
                </a:cubicBezTo>
                <a:cubicBezTo>
                  <a:pt x="1638420" y="570095"/>
                  <a:pt x="1649217" y="571295"/>
                  <a:pt x="1658814" y="577292"/>
                </a:cubicBezTo>
                <a:cubicBezTo>
                  <a:pt x="1673210" y="586889"/>
                  <a:pt x="1676808" y="607284"/>
                  <a:pt x="1667211" y="621680"/>
                </a:cubicBezTo>
                <a:lnTo>
                  <a:pt x="1607229" y="710454"/>
                </a:lnTo>
                <a:lnTo>
                  <a:pt x="1686405" y="710454"/>
                </a:lnTo>
                <a:lnTo>
                  <a:pt x="1730793" y="644472"/>
                </a:lnTo>
                <a:cubicBezTo>
                  <a:pt x="1734391" y="638475"/>
                  <a:pt x="1739190" y="634875"/>
                  <a:pt x="1745189" y="632476"/>
                </a:cubicBezTo>
                <a:cubicBezTo>
                  <a:pt x="1754786" y="628878"/>
                  <a:pt x="1765582" y="630077"/>
                  <a:pt x="1775179" y="636076"/>
                </a:cubicBezTo>
                <a:cubicBezTo>
                  <a:pt x="1789575" y="645673"/>
                  <a:pt x="1793175" y="666066"/>
                  <a:pt x="1783577" y="680462"/>
                </a:cubicBezTo>
                <a:lnTo>
                  <a:pt x="1763183" y="711653"/>
                </a:lnTo>
                <a:lnTo>
                  <a:pt x="1826765" y="710454"/>
                </a:lnTo>
                <a:cubicBezTo>
                  <a:pt x="1844759" y="710454"/>
                  <a:pt x="1859154" y="724849"/>
                  <a:pt x="1859154" y="742843"/>
                </a:cubicBezTo>
                <a:cubicBezTo>
                  <a:pt x="1859154" y="760839"/>
                  <a:pt x="1844759" y="775234"/>
                  <a:pt x="1827964" y="775234"/>
                </a:cubicBezTo>
                <a:lnTo>
                  <a:pt x="1752387" y="775234"/>
                </a:lnTo>
                <a:lnTo>
                  <a:pt x="1782377" y="824419"/>
                </a:lnTo>
                <a:cubicBezTo>
                  <a:pt x="1790775" y="840015"/>
                  <a:pt x="1785977" y="859209"/>
                  <a:pt x="1771581" y="868807"/>
                </a:cubicBezTo>
                <a:cubicBezTo>
                  <a:pt x="1757185" y="877203"/>
                  <a:pt x="1736791" y="872405"/>
                  <a:pt x="1727193" y="858009"/>
                </a:cubicBezTo>
                <a:lnTo>
                  <a:pt x="1675609" y="775234"/>
                </a:lnTo>
                <a:lnTo>
                  <a:pt x="1596433" y="775234"/>
                </a:lnTo>
                <a:lnTo>
                  <a:pt x="1662413" y="883202"/>
                </a:lnTo>
                <a:cubicBezTo>
                  <a:pt x="1670811" y="898797"/>
                  <a:pt x="1666012" y="917991"/>
                  <a:pt x="1651616" y="927589"/>
                </a:cubicBezTo>
                <a:cubicBezTo>
                  <a:pt x="1637221" y="935987"/>
                  <a:pt x="1616826" y="931188"/>
                  <a:pt x="1607229" y="916792"/>
                </a:cubicBezTo>
                <a:lnTo>
                  <a:pt x="1520855" y="776433"/>
                </a:lnTo>
                <a:lnTo>
                  <a:pt x="1519656" y="776433"/>
                </a:lnTo>
                <a:lnTo>
                  <a:pt x="1441678" y="776433"/>
                </a:lnTo>
                <a:lnTo>
                  <a:pt x="1532851" y="923990"/>
                </a:lnTo>
                <a:cubicBezTo>
                  <a:pt x="1541249" y="939585"/>
                  <a:pt x="1536451" y="958779"/>
                  <a:pt x="1522055" y="968378"/>
                </a:cubicBezTo>
                <a:cubicBezTo>
                  <a:pt x="1507659" y="976775"/>
                  <a:pt x="1487265" y="971976"/>
                  <a:pt x="1477667" y="957580"/>
                </a:cubicBezTo>
                <a:lnTo>
                  <a:pt x="1366101" y="776433"/>
                </a:lnTo>
                <a:lnTo>
                  <a:pt x="1271329" y="776433"/>
                </a:lnTo>
                <a:lnTo>
                  <a:pt x="1416486" y="1006765"/>
                </a:lnTo>
                <a:cubicBezTo>
                  <a:pt x="1421285" y="1015163"/>
                  <a:pt x="1421285" y="1025959"/>
                  <a:pt x="1418885" y="1035557"/>
                </a:cubicBezTo>
                <a:cubicBezTo>
                  <a:pt x="1414087" y="1046354"/>
                  <a:pt x="1406889" y="1053552"/>
                  <a:pt x="1396092" y="1054751"/>
                </a:cubicBezTo>
                <a:lnTo>
                  <a:pt x="1128571" y="1109934"/>
                </a:lnTo>
                <a:lnTo>
                  <a:pt x="1194551" y="1178315"/>
                </a:lnTo>
                <a:lnTo>
                  <a:pt x="1403289" y="1132728"/>
                </a:lnTo>
                <a:cubicBezTo>
                  <a:pt x="1421285" y="1129129"/>
                  <a:pt x="1438080" y="1139926"/>
                  <a:pt x="1441678" y="1156721"/>
                </a:cubicBezTo>
                <a:cubicBezTo>
                  <a:pt x="1445278" y="1174715"/>
                  <a:pt x="1434480" y="1191510"/>
                  <a:pt x="1417685" y="1195110"/>
                </a:cubicBezTo>
                <a:lnTo>
                  <a:pt x="1247336" y="1232299"/>
                </a:lnTo>
                <a:lnTo>
                  <a:pt x="1301320" y="1288682"/>
                </a:lnTo>
                <a:lnTo>
                  <a:pt x="1463272" y="1253893"/>
                </a:lnTo>
                <a:cubicBezTo>
                  <a:pt x="1481267" y="1250294"/>
                  <a:pt x="1498062" y="1261090"/>
                  <a:pt x="1501660" y="1277886"/>
                </a:cubicBezTo>
                <a:cubicBezTo>
                  <a:pt x="1505260" y="1295880"/>
                  <a:pt x="1494462" y="1312675"/>
                  <a:pt x="1477667" y="1316275"/>
                </a:cubicBezTo>
                <a:lnTo>
                  <a:pt x="1354105" y="1342665"/>
                </a:lnTo>
                <a:lnTo>
                  <a:pt x="1408088" y="1405047"/>
                </a:lnTo>
                <a:lnTo>
                  <a:pt x="1504060" y="1384654"/>
                </a:lnTo>
                <a:cubicBezTo>
                  <a:pt x="1522055" y="1381054"/>
                  <a:pt x="1538850" y="1391852"/>
                  <a:pt x="1542448" y="1408647"/>
                </a:cubicBezTo>
                <a:cubicBezTo>
                  <a:pt x="1546048" y="1426641"/>
                  <a:pt x="1535250" y="1443436"/>
                  <a:pt x="1518455" y="1447035"/>
                </a:cubicBezTo>
                <a:lnTo>
                  <a:pt x="1460872" y="1459032"/>
                </a:lnTo>
                <a:lnTo>
                  <a:pt x="1462073" y="1460232"/>
                </a:lnTo>
                <a:lnTo>
                  <a:pt x="1513657" y="1513015"/>
                </a:lnTo>
                <a:cubicBezTo>
                  <a:pt x="1525653" y="1526212"/>
                  <a:pt x="1525653" y="1546605"/>
                  <a:pt x="1512458" y="1558601"/>
                </a:cubicBezTo>
                <a:cubicBezTo>
                  <a:pt x="1500461" y="1570598"/>
                  <a:pt x="1480067" y="1570598"/>
                  <a:pt x="1468070" y="1557402"/>
                </a:cubicBezTo>
                <a:lnTo>
                  <a:pt x="1423684" y="1511816"/>
                </a:lnTo>
                <a:lnTo>
                  <a:pt x="1416486" y="1547805"/>
                </a:lnTo>
                <a:cubicBezTo>
                  <a:pt x="1411688" y="1564600"/>
                  <a:pt x="1394893" y="1575397"/>
                  <a:pt x="1378097" y="1571798"/>
                </a:cubicBezTo>
                <a:cubicBezTo>
                  <a:pt x="1361302" y="1568200"/>
                  <a:pt x="1350505" y="1550205"/>
                  <a:pt x="1354105" y="1533410"/>
                </a:cubicBezTo>
                <a:lnTo>
                  <a:pt x="1370900" y="1454233"/>
                </a:lnTo>
                <a:lnTo>
                  <a:pt x="1316915" y="1397850"/>
                </a:lnTo>
                <a:lnTo>
                  <a:pt x="1316915" y="1396650"/>
                </a:lnTo>
                <a:lnTo>
                  <a:pt x="1294122" y="1502219"/>
                </a:lnTo>
                <a:cubicBezTo>
                  <a:pt x="1289324" y="1519014"/>
                  <a:pt x="1272529" y="1529811"/>
                  <a:pt x="1255734" y="1526212"/>
                </a:cubicBezTo>
                <a:cubicBezTo>
                  <a:pt x="1238939" y="1521413"/>
                  <a:pt x="1228141" y="1504618"/>
                  <a:pt x="1231741" y="1487823"/>
                </a:cubicBezTo>
                <a:lnTo>
                  <a:pt x="1262932" y="1340267"/>
                </a:lnTo>
                <a:lnTo>
                  <a:pt x="1196951" y="1273086"/>
                </a:lnTo>
                <a:lnTo>
                  <a:pt x="1157363" y="1455432"/>
                </a:lnTo>
                <a:cubicBezTo>
                  <a:pt x="1152564" y="1472228"/>
                  <a:pt x="1135769" y="1483025"/>
                  <a:pt x="1118974" y="1479425"/>
                </a:cubicBezTo>
                <a:cubicBezTo>
                  <a:pt x="1102179" y="1475827"/>
                  <a:pt x="1091382" y="1459032"/>
                  <a:pt x="1094981" y="1442237"/>
                </a:cubicBezTo>
                <a:lnTo>
                  <a:pt x="1144166" y="1216703"/>
                </a:lnTo>
                <a:lnTo>
                  <a:pt x="1075787" y="1145924"/>
                </a:lnTo>
                <a:lnTo>
                  <a:pt x="1025402" y="1403848"/>
                </a:lnTo>
                <a:cubicBezTo>
                  <a:pt x="1021802" y="1425442"/>
                  <a:pt x="993011" y="1436239"/>
                  <a:pt x="976216" y="1424243"/>
                </a:cubicBezTo>
                <a:lnTo>
                  <a:pt x="761480" y="1273086"/>
                </a:lnTo>
                <a:lnTo>
                  <a:pt x="761480" y="1372657"/>
                </a:lnTo>
                <a:lnTo>
                  <a:pt x="953423" y="1501019"/>
                </a:lnTo>
                <a:cubicBezTo>
                  <a:pt x="967819" y="1510616"/>
                  <a:pt x="971417" y="1531010"/>
                  <a:pt x="961820" y="1545406"/>
                </a:cubicBezTo>
                <a:cubicBezTo>
                  <a:pt x="952223" y="1559802"/>
                  <a:pt x="931830" y="1563400"/>
                  <a:pt x="917434" y="1553804"/>
                </a:cubicBezTo>
                <a:lnTo>
                  <a:pt x="762679" y="1449434"/>
                </a:lnTo>
                <a:lnTo>
                  <a:pt x="761480" y="1543007"/>
                </a:lnTo>
                <a:lnTo>
                  <a:pt x="886243" y="1626982"/>
                </a:lnTo>
                <a:cubicBezTo>
                  <a:pt x="900639" y="1636579"/>
                  <a:pt x="904237" y="1656972"/>
                  <a:pt x="894640" y="1671368"/>
                </a:cubicBezTo>
                <a:cubicBezTo>
                  <a:pt x="885043" y="1685765"/>
                  <a:pt x="864650" y="1689363"/>
                  <a:pt x="850254" y="1679766"/>
                </a:cubicBezTo>
                <a:lnTo>
                  <a:pt x="760280" y="1619784"/>
                </a:lnTo>
                <a:lnTo>
                  <a:pt x="760280" y="1620983"/>
                </a:lnTo>
                <a:lnTo>
                  <a:pt x="760280" y="1698961"/>
                </a:lnTo>
                <a:lnTo>
                  <a:pt x="827460" y="1744547"/>
                </a:lnTo>
                <a:cubicBezTo>
                  <a:pt x="841856" y="1754144"/>
                  <a:pt x="845455" y="1774538"/>
                  <a:pt x="835858" y="1788933"/>
                </a:cubicBezTo>
                <a:cubicBezTo>
                  <a:pt x="826261" y="1803329"/>
                  <a:pt x="805866" y="1806929"/>
                  <a:pt x="791471" y="1797331"/>
                </a:cubicBezTo>
                <a:lnTo>
                  <a:pt x="761480" y="1776937"/>
                </a:lnTo>
                <a:lnTo>
                  <a:pt x="760280" y="1840519"/>
                </a:lnTo>
                <a:cubicBezTo>
                  <a:pt x="760280" y="1858513"/>
                  <a:pt x="745884" y="1872908"/>
                  <a:pt x="729089" y="1872908"/>
                </a:cubicBezTo>
                <a:cubicBezTo>
                  <a:pt x="711095" y="1872908"/>
                  <a:pt x="696699" y="1858513"/>
                  <a:pt x="696699" y="1840519"/>
                </a:cubicBezTo>
                <a:lnTo>
                  <a:pt x="696699" y="1766141"/>
                </a:lnTo>
                <a:lnTo>
                  <a:pt x="696699" y="1764940"/>
                </a:lnTo>
                <a:lnTo>
                  <a:pt x="646314" y="1796132"/>
                </a:lnTo>
                <a:cubicBezTo>
                  <a:pt x="630718" y="1804529"/>
                  <a:pt x="611524" y="1799731"/>
                  <a:pt x="601927" y="1785335"/>
                </a:cubicBezTo>
                <a:cubicBezTo>
                  <a:pt x="593530" y="1769740"/>
                  <a:pt x="597128" y="1750545"/>
                  <a:pt x="612724" y="1740948"/>
                </a:cubicBezTo>
                <a:lnTo>
                  <a:pt x="696699" y="1689363"/>
                </a:lnTo>
                <a:lnTo>
                  <a:pt x="696699" y="1610187"/>
                </a:lnTo>
                <a:lnTo>
                  <a:pt x="696699" y="1608987"/>
                </a:lnTo>
                <a:lnTo>
                  <a:pt x="588731" y="1676168"/>
                </a:lnTo>
                <a:cubicBezTo>
                  <a:pt x="573135" y="1684565"/>
                  <a:pt x="553941" y="1680965"/>
                  <a:pt x="544344" y="1665370"/>
                </a:cubicBezTo>
                <a:cubicBezTo>
                  <a:pt x="535947" y="1649776"/>
                  <a:pt x="540746" y="1630580"/>
                  <a:pt x="555141" y="1620983"/>
                </a:cubicBezTo>
                <a:lnTo>
                  <a:pt x="696699" y="1533410"/>
                </a:lnTo>
                <a:lnTo>
                  <a:pt x="696699" y="1455432"/>
                </a:lnTo>
                <a:lnTo>
                  <a:pt x="547944" y="1546605"/>
                </a:lnTo>
                <a:cubicBezTo>
                  <a:pt x="532347" y="1555003"/>
                  <a:pt x="513153" y="1550205"/>
                  <a:pt x="503556" y="1535809"/>
                </a:cubicBezTo>
                <a:cubicBezTo>
                  <a:pt x="495159" y="1520214"/>
                  <a:pt x="499958" y="1501019"/>
                  <a:pt x="514353" y="1491421"/>
                </a:cubicBezTo>
                <a:lnTo>
                  <a:pt x="695499" y="1376257"/>
                </a:lnTo>
                <a:lnTo>
                  <a:pt x="695499" y="1281484"/>
                </a:lnTo>
                <a:lnTo>
                  <a:pt x="463968" y="1426641"/>
                </a:lnTo>
                <a:cubicBezTo>
                  <a:pt x="454371" y="1432639"/>
                  <a:pt x="443574" y="1432639"/>
                  <a:pt x="433977" y="1429040"/>
                </a:cubicBezTo>
                <a:cubicBezTo>
                  <a:pt x="424379" y="1424243"/>
                  <a:pt x="417182" y="1415844"/>
                  <a:pt x="414782" y="1406247"/>
                </a:cubicBezTo>
                <a:lnTo>
                  <a:pt x="359599" y="1139926"/>
                </a:lnTo>
                <a:lnTo>
                  <a:pt x="292419" y="1205907"/>
                </a:lnTo>
                <a:lnTo>
                  <a:pt x="338005" y="1414644"/>
                </a:lnTo>
                <a:cubicBezTo>
                  <a:pt x="341605" y="1432639"/>
                  <a:pt x="330807" y="1449434"/>
                  <a:pt x="314012" y="1453033"/>
                </a:cubicBezTo>
                <a:cubicBezTo>
                  <a:pt x="296018" y="1456632"/>
                  <a:pt x="279223" y="1445836"/>
                  <a:pt x="275624" y="1429040"/>
                </a:cubicBezTo>
                <a:lnTo>
                  <a:pt x="238435" y="1259891"/>
                </a:lnTo>
                <a:lnTo>
                  <a:pt x="182051" y="1313875"/>
                </a:lnTo>
                <a:lnTo>
                  <a:pt x="180852" y="1313875"/>
                </a:lnTo>
                <a:lnTo>
                  <a:pt x="215641" y="1475827"/>
                </a:lnTo>
                <a:cubicBezTo>
                  <a:pt x="219241" y="1493822"/>
                  <a:pt x="208444" y="1510616"/>
                  <a:pt x="191649" y="1514215"/>
                </a:cubicBezTo>
                <a:cubicBezTo>
                  <a:pt x="173654" y="1517815"/>
                  <a:pt x="156859" y="1507017"/>
                  <a:pt x="153260" y="1490222"/>
                </a:cubicBezTo>
                <a:lnTo>
                  <a:pt x="126868" y="1366658"/>
                </a:lnTo>
                <a:lnTo>
                  <a:pt x="69285" y="1421843"/>
                </a:lnTo>
                <a:lnTo>
                  <a:pt x="89679" y="1516615"/>
                </a:lnTo>
                <a:cubicBezTo>
                  <a:pt x="93278" y="1534609"/>
                  <a:pt x="82481" y="1551404"/>
                  <a:pt x="65686" y="1555003"/>
                </a:cubicBezTo>
                <a:cubicBezTo>
                  <a:pt x="47691" y="1558601"/>
                  <a:pt x="30896" y="1547805"/>
                  <a:pt x="27298" y="1531010"/>
                </a:cubicBezTo>
                <a:lnTo>
                  <a:pt x="15301" y="1474626"/>
                </a:lnTo>
                <a:lnTo>
                  <a:pt x="0" y="1489588"/>
                </a:lnTo>
                <a:lnTo>
                  <a:pt x="0" y="1379383"/>
                </a:lnTo>
                <a:lnTo>
                  <a:pt x="18900" y="1383453"/>
                </a:lnTo>
                <a:lnTo>
                  <a:pt x="76483" y="1328271"/>
                </a:lnTo>
                <a:lnTo>
                  <a:pt x="0" y="1311567"/>
                </a:lnTo>
                <a:lnTo>
                  <a:pt x="0" y="1246167"/>
                </a:lnTo>
                <a:lnTo>
                  <a:pt x="134066" y="1276686"/>
                </a:lnTo>
                <a:lnTo>
                  <a:pt x="202446" y="1210705"/>
                </a:lnTo>
                <a:lnTo>
                  <a:pt x="20100" y="1171117"/>
                </a:lnTo>
                <a:cubicBezTo>
                  <a:pt x="11702" y="1169317"/>
                  <a:pt x="4804" y="1163919"/>
                  <a:pt x="456" y="1156871"/>
                </a:cubicBezTo>
                <a:lnTo>
                  <a:pt x="0" y="1154342"/>
                </a:lnTo>
                <a:lnTo>
                  <a:pt x="0" y="1128105"/>
                </a:lnTo>
                <a:lnTo>
                  <a:pt x="15301" y="1109934"/>
                </a:lnTo>
                <a:cubicBezTo>
                  <a:pt x="20100" y="1107535"/>
                  <a:pt x="27298" y="1107535"/>
                  <a:pt x="33295" y="1108735"/>
                </a:cubicBezTo>
                <a:lnTo>
                  <a:pt x="258828" y="1157922"/>
                </a:lnTo>
                <a:lnTo>
                  <a:pt x="329608" y="1088342"/>
                </a:lnTo>
                <a:lnTo>
                  <a:pt x="70485" y="1040356"/>
                </a:lnTo>
                <a:cubicBezTo>
                  <a:pt x="59688" y="1037956"/>
                  <a:pt x="51291" y="1030758"/>
                  <a:pt x="47691" y="1021161"/>
                </a:cubicBezTo>
                <a:cubicBezTo>
                  <a:pt x="42893" y="1010365"/>
                  <a:pt x="44093" y="999567"/>
                  <a:pt x="50090" y="991170"/>
                </a:cubicBezTo>
                <a:lnTo>
                  <a:pt x="202446" y="775234"/>
                </a:lnTo>
                <a:lnTo>
                  <a:pt x="102875" y="775234"/>
                </a:lnTo>
                <a:lnTo>
                  <a:pt x="0" y="928105"/>
                </a:lnTo>
                <a:lnTo>
                  <a:pt x="0" y="812582"/>
                </a:lnTo>
                <a:lnTo>
                  <a:pt x="24899" y="775234"/>
                </a:lnTo>
                <a:lnTo>
                  <a:pt x="0" y="774915"/>
                </a:lnTo>
                <a:lnTo>
                  <a:pt x="0" y="709253"/>
                </a:lnTo>
                <a:lnTo>
                  <a:pt x="16500" y="709253"/>
                </a:lnTo>
                <a:lnTo>
                  <a:pt x="0" y="682332"/>
                </a:lnTo>
                <a:lnTo>
                  <a:pt x="0" y="558760"/>
                </a:lnTo>
                <a:lnTo>
                  <a:pt x="92079" y="709253"/>
                </a:lnTo>
                <a:lnTo>
                  <a:pt x="188050" y="709253"/>
                </a:lnTo>
                <a:lnTo>
                  <a:pt x="41694" y="478921"/>
                </a:lnTo>
                <a:cubicBezTo>
                  <a:pt x="36895" y="470525"/>
                  <a:pt x="36895" y="459727"/>
                  <a:pt x="39294" y="450130"/>
                </a:cubicBezTo>
                <a:cubicBezTo>
                  <a:pt x="44093" y="439334"/>
                  <a:pt x="52490" y="433335"/>
                  <a:pt x="62087" y="430936"/>
                </a:cubicBezTo>
                <a:lnTo>
                  <a:pt x="330807" y="372154"/>
                </a:lnTo>
                <a:lnTo>
                  <a:pt x="266026" y="303773"/>
                </a:lnTo>
                <a:lnTo>
                  <a:pt x="57288" y="349360"/>
                </a:lnTo>
                <a:cubicBezTo>
                  <a:pt x="39294" y="352959"/>
                  <a:pt x="22499" y="342162"/>
                  <a:pt x="18900" y="325367"/>
                </a:cubicBezTo>
                <a:cubicBezTo>
                  <a:pt x="15301" y="307373"/>
                  <a:pt x="26098" y="290578"/>
                  <a:pt x="42893" y="286978"/>
                </a:cubicBezTo>
                <a:lnTo>
                  <a:pt x="213242" y="249790"/>
                </a:lnTo>
                <a:lnTo>
                  <a:pt x="159259" y="192207"/>
                </a:lnTo>
                <a:lnTo>
                  <a:pt x="0" y="227598"/>
                </a:lnTo>
                <a:lnTo>
                  <a:pt x="0" y="162165"/>
                </a:lnTo>
                <a:lnTo>
                  <a:pt x="106474" y="139423"/>
                </a:lnTo>
                <a:lnTo>
                  <a:pt x="52490" y="81840"/>
                </a:lnTo>
                <a:lnTo>
                  <a:pt x="0" y="93135"/>
                </a:lnTo>
                <a:lnTo>
                  <a:pt x="0" y="28044"/>
                </a:lnTo>
                <a:lnTo>
                  <a:pt x="906" y="27855"/>
                </a:lnTo>
                <a:lnTo>
                  <a:pt x="0" y="26929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Graphic 12">
            <a:extLst>
              <a:ext uri="{FF2B5EF4-FFF2-40B4-BE49-F238E27FC236}">
                <a16:creationId xmlns:a16="http://schemas.microsoft.com/office/drawing/2014/main" id="{E5B9B9EC-D12A-4199-A448-DAA122F1777D}"/>
              </a:ext>
            </a:extLst>
          </p:cNvPr>
          <p:cNvSpPr/>
          <p:nvPr userDrawn="1"/>
        </p:nvSpPr>
        <p:spPr>
          <a:xfrm rot="1218983">
            <a:off x="1725743" y="244371"/>
            <a:ext cx="513088" cy="513088"/>
          </a:xfrm>
          <a:custGeom>
            <a:avLst/>
            <a:gdLst>
              <a:gd name="connsiteX0" fmla="*/ 1546384 w 1800225"/>
              <a:gd name="connsiteY0" fmla="*/ 280885 h 1800225"/>
              <a:gd name="connsiteX1" fmla="*/ 1511141 w 1800225"/>
              <a:gd name="connsiteY1" fmla="*/ 279932 h 1800225"/>
              <a:gd name="connsiteX2" fmla="*/ 1467326 w 1800225"/>
              <a:gd name="connsiteY2" fmla="*/ 320890 h 1800225"/>
              <a:gd name="connsiteX3" fmla="*/ 1457801 w 1800225"/>
              <a:gd name="connsiteY3" fmla="*/ 275170 h 1800225"/>
              <a:gd name="connsiteX4" fmla="*/ 1427321 w 1800225"/>
              <a:gd name="connsiteY4" fmla="*/ 256120 h 1800225"/>
              <a:gd name="connsiteX5" fmla="*/ 1423511 w 1800225"/>
              <a:gd name="connsiteY5" fmla="*/ 257072 h 1800225"/>
              <a:gd name="connsiteX6" fmla="*/ 1408271 w 1800225"/>
              <a:gd name="connsiteY6" fmla="*/ 285647 h 1800225"/>
              <a:gd name="connsiteX7" fmla="*/ 1424464 w 1800225"/>
              <a:gd name="connsiteY7" fmla="*/ 361847 h 1800225"/>
              <a:gd name="connsiteX8" fmla="*/ 1424464 w 1800225"/>
              <a:gd name="connsiteY8" fmla="*/ 361847 h 1800225"/>
              <a:gd name="connsiteX9" fmla="*/ 1378744 w 1800225"/>
              <a:gd name="connsiteY9" fmla="*/ 405662 h 1800225"/>
              <a:gd name="connsiteX10" fmla="*/ 1378744 w 1800225"/>
              <a:gd name="connsiteY10" fmla="*/ 405662 h 1800225"/>
              <a:gd name="connsiteX11" fmla="*/ 1356836 w 1800225"/>
              <a:gd name="connsiteY11" fmla="*/ 306602 h 1800225"/>
              <a:gd name="connsiteX12" fmla="*/ 1326356 w 1800225"/>
              <a:gd name="connsiteY12" fmla="*/ 287552 h 1800225"/>
              <a:gd name="connsiteX13" fmla="*/ 1322546 w 1800225"/>
              <a:gd name="connsiteY13" fmla="*/ 288505 h 1800225"/>
              <a:gd name="connsiteX14" fmla="*/ 1307306 w 1800225"/>
              <a:gd name="connsiteY14" fmla="*/ 317080 h 1800225"/>
              <a:gd name="connsiteX15" fmla="*/ 1335881 w 1800225"/>
              <a:gd name="connsiteY15" fmla="*/ 445667 h 1800225"/>
              <a:gd name="connsiteX16" fmla="*/ 1335881 w 1800225"/>
              <a:gd name="connsiteY16" fmla="*/ 445667 h 1800225"/>
              <a:gd name="connsiteX17" fmla="*/ 1291114 w 1800225"/>
              <a:gd name="connsiteY17" fmla="*/ 488530 h 1800225"/>
              <a:gd name="connsiteX18" fmla="*/ 1291114 w 1800225"/>
              <a:gd name="connsiteY18" fmla="*/ 488530 h 1800225"/>
              <a:gd name="connsiteX19" fmla="*/ 1261586 w 1800225"/>
              <a:gd name="connsiteY19" fmla="*/ 353275 h 1800225"/>
              <a:gd name="connsiteX20" fmla="*/ 1231106 w 1800225"/>
              <a:gd name="connsiteY20" fmla="*/ 334225 h 1800225"/>
              <a:gd name="connsiteX21" fmla="*/ 1227296 w 1800225"/>
              <a:gd name="connsiteY21" fmla="*/ 335177 h 1800225"/>
              <a:gd name="connsiteX22" fmla="*/ 1212056 w 1800225"/>
              <a:gd name="connsiteY22" fmla="*/ 363752 h 1800225"/>
              <a:gd name="connsiteX23" fmla="*/ 1248251 w 1800225"/>
              <a:gd name="connsiteY23" fmla="*/ 529487 h 1800225"/>
              <a:gd name="connsiteX24" fmla="*/ 1193959 w 1800225"/>
              <a:gd name="connsiteY24" fmla="*/ 581875 h 1800225"/>
              <a:gd name="connsiteX25" fmla="*/ 1150144 w 1800225"/>
              <a:gd name="connsiteY25" fmla="*/ 372325 h 1800225"/>
              <a:gd name="connsiteX26" fmla="*/ 1134904 w 1800225"/>
              <a:gd name="connsiteY26" fmla="*/ 354227 h 1800225"/>
              <a:gd name="connsiteX27" fmla="*/ 1111091 w 1800225"/>
              <a:gd name="connsiteY27" fmla="*/ 356132 h 1800225"/>
              <a:gd name="connsiteX28" fmla="*/ 929164 w 1800225"/>
              <a:gd name="connsiteY28" fmla="*/ 471385 h 1800225"/>
              <a:gd name="connsiteX29" fmla="*/ 928211 w 1800225"/>
              <a:gd name="connsiteY29" fmla="*/ 396137 h 1800225"/>
              <a:gd name="connsiteX30" fmla="*/ 1072991 w 1800225"/>
              <a:gd name="connsiteY30" fmla="*/ 307555 h 1800225"/>
              <a:gd name="connsiteX31" fmla="*/ 1081564 w 1800225"/>
              <a:gd name="connsiteY31" fmla="*/ 272312 h 1800225"/>
              <a:gd name="connsiteX32" fmla="*/ 1046321 w 1800225"/>
              <a:gd name="connsiteY32" fmla="*/ 263740 h 1800225"/>
              <a:gd name="connsiteX33" fmla="*/ 929164 w 1800225"/>
              <a:gd name="connsiteY33" fmla="*/ 336130 h 1800225"/>
              <a:gd name="connsiteX34" fmla="*/ 929164 w 1800225"/>
              <a:gd name="connsiteY34" fmla="*/ 273265 h 1800225"/>
              <a:gd name="connsiteX35" fmla="*/ 1041559 w 1800225"/>
              <a:gd name="connsiteY35" fmla="*/ 203732 h 1800225"/>
              <a:gd name="connsiteX36" fmla="*/ 1050131 w 1800225"/>
              <a:gd name="connsiteY36" fmla="*/ 168490 h 1800225"/>
              <a:gd name="connsiteX37" fmla="*/ 1014889 w 1800225"/>
              <a:gd name="connsiteY37" fmla="*/ 159917 h 1800225"/>
              <a:gd name="connsiteX38" fmla="*/ 929164 w 1800225"/>
              <a:gd name="connsiteY38" fmla="*/ 212305 h 1800225"/>
              <a:gd name="connsiteX39" fmla="*/ 929164 w 1800225"/>
              <a:gd name="connsiteY39" fmla="*/ 149440 h 1800225"/>
              <a:gd name="connsiteX40" fmla="*/ 929164 w 1800225"/>
              <a:gd name="connsiteY40" fmla="*/ 148487 h 1800225"/>
              <a:gd name="connsiteX41" fmla="*/ 994886 w 1800225"/>
              <a:gd name="connsiteY41" fmla="*/ 107530 h 1800225"/>
              <a:gd name="connsiteX42" fmla="*/ 1003459 w 1800225"/>
              <a:gd name="connsiteY42" fmla="*/ 72287 h 1800225"/>
              <a:gd name="connsiteX43" fmla="*/ 968216 w 1800225"/>
              <a:gd name="connsiteY43" fmla="*/ 63715 h 1800225"/>
              <a:gd name="connsiteX44" fmla="*/ 929164 w 1800225"/>
              <a:gd name="connsiteY44" fmla="*/ 88480 h 1800225"/>
              <a:gd name="connsiteX45" fmla="*/ 929164 w 1800225"/>
              <a:gd name="connsiteY45" fmla="*/ 88480 h 1800225"/>
              <a:gd name="connsiteX46" fmla="*/ 929164 w 1800225"/>
              <a:gd name="connsiteY46" fmla="*/ 28472 h 1800225"/>
              <a:gd name="connsiteX47" fmla="*/ 902494 w 1800225"/>
              <a:gd name="connsiteY47" fmla="*/ 7517 h 1800225"/>
              <a:gd name="connsiteX48" fmla="*/ 892969 w 1800225"/>
              <a:gd name="connsiteY48" fmla="*/ 9422 h 1800225"/>
              <a:gd name="connsiteX49" fmla="*/ 876776 w 1800225"/>
              <a:gd name="connsiteY49" fmla="*/ 32282 h 1800225"/>
              <a:gd name="connsiteX50" fmla="*/ 876776 w 1800225"/>
              <a:gd name="connsiteY50" fmla="*/ 82765 h 1800225"/>
              <a:gd name="connsiteX51" fmla="*/ 852011 w 1800225"/>
              <a:gd name="connsiteY51" fmla="*/ 66572 h 1800225"/>
              <a:gd name="connsiteX52" fmla="*/ 829151 w 1800225"/>
              <a:gd name="connsiteY52" fmla="*/ 64667 h 1800225"/>
              <a:gd name="connsiteX53" fmla="*/ 817721 w 1800225"/>
              <a:gd name="connsiteY53" fmla="*/ 74192 h 1800225"/>
              <a:gd name="connsiteX54" fmla="*/ 824389 w 1800225"/>
              <a:gd name="connsiteY54" fmla="*/ 109435 h 1800225"/>
              <a:gd name="connsiteX55" fmla="*/ 877729 w 1800225"/>
              <a:gd name="connsiteY55" fmla="*/ 144677 h 1800225"/>
              <a:gd name="connsiteX56" fmla="*/ 876776 w 1800225"/>
              <a:gd name="connsiteY56" fmla="*/ 206590 h 1800225"/>
              <a:gd name="connsiteX57" fmla="*/ 807244 w 1800225"/>
              <a:gd name="connsiteY57" fmla="*/ 159917 h 1800225"/>
              <a:gd name="connsiteX58" fmla="*/ 783431 w 1800225"/>
              <a:gd name="connsiteY58" fmla="*/ 157060 h 1800225"/>
              <a:gd name="connsiteX59" fmla="*/ 772001 w 1800225"/>
              <a:gd name="connsiteY59" fmla="*/ 166585 h 1800225"/>
              <a:gd name="connsiteX60" fmla="*/ 778669 w 1800225"/>
              <a:gd name="connsiteY60" fmla="*/ 201827 h 1800225"/>
              <a:gd name="connsiteX61" fmla="*/ 877729 w 1800225"/>
              <a:gd name="connsiteY61" fmla="*/ 268502 h 1800225"/>
              <a:gd name="connsiteX62" fmla="*/ 877729 w 1800225"/>
              <a:gd name="connsiteY62" fmla="*/ 268502 h 1800225"/>
              <a:gd name="connsiteX63" fmla="*/ 877729 w 1800225"/>
              <a:gd name="connsiteY63" fmla="*/ 343750 h 1800225"/>
              <a:gd name="connsiteX64" fmla="*/ 754856 w 1800225"/>
              <a:gd name="connsiteY64" fmla="*/ 260882 h 1800225"/>
              <a:gd name="connsiteX65" fmla="*/ 731044 w 1800225"/>
              <a:gd name="connsiteY65" fmla="*/ 258025 h 1800225"/>
              <a:gd name="connsiteX66" fmla="*/ 719614 w 1800225"/>
              <a:gd name="connsiteY66" fmla="*/ 267550 h 1800225"/>
              <a:gd name="connsiteX67" fmla="*/ 726281 w 1800225"/>
              <a:gd name="connsiteY67" fmla="*/ 302792 h 1800225"/>
              <a:gd name="connsiteX68" fmla="*/ 878681 w 1800225"/>
              <a:gd name="connsiteY68" fmla="*/ 404710 h 1800225"/>
              <a:gd name="connsiteX69" fmla="*/ 878681 w 1800225"/>
              <a:gd name="connsiteY69" fmla="*/ 483767 h 1800225"/>
              <a:gd name="connsiteX70" fmla="*/ 707231 w 1800225"/>
              <a:gd name="connsiteY70" fmla="*/ 363752 h 1800225"/>
              <a:gd name="connsiteX71" fmla="*/ 683419 w 1800225"/>
              <a:gd name="connsiteY71" fmla="*/ 361847 h 1800225"/>
              <a:gd name="connsiteX72" fmla="*/ 668179 w 1800225"/>
              <a:gd name="connsiteY72" fmla="*/ 379945 h 1800225"/>
              <a:gd name="connsiteX73" fmla="*/ 628174 w 1800225"/>
              <a:gd name="connsiteY73" fmla="*/ 584732 h 1800225"/>
              <a:gd name="connsiteX74" fmla="*/ 573881 w 1800225"/>
              <a:gd name="connsiteY74" fmla="*/ 528535 h 1800225"/>
              <a:gd name="connsiteX75" fmla="*/ 611981 w 1800225"/>
              <a:gd name="connsiteY75" fmla="*/ 349465 h 1800225"/>
              <a:gd name="connsiteX76" fmla="*/ 592931 w 1800225"/>
              <a:gd name="connsiteY76" fmla="*/ 318985 h 1800225"/>
              <a:gd name="connsiteX77" fmla="*/ 577691 w 1800225"/>
              <a:gd name="connsiteY77" fmla="*/ 319937 h 1800225"/>
              <a:gd name="connsiteX78" fmla="*/ 562451 w 1800225"/>
              <a:gd name="connsiteY78" fmla="*/ 338035 h 1800225"/>
              <a:gd name="connsiteX79" fmla="*/ 531019 w 1800225"/>
              <a:gd name="connsiteY79" fmla="*/ 482815 h 1800225"/>
              <a:gd name="connsiteX80" fmla="*/ 478631 w 1800225"/>
              <a:gd name="connsiteY80" fmla="*/ 428522 h 1800225"/>
              <a:gd name="connsiteX81" fmla="*/ 478631 w 1800225"/>
              <a:gd name="connsiteY81" fmla="*/ 428522 h 1800225"/>
              <a:gd name="connsiteX82" fmla="*/ 504349 w 1800225"/>
              <a:gd name="connsiteY82" fmla="*/ 312317 h 1800225"/>
              <a:gd name="connsiteX83" fmla="*/ 485299 w 1800225"/>
              <a:gd name="connsiteY83" fmla="*/ 281837 h 1800225"/>
              <a:gd name="connsiteX84" fmla="*/ 470059 w 1800225"/>
              <a:gd name="connsiteY84" fmla="*/ 282790 h 1800225"/>
              <a:gd name="connsiteX85" fmla="*/ 454819 w 1800225"/>
              <a:gd name="connsiteY85" fmla="*/ 300887 h 1800225"/>
              <a:gd name="connsiteX86" fmla="*/ 437674 w 1800225"/>
              <a:gd name="connsiteY86" fmla="*/ 382802 h 1800225"/>
              <a:gd name="connsiteX87" fmla="*/ 393859 w 1800225"/>
              <a:gd name="connsiteY87" fmla="*/ 338987 h 1800225"/>
              <a:gd name="connsiteX88" fmla="*/ 407194 w 1800225"/>
              <a:gd name="connsiteY88" fmla="*/ 276122 h 1800225"/>
              <a:gd name="connsiteX89" fmla="*/ 388144 w 1800225"/>
              <a:gd name="connsiteY89" fmla="*/ 245642 h 1800225"/>
              <a:gd name="connsiteX90" fmla="*/ 373856 w 1800225"/>
              <a:gd name="connsiteY90" fmla="*/ 246595 h 1800225"/>
              <a:gd name="connsiteX91" fmla="*/ 358616 w 1800225"/>
              <a:gd name="connsiteY91" fmla="*/ 264692 h 1800225"/>
              <a:gd name="connsiteX92" fmla="*/ 352901 w 1800225"/>
              <a:gd name="connsiteY92" fmla="*/ 293267 h 1800225"/>
              <a:gd name="connsiteX93" fmla="*/ 317659 w 1800225"/>
              <a:gd name="connsiteY93" fmla="*/ 257072 h 1800225"/>
              <a:gd name="connsiteX94" fmla="*/ 290036 w 1800225"/>
              <a:gd name="connsiteY94" fmla="*/ 251357 h 1800225"/>
              <a:gd name="connsiteX95" fmla="*/ 282416 w 1800225"/>
              <a:gd name="connsiteY95" fmla="*/ 257072 h 1800225"/>
              <a:gd name="connsiteX96" fmla="*/ 281464 w 1800225"/>
              <a:gd name="connsiteY96" fmla="*/ 292315 h 1800225"/>
              <a:gd name="connsiteX97" fmla="*/ 323374 w 1800225"/>
              <a:gd name="connsiteY97" fmla="*/ 335177 h 1800225"/>
              <a:gd name="connsiteX98" fmla="*/ 323374 w 1800225"/>
              <a:gd name="connsiteY98" fmla="*/ 335177 h 1800225"/>
              <a:gd name="connsiteX99" fmla="*/ 277654 w 1800225"/>
              <a:gd name="connsiteY99" fmla="*/ 344702 h 1800225"/>
              <a:gd name="connsiteX100" fmla="*/ 258604 w 1800225"/>
              <a:gd name="connsiteY100" fmla="*/ 375182 h 1800225"/>
              <a:gd name="connsiteX101" fmla="*/ 289084 w 1800225"/>
              <a:gd name="connsiteY101" fmla="*/ 394232 h 1800225"/>
              <a:gd name="connsiteX102" fmla="*/ 364331 w 1800225"/>
              <a:gd name="connsiteY102" fmla="*/ 378040 h 1800225"/>
              <a:gd name="connsiteX103" fmla="*/ 364331 w 1800225"/>
              <a:gd name="connsiteY103" fmla="*/ 378040 h 1800225"/>
              <a:gd name="connsiteX104" fmla="*/ 407194 w 1800225"/>
              <a:gd name="connsiteY104" fmla="*/ 423760 h 1800225"/>
              <a:gd name="connsiteX105" fmla="*/ 309086 w 1800225"/>
              <a:gd name="connsiteY105" fmla="*/ 444715 h 1800225"/>
              <a:gd name="connsiteX106" fmla="*/ 290036 w 1800225"/>
              <a:gd name="connsiteY106" fmla="*/ 475195 h 1800225"/>
              <a:gd name="connsiteX107" fmla="*/ 320516 w 1800225"/>
              <a:gd name="connsiteY107" fmla="*/ 494245 h 1800225"/>
              <a:gd name="connsiteX108" fmla="*/ 449104 w 1800225"/>
              <a:gd name="connsiteY108" fmla="*/ 465670 h 1800225"/>
              <a:gd name="connsiteX109" fmla="*/ 491966 w 1800225"/>
              <a:gd name="connsiteY109" fmla="*/ 511390 h 1800225"/>
              <a:gd name="connsiteX110" fmla="*/ 356711 w 1800225"/>
              <a:gd name="connsiteY110" fmla="*/ 540917 h 1800225"/>
              <a:gd name="connsiteX111" fmla="*/ 337661 w 1800225"/>
              <a:gd name="connsiteY111" fmla="*/ 571397 h 1800225"/>
              <a:gd name="connsiteX112" fmla="*/ 368141 w 1800225"/>
              <a:gd name="connsiteY112" fmla="*/ 590447 h 1800225"/>
              <a:gd name="connsiteX113" fmla="*/ 533876 w 1800225"/>
              <a:gd name="connsiteY113" fmla="*/ 554252 h 1800225"/>
              <a:gd name="connsiteX114" fmla="*/ 585311 w 1800225"/>
              <a:gd name="connsiteY114" fmla="*/ 608545 h 1800225"/>
              <a:gd name="connsiteX115" fmla="*/ 371951 w 1800225"/>
              <a:gd name="connsiteY115" fmla="*/ 655217 h 1800225"/>
              <a:gd name="connsiteX116" fmla="*/ 353854 w 1800225"/>
              <a:gd name="connsiteY116" fmla="*/ 670457 h 1800225"/>
              <a:gd name="connsiteX117" fmla="*/ 355759 w 1800225"/>
              <a:gd name="connsiteY117" fmla="*/ 693317 h 1800225"/>
              <a:gd name="connsiteX118" fmla="*/ 471964 w 1800225"/>
              <a:gd name="connsiteY118" fmla="*/ 876197 h 1800225"/>
              <a:gd name="connsiteX119" fmla="*/ 395764 w 1800225"/>
              <a:gd name="connsiteY119" fmla="*/ 876197 h 1800225"/>
              <a:gd name="connsiteX120" fmla="*/ 307181 w 1800225"/>
              <a:gd name="connsiteY120" fmla="*/ 731417 h 1800225"/>
              <a:gd name="connsiteX121" fmla="*/ 275749 w 1800225"/>
              <a:gd name="connsiteY121" fmla="*/ 720940 h 1800225"/>
              <a:gd name="connsiteX122" fmla="*/ 271939 w 1800225"/>
              <a:gd name="connsiteY122" fmla="*/ 722845 h 1800225"/>
              <a:gd name="connsiteX123" fmla="*/ 263366 w 1800225"/>
              <a:gd name="connsiteY123" fmla="*/ 758087 h 1800225"/>
              <a:gd name="connsiteX124" fmla="*/ 335756 w 1800225"/>
              <a:gd name="connsiteY124" fmla="*/ 876197 h 1800225"/>
              <a:gd name="connsiteX125" fmla="*/ 335756 w 1800225"/>
              <a:gd name="connsiteY125" fmla="*/ 876197 h 1800225"/>
              <a:gd name="connsiteX126" fmla="*/ 273844 w 1800225"/>
              <a:gd name="connsiteY126" fmla="*/ 876197 h 1800225"/>
              <a:gd name="connsiteX127" fmla="*/ 272891 w 1800225"/>
              <a:gd name="connsiteY127" fmla="*/ 876197 h 1800225"/>
              <a:gd name="connsiteX128" fmla="*/ 203359 w 1800225"/>
              <a:gd name="connsiteY128" fmla="*/ 763802 h 1800225"/>
              <a:gd name="connsiteX129" fmla="*/ 171926 w 1800225"/>
              <a:gd name="connsiteY129" fmla="*/ 753325 h 1800225"/>
              <a:gd name="connsiteX130" fmla="*/ 168116 w 1800225"/>
              <a:gd name="connsiteY130" fmla="*/ 755230 h 1800225"/>
              <a:gd name="connsiteX131" fmla="*/ 159544 w 1800225"/>
              <a:gd name="connsiteY131" fmla="*/ 790472 h 1800225"/>
              <a:gd name="connsiteX132" fmla="*/ 212884 w 1800225"/>
              <a:gd name="connsiteY132" fmla="*/ 876197 h 1800225"/>
              <a:gd name="connsiteX133" fmla="*/ 212884 w 1800225"/>
              <a:gd name="connsiteY133" fmla="*/ 876197 h 1800225"/>
              <a:gd name="connsiteX134" fmla="*/ 150019 w 1800225"/>
              <a:gd name="connsiteY134" fmla="*/ 876197 h 1800225"/>
              <a:gd name="connsiteX135" fmla="*/ 150019 w 1800225"/>
              <a:gd name="connsiteY135" fmla="*/ 876197 h 1800225"/>
              <a:gd name="connsiteX136" fmla="*/ 109061 w 1800225"/>
              <a:gd name="connsiteY136" fmla="*/ 809522 h 1800225"/>
              <a:gd name="connsiteX137" fmla="*/ 77629 w 1800225"/>
              <a:gd name="connsiteY137" fmla="*/ 799045 h 1800225"/>
              <a:gd name="connsiteX138" fmla="*/ 73819 w 1800225"/>
              <a:gd name="connsiteY138" fmla="*/ 800950 h 1800225"/>
              <a:gd name="connsiteX139" fmla="*/ 65246 w 1800225"/>
              <a:gd name="connsiteY139" fmla="*/ 836192 h 1800225"/>
              <a:gd name="connsiteX140" fmla="*/ 90011 w 1800225"/>
              <a:gd name="connsiteY140" fmla="*/ 876197 h 1800225"/>
              <a:gd name="connsiteX141" fmla="*/ 30004 w 1800225"/>
              <a:gd name="connsiteY141" fmla="*/ 877150 h 1800225"/>
              <a:gd name="connsiteX142" fmla="*/ 7144 w 1800225"/>
              <a:gd name="connsiteY142" fmla="*/ 902867 h 1800225"/>
              <a:gd name="connsiteX143" fmla="*/ 32861 w 1800225"/>
              <a:gd name="connsiteY143" fmla="*/ 927632 h 1800225"/>
              <a:gd name="connsiteX144" fmla="*/ 82391 w 1800225"/>
              <a:gd name="connsiteY144" fmla="*/ 926680 h 1800225"/>
              <a:gd name="connsiteX145" fmla="*/ 83344 w 1800225"/>
              <a:gd name="connsiteY145" fmla="*/ 926680 h 1800225"/>
              <a:gd name="connsiteX146" fmla="*/ 67151 w 1800225"/>
              <a:gd name="connsiteY146" fmla="*/ 951445 h 1800225"/>
              <a:gd name="connsiteX147" fmla="*/ 73819 w 1800225"/>
              <a:gd name="connsiteY147" fmla="*/ 986687 h 1800225"/>
              <a:gd name="connsiteX148" fmla="*/ 109061 w 1800225"/>
              <a:gd name="connsiteY148" fmla="*/ 980020 h 1800225"/>
              <a:gd name="connsiteX149" fmla="*/ 144304 w 1800225"/>
              <a:gd name="connsiteY149" fmla="*/ 927632 h 1800225"/>
              <a:gd name="connsiteX150" fmla="*/ 207169 w 1800225"/>
              <a:gd name="connsiteY150" fmla="*/ 927632 h 1800225"/>
              <a:gd name="connsiteX151" fmla="*/ 207169 w 1800225"/>
              <a:gd name="connsiteY151" fmla="*/ 927632 h 1800225"/>
              <a:gd name="connsiteX152" fmla="*/ 159544 w 1800225"/>
              <a:gd name="connsiteY152" fmla="*/ 998117 h 1800225"/>
              <a:gd name="connsiteX153" fmla="*/ 166211 w 1800225"/>
              <a:gd name="connsiteY153" fmla="*/ 1033360 h 1800225"/>
              <a:gd name="connsiteX154" fmla="*/ 201454 w 1800225"/>
              <a:gd name="connsiteY154" fmla="*/ 1026692 h 1800225"/>
              <a:gd name="connsiteX155" fmla="*/ 268129 w 1800225"/>
              <a:gd name="connsiteY155" fmla="*/ 927632 h 1800225"/>
              <a:gd name="connsiteX156" fmla="*/ 342424 w 1800225"/>
              <a:gd name="connsiteY156" fmla="*/ 928585 h 1800225"/>
              <a:gd name="connsiteX157" fmla="*/ 260509 w 1800225"/>
              <a:gd name="connsiteY157" fmla="*/ 1051457 h 1800225"/>
              <a:gd name="connsiteX158" fmla="*/ 267176 w 1800225"/>
              <a:gd name="connsiteY158" fmla="*/ 1086700 h 1800225"/>
              <a:gd name="connsiteX159" fmla="*/ 302419 w 1800225"/>
              <a:gd name="connsiteY159" fmla="*/ 1080032 h 1800225"/>
              <a:gd name="connsiteX160" fmla="*/ 404336 w 1800225"/>
              <a:gd name="connsiteY160" fmla="*/ 928585 h 1800225"/>
              <a:gd name="connsiteX161" fmla="*/ 483394 w 1800225"/>
              <a:gd name="connsiteY161" fmla="*/ 928585 h 1800225"/>
              <a:gd name="connsiteX162" fmla="*/ 362426 w 1800225"/>
              <a:gd name="connsiteY162" fmla="*/ 1100035 h 1800225"/>
              <a:gd name="connsiteX163" fmla="*/ 360521 w 1800225"/>
              <a:gd name="connsiteY163" fmla="*/ 1123847 h 1800225"/>
              <a:gd name="connsiteX164" fmla="*/ 378619 w 1800225"/>
              <a:gd name="connsiteY164" fmla="*/ 1139088 h 1800225"/>
              <a:gd name="connsiteX165" fmla="*/ 584359 w 1800225"/>
              <a:gd name="connsiteY165" fmla="*/ 1177188 h 1800225"/>
              <a:gd name="connsiteX166" fmla="*/ 528161 w 1800225"/>
              <a:gd name="connsiteY166" fmla="*/ 1232433 h 1800225"/>
              <a:gd name="connsiteX167" fmla="*/ 349091 w 1800225"/>
              <a:gd name="connsiteY167" fmla="*/ 1193380 h 1800225"/>
              <a:gd name="connsiteX168" fmla="*/ 334804 w 1800225"/>
              <a:gd name="connsiteY168" fmla="*/ 1194332 h 1800225"/>
              <a:gd name="connsiteX169" fmla="*/ 319564 w 1800225"/>
              <a:gd name="connsiteY169" fmla="*/ 1212430 h 1800225"/>
              <a:gd name="connsiteX170" fmla="*/ 338614 w 1800225"/>
              <a:gd name="connsiteY170" fmla="*/ 1242910 h 1800225"/>
              <a:gd name="connsiteX171" fmla="*/ 483394 w 1800225"/>
              <a:gd name="connsiteY171" fmla="*/ 1274342 h 1800225"/>
              <a:gd name="connsiteX172" fmla="*/ 483394 w 1800225"/>
              <a:gd name="connsiteY172" fmla="*/ 1274342 h 1800225"/>
              <a:gd name="connsiteX173" fmla="*/ 429101 w 1800225"/>
              <a:gd name="connsiteY173" fmla="*/ 1326730 h 1800225"/>
              <a:gd name="connsiteX174" fmla="*/ 311944 w 1800225"/>
              <a:gd name="connsiteY174" fmla="*/ 1300060 h 1800225"/>
              <a:gd name="connsiteX175" fmla="*/ 296704 w 1800225"/>
              <a:gd name="connsiteY175" fmla="*/ 1301013 h 1800225"/>
              <a:gd name="connsiteX176" fmla="*/ 281464 w 1800225"/>
              <a:gd name="connsiteY176" fmla="*/ 1319110 h 1800225"/>
              <a:gd name="connsiteX177" fmla="*/ 300514 w 1800225"/>
              <a:gd name="connsiteY177" fmla="*/ 1349590 h 1800225"/>
              <a:gd name="connsiteX178" fmla="*/ 383381 w 1800225"/>
              <a:gd name="connsiteY178" fmla="*/ 1367688 h 1800225"/>
              <a:gd name="connsiteX179" fmla="*/ 337661 w 1800225"/>
              <a:gd name="connsiteY179" fmla="*/ 1411502 h 1800225"/>
              <a:gd name="connsiteX180" fmla="*/ 337661 w 1800225"/>
              <a:gd name="connsiteY180" fmla="*/ 1411502 h 1800225"/>
              <a:gd name="connsiteX181" fmla="*/ 275749 w 1800225"/>
              <a:gd name="connsiteY181" fmla="*/ 1398167 h 1800225"/>
              <a:gd name="connsiteX182" fmla="*/ 261461 w 1800225"/>
              <a:gd name="connsiteY182" fmla="*/ 1399120 h 1800225"/>
              <a:gd name="connsiteX183" fmla="*/ 246221 w 1800225"/>
              <a:gd name="connsiteY183" fmla="*/ 1417217 h 1800225"/>
              <a:gd name="connsiteX184" fmla="*/ 265271 w 1800225"/>
              <a:gd name="connsiteY184" fmla="*/ 1447697 h 1800225"/>
              <a:gd name="connsiteX185" fmla="*/ 293846 w 1800225"/>
              <a:gd name="connsiteY185" fmla="*/ 1454365 h 1800225"/>
              <a:gd name="connsiteX186" fmla="*/ 293846 w 1800225"/>
              <a:gd name="connsiteY186" fmla="*/ 1454365 h 1800225"/>
              <a:gd name="connsiteX187" fmla="*/ 257651 w 1800225"/>
              <a:gd name="connsiteY187" fmla="*/ 1488655 h 1800225"/>
              <a:gd name="connsiteX188" fmla="*/ 256699 w 1800225"/>
              <a:gd name="connsiteY188" fmla="*/ 1524850 h 1800225"/>
              <a:gd name="connsiteX189" fmla="*/ 291941 w 1800225"/>
              <a:gd name="connsiteY189" fmla="*/ 1525802 h 1800225"/>
              <a:gd name="connsiteX190" fmla="*/ 334804 w 1800225"/>
              <a:gd name="connsiteY190" fmla="*/ 1483892 h 1800225"/>
              <a:gd name="connsiteX191" fmla="*/ 334804 w 1800225"/>
              <a:gd name="connsiteY191" fmla="*/ 1483892 h 1800225"/>
              <a:gd name="connsiteX192" fmla="*/ 344329 w 1800225"/>
              <a:gd name="connsiteY192" fmla="*/ 1528660 h 1800225"/>
              <a:gd name="connsiteX193" fmla="*/ 374809 w 1800225"/>
              <a:gd name="connsiteY193" fmla="*/ 1547710 h 1800225"/>
              <a:gd name="connsiteX194" fmla="*/ 393859 w 1800225"/>
              <a:gd name="connsiteY194" fmla="*/ 1517230 h 1800225"/>
              <a:gd name="connsiteX195" fmla="*/ 377666 w 1800225"/>
              <a:gd name="connsiteY195" fmla="*/ 1441983 h 1800225"/>
              <a:gd name="connsiteX196" fmla="*/ 377666 w 1800225"/>
              <a:gd name="connsiteY196" fmla="*/ 1441983 h 1800225"/>
              <a:gd name="connsiteX197" fmla="*/ 423386 w 1800225"/>
              <a:gd name="connsiteY197" fmla="*/ 1398167 h 1800225"/>
              <a:gd name="connsiteX198" fmla="*/ 444341 w 1800225"/>
              <a:gd name="connsiteY198" fmla="*/ 1496275 h 1800225"/>
              <a:gd name="connsiteX199" fmla="*/ 474821 w 1800225"/>
              <a:gd name="connsiteY199" fmla="*/ 1515325 h 1800225"/>
              <a:gd name="connsiteX200" fmla="*/ 493871 w 1800225"/>
              <a:gd name="connsiteY200" fmla="*/ 1484845 h 1800225"/>
              <a:gd name="connsiteX201" fmla="*/ 466249 w 1800225"/>
              <a:gd name="connsiteY201" fmla="*/ 1356258 h 1800225"/>
              <a:gd name="connsiteX202" fmla="*/ 467201 w 1800225"/>
              <a:gd name="connsiteY202" fmla="*/ 1356258 h 1800225"/>
              <a:gd name="connsiteX203" fmla="*/ 511969 w 1800225"/>
              <a:gd name="connsiteY203" fmla="*/ 1313395 h 1800225"/>
              <a:gd name="connsiteX204" fmla="*/ 541496 w 1800225"/>
              <a:gd name="connsiteY204" fmla="*/ 1447697 h 1800225"/>
              <a:gd name="connsiteX205" fmla="*/ 571976 w 1800225"/>
              <a:gd name="connsiteY205" fmla="*/ 1466747 h 1800225"/>
              <a:gd name="connsiteX206" fmla="*/ 591026 w 1800225"/>
              <a:gd name="connsiteY206" fmla="*/ 1436267 h 1800225"/>
              <a:gd name="connsiteX207" fmla="*/ 554831 w 1800225"/>
              <a:gd name="connsiteY207" fmla="*/ 1270533 h 1800225"/>
              <a:gd name="connsiteX208" fmla="*/ 608171 w 1800225"/>
              <a:gd name="connsiteY208" fmla="*/ 1218145 h 1800225"/>
              <a:gd name="connsiteX209" fmla="*/ 651986 w 1800225"/>
              <a:gd name="connsiteY209" fmla="*/ 1429600 h 1800225"/>
              <a:gd name="connsiteX210" fmla="*/ 667226 w 1800225"/>
              <a:gd name="connsiteY210" fmla="*/ 1447697 h 1800225"/>
              <a:gd name="connsiteX211" fmla="*/ 691039 w 1800225"/>
              <a:gd name="connsiteY211" fmla="*/ 1445792 h 1800225"/>
              <a:gd name="connsiteX212" fmla="*/ 874871 w 1800225"/>
              <a:gd name="connsiteY212" fmla="*/ 1330540 h 1800225"/>
              <a:gd name="connsiteX213" fmla="*/ 874871 w 1800225"/>
              <a:gd name="connsiteY213" fmla="*/ 1405788 h 1800225"/>
              <a:gd name="connsiteX214" fmla="*/ 874871 w 1800225"/>
              <a:gd name="connsiteY214" fmla="*/ 1405788 h 1800225"/>
              <a:gd name="connsiteX215" fmla="*/ 731044 w 1800225"/>
              <a:gd name="connsiteY215" fmla="*/ 1497227 h 1800225"/>
              <a:gd name="connsiteX216" fmla="*/ 722471 w 1800225"/>
              <a:gd name="connsiteY216" fmla="*/ 1532470 h 1800225"/>
              <a:gd name="connsiteX217" fmla="*/ 757714 w 1800225"/>
              <a:gd name="connsiteY217" fmla="*/ 1541042 h 1800225"/>
              <a:gd name="connsiteX218" fmla="*/ 875824 w 1800225"/>
              <a:gd name="connsiteY218" fmla="*/ 1468652 h 1800225"/>
              <a:gd name="connsiteX219" fmla="*/ 875824 w 1800225"/>
              <a:gd name="connsiteY219" fmla="*/ 1468652 h 1800225"/>
              <a:gd name="connsiteX220" fmla="*/ 875824 w 1800225"/>
              <a:gd name="connsiteY220" fmla="*/ 1530565 h 1800225"/>
              <a:gd name="connsiteX221" fmla="*/ 875824 w 1800225"/>
              <a:gd name="connsiteY221" fmla="*/ 1530565 h 1800225"/>
              <a:gd name="connsiteX222" fmla="*/ 763429 w 1800225"/>
              <a:gd name="connsiteY222" fmla="*/ 1600097 h 1800225"/>
              <a:gd name="connsiteX223" fmla="*/ 754856 w 1800225"/>
              <a:gd name="connsiteY223" fmla="*/ 1635340 h 1800225"/>
              <a:gd name="connsiteX224" fmla="*/ 790099 w 1800225"/>
              <a:gd name="connsiteY224" fmla="*/ 1643913 h 1800225"/>
              <a:gd name="connsiteX225" fmla="*/ 875824 w 1800225"/>
              <a:gd name="connsiteY225" fmla="*/ 1590572 h 1800225"/>
              <a:gd name="connsiteX226" fmla="*/ 875824 w 1800225"/>
              <a:gd name="connsiteY226" fmla="*/ 1591525 h 1800225"/>
              <a:gd name="connsiteX227" fmla="*/ 875824 w 1800225"/>
              <a:gd name="connsiteY227" fmla="*/ 1654390 h 1800225"/>
              <a:gd name="connsiteX228" fmla="*/ 809149 w 1800225"/>
              <a:gd name="connsiteY228" fmla="*/ 1695347 h 1800225"/>
              <a:gd name="connsiteX229" fmla="*/ 800576 w 1800225"/>
              <a:gd name="connsiteY229" fmla="*/ 1730590 h 1800225"/>
              <a:gd name="connsiteX230" fmla="*/ 835819 w 1800225"/>
              <a:gd name="connsiteY230" fmla="*/ 1739163 h 1800225"/>
              <a:gd name="connsiteX231" fmla="*/ 875824 w 1800225"/>
              <a:gd name="connsiteY231" fmla="*/ 1714397 h 1800225"/>
              <a:gd name="connsiteX232" fmla="*/ 875824 w 1800225"/>
              <a:gd name="connsiteY232" fmla="*/ 1715350 h 1800225"/>
              <a:gd name="connsiteX233" fmla="*/ 875824 w 1800225"/>
              <a:gd name="connsiteY233" fmla="*/ 1774405 h 1800225"/>
              <a:gd name="connsiteX234" fmla="*/ 901541 w 1800225"/>
              <a:gd name="connsiteY234" fmla="*/ 1800122 h 1800225"/>
              <a:gd name="connsiteX235" fmla="*/ 926306 w 1800225"/>
              <a:gd name="connsiteY235" fmla="*/ 1774405 h 1800225"/>
              <a:gd name="connsiteX236" fmla="*/ 927259 w 1800225"/>
              <a:gd name="connsiteY236" fmla="*/ 1723922 h 1800225"/>
              <a:gd name="connsiteX237" fmla="*/ 927259 w 1800225"/>
              <a:gd name="connsiteY237" fmla="*/ 1723922 h 1800225"/>
              <a:gd name="connsiteX238" fmla="*/ 951071 w 1800225"/>
              <a:gd name="connsiteY238" fmla="*/ 1740115 h 1800225"/>
              <a:gd name="connsiteX239" fmla="*/ 986314 w 1800225"/>
              <a:gd name="connsiteY239" fmla="*/ 1733447 h 1800225"/>
              <a:gd name="connsiteX240" fmla="*/ 979646 w 1800225"/>
              <a:gd name="connsiteY240" fmla="*/ 1698205 h 1800225"/>
              <a:gd name="connsiteX241" fmla="*/ 926306 w 1800225"/>
              <a:gd name="connsiteY241" fmla="*/ 1662010 h 1800225"/>
              <a:gd name="connsiteX242" fmla="*/ 926306 w 1800225"/>
              <a:gd name="connsiteY242" fmla="*/ 1662010 h 1800225"/>
              <a:gd name="connsiteX243" fmla="*/ 926306 w 1800225"/>
              <a:gd name="connsiteY243" fmla="*/ 1600097 h 1800225"/>
              <a:gd name="connsiteX244" fmla="*/ 926306 w 1800225"/>
              <a:gd name="connsiteY244" fmla="*/ 1599145 h 1800225"/>
              <a:gd name="connsiteX245" fmla="*/ 926306 w 1800225"/>
              <a:gd name="connsiteY245" fmla="*/ 1599145 h 1800225"/>
              <a:gd name="connsiteX246" fmla="*/ 997744 w 1800225"/>
              <a:gd name="connsiteY246" fmla="*/ 1646770 h 1800225"/>
              <a:gd name="connsiteX247" fmla="*/ 1032986 w 1800225"/>
              <a:gd name="connsiteY247" fmla="*/ 1640102 h 1800225"/>
              <a:gd name="connsiteX248" fmla="*/ 1026319 w 1800225"/>
              <a:gd name="connsiteY248" fmla="*/ 1604860 h 1800225"/>
              <a:gd name="connsiteX249" fmla="*/ 927259 w 1800225"/>
              <a:gd name="connsiteY249" fmla="*/ 1538185 h 1800225"/>
              <a:gd name="connsiteX250" fmla="*/ 927259 w 1800225"/>
              <a:gd name="connsiteY250" fmla="*/ 1538185 h 1800225"/>
              <a:gd name="connsiteX251" fmla="*/ 928211 w 1800225"/>
              <a:gd name="connsiteY251" fmla="*/ 1463890 h 1800225"/>
              <a:gd name="connsiteX252" fmla="*/ 928211 w 1800225"/>
              <a:gd name="connsiteY252" fmla="*/ 1463890 h 1800225"/>
              <a:gd name="connsiteX253" fmla="*/ 1051084 w 1800225"/>
              <a:gd name="connsiteY253" fmla="*/ 1546758 h 1800225"/>
              <a:gd name="connsiteX254" fmla="*/ 1086326 w 1800225"/>
              <a:gd name="connsiteY254" fmla="*/ 1540090 h 1800225"/>
              <a:gd name="connsiteX255" fmla="*/ 1079659 w 1800225"/>
              <a:gd name="connsiteY255" fmla="*/ 1504847 h 1800225"/>
              <a:gd name="connsiteX256" fmla="*/ 927259 w 1800225"/>
              <a:gd name="connsiteY256" fmla="*/ 1402930 h 1800225"/>
              <a:gd name="connsiteX257" fmla="*/ 927259 w 1800225"/>
              <a:gd name="connsiteY257" fmla="*/ 1402930 h 1800225"/>
              <a:gd name="connsiteX258" fmla="*/ 927259 w 1800225"/>
              <a:gd name="connsiteY258" fmla="*/ 1323872 h 1800225"/>
              <a:gd name="connsiteX259" fmla="*/ 1097756 w 1800225"/>
              <a:gd name="connsiteY259" fmla="*/ 1443888 h 1800225"/>
              <a:gd name="connsiteX260" fmla="*/ 1136809 w 1800225"/>
              <a:gd name="connsiteY260" fmla="*/ 1427695 h 1800225"/>
              <a:gd name="connsiteX261" fmla="*/ 1176814 w 1800225"/>
              <a:gd name="connsiteY261" fmla="*/ 1222907 h 1800225"/>
              <a:gd name="connsiteX262" fmla="*/ 1231106 w 1800225"/>
              <a:gd name="connsiteY262" fmla="*/ 1279105 h 1800225"/>
              <a:gd name="connsiteX263" fmla="*/ 1231106 w 1800225"/>
              <a:gd name="connsiteY263" fmla="*/ 1279105 h 1800225"/>
              <a:gd name="connsiteX264" fmla="*/ 1192054 w 1800225"/>
              <a:gd name="connsiteY264" fmla="*/ 1458175 h 1800225"/>
              <a:gd name="connsiteX265" fmla="*/ 1211104 w 1800225"/>
              <a:gd name="connsiteY265" fmla="*/ 1487702 h 1800225"/>
              <a:gd name="connsiteX266" fmla="*/ 1241584 w 1800225"/>
              <a:gd name="connsiteY266" fmla="*/ 1468652 h 1800225"/>
              <a:gd name="connsiteX267" fmla="*/ 1273016 w 1800225"/>
              <a:gd name="connsiteY267" fmla="*/ 1323872 h 1800225"/>
              <a:gd name="connsiteX268" fmla="*/ 1273016 w 1800225"/>
              <a:gd name="connsiteY268" fmla="*/ 1323872 h 1800225"/>
              <a:gd name="connsiteX269" fmla="*/ 1325404 w 1800225"/>
              <a:gd name="connsiteY269" fmla="*/ 1377213 h 1800225"/>
              <a:gd name="connsiteX270" fmla="*/ 1325404 w 1800225"/>
              <a:gd name="connsiteY270" fmla="*/ 1377213 h 1800225"/>
              <a:gd name="connsiteX271" fmla="*/ 1300639 w 1800225"/>
              <a:gd name="connsiteY271" fmla="*/ 1494370 h 1800225"/>
              <a:gd name="connsiteX272" fmla="*/ 1319689 w 1800225"/>
              <a:gd name="connsiteY272" fmla="*/ 1524850 h 1800225"/>
              <a:gd name="connsiteX273" fmla="*/ 1350169 w 1800225"/>
              <a:gd name="connsiteY273" fmla="*/ 1505800 h 1800225"/>
              <a:gd name="connsiteX274" fmla="*/ 1368266 w 1800225"/>
              <a:gd name="connsiteY274" fmla="*/ 1421980 h 1800225"/>
              <a:gd name="connsiteX275" fmla="*/ 1368266 w 1800225"/>
              <a:gd name="connsiteY275" fmla="*/ 1421980 h 1800225"/>
              <a:gd name="connsiteX276" fmla="*/ 1368266 w 1800225"/>
              <a:gd name="connsiteY276" fmla="*/ 1422933 h 1800225"/>
              <a:gd name="connsiteX277" fmla="*/ 1411129 w 1800225"/>
              <a:gd name="connsiteY277" fmla="*/ 1467700 h 1800225"/>
              <a:gd name="connsiteX278" fmla="*/ 1411129 w 1800225"/>
              <a:gd name="connsiteY278" fmla="*/ 1467700 h 1800225"/>
              <a:gd name="connsiteX279" fmla="*/ 1397794 w 1800225"/>
              <a:gd name="connsiteY279" fmla="*/ 1530565 h 1800225"/>
              <a:gd name="connsiteX280" fmla="*/ 1416844 w 1800225"/>
              <a:gd name="connsiteY280" fmla="*/ 1561045 h 1800225"/>
              <a:gd name="connsiteX281" fmla="*/ 1447324 w 1800225"/>
              <a:gd name="connsiteY281" fmla="*/ 1541995 h 1800225"/>
              <a:gd name="connsiteX282" fmla="*/ 1453039 w 1800225"/>
              <a:gd name="connsiteY282" fmla="*/ 1513420 h 1800225"/>
              <a:gd name="connsiteX283" fmla="*/ 1453039 w 1800225"/>
              <a:gd name="connsiteY283" fmla="*/ 1513420 h 1800225"/>
              <a:gd name="connsiteX284" fmla="*/ 1488281 w 1800225"/>
              <a:gd name="connsiteY284" fmla="*/ 1549615 h 1800225"/>
              <a:gd name="connsiteX285" fmla="*/ 1523524 w 1800225"/>
              <a:gd name="connsiteY285" fmla="*/ 1550567 h 1800225"/>
              <a:gd name="connsiteX286" fmla="*/ 1524476 w 1800225"/>
              <a:gd name="connsiteY286" fmla="*/ 1514372 h 1800225"/>
              <a:gd name="connsiteX287" fmla="*/ 1483519 w 1800225"/>
              <a:gd name="connsiteY287" fmla="*/ 1472463 h 1800225"/>
              <a:gd name="connsiteX288" fmla="*/ 1482566 w 1800225"/>
              <a:gd name="connsiteY288" fmla="*/ 1471510 h 1800225"/>
              <a:gd name="connsiteX289" fmla="*/ 1528286 w 1800225"/>
              <a:gd name="connsiteY289" fmla="*/ 1461985 h 1800225"/>
              <a:gd name="connsiteX290" fmla="*/ 1547336 w 1800225"/>
              <a:gd name="connsiteY290" fmla="*/ 1431505 h 1800225"/>
              <a:gd name="connsiteX291" fmla="*/ 1516856 w 1800225"/>
              <a:gd name="connsiteY291" fmla="*/ 1412455 h 1800225"/>
              <a:gd name="connsiteX292" fmla="*/ 1440656 w 1800225"/>
              <a:gd name="connsiteY292" fmla="*/ 1428647 h 1800225"/>
              <a:gd name="connsiteX293" fmla="*/ 1397794 w 1800225"/>
              <a:gd name="connsiteY293" fmla="*/ 1379117 h 1800225"/>
              <a:gd name="connsiteX294" fmla="*/ 1397794 w 1800225"/>
              <a:gd name="connsiteY294" fmla="*/ 1379117 h 1800225"/>
              <a:gd name="connsiteX295" fmla="*/ 1495901 w 1800225"/>
              <a:gd name="connsiteY295" fmla="*/ 1358163 h 1800225"/>
              <a:gd name="connsiteX296" fmla="*/ 1514951 w 1800225"/>
              <a:gd name="connsiteY296" fmla="*/ 1327683 h 1800225"/>
              <a:gd name="connsiteX297" fmla="*/ 1484471 w 1800225"/>
              <a:gd name="connsiteY297" fmla="*/ 1308633 h 1800225"/>
              <a:gd name="connsiteX298" fmla="*/ 1355884 w 1800225"/>
              <a:gd name="connsiteY298" fmla="*/ 1336255 h 1800225"/>
              <a:gd name="connsiteX299" fmla="*/ 1355884 w 1800225"/>
              <a:gd name="connsiteY299" fmla="*/ 1336255 h 1800225"/>
              <a:gd name="connsiteX300" fmla="*/ 1313021 w 1800225"/>
              <a:gd name="connsiteY300" fmla="*/ 1291488 h 1800225"/>
              <a:gd name="connsiteX301" fmla="*/ 1313021 w 1800225"/>
              <a:gd name="connsiteY301" fmla="*/ 1291488 h 1800225"/>
              <a:gd name="connsiteX302" fmla="*/ 1448276 w 1800225"/>
              <a:gd name="connsiteY302" fmla="*/ 1261960 h 1800225"/>
              <a:gd name="connsiteX303" fmla="*/ 1467326 w 1800225"/>
              <a:gd name="connsiteY303" fmla="*/ 1231480 h 1800225"/>
              <a:gd name="connsiteX304" fmla="*/ 1436846 w 1800225"/>
              <a:gd name="connsiteY304" fmla="*/ 1212430 h 1800225"/>
              <a:gd name="connsiteX305" fmla="*/ 1271111 w 1800225"/>
              <a:gd name="connsiteY305" fmla="*/ 1248625 h 1800225"/>
              <a:gd name="connsiteX306" fmla="*/ 1271111 w 1800225"/>
              <a:gd name="connsiteY306" fmla="*/ 1248625 h 1800225"/>
              <a:gd name="connsiteX307" fmla="*/ 1218724 w 1800225"/>
              <a:gd name="connsiteY307" fmla="*/ 1194332 h 1800225"/>
              <a:gd name="connsiteX308" fmla="*/ 1431131 w 1800225"/>
              <a:gd name="connsiteY308" fmla="*/ 1150517 h 1800225"/>
              <a:gd name="connsiteX309" fmla="*/ 1449229 w 1800225"/>
              <a:gd name="connsiteY309" fmla="*/ 1135277 h 1800225"/>
              <a:gd name="connsiteX310" fmla="*/ 1447324 w 1800225"/>
              <a:gd name="connsiteY310" fmla="*/ 1112417 h 1800225"/>
              <a:gd name="connsiteX311" fmla="*/ 1332071 w 1800225"/>
              <a:gd name="connsiteY311" fmla="*/ 929537 h 1800225"/>
              <a:gd name="connsiteX312" fmla="*/ 1407319 w 1800225"/>
              <a:gd name="connsiteY312" fmla="*/ 929537 h 1800225"/>
              <a:gd name="connsiteX313" fmla="*/ 1495901 w 1800225"/>
              <a:gd name="connsiteY313" fmla="*/ 1073365 h 1800225"/>
              <a:gd name="connsiteX314" fmla="*/ 1531144 w 1800225"/>
              <a:gd name="connsiteY314" fmla="*/ 1081938 h 1800225"/>
              <a:gd name="connsiteX315" fmla="*/ 1539716 w 1800225"/>
              <a:gd name="connsiteY315" fmla="*/ 1046695 h 1800225"/>
              <a:gd name="connsiteX316" fmla="*/ 1467326 w 1800225"/>
              <a:gd name="connsiteY316" fmla="*/ 929537 h 1800225"/>
              <a:gd name="connsiteX317" fmla="*/ 1529239 w 1800225"/>
              <a:gd name="connsiteY317" fmla="*/ 929537 h 1800225"/>
              <a:gd name="connsiteX318" fmla="*/ 1530191 w 1800225"/>
              <a:gd name="connsiteY318" fmla="*/ 929537 h 1800225"/>
              <a:gd name="connsiteX319" fmla="*/ 1598771 w 1800225"/>
              <a:gd name="connsiteY319" fmla="*/ 1040980 h 1800225"/>
              <a:gd name="connsiteX320" fmla="*/ 1634014 w 1800225"/>
              <a:gd name="connsiteY320" fmla="*/ 1049552 h 1800225"/>
              <a:gd name="connsiteX321" fmla="*/ 1642586 w 1800225"/>
              <a:gd name="connsiteY321" fmla="*/ 1014310 h 1800225"/>
              <a:gd name="connsiteX322" fmla="*/ 1590199 w 1800225"/>
              <a:gd name="connsiteY322" fmla="*/ 928585 h 1800225"/>
              <a:gd name="connsiteX323" fmla="*/ 1653064 w 1800225"/>
              <a:gd name="connsiteY323" fmla="*/ 928585 h 1800225"/>
              <a:gd name="connsiteX324" fmla="*/ 1653064 w 1800225"/>
              <a:gd name="connsiteY324" fmla="*/ 928585 h 1800225"/>
              <a:gd name="connsiteX325" fmla="*/ 1694021 w 1800225"/>
              <a:gd name="connsiteY325" fmla="*/ 994307 h 1800225"/>
              <a:gd name="connsiteX326" fmla="*/ 1729264 w 1800225"/>
              <a:gd name="connsiteY326" fmla="*/ 1002880 h 1800225"/>
              <a:gd name="connsiteX327" fmla="*/ 1737836 w 1800225"/>
              <a:gd name="connsiteY327" fmla="*/ 967637 h 1800225"/>
              <a:gd name="connsiteX328" fmla="*/ 1714024 w 1800225"/>
              <a:gd name="connsiteY328" fmla="*/ 928585 h 1800225"/>
              <a:gd name="connsiteX329" fmla="*/ 1714024 w 1800225"/>
              <a:gd name="connsiteY329" fmla="*/ 928585 h 1800225"/>
              <a:gd name="connsiteX330" fmla="*/ 1774031 w 1800225"/>
              <a:gd name="connsiteY330" fmla="*/ 928585 h 1800225"/>
              <a:gd name="connsiteX331" fmla="*/ 1798796 w 1800225"/>
              <a:gd name="connsiteY331" fmla="*/ 902867 h 1800225"/>
              <a:gd name="connsiteX332" fmla="*/ 1773079 w 1800225"/>
              <a:gd name="connsiteY332" fmla="*/ 877150 h 1800225"/>
              <a:gd name="connsiteX333" fmla="*/ 1722596 w 1800225"/>
              <a:gd name="connsiteY333" fmla="*/ 878102 h 1800225"/>
              <a:gd name="connsiteX334" fmla="*/ 1722596 w 1800225"/>
              <a:gd name="connsiteY334" fmla="*/ 878102 h 1800225"/>
              <a:gd name="connsiteX335" fmla="*/ 1738789 w 1800225"/>
              <a:gd name="connsiteY335" fmla="*/ 853337 h 1800225"/>
              <a:gd name="connsiteX336" fmla="*/ 1732121 w 1800225"/>
              <a:gd name="connsiteY336" fmla="*/ 818095 h 1800225"/>
              <a:gd name="connsiteX337" fmla="*/ 1708309 w 1800225"/>
              <a:gd name="connsiteY337" fmla="*/ 815237 h 1800225"/>
              <a:gd name="connsiteX338" fmla="*/ 1696879 w 1800225"/>
              <a:gd name="connsiteY338" fmla="*/ 824762 h 1800225"/>
              <a:gd name="connsiteX339" fmla="*/ 1661636 w 1800225"/>
              <a:gd name="connsiteY339" fmla="*/ 877150 h 1800225"/>
              <a:gd name="connsiteX340" fmla="*/ 1661636 w 1800225"/>
              <a:gd name="connsiteY340" fmla="*/ 877150 h 1800225"/>
              <a:gd name="connsiteX341" fmla="*/ 1598771 w 1800225"/>
              <a:gd name="connsiteY341" fmla="*/ 877150 h 1800225"/>
              <a:gd name="connsiteX342" fmla="*/ 1646396 w 1800225"/>
              <a:gd name="connsiteY342" fmla="*/ 806665 h 1800225"/>
              <a:gd name="connsiteX343" fmla="*/ 1639729 w 1800225"/>
              <a:gd name="connsiteY343" fmla="*/ 771422 h 1800225"/>
              <a:gd name="connsiteX344" fmla="*/ 1615916 w 1800225"/>
              <a:gd name="connsiteY344" fmla="*/ 768565 h 1800225"/>
              <a:gd name="connsiteX345" fmla="*/ 1604486 w 1800225"/>
              <a:gd name="connsiteY345" fmla="*/ 778090 h 1800225"/>
              <a:gd name="connsiteX346" fmla="*/ 1537811 w 1800225"/>
              <a:gd name="connsiteY346" fmla="*/ 877150 h 1800225"/>
              <a:gd name="connsiteX347" fmla="*/ 1462564 w 1800225"/>
              <a:gd name="connsiteY347" fmla="*/ 877150 h 1800225"/>
              <a:gd name="connsiteX348" fmla="*/ 1462564 w 1800225"/>
              <a:gd name="connsiteY348" fmla="*/ 877150 h 1800225"/>
              <a:gd name="connsiteX349" fmla="*/ 1545431 w 1800225"/>
              <a:gd name="connsiteY349" fmla="*/ 754277 h 1800225"/>
              <a:gd name="connsiteX350" fmla="*/ 1538764 w 1800225"/>
              <a:gd name="connsiteY350" fmla="*/ 719035 h 1800225"/>
              <a:gd name="connsiteX351" fmla="*/ 1514951 w 1800225"/>
              <a:gd name="connsiteY351" fmla="*/ 716177 h 1800225"/>
              <a:gd name="connsiteX352" fmla="*/ 1503521 w 1800225"/>
              <a:gd name="connsiteY352" fmla="*/ 725702 h 1800225"/>
              <a:gd name="connsiteX353" fmla="*/ 1401604 w 1800225"/>
              <a:gd name="connsiteY353" fmla="*/ 878102 h 1800225"/>
              <a:gd name="connsiteX354" fmla="*/ 1322546 w 1800225"/>
              <a:gd name="connsiteY354" fmla="*/ 877150 h 1800225"/>
              <a:gd name="connsiteX355" fmla="*/ 1443514 w 1800225"/>
              <a:gd name="connsiteY355" fmla="*/ 706652 h 1800225"/>
              <a:gd name="connsiteX356" fmla="*/ 1445419 w 1800225"/>
              <a:gd name="connsiteY356" fmla="*/ 682840 h 1800225"/>
              <a:gd name="connsiteX357" fmla="*/ 1427321 w 1800225"/>
              <a:gd name="connsiteY357" fmla="*/ 667600 h 1800225"/>
              <a:gd name="connsiteX358" fmla="*/ 1221581 w 1800225"/>
              <a:gd name="connsiteY358" fmla="*/ 628547 h 1800225"/>
              <a:gd name="connsiteX359" fmla="*/ 1278731 w 1800225"/>
              <a:gd name="connsiteY359" fmla="*/ 573302 h 1800225"/>
              <a:gd name="connsiteX360" fmla="*/ 1456849 w 1800225"/>
              <a:gd name="connsiteY360" fmla="*/ 611402 h 1800225"/>
              <a:gd name="connsiteX361" fmla="*/ 1487329 w 1800225"/>
              <a:gd name="connsiteY361" fmla="*/ 592352 h 1800225"/>
              <a:gd name="connsiteX362" fmla="*/ 1468279 w 1800225"/>
              <a:gd name="connsiteY362" fmla="*/ 561872 h 1800225"/>
              <a:gd name="connsiteX363" fmla="*/ 1321594 w 1800225"/>
              <a:gd name="connsiteY363" fmla="*/ 532345 h 1800225"/>
              <a:gd name="connsiteX364" fmla="*/ 1374934 w 1800225"/>
              <a:gd name="connsiteY364" fmla="*/ 479957 h 1800225"/>
              <a:gd name="connsiteX365" fmla="*/ 1492091 w 1800225"/>
              <a:gd name="connsiteY365" fmla="*/ 504722 h 1800225"/>
              <a:gd name="connsiteX366" fmla="*/ 1522571 w 1800225"/>
              <a:gd name="connsiteY366" fmla="*/ 485672 h 1800225"/>
              <a:gd name="connsiteX367" fmla="*/ 1503521 w 1800225"/>
              <a:gd name="connsiteY367" fmla="*/ 455192 h 1800225"/>
              <a:gd name="connsiteX368" fmla="*/ 1420654 w 1800225"/>
              <a:gd name="connsiteY368" fmla="*/ 437095 h 1800225"/>
              <a:gd name="connsiteX369" fmla="*/ 1420654 w 1800225"/>
              <a:gd name="connsiteY369" fmla="*/ 437095 h 1800225"/>
              <a:gd name="connsiteX370" fmla="*/ 1466374 w 1800225"/>
              <a:gd name="connsiteY370" fmla="*/ 393280 h 1800225"/>
              <a:gd name="connsiteX371" fmla="*/ 1528286 w 1800225"/>
              <a:gd name="connsiteY371" fmla="*/ 406615 h 1800225"/>
              <a:gd name="connsiteX372" fmla="*/ 1558766 w 1800225"/>
              <a:gd name="connsiteY372" fmla="*/ 387565 h 1800225"/>
              <a:gd name="connsiteX373" fmla="*/ 1539716 w 1800225"/>
              <a:gd name="connsiteY373" fmla="*/ 357085 h 1800225"/>
              <a:gd name="connsiteX374" fmla="*/ 1510189 w 1800225"/>
              <a:gd name="connsiteY374" fmla="*/ 350417 h 1800225"/>
              <a:gd name="connsiteX375" fmla="*/ 1510189 w 1800225"/>
              <a:gd name="connsiteY375" fmla="*/ 350417 h 1800225"/>
              <a:gd name="connsiteX376" fmla="*/ 1546384 w 1800225"/>
              <a:gd name="connsiteY376" fmla="*/ 316127 h 1800225"/>
              <a:gd name="connsiteX377" fmla="*/ 1546384 w 1800225"/>
              <a:gd name="connsiteY377" fmla="*/ 280885 h 1800225"/>
              <a:gd name="connsiteX378" fmla="*/ 1257776 w 1800225"/>
              <a:gd name="connsiteY378" fmla="*/ 879055 h 1800225"/>
              <a:gd name="connsiteX379" fmla="*/ 1110139 w 1800225"/>
              <a:gd name="connsiteY379" fmla="*/ 880007 h 1800225"/>
              <a:gd name="connsiteX380" fmla="*/ 1109186 w 1800225"/>
              <a:gd name="connsiteY380" fmla="*/ 828572 h 1800225"/>
              <a:gd name="connsiteX381" fmla="*/ 1102519 w 1800225"/>
              <a:gd name="connsiteY381" fmla="*/ 811427 h 1800225"/>
              <a:gd name="connsiteX382" fmla="*/ 1068229 w 1800225"/>
              <a:gd name="connsiteY382" fmla="*/ 774280 h 1800225"/>
              <a:gd name="connsiteX383" fmla="*/ 1175861 w 1800225"/>
              <a:gd name="connsiteY383" fmla="*/ 671410 h 1800225"/>
              <a:gd name="connsiteX384" fmla="*/ 1376839 w 1800225"/>
              <a:gd name="connsiteY384" fmla="*/ 710462 h 1800225"/>
              <a:gd name="connsiteX385" fmla="*/ 1258729 w 1800225"/>
              <a:gd name="connsiteY385" fmla="*/ 877150 h 1800225"/>
              <a:gd name="connsiteX386" fmla="*/ 1257776 w 1800225"/>
              <a:gd name="connsiteY386" fmla="*/ 879055 h 1800225"/>
              <a:gd name="connsiteX387" fmla="*/ 1059656 w 1800225"/>
              <a:gd name="connsiteY387" fmla="*/ 879055 h 1800225"/>
              <a:gd name="connsiteX388" fmla="*/ 1060609 w 1800225"/>
              <a:gd name="connsiteY388" fmla="*/ 929537 h 1800225"/>
              <a:gd name="connsiteX389" fmla="*/ 1061561 w 1800225"/>
              <a:gd name="connsiteY389" fmla="*/ 969542 h 1800225"/>
              <a:gd name="connsiteX390" fmla="*/ 1032034 w 1800225"/>
              <a:gd name="connsiteY390" fmla="*/ 997165 h 1800225"/>
              <a:gd name="connsiteX391" fmla="*/ 994886 w 1800225"/>
              <a:gd name="connsiteY391" fmla="*/ 1031455 h 1800225"/>
              <a:gd name="connsiteX392" fmla="*/ 965359 w 1800225"/>
              <a:gd name="connsiteY392" fmla="*/ 1059077 h 1800225"/>
              <a:gd name="connsiteX393" fmla="*/ 925354 w 1800225"/>
              <a:gd name="connsiteY393" fmla="*/ 1060030 h 1800225"/>
              <a:gd name="connsiteX394" fmla="*/ 874871 w 1800225"/>
              <a:gd name="connsiteY394" fmla="*/ 1060982 h 1800225"/>
              <a:gd name="connsiteX395" fmla="*/ 834866 w 1800225"/>
              <a:gd name="connsiteY395" fmla="*/ 1061935 h 1800225"/>
              <a:gd name="connsiteX396" fmla="*/ 807244 w 1800225"/>
              <a:gd name="connsiteY396" fmla="*/ 1032407 h 1800225"/>
              <a:gd name="connsiteX397" fmla="*/ 772954 w 1800225"/>
              <a:gd name="connsiteY397" fmla="*/ 995260 h 1800225"/>
              <a:gd name="connsiteX398" fmla="*/ 745331 w 1800225"/>
              <a:gd name="connsiteY398" fmla="*/ 965732 h 1800225"/>
              <a:gd name="connsiteX399" fmla="*/ 744379 w 1800225"/>
              <a:gd name="connsiteY399" fmla="*/ 925727 h 1800225"/>
              <a:gd name="connsiteX400" fmla="*/ 743426 w 1800225"/>
              <a:gd name="connsiteY400" fmla="*/ 875245 h 1800225"/>
              <a:gd name="connsiteX401" fmla="*/ 742474 w 1800225"/>
              <a:gd name="connsiteY401" fmla="*/ 835240 h 1800225"/>
              <a:gd name="connsiteX402" fmla="*/ 772001 w 1800225"/>
              <a:gd name="connsiteY402" fmla="*/ 807617 h 1800225"/>
              <a:gd name="connsiteX403" fmla="*/ 809149 w 1800225"/>
              <a:gd name="connsiteY403" fmla="*/ 773327 h 1800225"/>
              <a:gd name="connsiteX404" fmla="*/ 838676 w 1800225"/>
              <a:gd name="connsiteY404" fmla="*/ 745705 h 1800225"/>
              <a:gd name="connsiteX405" fmla="*/ 878681 w 1800225"/>
              <a:gd name="connsiteY405" fmla="*/ 744752 h 1800225"/>
              <a:gd name="connsiteX406" fmla="*/ 929164 w 1800225"/>
              <a:gd name="connsiteY406" fmla="*/ 743800 h 1800225"/>
              <a:gd name="connsiteX407" fmla="*/ 969169 w 1800225"/>
              <a:gd name="connsiteY407" fmla="*/ 742847 h 1800225"/>
              <a:gd name="connsiteX408" fmla="*/ 996791 w 1800225"/>
              <a:gd name="connsiteY408" fmla="*/ 772375 h 1800225"/>
              <a:gd name="connsiteX409" fmla="*/ 1031081 w 1800225"/>
              <a:gd name="connsiteY409" fmla="*/ 809522 h 1800225"/>
              <a:gd name="connsiteX410" fmla="*/ 1057751 w 1800225"/>
              <a:gd name="connsiteY410" fmla="*/ 839050 h 1800225"/>
              <a:gd name="connsiteX411" fmla="*/ 1059656 w 1800225"/>
              <a:gd name="connsiteY411" fmla="*/ 879055 h 1800225"/>
              <a:gd name="connsiteX412" fmla="*/ 1178719 w 1800225"/>
              <a:gd name="connsiteY412" fmla="*/ 1150517 h 1800225"/>
              <a:gd name="connsiteX413" fmla="*/ 1066324 w 1800225"/>
              <a:gd name="connsiteY413" fmla="*/ 1033360 h 1800225"/>
              <a:gd name="connsiteX414" fmla="*/ 1103471 w 1800225"/>
              <a:gd name="connsiteY414" fmla="*/ 999070 h 1800225"/>
              <a:gd name="connsiteX415" fmla="*/ 1112044 w 1800225"/>
              <a:gd name="connsiteY415" fmla="*/ 980020 h 1800225"/>
              <a:gd name="connsiteX416" fmla="*/ 1111091 w 1800225"/>
              <a:gd name="connsiteY416" fmla="*/ 929537 h 1800225"/>
              <a:gd name="connsiteX417" fmla="*/ 1272064 w 1800225"/>
              <a:gd name="connsiteY417" fmla="*/ 928585 h 1800225"/>
              <a:gd name="connsiteX418" fmla="*/ 1384459 w 1800225"/>
              <a:gd name="connsiteY418" fmla="*/ 1107655 h 1800225"/>
              <a:gd name="connsiteX419" fmla="*/ 1178719 w 1800225"/>
              <a:gd name="connsiteY419" fmla="*/ 1150517 h 1800225"/>
              <a:gd name="connsiteX420" fmla="*/ 926306 w 1800225"/>
              <a:gd name="connsiteY420" fmla="*/ 1260055 h 1800225"/>
              <a:gd name="connsiteX421" fmla="*/ 925354 w 1800225"/>
              <a:gd name="connsiteY421" fmla="*/ 1111465 h 1800225"/>
              <a:gd name="connsiteX422" fmla="*/ 975836 w 1800225"/>
              <a:gd name="connsiteY422" fmla="*/ 1110513 h 1800225"/>
              <a:gd name="connsiteX423" fmla="*/ 992981 w 1800225"/>
              <a:gd name="connsiteY423" fmla="*/ 1103845 h 1800225"/>
              <a:gd name="connsiteX424" fmla="*/ 1030129 w 1800225"/>
              <a:gd name="connsiteY424" fmla="*/ 1069555 h 1800225"/>
              <a:gd name="connsiteX425" fmla="*/ 1132999 w 1800225"/>
              <a:gd name="connsiteY425" fmla="*/ 1177188 h 1800225"/>
              <a:gd name="connsiteX426" fmla="*/ 1093946 w 1800225"/>
              <a:gd name="connsiteY426" fmla="*/ 1378165 h 1800225"/>
              <a:gd name="connsiteX427" fmla="*/ 926306 w 1800225"/>
              <a:gd name="connsiteY427" fmla="*/ 1260055 h 1800225"/>
              <a:gd name="connsiteX428" fmla="*/ 652939 w 1800225"/>
              <a:gd name="connsiteY428" fmla="*/ 1179092 h 1800225"/>
              <a:gd name="connsiteX429" fmla="*/ 769144 w 1800225"/>
              <a:gd name="connsiteY429" fmla="*/ 1067650 h 1800225"/>
              <a:gd name="connsiteX430" fmla="*/ 803434 w 1800225"/>
              <a:gd name="connsiteY430" fmla="*/ 1104797 h 1800225"/>
              <a:gd name="connsiteX431" fmla="*/ 822484 w 1800225"/>
              <a:gd name="connsiteY431" fmla="*/ 1112417 h 1800225"/>
              <a:gd name="connsiteX432" fmla="*/ 872966 w 1800225"/>
              <a:gd name="connsiteY432" fmla="*/ 1111465 h 1800225"/>
              <a:gd name="connsiteX433" fmla="*/ 872966 w 1800225"/>
              <a:gd name="connsiteY433" fmla="*/ 1274342 h 1800225"/>
              <a:gd name="connsiteX434" fmla="*/ 694849 w 1800225"/>
              <a:gd name="connsiteY434" fmla="*/ 1386738 h 1800225"/>
              <a:gd name="connsiteX435" fmla="*/ 652939 w 1800225"/>
              <a:gd name="connsiteY435" fmla="*/ 1179092 h 1800225"/>
              <a:gd name="connsiteX436" fmla="*/ 545306 w 1800225"/>
              <a:gd name="connsiteY436" fmla="*/ 926680 h 1800225"/>
              <a:gd name="connsiteX437" fmla="*/ 693896 w 1800225"/>
              <a:gd name="connsiteY437" fmla="*/ 925727 h 1800225"/>
              <a:gd name="connsiteX438" fmla="*/ 694849 w 1800225"/>
              <a:gd name="connsiteY438" fmla="*/ 976210 h 1800225"/>
              <a:gd name="connsiteX439" fmla="*/ 701516 w 1800225"/>
              <a:gd name="connsiteY439" fmla="*/ 993355 h 1800225"/>
              <a:gd name="connsiteX440" fmla="*/ 735806 w 1800225"/>
              <a:gd name="connsiteY440" fmla="*/ 1030502 h 1800225"/>
              <a:gd name="connsiteX441" fmla="*/ 628174 w 1800225"/>
              <a:gd name="connsiteY441" fmla="*/ 1132420 h 1800225"/>
              <a:gd name="connsiteX442" fmla="*/ 627221 w 1800225"/>
              <a:gd name="connsiteY442" fmla="*/ 1131467 h 1800225"/>
              <a:gd name="connsiteX443" fmla="*/ 426244 w 1800225"/>
              <a:gd name="connsiteY443" fmla="*/ 1093367 h 1800225"/>
              <a:gd name="connsiteX444" fmla="*/ 545306 w 1800225"/>
              <a:gd name="connsiteY444" fmla="*/ 926680 h 1800225"/>
              <a:gd name="connsiteX445" fmla="*/ 626269 w 1800225"/>
              <a:gd name="connsiteY445" fmla="*/ 654265 h 1800225"/>
              <a:gd name="connsiteX446" fmla="*/ 737711 w 1800225"/>
              <a:gd name="connsiteY446" fmla="*/ 770470 h 1800225"/>
              <a:gd name="connsiteX447" fmla="*/ 700564 w 1800225"/>
              <a:gd name="connsiteY447" fmla="*/ 804760 h 1800225"/>
              <a:gd name="connsiteX448" fmla="*/ 691991 w 1800225"/>
              <a:gd name="connsiteY448" fmla="*/ 823810 h 1800225"/>
              <a:gd name="connsiteX449" fmla="*/ 692944 w 1800225"/>
              <a:gd name="connsiteY449" fmla="*/ 875245 h 1800225"/>
              <a:gd name="connsiteX450" fmla="*/ 531971 w 1800225"/>
              <a:gd name="connsiteY450" fmla="*/ 876197 h 1800225"/>
              <a:gd name="connsiteX451" fmla="*/ 418624 w 1800225"/>
              <a:gd name="connsiteY451" fmla="*/ 697127 h 1800225"/>
              <a:gd name="connsiteX452" fmla="*/ 626269 w 1800225"/>
              <a:gd name="connsiteY452" fmla="*/ 654265 h 1800225"/>
              <a:gd name="connsiteX453" fmla="*/ 877729 w 1800225"/>
              <a:gd name="connsiteY453" fmla="*/ 545680 h 1800225"/>
              <a:gd name="connsiteX454" fmla="*/ 877729 w 1800225"/>
              <a:gd name="connsiteY454" fmla="*/ 695222 h 1800225"/>
              <a:gd name="connsiteX455" fmla="*/ 827246 w 1800225"/>
              <a:gd name="connsiteY455" fmla="*/ 696175 h 1800225"/>
              <a:gd name="connsiteX456" fmla="*/ 817721 w 1800225"/>
              <a:gd name="connsiteY456" fmla="*/ 698080 h 1800225"/>
              <a:gd name="connsiteX457" fmla="*/ 810101 w 1800225"/>
              <a:gd name="connsiteY457" fmla="*/ 703795 h 1800225"/>
              <a:gd name="connsiteX458" fmla="*/ 773906 w 1800225"/>
              <a:gd name="connsiteY458" fmla="*/ 738085 h 1800225"/>
              <a:gd name="connsiteX459" fmla="*/ 671989 w 1800225"/>
              <a:gd name="connsiteY459" fmla="*/ 629500 h 1800225"/>
              <a:gd name="connsiteX460" fmla="*/ 711041 w 1800225"/>
              <a:gd name="connsiteY460" fmla="*/ 428522 h 1800225"/>
              <a:gd name="connsiteX461" fmla="*/ 877729 w 1800225"/>
              <a:gd name="connsiteY461" fmla="*/ 545680 h 1800225"/>
              <a:gd name="connsiteX462" fmla="*/ 1151096 w 1800225"/>
              <a:gd name="connsiteY462" fmla="*/ 626642 h 1800225"/>
              <a:gd name="connsiteX463" fmla="*/ 1034891 w 1800225"/>
              <a:gd name="connsiteY463" fmla="*/ 738085 h 1800225"/>
              <a:gd name="connsiteX464" fmla="*/ 999649 w 1800225"/>
              <a:gd name="connsiteY464" fmla="*/ 699985 h 1800225"/>
              <a:gd name="connsiteX465" fmla="*/ 980599 w 1800225"/>
              <a:gd name="connsiteY465" fmla="*/ 692365 h 1800225"/>
              <a:gd name="connsiteX466" fmla="*/ 929164 w 1800225"/>
              <a:gd name="connsiteY466" fmla="*/ 693317 h 1800225"/>
              <a:gd name="connsiteX467" fmla="*/ 928211 w 1800225"/>
              <a:gd name="connsiteY467" fmla="*/ 532345 h 1800225"/>
              <a:gd name="connsiteX468" fmla="*/ 1107281 w 1800225"/>
              <a:gd name="connsiteY468" fmla="*/ 419950 h 1800225"/>
              <a:gd name="connsiteX469" fmla="*/ 1151096 w 1800225"/>
              <a:gd name="connsiteY469" fmla="*/ 626642 h 1800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</a:cxnLst>
            <a:rect l="l" t="t" r="r" b="b"/>
            <a:pathLst>
              <a:path w="1800225" h="1800225">
                <a:moveTo>
                  <a:pt x="1546384" y="280885"/>
                </a:moveTo>
                <a:cubicBezTo>
                  <a:pt x="1536859" y="270407"/>
                  <a:pt x="1520666" y="270407"/>
                  <a:pt x="1511141" y="279932"/>
                </a:cubicBezTo>
                <a:lnTo>
                  <a:pt x="1467326" y="320890"/>
                </a:lnTo>
                <a:lnTo>
                  <a:pt x="1457801" y="275170"/>
                </a:lnTo>
                <a:cubicBezTo>
                  <a:pt x="1454944" y="261835"/>
                  <a:pt x="1441609" y="253262"/>
                  <a:pt x="1427321" y="256120"/>
                </a:cubicBezTo>
                <a:cubicBezTo>
                  <a:pt x="1426369" y="256120"/>
                  <a:pt x="1424464" y="257072"/>
                  <a:pt x="1423511" y="257072"/>
                </a:cubicBezTo>
                <a:cubicBezTo>
                  <a:pt x="1412081" y="261835"/>
                  <a:pt x="1405414" y="273265"/>
                  <a:pt x="1408271" y="285647"/>
                </a:cubicBezTo>
                <a:lnTo>
                  <a:pt x="1424464" y="361847"/>
                </a:lnTo>
                <a:lnTo>
                  <a:pt x="1424464" y="361847"/>
                </a:lnTo>
                <a:lnTo>
                  <a:pt x="1378744" y="405662"/>
                </a:lnTo>
                <a:lnTo>
                  <a:pt x="1378744" y="405662"/>
                </a:lnTo>
                <a:lnTo>
                  <a:pt x="1356836" y="306602"/>
                </a:lnTo>
                <a:cubicBezTo>
                  <a:pt x="1353979" y="293267"/>
                  <a:pt x="1340644" y="284695"/>
                  <a:pt x="1326356" y="287552"/>
                </a:cubicBezTo>
                <a:cubicBezTo>
                  <a:pt x="1324451" y="287552"/>
                  <a:pt x="1323499" y="288505"/>
                  <a:pt x="1322546" y="288505"/>
                </a:cubicBezTo>
                <a:cubicBezTo>
                  <a:pt x="1311116" y="293267"/>
                  <a:pt x="1304449" y="304697"/>
                  <a:pt x="1307306" y="317080"/>
                </a:cubicBezTo>
                <a:lnTo>
                  <a:pt x="1335881" y="445667"/>
                </a:lnTo>
                <a:lnTo>
                  <a:pt x="1335881" y="445667"/>
                </a:lnTo>
                <a:lnTo>
                  <a:pt x="1291114" y="488530"/>
                </a:lnTo>
                <a:lnTo>
                  <a:pt x="1291114" y="488530"/>
                </a:lnTo>
                <a:lnTo>
                  <a:pt x="1261586" y="353275"/>
                </a:lnTo>
                <a:cubicBezTo>
                  <a:pt x="1258729" y="339940"/>
                  <a:pt x="1245394" y="331367"/>
                  <a:pt x="1231106" y="334225"/>
                </a:cubicBezTo>
                <a:cubicBezTo>
                  <a:pt x="1230154" y="334225"/>
                  <a:pt x="1228249" y="335177"/>
                  <a:pt x="1227296" y="335177"/>
                </a:cubicBezTo>
                <a:cubicBezTo>
                  <a:pt x="1215866" y="339940"/>
                  <a:pt x="1209199" y="352322"/>
                  <a:pt x="1212056" y="363752"/>
                </a:cubicBezTo>
                <a:lnTo>
                  <a:pt x="1248251" y="529487"/>
                </a:lnTo>
                <a:lnTo>
                  <a:pt x="1193959" y="581875"/>
                </a:lnTo>
                <a:lnTo>
                  <a:pt x="1150144" y="372325"/>
                </a:lnTo>
                <a:cubicBezTo>
                  <a:pt x="1148239" y="364705"/>
                  <a:pt x="1142524" y="358037"/>
                  <a:pt x="1134904" y="354227"/>
                </a:cubicBezTo>
                <a:cubicBezTo>
                  <a:pt x="1127284" y="351370"/>
                  <a:pt x="1118711" y="352322"/>
                  <a:pt x="1111091" y="356132"/>
                </a:cubicBezTo>
                <a:lnTo>
                  <a:pt x="929164" y="471385"/>
                </a:lnTo>
                <a:lnTo>
                  <a:pt x="928211" y="396137"/>
                </a:lnTo>
                <a:lnTo>
                  <a:pt x="1072991" y="307555"/>
                </a:lnTo>
                <a:cubicBezTo>
                  <a:pt x="1084421" y="299935"/>
                  <a:pt x="1088231" y="284695"/>
                  <a:pt x="1081564" y="272312"/>
                </a:cubicBezTo>
                <a:cubicBezTo>
                  <a:pt x="1073944" y="259930"/>
                  <a:pt x="1058704" y="256120"/>
                  <a:pt x="1046321" y="263740"/>
                </a:cubicBezTo>
                <a:lnTo>
                  <a:pt x="929164" y="336130"/>
                </a:lnTo>
                <a:lnTo>
                  <a:pt x="929164" y="273265"/>
                </a:lnTo>
                <a:lnTo>
                  <a:pt x="1041559" y="203732"/>
                </a:lnTo>
                <a:cubicBezTo>
                  <a:pt x="1053941" y="196112"/>
                  <a:pt x="1056799" y="180872"/>
                  <a:pt x="1050131" y="168490"/>
                </a:cubicBezTo>
                <a:cubicBezTo>
                  <a:pt x="1042511" y="156107"/>
                  <a:pt x="1027271" y="152297"/>
                  <a:pt x="1014889" y="159917"/>
                </a:cubicBezTo>
                <a:lnTo>
                  <a:pt x="929164" y="212305"/>
                </a:lnTo>
                <a:lnTo>
                  <a:pt x="929164" y="149440"/>
                </a:lnTo>
                <a:lnTo>
                  <a:pt x="929164" y="148487"/>
                </a:lnTo>
                <a:lnTo>
                  <a:pt x="994886" y="107530"/>
                </a:lnTo>
                <a:cubicBezTo>
                  <a:pt x="1006316" y="99910"/>
                  <a:pt x="1010126" y="84670"/>
                  <a:pt x="1003459" y="72287"/>
                </a:cubicBezTo>
                <a:cubicBezTo>
                  <a:pt x="995839" y="59905"/>
                  <a:pt x="980599" y="56095"/>
                  <a:pt x="968216" y="63715"/>
                </a:cubicBezTo>
                <a:lnTo>
                  <a:pt x="929164" y="88480"/>
                </a:lnTo>
                <a:lnTo>
                  <a:pt x="929164" y="88480"/>
                </a:lnTo>
                <a:lnTo>
                  <a:pt x="929164" y="28472"/>
                </a:lnTo>
                <a:cubicBezTo>
                  <a:pt x="927259" y="17995"/>
                  <a:pt x="915829" y="7517"/>
                  <a:pt x="902494" y="7517"/>
                </a:cubicBezTo>
                <a:cubicBezTo>
                  <a:pt x="898684" y="6565"/>
                  <a:pt x="895826" y="7517"/>
                  <a:pt x="892969" y="9422"/>
                </a:cubicBezTo>
                <a:cubicBezTo>
                  <a:pt x="883444" y="13232"/>
                  <a:pt x="877729" y="21805"/>
                  <a:pt x="876776" y="32282"/>
                </a:cubicBezTo>
                <a:lnTo>
                  <a:pt x="876776" y="82765"/>
                </a:lnTo>
                <a:lnTo>
                  <a:pt x="852011" y="66572"/>
                </a:lnTo>
                <a:cubicBezTo>
                  <a:pt x="845344" y="61810"/>
                  <a:pt x="836771" y="60857"/>
                  <a:pt x="829151" y="64667"/>
                </a:cubicBezTo>
                <a:cubicBezTo>
                  <a:pt x="824389" y="66572"/>
                  <a:pt x="820579" y="69430"/>
                  <a:pt x="817721" y="74192"/>
                </a:cubicBezTo>
                <a:cubicBezTo>
                  <a:pt x="810101" y="85622"/>
                  <a:pt x="812959" y="101815"/>
                  <a:pt x="824389" y="109435"/>
                </a:cubicBezTo>
                <a:lnTo>
                  <a:pt x="877729" y="144677"/>
                </a:lnTo>
                <a:lnTo>
                  <a:pt x="876776" y="206590"/>
                </a:lnTo>
                <a:lnTo>
                  <a:pt x="807244" y="159917"/>
                </a:lnTo>
                <a:cubicBezTo>
                  <a:pt x="799624" y="155155"/>
                  <a:pt x="791051" y="154202"/>
                  <a:pt x="783431" y="157060"/>
                </a:cubicBezTo>
                <a:cubicBezTo>
                  <a:pt x="778669" y="158965"/>
                  <a:pt x="774859" y="161822"/>
                  <a:pt x="772001" y="166585"/>
                </a:cubicBezTo>
                <a:cubicBezTo>
                  <a:pt x="764381" y="178015"/>
                  <a:pt x="767239" y="194207"/>
                  <a:pt x="778669" y="201827"/>
                </a:cubicBezTo>
                <a:lnTo>
                  <a:pt x="877729" y="268502"/>
                </a:lnTo>
                <a:lnTo>
                  <a:pt x="877729" y="268502"/>
                </a:lnTo>
                <a:lnTo>
                  <a:pt x="877729" y="343750"/>
                </a:lnTo>
                <a:lnTo>
                  <a:pt x="754856" y="260882"/>
                </a:lnTo>
                <a:cubicBezTo>
                  <a:pt x="747236" y="256120"/>
                  <a:pt x="738664" y="255167"/>
                  <a:pt x="731044" y="258025"/>
                </a:cubicBezTo>
                <a:cubicBezTo>
                  <a:pt x="726281" y="259930"/>
                  <a:pt x="722471" y="262787"/>
                  <a:pt x="719614" y="267550"/>
                </a:cubicBezTo>
                <a:cubicBezTo>
                  <a:pt x="711994" y="278980"/>
                  <a:pt x="714851" y="295172"/>
                  <a:pt x="726281" y="302792"/>
                </a:cubicBezTo>
                <a:lnTo>
                  <a:pt x="878681" y="404710"/>
                </a:lnTo>
                <a:lnTo>
                  <a:pt x="878681" y="483767"/>
                </a:lnTo>
                <a:lnTo>
                  <a:pt x="707231" y="363752"/>
                </a:lnTo>
                <a:cubicBezTo>
                  <a:pt x="699611" y="358990"/>
                  <a:pt x="691039" y="358037"/>
                  <a:pt x="683419" y="361847"/>
                </a:cubicBezTo>
                <a:cubicBezTo>
                  <a:pt x="675799" y="364705"/>
                  <a:pt x="670084" y="371372"/>
                  <a:pt x="668179" y="379945"/>
                </a:cubicBezTo>
                <a:lnTo>
                  <a:pt x="628174" y="584732"/>
                </a:lnTo>
                <a:lnTo>
                  <a:pt x="573881" y="528535"/>
                </a:lnTo>
                <a:lnTo>
                  <a:pt x="611981" y="349465"/>
                </a:lnTo>
                <a:cubicBezTo>
                  <a:pt x="614839" y="336130"/>
                  <a:pt x="606266" y="322795"/>
                  <a:pt x="592931" y="318985"/>
                </a:cubicBezTo>
                <a:cubicBezTo>
                  <a:pt x="588169" y="318032"/>
                  <a:pt x="582454" y="318032"/>
                  <a:pt x="577691" y="319937"/>
                </a:cubicBezTo>
                <a:cubicBezTo>
                  <a:pt x="570071" y="322795"/>
                  <a:pt x="564356" y="329462"/>
                  <a:pt x="562451" y="338035"/>
                </a:cubicBezTo>
                <a:lnTo>
                  <a:pt x="531019" y="482815"/>
                </a:lnTo>
                <a:lnTo>
                  <a:pt x="478631" y="428522"/>
                </a:lnTo>
                <a:lnTo>
                  <a:pt x="478631" y="428522"/>
                </a:lnTo>
                <a:lnTo>
                  <a:pt x="504349" y="312317"/>
                </a:lnTo>
                <a:cubicBezTo>
                  <a:pt x="507206" y="298982"/>
                  <a:pt x="498634" y="285647"/>
                  <a:pt x="485299" y="281837"/>
                </a:cubicBezTo>
                <a:cubicBezTo>
                  <a:pt x="480536" y="280885"/>
                  <a:pt x="474821" y="280885"/>
                  <a:pt x="470059" y="282790"/>
                </a:cubicBezTo>
                <a:cubicBezTo>
                  <a:pt x="462439" y="285647"/>
                  <a:pt x="456724" y="292315"/>
                  <a:pt x="454819" y="300887"/>
                </a:cubicBezTo>
                <a:lnTo>
                  <a:pt x="437674" y="382802"/>
                </a:lnTo>
                <a:lnTo>
                  <a:pt x="393859" y="338987"/>
                </a:lnTo>
                <a:lnTo>
                  <a:pt x="407194" y="276122"/>
                </a:lnTo>
                <a:cubicBezTo>
                  <a:pt x="410051" y="262787"/>
                  <a:pt x="401479" y="249452"/>
                  <a:pt x="388144" y="245642"/>
                </a:cubicBezTo>
                <a:cubicBezTo>
                  <a:pt x="383381" y="244690"/>
                  <a:pt x="377666" y="244690"/>
                  <a:pt x="373856" y="246595"/>
                </a:cubicBezTo>
                <a:cubicBezTo>
                  <a:pt x="366236" y="249452"/>
                  <a:pt x="360521" y="256120"/>
                  <a:pt x="358616" y="264692"/>
                </a:cubicBezTo>
                <a:lnTo>
                  <a:pt x="352901" y="293267"/>
                </a:lnTo>
                <a:lnTo>
                  <a:pt x="317659" y="257072"/>
                </a:lnTo>
                <a:cubicBezTo>
                  <a:pt x="310039" y="250405"/>
                  <a:pt x="299561" y="247547"/>
                  <a:pt x="290036" y="251357"/>
                </a:cubicBezTo>
                <a:cubicBezTo>
                  <a:pt x="287179" y="252310"/>
                  <a:pt x="284321" y="253262"/>
                  <a:pt x="282416" y="257072"/>
                </a:cubicBezTo>
                <a:cubicBezTo>
                  <a:pt x="271939" y="266597"/>
                  <a:pt x="271939" y="281837"/>
                  <a:pt x="281464" y="292315"/>
                </a:cubicBezTo>
                <a:lnTo>
                  <a:pt x="323374" y="335177"/>
                </a:lnTo>
                <a:lnTo>
                  <a:pt x="323374" y="335177"/>
                </a:lnTo>
                <a:lnTo>
                  <a:pt x="277654" y="344702"/>
                </a:lnTo>
                <a:cubicBezTo>
                  <a:pt x="264319" y="347560"/>
                  <a:pt x="255746" y="360895"/>
                  <a:pt x="258604" y="375182"/>
                </a:cubicBezTo>
                <a:cubicBezTo>
                  <a:pt x="261461" y="388517"/>
                  <a:pt x="274796" y="397090"/>
                  <a:pt x="289084" y="394232"/>
                </a:cubicBezTo>
                <a:lnTo>
                  <a:pt x="364331" y="378040"/>
                </a:lnTo>
                <a:lnTo>
                  <a:pt x="364331" y="378040"/>
                </a:lnTo>
                <a:lnTo>
                  <a:pt x="407194" y="423760"/>
                </a:lnTo>
                <a:lnTo>
                  <a:pt x="309086" y="444715"/>
                </a:lnTo>
                <a:cubicBezTo>
                  <a:pt x="295751" y="447572"/>
                  <a:pt x="287179" y="460907"/>
                  <a:pt x="290036" y="475195"/>
                </a:cubicBezTo>
                <a:cubicBezTo>
                  <a:pt x="292894" y="488530"/>
                  <a:pt x="306229" y="497102"/>
                  <a:pt x="320516" y="494245"/>
                </a:cubicBezTo>
                <a:lnTo>
                  <a:pt x="449104" y="465670"/>
                </a:lnTo>
                <a:lnTo>
                  <a:pt x="491966" y="511390"/>
                </a:lnTo>
                <a:lnTo>
                  <a:pt x="356711" y="540917"/>
                </a:lnTo>
                <a:cubicBezTo>
                  <a:pt x="343376" y="543775"/>
                  <a:pt x="334804" y="557110"/>
                  <a:pt x="337661" y="571397"/>
                </a:cubicBezTo>
                <a:cubicBezTo>
                  <a:pt x="340519" y="584732"/>
                  <a:pt x="353854" y="593305"/>
                  <a:pt x="368141" y="590447"/>
                </a:cubicBezTo>
                <a:lnTo>
                  <a:pt x="533876" y="554252"/>
                </a:lnTo>
                <a:lnTo>
                  <a:pt x="585311" y="608545"/>
                </a:lnTo>
                <a:lnTo>
                  <a:pt x="371951" y="655217"/>
                </a:lnTo>
                <a:cubicBezTo>
                  <a:pt x="364331" y="657122"/>
                  <a:pt x="357664" y="661885"/>
                  <a:pt x="353854" y="670457"/>
                </a:cubicBezTo>
                <a:cubicBezTo>
                  <a:pt x="351949" y="678077"/>
                  <a:pt x="351949" y="686650"/>
                  <a:pt x="355759" y="693317"/>
                </a:cubicBezTo>
                <a:lnTo>
                  <a:pt x="471964" y="876197"/>
                </a:lnTo>
                <a:lnTo>
                  <a:pt x="395764" y="876197"/>
                </a:lnTo>
                <a:lnTo>
                  <a:pt x="307181" y="731417"/>
                </a:lnTo>
                <a:cubicBezTo>
                  <a:pt x="300514" y="720940"/>
                  <a:pt x="287179" y="717130"/>
                  <a:pt x="275749" y="720940"/>
                </a:cubicBezTo>
                <a:cubicBezTo>
                  <a:pt x="274796" y="721892"/>
                  <a:pt x="272891" y="721892"/>
                  <a:pt x="271939" y="722845"/>
                </a:cubicBezTo>
                <a:cubicBezTo>
                  <a:pt x="260509" y="730465"/>
                  <a:pt x="256699" y="745705"/>
                  <a:pt x="263366" y="758087"/>
                </a:cubicBezTo>
                <a:lnTo>
                  <a:pt x="335756" y="876197"/>
                </a:lnTo>
                <a:lnTo>
                  <a:pt x="335756" y="876197"/>
                </a:lnTo>
                <a:lnTo>
                  <a:pt x="273844" y="876197"/>
                </a:lnTo>
                <a:lnTo>
                  <a:pt x="272891" y="876197"/>
                </a:lnTo>
                <a:lnTo>
                  <a:pt x="203359" y="763802"/>
                </a:lnTo>
                <a:cubicBezTo>
                  <a:pt x="196691" y="753325"/>
                  <a:pt x="183356" y="749515"/>
                  <a:pt x="171926" y="753325"/>
                </a:cubicBezTo>
                <a:cubicBezTo>
                  <a:pt x="170974" y="754277"/>
                  <a:pt x="169069" y="754277"/>
                  <a:pt x="168116" y="755230"/>
                </a:cubicBezTo>
                <a:cubicBezTo>
                  <a:pt x="155734" y="762850"/>
                  <a:pt x="152876" y="778090"/>
                  <a:pt x="159544" y="790472"/>
                </a:cubicBezTo>
                <a:lnTo>
                  <a:pt x="212884" y="876197"/>
                </a:lnTo>
                <a:lnTo>
                  <a:pt x="212884" y="876197"/>
                </a:lnTo>
                <a:lnTo>
                  <a:pt x="150019" y="876197"/>
                </a:lnTo>
                <a:lnTo>
                  <a:pt x="150019" y="876197"/>
                </a:lnTo>
                <a:lnTo>
                  <a:pt x="109061" y="809522"/>
                </a:lnTo>
                <a:cubicBezTo>
                  <a:pt x="102394" y="799045"/>
                  <a:pt x="89059" y="794282"/>
                  <a:pt x="77629" y="799045"/>
                </a:cubicBezTo>
                <a:cubicBezTo>
                  <a:pt x="76676" y="799997"/>
                  <a:pt x="74771" y="799997"/>
                  <a:pt x="73819" y="800950"/>
                </a:cubicBezTo>
                <a:cubicBezTo>
                  <a:pt x="62389" y="808570"/>
                  <a:pt x="58579" y="823810"/>
                  <a:pt x="65246" y="836192"/>
                </a:cubicBezTo>
                <a:lnTo>
                  <a:pt x="90011" y="876197"/>
                </a:lnTo>
                <a:lnTo>
                  <a:pt x="30004" y="877150"/>
                </a:lnTo>
                <a:cubicBezTo>
                  <a:pt x="18574" y="876197"/>
                  <a:pt x="7144" y="888580"/>
                  <a:pt x="7144" y="902867"/>
                </a:cubicBezTo>
                <a:cubicBezTo>
                  <a:pt x="7144" y="916202"/>
                  <a:pt x="18574" y="927632"/>
                  <a:pt x="32861" y="927632"/>
                </a:cubicBezTo>
                <a:lnTo>
                  <a:pt x="82391" y="926680"/>
                </a:lnTo>
                <a:lnTo>
                  <a:pt x="83344" y="926680"/>
                </a:lnTo>
                <a:lnTo>
                  <a:pt x="67151" y="951445"/>
                </a:lnTo>
                <a:cubicBezTo>
                  <a:pt x="59531" y="962875"/>
                  <a:pt x="62389" y="979067"/>
                  <a:pt x="73819" y="986687"/>
                </a:cubicBezTo>
                <a:cubicBezTo>
                  <a:pt x="85249" y="994307"/>
                  <a:pt x="101441" y="991450"/>
                  <a:pt x="109061" y="980020"/>
                </a:cubicBezTo>
                <a:lnTo>
                  <a:pt x="144304" y="927632"/>
                </a:lnTo>
                <a:lnTo>
                  <a:pt x="207169" y="927632"/>
                </a:lnTo>
                <a:lnTo>
                  <a:pt x="207169" y="927632"/>
                </a:lnTo>
                <a:lnTo>
                  <a:pt x="159544" y="998117"/>
                </a:lnTo>
                <a:cubicBezTo>
                  <a:pt x="151924" y="1009547"/>
                  <a:pt x="154781" y="1025740"/>
                  <a:pt x="166211" y="1033360"/>
                </a:cubicBezTo>
                <a:cubicBezTo>
                  <a:pt x="177641" y="1040980"/>
                  <a:pt x="193834" y="1038122"/>
                  <a:pt x="201454" y="1026692"/>
                </a:cubicBezTo>
                <a:lnTo>
                  <a:pt x="268129" y="927632"/>
                </a:lnTo>
                <a:lnTo>
                  <a:pt x="342424" y="928585"/>
                </a:lnTo>
                <a:lnTo>
                  <a:pt x="260509" y="1051457"/>
                </a:lnTo>
                <a:cubicBezTo>
                  <a:pt x="252889" y="1062888"/>
                  <a:pt x="255746" y="1079080"/>
                  <a:pt x="267176" y="1086700"/>
                </a:cubicBezTo>
                <a:cubicBezTo>
                  <a:pt x="278606" y="1094320"/>
                  <a:pt x="294799" y="1091463"/>
                  <a:pt x="302419" y="1080032"/>
                </a:cubicBezTo>
                <a:lnTo>
                  <a:pt x="404336" y="928585"/>
                </a:lnTo>
                <a:lnTo>
                  <a:pt x="483394" y="928585"/>
                </a:lnTo>
                <a:lnTo>
                  <a:pt x="362426" y="1100035"/>
                </a:lnTo>
                <a:cubicBezTo>
                  <a:pt x="357664" y="1106702"/>
                  <a:pt x="356711" y="1115275"/>
                  <a:pt x="360521" y="1123847"/>
                </a:cubicBezTo>
                <a:cubicBezTo>
                  <a:pt x="363379" y="1131467"/>
                  <a:pt x="370046" y="1137182"/>
                  <a:pt x="378619" y="1139088"/>
                </a:cubicBezTo>
                <a:lnTo>
                  <a:pt x="584359" y="1177188"/>
                </a:lnTo>
                <a:lnTo>
                  <a:pt x="528161" y="1232433"/>
                </a:lnTo>
                <a:lnTo>
                  <a:pt x="349091" y="1193380"/>
                </a:lnTo>
                <a:cubicBezTo>
                  <a:pt x="344329" y="1192427"/>
                  <a:pt x="338614" y="1192427"/>
                  <a:pt x="334804" y="1194332"/>
                </a:cubicBezTo>
                <a:cubicBezTo>
                  <a:pt x="327184" y="1197190"/>
                  <a:pt x="321469" y="1203857"/>
                  <a:pt x="319564" y="1212430"/>
                </a:cubicBezTo>
                <a:cubicBezTo>
                  <a:pt x="316706" y="1225765"/>
                  <a:pt x="325279" y="1240052"/>
                  <a:pt x="338614" y="1242910"/>
                </a:cubicBezTo>
                <a:lnTo>
                  <a:pt x="483394" y="1274342"/>
                </a:lnTo>
                <a:lnTo>
                  <a:pt x="483394" y="1274342"/>
                </a:lnTo>
                <a:lnTo>
                  <a:pt x="429101" y="1326730"/>
                </a:lnTo>
                <a:lnTo>
                  <a:pt x="311944" y="1300060"/>
                </a:lnTo>
                <a:cubicBezTo>
                  <a:pt x="307181" y="1299108"/>
                  <a:pt x="301466" y="1299108"/>
                  <a:pt x="296704" y="1301013"/>
                </a:cubicBezTo>
                <a:cubicBezTo>
                  <a:pt x="289084" y="1303870"/>
                  <a:pt x="283369" y="1310538"/>
                  <a:pt x="281464" y="1319110"/>
                </a:cubicBezTo>
                <a:cubicBezTo>
                  <a:pt x="278606" y="1332445"/>
                  <a:pt x="287179" y="1345780"/>
                  <a:pt x="300514" y="1349590"/>
                </a:cubicBezTo>
                <a:lnTo>
                  <a:pt x="383381" y="1367688"/>
                </a:lnTo>
                <a:lnTo>
                  <a:pt x="337661" y="1411502"/>
                </a:lnTo>
                <a:lnTo>
                  <a:pt x="337661" y="1411502"/>
                </a:lnTo>
                <a:lnTo>
                  <a:pt x="275749" y="1398167"/>
                </a:lnTo>
                <a:cubicBezTo>
                  <a:pt x="270986" y="1397215"/>
                  <a:pt x="265271" y="1397215"/>
                  <a:pt x="261461" y="1399120"/>
                </a:cubicBezTo>
                <a:cubicBezTo>
                  <a:pt x="253841" y="1401977"/>
                  <a:pt x="248126" y="1408645"/>
                  <a:pt x="246221" y="1417217"/>
                </a:cubicBezTo>
                <a:cubicBezTo>
                  <a:pt x="243364" y="1430552"/>
                  <a:pt x="251936" y="1443888"/>
                  <a:pt x="265271" y="1447697"/>
                </a:cubicBezTo>
                <a:lnTo>
                  <a:pt x="293846" y="1454365"/>
                </a:lnTo>
                <a:lnTo>
                  <a:pt x="293846" y="1454365"/>
                </a:lnTo>
                <a:lnTo>
                  <a:pt x="257651" y="1488655"/>
                </a:lnTo>
                <a:cubicBezTo>
                  <a:pt x="247174" y="1498180"/>
                  <a:pt x="247174" y="1514372"/>
                  <a:pt x="256699" y="1524850"/>
                </a:cubicBezTo>
                <a:cubicBezTo>
                  <a:pt x="266224" y="1535327"/>
                  <a:pt x="282416" y="1535327"/>
                  <a:pt x="291941" y="1525802"/>
                </a:cubicBezTo>
                <a:lnTo>
                  <a:pt x="334804" y="1483892"/>
                </a:lnTo>
                <a:lnTo>
                  <a:pt x="334804" y="1483892"/>
                </a:lnTo>
                <a:lnTo>
                  <a:pt x="344329" y="1528660"/>
                </a:lnTo>
                <a:cubicBezTo>
                  <a:pt x="347186" y="1541995"/>
                  <a:pt x="360521" y="1550567"/>
                  <a:pt x="374809" y="1547710"/>
                </a:cubicBezTo>
                <a:cubicBezTo>
                  <a:pt x="388144" y="1544852"/>
                  <a:pt x="396716" y="1531517"/>
                  <a:pt x="393859" y="1517230"/>
                </a:cubicBezTo>
                <a:lnTo>
                  <a:pt x="377666" y="1441983"/>
                </a:lnTo>
                <a:lnTo>
                  <a:pt x="377666" y="1441983"/>
                </a:lnTo>
                <a:lnTo>
                  <a:pt x="423386" y="1398167"/>
                </a:lnTo>
                <a:lnTo>
                  <a:pt x="444341" y="1496275"/>
                </a:lnTo>
                <a:cubicBezTo>
                  <a:pt x="447199" y="1509610"/>
                  <a:pt x="460534" y="1518183"/>
                  <a:pt x="474821" y="1515325"/>
                </a:cubicBezTo>
                <a:cubicBezTo>
                  <a:pt x="488156" y="1512467"/>
                  <a:pt x="496729" y="1499133"/>
                  <a:pt x="493871" y="1484845"/>
                </a:cubicBezTo>
                <a:lnTo>
                  <a:pt x="466249" y="1356258"/>
                </a:lnTo>
                <a:lnTo>
                  <a:pt x="467201" y="1356258"/>
                </a:lnTo>
                <a:lnTo>
                  <a:pt x="511969" y="1313395"/>
                </a:lnTo>
                <a:lnTo>
                  <a:pt x="541496" y="1447697"/>
                </a:lnTo>
                <a:cubicBezTo>
                  <a:pt x="544354" y="1461033"/>
                  <a:pt x="557689" y="1469605"/>
                  <a:pt x="571976" y="1466747"/>
                </a:cubicBezTo>
                <a:cubicBezTo>
                  <a:pt x="585311" y="1463890"/>
                  <a:pt x="593884" y="1450555"/>
                  <a:pt x="591026" y="1436267"/>
                </a:cubicBezTo>
                <a:lnTo>
                  <a:pt x="554831" y="1270533"/>
                </a:lnTo>
                <a:lnTo>
                  <a:pt x="608171" y="1218145"/>
                </a:lnTo>
                <a:lnTo>
                  <a:pt x="651986" y="1429600"/>
                </a:lnTo>
                <a:cubicBezTo>
                  <a:pt x="653891" y="1437220"/>
                  <a:pt x="659606" y="1443888"/>
                  <a:pt x="667226" y="1447697"/>
                </a:cubicBezTo>
                <a:cubicBezTo>
                  <a:pt x="674846" y="1450555"/>
                  <a:pt x="683419" y="1450555"/>
                  <a:pt x="691039" y="1445792"/>
                </a:cubicBezTo>
                <a:lnTo>
                  <a:pt x="874871" y="1330540"/>
                </a:lnTo>
                <a:lnTo>
                  <a:pt x="874871" y="1405788"/>
                </a:lnTo>
                <a:lnTo>
                  <a:pt x="874871" y="1405788"/>
                </a:lnTo>
                <a:lnTo>
                  <a:pt x="731044" y="1497227"/>
                </a:lnTo>
                <a:cubicBezTo>
                  <a:pt x="719614" y="1504847"/>
                  <a:pt x="715804" y="1520088"/>
                  <a:pt x="722471" y="1532470"/>
                </a:cubicBezTo>
                <a:cubicBezTo>
                  <a:pt x="730091" y="1543900"/>
                  <a:pt x="745331" y="1547710"/>
                  <a:pt x="757714" y="1541042"/>
                </a:cubicBezTo>
                <a:lnTo>
                  <a:pt x="875824" y="1468652"/>
                </a:lnTo>
                <a:lnTo>
                  <a:pt x="875824" y="1468652"/>
                </a:lnTo>
                <a:lnTo>
                  <a:pt x="875824" y="1530565"/>
                </a:lnTo>
                <a:lnTo>
                  <a:pt x="875824" y="1530565"/>
                </a:lnTo>
                <a:lnTo>
                  <a:pt x="763429" y="1600097"/>
                </a:lnTo>
                <a:cubicBezTo>
                  <a:pt x="751999" y="1607717"/>
                  <a:pt x="748189" y="1622958"/>
                  <a:pt x="754856" y="1635340"/>
                </a:cubicBezTo>
                <a:cubicBezTo>
                  <a:pt x="762476" y="1647722"/>
                  <a:pt x="777716" y="1650580"/>
                  <a:pt x="790099" y="1643913"/>
                </a:cubicBezTo>
                <a:lnTo>
                  <a:pt x="875824" y="1590572"/>
                </a:lnTo>
                <a:lnTo>
                  <a:pt x="875824" y="1591525"/>
                </a:lnTo>
                <a:lnTo>
                  <a:pt x="875824" y="1654390"/>
                </a:lnTo>
                <a:lnTo>
                  <a:pt x="809149" y="1695347"/>
                </a:lnTo>
                <a:cubicBezTo>
                  <a:pt x="796766" y="1702967"/>
                  <a:pt x="793909" y="1718208"/>
                  <a:pt x="800576" y="1730590"/>
                </a:cubicBezTo>
                <a:cubicBezTo>
                  <a:pt x="808196" y="1742020"/>
                  <a:pt x="823436" y="1745830"/>
                  <a:pt x="835819" y="1739163"/>
                </a:cubicBezTo>
                <a:lnTo>
                  <a:pt x="875824" y="1714397"/>
                </a:lnTo>
                <a:lnTo>
                  <a:pt x="875824" y="1715350"/>
                </a:lnTo>
                <a:lnTo>
                  <a:pt x="875824" y="1774405"/>
                </a:lnTo>
                <a:cubicBezTo>
                  <a:pt x="875824" y="1788692"/>
                  <a:pt x="887254" y="1800122"/>
                  <a:pt x="901541" y="1800122"/>
                </a:cubicBezTo>
                <a:cubicBezTo>
                  <a:pt x="914876" y="1800122"/>
                  <a:pt x="926306" y="1788692"/>
                  <a:pt x="926306" y="1774405"/>
                </a:cubicBezTo>
                <a:lnTo>
                  <a:pt x="927259" y="1723922"/>
                </a:lnTo>
                <a:lnTo>
                  <a:pt x="927259" y="1723922"/>
                </a:lnTo>
                <a:lnTo>
                  <a:pt x="951071" y="1740115"/>
                </a:lnTo>
                <a:cubicBezTo>
                  <a:pt x="962501" y="1747735"/>
                  <a:pt x="978694" y="1744877"/>
                  <a:pt x="986314" y="1733447"/>
                </a:cubicBezTo>
                <a:cubicBezTo>
                  <a:pt x="993934" y="1722017"/>
                  <a:pt x="991076" y="1705825"/>
                  <a:pt x="979646" y="1698205"/>
                </a:cubicBezTo>
                <a:lnTo>
                  <a:pt x="926306" y="1662010"/>
                </a:lnTo>
                <a:lnTo>
                  <a:pt x="926306" y="1662010"/>
                </a:lnTo>
                <a:lnTo>
                  <a:pt x="926306" y="1600097"/>
                </a:lnTo>
                <a:lnTo>
                  <a:pt x="926306" y="1599145"/>
                </a:lnTo>
                <a:lnTo>
                  <a:pt x="926306" y="1599145"/>
                </a:lnTo>
                <a:lnTo>
                  <a:pt x="997744" y="1646770"/>
                </a:lnTo>
                <a:cubicBezTo>
                  <a:pt x="1009174" y="1654390"/>
                  <a:pt x="1025366" y="1651533"/>
                  <a:pt x="1032986" y="1640102"/>
                </a:cubicBezTo>
                <a:cubicBezTo>
                  <a:pt x="1040606" y="1628672"/>
                  <a:pt x="1037749" y="1612480"/>
                  <a:pt x="1026319" y="1604860"/>
                </a:cubicBezTo>
                <a:lnTo>
                  <a:pt x="927259" y="1538185"/>
                </a:lnTo>
                <a:lnTo>
                  <a:pt x="927259" y="1538185"/>
                </a:lnTo>
                <a:lnTo>
                  <a:pt x="928211" y="1463890"/>
                </a:lnTo>
                <a:lnTo>
                  <a:pt x="928211" y="1463890"/>
                </a:lnTo>
                <a:lnTo>
                  <a:pt x="1051084" y="1546758"/>
                </a:lnTo>
                <a:cubicBezTo>
                  <a:pt x="1062514" y="1554377"/>
                  <a:pt x="1078706" y="1551520"/>
                  <a:pt x="1086326" y="1540090"/>
                </a:cubicBezTo>
                <a:cubicBezTo>
                  <a:pt x="1093946" y="1528660"/>
                  <a:pt x="1091089" y="1512467"/>
                  <a:pt x="1079659" y="1504847"/>
                </a:cubicBezTo>
                <a:lnTo>
                  <a:pt x="927259" y="1402930"/>
                </a:lnTo>
                <a:lnTo>
                  <a:pt x="927259" y="1402930"/>
                </a:lnTo>
                <a:lnTo>
                  <a:pt x="927259" y="1323872"/>
                </a:lnTo>
                <a:lnTo>
                  <a:pt x="1097756" y="1443888"/>
                </a:lnTo>
                <a:cubicBezTo>
                  <a:pt x="1111091" y="1453413"/>
                  <a:pt x="1133951" y="1444840"/>
                  <a:pt x="1136809" y="1427695"/>
                </a:cubicBezTo>
                <a:lnTo>
                  <a:pt x="1176814" y="1222907"/>
                </a:lnTo>
                <a:lnTo>
                  <a:pt x="1231106" y="1279105"/>
                </a:lnTo>
                <a:lnTo>
                  <a:pt x="1231106" y="1279105"/>
                </a:lnTo>
                <a:lnTo>
                  <a:pt x="1192054" y="1458175"/>
                </a:lnTo>
                <a:cubicBezTo>
                  <a:pt x="1189196" y="1471510"/>
                  <a:pt x="1197769" y="1484845"/>
                  <a:pt x="1211104" y="1487702"/>
                </a:cubicBezTo>
                <a:cubicBezTo>
                  <a:pt x="1224439" y="1490560"/>
                  <a:pt x="1237774" y="1481988"/>
                  <a:pt x="1241584" y="1468652"/>
                </a:cubicBezTo>
                <a:lnTo>
                  <a:pt x="1273016" y="1323872"/>
                </a:lnTo>
                <a:lnTo>
                  <a:pt x="1273016" y="1323872"/>
                </a:lnTo>
                <a:lnTo>
                  <a:pt x="1325404" y="1377213"/>
                </a:lnTo>
                <a:lnTo>
                  <a:pt x="1325404" y="1377213"/>
                </a:lnTo>
                <a:lnTo>
                  <a:pt x="1300639" y="1494370"/>
                </a:lnTo>
                <a:cubicBezTo>
                  <a:pt x="1297781" y="1507705"/>
                  <a:pt x="1306354" y="1521040"/>
                  <a:pt x="1319689" y="1524850"/>
                </a:cubicBezTo>
                <a:cubicBezTo>
                  <a:pt x="1333024" y="1527708"/>
                  <a:pt x="1346359" y="1519135"/>
                  <a:pt x="1350169" y="1505800"/>
                </a:cubicBezTo>
                <a:lnTo>
                  <a:pt x="1368266" y="1421980"/>
                </a:lnTo>
                <a:lnTo>
                  <a:pt x="1368266" y="1421980"/>
                </a:lnTo>
                <a:lnTo>
                  <a:pt x="1368266" y="1422933"/>
                </a:lnTo>
                <a:lnTo>
                  <a:pt x="1411129" y="1467700"/>
                </a:lnTo>
                <a:lnTo>
                  <a:pt x="1411129" y="1467700"/>
                </a:lnTo>
                <a:lnTo>
                  <a:pt x="1397794" y="1530565"/>
                </a:lnTo>
                <a:cubicBezTo>
                  <a:pt x="1394936" y="1543900"/>
                  <a:pt x="1403509" y="1558188"/>
                  <a:pt x="1416844" y="1561045"/>
                </a:cubicBezTo>
                <a:cubicBezTo>
                  <a:pt x="1430179" y="1563902"/>
                  <a:pt x="1443514" y="1555330"/>
                  <a:pt x="1447324" y="1541995"/>
                </a:cubicBezTo>
                <a:lnTo>
                  <a:pt x="1453039" y="1513420"/>
                </a:lnTo>
                <a:lnTo>
                  <a:pt x="1453039" y="1513420"/>
                </a:lnTo>
                <a:lnTo>
                  <a:pt x="1488281" y="1549615"/>
                </a:lnTo>
                <a:cubicBezTo>
                  <a:pt x="1497806" y="1560092"/>
                  <a:pt x="1513999" y="1560092"/>
                  <a:pt x="1523524" y="1550567"/>
                </a:cubicBezTo>
                <a:cubicBezTo>
                  <a:pt x="1534001" y="1541042"/>
                  <a:pt x="1534001" y="1524850"/>
                  <a:pt x="1524476" y="1514372"/>
                </a:cubicBezTo>
                <a:lnTo>
                  <a:pt x="1483519" y="1472463"/>
                </a:lnTo>
                <a:lnTo>
                  <a:pt x="1482566" y="1471510"/>
                </a:lnTo>
                <a:lnTo>
                  <a:pt x="1528286" y="1461985"/>
                </a:lnTo>
                <a:cubicBezTo>
                  <a:pt x="1541621" y="1459127"/>
                  <a:pt x="1550194" y="1445792"/>
                  <a:pt x="1547336" y="1431505"/>
                </a:cubicBezTo>
                <a:cubicBezTo>
                  <a:pt x="1544479" y="1418170"/>
                  <a:pt x="1531144" y="1409597"/>
                  <a:pt x="1516856" y="1412455"/>
                </a:cubicBezTo>
                <a:lnTo>
                  <a:pt x="1440656" y="1428647"/>
                </a:lnTo>
                <a:lnTo>
                  <a:pt x="1397794" y="1379117"/>
                </a:lnTo>
                <a:lnTo>
                  <a:pt x="1397794" y="1379117"/>
                </a:lnTo>
                <a:lnTo>
                  <a:pt x="1495901" y="1358163"/>
                </a:lnTo>
                <a:cubicBezTo>
                  <a:pt x="1509236" y="1355305"/>
                  <a:pt x="1517809" y="1341970"/>
                  <a:pt x="1514951" y="1327683"/>
                </a:cubicBezTo>
                <a:cubicBezTo>
                  <a:pt x="1512094" y="1314347"/>
                  <a:pt x="1498759" y="1305775"/>
                  <a:pt x="1484471" y="1308633"/>
                </a:cubicBezTo>
                <a:lnTo>
                  <a:pt x="1355884" y="1336255"/>
                </a:lnTo>
                <a:lnTo>
                  <a:pt x="1355884" y="1336255"/>
                </a:lnTo>
                <a:lnTo>
                  <a:pt x="1313021" y="1291488"/>
                </a:lnTo>
                <a:lnTo>
                  <a:pt x="1313021" y="1291488"/>
                </a:lnTo>
                <a:lnTo>
                  <a:pt x="1448276" y="1261960"/>
                </a:lnTo>
                <a:cubicBezTo>
                  <a:pt x="1461611" y="1259102"/>
                  <a:pt x="1470184" y="1245767"/>
                  <a:pt x="1467326" y="1231480"/>
                </a:cubicBezTo>
                <a:cubicBezTo>
                  <a:pt x="1464469" y="1218145"/>
                  <a:pt x="1451134" y="1209572"/>
                  <a:pt x="1436846" y="1212430"/>
                </a:cubicBezTo>
                <a:lnTo>
                  <a:pt x="1271111" y="1248625"/>
                </a:lnTo>
                <a:lnTo>
                  <a:pt x="1271111" y="1248625"/>
                </a:lnTo>
                <a:lnTo>
                  <a:pt x="1218724" y="1194332"/>
                </a:lnTo>
                <a:lnTo>
                  <a:pt x="1431131" y="1150517"/>
                </a:lnTo>
                <a:cubicBezTo>
                  <a:pt x="1439704" y="1149565"/>
                  <a:pt x="1445419" y="1143850"/>
                  <a:pt x="1449229" y="1135277"/>
                </a:cubicBezTo>
                <a:cubicBezTo>
                  <a:pt x="1451134" y="1127657"/>
                  <a:pt x="1451134" y="1119085"/>
                  <a:pt x="1447324" y="1112417"/>
                </a:cubicBezTo>
                <a:lnTo>
                  <a:pt x="1332071" y="929537"/>
                </a:lnTo>
                <a:lnTo>
                  <a:pt x="1407319" y="929537"/>
                </a:lnTo>
                <a:lnTo>
                  <a:pt x="1495901" y="1073365"/>
                </a:lnTo>
                <a:cubicBezTo>
                  <a:pt x="1503521" y="1084795"/>
                  <a:pt x="1519714" y="1088605"/>
                  <a:pt x="1531144" y="1081938"/>
                </a:cubicBezTo>
                <a:cubicBezTo>
                  <a:pt x="1542574" y="1074317"/>
                  <a:pt x="1546384" y="1059077"/>
                  <a:pt x="1539716" y="1046695"/>
                </a:cubicBezTo>
                <a:lnTo>
                  <a:pt x="1467326" y="929537"/>
                </a:lnTo>
                <a:lnTo>
                  <a:pt x="1529239" y="929537"/>
                </a:lnTo>
                <a:lnTo>
                  <a:pt x="1530191" y="929537"/>
                </a:lnTo>
                <a:lnTo>
                  <a:pt x="1598771" y="1040980"/>
                </a:lnTo>
                <a:cubicBezTo>
                  <a:pt x="1606391" y="1052410"/>
                  <a:pt x="1622584" y="1056220"/>
                  <a:pt x="1634014" y="1049552"/>
                </a:cubicBezTo>
                <a:cubicBezTo>
                  <a:pt x="1645444" y="1041932"/>
                  <a:pt x="1649254" y="1026692"/>
                  <a:pt x="1642586" y="1014310"/>
                </a:cubicBezTo>
                <a:lnTo>
                  <a:pt x="1590199" y="928585"/>
                </a:lnTo>
                <a:lnTo>
                  <a:pt x="1653064" y="928585"/>
                </a:lnTo>
                <a:lnTo>
                  <a:pt x="1653064" y="928585"/>
                </a:lnTo>
                <a:lnTo>
                  <a:pt x="1694021" y="994307"/>
                </a:lnTo>
                <a:cubicBezTo>
                  <a:pt x="1701641" y="1005737"/>
                  <a:pt x="1717834" y="1009547"/>
                  <a:pt x="1729264" y="1002880"/>
                </a:cubicBezTo>
                <a:cubicBezTo>
                  <a:pt x="1740694" y="995260"/>
                  <a:pt x="1744504" y="980020"/>
                  <a:pt x="1737836" y="967637"/>
                </a:cubicBezTo>
                <a:lnTo>
                  <a:pt x="1714024" y="928585"/>
                </a:lnTo>
                <a:lnTo>
                  <a:pt x="1714024" y="928585"/>
                </a:lnTo>
                <a:lnTo>
                  <a:pt x="1774031" y="928585"/>
                </a:lnTo>
                <a:cubicBezTo>
                  <a:pt x="1787366" y="928585"/>
                  <a:pt x="1798796" y="917155"/>
                  <a:pt x="1798796" y="902867"/>
                </a:cubicBezTo>
                <a:cubicBezTo>
                  <a:pt x="1798796" y="888580"/>
                  <a:pt x="1787366" y="877150"/>
                  <a:pt x="1773079" y="877150"/>
                </a:cubicBezTo>
                <a:lnTo>
                  <a:pt x="1722596" y="878102"/>
                </a:lnTo>
                <a:lnTo>
                  <a:pt x="1722596" y="878102"/>
                </a:lnTo>
                <a:lnTo>
                  <a:pt x="1738789" y="853337"/>
                </a:lnTo>
                <a:cubicBezTo>
                  <a:pt x="1746409" y="841907"/>
                  <a:pt x="1743551" y="825715"/>
                  <a:pt x="1732121" y="818095"/>
                </a:cubicBezTo>
                <a:cubicBezTo>
                  <a:pt x="1724501" y="813332"/>
                  <a:pt x="1715929" y="812380"/>
                  <a:pt x="1708309" y="815237"/>
                </a:cubicBezTo>
                <a:cubicBezTo>
                  <a:pt x="1703546" y="817142"/>
                  <a:pt x="1699736" y="820000"/>
                  <a:pt x="1696879" y="824762"/>
                </a:cubicBezTo>
                <a:lnTo>
                  <a:pt x="1661636" y="877150"/>
                </a:lnTo>
                <a:lnTo>
                  <a:pt x="1661636" y="877150"/>
                </a:lnTo>
                <a:lnTo>
                  <a:pt x="1598771" y="877150"/>
                </a:lnTo>
                <a:lnTo>
                  <a:pt x="1646396" y="806665"/>
                </a:lnTo>
                <a:cubicBezTo>
                  <a:pt x="1654016" y="795235"/>
                  <a:pt x="1651159" y="779042"/>
                  <a:pt x="1639729" y="771422"/>
                </a:cubicBezTo>
                <a:cubicBezTo>
                  <a:pt x="1632109" y="766660"/>
                  <a:pt x="1623536" y="765707"/>
                  <a:pt x="1615916" y="768565"/>
                </a:cubicBezTo>
                <a:cubicBezTo>
                  <a:pt x="1611154" y="770470"/>
                  <a:pt x="1607344" y="773327"/>
                  <a:pt x="1604486" y="778090"/>
                </a:cubicBezTo>
                <a:lnTo>
                  <a:pt x="1537811" y="877150"/>
                </a:lnTo>
                <a:lnTo>
                  <a:pt x="1462564" y="877150"/>
                </a:lnTo>
                <a:lnTo>
                  <a:pt x="1462564" y="877150"/>
                </a:lnTo>
                <a:lnTo>
                  <a:pt x="1545431" y="754277"/>
                </a:lnTo>
                <a:cubicBezTo>
                  <a:pt x="1553051" y="742847"/>
                  <a:pt x="1550194" y="726655"/>
                  <a:pt x="1538764" y="719035"/>
                </a:cubicBezTo>
                <a:cubicBezTo>
                  <a:pt x="1531144" y="714272"/>
                  <a:pt x="1522571" y="713320"/>
                  <a:pt x="1514951" y="716177"/>
                </a:cubicBezTo>
                <a:cubicBezTo>
                  <a:pt x="1510189" y="718082"/>
                  <a:pt x="1506379" y="720940"/>
                  <a:pt x="1503521" y="725702"/>
                </a:cubicBezTo>
                <a:lnTo>
                  <a:pt x="1401604" y="878102"/>
                </a:lnTo>
                <a:lnTo>
                  <a:pt x="1322546" y="877150"/>
                </a:lnTo>
                <a:lnTo>
                  <a:pt x="1443514" y="706652"/>
                </a:lnTo>
                <a:cubicBezTo>
                  <a:pt x="1448276" y="699032"/>
                  <a:pt x="1449229" y="690460"/>
                  <a:pt x="1445419" y="682840"/>
                </a:cubicBezTo>
                <a:cubicBezTo>
                  <a:pt x="1441609" y="674267"/>
                  <a:pt x="1434941" y="668552"/>
                  <a:pt x="1427321" y="667600"/>
                </a:cubicBezTo>
                <a:lnTo>
                  <a:pt x="1221581" y="628547"/>
                </a:lnTo>
                <a:lnTo>
                  <a:pt x="1278731" y="573302"/>
                </a:lnTo>
                <a:lnTo>
                  <a:pt x="1456849" y="611402"/>
                </a:lnTo>
                <a:cubicBezTo>
                  <a:pt x="1470184" y="614260"/>
                  <a:pt x="1483519" y="605687"/>
                  <a:pt x="1487329" y="592352"/>
                </a:cubicBezTo>
                <a:cubicBezTo>
                  <a:pt x="1490186" y="579017"/>
                  <a:pt x="1481614" y="565682"/>
                  <a:pt x="1468279" y="561872"/>
                </a:cubicBezTo>
                <a:lnTo>
                  <a:pt x="1321594" y="532345"/>
                </a:lnTo>
                <a:lnTo>
                  <a:pt x="1374934" y="479957"/>
                </a:lnTo>
                <a:lnTo>
                  <a:pt x="1492091" y="504722"/>
                </a:lnTo>
                <a:cubicBezTo>
                  <a:pt x="1505426" y="507580"/>
                  <a:pt x="1518761" y="499007"/>
                  <a:pt x="1522571" y="485672"/>
                </a:cubicBezTo>
                <a:cubicBezTo>
                  <a:pt x="1525429" y="472337"/>
                  <a:pt x="1516856" y="459002"/>
                  <a:pt x="1503521" y="455192"/>
                </a:cubicBezTo>
                <a:lnTo>
                  <a:pt x="1420654" y="437095"/>
                </a:lnTo>
                <a:lnTo>
                  <a:pt x="1420654" y="437095"/>
                </a:lnTo>
                <a:lnTo>
                  <a:pt x="1466374" y="393280"/>
                </a:lnTo>
                <a:lnTo>
                  <a:pt x="1528286" y="406615"/>
                </a:lnTo>
                <a:cubicBezTo>
                  <a:pt x="1541621" y="409472"/>
                  <a:pt x="1554956" y="400900"/>
                  <a:pt x="1558766" y="387565"/>
                </a:cubicBezTo>
                <a:cubicBezTo>
                  <a:pt x="1561624" y="374230"/>
                  <a:pt x="1553051" y="360895"/>
                  <a:pt x="1539716" y="357085"/>
                </a:cubicBezTo>
                <a:lnTo>
                  <a:pt x="1510189" y="350417"/>
                </a:lnTo>
                <a:lnTo>
                  <a:pt x="1510189" y="350417"/>
                </a:lnTo>
                <a:lnTo>
                  <a:pt x="1546384" y="316127"/>
                </a:lnTo>
                <a:cubicBezTo>
                  <a:pt x="1555909" y="307555"/>
                  <a:pt x="1555909" y="290410"/>
                  <a:pt x="1546384" y="280885"/>
                </a:cubicBezTo>
                <a:close/>
                <a:moveTo>
                  <a:pt x="1257776" y="879055"/>
                </a:moveTo>
                <a:lnTo>
                  <a:pt x="1110139" y="880007"/>
                </a:lnTo>
                <a:lnTo>
                  <a:pt x="1109186" y="828572"/>
                </a:lnTo>
                <a:cubicBezTo>
                  <a:pt x="1109186" y="821905"/>
                  <a:pt x="1106329" y="815237"/>
                  <a:pt x="1102519" y="811427"/>
                </a:cubicBezTo>
                <a:lnTo>
                  <a:pt x="1068229" y="774280"/>
                </a:lnTo>
                <a:lnTo>
                  <a:pt x="1175861" y="671410"/>
                </a:lnTo>
                <a:lnTo>
                  <a:pt x="1376839" y="710462"/>
                </a:lnTo>
                <a:lnTo>
                  <a:pt x="1258729" y="877150"/>
                </a:lnTo>
                <a:lnTo>
                  <a:pt x="1257776" y="879055"/>
                </a:lnTo>
                <a:close/>
                <a:moveTo>
                  <a:pt x="1059656" y="879055"/>
                </a:moveTo>
                <a:lnTo>
                  <a:pt x="1060609" y="929537"/>
                </a:lnTo>
                <a:lnTo>
                  <a:pt x="1061561" y="969542"/>
                </a:lnTo>
                <a:lnTo>
                  <a:pt x="1032034" y="997165"/>
                </a:lnTo>
                <a:lnTo>
                  <a:pt x="994886" y="1031455"/>
                </a:lnTo>
                <a:lnTo>
                  <a:pt x="965359" y="1059077"/>
                </a:lnTo>
                <a:lnTo>
                  <a:pt x="925354" y="1060030"/>
                </a:lnTo>
                <a:lnTo>
                  <a:pt x="874871" y="1060982"/>
                </a:lnTo>
                <a:lnTo>
                  <a:pt x="834866" y="1061935"/>
                </a:lnTo>
                <a:lnTo>
                  <a:pt x="807244" y="1032407"/>
                </a:lnTo>
                <a:lnTo>
                  <a:pt x="772954" y="995260"/>
                </a:lnTo>
                <a:lnTo>
                  <a:pt x="745331" y="965732"/>
                </a:lnTo>
                <a:lnTo>
                  <a:pt x="744379" y="925727"/>
                </a:lnTo>
                <a:lnTo>
                  <a:pt x="743426" y="875245"/>
                </a:lnTo>
                <a:lnTo>
                  <a:pt x="742474" y="835240"/>
                </a:lnTo>
                <a:lnTo>
                  <a:pt x="772001" y="807617"/>
                </a:lnTo>
                <a:lnTo>
                  <a:pt x="809149" y="773327"/>
                </a:lnTo>
                <a:lnTo>
                  <a:pt x="838676" y="745705"/>
                </a:lnTo>
                <a:lnTo>
                  <a:pt x="878681" y="744752"/>
                </a:lnTo>
                <a:lnTo>
                  <a:pt x="929164" y="743800"/>
                </a:lnTo>
                <a:lnTo>
                  <a:pt x="969169" y="742847"/>
                </a:lnTo>
                <a:lnTo>
                  <a:pt x="996791" y="772375"/>
                </a:lnTo>
                <a:lnTo>
                  <a:pt x="1031081" y="809522"/>
                </a:lnTo>
                <a:lnTo>
                  <a:pt x="1057751" y="839050"/>
                </a:lnTo>
                <a:lnTo>
                  <a:pt x="1059656" y="879055"/>
                </a:lnTo>
                <a:close/>
                <a:moveTo>
                  <a:pt x="1178719" y="1150517"/>
                </a:moveTo>
                <a:lnTo>
                  <a:pt x="1066324" y="1033360"/>
                </a:lnTo>
                <a:lnTo>
                  <a:pt x="1103471" y="999070"/>
                </a:lnTo>
                <a:cubicBezTo>
                  <a:pt x="1109186" y="994307"/>
                  <a:pt x="1112044" y="987640"/>
                  <a:pt x="1112044" y="980020"/>
                </a:cubicBezTo>
                <a:lnTo>
                  <a:pt x="1111091" y="929537"/>
                </a:lnTo>
                <a:lnTo>
                  <a:pt x="1272064" y="928585"/>
                </a:lnTo>
                <a:lnTo>
                  <a:pt x="1384459" y="1107655"/>
                </a:lnTo>
                <a:lnTo>
                  <a:pt x="1178719" y="1150517"/>
                </a:lnTo>
                <a:close/>
                <a:moveTo>
                  <a:pt x="926306" y="1260055"/>
                </a:moveTo>
                <a:lnTo>
                  <a:pt x="925354" y="1111465"/>
                </a:lnTo>
                <a:lnTo>
                  <a:pt x="975836" y="1110513"/>
                </a:lnTo>
                <a:cubicBezTo>
                  <a:pt x="982504" y="1110513"/>
                  <a:pt x="988219" y="1107655"/>
                  <a:pt x="992981" y="1103845"/>
                </a:cubicBezTo>
                <a:lnTo>
                  <a:pt x="1030129" y="1069555"/>
                </a:lnTo>
                <a:lnTo>
                  <a:pt x="1132999" y="1177188"/>
                </a:lnTo>
                <a:lnTo>
                  <a:pt x="1093946" y="1378165"/>
                </a:lnTo>
                <a:lnTo>
                  <a:pt x="926306" y="1260055"/>
                </a:lnTo>
                <a:close/>
                <a:moveTo>
                  <a:pt x="652939" y="1179092"/>
                </a:moveTo>
                <a:lnTo>
                  <a:pt x="769144" y="1067650"/>
                </a:lnTo>
                <a:lnTo>
                  <a:pt x="803434" y="1104797"/>
                </a:lnTo>
                <a:cubicBezTo>
                  <a:pt x="809149" y="1110513"/>
                  <a:pt x="815816" y="1113370"/>
                  <a:pt x="822484" y="1112417"/>
                </a:cubicBezTo>
                <a:lnTo>
                  <a:pt x="872966" y="1111465"/>
                </a:lnTo>
                <a:lnTo>
                  <a:pt x="872966" y="1274342"/>
                </a:lnTo>
                <a:lnTo>
                  <a:pt x="694849" y="1386738"/>
                </a:lnTo>
                <a:lnTo>
                  <a:pt x="652939" y="1179092"/>
                </a:lnTo>
                <a:close/>
                <a:moveTo>
                  <a:pt x="545306" y="926680"/>
                </a:moveTo>
                <a:lnTo>
                  <a:pt x="693896" y="925727"/>
                </a:lnTo>
                <a:lnTo>
                  <a:pt x="694849" y="976210"/>
                </a:lnTo>
                <a:cubicBezTo>
                  <a:pt x="694849" y="981925"/>
                  <a:pt x="697706" y="988592"/>
                  <a:pt x="701516" y="993355"/>
                </a:cubicBezTo>
                <a:lnTo>
                  <a:pt x="735806" y="1030502"/>
                </a:lnTo>
                <a:lnTo>
                  <a:pt x="628174" y="1132420"/>
                </a:lnTo>
                <a:lnTo>
                  <a:pt x="627221" y="1131467"/>
                </a:lnTo>
                <a:lnTo>
                  <a:pt x="426244" y="1093367"/>
                </a:lnTo>
                <a:lnTo>
                  <a:pt x="545306" y="926680"/>
                </a:lnTo>
                <a:close/>
                <a:moveTo>
                  <a:pt x="626269" y="654265"/>
                </a:moveTo>
                <a:lnTo>
                  <a:pt x="737711" y="770470"/>
                </a:lnTo>
                <a:lnTo>
                  <a:pt x="700564" y="804760"/>
                </a:lnTo>
                <a:cubicBezTo>
                  <a:pt x="694849" y="809522"/>
                  <a:pt x="691991" y="817142"/>
                  <a:pt x="691991" y="823810"/>
                </a:cubicBezTo>
                <a:lnTo>
                  <a:pt x="692944" y="875245"/>
                </a:lnTo>
                <a:lnTo>
                  <a:pt x="531971" y="876197"/>
                </a:lnTo>
                <a:lnTo>
                  <a:pt x="418624" y="697127"/>
                </a:lnTo>
                <a:lnTo>
                  <a:pt x="626269" y="654265"/>
                </a:lnTo>
                <a:close/>
                <a:moveTo>
                  <a:pt x="877729" y="545680"/>
                </a:moveTo>
                <a:lnTo>
                  <a:pt x="877729" y="695222"/>
                </a:lnTo>
                <a:lnTo>
                  <a:pt x="827246" y="696175"/>
                </a:lnTo>
                <a:cubicBezTo>
                  <a:pt x="824389" y="696175"/>
                  <a:pt x="820579" y="696175"/>
                  <a:pt x="817721" y="698080"/>
                </a:cubicBezTo>
                <a:cubicBezTo>
                  <a:pt x="814864" y="699032"/>
                  <a:pt x="812959" y="700937"/>
                  <a:pt x="810101" y="703795"/>
                </a:cubicBezTo>
                <a:lnTo>
                  <a:pt x="773906" y="738085"/>
                </a:lnTo>
                <a:lnTo>
                  <a:pt x="671989" y="629500"/>
                </a:lnTo>
                <a:lnTo>
                  <a:pt x="711041" y="428522"/>
                </a:lnTo>
                <a:lnTo>
                  <a:pt x="877729" y="545680"/>
                </a:lnTo>
                <a:close/>
                <a:moveTo>
                  <a:pt x="1151096" y="626642"/>
                </a:moveTo>
                <a:lnTo>
                  <a:pt x="1034891" y="738085"/>
                </a:lnTo>
                <a:lnTo>
                  <a:pt x="999649" y="699985"/>
                </a:lnTo>
                <a:cubicBezTo>
                  <a:pt x="994886" y="695222"/>
                  <a:pt x="987266" y="691412"/>
                  <a:pt x="980599" y="692365"/>
                </a:cubicBezTo>
                <a:lnTo>
                  <a:pt x="929164" y="693317"/>
                </a:lnTo>
                <a:lnTo>
                  <a:pt x="928211" y="532345"/>
                </a:lnTo>
                <a:lnTo>
                  <a:pt x="1107281" y="419950"/>
                </a:lnTo>
                <a:lnTo>
                  <a:pt x="1151096" y="626642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3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C7D491A-91A8-42E8-BA02-B483AEEADEA6}"/>
              </a:ext>
            </a:extLst>
          </p:cNvPr>
          <p:cNvSpPr/>
          <p:nvPr userDrawn="1"/>
        </p:nvSpPr>
        <p:spPr>
          <a:xfrm flipV="1">
            <a:off x="323529" y="6530108"/>
            <a:ext cx="9236107" cy="461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797800FC-4DE9-40B3-9D1E-389DC58A51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596502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3847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2920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2354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6906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0975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8" r:id="rId2"/>
    <p:sldLayoutId id="2147483677" r:id="rId3"/>
    <p:sldLayoutId id="2147483669" r:id="rId4"/>
    <p:sldLayoutId id="2147483670" r:id="rId5"/>
    <p:sldLayoutId id="2147483673" r:id="rId6"/>
    <p:sldLayoutId id="2147483684" r:id="rId7"/>
    <p:sldLayoutId id="2147483671" r:id="rId8"/>
    <p:sldLayoutId id="2147483672" r:id="rId9"/>
    <p:sldLayoutId id="2147483678" r:id="rId10"/>
    <p:sldLayoutId id="2147483674" r:id="rId11"/>
    <p:sldLayoutId id="2147483675" r:id="rId12"/>
    <p:sldLayoutId id="2147483665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660" r:id="rId19"/>
    <p:sldLayoutId id="2147483659" r:id="rId20"/>
    <p:sldLayoutId id="2147483685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free-powerpoint-templates-design.com/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Relationship Id="rId9" Type="http://schemas.openxmlformats.org/officeDocument/2006/relationships/image" Target="../media/image21.sv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C25870CA-98BA-466A-8E9B-BE79CC63A326}"/>
              </a:ext>
            </a:extLst>
          </p:cNvPr>
          <p:cNvGrpSpPr/>
          <p:nvPr/>
        </p:nvGrpSpPr>
        <p:grpSpPr>
          <a:xfrm>
            <a:off x="656272" y="481260"/>
            <a:ext cx="1682803" cy="413563"/>
            <a:chOff x="3275856" y="1242391"/>
            <a:chExt cx="1656184" cy="407020"/>
          </a:xfrm>
        </p:grpSpPr>
        <p:sp>
          <p:nvSpPr>
            <p:cNvPr id="16" name="Rounded Rectangle 7">
              <a:extLst>
                <a:ext uri="{FF2B5EF4-FFF2-40B4-BE49-F238E27FC236}">
                  <a16:creationId xmlns:a16="http://schemas.microsoft.com/office/drawing/2014/main" id="{1216C43D-869E-4627-AC51-05C87E60240B}"/>
                </a:ext>
              </a:extLst>
            </p:cNvPr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pic>
          <p:nvPicPr>
            <p:cNvPr id="18" name="Picture 2" descr="E:\002-KIMS BUSINESS\007-01-ALLPPT.com\011-ALLPPT-LOGO\allppt-logo-e.png">
              <a:extLst>
                <a:ext uri="{FF2B5EF4-FFF2-40B4-BE49-F238E27FC236}">
                  <a16:creationId xmlns:a16="http://schemas.microsoft.com/office/drawing/2014/main" id="{55E0DD39-0A67-40AE-BBF6-A77A4E63AA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4046"/>
                      </a14:imgEffect>
                      <a14:imgEffect>
                        <a14:saturation sat="175000"/>
                      </a14:imgEffect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E1B5FCB2-FCBF-4D24-8C71-43C71976978D}"/>
              </a:ext>
            </a:extLst>
          </p:cNvPr>
          <p:cNvSpPr txBox="1"/>
          <p:nvPr/>
        </p:nvSpPr>
        <p:spPr>
          <a:xfrm>
            <a:off x="559560" y="1104608"/>
            <a:ext cx="5169676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Free</a:t>
            </a:r>
          </a:p>
          <a:p>
            <a:r>
              <a:rPr lang="en-US" altLang="ko-KR" sz="5400" dirty="0">
                <a:cs typeface="Arial" pitchFamily="34" charset="0"/>
              </a:rPr>
              <a:t>Christmas PPT </a:t>
            </a:r>
          </a:p>
          <a:p>
            <a:r>
              <a:rPr lang="en-US" altLang="ko-KR" sz="5400" dirty="0">
                <a:cs typeface="Arial" pitchFamily="34" charset="0"/>
              </a:rPr>
              <a:t>Templates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B193A3E-F2B0-4011-B851-11779EB2201C}"/>
              </a:ext>
            </a:extLst>
          </p:cNvPr>
          <p:cNvSpPr txBox="1"/>
          <p:nvPr/>
        </p:nvSpPr>
        <p:spPr>
          <a:xfrm>
            <a:off x="559560" y="3689931"/>
            <a:ext cx="51696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dirty="0">
                <a:cs typeface="Arial" pitchFamily="34" charset="0"/>
              </a:rPr>
              <a:t>Insert the </a:t>
            </a:r>
            <a:r>
              <a:rPr lang="en-US" altLang="ko-KR" sz="2000" dirty="0" err="1">
                <a:cs typeface="Arial" pitchFamily="34" charset="0"/>
              </a:rPr>
              <a:t>SubTitle</a:t>
            </a:r>
            <a:r>
              <a:rPr lang="en-US" altLang="ko-KR" sz="2000" dirty="0">
                <a:cs typeface="Arial" pitchFamily="34" charset="0"/>
              </a:rPr>
              <a:t> of Your Presentation</a:t>
            </a:r>
            <a:endParaRPr lang="ko-KR" altLang="en-US" sz="2000" dirty="0">
              <a:cs typeface="Arial" pitchFamily="34" charset="0"/>
            </a:endParaRPr>
          </a:p>
        </p:txBody>
      </p:sp>
      <p:sp>
        <p:nvSpPr>
          <p:cNvPr id="23" name="TextBox 22">
            <a:hlinkClick r:id="rId4"/>
            <a:extLst>
              <a:ext uri="{FF2B5EF4-FFF2-40B4-BE49-F238E27FC236}">
                <a16:creationId xmlns:a16="http://schemas.microsoft.com/office/drawing/2014/main" id="{E628638E-665A-4952-B27B-3A2B828CAAB1}"/>
              </a:ext>
            </a:extLst>
          </p:cNvPr>
          <p:cNvSpPr txBox="1"/>
          <p:nvPr/>
        </p:nvSpPr>
        <p:spPr>
          <a:xfrm>
            <a:off x="559560" y="6535468"/>
            <a:ext cx="51696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cs typeface="Arial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593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5915607-0683-499E-AFF6-8E34E866FAFE}"/>
              </a:ext>
            </a:extLst>
          </p:cNvPr>
          <p:cNvSpPr/>
          <p:nvPr/>
        </p:nvSpPr>
        <p:spPr>
          <a:xfrm>
            <a:off x="3212984" y="1850643"/>
            <a:ext cx="1368153" cy="1368153"/>
          </a:xfrm>
          <a:prstGeom prst="ellipse">
            <a:avLst/>
          </a:prstGeom>
          <a:solidFill>
            <a:schemeClr val="bg1"/>
          </a:solidFill>
          <a:ln w="1270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39B0D21-9CA2-48D4-8729-AAAD4A954306}"/>
              </a:ext>
            </a:extLst>
          </p:cNvPr>
          <p:cNvSpPr/>
          <p:nvPr/>
        </p:nvSpPr>
        <p:spPr>
          <a:xfrm>
            <a:off x="5399772" y="1850643"/>
            <a:ext cx="1368153" cy="1368153"/>
          </a:xfrm>
          <a:prstGeom prst="ellipse">
            <a:avLst/>
          </a:prstGeom>
          <a:solidFill>
            <a:schemeClr val="bg1"/>
          </a:solidFill>
          <a:ln w="1270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D3E708E-6B37-407F-837D-7E03770303FD}"/>
              </a:ext>
            </a:extLst>
          </p:cNvPr>
          <p:cNvSpPr/>
          <p:nvPr/>
        </p:nvSpPr>
        <p:spPr>
          <a:xfrm>
            <a:off x="7586560" y="1850643"/>
            <a:ext cx="1368153" cy="1368153"/>
          </a:xfrm>
          <a:prstGeom prst="ellipse">
            <a:avLst/>
          </a:prstGeom>
          <a:solidFill>
            <a:schemeClr val="bg1"/>
          </a:solidFill>
          <a:ln w="1270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6A698B2-60C6-4E96-A531-EDC6CF2F4842}"/>
              </a:ext>
            </a:extLst>
          </p:cNvPr>
          <p:cNvSpPr/>
          <p:nvPr/>
        </p:nvSpPr>
        <p:spPr>
          <a:xfrm>
            <a:off x="9773351" y="1850643"/>
            <a:ext cx="1368153" cy="1368153"/>
          </a:xfrm>
          <a:prstGeom prst="ellipse">
            <a:avLst/>
          </a:prstGeom>
          <a:solidFill>
            <a:schemeClr val="bg1"/>
          </a:solidFill>
          <a:ln w="1270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AFA5E1F-5321-483F-85D9-2371F655C80B}"/>
              </a:ext>
            </a:extLst>
          </p:cNvPr>
          <p:cNvGrpSpPr/>
          <p:nvPr/>
        </p:nvGrpSpPr>
        <p:grpSpPr>
          <a:xfrm>
            <a:off x="3053013" y="4029935"/>
            <a:ext cx="1987649" cy="2059831"/>
            <a:chOff x="424111" y="3645025"/>
            <a:chExt cx="1987649" cy="2059831"/>
          </a:xfrm>
        </p:grpSpPr>
        <p:sp>
          <p:nvSpPr>
            <p:cNvPr id="8" name="Rectangle 3">
              <a:extLst>
                <a:ext uri="{FF2B5EF4-FFF2-40B4-BE49-F238E27FC236}">
                  <a16:creationId xmlns:a16="http://schemas.microsoft.com/office/drawing/2014/main" id="{F4F5690C-0BF1-4AB3-91F6-A8F369C2755D}"/>
                </a:ext>
              </a:extLst>
            </p:cNvPr>
            <p:cNvSpPr/>
            <p:nvPr/>
          </p:nvSpPr>
          <p:spPr>
            <a:xfrm>
              <a:off x="424111" y="3645025"/>
              <a:ext cx="1987649" cy="2059831"/>
            </a:xfrm>
            <a:custGeom>
              <a:avLst/>
              <a:gdLst/>
              <a:ahLst/>
              <a:cxnLst/>
              <a:rect l="l" t="t" r="r" b="b"/>
              <a:pathLst>
                <a:path w="1980220" h="1656184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198022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B222772-EF47-4C65-B79D-DBD4B0628805}"/>
                </a:ext>
              </a:extLst>
            </p:cNvPr>
            <p:cNvSpPr/>
            <p:nvPr/>
          </p:nvSpPr>
          <p:spPr>
            <a:xfrm>
              <a:off x="424111" y="3645025"/>
              <a:ext cx="115441" cy="205983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68C4B8E-9F27-4D74-A59B-ACC44F490AC3}"/>
              </a:ext>
            </a:extLst>
          </p:cNvPr>
          <p:cNvGrpSpPr/>
          <p:nvPr/>
        </p:nvGrpSpPr>
        <p:grpSpPr>
          <a:xfrm>
            <a:off x="5234632" y="4029935"/>
            <a:ext cx="1987649" cy="2059831"/>
            <a:chOff x="424111" y="3645025"/>
            <a:chExt cx="1987649" cy="2059831"/>
          </a:xfrm>
        </p:grpSpPr>
        <p:sp>
          <p:nvSpPr>
            <p:cNvPr id="11" name="Rectangle 3">
              <a:extLst>
                <a:ext uri="{FF2B5EF4-FFF2-40B4-BE49-F238E27FC236}">
                  <a16:creationId xmlns:a16="http://schemas.microsoft.com/office/drawing/2014/main" id="{7AE7DB51-3BD0-4B83-B05D-008F489BE282}"/>
                </a:ext>
              </a:extLst>
            </p:cNvPr>
            <p:cNvSpPr/>
            <p:nvPr/>
          </p:nvSpPr>
          <p:spPr>
            <a:xfrm>
              <a:off x="424111" y="3645025"/>
              <a:ext cx="1987649" cy="2059831"/>
            </a:xfrm>
            <a:custGeom>
              <a:avLst/>
              <a:gdLst/>
              <a:ahLst/>
              <a:cxnLst/>
              <a:rect l="l" t="t" r="r" b="b"/>
              <a:pathLst>
                <a:path w="1980220" h="1656184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198022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2BAA0EE-08CF-4D7F-9C9E-ABD7C320FFDC}"/>
                </a:ext>
              </a:extLst>
            </p:cNvPr>
            <p:cNvSpPr/>
            <p:nvPr/>
          </p:nvSpPr>
          <p:spPr>
            <a:xfrm>
              <a:off x="424111" y="3645025"/>
              <a:ext cx="115441" cy="205983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1BCF275-7AF5-4136-8BA5-B307A8431567}"/>
              </a:ext>
            </a:extLst>
          </p:cNvPr>
          <p:cNvGrpSpPr/>
          <p:nvPr/>
        </p:nvGrpSpPr>
        <p:grpSpPr>
          <a:xfrm>
            <a:off x="7416251" y="4029935"/>
            <a:ext cx="1987649" cy="2059831"/>
            <a:chOff x="424111" y="3645025"/>
            <a:chExt cx="1987649" cy="2059831"/>
          </a:xfrm>
        </p:grpSpPr>
        <p:sp>
          <p:nvSpPr>
            <p:cNvPr id="14" name="Rectangle 3">
              <a:extLst>
                <a:ext uri="{FF2B5EF4-FFF2-40B4-BE49-F238E27FC236}">
                  <a16:creationId xmlns:a16="http://schemas.microsoft.com/office/drawing/2014/main" id="{8988AB73-994B-47EB-AF0E-25FD84A4D88A}"/>
                </a:ext>
              </a:extLst>
            </p:cNvPr>
            <p:cNvSpPr/>
            <p:nvPr/>
          </p:nvSpPr>
          <p:spPr>
            <a:xfrm>
              <a:off x="424111" y="3645025"/>
              <a:ext cx="1987649" cy="2059831"/>
            </a:xfrm>
            <a:custGeom>
              <a:avLst/>
              <a:gdLst/>
              <a:ahLst/>
              <a:cxnLst/>
              <a:rect l="l" t="t" r="r" b="b"/>
              <a:pathLst>
                <a:path w="1980220" h="1656184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198022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1429F6F-16CB-4DC8-956F-C52F850AA923}"/>
                </a:ext>
              </a:extLst>
            </p:cNvPr>
            <p:cNvSpPr/>
            <p:nvPr/>
          </p:nvSpPr>
          <p:spPr>
            <a:xfrm>
              <a:off x="424111" y="3645025"/>
              <a:ext cx="115441" cy="205983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2028CD4-7D0C-42B1-B1C2-EA106F717663}"/>
              </a:ext>
            </a:extLst>
          </p:cNvPr>
          <p:cNvGrpSpPr/>
          <p:nvPr/>
        </p:nvGrpSpPr>
        <p:grpSpPr>
          <a:xfrm>
            <a:off x="9597869" y="4029935"/>
            <a:ext cx="1719112" cy="2059831"/>
            <a:chOff x="6961100" y="3645025"/>
            <a:chExt cx="1719112" cy="2059831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4FEE9C7-0AE4-4EA8-B9C7-7B75CDF8ABC9}"/>
                </a:ext>
              </a:extLst>
            </p:cNvPr>
            <p:cNvSpPr/>
            <p:nvPr/>
          </p:nvSpPr>
          <p:spPr>
            <a:xfrm>
              <a:off x="6961100" y="3645025"/>
              <a:ext cx="1719112" cy="205983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8AF1EAC-EE0D-4379-A5BD-6A866ADE50DA}"/>
                </a:ext>
              </a:extLst>
            </p:cNvPr>
            <p:cNvSpPr/>
            <p:nvPr/>
          </p:nvSpPr>
          <p:spPr>
            <a:xfrm>
              <a:off x="6964975" y="3645025"/>
              <a:ext cx="115441" cy="205983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03788EDF-1C86-4357-AC6E-9F0E7485118B}"/>
              </a:ext>
            </a:extLst>
          </p:cNvPr>
          <p:cNvSpPr txBox="1"/>
          <p:nvPr/>
        </p:nvSpPr>
        <p:spPr>
          <a:xfrm>
            <a:off x="3056886" y="3496608"/>
            <a:ext cx="16803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Contents Here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7C72557-6819-4267-9B9B-F81D5C040F01}"/>
              </a:ext>
            </a:extLst>
          </p:cNvPr>
          <p:cNvSpPr txBox="1"/>
          <p:nvPr/>
        </p:nvSpPr>
        <p:spPr>
          <a:xfrm>
            <a:off x="5243675" y="3496608"/>
            <a:ext cx="16803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Contents Here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3C9CD19-362E-44E4-B0D3-31BC8E9E37CA}"/>
              </a:ext>
            </a:extLst>
          </p:cNvPr>
          <p:cNvSpPr txBox="1"/>
          <p:nvPr/>
        </p:nvSpPr>
        <p:spPr>
          <a:xfrm>
            <a:off x="7430464" y="3496608"/>
            <a:ext cx="16803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Contents Here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FCE91AE-44E9-49C9-9769-86A30BCFBB5A}"/>
              </a:ext>
            </a:extLst>
          </p:cNvPr>
          <p:cNvSpPr txBox="1"/>
          <p:nvPr/>
        </p:nvSpPr>
        <p:spPr>
          <a:xfrm>
            <a:off x="9617253" y="3496608"/>
            <a:ext cx="16803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Contents Here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FA5F676-4205-4B05-9E4F-3F5360BE73AB}"/>
              </a:ext>
            </a:extLst>
          </p:cNvPr>
          <p:cNvGrpSpPr/>
          <p:nvPr/>
        </p:nvGrpSpPr>
        <p:grpSpPr>
          <a:xfrm>
            <a:off x="3240462" y="4308439"/>
            <a:ext cx="1488581" cy="276999"/>
            <a:chOff x="605046" y="3751515"/>
            <a:chExt cx="1488582" cy="276999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E137D7DE-6BE2-4638-8398-B1620474496D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F5DDB765-8C46-470F-B426-674836D456F1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27" name="Chevron 30">
                <a:extLst>
                  <a:ext uri="{FF2B5EF4-FFF2-40B4-BE49-F238E27FC236}">
                    <a16:creationId xmlns:a16="http://schemas.microsoft.com/office/drawing/2014/main" id="{F4898E4A-4C54-41E6-B16D-E7DBA6621EAB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E2B3146-915B-42D4-A50A-37B6CDE397FD}"/>
                </a:ext>
              </a:extLst>
            </p:cNvPr>
            <p:cNvSpPr txBox="1"/>
            <p:nvPr/>
          </p:nvSpPr>
          <p:spPr>
            <a:xfrm>
              <a:off x="832000" y="3751515"/>
              <a:ext cx="126162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30DE0C1-DD36-4FC7-84EE-D03049F614C9}"/>
              </a:ext>
            </a:extLst>
          </p:cNvPr>
          <p:cNvGrpSpPr/>
          <p:nvPr/>
        </p:nvGrpSpPr>
        <p:grpSpPr>
          <a:xfrm>
            <a:off x="3240462" y="4670821"/>
            <a:ext cx="1488581" cy="461665"/>
            <a:chOff x="605046" y="3750007"/>
            <a:chExt cx="1488582" cy="461665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D68F9ECF-2E44-4D5B-9735-81CE13493706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AC463448-D71A-4278-8CFB-48180D467B7D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32" name="Chevron 37">
                <a:extLst>
                  <a:ext uri="{FF2B5EF4-FFF2-40B4-BE49-F238E27FC236}">
                    <a16:creationId xmlns:a16="http://schemas.microsoft.com/office/drawing/2014/main" id="{BB9F6E81-8EA2-4111-B3D9-F70B73742694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96515E2-A793-408D-BA35-799E3D94AAFB}"/>
                </a:ext>
              </a:extLst>
            </p:cNvPr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595D21F-62F7-48DE-BE7C-C9ACB5DB2809}"/>
              </a:ext>
            </a:extLst>
          </p:cNvPr>
          <p:cNvGrpSpPr/>
          <p:nvPr/>
        </p:nvGrpSpPr>
        <p:grpSpPr>
          <a:xfrm>
            <a:off x="3240462" y="5174281"/>
            <a:ext cx="1488581" cy="646331"/>
            <a:chOff x="605046" y="3657674"/>
            <a:chExt cx="1488582" cy="646331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F8635904-DBD9-42EB-8F32-933E8F86B720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F4DCFB9F-2BC4-41EF-B34A-EE319BA292AA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37" name="Chevron 42">
                <a:extLst>
                  <a:ext uri="{FF2B5EF4-FFF2-40B4-BE49-F238E27FC236}">
                    <a16:creationId xmlns:a16="http://schemas.microsoft.com/office/drawing/2014/main" id="{6E730854-215F-4F10-B2A0-92843186526A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6A1390B-77B8-4DB0-9278-16FC93693946}"/>
                </a:ext>
              </a:extLst>
            </p:cNvPr>
            <p:cNvSpPr txBox="1"/>
            <p:nvPr/>
          </p:nvSpPr>
          <p:spPr>
            <a:xfrm>
              <a:off x="832000" y="3657674"/>
              <a:ext cx="126162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EB6569A-D66C-401F-8213-510B885A8729}"/>
              </a:ext>
            </a:extLst>
          </p:cNvPr>
          <p:cNvGrpSpPr/>
          <p:nvPr/>
        </p:nvGrpSpPr>
        <p:grpSpPr>
          <a:xfrm>
            <a:off x="5424289" y="4317963"/>
            <a:ext cx="1488581" cy="276999"/>
            <a:chOff x="605046" y="3751515"/>
            <a:chExt cx="1488582" cy="276999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BF7E7257-F66C-48F4-817D-2B051F25708C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F6632874-BD97-496B-8FFB-60F31630949A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42" name="Chevron 47">
                <a:extLst>
                  <a:ext uri="{FF2B5EF4-FFF2-40B4-BE49-F238E27FC236}">
                    <a16:creationId xmlns:a16="http://schemas.microsoft.com/office/drawing/2014/main" id="{EBB385CB-1F17-4D56-B72F-C1D614CF627C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7846EFD-3FC4-450F-9EA1-44E8B1096F66}"/>
                </a:ext>
              </a:extLst>
            </p:cNvPr>
            <p:cNvSpPr txBox="1"/>
            <p:nvPr/>
          </p:nvSpPr>
          <p:spPr>
            <a:xfrm>
              <a:off x="832000" y="3751515"/>
              <a:ext cx="126162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6322B4F1-7F72-4A2C-91D0-91C4BD3F5D09}"/>
              </a:ext>
            </a:extLst>
          </p:cNvPr>
          <p:cNvGrpSpPr/>
          <p:nvPr/>
        </p:nvGrpSpPr>
        <p:grpSpPr>
          <a:xfrm>
            <a:off x="5424289" y="4680346"/>
            <a:ext cx="1488581" cy="461665"/>
            <a:chOff x="605046" y="3750007"/>
            <a:chExt cx="1488582" cy="461665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2EFA9C8A-A2E2-4546-885C-69C889526D87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0712FA74-12BA-413F-8CB5-2DFC24C9A4CC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47" name="Chevron 52">
                <a:extLst>
                  <a:ext uri="{FF2B5EF4-FFF2-40B4-BE49-F238E27FC236}">
                    <a16:creationId xmlns:a16="http://schemas.microsoft.com/office/drawing/2014/main" id="{535F4B23-877B-4989-A4CE-13FB24661022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EF144E7-D223-400B-96CA-A22A62DEB735}"/>
                </a:ext>
              </a:extLst>
            </p:cNvPr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5C9F575-D1AA-4210-899E-04B640560F11}"/>
              </a:ext>
            </a:extLst>
          </p:cNvPr>
          <p:cNvGrpSpPr/>
          <p:nvPr/>
        </p:nvGrpSpPr>
        <p:grpSpPr>
          <a:xfrm>
            <a:off x="5424289" y="5183806"/>
            <a:ext cx="1488581" cy="646331"/>
            <a:chOff x="605046" y="3657674"/>
            <a:chExt cx="1488582" cy="646331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AD5AA354-4676-42A7-828E-153BEE8C1B6F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DFFCB6BC-1760-42C3-B56B-AB01FEF01A3E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52" name="Chevron 57">
                <a:extLst>
                  <a:ext uri="{FF2B5EF4-FFF2-40B4-BE49-F238E27FC236}">
                    <a16:creationId xmlns:a16="http://schemas.microsoft.com/office/drawing/2014/main" id="{972A8C34-2490-4434-AC2C-85B8C56CCC29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750F2BF-7799-4A68-8877-45F3DE633D8B}"/>
                </a:ext>
              </a:extLst>
            </p:cNvPr>
            <p:cNvSpPr txBox="1"/>
            <p:nvPr/>
          </p:nvSpPr>
          <p:spPr>
            <a:xfrm>
              <a:off x="832000" y="3657674"/>
              <a:ext cx="126162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2E69DA1-00A4-46DE-92B3-F30F6B76B72B}"/>
              </a:ext>
            </a:extLst>
          </p:cNvPr>
          <p:cNvGrpSpPr/>
          <p:nvPr/>
        </p:nvGrpSpPr>
        <p:grpSpPr>
          <a:xfrm>
            <a:off x="7608116" y="4327489"/>
            <a:ext cx="1488581" cy="276999"/>
            <a:chOff x="605046" y="3751515"/>
            <a:chExt cx="1488582" cy="276999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A2369644-D856-4CB9-98BE-B4073564250E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F31BF0F8-0676-4475-AD9E-DC7168209B1A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57" name="Chevron 62">
                <a:extLst>
                  <a:ext uri="{FF2B5EF4-FFF2-40B4-BE49-F238E27FC236}">
                    <a16:creationId xmlns:a16="http://schemas.microsoft.com/office/drawing/2014/main" id="{8380EDAF-FB43-4447-9E42-A125049B5420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AF3A267-5D49-44A5-8709-616215923F48}"/>
                </a:ext>
              </a:extLst>
            </p:cNvPr>
            <p:cNvSpPr txBox="1"/>
            <p:nvPr/>
          </p:nvSpPr>
          <p:spPr>
            <a:xfrm>
              <a:off x="832000" y="3751515"/>
              <a:ext cx="126162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C8A1509D-CD18-4700-9570-B30AB2051CA7}"/>
              </a:ext>
            </a:extLst>
          </p:cNvPr>
          <p:cNvGrpSpPr/>
          <p:nvPr/>
        </p:nvGrpSpPr>
        <p:grpSpPr>
          <a:xfrm>
            <a:off x="7608116" y="4689871"/>
            <a:ext cx="1488581" cy="461665"/>
            <a:chOff x="605046" y="3750007"/>
            <a:chExt cx="1488582" cy="461665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C4DDBDF9-8462-4779-99D4-2E770ECA2B9C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D0BF7AD8-02C5-4EDA-BA0D-413456A7B958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62" name="Chevron 67">
                <a:extLst>
                  <a:ext uri="{FF2B5EF4-FFF2-40B4-BE49-F238E27FC236}">
                    <a16:creationId xmlns:a16="http://schemas.microsoft.com/office/drawing/2014/main" id="{8C8B1F45-DEE6-41CF-86C9-1747E368EE8F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317B44DD-52B5-4183-844C-28ABF1C323C0}"/>
                </a:ext>
              </a:extLst>
            </p:cNvPr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DF0D151B-322B-499B-88D6-3BE0CEBB2157}"/>
              </a:ext>
            </a:extLst>
          </p:cNvPr>
          <p:cNvGrpSpPr/>
          <p:nvPr/>
        </p:nvGrpSpPr>
        <p:grpSpPr>
          <a:xfrm>
            <a:off x="7608116" y="5193331"/>
            <a:ext cx="1488581" cy="646331"/>
            <a:chOff x="605046" y="3657674"/>
            <a:chExt cx="1488582" cy="646331"/>
          </a:xfrm>
        </p:grpSpPr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13BFE6F0-F1FC-4162-9A60-0B085AAE0FBC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89C39AB2-2436-471D-B7C0-E8862C7FA522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67" name="Chevron 72">
                <a:extLst>
                  <a:ext uri="{FF2B5EF4-FFF2-40B4-BE49-F238E27FC236}">
                    <a16:creationId xmlns:a16="http://schemas.microsoft.com/office/drawing/2014/main" id="{96519372-3954-4994-AE7F-5421D6DF544E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99E8B9DB-749B-43F9-9C39-EC573A6E44AD}"/>
                </a:ext>
              </a:extLst>
            </p:cNvPr>
            <p:cNvSpPr txBox="1"/>
            <p:nvPr/>
          </p:nvSpPr>
          <p:spPr>
            <a:xfrm>
              <a:off x="832000" y="3657674"/>
              <a:ext cx="126162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0DF0543A-7DF3-4C59-910F-EEF78EF3E754}"/>
              </a:ext>
            </a:extLst>
          </p:cNvPr>
          <p:cNvGrpSpPr/>
          <p:nvPr/>
        </p:nvGrpSpPr>
        <p:grpSpPr>
          <a:xfrm>
            <a:off x="9791943" y="4337013"/>
            <a:ext cx="1488581" cy="276999"/>
            <a:chOff x="605046" y="3751515"/>
            <a:chExt cx="1488582" cy="276999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707E04A2-8D76-4700-B788-E41E58306E24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B089B068-3FB8-4BE9-A0D8-FBF32988C15E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72" name="Chevron 77">
                <a:extLst>
                  <a:ext uri="{FF2B5EF4-FFF2-40B4-BE49-F238E27FC236}">
                    <a16:creationId xmlns:a16="http://schemas.microsoft.com/office/drawing/2014/main" id="{6F0BF5EA-7118-42CA-BCCE-3EB11469172B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7923E231-EAE4-448B-ACB0-62F62A6E6131}"/>
                </a:ext>
              </a:extLst>
            </p:cNvPr>
            <p:cNvSpPr txBox="1"/>
            <p:nvPr/>
          </p:nvSpPr>
          <p:spPr>
            <a:xfrm>
              <a:off x="832000" y="3751515"/>
              <a:ext cx="126162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937F2EAB-71B9-42BF-9ADE-CA3970CEC823}"/>
              </a:ext>
            </a:extLst>
          </p:cNvPr>
          <p:cNvGrpSpPr/>
          <p:nvPr/>
        </p:nvGrpSpPr>
        <p:grpSpPr>
          <a:xfrm>
            <a:off x="9791943" y="4699396"/>
            <a:ext cx="1488581" cy="461665"/>
            <a:chOff x="605046" y="3750007"/>
            <a:chExt cx="1488582" cy="461665"/>
          </a:xfrm>
        </p:grpSpPr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A60BD9CA-7F32-4A69-8B06-37F1E8B541FE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E95504C2-4D89-41A8-AE0F-875A27B4DC11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77" name="Chevron 82">
                <a:extLst>
                  <a:ext uri="{FF2B5EF4-FFF2-40B4-BE49-F238E27FC236}">
                    <a16:creationId xmlns:a16="http://schemas.microsoft.com/office/drawing/2014/main" id="{92B67E85-3E99-4857-9BA5-0E16A56DDA96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61F5CC2E-BEFD-4B36-BAC0-D26E1F4F5F31}"/>
                </a:ext>
              </a:extLst>
            </p:cNvPr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48EA317-8AB9-4902-B71C-ED03692B21BE}"/>
              </a:ext>
            </a:extLst>
          </p:cNvPr>
          <p:cNvGrpSpPr/>
          <p:nvPr/>
        </p:nvGrpSpPr>
        <p:grpSpPr>
          <a:xfrm>
            <a:off x="9791943" y="5202856"/>
            <a:ext cx="1488581" cy="646331"/>
            <a:chOff x="605046" y="3657674"/>
            <a:chExt cx="1488582" cy="646331"/>
          </a:xfrm>
        </p:grpSpPr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95AB51A5-CD6D-4212-824D-9C6471D50C94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130511C6-61E9-4B7B-B515-DA3ED6E61AE6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82" name="Chevron 87">
                <a:extLst>
                  <a:ext uri="{FF2B5EF4-FFF2-40B4-BE49-F238E27FC236}">
                    <a16:creationId xmlns:a16="http://schemas.microsoft.com/office/drawing/2014/main" id="{012138E7-BBAB-4824-A34A-95196E294DD4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F2042E01-E387-4190-8B2E-2325209994F6}"/>
                </a:ext>
              </a:extLst>
            </p:cNvPr>
            <p:cNvSpPr txBox="1"/>
            <p:nvPr/>
          </p:nvSpPr>
          <p:spPr>
            <a:xfrm>
              <a:off x="832000" y="3657674"/>
              <a:ext cx="126162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sp>
        <p:nvSpPr>
          <p:cNvPr id="83" name="Chevron 92">
            <a:extLst>
              <a:ext uri="{FF2B5EF4-FFF2-40B4-BE49-F238E27FC236}">
                <a16:creationId xmlns:a16="http://schemas.microsoft.com/office/drawing/2014/main" id="{9814528F-C573-4269-BC62-63493E89F027}"/>
              </a:ext>
            </a:extLst>
          </p:cNvPr>
          <p:cNvSpPr/>
          <p:nvPr/>
        </p:nvSpPr>
        <p:spPr>
          <a:xfrm>
            <a:off x="4899285" y="2320691"/>
            <a:ext cx="182339" cy="428055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4" name="Chevron 93">
            <a:extLst>
              <a:ext uri="{FF2B5EF4-FFF2-40B4-BE49-F238E27FC236}">
                <a16:creationId xmlns:a16="http://schemas.microsoft.com/office/drawing/2014/main" id="{E1A051DF-299C-4562-93E8-F44AA253F736}"/>
              </a:ext>
            </a:extLst>
          </p:cNvPr>
          <p:cNvSpPr/>
          <p:nvPr/>
        </p:nvSpPr>
        <p:spPr>
          <a:xfrm>
            <a:off x="7086073" y="2320690"/>
            <a:ext cx="182339" cy="428055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5" name="Chevron 94">
            <a:extLst>
              <a:ext uri="{FF2B5EF4-FFF2-40B4-BE49-F238E27FC236}">
                <a16:creationId xmlns:a16="http://schemas.microsoft.com/office/drawing/2014/main" id="{C1DF1961-8E5A-4394-91BF-75E8CDDCA55A}"/>
              </a:ext>
            </a:extLst>
          </p:cNvPr>
          <p:cNvSpPr/>
          <p:nvPr/>
        </p:nvSpPr>
        <p:spPr>
          <a:xfrm>
            <a:off x="9272862" y="2320689"/>
            <a:ext cx="182339" cy="428055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6" name="Oval 2">
            <a:extLst>
              <a:ext uri="{FF2B5EF4-FFF2-40B4-BE49-F238E27FC236}">
                <a16:creationId xmlns:a16="http://schemas.microsoft.com/office/drawing/2014/main" id="{859700BE-9946-4BFF-92FB-FAFEEC88DB1A}"/>
              </a:ext>
            </a:extLst>
          </p:cNvPr>
          <p:cNvSpPr/>
          <p:nvPr/>
        </p:nvSpPr>
        <p:spPr>
          <a:xfrm>
            <a:off x="1112760" y="1850643"/>
            <a:ext cx="1368153" cy="1368153"/>
          </a:xfrm>
          <a:prstGeom prst="ellipse">
            <a:avLst/>
          </a:prstGeom>
          <a:solidFill>
            <a:schemeClr val="bg1"/>
          </a:solidFill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7" name="Group 1">
            <a:extLst>
              <a:ext uri="{FF2B5EF4-FFF2-40B4-BE49-F238E27FC236}">
                <a16:creationId xmlns:a16="http://schemas.microsoft.com/office/drawing/2014/main" id="{6D006707-1DD5-4BFD-A00B-29B5F6B98096}"/>
              </a:ext>
            </a:extLst>
          </p:cNvPr>
          <p:cNvGrpSpPr/>
          <p:nvPr/>
        </p:nvGrpSpPr>
        <p:grpSpPr>
          <a:xfrm>
            <a:off x="952789" y="4029935"/>
            <a:ext cx="1987649" cy="2059831"/>
            <a:chOff x="424111" y="3645025"/>
            <a:chExt cx="1987649" cy="2059831"/>
          </a:xfrm>
        </p:grpSpPr>
        <p:sp>
          <p:nvSpPr>
            <p:cNvPr id="88" name="Rectangle 3">
              <a:extLst>
                <a:ext uri="{FF2B5EF4-FFF2-40B4-BE49-F238E27FC236}">
                  <a16:creationId xmlns:a16="http://schemas.microsoft.com/office/drawing/2014/main" id="{0BE482C1-38CA-4F4E-B748-82C6F7C2DA80}"/>
                </a:ext>
              </a:extLst>
            </p:cNvPr>
            <p:cNvSpPr/>
            <p:nvPr/>
          </p:nvSpPr>
          <p:spPr>
            <a:xfrm>
              <a:off x="424111" y="3645025"/>
              <a:ext cx="1987649" cy="2059831"/>
            </a:xfrm>
            <a:custGeom>
              <a:avLst/>
              <a:gdLst/>
              <a:ahLst/>
              <a:cxnLst/>
              <a:rect l="l" t="t" r="r" b="b"/>
              <a:pathLst>
                <a:path w="1980220" h="1656184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198022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89" name="Rectangle 9">
              <a:extLst>
                <a:ext uri="{FF2B5EF4-FFF2-40B4-BE49-F238E27FC236}">
                  <a16:creationId xmlns:a16="http://schemas.microsoft.com/office/drawing/2014/main" id="{8513F20E-21C6-4B95-BAEB-14582F4C567C}"/>
                </a:ext>
              </a:extLst>
            </p:cNvPr>
            <p:cNvSpPr/>
            <p:nvPr/>
          </p:nvSpPr>
          <p:spPr>
            <a:xfrm>
              <a:off x="424111" y="3645025"/>
              <a:ext cx="115441" cy="2059831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</p:grpSp>
      <p:sp>
        <p:nvSpPr>
          <p:cNvPr id="90" name="TextBox 89">
            <a:extLst>
              <a:ext uri="{FF2B5EF4-FFF2-40B4-BE49-F238E27FC236}">
                <a16:creationId xmlns:a16="http://schemas.microsoft.com/office/drawing/2014/main" id="{4656F132-B8B4-4D44-9E87-1BEA4C34C4F8}"/>
              </a:ext>
            </a:extLst>
          </p:cNvPr>
          <p:cNvSpPr txBox="1"/>
          <p:nvPr/>
        </p:nvSpPr>
        <p:spPr>
          <a:xfrm>
            <a:off x="956662" y="3496608"/>
            <a:ext cx="16803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Contents Here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grpSp>
        <p:nvGrpSpPr>
          <p:cNvPr id="91" name="Group 32">
            <a:extLst>
              <a:ext uri="{FF2B5EF4-FFF2-40B4-BE49-F238E27FC236}">
                <a16:creationId xmlns:a16="http://schemas.microsoft.com/office/drawing/2014/main" id="{7CC6D460-9747-418C-9F87-6450CBBBDECB}"/>
              </a:ext>
            </a:extLst>
          </p:cNvPr>
          <p:cNvGrpSpPr/>
          <p:nvPr/>
        </p:nvGrpSpPr>
        <p:grpSpPr>
          <a:xfrm>
            <a:off x="1140238" y="4308439"/>
            <a:ext cx="1488581" cy="276999"/>
            <a:chOff x="605046" y="3751515"/>
            <a:chExt cx="1488582" cy="276999"/>
          </a:xfrm>
        </p:grpSpPr>
        <p:grpSp>
          <p:nvGrpSpPr>
            <p:cNvPr id="92" name="Group 28">
              <a:extLst>
                <a:ext uri="{FF2B5EF4-FFF2-40B4-BE49-F238E27FC236}">
                  <a16:creationId xmlns:a16="http://schemas.microsoft.com/office/drawing/2014/main" id="{00914016-090B-455E-A565-1EEA160685FE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94" name="Oval 29">
                <a:extLst>
                  <a:ext uri="{FF2B5EF4-FFF2-40B4-BE49-F238E27FC236}">
                    <a16:creationId xmlns:a16="http://schemas.microsoft.com/office/drawing/2014/main" id="{8DCB0453-01D1-48FE-B2D1-DE695A877256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95" name="Chevron 30">
                <a:extLst>
                  <a:ext uri="{FF2B5EF4-FFF2-40B4-BE49-F238E27FC236}">
                    <a16:creationId xmlns:a16="http://schemas.microsoft.com/office/drawing/2014/main" id="{0F4B6A08-B42B-40F9-812C-6DE042313FFA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07018569-7AA8-4DF7-BEF4-960AEE79B8CE}"/>
                </a:ext>
              </a:extLst>
            </p:cNvPr>
            <p:cNvSpPr txBox="1"/>
            <p:nvPr/>
          </p:nvSpPr>
          <p:spPr>
            <a:xfrm>
              <a:off x="832000" y="3751515"/>
              <a:ext cx="126162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96" name="Group 33">
            <a:extLst>
              <a:ext uri="{FF2B5EF4-FFF2-40B4-BE49-F238E27FC236}">
                <a16:creationId xmlns:a16="http://schemas.microsoft.com/office/drawing/2014/main" id="{7D182170-8C5D-4C43-A0FA-CB05005DB92F}"/>
              </a:ext>
            </a:extLst>
          </p:cNvPr>
          <p:cNvGrpSpPr/>
          <p:nvPr/>
        </p:nvGrpSpPr>
        <p:grpSpPr>
          <a:xfrm>
            <a:off x="1140238" y="4670821"/>
            <a:ext cx="1488581" cy="461665"/>
            <a:chOff x="605046" y="3750007"/>
            <a:chExt cx="1488582" cy="461665"/>
          </a:xfrm>
        </p:grpSpPr>
        <p:grpSp>
          <p:nvGrpSpPr>
            <p:cNvPr id="97" name="Group 34">
              <a:extLst>
                <a:ext uri="{FF2B5EF4-FFF2-40B4-BE49-F238E27FC236}">
                  <a16:creationId xmlns:a16="http://schemas.microsoft.com/office/drawing/2014/main" id="{FF3BDA6D-63A6-4DF0-9628-E5B230AFBE7E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99" name="Oval 36">
                <a:extLst>
                  <a:ext uri="{FF2B5EF4-FFF2-40B4-BE49-F238E27FC236}">
                    <a16:creationId xmlns:a16="http://schemas.microsoft.com/office/drawing/2014/main" id="{9A42D07E-8014-493F-8932-754D77A1B463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100" name="Chevron 37">
                <a:extLst>
                  <a:ext uri="{FF2B5EF4-FFF2-40B4-BE49-F238E27FC236}">
                    <a16:creationId xmlns:a16="http://schemas.microsoft.com/office/drawing/2014/main" id="{880D711F-B674-4542-A5FF-A15F231C3B02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FAF09C52-E7DD-478F-BDBA-E84349186D4A}"/>
                </a:ext>
              </a:extLst>
            </p:cNvPr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101" name="Group 38">
            <a:extLst>
              <a:ext uri="{FF2B5EF4-FFF2-40B4-BE49-F238E27FC236}">
                <a16:creationId xmlns:a16="http://schemas.microsoft.com/office/drawing/2014/main" id="{1F4A0712-A825-469C-8C21-382F0D673A7B}"/>
              </a:ext>
            </a:extLst>
          </p:cNvPr>
          <p:cNvGrpSpPr/>
          <p:nvPr/>
        </p:nvGrpSpPr>
        <p:grpSpPr>
          <a:xfrm>
            <a:off x="1140238" y="5174281"/>
            <a:ext cx="1488581" cy="646331"/>
            <a:chOff x="605046" y="3657674"/>
            <a:chExt cx="1488582" cy="646331"/>
          </a:xfrm>
        </p:grpSpPr>
        <p:grpSp>
          <p:nvGrpSpPr>
            <p:cNvPr id="102" name="Group 39">
              <a:extLst>
                <a:ext uri="{FF2B5EF4-FFF2-40B4-BE49-F238E27FC236}">
                  <a16:creationId xmlns:a16="http://schemas.microsoft.com/office/drawing/2014/main" id="{8218A847-1BF5-433A-9B7F-EAFFD0CBCA30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104" name="Oval 41">
                <a:extLst>
                  <a:ext uri="{FF2B5EF4-FFF2-40B4-BE49-F238E27FC236}">
                    <a16:creationId xmlns:a16="http://schemas.microsoft.com/office/drawing/2014/main" id="{042A1149-6571-4E15-AC22-80C9F7A21C2A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105" name="Chevron 42">
                <a:extLst>
                  <a:ext uri="{FF2B5EF4-FFF2-40B4-BE49-F238E27FC236}">
                    <a16:creationId xmlns:a16="http://schemas.microsoft.com/office/drawing/2014/main" id="{4B4F6F9E-3048-4C7A-A6C5-E9870FED0652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DC3DF1A4-B347-4E78-ABC6-902DC40A0F72}"/>
                </a:ext>
              </a:extLst>
            </p:cNvPr>
            <p:cNvSpPr txBox="1"/>
            <p:nvPr/>
          </p:nvSpPr>
          <p:spPr>
            <a:xfrm>
              <a:off x="832000" y="3657674"/>
              <a:ext cx="126162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sp>
        <p:nvSpPr>
          <p:cNvPr id="106" name="Chevron 92">
            <a:extLst>
              <a:ext uri="{FF2B5EF4-FFF2-40B4-BE49-F238E27FC236}">
                <a16:creationId xmlns:a16="http://schemas.microsoft.com/office/drawing/2014/main" id="{C89AECF5-DB4A-4894-9675-F28088B7D464}"/>
              </a:ext>
            </a:extLst>
          </p:cNvPr>
          <p:cNvSpPr/>
          <p:nvPr/>
        </p:nvSpPr>
        <p:spPr>
          <a:xfrm>
            <a:off x="2799061" y="2320691"/>
            <a:ext cx="182339" cy="428055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37" name="Graphic 2">
            <a:extLst>
              <a:ext uri="{FF2B5EF4-FFF2-40B4-BE49-F238E27FC236}">
                <a16:creationId xmlns:a16="http://schemas.microsoft.com/office/drawing/2014/main" id="{A65993A8-C6F8-4E6F-B6EE-21701DCABC2B}"/>
              </a:ext>
            </a:extLst>
          </p:cNvPr>
          <p:cNvSpPr/>
          <p:nvPr/>
        </p:nvSpPr>
        <p:spPr>
          <a:xfrm>
            <a:off x="3576568" y="2215234"/>
            <a:ext cx="640980" cy="638964"/>
          </a:xfrm>
          <a:custGeom>
            <a:avLst/>
            <a:gdLst>
              <a:gd name="connsiteX0" fmla="*/ 840248 w 852049"/>
              <a:gd name="connsiteY0" fmla="*/ 359110 h 849369"/>
              <a:gd name="connsiteX1" fmla="*/ 827866 w 852049"/>
              <a:gd name="connsiteY1" fmla="*/ 301007 h 849369"/>
              <a:gd name="connsiteX2" fmla="*/ 789766 w 852049"/>
              <a:gd name="connsiteY2" fmla="*/ 213377 h 849369"/>
              <a:gd name="connsiteX3" fmla="*/ 715471 w 852049"/>
              <a:gd name="connsiteY3" fmla="*/ 132415 h 849369"/>
              <a:gd name="connsiteX4" fmla="*/ 715471 w 852049"/>
              <a:gd name="connsiteY4" fmla="*/ 127652 h 849369"/>
              <a:gd name="connsiteX5" fmla="*/ 687848 w 852049"/>
              <a:gd name="connsiteY5" fmla="*/ 100030 h 849369"/>
              <a:gd name="connsiteX6" fmla="*/ 633556 w 852049"/>
              <a:gd name="connsiteY6" fmla="*/ 50500 h 849369"/>
              <a:gd name="connsiteX7" fmla="*/ 544021 w 852049"/>
              <a:gd name="connsiteY7" fmla="*/ 17162 h 849369"/>
              <a:gd name="connsiteX8" fmla="*/ 493538 w 852049"/>
              <a:gd name="connsiteY8" fmla="*/ 19067 h 849369"/>
              <a:gd name="connsiteX9" fmla="*/ 388763 w 852049"/>
              <a:gd name="connsiteY9" fmla="*/ 11447 h 849369"/>
              <a:gd name="connsiteX10" fmla="*/ 301133 w 852049"/>
              <a:gd name="connsiteY10" fmla="*/ 13352 h 849369"/>
              <a:gd name="connsiteX11" fmla="*/ 221123 w 852049"/>
              <a:gd name="connsiteY11" fmla="*/ 56215 h 849369"/>
              <a:gd name="connsiteX12" fmla="*/ 207788 w 852049"/>
              <a:gd name="connsiteY12" fmla="*/ 98125 h 849369"/>
              <a:gd name="connsiteX13" fmla="*/ 108728 w 852049"/>
              <a:gd name="connsiteY13" fmla="*/ 152417 h 849369"/>
              <a:gd name="connsiteX14" fmla="*/ 46816 w 852049"/>
              <a:gd name="connsiteY14" fmla="*/ 222902 h 849369"/>
              <a:gd name="connsiteX15" fmla="*/ 51578 w 852049"/>
              <a:gd name="connsiteY15" fmla="*/ 314342 h 849369"/>
              <a:gd name="connsiteX16" fmla="*/ 28718 w 852049"/>
              <a:gd name="connsiteY16" fmla="*/ 348632 h 849369"/>
              <a:gd name="connsiteX17" fmla="*/ 21098 w 852049"/>
              <a:gd name="connsiteY17" fmla="*/ 395305 h 849369"/>
              <a:gd name="connsiteX18" fmla="*/ 30623 w 852049"/>
              <a:gd name="connsiteY18" fmla="*/ 441977 h 849369"/>
              <a:gd name="connsiteX19" fmla="*/ 29671 w 852049"/>
              <a:gd name="connsiteY19" fmla="*/ 464837 h 849369"/>
              <a:gd name="connsiteX20" fmla="*/ 45863 w 852049"/>
              <a:gd name="connsiteY20" fmla="*/ 599140 h 849369"/>
              <a:gd name="connsiteX21" fmla="*/ 58246 w 852049"/>
              <a:gd name="connsiteY21" fmla="*/ 663910 h 849369"/>
              <a:gd name="connsiteX22" fmla="*/ 126826 w 852049"/>
              <a:gd name="connsiteY22" fmla="*/ 694390 h 849369"/>
              <a:gd name="connsiteX23" fmla="*/ 156353 w 852049"/>
              <a:gd name="connsiteY23" fmla="*/ 698200 h 849369"/>
              <a:gd name="connsiteX24" fmla="*/ 230648 w 852049"/>
              <a:gd name="connsiteY24" fmla="*/ 786782 h 849369"/>
              <a:gd name="connsiteX25" fmla="*/ 333518 w 852049"/>
              <a:gd name="connsiteY25" fmla="*/ 842027 h 849369"/>
              <a:gd name="connsiteX26" fmla="*/ 429721 w 852049"/>
              <a:gd name="connsiteY26" fmla="*/ 833455 h 849369"/>
              <a:gd name="connsiteX27" fmla="*/ 522113 w 852049"/>
              <a:gd name="connsiteY27" fmla="*/ 808690 h 849369"/>
              <a:gd name="connsiteX28" fmla="*/ 534496 w 852049"/>
              <a:gd name="connsiteY28" fmla="*/ 815357 h 849369"/>
              <a:gd name="connsiteX29" fmla="*/ 576406 w 852049"/>
              <a:gd name="connsiteY29" fmla="*/ 803927 h 849369"/>
              <a:gd name="connsiteX30" fmla="*/ 610696 w 852049"/>
              <a:gd name="connsiteY30" fmla="*/ 786782 h 849369"/>
              <a:gd name="connsiteX31" fmla="*/ 639271 w 852049"/>
              <a:gd name="connsiteY31" fmla="*/ 776305 h 849369"/>
              <a:gd name="connsiteX32" fmla="*/ 712613 w 852049"/>
              <a:gd name="connsiteY32" fmla="*/ 707725 h 849369"/>
              <a:gd name="connsiteX33" fmla="*/ 724043 w 852049"/>
              <a:gd name="connsiteY33" fmla="*/ 707725 h 849369"/>
              <a:gd name="connsiteX34" fmla="*/ 820246 w 852049"/>
              <a:gd name="connsiteY34" fmla="*/ 591520 h 849369"/>
              <a:gd name="connsiteX35" fmla="*/ 832628 w 852049"/>
              <a:gd name="connsiteY35" fmla="*/ 498175 h 849369"/>
              <a:gd name="connsiteX36" fmla="*/ 831676 w 852049"/>
              <a:gd name="connsiteY36" fmla="*/ 431500 h 849369"/>
              <a:gd name="connsiteX37" fmla="*/ 840248 w 852049"/>
              <a:gd name="connsiteY37" fmla="*/ 359110 h 849369"/>
              <a:gd name="connsiteX38" fmla="*/ 499253 w 852049"/>
              <a:gd name="connsiteY38" fmla="*/ 86695 h 849369"/>
              <a:gd name="connsiteX39" fmla="*/ 532591 w 852049"/>
              <a:gd name="connsiteY39" fmla="*/ 60025 h 849369"/>
              <a:gd name="connsiteX40" fmla="*/ 592598 w 852049"/>
              <a:gd name="connsiteY40" fmla="*/ 31450 h 849369"/>
              <a:gd name="connsiteX41" fmla="*/ 612601 w 852049"/>
              <a:gd name="connsiteY41" fmla="*/ 104792 h 849369"/>
              <a:gd name="connsiteX42" fmla="*/ 590693 w 852049"/>
              <a:gd name="connsiteY42" fmla="*/ 200995 h 849369"/>
              <a:gd name="connsiteX43" fmla="*/ 507826 w 852049"/>
              <a:gd name="connsiteY43" fmla="*/ 159085 h 849369"/>
              <a:gd name="connsiteX44" fmla="*/ 499253 w 852049"/>
              <a:gd name="connsiteY44" fmla="*/ 86695 h 849369"/>
              <a:gd name="connsiteX45" fmla="*/ 525923 w 852049"/>
              <a:gd name="connsiteY45" fmla="*/ 320057 h 849369"/>
              <a:gd name="connsiteX46" fmla="*/ 471631 w 852049"/>
              <a:gd name="connsiteY46" fmla="*/ 382922 h 849369"/>
              <a:gd name="connsiteX47" fmla="*/ 449723 w 852049"/>
              <a:gd name="connsiteY47" fmla="*/ 192422 h 849369"/>
              <a:gd name="connsiteX48" fmla="*/ 525923 w 852049"/>
              <a:gd name="connsiteY48" fmla="*/ 320057 h 849369"/>
              <a:gd name="connsiteX49" fmla="*/ 421148 w 852049"/>
              <a:gd name="connsiteY49" fmla="*/ 53357 h 849369"/>
              <a:gd name="connsiteX50" fmla="*/ 437341 w 852049"/>
              <a:gd name="connsiteY50" fmla="*/ 34307 h 849369"/>
              <a:gd name="connsiteX51" fmla="*/ 448771 w 852049"/>
              <a:gd name="connsiteY51" fmla="*/ 50500 h 849369"/>
              <a:gd name="connsiteX52" fmla="*/ 434483 w 852049"/>
              <a:gd name="connsiteY52" fmla="*/ 69550 h 849369"/>
              <a:gd name="connsiteX53" fmla="*/ 421148 w 852049"/>
              <a:gd name="connsiteY53" fmla="*/ 53357 h 849369"/>
              <a:gd name="connsiteX54" fmla="*/ 427816 w 852049"/>
              <a:gd name="connsiteY54" fmla="*/ 94315 h 849369"/>
              <a:gd name="connsiteX55" fmla="*/ 448771 w 852049"/>
              <a:gd name="connsiteY55" fmla="*/ 123842 h 849369"/>
              <a:gd name="connsiteX56" fmla="*/ 426863 w 852049"/>
              <a:gd name="connsiteY56" fmla="*/ 156227 h 849369"/>
              <a:gd name="connsiteX57" fmla="*/ 401146 w 852049"/>
              <a:gd name="connsiteY57" fmla="*/ 124795 h 849369"/>
              <a:gd name="connsiteX58" fmla="*/ 427816 w 852049"/>
              <a:gd name="connsiteY58" fmla="*/ 94315 h 849369"/>
              <a:gd name="connsiteX59" fmla="*/ 391621 w 852049"/>
              <a:gd name="connsiteY59" fmla="*/ 192422 h 849369"/>
              <a:gd name="connsiteX60" fmla="*/ 408766 w 852049"/>
              <a:gd name="connsiteY60" fmla="*/ 180040 h 849369"/>
              <a:gd name="connsiteX61" fmla="*/ 422101 w 852049"/>
              <a:gd name="connsiteY61" fmla="*/ 201947 h 849369"/>
              <a:gd name="connsiteX62" fmla="*/ 356378 w 852049"/>
              <a:gd name="connsiteY62" fmla="*/ 373397 h 849369"/>
              <a:gd name="connsiteX63" fmla="*/ 305896 w 852049"/>
              <a:gd name="connsiteY63" fmla="*/ 309580 h 849369"/>
              <a:gd name="connsiteX64" fmla="*/ 391621 w 852049"/>
              <a:gd name="connsiteY64" fmla="*/ 192422 h 849369"/>
              <a:gd name="connsiteX65" fmla="*/ 259223 w 852049"/>
              <a:gd name="connsiteY65" fmla="*/ 31450 h 849369"/>
              <a:gd name="connsiteX66" fmla="*/ 332566 w 852049"/>
              <a:gd name="connsiteY66" fmla="*/ 64787 h 849369"/>
              <a:gd name="connsiteX67" fmla="*/ 363998 w 852049"/>
              <a:gd name="connsiteY67" fmla="*/ 93362 h 849369"/>
              <a:gd name="connsiteX68" fmla="*/ 357331 w 852049"/>
              <a:gd name="connsiteY68" fmla="*/ 152417 h 849369"/>
              <a:gd name="connsiteX69" fmla="*/ 344948 w 852049"/>
              <a:gd name="connsiteY69" fmla="*/ 160037 h 849369"/>
              <a:gd name="connsiteX70" fmla="*/ 243983 w 852049"/>
              <a:gd name="connsiteY70" fmla="*/ 105745 h 849369"/>
              <a:gd name="connsiteX71" fmla="*/ 259223 w 852049"/>
              <a:gd name="connsiteY71" fmla="*/ 31450 h 849369"/>
              <a:gd name="connsiteX72" fmla="*/ 108728 w 852049"/>
              <a:gd name="connsiteY72" fmla="*/ 181945 h 849369"/>
              <a:gd name="connsiteX73" fmla="*/ 133493 w 852049"/>
              <a:gd name="connsiteY73" fmla="*/ 209567 h 849369"/>
              <a:gd name="connsiteX74" fmla="*/ 226838 w 852049"/>
              <a:gd name="connsiteY74" fmla="*/ 307675 h 849369"/>
              <a:gd name="connsiteX75" fmla="*/ 239221 w 852049"/>
              <a:gd name="connsiteY75" fmla="*/ 324820 h 849369"/>
              <a:gd name="connsiteX76" fmla="*/ 224933 w 852049"/>
              <a:gd name="connsiteY76" fmla="*/ 335297 h 849369"/>
              <a:gd name="connsiteX77" fmla="*/ 71581 w 852049"/>
              <a:gd name="connsiteY77" fmla="*/ 235285 h 849369"/>
              <a:gd name="connsiteX78" fmla="*/ 70628 w 852049"/>
              <a:gd name="connsiteY78" fmla="*/ 225760 h 849369"/>
              <a:gd name="connsiteX79" fmla="*/ 108728 w 852049"/>
              <a:gd name="connsiteY79" fmla="*/ 181945 h 849369"/>
              <a:gd name="connsiteX80" fmla="*/ 106823 w 852049"/>
              <a:gd name="connsiteY80" fmla="*/ 406735 h 849369"/>
              <a:gd name="connsiteX81" fmla="*/ 123016 w 852049"/>
              <a:gd name="connsiteY81" fmla="*/ 386732 h 849369"/>
              <a:gd name="connsiteX82" fmla="*/ 150638 w 852049"/>
              <a:gd name="connsiteY82" fmla="*/ 405782 h 849369"/>
              <a:gd name="connsiteX83" fmla="*/ 119206 w 852049"/>
              <a:gd name="connsiteY83" fmla="*/ 437215 h 849369"/>
              <a:gd name="connsiteX84" fmla="*/ 106823 w 852049"/>
              <a:gd name="connsiteY84" fmla="*/ 406735 h 849369"/>
              <a:gd name="connsiteX85" fmla="*/ 103966 w 852049"/>
              <a:gd name="connsiteY85" fmla="*/ 678197 h 849369"/>
              <a:gd name="connsiteX86" fmla="*/ 115396 w 852049"/>
              <a:gd name="connsiteY86" fmla="*/ 552467 h 849369"/>
              <a:gd name="connsiteX87" fmla="*/ 257318 w 852049"/>
              <a:gd name="connsiteY87" fmla="*/ 519130 h 849369"/>
              <a:gd name="connsiteX88" fmla="*/ 103966 w 852049"/>
              <a:gd name="connsiteY88" fmla="*/ 678197 h 849369"/>
              <a:gd name="connsiteX89" fmla="*/ 307801 w 852049"/>
              <a:gd name="connsiteY89" fmla="*/ 692485 h 849369"/>
              <a:gd name="connsiteX90" fmla="*/ 295418 w 852049"/>
              <a:gd name="connsiteY90" fmla="*/ 711535 h 849369"/>
              <a:gd name="connsiteX91" fmla="*/ 266843 w 852049"/>
              <a:gd name="connsiteY91" fmla="*/ 680102 h 849369"/>
              <a:gd name="connsiteX92" fmla="*/ 296371 w 852049"/>
              <a:gd name="connsiteY92" fmla="*/ 662005 h 849369"/>
              <a:gd name="connsiteX93" fmla="*/ 307801 w 852049"/>
              <a:gd name="connsiteY93" fmla="*/ 692485 h 849369"/>
              <a:gd name="connsiteX94" fmla="*/ 477346 w 852049"/>
              <a:gd name="connsiteY94" fmla="*/ 662005 h 849369"/>
              <a:gd name="connsiteX95" fmla="*/ 455438 w 852049"/>
              <a:gd name="connsiteY95" fmla="*/ 758207 h 849369"/>
              <a:gd name="connsiteX96" fmla="*/ 346853 w 852049"/>
              <a:gd name="connsiteY96" fmla="*/ 819167 h 849369"/>
              <a:gd name="connsiteX97" fmla="*/ 433531 w 852049"/>
              <a:gd name="connsiteY97" fmla="*/ 646765 h 849369"/>
              <a:gd name="connsiteX98" fmla="*/ 464963 w 852049"/>
              <a:gd name="connsiteY98" fmla="*/ 631525 h 849369"/>
              <a:gd name="connsiteX99" fmla="*/ 477346 w 852049"/>
              <a:gd name="connsiteY99" fmla="*/ 662005 h 849369"/>
              <a:gd name="connsiteX100" fmla="*/ 593551 w 852049"/>
              <a:gd name="connsiteY100" fmla="*/ 712487 h 849369"/>
              <a:gd name="connsiteX101" fmla="*/ 571643 w 852049"/>
              <a:gd name="connsiteY101" fmla="*/ 699152 h 849369"/>
              <a:gd name="connsiteX102" fmla="*/ 590693 w 852049"/>
              <a:gd name="connsiteY102" fmla="*/ 671530 h 849369"/>
              <a:gd name="connsiteX103" fmla="*/ 623078 w 852049"/>
              <a:gd name="connsiteY103" fmla="*/ 699152 h 849369"/>
              <a:gd name="connsiteX104" fmla="*/ 593551 w 852049"/>
              <a:gd name="connsiteY104" fmla="*/ 712487 h 849369"/>
              <a:gd name="connsiteX105" fmla="*/ 640223 w 852049"/>
              <a:gd name="connsiteY105" fmla="*/ 408640 h 849369"/>
              <a:gd name="connsiteX106" fmla="*/ 616411 w 852049"/>
              <a:gd name="connsiteY106" fmla="*/ 496270 h 849369"/>
              <a:gd name="connsiteX107" fmla="*/ 553546 w 852049"/>
              <a:gd name="connsiteY107" fmla="*/ 580090 h 849369"/>
              <a:gd name="connsiteX108" fmla="*/ 370666 w 852049"/>
              <a:gd name="connsiteY108" fmla="*/ 616285 h 849369"/>
              <a:gd name="connsiteX109" fmla="*/ 284941 w 852049"/>
              <a:gd name="connsiteY109" fmla="*/ 530560 h 849369"/>
              <a:gd name="connsiteX110" fmla="*/ 228743 w 852049"/>
              <a:gd name="connsiteY110" fmla="*/ 441977 h 849369"/>
              <a:gd name="connsiteX111" fmla="*/ 232553 w 852049"/>
              <a:gd name="connsiteY111" fmla="*/ 399115 h 849369"/>
              <a:gd name="connsiteX112" fmla="*/ 245888 w 852049"/>
              <a:gd name="connsiteY112" fmla="*/ 364825 h 849369"/>
              <a:gd name="connsiteX113" fmla="*/ 288751 w 852049"/>
              <a:gd name="connsiteY113" fmla="*/ 332440 h 849369"/>
              <a:gd name="connsiteX114" fmla="*/ 327803 w 852049"/>
              <a:gd name="connsiteY114" fmla="*/ 379112 h 849369"/>
              <a:gd name="connsiteX115" fmla="*/ 328756 w 852049"/>
              <a:gd name="connsiteY115" fmla="*/ 453407 h 849369"/>
              <a:gd name="connsiteX116" fmla="*/ 415433 w 852049"/>
              <a:gd name="connsiteY116" fmla="*/ 332440 h 849369"/>
              <a:gd name="connsiteX117" fmla="*/ 489728 w 852049"/>
              <a:gd name="connsiteY117" fmla="*/ 455312 h 849369"/>
              <a:gd name="connsiteX118" fmla="*/ 502111 w 852049"/>
              <a:gd name="connsiteY118" fmla="*/ 419117 h 849369"/>
              <a:gd name="connsiteX119" fmla="*/ 554498 w 852049"/>
              <a:gd name="connsiteY119" fmla="*/ 341012 h 849369"/>
              <a:gd name="connsiteX120" fmla="*/ 560213 w 852049"/>
              <a:gd name="connsiteY120" fmla="*/ 308627 h 849369"/>
              <a:gd name="connsiteX121" fmla="*/ 504968 w 852049"/>
              <a:gd name="connsiteY121" fmla="*/ 248620 h 849369"/>
              <a:gd name="connsiteX122" fmla="*/ 553546 w 852049"/>
              <a:gd name="connsiteY122" fmla="*/ 264812 h 849369"/>
              <a:gd name="connsiteX123" fmla="*/ 559261 w 852049"/>
              <a:gd name="connsiteY123" fmla="*/ 271480 h 849369"/>
              <a:gd name="connsiteX124" fmla="*/ 632603 w 852049"/>
              <a:gd name="connsiteY124" fmla="*/ 350537 h 849369"/>
              <a:gd name="connsiteX125" fmla="*/ 640223 w 852049"/>
              <a:gd name="connsiteY125" fmla="*/ 408640 h 849369"/>
              <a:gd name="connsiteX126" fmla="*/ 743093 w 852049"/>
              <a:gd name="connsiteY126" fmla="*/ 693437 h 849369"/>
              <a:gd name="connsiteX127" fmla="*/ 653558 w 852049"/>
              <a:gd name="connsiteY127" fmla="*/ 499127 h 849369"/>
              <a:gd name="connsiteX128" fmla="*/ 650701 w 852049"/>
              <a:gd name="connsiteY128" fmla="*/ 478172 h 849369"/>
              <a:gd name="connsiteX129" fmla="*/ 671656 w 852049"/>
              <a:gd name="connsiteY129" fmla="*/ 479125 h 849369"/>
              <a:gd name="connsiteX130" fmla="*/ 790718 w 852049"/>
              <a:gd name="connsiteY130" fmla="*/ 596282 h 849369"/>
              <a:gd name="connsiteX131" fmla="*/ 743093 w 852049"/>
              <a:gd name="connsiteY131" fmla="*/ 693437 h 849369"/>
              <a:gd name="connsiteX132" fmla="*/ 722138 w 852049"/>
              <a:gd name="connsiteY132" fmla="*/ 403877 h 849369"/>
              <a:gd name="connsiteX133" fmla="*/ 743093 w 852049"/>
              <a:gd name="connsiteY133" fmla="*/ 386732 h 849369"/>
              <a:gd name="connsiteX134" fmla="*/ 768811 w 852049"/>
              <a:gd name="connsiteY134" fmla="*/ 401020 h 849369"/>
              <a:gd name="connsiteX135" fmla="*/ 739283 w 852049"/>
              <a:gd name="connsiteY135" fmla="*/ 426737 h 849369"/>
              <a:gd name="connsiteX136" fmla="*/ 722138 w 852049"/>
              <a:gd name="connsiteY136" fmla="*/ 403877 h 849369"/>
              <a:gd name="connsiteX137" fmla="*/ 789766 w 852049"/>
              <a:gd name="connsiteY137" fmla="*/ 330535 h 849369"/>
              <a:gd name="connsiteX138" fmla="*/ 595456 w 852049"/>
              <a:gd name="connsiteY138" fmla="*/ 249572 h 849369"/>
              <a:gd name="connsiteX139" fmla="*/ 802148 w 852049"/>
              <a:gd name="connsiteY139" fmla="*/ 259097 h 849369"/>
              <a:gd name="connsiteX140" fmla="*/ 789766 w 852049"/>
              <a:gd name="connsiteY140" fmla="*/ 330535 h 849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852049" h="849369">
                <a:moveTo>
                  <a:pt x="840248" y="359110"/>
                </a:moveTo>
                <a:cubicBezTo>
                  <a:pt x="815483" y="341012"/>
                  <a:pt x="819293" y="321962"/>
                  <a:pt x="827866" y="301007"/>
                </a:cubicBezTo>
                <a:cubicBezTo>
                  <a:pt x="844058" y="258145"/>
                  <a:pt x="827866" y="230522"/>
                  <a:pt x="789766" y="213377"/>
                </a:cubicBezTo>
                <a:cubicBezTo>
                  <a:pt x="753571" y="196232"/>
                  <a:pt x="765953" y="135272"/>
                  <a:pt x="715471" y="132415"/>
                </a:cubicBezTo>
                <a:cubicBezTo>
                  <a:pt x="715471" y="132415"/>
                  <a:pt x="715471" y="129557"/>
                  <a:pt x="715471" y="127652"/>
                </a:cubicBezTo>
                <a:cubicBezTo>
                  <a:pt x="720233" y="103840"/>
                  <a:pt x="704041" y="100030"/>
                  <a:pt x="687848" y="100030"/>
                </a:cubicBezTo>
                <a:cubicBezTo>
                  <a:pt x="653558" y="100030"/>
                  <a:pt x="643081" y="78122"/>
                  <a:pt x="633556" y="50500"/>
                </a:cubicBezTo>
                <a:cubicBezTo>
                  <a:pt x="616411" y="-3793"/>
                  <a:pt x="594503" y="-13318"/>
                  <a:pt x="544021" y="17162"/>
                </a:cubicBezTo>
                <a:cubicBezTo>
                  <a:pt x="524971" y="28592"/>
                  <a:pt x="512588" y="26687"/>
                  <a:pt x="493538" y="19067"/>
                </a:cubicBezTo>
                <a:cubicBezTo>
                  <a:pt x="459248" y="6685"/>
                  <a:pt x="414481" y="-9508"/>
                  <a:pt x="388763" y="11447"/>
                </a:cubicBezTo>
                <a:cubicBezTo>
                  <a:pt x="352568" y="42880"/>
                  <a:pt x="330661" y="28592"/>
                  <a:pt x="301133" y="13352"/>
                </a:cubicBezTo>
                <a:cubicBezTo>
                  <a:pt x="251603" y="-13318"/>
                  <a:pt x="227791" y="970"/>
                  <a:pt x="221123" y="56215"/>
                </a:cubicBezTo>
                <a:cubicBezTo>
                  <a:pt x="219218" y="70502"/>
                  <a:pt x="227791" y="89552"/>
                  <a:pt x="207788" y="98125"/>
                </a:cubicBezTo>
                <a:cubicBezTo>
                  <a:pt x="173498" y="113365"/>
                  <a:pt x="151591" y="146702"/>
                  <a:pt x="108728" y="152417"/>
                </a:cubicBezTo>
                <a:cubicBezTo>
                  <a:pt x="75391" y="157180"/>
                  <a:pt x="44911" y="193375"/>
                  <a:pt x="46816" y="222902"/>
                </a:cubicBezTo>
                <a:cubicBezTo>
                  <a:pt x="48721" y="253382"/>
                  <a:pt x="47768" y="284815"/>
                  <a:pt x="51578" y="314342"/>
                </a:cubicBezTo>
                <a:cubicBezTo>
                  <a:pt x="54436" y="340060"/>
                  <a:pt x="46816" y="341965"/>
                  <a:pt x="28718" y="348632"/>
                </a:cubicBezTo>
                <a:cubicBezTo>
                  <a:pt x="-809" y="358157"/>
                  <a:pt x="-14144" y="375302"/>
                  <a:pt x="21098" y="395305"/>
                </a:cubicBezTo>
                <a:cubicBezTo>
                  <a:pt x="43006" y="407687"/>
                  <a:pt x="51578" y="420070"/>
                  <a:pt x="30623" y="441977"/>
                </a:cubicBezTo>
                <a:cubicBezTo>
                  <a:pt x="26813" y="446740"/>
                  <a:pt x="25861" y="460075"/>
                  <a:pt x="29671" y="464837"/>
                </a:cubicBezTo>
                <a:cubicBezTo>
                  <a:pt x="61103" y="507700"/>
                  <a:pt x="27766" y="556277"/>
                  <a:pt x="45863" y="599140"/>
                </a:cubicBezTo>
                <a:cubicBezTo>
                  <a:pt x="44911" y="622000"/>
                  <a:pt x="47768" y="643907"/>
                  <a:pt x="58246" y="663910"/>
                </a:cubicBezTo>
                <a:cubicBezTo>
                  <a:pt x="73486" y="691532"/>
                  <a:pt x="83963" y="727727"/>
                  <a:pt x="126826" y="694390"/>
                </a:cubicBezTo>
                <a:cubicBezTo>
                  <a:pt x="135398" y="687722"/>
                  <a:pt x="155401" y="688675"/>
                  <a:pt x="156353" y="698200"/>
                </a:cubicBezTo>
                <a:cubicBezTo>
                  <a:pt x="160163" y="746777"/>
                  <a:pt x="234458" y="734395"/>
                  <a:pt x="230648" y="786782"/>
                </a:cubicBezTo>
                <a:cubicBezTo>
                  <a:pt x="280178" y="778210"/>
                  <a:pt x="299228" y="822977"/>
                  <a:pt x="333518" y="842027"/>
                </a:cubicBezTo>
                <a:cubicBezTo>
                  <a:pt x="358283" y="856315"/>
                  <a:pt x="398288" y="847742"/>
                  <a:pt x="429721" y="833455"/>
                </a:cubicBezTo>
                <a:cubicBezTo>
                  <a:pt x="459248" y="819167"/>
                  <a:pt x="500206" y="849647"/>
                  <a:pt x="522113" y="808690"/>
                </a:cubicBezTo>
                <a:cubicBezTo>
                  <a:pt x="525923" y="810595"/>
                  <a:pt x="530686" y="812500"/>
                  <a:pt x="534496" y="815357"/>
                </a:cubicBezTo>
                <a:cubicBezTo>
                  <a:pt x="555451" y="836312"/>
                  <a:pt x="566881" y="823930"/>
                  <a:pt x="576406" y="803927"/>
                </a:cubicBezTo>
                <a:cubicBezTo>
                  <a:pt x="583073" y="789640"/>
                  <a:pt x="593551" y="781067"/>
                  <a:pt x="610696" y="786782"/>
                </a:cubicBezTo>
                <a:cubicBezTo>
                  <a:pt x="622126" y="790592"/>
                  <a:pt x="635461" y="788687"/>
                  <a:pt x="639271" y="776305"/>
                </a:cubicBezTo>
                <a:cubicBezTo>
                  <a:pt x="649748" y="738205"/>
                  <a:pt x="711661" y="755350"/>
                  <a:pt x="712613" y="707725"/>
                </a:cubicBezTo>
                <a:cubicBezTo>
                  <a:pt x="712613" y="707725"/>
                  <a:pt x="720233" y="706772"/>
                  <a:pt x="724043" y="707725"/>
                </a:cubicBezTo>
                <a:cubicBezTo>
                  <a:pt x="781193" y="716297"/>
                  <a:pt x="839296" y="645812"/>
                  <a:pt x="820246" y="591520"/>
                </a:cubicBezTo>
                <a:cubicBezTo>
                  <a:pt x="808816" y="558182"/>
                  <a:pt x="816436" y="509605"/>
                  <a:pt x="832628" y="498175"/>
                </a:cubicBezTo>
                <a:cubicBezTo>
                  <a:pt x="872633" y="468647"/>
                  <a:pt x="836438" y="451502"/>
                  <a:pt x="831676" y="431500"/>
                </a:cubicBezTo>
                <a:cubicBezTo>
                  <a:pt x="825008" y="403877"/>
                  <a:pt x="873586" y="383875"/>
                  <a:pt x="840248" y="359110"/>
                </a:cubicBezTo>
                <a:close/>
                <a:moveTo>
                  <a:pt x="499253" y="86695"/>
                </a:moveTo>
                <a:cubicBezTo>
                  <a:pt x="509731" y="77170"/>
                  <a:pt x="520208" y="67645"/>
                  <a:pt x="532591" y="60025"/>
                </a:cubicBezTo>
                <a:cubicBezTo>
                  <a:pt x="551641" y="46690"/>
                  <a:pt x="571643" y="21925"/>
                  <a:pt x="592598" y="31450"/>
                </a:cubicBezTo>
                <a:cubicBezTo>
                  <a:pt x="617363" y="42880"/>
                  <a:pt x="610696" y="75265"/>
                  <a:pt x="612601" y="104792"/>
                </a:cubicBezTo>
                <a:cubicBezTo>
                  <a:pt x="607838" y="135272"/>
                  <a:pt x="616411" y="184802"/>
                  <a:pt x="590693" y="200995"/>
                </a:cubicBezTo>
                <a:cubicBezTo>
                  <a:pt x="566881" y="216235"/>
                  <a:pt x="535448" y="175277"/>
                  <a:pt x="507826" y="159085"/>
                </a:cubicBezTo>
                <a:cubicBezTo>
                  <a:pt x="462106" y="132415"/>
                  <a:pt x="461153" y="120985"/>
                  <a:pt x="499253" y="86695"/>
                </a:cubicBezTo>
                <a:close/>
                <a:moveTo>
                  <a:pt x="525923" y="320057"/>
                </a:moveTo>
                <a:cubicBezTo>
                  <a:pt x="480203" y="329582"/>
                  <a:pt x="480203" y="329582"/>
                  <a:pt x="471631" y="382922"/>
                </a:cubicBezTo>
                <a:cubicBezTo>
                  <a:pt x="433531" y="319105"/>
                  <a:pt x="435436" y="261002"/>
                  <a:pt x="449723" y="192422"/>
                </a:cubicBezTo>
                <a:cubicBezTo>
                  <a:pt x="477346" y="240047"/>
                  <a:pt x="501158" y="279100"/>
                  <a:pt x="525923" y="320057"/>
                </a:cubicBezTo>
                <a:close/>
                <a:moveTo>
                  <a:pt x="421148" y="53357"/>
                </a:moveTo>
                <a:cubicBezTo>
                  <a:pt x="422101" y="43832"/>
                  <a:pt x="425911" y="34307"/>
                  <a:pt x="437341" y="34307"/>
                </a:cubicBezTo>
                <a:cubicBezTo>
                  <a:pt x="447818" y="34307"/>
                  <a:pt x="448771" y="41927"/>
                  <a:pt x="448771" y="50500"/>
                </a:cubicBezTo>
                <a:cubicBezTo>
                  <a:pt x="447818" y="59072"/>
                  <a:pt x="448771" y="70502"/>
                  <a:pt x="434483" y="69550"/>
                </a:cubicBezTo>
                <a:cubicBezTo>
                  <a:pt x="425911" y="68597"/>
                  <a:pt x="419243" y="62882"/>
                  <a:pt x="421148" y="53357"/>
                </a:cubicBezTo>
                <a:close/>
                <a:moveTo>
                  <a:pt x="427816" y="94315"/>
                </a:moveTo>
                <a:cubicBezTo>
                  <a:pt x="444961" y="95267"/>
                  <a:pt x="447818" y="111460"/>
                  <a:pt x="448771" y="123842"/>
                </a:cubicBezTo>
                <a:cubicBezTo>
                  <a:pt x="447818" y="140035"/>
                  <a:pt x="444008" y="155275"/>
                  <a:pt x="426863" y="156227"/>
                </a:cubicBezTo>
                <a:cubicBezTo>
                  <a:pt x="406861" y="157180"/>
                  <a:pt x="401146" y="140987"/>
                  <a:pt x="401146" y="124795"/>
                </a:cubicBezTo>
                <a:cubicBezTo>
                  <a:pt x="401146" y="107650"/>
                  <a:pt x="408766" y="93362"/>
                  <a:pt x="427816" y="94315"/>
                </a:cubicBezTo>
                <a:close/>
                <a:moveTo>
                  <a:pt x="391621" y="192422"/>
                </a:moveTo>
                <a:cubicBezTo>
                  <a:pt x="394478" y="183850"/>
                  <a:pt x="400193" y="178135"/>
                  <a:pt x="408766" y="180040"/>
                </a:cubicBezTo>
                <a:cubicBezTo>
                  <a:pt x="420196" y="181945"/>
                  <a:pt x="421148" y="191470"/>
                  <a:pt x="422101" y="201947"/>
                </a:cubicBezTo>
                <a:cubicBezTo>
                  <a:pt x="425911" y="247667"/>
                  <a:pt x="392573" y="336250"/>
                  <a:pt x="356378" y="373397"/>
                </a:cubicBezTo>
                <a:cubicBezTo>
                  <a:pt x="352568" y="325772"/>
                  <a:pt x="352568" y="325772"/>
                  <a:pt x="305896" y="309580"/>
                </a:cubicBezTo>
                <a:cubicBezTo>
                  <a:pt x="341138" y="273385"/>
                  <a:pt x="374476" y="239095"/>
                  <a:pt x="391621" y="192422"/>
                </a:cubicBezTo>
                <a:close/>
                <a:moveTo>
                  <a:pt x="259223" y="31450"/>
                </a:moveTo>
                <a:cubicBezTo>
                  <a:pt x="282083" y="20020"/>
                  <a:pt x="309706" y="48595"/>
                  <a:pt x="332566" y="64787"/>
                </a:cubicBezTo>
                <a:cubicBezTo>
                  <a:pt x="343996" y="73360"/>
                  <a:pt x="354473" y="82885"/>
                  <a:pt x="363998" y="93362"/>
                </a:cubicBezTo>
                <a:cubicBezTo>
                  <a:pt x="384953" y="115270"/>
                  <a:pt x="383048" y="135272"/>
                  <a:pt x="357331" y="152417"/>
                </a:cubicBezTo>
                <a:cubicBezTo>
                  <a:pt x="353521" y="155275"/>
                  <a:pt x="349711" y="158132"/>
                  <a:pt x="344948" y="160037"/>
                </a:cubicBezTo>
                <a:cubicBezTo>
                  <a:pt x="247793" y="217187"/>
                  <a:pt x="256366" y="239095"/>
                  <a:pt x="243983" y="105745"/>
                </a:cubicBezTo>
                <a:cubicBezTo>
                  <a:pt x="245888" y="82885"/>
                  <a:pt x="234458" y="43832"/>
                  <a:pt x="259223" y="31450"/>
                </a:cubicBezTo>
                <a:close/>
                <a:moveTo>
                  <a:pt x="108728" y="181945"/>
                </a:moveTo>
                <a:cubicBezTo>
                  <a:pt x="128731" y="175277"/>
                  <a:pt x="126826" y="199090"/>
                  <a:pt x="133493" y="209567"/>
                </a:cubicBezTo>
                <a:cubicBezTo>
                  <a:pt x="157306" y="249572"/>
                  <a:pt x="187786" y="282910"/>
                  <a:pt x="226838" y="307675"/>
                </a:cubicBezTo>
                <a:cubicBezTo>
                  <a:pt x="233506" y="312437"/>
                  <a:pt x="242078" y="316247"/>
                  <a:pt x="239221" y="324820"/>
                </a:cubicBezTo>
                <a:cubicBezTo>
                  <a:pt x="238268" y="329582"/>
                  <a:pt x="230648" y="334345"/>
                  <a:pt x="224933" y="335297"/>
                </a:cubicBezTo>
                <a:cubicBezTo>
                  <a:pt x="182071" y="346727"/>
                  <a:pt x="80153" y="280052"/>
                  <a:pt x="71581" y="235285"/>
                </a:cubicBezTo>
                <a:cubicBezTo>
                  <a:pt x="70628" y="232427"/>
                  <a:pt x="70628" y="229570"/>
                  <a:pt x="70628" y="225760"/>
                </a:cubicBezTo>
                <a:cubicBezTo>
                  <a:pt x="75391" y="203852"/>
                  <a:pt x="89678" y="187660"/>
                  <a:pt x="108728" y="181945"/>
                </a:cubicBezTo>
                <a:close/>
                <a:moveTo>
                  <a:pt x="106823" y="406735"/>
                </a:moveTo>
                <a:cubicBezTo>
                  <a:pt x="103013" y="393400"/>
                  <a:pt x="107776" y="384827"/>
                  <a:pt x="123016" y="386732"/>
                </a:cubicBezTo>
                <a:cubicBezTo>
                  <a:pt x="134446" y="388637"/>
                  <a:pt x="147781" y="390542"/>
                  <a:pt x="150638" y="405782"/>
                </a:cubicBezTo>
                <a:cubicBezTo>
                  <a:pt x="143971" y="420070"/>
                  <a:pt x="135398" y="437215"/>
                  <a:pt x="119206" y="437215"/>
                </a:cubicBezTo>
                <a:cubicBezTo>
                  <a:pt x="102061" y="437215"/>
                  <a:pt x="109681" y="418165"/>
                  <a:pt x="106823" y="406735"/>
                </a:cubicBezTo>
                <a:close/>
                <a:moveTo>
                  <a:pt x="103966" y="678197"/>
                </a:moveTo>
                <a:cubicBezTo>
                  <a:pt x="53483" y="625810"/>
                  <a:pt x="57293" y="587710"/>
                  <a:pt x="115396" y="552467"/>
                </a:cubicBezTo>
                <a:cubicBezTo>
                  <a:pt x="158258" y="526750"/>
                  <a:pt x="204931" y="512462"/>
                  <a:pt x="257318" y="519130"/>
                </a:cubicBezTo>
                <a:cubicBezTo>
                  <a:pt x="196358" y="564850"/>
                  <a:pt x="131588" y="602950"/>
                  <a:pt x="103966" y="678197"/>
                </a:cubicBezTo>
                <a:close/>
                <a:moveTo>
                  <a:pt x="307801" y="692485"/>
                </a:moveTo>
                <a:cubicBezTo>
                  <a:pt x="309706" y="702962"/>
                  <a:pt x="307801" y="715345"/>
                  <a:pt x="295418" y="711535"/>
                </a:cubicBezTo>
                <a:cubicBezTo>
                  <a:pt x="282083" y="707725"/>
                  <a:pt x="265891" y="697247"/>
                  <a:pt x="266843" y="680102"/>
                </a:cubicBezTo>
                <a:cubicBezTo>
                  <a:pt x="267796" y="666767"/>
                  <a:pt x="283036" y="661052"/>
                  <a:pt x="296371" y="662005"/>
                </a:cubicBezTo>
                <a:cubicBezTo>
                  <a:pt x="317326" y="665815"/>
                  <a:pt x="305896" y="682007"/>
                  <a:pt x="307801" y="692485"/>
                </a:cubicBezTo>
                <a:close/>
                <a:moveTo>
                  <a:pt x="477346" y="662005"/>
                </a:moveTo>
                <a:cubicBezTo>
                  <a:pt x="476393" y="695342"/>
                  <a:pt x="467821" y="726775"/>
                  <a:pt x="455438" y="758207"/>
                </a:cubicBezTo>
                <a:cubicBezTo>
                  <a:pt x="435436" y="806785"/>
                  <a:pt x="403051" y="830597"/>
                  <a:pt x="346853" y="819167"/>
                </a:cubicBezTo>
                <a:cubicBezTo>
                  <a:pt x="368761" y="758207"/>
                  <a:pt x="403051" y="702962"/>
                  <a:pt x="433531" y="646765"/>
                </a:cubicBezTo>
                <a:cubicBezTo>
                  <a:pt x="440198" y="634382"/>
                  <a:pt x="450676" y="628667"/>
                  <a:pt x="464963" y="631525"/>
                </a:cubicBezTo>
                <a:cubicBezTo>
                  <a:pt x="484013" y="635335"/>
                  <a:pt x="477346" y="651527"/>
                  <a:pt x="477346" y="662005"/>
                </a:cubicBezTo>
                <a:close/>
                <a:moveTo>
                  <a:pt x="593551" y="712487"/>
                </a:moveTo>
                <a:cubicBezTo>
                  <a:pt x="580216" y="718202"/>
                  <a:pt x="571643" y="712487"/>
                  <a:pt x="571643" y="699152"/>
                </a:cubicBezTo>
                <a:cubicBezTo>
                  <a:pt x="571643" y="686770"/>
                  <a:pt x="577358" y="669625"/>
                  <a:pt x="590693" y="671530"/>
                </a:cubicBezTo>
                <a:cubicBezTo>
                  <a:pt x="604028" y="673435"/>
                  <a:pt x="623078" y="682007"/>
                  <a:pt x="623078" y="699152"/>
                </a:cubicBezTo>
                <a:cubicBezTo>
                  <a:pt x="624031" y="720107"/>
                  <a:pt x="603076" y="705820"/>
                  <a:pt x="593551" y="712487"/>
                </a:cubicBezTo>
                <a:close/>
                <a:moveTo>
                  <a:pt x="640223" y="408640"/>
                </a:moveTo>
                <a:cubicBezTo>
                  <a:pt x="629746" y="436262"/>
                  <a:pt x="628793" y="467695"/>
                  <a:pt x="616411" y="496270"/>
                </a:cubicBezTo>
                <a:cubicBezTo>
                  <a:pt x="602123" y="530560"/>
                  <a:pt x="614506" y="581042"/>
                  <a:pt x="553546" y="580090"/>
                </a:cubicBezTo>
                <a:cubicBezTo>
                  <a:pt x="504016" y="647717"/>
                  <a:pt x="430673" y="598187"/>
                  <a:pt x="370666" y="616285"/>
                </a:cubicBezTo>
                <a:cubicBezTo>
                  <a:pt x="343996" y="624857"/>
                  <a:pt x="284941" y="561992"/>
                  <a:pt x="284941" y="530560"/>
                </a:cubicBezTo>
                <a:cubicBezTo>
                  <a:pt x="284941" y="488650"/>
                  <a:pt x="237316" y="480077"/>
                  <a:pt x="228743" y="441977"/>
                </a:cubicBezTo>
                <a:cubicBezTo>
                  <a:pt x="224933" y="423880"/>
                  <a:pt x="217313" y="413402"/>
                  <a:pt x="232553" y="399115"/>
                </a:cubicBezTo>
                <a:cubicBezTo>
                  <a:pt x="242078" y="390542"/>
                  <a:pt x="243031" y="377207"/>
                  <a:pt x="245888" y="364825"/>
                </a:cubicBezTo>
                <a:cubicBezTo>
                  <a:pt x="250651" y="344822"/>
                  <a:pt x="263033" y="326725"/>
                  <a:pt x="288751" y="332440"/>
                </a:cubicBezTo>
                <a:cubicBezTo>
                  <a:pt x="312563" y="338155"/>
                  <a:pt x="334471" y="344822"/>
                  <a:pt x="327803" y="379112"/>
                </a:cubicBezTo>
                <a:cubicBezTo>
                  <a:pt x="323041" y="402925"/>
                  <a:pt x="310658" y="427690"/>
                  <a:pt x="328756" y="453407"/>
                </a:cubicBezTo>
                <a:cubicBezTo>
                  <a:pt x="373523" y="424832"/>
                  <a:pt x="386858" y="374350"/>
                  <a:pt x="415433" y="332440"/>
                </a:cubicBezTo>
                <a:cubicBezTo>
                  <a:pt x="444961" y="371492"/>
                  <a:pt x="446866" y="425785"/>
                  <a:pt x="489728" y="455312"/>
                </a:cubicBezTo>
                <a:cubicBezTo>
                  <a:pt x="503063" y="444835"/>
                  <a:pt x="504016" y="431500"/>
                  <a:pt x="502111" y="419117"/>
                </a:cubicBezTo>
                <a:cubicBezTo>
                  <a:pt x="497348" y="378160"/>
                  <a:pt x="491633" y="339107"/>
                  <a:pt x="554498" y="341012"/>
                </a:cubicBezTo>
                <a:cubicBezTo>
                  <a:pt x="576406" y="341012"/>
                  <a:pt x="576406" y="324820"/>
                  <a:pt x="560213" y="308627"/>
                </a:cubicBezTo>
                <a:cubicBezTo>
                  <a:pt x="541163" y="289577"/>
                  <a:pt x="524018" y="269575"/>
                  <a:pt x="504968" y="248620"/>
                </a:cubicBezTo>
                <a:cubicBezTo>
                  <a:pt x="538306" y="237190"/>
                  <a:pt x="538306" y="237190"/>
                  <a:pt x="553546" y="264812"/>
                </a:cubicBezTo>
                <a:cubicBezTo>
                  <a:pt x="555451" y="267670"/>
                  <a:pt x="557356" y="271480"/>
                  <a:pt x="559261" y="271480"/>
                </a:cubicBezTo>
                <a:cubicBezTo>
                  <a:pt x="608791" y="275290"/>
                  <a:pt x="618316" y="311485"/>
                  <a:pt x="632603" y="350537"/>
                </a:cubicBezTo>
                <a:cubicBezTo>
                  <a:pt x="642128" y="373397"/>
                  <a:pt x="649748" y="383875"/>
                  <a:pt x="640223" y="408640"/>
                </a:cubicBezTo>
                <a:close/>
                <a:moveTo>
                  <a:pt x="743093" y="693437"/>
                </a:moveTo>
                <a:cubicBezTo>
                  <a:pt x="737378" y="613427"/>
                  <a:pt x="698326" y="555325"/>
                  <a:pt x="653558" y="499127"/>
                </a:cubicBezTo>
                <a:cubicBezTo>
                  <a:pt x="648796" y="492460"/>
                  <a:pt x="644986" y="485792"/>
                  <a:pt x="650701" y="478172"/>
                </a:cubicBezTo>
                <a:cubicBezTo>
                  <a:pt x="658321" y="469600"/>
                  <a:pt x="664988" y="476267"/>
                  <a:pt x="671656" y="479125"/>
                </a:cubicBezTo>
                <a:cubicBezTo>
                  <a:pt x="725948" y="503890"/>
                  <a:pt x="767858" y="543895"/>
                  <a:pt x="790718" y="596282"/>
                </a:cubicBezTo>
                <a:cubicBezTo>
                  <a:pt x="806911" y="632477"/>
                  <a:pt x="777383" y="662957"/>
                  <a:pt x="743093" y="693437"/>
                </a:cubicBezTo>
                <a:close/>
                <a:moveTo>
                  <a:pt x="722138" y="403877"/>
                </a:moveTo>
                <a:cubicBezTo>
                  <a:pt x="722138" y="391495"/>
                  <a:pt x="725948" y="381970"/>
                  <a:pt x="743093" y="386732"/>
                </a:cubicBezTo>
                <a:cubicBezTo>
                  <a:pt x="750713" y="390542"/>
                  <a:pt x="770716" y="380065"/>
                  <a:pt x="768811" y="401020"/>
                </a:cubicBezTo>
                <a:cubicBezTo>
                  <a:pt x="766906" y="415307"/>
                  <a:pt x="756428" y="426737"/>
                  <a:pt x="739283" y="426737"/>
                </a:cubicBezTo>
                <a:cubicBezTo>
                  <a:pt x="724996" y="426737"/>
                  <a:pt x="722138" y="415307"/>
                  <a:pt x="722138" y="403877"/>
                </a:cubicBezTo>
                <a:close/>
                <a:moveTo>
                  <a:pt x="789766" y="330535"/>
                </a:moveTo>
                <a:cubicBezTo>
                  <a:pt x="730711" y="286720"/>
                  <a:pt x="669751" y="258145"/>
                  <a:pt x="595456" y="249572"/>
                </a:cubicBezTo>
                <a:cubicBezTo>
                  <a:pt x="644033" y="200995"/>
                  <a:pt x="765001" y="208615"/>
                  <a:pt x="802148" y="259097"/>
                </a:cubicBezTo>
                <a:cubicBezTo>
                  <a:pt x="820246" y="283862"/>
                  <a:pt x="797386" y="304817"/>
                  <a:pt x="789766" y="330535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8" name="Freeform: Shape 137">
            <a:extLst>
              <a:ext uri="{FF2B5EF4-FFF2-40B4-BE49-F238E27FC236}">
                <a16:creationId xmlns:a16="http://schemas.microsoft.com/office/drawing/2014/main" id="{83AACAB8-4306-4D9B-8FED-53BF3BB42380}"/>
              </a:ext>
            </a:extLst>
          </p:cNvPr>
          <p:cNvSpPr/>
          <p:nvPr/>
        </p:nvSpPr>
        <p:spPr>
          <a:xfrm>
            <a:off x="5836668" y="2155531"/>
            <a:ext cx="546917" cy="660717"/>
          </a:xfrm>
          <a:custGeom>
            <a:avLst/>
            <a:gdLst>
              <a:gd name="connsiteX0" fmla="*/ 61245 w 546917"/>
              <a:gd name="connsiteY0" fmla="*/ 609255 h 660717"/>
              <a:gd name="connsiteX1" fmla="*/ 479393 w 546917"/>
              <a:gd name="connsiteY1" fmla="*/ 609255 h 660717"/>
              <a:gd name="connsiteX2" fmla="*/ 512730 w 546917"/>
              <a:gd name="connsiteY2" fmla="*/ 634972 h 660717"/>
              <a:gd name="connsiteX3" fmla="*/ 479393 w 546917"/>
              <a:gd name="connsiteY3" fmla="*/ 660690 h 660717"/>
              <a:gd name="connsiteX4" fmla="*/ 270795 w 546917"/>
              <a:gd name="connsiteY4" fmla="*/ 660690 h 660717"/>
              <a:gd name="connsiteX5" fmla="*/ 61245 w 546917"/>
              <a:gd name="connsiteY5" fmla="*/ 660690 h 660717"/>
              <a:gd name="connsiteX6" fmla="*/ 26955 w 546917"/>
              <a:gd name="connsiteY6" fmla="*/ 634972 h 660717"/>
              <a:gd name="connsiteX7" fmla="*/ 61245 w 546917"/>
              <a:gd name="connsiteY7" fmla="*/ 609255 h 660717"/>
              <a:gd name="connsiteX8" fmla="*/ 286712 w 546917"/>
              <a:gd name="connsiteY8" fmla="*/ 438932 h 660717"/>
              <a:gd name="connsiteX9" fmla="*/ 296513 w 546917"/>
              <a:gd name="connsiteY9" fmla="*/ 458760 h 660717"/>
              <a:gd name="connsiteX10" fmla="*/ 253650 w 546917"/>
              <a:gd name="connsiteY10" fmla="*/ 458760 h 660717"/>
              <a:gd name="connsiteX11" fmla="*/ 237458 w 546917"/>
              <a:gd name="connsiteY11" fmla="*/ 497813 h 660717"/>
              <a:gd name="connsiteX12" fmla="*/ 236296 w 546917"/>
              <a:gd name="connsiteY12" fmla="*/ 498883 h 660717"/>
              <a:gd name="connsiteX13" fmla="*/ 275677 w 546917"/>
              <a:gd name="connsiteY13" fmla="*/ 498464 h 660717"/>
              <a:gd name="connsiteX14" fmla="*/ 325787 w 546917"/>
              <a:gd name="connsiteY14" fmla="*/ 497724 h 660717"/>
              <a:gd name="connsiteX15" fmla="*/ 328936 w 546917"/>
              <a:gd name="connsiteY15" fmla="*/ 497763 h 660717"/>
              <a:gd name="connsiteX16" fmla="*/ 326040 w 546917"/>
              <a:gd name="connsiteY16" fmla="*/ 492097 h 660717"/>
              <a:gd name="connsiteX17" fmla="*/ 310800 w 546917"/>
              <a:gd name="connsiteY17" fmla="*/ 439710 h 660717"/>
              <a:gd name="connsiteX18" fmla="*/ 301320 w 546917"/>
              <a:gd name="connsiteY18" fmla="*/ 439412 h 660717"/>
              <a:gd name="connsiteX19" fmla="*/ 273338 w 546917"/>
              <a:gd name="connsiteY19" fmla="*/ 386339 h 660717"/>
              <a:gd name="connsiteX20" fmla="*/ 270796 w 546917"/>
              <a:gd name="connsiteY20" fmla="*/ 386490 h 660717"/>
              <a:gd name="connsiteX21" fmla="*/ 258413 w 546917"/>
              <a:gd name="connsiteY21" fmla="*/ 391133 h 660717"/>
              <a:gd name="connsiteX22" fmla="*/ 261672 w 546917"/>
              <a:gd name="connsiteY22" fmla="*/ 402634 h 660717"/>
              <a:gd name="connsiteX23" fmla="*/ 267938 w 546917"/>
              <a:gd name="connsiteY23" fmla="*/ 393990 h 660717"/>
              <a:gd name="connsiteX24" fmla="*/ 149477 w 546917"/>
              <a:gd name="connsiteY24" fmla="*/ 338142 h 660717"/>
              <a:gd name="connsiteX25" fmla="*/ 162680 w 546917"/>
              <a:gd name="connsiteY25" fmla="*/ 362663 h 660717"/>
              <a:gd name="connsiteX26" fmla="*/ 141932 w 546917"/>
              <a:gd name="connsiteY26" fmla="*/ 385299 h 660717"/>
              <a:gd name="connsiteX27" fmla="*/ 117409 w 546917"/>
              <a:gd name="connsiteY27" fmla="*/ 357005 h 660717"/>
              <a:gd name="connsiteX28" fmla="*/ 149477 w 546917"/>
              <a:gd name="connsiteY28" fmla="*/ 338142 h 660717"/>
              <a:gd name="connsiteX29" fmla="*/ 279844 w 546917"/>
              <a:gd name="connsiteY29" fmla="*/ 334697 h 660717"/>
              <a:gd name="connsiteX30" fmla="*/ 257635 w 546917"/>
              <a:gd name="connsiteY30" fmla="*/ 334923 h 660717"/>
              <a:gd name="connsiteX31" fmla="*/ 268176 w 546917"/>
              <a:gd name="connsiteY31" fmla="*/ 353271 h 660717"/>
              <a:gd name="connsiteX32" fmla="*/ 281889 w 546917"/>
              <a:gd name="connsiteY32" fmla="*/ 374550 h 660717"/>
              <a:gd name="connsiteX33" fmla="*/ 293417 w 546917"/>
              <a:gd name="connsiteY33" fmla="*/ 359700 h 660717"/>
              <a:gd name="connsiteX34" fmla="*/ 297465 w 546917"/>
              <a:gd name="connsiteY34" fmla="*/ 341602 h 660717"/>
              <a:gd name="connsiteX35" fmla="*/ 279844 w 546917"/>
              <a:gd name="connsiteY35" fmla="*/ 334697 h 660717"/>
              <a:gd name="connsiteX36" fmla="*/ 265651 w 546917"/>
              <a:gd name="connsiteY36" fmla="*/ 316647 h 660717"/>
              <a:gd name="connsiteX37" fmla="*/ 248888 w 546917"/>
              <a:gd name="connsiteY37" fmla="*/ 319696 h 660717"/>
              <a:gd name="connsiteX38" fmla="*/ 257036 w 546917"/>
              <a:gd name="connsiteY38" fmla="*/ 333879 h 660717"/>
              <a:gd name="connsiteX39" fmla="*/ 116454 w 546917"/>
              <a:gd name="connsiteY39" fmla="*/ 170722 h 660717"/>
              <a:gd name="connsiteX40" fmla="*/ 140030 w 546917"/>
              <a:gd name="connsiteY40" fmla="*/ 194298 h 660717"/>
              <a:gd name="connsiteX41" fmla="*/ 114771 w 546917"/>
              <a:gd name="connsiteY41" fmla="*/ 217873 h 660717"/>
              <a:gd name="connsiteX42" fmla="*/ 94564 w 546917"/>
              <a:gd name="connsiteY42" fmla="*/ 189247 h 660717"/>
              <a:gd name="connsiteX43" fmla="*/ 116454 w 546917"/>
              <a:gd name="connsiteY43" fmla="*/ 170722 h 660717"/>
              <a:gd name="connsiteX44" fmla="*/ 270231 w 546917"/>
              <a:gd name="connsiteY44" fmla="*/ 77857 h 660717"/>
              <a:gd name="connsiteX45" fmla="*/ 295716 w 546917"/>
              <a:gd name="connsiteY45" fmla="*/ 100660 h 660717"/>
              <a:gd name="connsiteX46" fmla="*/ 270231 w 546917"/>
              <a:gd name="connsiteY46" fmla="*/ 123464 h 660717"/>
              <a:gd name="connsiteX47" fmla="*/ 248769 w 546917"/>
              <a:gd name="connsiteY47" fmla="*/ 99319 h 660717"/>
              <a:gd name="connsiteX48" fmla="*/ 270231 w 546917"/>
              <a:gd name="connsiteY48" fmla="*/ 77857 h 660717"/>
              <a:gd name="connsiteX49" fmla="*/ 278441 w 546917"/>
              <a:gd name="connsiteY49" fmla="*/ 29772 h 660717"/>
              <a:gd name="connsiteX50" fmla="*/ 45053 w 546917"/>
              <a:gd name="connsiteY50" fmla="*/ 191108 h 660717"/>
              <a:gd name="connsiteX51" fmla="*/ 146970 w 546917"/>
              <a:gd name="connsiteY51" fmla="*/ 492097 h 660717"/>
              <a:gd name="connsiteX52" fmla="*/ 176361 w 546917"/>
              <a:gd name="connsiteY52" fmla="*/ 497535 h 660717"/>
              <a:gd name="connsiteX53" fmla="*/ 207809 w 546917"/>
              <a:gd name="connsiteY53" fmla="*/ 498552 h 660717"/>
              <a:gd name="connsiteX54" fmla="*/ 206978 w 546917"/>
              <a:gd name="connsiteY54" fmla="*/ 496860 h 660717"/>
              <a:gd name="connsiteX55" fmla="*/ 196500 w 546917"/>
              <a:gd name="connsiteY55" fmla="*/ 460665 h 660717"/>
              <a:gd name="connsiteX56" fmla="*/ 149828 w 546917"/>
              <a:gd name="connsiteY56" fmla="*/ 458760 h 660717"/>
              <a:gd name="connsiteX57" fmla="*/ 166973 w 546917"/>
              <a:gd name="connsiteY57" fmla="*/ 428281 h 660717"/>
              <a:gd name="connsiteX58" fmla="*/ 174593 w 546917"/>
              <a:gd name="connsiteY58" fmla="*/ 416851 h 660717"/>
              <a:gd name="connsiteX59" fmla="*/ 187928 w 546917"/>
              <a:gd name="connsiteY59" fmla="*/ 391133 h 660717"/>
              <a:gd name="connsiteX60" fmla="*/ 159353 w 546917"/>
              <a:gd name="connsiteY60" fmla="*/ 386371 h 660717"/>
              <a:gd name="connsiteX61" fmla="*/ 188880 w 546917"/>
              <a:gd name="connsiteY61" fmla="*/ 336840 h 660717"/>
              <a:gd name="connsiteX62" fmla="*/ 178403 w 546917"/>
              <a:gd name="connsiteY62" fmla="*/ 313981 h 660717"/>
              <a:gd name="connsiteX63" fmla="*/ 222218 w 546917"/>
              <a:gd name="connsiteY63" fmla="*/ 253973 h 660717"/>
              <a:gd name="connsiteX64" fmla="*/ 267534 w 546917"/>
              <a:gd name="connsiteY64" fmla="*/ 312883 h 660717"/>
              <a:gd name="connsiteX65" fmla="*/ 275081 w 546917"/>
              <a:gd name="connsiteY65" fmla="*/ 297787 h 660717"/>
              <a:gd name="connsiteX66" fmla="*/ 299370 w 546917"/>
              <a:gd name="connsiteY66" fmla="*/ 263497 h 660717"/>
              <a:gd name="connsiteX67" fmla="*/ 284130 w 546917"/>
              <a:gd name="connsiteY67" fmla="*/ 231112 h 660717"/>
              <a:gd name="connsiteX68" fmla="*/ 347948 w 546917"/>
              <a:gd name="connsiteY68" fmla="*/ 145387 h 660717"/>
              <a:gd name="connsiteX69" fmla="*/ 416528 w 546917"/>
              <a:gd name="connsiteY69" fmla="*/ 233970 h 660717"/>
              <a:gd name="connsiteX70" fmla="*/ 386048 w 546917"/>
              <a:gd name="connsiteY70" fmla="*/ 239685 h 660717"/>
              <a:gd name="connsiteX71" fmla="*/ 443198 w 546917"/>
              <a:gd name="connsiteY71" fmla="*/ 333030 h 660717"/>
              <a:gd name="connsiteX72" fmla="*/ 399383 w 546917"/>
              <a:gd name="connsiteY72" fmla="*/ 341602 h 660717"/>
              <a:gd name="connsiteX73" fmla="*/ 421290 w 546917"/>
              <a:gd name="connsiteY73" fmla="*/ 382559 h 660717"/>
              <a:gd name="connsiteX74" fmla="*/ 454628 w 546917"/>
              <a:gd name="connsiteY74" fmla="*/ 438757 h 660717"/>
              <a:gd name="connsiteX75" fmla="*/ 392715 w 546917"/>
              <a:gd name="connsiteY75" fmla="*/ 439710 h 660717"/>
              <a:gd name="connsiteX76" fmla="*/ 369855 w 546917"/>
              <a:gd name="connsiteY76" fmla="*/ 494955 h 660717"/>
              <a:gd name="connsiteX77" fmla="*/ 368070 w 546917"/>
              <a:gd name="connsiteY77" fmla="*/ 499469 h 660717"/>
              <a:gd name="connsiteX78" fmla="*/ 370808 w 546917"/>
              <a:gd name="connsiteY78" fmla="*/ 499718 h 660717"/>
              <a:gd name="connsiteX79" fmla="*/ 417480 w 546917"/>
              <a:gd name="connsiteY79" fmla="*/ 481620 h 660717"/>
              <a:gd name="connsiteX80" fmla="*/ 514635 w 546917"/>
              <a:gd name="connsiteY80" fmla="*/ 289215 h 660717"/>
              <a:gd name="connsiteX81" fmla="*/ 322230 w 546917"/>
              <a:gd name="connsiteY81" fmla="*/ 34897 h 660717"/>
              <a:gd name="connsiteX82" fmla="*/ 278441 w 546917"/>
              <a:gd name="connsiteY82" fmla="*/ 29772 h 660717"/>
              <a:gd name="connsiteX83" fmla="*/ 288655 w 546917"/>
              <a:gd name="connsiteY83" fmla="*/ 488 h 660717"/>
              <a:gd name="connsiteX84" fmla="*/ 466058 w 546917"/>
              <a:gd name="connsiteY84" fmla="*/ 82522 h 660717"/>
              <a:gd name="connsiteX85" fmla="*/ 474631 w 546917"/>
              <a:gd name="connsiteY85" fmla="*/ 465427 h 660717"/>
              <a:gd name="connsiteX86" fmla="*/ 476536 w 546917"/>
              <a:gd name="connsiteY86" fmla="*/ 567345 h 660717"/>
              <a:gd name="connsiteX87" fmla="*/ 486061 w 546917"/>
              <a:gd name="connsiteY87" fmla="*/ 589252 h 660717"/>
              <a:gd name="connsiteX88" fmla="*/ 46958 w 546917"/>
              <a:gd name="connsiteY88" fmla="*/ 590205 h 660717"/>
              <a:gd name="connsiteX89" fmla="*/ 106966 w 546917"/>
              <a:gd name="connsiteY89" fmla="*/ 513052 h 660717"/>
              <a:gd name="connsiteX90" fmla="*/ 50768 w 546917"/>
              <a:gd name="connsiteY90" fmla="*/ 441615 h 660717"/>
              <a:gd name="connsiteX91" fmla="*/ 104108 w 546917"/>
              <a:gd name="connsiteY91" fmla="*/ 60615 h 660717"/>
              <a:gd name="connsiteX92" fmla="*/ 288655 w 546917"/>
              <a:gd name="connsiteY92" fmla="*/ 488 h 660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46917" h="660717">
                <a:moveTo>
                  <a:pt x="61245" y="609255"/>
                </a:moveTo>
                <a:cubicBezTo>
                  <a:pt x="200310" y="609255"/>
                  <a:pt x="340328" y="609255"/>
                  <a:pt x="479393" y="609255"/>
                </a:cubicBezTo>
                <a:cubicBezTo>
                  <a:pt x="497490" y="609255"/>
                  <a:pt x="512730" y="608302"/>
                  <a:pt x="512730" y="634972"/>
                </a:cubicBezTo>
                <a:cubicBezTo>
                  <a:pt x="512730" y="662595"/>
                  <a:pt x="497490" y="660690"/>
                  <a:pt x="479393" y="660690"/>
                </a:cubicBezTo>
                <a:cubicBezTo>
                  <a:pt x="409860" y="659737"/>
                  <a:pt x="340328" y="660690"/>
                  <a:pt x="270795" y="660690"/>
                </a:cubicBezTo>
                <a:cubicBezTo>
                  <a:pt x="201263" y="660690"/>
                  <a:pt x="131730" y="660690"/>
                  <a:pt x="61245" y="660690"/>
                </a:cubicBezTo>
                <a:cubicBezTo>
                  <a:pt x="43148" y="660690"/>
                  <a:pt x="26955" y="662595"/>
                  <a:pt x="26955" y="634972"/>
                </a:cubicBezTo>
                <a:cubicBezTo>
                  <a:pt x="26955" y="607350"/>
                  <a:pt x="43148" y="609255"/>
                  <a:pt x="61245" y="609255"/>
                </a:cubicBezTo>
                <a:close/>
                <a:moveTo>
                  <a:pt x="286712" y="438932"/>
                </a:moveTo>
                <a:lnTo>
                  <a:pt x="296513" y="458760"/>
                </a:lnTo>
                <a:cubicBezTo>
                  <a:pt x="285083" y="458760"/>
                  <a:pt x="263175" y="458760"/>
                  <a:pt x="253650" y="458760"/>
                </a:cubicBezTo>
                <a:cubicBezTo>
                  <a:pt x="240315" y="458760"/>
                  <a:pt x="245078" y="456856"/>
                  <a:pt x="237458" y="497813"/>
                </a:cubicBezTo>
                <a:lnTo>
                  <a:pt x="236296" y="498883"/>
                </a:lnTo>
                <a:lnTo>
                  <a:pt x="275677" y="498464"/>
                </a:lnTo>
                <a:cubicBezTo>
                  <a:pt x="293431" y="498142"/>
                  <a:pt x="310685" y="497790"/>
                  <a:pt x="325787" y="497724"/>
                </a:cubicBezTo>
                <a:lnTo>
                  <a:pt x="328936" y="497763"/>
                </a:lnTo>
                <a:lnTo>
                  <a:pt x="326040" y="492097"/>
                </a:lnTo>
                <a:cubicBezTo>
                  <a:pt x="321278" y="439710"/>
                  <a:pt x="328898" y="438757"/>
                  <a:pt x="310800" y="439710"/>
                </a:cubicBezTo>
                <a:cubicBezTo>
                  <a:pt x="310324" y="439710"/>
                  <a:pt x="306692" y="439591"/>
                  <a:pt x="301320" y="439412"/>
                </a:cubicBezTo>
                <a:close/>
                <a:moveTo>
                  <a:pt x="273338" y="386339"/>
                </a:moveTo>
                <a:lnTo>
                  <a:pt x="270796" y="386490"/>
                </a:lnTo>
                <a:cubicBezTo>
                  <a:pt x="265081" y="386133"/>
                  <a:pt x="260318" y="386371"/>
                  <a:pt x="258413" y="391133"/>
                </a:cubicBezTo>
                <a:lnTo>
                  <a:pt x="261672" y="402634"/>
                </a:lnTo>
                <a:lnTo>
                  <a:pt x="267938" y="393990"/>
                </a:lnTo>
                <a:close/>
                <a:moveTo>
                  <a:pt x="149477" y="338142"/>
                </a:moveTo>
                <a:cubicBezTo>
                  <a:pt x="153250" y="343800"/>
                  <a:pt x="164567" y="353233"/>
                  <a:pt x="162680" y="362663"/>
                </a:cubicBezTo>
                <a:cubicBezTo>
                  <a:pt x="160795" y="372096"/>
                  <a:pt x="149477" y="385299"/>
                  <a:pt x="141932" y="385299"/>
                </a:cubicBezTo>
                <a:cubicBezTo>
                  <a:pt x="124954" y="387186"/>
                  <a:pt x="115523" y="375869"/>
                  <a:pt x="117409" y="357005"/>
                </a:cubicBezTo>
                <a:cubicBezTo>
                  <a:pt x="119296" y="343800"/>
                  <a:pt x="128727" y="336255"/>
                  <a:pt x="149477" y="338142"/>
                </a:cubicBezTo>
                <a:close/>
                <a:moveTo>
                  <a:pt x="279844" y="334697"/>
                </a:moveTo>
                <a:lnTo>
                  <a:pt x="257635" y="334923"/>
                </a:lnTo>
                <a:lnTo>
                  <a:pt x="268176" y="353271"/>
                </a:lnTo>
                <a:lnTo>
                  <a:pt x="281889" y="374550"/>
                </a:lnTo>
                <a:lnTo>
                  <a:pt x="293417" y="359700"/>
                </a:lnTo>
                <a:cubicBezTo>
                  <a:pt x="297942" y="353746"/>
                  <a:pt x="300799" y="347793"/>
                  <a:pt x="297465" y="341602"/>
                </a:cubicBezTo>
                <a:cubicBezTo>
                  <a:pt x="294131" y="334935"/>
                  <a:pt x="287464" y="334220"/>
                  <a:pt x="279844" y="334697"/>
                </a:cubicBezTo>
                <a:close/>
                <a:moveTo>
                  <a:pt x="265651" y="316647"/>
                </a:moveTo>
                <a:lnTo>
                  <a:pt x="248888" y="319696"/>
                </a:lnTo>
                <a:lnTo>
                  <a:pt x="257036" y="333879"/>
                </a:lnTo>
                <a:close/>
                <a:moveTo>
                  <a:pt x="116454" y="170722"/>
                </a:moveTo>
                <a:cubicBezTo>
                  <a:pt x="131611" y="169039"/>
                  <a:pt x="138347" y="179143"/>
                  <a:pt x="140030" y="194298"/>
                </a:cubicBezTo>
                <a:cubicBezTo>
                  <a:pt x="136662" y="207769"/>
                  <a:pt x="129926" y="221241"/>
                  <a:pt x="114771" y="217873"/>
                </a:cubicBezTo>
                <a:cubicBezTo>
                  <a:pt x="99615" y="214505"/>
                  <a:pt x="92879" y="204401"/>
                  <a:pt x="94564" y="189247"/>
                </a:cubicBezTo>
                <a:cubicBezTo>
                  <a:pt x="96247" y="175775"/>
                  <a:pt x="106351" y="170722"/>
                  <a:pt x="116454" y="170722"/>
                </a:cubicBezTo>
                <a:close/>
                <a:moveTo>
                  <a:pt x="270231" y="77857"/>
                </a:moveTo>
                <a:cubicBezTo>
                  <a:pt x="286327" y="76515"/>
                  <a:pt x="295716" y="87246"/>
                  <a:pt x="295716" y="100660"/>
                </a:cubicBezTo>
                <a:cubicBezTo>
                  <a:pt x="294375" y="114073"/>
                  <a:pt x="286327" y="122121"/>
                  <a:pt x="270231" y="123464"/>
                </a:cubicBezTo>
                <a:cubicBezTo>
                  <a:pt x="258158" y="123464"/>
                  <a:pt x="247427" y="114073"/>
                  <a:pt x="248769" y="99319"/>
                </a:cubicBezTo>
                <a:cubicBezTo>
                  <a:pt x="248769" y="88588"/>
                  <a:pt x="256817" y="79198"/>
                  <a:pt x="270231" y="77857"/>
                </a:cubicBezTo>
                <a:close/>
                <a:moveTo>
                  <a:pt x="278441" y="29772"/>
                </a:moveTo>
                <a:cubicBezTo>
                  <a:pt x="176944" y="27337"/>
                  <a:pt x="82557" y="90262"/>
                  <a:pt x="45053" y="191108"/>
                </a:cubicBezTo>
                <a:cubicBezTo>
                  <a:pt x="2190" y="305408"/>
                  <a:pt x="45053" y="433995"/>
                  <a:pt x="146970" y="492097"/>
                </a:cubicBezTo>
                <a:cubicBezTo>
                  <a:pt x="152864" y="494776"/>
                  <a:pt x="163211" y="496484"/>
                  <a:pt x="176361" y="497535"/>
                </a:cubicBezTo>
                <a:lnTo>
                  <a:pt x="207809" y="498552"/>
                </a:lnTo>
                <a:lnTo>
                  <a:pt x="206978" y="496860"/>
                </a:lnTo>
                <a:cubicBezTo>
                  <a:pt x="203168" y="460665"/>
                  <a:pt x="208883" y="459713"/>
                  <a:pt x="196500" y="460665"/>
                </a:cubicBezTo>
                <a:cubicBezTo>
                  <a:pt x="195548" y="460665"/>
                  <a:pt x="158400" y="459713"/>
                  <a:pt x="149828" y="458760"/>
                </a:cubicBezTo>
                <a:cubicBezTo>
                  <a:pt x="140303" y="458760"/>
                  <a:pt x="161258" y="437806"/>
                  <a:pt x="166973" y="428281"/>
                </a:cubicBezTo>
                <a:cubicBezTo>
                  <a:pt x="168878" y="424471"/>
                  <a:pt x="172688" y="420660"/>
                  <a:pt x="174593" y="416851"/>
                </a:cubicBezTo>
                <a:cubicBezTo>
                  <a:pt x="179355" y="408278"/>
                  <a:pt x="191738" y="400658"/>
                  <a:pt x="187928" y="391133"/>
                </a:cubicBezTo>
                <a:cubicBezTo>
                  <a:pt x="183165" y="381608"/>
                  <a:pt x="169830" y="389228"/>
                  <a:pt x="159353" y="386371"/>
                </a:cubicBezTo>
                <a:cubicBezTo>
                  <a:pt x="165068" y="367321"/>
                  <a:pt x="178403" y="353033"/>
                  <a:pt x="188880" y="336840"/>
                </a:cubicBezTo>
                <a:cubicBezTo>
                  <a:pt x="200310" y="318743"/>
                  <a:pt x="200310" y="318743"/>
                  <a:pt x="178403" y="313981"/>
                </a:cubicBezTo>
                <a:cubicBezTo>
                  <a:pt x="190785" y="292073"/>
                  <a:pt x="207930" y="275880"/>
                  <a:pt x="222218" y="253973"/>
                </a:cubicBezTo>
                <a:lnTo>
                  <a:pt x="267534" y="312883"/>
                </a:lnTo>
                <a:lnTo>
                  <a:pt x="275081" y="297787"/>
                </a:lnTo>
                <a:cubicBezTo>
                  <a:pt x="282940" y="286357"/>
                  <a:pt x="291750" y="275404"/>
                  <a:pt x="299370" y="263497"/>
                </a:cubicBezTo>
                <a:cubicBezTo>
                  <a:pt x="315563" y="237780"/>
                  <a:pt x="316515" y="237780"/>
                  <a:pt x="284130" y="231112"/>
                </a:cubicBezTo>
                <a:cubicBezTo>
                  <a:pt x="301275" y="200632"/>
                  <a:pt x="326993" y="175867"/>
                  <a:pt x="347948" y="145387"/>
                </a:cubicBezTo>
                <a:cubicBezTo>
                  <a:pt x="374618" y="173962"/>
                  <a:pt x="397478" y="200632"/>
                  <a:pt x="416528" y="233970"/>
                </a:cubicBezTo>
                <a:cubicBezTo>
                  <a:pt x="405098" y="235875"/>
                  <a:pt x="395573" y="237780"/>
                  <a:pt x="386048" y="239685"/>
                </a:cubicBezTo>
                <a:cubicBezTo>
                  <a:pt x="400335" y="274927"/>
                  <a:pt x="427958" y="300645"/>
                  <a:pt x="443198" y="333030"/>
                </a:cubicBezTo>
                <a:cubicBezTo>
                  <a:pt x="427005" y="340650"/>
                  <a:pt x="404145" y="327315"/>
                  <a:pt x="399383" y="341602"/>
                </a:cubicBezTo>
                <a:cubicBezTo>
                  <a:pt x="394620" y="355890"/>
                  <a:pt x="412718" y="369225"/>
                  <a:pt x="421290" y="382559"/>
                </a:cubicBezTo>
                <a:cubicBezTo>
                  <a:pt x="432720" y="399705"/>
                  <a:pt x="447008" y="415897"/>
                  <a:pt x="454628" y="438757"/>
                </a:cubicBezTo>
                <a:cubicBezTo>
                  <a:pt x="438435" y="438757"/>
                  <a:pt x="406050" y="438757"/>
                  <a:pt x="392715" y="439710"/>
                </a:cubicBezTo>
                <a:cubicBezTo>
                  <a:pt x="373665" y="439710"/>
                  <a:pt x="380333" y="435900"/>
                  <a:pt x="369855" y="494955"/>
                </a:cubicBezTo>
                <a:lnTo>
                  <a:pt x="368070" y="499469"/>
                </a:lnTo>
                <a:lnTo>
                  <a:pt x="370808" y="499718"/>
                </a:lnTo>
                <a:cubicBezTo>
                  <a:pt x="390810" y="503528"/>
                  <a:pt x="404145" y="492097"/>
                  <a:pt x="417480" y="481620"/>
                </a:cubicBezTo>
                <a:cubicBezTo>
                  <a:pt x="479393" y="432090"/>
                  <a:pt x="511778" y="367320"/>
                  <a:pt x="514635" y="289215"/>
                </a:cubicBezTo>
                <a:cubicBezTo>
                  <a:pt x="521303" y="169200"/>
                  <a:pt x="436530" y="57757"/>
                  <a:pt x="322230" y="34897"/>
                </a:cubicBezTo>
                <a:cubicBezTo>
                  <a:pt x="307585" y="31802"/>
                  <a:pt x="292941" y="30120"/>
                  <a:pt x="278441" y="29772"/>
                </a:cubicBezTo>
                <a:close/>
                <a:moveTo>
                  <a:pt x="288655" y="488"/>
                </a:moveTo>
                <a:cubicBezTo>
                  <a:pt x="353425" y="4417"/>
                  <a:pt x="417005" y="32039"/>
                  <a:pt x="466058" y="82522"/>
                </a:cubicBezTo>
                <a:cubicBezTo>
                  <a:pt x="567976" y="188250"/>
                  <a:pt x="576548" y="359700"/>
                  <a:pt x="474631" y="465427"/>
                </a:cubicBezTo>
                <a:cubicBezTo>
                  <a:pt x="431768" y="509242"/>
                  <a:pt x="438436" y="534007"/>
                  <a:pt x="476536" y="567345"/>
                </a:cubicBezTo>
                <a:cubicBezTo>
                  <a:pt x="482251" y="572107"/>
                  <a:pt x="488918" y="576870"/>
                  <a:pt x="486061" y="589252"/>
                </a:cubicBezTo>
                <a:cubicBezTo>
                  <a:pt x="342233" y="590205"/>
                  <a:pt x="198406" y="590205"/>
                  <a:pt x="46958" y="590205"/>
                </a:cubicBezTo>
                <a:cubicBezTo>
                  <a:pt x="70771" y="560677"/>
                  <a:pt x="106966" y="536865"/>
                  <a:pt x="106966" y="513052"/>
                </a:cubicBezTo>
                <a:cubicBezTo>
                  <a:pt x="106966" y="489240"/>
                  <a:pt x="68866" y="467332"/>
                  <a:pt x="50768" y="441615"/>
                </a:cubicBezTo>
                <a:cubicBezTo>
                  <a:pt x="-34004" y="319695"/>
                  <a:pt x="-10192" y="154912"/>
                  <a:pt x="104108" y="60615"/>
                </a:cubicBezTo>
                <a:cubicBezTo>
                  <a:pt x="157925" y="16323"/>
                  <a:pt x="223885" y="-3441"/>
                  <a:pt x="288655" y="488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39" name="Graphic 1">
            <a:extLst>
              <a:ext uri="{FF2B5EF4-FFF2-40B4-BE49-F238E27FC236}">
                <a16:creationId xmlns:a16="http://schemas.microsoft.com/office/drawing/2014/main" id="{FC55242C-079E-4788-9F26-6F24C13D2E90}"/>
              </a:ext>
            </a:extLst>
          </p:cNvPr>
          <p:cNvGrpSpPr/>
          <p:nvPr/>
        </p:nvGrpSpPr>
        <p:grpSpPr>
          <a:xfrm>
            <a:off x="1463973" y="2197436"/>
            <a:ext cx="644177" cy="656762"/>
            <a:chOff x="219471" y="88843"/>
            <a:chExt cx="644177" cy="656762"/>
          </a:xfrm>
          <a:solidFill>
            <a:schemeClr val="accent5"/>
          </a:solidFill>
        </p:grpSpPr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EFB0067C-039D-497F-8820-70DEA46913F0}"/>
                </a:ext>
              </a:extLst>
            </p:cNvPr>
            <p:cNvSpPr/>
            <p:nvPr/>
          </p:nvSpPr>
          <p:spPr>
            <a:xfrm>
              <a:off x="219471" y="88843"/>
              <a:ext cx="644177" cy="656762"/>
            </a:xfrm>
            <a:custGeom>
              <a:avLst/>
              <a:gdLst>
                <a:gd name="connsiteX0" fmla="*/ 610271 w 644177"/>
                <a:gd name="connsiteY0" fmla="*/ 420542 h 656762"/>
                <a:gd name="connsiteX1" fmla="*/ 594078 w 644177"/>
                <a:gd name="connsiteY1" fmla="*/ 376728 h 656762"/>
                <a:gd name="connsiteX2" fmla="*/ 569313 w 644177"/>
                <a:gd name="connsiteY2" fmla="*/ 300528 h 656762"/>
                <a:gd name="connsiteX3" fmla="*/ 435011 w 644177"/>
                <a:gd name="connsiteY3" fmla="*/ 183370 h 656762"/>
                <a:gd name="connsiteX4" fmla="*/ 417866 w 644177"/>
                <a:gd name="connsiteY4" fmla="*/ 133840 h 656762"/>
                <a:gd name="connsiteX5" fmla="*/ 423581 w 644177"/>
                <a:gd name="connsiteY5" fmla="*/ 70022 h 656762"/>
                <a:gd name="connsiteX6" fmla="*/ 283563 w 644177"/>
                <a:gd name="connsiteY6" fmla="*/ 7157 h 656762"/>
                <a:gd name="connsiteX7" fmla="*/ 235938 w 644177"/>
                <a:gd name="connsiteY7" fmla="*/ 135745 h 656762"/>
                <a:gd name="connsiteX8" fmla="*/ 215936 w 644177"/>
                <a:gd name="connsiteY8" fmla="*/ 187180 h 656762"/>
                <a:gd name="connsiteX9" fmla="*/ 68298 w 644177"/>
                <a:gd name="connsiteY9" fmla="*/ 340533 h 656762"/>
                <a:gd name="connsiteX10" fmla="*/ 12101 w 644177"/>
                <a:gd name="connsiteY10" fmla="*/ 451022 h 656762"/>
                <a:gd name="connsiteX11" fmla="*/ 671 w 644177"/>
                <a:gd name="connsiteY11" fmla="*/ 470072 h 656762"/>
                <a:gd name="connsiteX12" fmla="*/ 671 w 644177"/>
                <a:gd name="connsiteY12" fmla="*/ 594850 h 656762"/>
                <a:gd name="connsiteX13" fmla="*/ 83538 w 644177"/>
                <a:gd name="connsiteY13" fmla="*/ 656763 h 656762"/>
                <a:gd name="connsiteX14" fmla="*/ 592173 w 644177"/>
                <a:gd name="connsiteY14" fmla="*/ 650095 h 656762"/>
                <a:gd name="connsiteX15" fmla="*/ 639798 w 644177"/>
                <a:gd name="connsiteY15" fmla="*/ 623425 h 656762"/>
                <a:gd name="connsiteX16" fmla="*/ 641703 w 644177"/>
                <a:gd name="connsiteY16" fmla="*/ 477692 h 656762"/>
                <a:gd name="connsiteX17" fmla="*/ 610271 w 644177"/>
                <a:gd name="connsiteY17" fmla="*/ 420542 h 656762"/>
                <a:gd name="connsiteX18" fmla="*/ 334046 w 644177"/>
                <a:gd name="connsiteY18" fmla="*/ 41447 h 656762"/>
                <a:gd name="connsiteX19" fmla="*/ 382623 w 644177"/>
                <a:gd name="connsiteY19" fmla="*/ 98597 h 656762"/>
                <a:gd name="connsiteX20" fmla="*/ 323568 w 644177"/>
                <a:gd name="connsiteY20" fmla="*/ 157652 h 656762"/>
                <a:gd name="connsiteX21" fmla="*/ 270228 w 644177"/>
                <a:gd name="connsiteY21" fmla="*/ 93835 h 656762"/>
                <a:gd name="connsiteX22" fmla="*/ 334046 w 644177"/>
                <a:gd name="connsiteY22" fmla="*/ 41447 h 656762"/>
                <a:gd name="connsiteX23" fmla="*/ 94968 w 644177"/>
                <a:gd name="connsiteY23" fmla="*/ 392920 h 656762"/>
                <a:gd name="connsiteX24" fmla="*/ 328331 w 644177"/>
                <a:gd name="connsiteY24" fmla="*/ 200515 h 656762"/>
                <a:gd name="connsiteX25" fmla="*/ 555978 w 644177"/>
                <a:gd name="connsiteY25" fmla="*/ 386253 h 656762"/>
                <a:gd name="connsiteX26" fmla="*/ 526451 w 644177"/>
                <a:gd name="connsiteY26" fmla="*/ 424353 h 656762"/>
                <a:gd name="connsiteX27" fmla="*/ 327378 w 644177"/>
                <a:gd name="connsiteY27" fmla="*/ 423400 h 656762"/>
                <a:gd name="connsiteX28" fmla="*/ 123543 w 644177"/>
                <a:gd name="connsiteY28" fmla="*/ 423400 h 656762"/>
                <a:gd name="connsiteX29" fmla="*/ 94968 w 644177"/>
                <a:gd name="connsiteY29" fmla="*/ 392920 h 656762"/>
                <a:gd name="connsiteX30" fmla="*/ 513116 w 644177"/>
                <a:gd name="connsiteY30" fmla="*/ 608185 h 656762"/>
                <a:gd name="connsiteX31" fmla="*/ 83538 w 644177"/>
                <a:gd name="connsiteY31" fmla="*/ 609138 h 656762"/>
                <a:gd name="connsiteX32" fmla="*/ 51153 w 644177"/>
                <a:gd name="connsiteY32" fmla="*/ 575800 h 656762"/>
                <a:gd name="connsiteX33" fmla="*/ 150213 w 644177"/>
                <a:gd name="connsiteY33" fmla="*/ 471025 h 656762"/>
                <a:gd name="connsiteX34" fmla="*/ 559788 w 644177"/>
                <a:gd name="connsiteY34" fmla="*/ 470072 h 656762"/>
                <a:gd name="connsiteX35" fmla="*/ 604556 w 644177"/>
                <a:gd name="connsiteY35" fmla="*/ 511030 h 656762"/>
                <a:gd name="connsiteX36" fmla="*/ 513116 w 644177"/>
                <a:gd name="connsiteY36" fmla="*/ 608185 h 656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644177" h="656762">
                  <a:moveTo>
                    <a:pt x="610271" y="420542"/>
                  </a:moveTo>
                  <a:cubicBezTo>
                    <a:pt x="597888" y="410065"/>
                    <a:pt x="594078" y="392920"/>
                    <a:pt x="594078" y="376728"/>
                  </a:cubicBezTo>
                  <a:cubicBezTo>
                    <a:pt x="594078" y="348153"/>
                    <a:pt x="582648" y="324340"/>
                    <a:pt x="569313" y="300528"/>
                  </a:cubicBezTo>
                  <a:cubicBezTo>
                    <a:pt x="537881" y="246235"/>
                    <a:pt x="488351" y="211945"/>
                    <a:pt x="435011" y="183370"/>
                  </a:cubicBezTo>
                  <a:cubicBezTo>
                    <a:pt x="412151" y="170987"/>
                    <a:pt x="400721" y="160510"/>
                    <a:pt x="417866" y="133840"/>
                  </a:cubicBezTo>
                  <a:cubicBezTo>
                    <a:pt x="429296" y="115742"/>
                    <a:pt x="431201" y="92882"/>
                    <a:pt x="423581" y="70022"/>
                  </a:cubicBezTo>
                  <a:cubicBezTo>
                    <a:pt x="405483" y="15730"/>
                    <a:pt x="341666" y="-14750"/>
                    <a:pt x="283563" y="7157"/>
                  </a:cubicBezTo>
                  <a:cubicBezTo>
                    <a:pt x="231176" y="26207"/>
                    <a:pt x="210221" y="79547"/>
                    <a:pt x="235938" y="135745"/>
                  </a:cubicBezTo>
                  <a:cubicBezTo>
                    <a:pt x="248321" y="163368"/>
                    <a:pt x="245463" y="174797"/>
                    <a:pt x="215936" y="187180"/>
                  </a:cubicBezTo>
                  <a:cubicBezTo>
                    <a:pt x="144498" y="215755"/>
                    <a:pt x="97826" y="269095"/>
                    <a:pt x="68298" y="340533"/>
                  </a:cubicBezTo>
                  <a:cubicBezTo>
                    <a:pt x="53058" y="378633"/>
                    <a:pt x="55916" y="426258"/>
                    <a:pt x="12101" y="451022"/>
                  </a:cubicBezTo>
                  <a:cubicBezTo>
                    <a:pt x="8291" y="452928"/>
                    <a:pt x="1623" y="464358"/>
                    <a:pt x="671" y="470072"/>
                  </a:cubicBezTo>
                  <a:cubicBezTo>
                    <a:pt x="-1234" y="503410"/>
                    <a:pt x="1623" y="561513"/>
                    <a:pt x="671" y="594850"/>
                  </a:cubicBezTo>
                  <a:cubicBezTo>
                    <a:pt x="-282" y="656763"/>
                    <a:pt x="13053" y="656763"/>
                    <a:pt x="83538" y="656763"/>
                  </a:cubicBezTo>
                  <a:cubicBezTo>
                    <a:pt x="166406" y="656763"/>
                    <a:pt x="505496" y="651048"/>
                    <a:pt x="592173" y="650095"/>
                  </a:cubicBezTo>
                  <a:cubicBezTo>
                    <a:pt x="612176" y="650095"/>
                    <a:pt x="638846" y="652000"/>
                    <a:pt x="639798" y="623425"/>
                  </a:cubicBezTo>
                  <a:cubicBezTo>
                    <a:pt x="641703" y="581515"/>
                    <a:pt x="647418" y="518650"/>
                    <a:pt x="641703" y="477692"/>
                  </a:cubicBezTo>
                  <a:cubicBezTo>
                    <a:pt x="640751" y="451022"/>
                    <a:pt x="637893" y="443403"/>
                    <a:pt x="610271" y="420542"/>
                  </a:cubicBezTo>
                  <a:close/>
                  <a:moveTo>
                    <a:pt x="334046" y="41447"/>
                  </a:moveTo>
                  <a:cubicBezTo>
                    <a:pt x="365478" y="43352"/>
                    <a:pt x="384528" y="62402"/>
                    <a:pt x="382623" y="98597"/>
                  </a:cubicBezTo>
                  <a:cubicBezTo>
                    <a:pt x="380718" y="133840"/>
                    <a:pt x="361668" y="158605"/>
                    <a:pt x="323568" y="157652"/>
                  </a:cubicBezTo>
                  <a:cubicBezTo>
                    <a:pt x="282611" y="157652"/>
                    <a:pt x="270228" y="128125"/>
                    <a:pt x="270228" y="93835"/>
                  </a:cubicBezTo>
                  <a:cubicBezTo>
                    <a:pt x="270228" y="57640"/>
                    <a:pt x="294041" y="42400"/>
                    <a:pt x="334046" y="41447"/>
                  </a:cubicBezTo>
                  <a:close/>
                  <a:moveTo>
                    <a:pt x="94968" y="392920"/>
                  </a:moveTo>
                  <a:cubicBezTo>
                    <a:pt x="118781" y="279572"/>
                    <a:pt x="213078" y="200515"/>
                    <a:pt x="328331" y="200515"/>
                  </a:cubicBezTo>
                  <a:cubicBezTo>
                    <a:pt x="439773" y="200515"/>
                    <a:pt x="531213" y="276715"/>
                    <a:pt x="555978" y="386253"/>
                  </a:cubicBezTo>
                  <a:cubicBezTo>
                    <a:pt x="562646" y="414828"/>
                    <a:pt x="559788" y="425305"/>
                    <a:pt x="526451" y="424353"/>
                  </a:cubicBezTo>
                  <a:cubicBezTo>
                    <a:pt x="459776" y="421495"/>
                    <a:pt x="393101" y="423400"/>
                    <a:pt x="327378" y="423400"/>
                  </a:cubicBezTo>
                  <a:cubicBezTo>
                    <a:pt x="259751" y="423400"/>
                    <a:pt x="191171" y="422447"/>
                    <a:pt x="123543" y="423400"/>
                  </a:cubicBezTo>
                  <a:cubicBezTo>
                    <a:pt x="99731" y="424353"/>
                    <a:pt x="89253" y="422447"/>
                    <a:pt x="94968" y="392920"/>
                  </a:cubicBezTo>
                  <a:close/>
                  <a:moveTo>
                    <a:pt x="513116" y="608185"/>
                  </a:moveTo>
                  <a:cubicBezTo>
                    <a:pt x="453108" y="608185"/>
                    <a:pt x="159738" y="607233"/>
                    <a:pt x="83538" y="609138"/>
                  </a:cubicBezTo>
                  <a:cubicBezTo>
                    <a:pt x="57821" y="610090"/>
                    <a:pt x="52106" y="600565"/>
                    <a:pt x="51153" y="575800"/>
                  </a:cubicBezTo>
                  <a:cubicBezTo>
                    <a:pt x="48296" y="471025"/>
                    <a:pt x="47343" y="471025"/>
                    <a:pt x="150213" y="471025"/>
                  </a:cubicBezTo>
                  <a:cubicBezTo>
                    <a:pt x="286421" y="471025"/>
                    <a:pt x="422628" y="471978"/>
                    <a:pt x="559788" y="470072"/>
                  </a:cubicBezTo>
                  <a:cubicBezTo>
                    <a:pt x="591221" y="470072"/>
                    <a:pt x="603603" y="476740"/>
                    <a:pt x="604556" y="511030"/>
                  </a:cubicBezTo>
                  <a:cubicBezTo>
                    <a:pt x="605508" y="607233"/>
                    <a:pt x="607413" y="608185"/>
                    <a:pt x="513116" y="6081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A610FB65-09F2-4D31-A68B-17A426B474E3}"/>
                </a:ext>
              </a:extLst>
            </p:cNvPr>
            <p:cNvSpPr/>
            <p:nvPr/>
          </p:nvSpPr>
          <p:spPr>
            <a:xfrm>
              <a:off x="723591" y="576967"/>
              <a:ext cx="44468" cy="106931"/>
            </a:xfrm>
            <a:custGeom>
              <a:avLst/>
              <a:gdLst>
                <a:gd name="connsiteX0" fmla="*/ 43286 w 44468"/>
                <a:gd name="connsiteY0" fmla="*/ 91485 h 106931"/>
                <a:gd name="connsiteX1" fmla="*/ 19473 w 44468"/>
                <a:gd name="connsiteY1" fmla="*/ 106725 h 106931"/>
                <a:gd name="connsiteX2" fmla="*/ 423 w 44468"/>
                <a:gd name="connsiteY2" fmla="*/ 90533 h 106931"/>
                <a:gd name="connsiteX3" fmla="*/ 423 w 44468"/>
                <a:gd name="connsiteY3" fmla="*/ 29573 h 106931"/>
                <a:gd name="connsiteX4" fmla="*/ 20426 w 44468"/>
                <a:gd name="connsiteY4" fmla="*/ 45 h 106931"/>
                <a:gd name="connsiteX5" fmla="*/ 44238 w 44468"/>
                <a:gd name="connsiteY5" fmla="*/ 30525 h 106931"/>
                <a:gd name="connsiteX6" fmla="*/ 43286 w 44468"/>
                <a:gd name="connsiteY6" fmla="*/ 91485 h 106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468" h="106931">
                  <a:moveTo>
                    <a:pt x="43286" y="91485"/>
                  </a:moveTo>
                  <a:cubicBezTo>
                    <a:pt x="42333" y="105773"/>
                    <a:pt x="30903" y="107678"/>
                    <a:pt x="19473" y="106725"/>
                  </a:cubicBezTo>
                  <a:cubicBezTo>
                    <a:pt x="8043" y="106725"/>
                    <a:pt x="1376" y="101963"/>
                    <a:pt x="423" y="90533"/>
                  </a:cubicBezTo>
                  <a:cubicBezTo>
                    <a:pt x="-529" y="70530"/>
                    <a:pt x="423" y="49575"/>
                    <a:pt x="423" y="29573"/>
                  </a:cubicBezTo>
                  <a:cubicBezTo>
                    <a:pt x="423" y="15285"/>
                    <a:pt x="-1482" y="998"/>
                    <a:pt x="20426" y="45"/>
                  </a:cubicBezTo>
                  <a:cubicBezTo>
                    <a:pt x="44238" y="-907"/>
                    <a:pt x="45191" y="13380"/>
                    <a:pt x="44238" y="30525"/>
                  </a:cubicBezTo>
                  <a:cubicBezTo>
                    <a:pt x="44238" y="38145"/>
                    <a:pt x="44238" y="79103"/>
                    <a:pt x="43286" y="914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DC43F712-828B-4F09-BCA8-40D2FFDD22FA}"/>
                </a:ext>
              </a:extLst>
            </p:cNvPr>
            <p:cNvSpPr/>
            <p:nvPr/>
          </p:nvSpPr>
          <p:spPr>
            <a:xfrm>
              <a:off x="325458" y="576859"/>
              <a:ext cx="41792" cy="106905"/>
            </a:xfrm>
            <a:custGeom>
              <a:avLst/>
              <a:gdLst>
                <a:gd name="connsiteX0" fmla="*/ 41369 w 41792"/>
                <a:gd name="connsiteY0" fmla="*/ 86831 h 106905"/>
                <a:gd name="connsiteX1" fmla="*/ 21367 w 41792"/>
                <a:gd name="connsiteY1" fmla="*/ 106833 h 106905"/>
                <a:gd name="connsiteX2" fmla="*/ 1364 w 41792"/>
                <a:gd name="connsiteY2" fmla="*/ 86831 h 106905"/>
                <a:gd name="connsiteX3" fmla="*/ 412 w 41792"/>
                <a:gd name="connsiteY3" fmla="*/ 30633 h 106905"/>
                <a:gd name="connsiteX4" fmla="*/ 18509 w 41792"/>
                <a:gd name="connsiteY4" fmla="*/ 153 h 106905"/>
                <a:gd name="connsiteX5" fmla="*/ 41369 w 41792"/>
                <a:gd name="connsiteY5" fmla="*/ 30633 h 106905"/>
                <a:gd name="connsiteX6" fmla="*/ 41369 w 41792"/>
                <a:gd name="connsiteY6" fmla="*/ 86831 h 106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792" h="106905">
                  <a:moveTo>
                    <a:pt x="41369" y="86831"/>
                  </a:moveTo>
                  <a:cubicBezTo>
                    <a:pt x="40417" y="99213"/>
                    <a:pt x="36607" y="107786"/>
                    <a:pt x="21367" y="106833"/>
                  </a:cubicBezTo>
                  <a:cubicBezTo>
                    <a:pt x="7079" y="106833"/>
                    <a:pt x="1364" y="99213"/>
                    <a:pt x="1364" y="86831"/>
                  </a:cubicBezTo>
                  <a:cubicBezTo>
                    <a:pt x="1364" y="67781"/>
                    <a:pt x="412" y="48731"/>
                    <a:pt x="412" y="30633"/>
                  </a:cubicBezTo>
                  <a:cubicBezTo>
                    <a:pt x="412" y="17298"/>
                    <a:pt x="-4351" y="2058"/>
                    <a:pt x="18509" y="153"/>
                  </a:cubicBezTo>
                  <a:cubicBezTo>
                    <a:pt x="43274" y="-1752"/>
                    <a:pt x="41369" y="14441"/>
                    <a:pt x="41369" y="30633"/>
                  </a:cubicBezTo>
                  <a:cubicBezTo>
                    <a:pt x="42322" y="38253"/>
                    <a:pt x="41369" y="76353"/>
                    <a:pt x="41369" y="868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2F867B38-2ED5-445C-9DE8-8F557B4860C4}"/>
                </a:ext>
              </a:extLst>
            </p:cNvPr>
            <p:cNvSpPr/>
            <p:nvPr/>
          </p:nvSpPr>
          <p:spPr>
            <a:xfrm>
              <a:off x="425470" y="576859"/>
              <a:ext cx="41403" cy="106905"/>
            </a:xfrm>
            <a:custGeom>
              <a:avLst/>
              <a:gdLst>
                <a:gd name="connsiteX0" fmla="*/ 41369 w 41403"/>
                <a:gd name="connsiteY0" fmla="*/ 86831 h 106905"/>
                <a:gd name="connsiteX1" fmla="*/ 21367 w 41403"/>
                <a:gd name="connsiteY1" fmla="*/ 106833 h 106905"/>
                <a:gd name="connsiteX2" fmla="*/ 1364 w 41403"/>
                <a:gd name="connsiteY2" fmla="*/ 86831 h 106905"/>
                <a:gd name="connsiteX3" fmla="*/ 412 w 41403"/>
                <a:gd name="connsiteY3" fmla="*/ 30633 h 106905"/>
                <a:gd name="connsiteX4" fmla="*/ 18509 w 41403"/>
                <a:gd name="connsiteY4" fmla="*/ 153 h 106905"/>
                <a:gd name="connsiteX5" fmla="*/ 41369 w 41403"/>
                <a:gd name="connsiteY5" fmla="*/ 30633 h 106905"/>
                <a:gd name="connsiteX6" fmla="*/ 41369 w 41403"/>
                <a:gd name="connsiteY6" fmla="*/ 86831 h 106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403" h="106905">
                  <a:moveTo>
                    <a:pt x="41369" y="86831"/>
                  </a:moveTo>
                  <a:cubicBezTo>
                    <a:pt x="40417" y="99213"/>
                    <a:pt x="36607" y="107786"/>
                    <a:pt x="21367" y="106833"/>
                  </a:cubicBezTo>
                  <a:cubicBezTo>
                    <a:pt x="7079" y="106833"/>
                    <a:pt x="1364" y="99213"/>
                    <a:pt x="1364" y="86831"/>
                  </a:cubicBezTo>
                  <a:cubicBezTo>
                    <a:pt x="1364" y="67781"/>
                    <a:pt x="412" y="48731"/>
                    <a:pt x="412" y="30633"/>
                  </a:cubicBezTo>
                  <a:cubicBezTo>
                    <a:pt x="412" y="17298"/>
                    <a:pt x="-4351" y="2058"/>
                    <a:pt x="18509" y="153"/>
                  </a:cubicBezTo>
                  <a:cubicBezTo>
                    <a:pt x="43274" y="-1752"/>
                    <a:pt x="41369" y="14441"/>
                    <a:pt x="41369" y="30633"/>
                  </a:cubicBezTo>
                  <a:cubicBezTo>
                    <a:pt x="41369" y="38253"/>
                    <a:pt x="41369" y="76353"/>
                    <a:pt x="41369" y="868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654307D9-7076-4F9F-9B12-06BB341762BC}"/>
                </a:ext>
              </a:extLst>
            </p:cNvPr>
            <p:cNvSpPr/>
            <p:nvPr/>
          </p:nvSpPr>
          <p:spPr>
            <a:xfrm>
              <a:off x="524530" y="576859"/>
              <a:ext cx="42083" cy="106905"/>
            </a:xfrm>
            <a:custGeom>
              <a:avLst/>
              <a:gdLst>
                <a:gd name="connsiteX0" fmla="*/ 41369 w 42083"/>
                <a:gd name="connsiteY0" fmla="*/ 86831 h 106905"/>
                <a:gd name="connsiteX1" fmla="*/ 21367 w 42083"/>
                <a:gd name="connsiteY1" fmla="*/ 106833 h 106905"/>
                <a:gd name="connsiteX2" fmla="*/ 1364 w 42083"/>
                <a:gd name="connsiteY2" fmla="*/ 86831 h 106905"/>
                <a:gd name="connsiteX3" fmla="*/ 412 w 42083"/>
                <a:gd name="connsiteY3" fmla="*/ 30633 h 106905"/>
                <a:gd name="connsiteX4" fmla="*/ 18509 w 42083"/>
                <a:gd name="connsiteY4" fmla="*/ 153 h 106905"/>
                <a:gd name="connsiteX5" fmla="*/ 41369 w 42083"/>
                <a:gd name="connsiteY5" fmla="*/ 30633 h 106905"/>
                <a:gd name="connsiteX6" fmla="*/ 41369 w 42083"/>
                <a:gd name="connsiteY6" fmla="*/ 86831 h 106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083" h="106905">
                  <a:moveTo>
                    <a:pt x="41369" y="86831"/>
                  </a:moveTo>
                  <a:cubicBezTo>
                    <a:pt x="40417" y="99213"/>
                    <a:pt x="36607" y="107786"/>
                    <a:pt x="21367" y="106833"/>
                  </a:cubicBezTo>
                  <a:cubicBezTo>
                    <a:pt x="7079" y="106833"/>
                    <a:pt x="1364" y="99213"/>
                    <a:pt x="1364" y="86831"/>
                  </a:cubicBezTo>
                  <a:cubicBezTo>
                    <a:pt x="1364" y="67781"/>
                    <a:pt x="412" y="48731"/>
                    <a:pt x="412" y="30633"/>
                  </a:cubicBezTo>
                  <a:cubicBezTo>
                    <a:pt x="412" y="17298"/>
                    <a:pt x="-4351" y="2058"/>
                    <a:pt x="18509" y="153"/>
                  </a:cubicBezTo>
                  <a:cubicBezTo>
                    <a:pt x="43275" y="-1752"/>
                    <a:pt x="41369" y="14441"/>
                    <a:pt x="41369" y="30633"/>
                  </a:cubicBezTo>
                  <a:cubicBezTo>
                    <a:pt x="42322" y="38253"/>
                    <a:pt x="42322" y="76353"/>
                    <a:pt x="41369" y="868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CFA5D7C5-C1A9-4E38-9EA0-7EB35B587955}"/>
                </a:ext>
              </a:extLst>
            </p:cNvPr>
            <p:cNvSpPr/>
            <p:nvPr/>
          </p:nvSpPr>
          <p:spPr>
            <a:xfrm>
              <a:off x="624543" y="576859"/>
              <a:ext cx="42083" cy="106905"/>
            </a:xfrm>
            <a:custGeom>
              <a:avLst/>
              <a:gdLst>
                <a:gd name="connsiteX0" fmla="*/ 41369 w 42083"/>
                <a:gd name="connsiteY0" fmla="*/ 86831 h 106905"/>
                <a:gd name="connsiteX1" fmla="*/ 21367 w 42083"/>
                <a:gd name="connsiteY1" fmla="*/ 106833 h 106905"/>
                <a:gd name="connsiteX2" fmla="*/ 1364 w 42083"/>
                <a:gd name="connsiteY2" fmla="*/ 86831 h 106905"/>
                <a:gd name="connsiteX3" fmla="*/ 412 w 42083"/>
                <a:gd name="connsiteY3" fmla="*/ 30633 h 106905"/>
                <a:gd name="connsiteX4" fmla="*/ 18509 w 42083"/>
                <a:gd name="connsiteY4" fmla="*/ 153 h 106905"/>
                <a:gd name="connsiteX5" fmla="*/ 41369 w 42083"/>
                <a:gd name="connsiteY5" fmla="*/ 30633 h 106905"/>
                <a:gd name="connsiteX6" fmla="*/ 41369 w 42083"/>
                <a:gd name="connsiteY6" fmla="*/ 86831 h 106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083" h="106905">
                  <a:moveTo>
                    <a:pt x="41369" y="86831"/>
                  </a:moveTo>
                  <a:cubicBezTo>
                    <a:pt x="40417" y="99213"/>
                    <a:pt x="36607" y="107786"/>
                    <a:pt x="21367" y="106833"/>
                  </a:cubicBezTo>
                  <a:cubicBezTo>
                    <a:pt x="7079" y="106833"/>
                    <a:pt x="1364" y="99213"/>
                    <a:pt x="1364" y="86831"/>
                  </a:cubicBezTo>
                  <a:cubicBezTo>
                    <a:pt x="1364" y="67781"/>
                    <a:pt x="412" y="48731"/>
                    <a:pt x="412" y="30633"/>
                  </a:cubicBezTo>
                  <a:cubicBezTo>
                    <a:pt x="412" y="17298"/>
                    <a:pt x="-4351" y="2058"/>
                    <a:pt x="18509" y="153"/>
                  </a:cubicBezTo>
                  <a:cubicBezTo>
                    <a:pt x="43274" y="-1752"/>
                    <a:pt x="41369" y="14441"/>
                    <a:pt x="41369" y="30633"/>
                  </a:cubicBezTo>
                  <a:cubicBezTo>
                    <a:pt x="42322" y="38253"/>
                    <a:pt x="42322" y="76353"/>
                    <a:pt x="41369" y="868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48642155-3422-4A1B-9B13-41658C81605F}"/>
              </a:ext>
            </a:extLst>
          </p:cNvPr>
          <p:cNvGrpSpPr/>
          <p:nvPr/>
        </p:nvGrpSpPr>
        <p:grpSpPr>
          <a:xfrm>
            <a:off x="10152358" y="2123514"/>
            <a:ext cx="610134" cy="724750"/>
            <a:chOff x="10117893" y="2005712"/>
            <a:chExt cx="808269" cy="960106"/>
          </a:xfrm>
        </p:grpSpPr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026DE0EC-1D5D-4884-B555-B429037EE67D}"/>
                </a:ext>
              </a:extLst>
            </p:cNvPr>
            <p:cNvSpPr/>
            <p:nvPr/>
          </p:nvSpPr>
          <p:spPr>
            <a:xfrm>
              <a:off x="10117893" y="2005712"/>
              <a:ext cx="808269" cy="960106"/>
            </a:xfrm>
            <a:custGeom>
              <a:avLst/>
              <a:gdLst>
                <a:gd name="connsiteX0" fmla="*/ 569246 w 808269"/>
                <a:gd name="connsiteY0" fmla="*/ 182057 h 960106"/>
                <a:gd name="connsiteX1" fmla="*/ 559820 w 808269"/>
                <a:gd name="connsiteY1" fmla="*/ 184537 h 960106"/>
                <a:gd name="connsiteX2" fmla="*/ 549899 w 808269"/>
                <a:gd name="connsiteY2" fmla="*/ 189250 h 960106"/>
                <a:gd name="connsiteX3" fmla="*/ 530800 w 808269"/>
                <a:gd name="connsiteY3" fmla="*/ 203140 h 960106"/>
                <a:gd name="connsiteX4" fmla="*/ 497564 w 808269"/>
                <a:gd name="connsiteY4" fmla="*/ 238113 h 960106"/>
                <a:gd name="connsiteX5" fmla="*/ 470776 w 808269"/>
                <a:gd name="connsiteY5" fmla="*/ 273830 h 960106"/>
                <a:gd name="connsiteX6" fmla="*/ 449445 w 808269"/>
                <a:gd name="connsiteY6" fmla="*/ 305578 h 960106"/>
                <a:gd name="connsiteX7" fmla="*/ 433819 w 808269"/>
                <a:gd name="connsiteY7" fmla="*/ 330630 h 960106"/>
                <a:gd name="connsiteX8" fmla="*/ 429602 w 808269"/>
                <a:gd name="connsiteY8" fmla="*/ 337823 h 960106"/>
                <a:gd name="connsiteX9" fmla="*/ 437291 w 808269"/>
                <a:gd name="connsiteY9" fmla="*/ 335839 h 960106"/>
                <a:gd name="connsiteX10" fmla="*/ 465071 w 808269"/>
                <a:gd name="connsiteY10" fmla="*/ 326909 h 960106"/>
                <a:gd name="connsiteX11" fmla="*/ 500292 w 808269"/>
                <a:gd name="connsiteY11" fmla="*/ 312771 h 960106"/>
                <a:gd name="connsiteX12" fmla="*/ 540226 w 808269"/>
                <a:gd name="connsiteY12" fmla="*/ 293177 h 960106"/>
                <a:gd name="connsiteX13" fmla="*/ 580655 w 808269"/>
                <a:gd name="connsiteY13" fmla="*/ 266885 h 960106"/>
                <a:gd name="connsiteX14" fmla="*/ 598018 w 808269"/>
                <a:gd name="connsiteY14" fmla="*/ 250515 h 960106"/>
                <a:gd name="connsiteX15" fmla="*/ 609427 w 808269"/>
                <a:gd name="connsiteY15" fmla="*/ 232408 h 960106"/>
                <a:gd name="connsiteX16" fmla="*/ 610916 w 808269"/>
                <a:gd name="connsiteY16" fmla="*/ 215294 h 960106"/>
                <a:gd name="connsiteX17" fmla="*/ 607691 w 808269"/>
                <a:gd name="connsiteY17" fmla="*/ 206861 h 960106"/>
                <a:gd name="connsiteX18" fmla="*/ 604963 w 808269"/>
                <a:gd name="connsiteY18" fmla="*/ 202396 h 960106"/>
                <a:gd name="connsiteX19" fmla="*/ 601738 w 808269"/>
                <a:gd name="connsiteY19" fmla="*/ 198179 h 960106"/>
                <a:gd name="connsiteX20" fmla="*/ 600002 w 808269"/>
                <a:gd name="connsiteY20" fmla="*/ 196195 h 960106"/>
                <a:gd name="connsiteX21" fmla="*/ 597522 w 808269"/>
                <a:gd name="connsiteY21" fmla="*/ 193715 h 960106"/>
                <a:gd name="connsiteX22" fmla="*/ 593801 w 808269"/>
                <a:gd name="connsiteY22" fmla="*/ 189994 h 960106"/>
                <a:gd name="connsiteX23" fmla="*/ 585864 w 808269"/>
                <a:gd name="connsiteY23" fmla="*/ 184537 h 960106"/>
                <a:gd name="connsiteX24" fmla="*/ 577927 w 808269"/>
                <a:gd name="connsiteY24" fmla="*/ 182057 h 960106"/>
                <a:gd name="connsiteX25" fmla="*/ 569246 w 808269"/>
                <a:gd name="connsiteY25" fmla="*/ 182057 h 960106"/>
                <a:gd name="connsiteX26" fmla="*/ 236135 w 808269"/>
                <a:gd name="connsiteY26" fmla="*/ 182057 h 960106"/>
                <a:gd name="connsiteX27" fmla="*/ 228198 w 808269"/>
                <a:gd name="connsiteY27" fmla="*/ 184537 h 960106"/>
                <a:gd name="connsiteX28" fmla="*/ 220261 w 808269"/>
                <a:gd name="connsiteY28" fmla="*/ 189994 h 960106"/>
                <a:gd name="connsiteX29" fmla="*/ 216541 w 808269"/>
                <a:gd name="connsiteY29" fmla="*/ 193715 h 960106"/>
                <a:gd name="connsiteX30" fmla="*/ 214060 w 808269"/>
                <a:gd name="connsiteY30" fmla="*/ 196195 h 960106"/>
                <a:gd name="connsiteX31" fmla="*/ 212324 w 808269"/>
                <a:gd name="connsiteY31" fmla="*/ 198179 h 960106"/>
                <a:gd name="connsiteX32" fmla="*/ 209100 w 808269"/>
                <a:gd name="connsiteY32" fmla="*/ 202396 h 960106"/>
                <a:gd name="connsiteX33" fmla="*/ 206371 w 808269"/>
                <a:gd name="connsiteY33" fmla="*/ 206861 h 960106"/>
                <a:gd name="connsiteX34" fmla="*/ 203147 w 808269"/>
                <a:gd name="connsiteY34" fmla="*/ 215294 h 960106"/>
                <a:gd name="connsiteX35" fmla="*/ 204635 w 808269"/>
                <a:gd name="connsiteY35" fmla="*/ 232408 h 960106"/>
                <a:gd name="connsiteX36" fmla="*/ 216045 w 808269"/>
                <a:gd name="connsiteY36" fmla="*/ 250515 h 960106"/>
                <a:gd name="connsiteX37" fmla="*/ 233407 w 808269"/>
                <a:gd name="connsiteY37" fmla="*/ 266885 h 960106"/>
                <a:gd name="connsiteX38" fmla="*/ 273837 w 808269"/>
                <a:gd name="connsiteY38" fmla="*/ 293177 h 960106"/>
                <a:gd name="connsiteX39" fmla="*/ 313770 w 808269"/>
                <a:gd name="connsiteY39" fmla="*/ 312771 h 960106"/>
                <a:gd name="connsiteX40" fmla="*/ 348991 w 808269"/>
                <a:gd name="connsiteY40" fmla="*/ 326909 h 960106"/>
                <a:gd name="connsiteX41" fmla="*/ 376771 w 808269"/>
                <a:gd name="connsiteY41" fmla="*/ 335839 h 960106"/>
                <a:gd name="connsiteX42" fmla="*/ 384708 w 808269"/>
                <a:gd name="connsiteY42" fmla="*/ 337823 h 960106"/>
                <a:gd name="connsiteX43" fmla="*/ 380244 w 808269"/>
                <a:gd name="connsiteY43" fmla="*/ 330630 h 960106"/>
                <a:gd name="connsiteX44" fmla="*/ 364617 w 808269"/>
                <a:gd name="connsiteY44" fmla="*/ 305578 h 960106"/>
                <a:gd name="connsiteX45" fmla="*/ 343286 w 808269"/>
                <a:gd name="connsiteY45" fmla="*/ 273830 h 960106"/>
                <a:gd name="connsiteX46" fmla="*/ 316499 w 808269"/>
                <a:gd name="connsiteY46" fmla="*/ 238113 h 960106"/>
                <a:gd name="connsiteX47" fmla="*/ 283262 w 808269"/>
                <a:gd name="connsiteY47" fmla="*/ 203140 h 960106"/>
                <a:gd name="connsiteX48" fmla="*/ 264163 w 808269"/>
                <a:gd name="connsiteY48" fmla="*/ 189250 h 960106"/>
                <a:gd name="connsiteX49" fmla="*/ 254242 w 808269"/>
                <a:gd name="connsiteY49" fmla="*/ 184537 h 960106"/>
                <a:gd name="connsiteX50" fmla="*/ 244817 w 808269"/>
                <a:gd name="connsiteY50" fmla="*/ 182057 h 960106"/>
                <a:gd name="connsiteX51" fmla="*/ 236135 w 808269"/>
                <a:gd name="connsiteY51" fmla="*/ 182057 h 960106"/>
                <a:gd name="connsiteX52" fmla="*/ 627782 w 808269"/>
                <a:gd name="connsiteY52" fmla="*/ 0 h 960106"/>
                <a:gd name="connsiteX53" fmla="*/ 640680 w 808269"/>
                <a:gd name="connsiteY53" fmla="*/ 37205 h 960106"/>
                <a:gd name="connsiteX54" fmla="*/ 589337 w 808269"/>
                <a:gd name="connsiteY54" fmla="*/ 57296 h 960106"/>
                <a:gd name="connsiteX55" fmla="*/ 583136 w 808269"/>
                <a:gd name="connsiteY55" fmla="*/ 60272 h 960106"/>
                <a:gd name="connsiteX56" fmla="*/ 579911 w 808269"/>
                <a:gd name="connsiteY56" fmla="*/ 61761 h 960106"/>
                <a:gd name="connsiteX57" fmla="*/ 576935 w 808269"/>
                <a:gd name="connsiteY57" fmla="*/ 63497 h 960106"/>
                <a:gd name="connsiteX58" fmla="*/ 564781 w 808269"/>
                <a:gd name="connsiteY58" fmla="*/ 70194 h 960106"/>
                <a:gd name="connsiteX59" fmla="*/ 558828 w 808269"/>
                <a:gd name="connsiteY59" fmla="*/ 73666 h 960106"/>
                <a:gd name="connsiteX60" fmla="*/ 553124 w 808269"/>
                <a:gd name="connsiteY60" fmla="*/ 77387 h 960106"/>
                <a:gd name="connsiteX61" fmla="*/ 547419 w 808269"/>
                <a:gd name="connsiteY61" fmla="*/ 81107 h 960106"/>
                <a:gd name="connsiteX62" fmla="*/ 541714 w 808269"/>
                <a:gd name="connsiteY62" fmla="*/ 85076 h 960106"/>
                <a:gd name="connsiteX63" fmla="*/ 500044 w 808269"/>
                <a:gd name="connsiteY63" fmla="*/ 121289 h 960106"/>
                <a:gd name="connsiteX64" fmla="*/ 495331 w 808269"/>
                <a:gd name="connsiteY64" fmla="*/ 126249 h 960106"/>
                <a:gd name="connsiteX65" fmla="*/ 492851 w 808269"/>
                <a:gd name="connsiteY65" fmla="*/ 128730 h 960106"/>
                <a:gd name="connsiteX66" fmla="*/ 490619 w 808269"/>
                <a:gd name="connsiteY66" fmla="*/ 131458 h 960106"/>
                <a:gd name="connsiteX67" fmla="*/ 481690 w 808269"/>
                <a:gd name="connsiteY67" fmla="*/ 142124 h 960106"/>
                <a:gd name="connsiteX68" fmla="*/ 473504 w 808269"/>
                <a:gd name="connsiteY68" fmla="*/ 153286 h 960106"/>
                <a:gd name="connsiteX69" fmla="*/ 465815 w 808269"/>
                <a:gd name="connsiteY69" fmla="*/ 164943 h 960106"/>
                <a:gd name="connsiteX70" fmla="*/ 422657 w 808269"/>
                <a:gd name="connsiteY70" fmla="*/ 268621 h 960106"/>
                <a:gd name="connsiteX71" fmla="*/ 417849 w 808269"/>
                <a:gd name="connsiteY71" fmla="*/ 318668 h 960106"/>
                <a:gd name="connsiteX72" fmla="*/ 429106 w 808269"/>
                <a:gd name="connsiteY72" fmla="*/ 294169 h 960106"/>
                <a:gd name="connsiteX73" fmla="*/ 437539 w 808269"/>
                <a:gd name="connsiteY73" fmla="*/ 277303 h 960106"/>
                <a:gd name="connsiteX74" fmla="*/ 447460 w 808269"/>
                <a:gd name="connsiteY74" fmla="*/ 258948 h 960106"/>
                <a:gd name="connsiteX75" fmla="*/ 472760 w 808269"/>
                <a:gd name="connsiteY75" fmla="*/ 219014 h 960106"/>
                <a:gd name="connsiteX76" fmla="*/ 507981 w 808269"/>
                <a:gd name="connsiteY76" fmla="*/ 177840 h 960106"/>
                <a:gd name="connsiteX77" fmla="*/ 532041 w 808269"/>
                <a:gd name="connsiteY77" fmla="*/ 158990 h 960106"/>
                <a:gd name="connsiteX78" fmla="*/ 546923 w 808269"/>
                <a:gd name="connsiteY78" fmla="*/ 151301 h 960106"/>
                <a:gd name="connsiteX79" fmla="*/ 564285 w 808269"/>
                <a:gd name="connsiteY79" fmla="*/ 146340 h 960106"/>
                <a:gd name="connsiteX80" fmla="*/ 583632 w 808269"/>
                <a:gd name="connsiteY80" fmla="*/ 146092 h 960106"/>
                <a:gd name="connsiteX81" fmla="*/ 602482 w 808269"/>
                <a:gd name="connsiteY81" fmla="*/ 152045 h 960106"/>
                <a:gd name="connsiteX82" fmla="*/ 618109 w 808269"/>
                <a:gd name="connsiteY82" fmla="*/ 162462 h 960106"/>
                <a:gd name="connsiteX83" fmla="*/ 621333 w 808269"/>
                <a:gd name="connsiteY83" fmla="*/ 165439 h 960106"/>
                <a:gd name="connsiteX84" fmla="*/ 623069 w 808269"/>
                <a:gd name="connsiteY84" fmla="*/ 166927 h 960106"/>
                <a:gd name="connsiteX85" fmla="*/ 623813 w 808269"/>
                <a:gd name="connsiteY85" fmla="*/ 167671 h 960106"/>
                <a:gd name="connsiteX86" fmla="*/ 624061 w 808269"/>
                <a:gd name="connsiteY86" fmla="*/ 167919 h 960106"/>
                <a:gd name="connsiteX87" fmla="*/ 624557 w 808269"/>
                <a:gd name="connsiteY87" fmla="*/ 168663 h 960106"/>
                <a:gd name="connsiteX88" fmla="*/ 627038 w 808269"/>
                <a:gd name="connsiteY88" fmla="*/ 171144 h 960106"/>
                <a:gd name="connsiteX89" fmla="*/ 630014 w 808269"/>
                <a:gd name="connsiteY89" fmla="*/ 174616 h 960106"/>
                <a:gd name="connsiteX90" fmla="*/ 635471 w 808269"/>
                <a:gd name="connsiteY90" fmla="*/ 181809 h 960106"/>
                <a:gd name="connsiteX91" fmla="*/ 640184 w 808269"/>
                <a:gd name="connsiteY91" fmla="*/ 189746 h 960106"/>
                <a:gd name="connsiteX92" fmla="*/ 646881 w 808269"/>
                <a:gd name="connsiteY92" fmla="*/ 207605 h 960106"/>
                <a:gd name="connsiteX93" fmla="*/ 647873 w 808269"/>
                <a:gd name="connsiteY93" fmla="*/ 227447 h 960106"/>
                <a:gd name="connsiteX94" fmla="*/ 643160 w 808269"/>
                <a:gd name="connsiteY94" fmla="*/ 245802 h 960106"/>
                <a:gd name="connsiteX95" fmla="*/ 624310 w 808269"/>
                <a:gd name="connsiteY95" fmla="*/ 273830 h 960106"/>
                <a:gd name="connsiteX96" fmla="*/ 601490 w 808269"/>
                <a:gd name="connsiteY96" fmla="*/ 293673 h 960106"/>
                <a:gd name="connsiteX97" fmla="*/ 577927 w 808269"/>
                <a:gd name="connsiteY97" fmla="*/ 308803 h 960106"/>
                <a:gd name="connsiteX98" fmla="*/ 554612 w 808269"/>
                <a:gd name="connsiteY98" fmla="*/ 320957 h 960106"/>
                <a:gd name="connsiteX99" fmla="*/ 510461 w 808269"/>
                <a:gd name="connsiteY99" fmla="*/ 338567 h 960106"/>
                <a:gd name="connsiteX100" fmla="*/ 502665 w 808269"/>
                <a:gd name="connsiteY100" fmla="*/ 340780 h 960106"/>
                <a:gd name="connsiteX101" fmla="*/ 808269 w 808269"/>
                <a:gd name="connsiteY101" fmla="*/ 340780 h 960106"/>
                <a:gd name="connsiteX102" fmla="*/ 808269 w 808269"/>
                <a:gd name="connsiteY102" fmla="*/ 472630 h 960106"/>
                <a:gd name="connsiteX103" fmla="*/ 772101 w 808269"/>
                <a:gd name="connsiteY103" fmla="*/ 472630 h 960106"/>
                <a:gd name="connsiteX104" fmla="*/ 772101 w 808269"/>
                <a:gd name="connsiteY104" fmla="*/ 960106 h 960106"/>
                <a:gd name="connsiteX105" fmla="*/ 36168 w 808269"/>
                <a:gd name="connsiteY105" fmla="*/ 960106 h 960106"/>
                <a:gd name="connsiteX106" fmla="*/ 36168 w 808269"/>
                <a:gd name="connsiteY106" fmla="*/ 472630 h 960106"/>
                <a:gd name="connsiteX107" fmla="*/ 0 w 808269"/>
                <a:gd name="connsiteY107" fmla="*/ 472630 h 960106"/>
                <a:gd name="connsiteX108" fmla="*/ 0 w 808269"/>
                <a:gd name="connsiteY108" fmla="*/ 340780 h 960106"/>
                <a:gd name="connsiteX109" fmla="*/ 312766 w 808269"/>
                <a:gd name="connsiteY109" fmla="*/ 340780 h 960106"/>
                <a:gd name="connsiteX110" fmla="*/ 304097 w 808269"/>
                <a:gd name="connsiteY110" fmla="*/ 338319 h 960106"/>
                <a:gd name="connsiteX111" fmla="*/ 259947 w 808269"/>
                <a:gd name="connsiteY111" fmla="*/ 320708 h 960106"/>
                <a:gd name="connsiteX112" fmla="*/ 236631 w 808269"/>
                <a:gd name="connsiteY112" fmla="*/ 308555 h 960106"/>
                <a:gd name="connsiteX113" fmla="*/ 213068 w 808269"/>
                <a:gd name="connsiteY113" fmla="*/ 293425 h 960106"/>
                <a:gd name="connsiteX114" fmla="*/ 190249 w 808269"/>
                <a:gd name="connsiteY114" fmla="*/ 273582 h 960106"/>
                <a:gd name="connsiteX115" fmla="*/ 171894 w 808269"/>
                <a:gd name="connsiteY115" fmla="*/ 245802 h 960106"/>
                <a:gd name="connsiteX116" fmla="*/ 167182 w 808269"/>
                <a:gd name="connsiteY116" fmla="*/ 227447 h 960106"/>
                <a:gd name="connsiteX117" fmla="*/ 168174 w 808269"/>
                <a:gd name="connsiteY117" fmla="*/ 207605 h 960106"/>
                <a:gd name="connsiteX118" fmla="*/ 174871 w 808269"/>
                <a:gd name="connsiteY118" fmla="*/ 189746 h 960106"/>
                <a:gd name="connsiteX119" fmla="*/ 179583 w 808269"/>
                <a:gd name="connsiteY119" fmla="*/ 181809 h 960106"/>
                <a:gd name="connsiteX120" fmla="*/ 185040 w 808269"/>
                <a:gd name="connsiteY120" fmla="*/ 174616 h 960106"/>
                <a:gd name="connsiteX121" fmla="*/ 188016 w 808269"/>
                <a:gd name="connsiteY121" fmla="*/ 171144 h 960106"/>
                <a:gd name="connsiteX122" fmla="*/ 190497 w 808269"/>
                <a:gd name="connsiteY122" fmla="*/ 168663 h 960106"/>
                <a:gd name="connsiteX123" fmla="*/ 190993 w 808269"/>
                <a:gd name="connsiteY123" fmla="*/ 167919 h 960106"/>
                <a:gd name="connsiteX124" fmla="*/ 191241 w 808269"/>
                <a:gd name="connsiteY124" fmla="*/ 167671 h 960106"/>
                <a:gd name="connsiteX125" fmla="*/ 191985 w 808269"/>
                <a:gd name="connsiteY125" fmla="*/ 166927 h 960106"/>
                <a:gd name="connsiteX126" fmla="*/ 193721 w 808269"/>
                <a:gd name="connsiteY126" fmla="*/ 165439 h 960106"/>
                <a:gd name="connsiteX127" fmla="*/ 196946 w 808269"/>
                <a:gd name="connsiteY127" fmla="*/ 162462 h 960106"/>
                <a:gd name="connsiteX128" fmla="*/ 212572 w 808269"/>
                <a:gd name="connsiteY128" fmla="*/ 152045 h 960106"/>
                <a:gd name="connsiteX129" fmla="*/ 231423 w 808269"/>
                <a:gd name="connsiteY129" fmla="*/ 146092 h 960106"/>
                <a:gd name="connsiteX130" fmla="*/ 250769 w 808269"/>
                <a:gd name="connsiteY130" fmla="*/ 146340 h 960106"/>
                <a:gd name="connsiteX131" fmla="*/ 268132 w 808269"/>
                <a:gd name="connsiteY131" fmla="*/ 151301 h 960106"/>
                <a:gd name="connsiteX132" fmla="*/ 283014 w 808269"/>
                <a:gd name="connsiteY132" fmla="*/ 158990 h 960106"/>
                <a:gd name="connsiteX133" fmla="*/ 307073 w 808269"/>
                <a:gd name="connsiteY133" fmla="*/ 177840 h 960106"/>
                <a:gd name="connsiteX134" fmla="*/ 342294 w 808269"/>
                <a:gd name="connsiteY134" fmla="*/ 219014 h 960106"/>
                <a:gd name="connsiteX135" fmla="*/ 367594 w 808269"/>
                <a:gd name="connsiteY135" fmla="*/ 258948 h 960106"/>
                <a:gd name="connsiteX136" fmla="*/ 377515 w 808269"/>
                <a:gd name="connsiteY136" fmla="*/ 277303 h 960106"/>
                <a:gd name="connsiteX137" fmla="*/ 385948 w 808269"/>
                <a:gd name="connsiteY137" fmla="*/ 294169 h 960106"/>
                <a:gd name="connsiteX138" fmla="*/ 398577 w 808269"/>
                <a:gd name="connsiteY138" fmla="*/ 321654 h 960106"/>
                <a:gd name="connsiteX139" fmla="*/ 396117 w 808269"/>
                <a:gd name="connsiteY139" fmla="*/ 278790 h 960106"/>
                <a:gd name="connsiteX140" fmla="*/ 373050 w 808269"/>
                <a:gd name="connsiteY140" fmla="*/ 192475 h 960106"/>
                <a:gd name="connsiteX141" fmla="*/ 325427 w 808269"/>
                <a:gd name="connsiteY141" fmla="*/ 121537 h 960106"/>
                <a:gd name="connsiteX142" fmla="*/ 291695 w 808269"/>
                <a:gd name="connsiteY142" fmla="*/ 97725 h 960106"/>
                <a:gd name="connsiteX143" fmla="*/ 253001 w 808269"/>
                <a:gd name="connsiteY143" fmla="*/ 84083 h 960106"/>
                <a:gd name="connsiteX144" fmla="*/ 263171 w 808269"/>
                <a:gd name="connsiteY144" fmla="*/ 46134 h 960106"/>
                <a:gd name="connsiteX145" fmla="*/ 309305 w 808269"/>
                <a:gd name="connsiteY145" fmla="*/ 67217 h 960106"/>
                <a:gd name="connsiteX146" fmla="*/ 347999 w 808269"/>
                <a:gd name="connsiteY146" fmla="*/ 99710 h 960106"/>
                <a:gd name="connsiteX147" fmla="*/ 376523 w 808269"/>
                <a:gd name="connsiteY147" fmla="*/ 140139 h 960106"/>
                <a:gd name="connsiteX148" fmla="*/ 395373 w 808269"/>
                <a:gd name="connsiteY148" fmla="*/ 184785 h 960106"/>
                <a:gd name="connsiteX149" fmla="*/ 408559 w 808269"/>
                <a:gd name="connsiteY149" fmla="*/ 258584 h 960106"/>
                <a:gd name="connsiteX150" fmla="*/ 421262 w 808269"/>
                <a:gd name="connsiteY150" fmla="*/ 208070 h 960106"/>
                <a:gd name="connsiteX151" fmla="*/ 445228 w 808269"/>
                <a:gd name="connsiteY151" fmla="*/ 153286 h 960106"/>
                <a:gd name="connsiteX152" fmla="*/ 452669 w 808269"/>
                <a:gd name="connsiteY152" fmla="*/ 140139 h 960106"/>
                <a:gd name="connsiteX153" fmla="*/ 460855 w 808269"/>
                <a:gd name="connsiteY153" fmla="*/ 127490 h 960106"/>
                <a:gd name="connsiteX154" fmla="*/ 469784 w 808269"/>
                <a:gd name="connsiteY154" fmla="*/ 115088 h 960106"/>
                <a:gd name="connsiteX155" fmla="*/ 471768 w 808269"/>
                <a:gd name="connsiteY155" fmla="*/ 111863 h 960106"/>
                <a:gd name="connsiteX156" fmla="*/ 474249 w 808269"/>
                <a:gd name="connsiteY156" fmla="*/ 108887 h 960106"/>
                <a:gd name="connsiteX157" fmla="*/ 478961 w 808269"/>
                <a:gd name="connsiteY157" fmla="*/ 102934 h 960106"/>
                <a:gd name="connsiteX158" fmla="*/ 522119 w 808269"/>
                <a:gd name="connsiteY158" fmla="*/ 60025 h 960106"/>
                <a:gd name="connsiteX159" fmla="*/ 528072 w 808269"/>
                <a:gd name="connsiteY159" fmla="*/ 55064 h 960106"/>
                <a:gd name="connsiteX160" fmla="*/ 534273 w 808269"/>
                <a:gd name="connsiteY160" fmla="*/ 50599 h 960106"/>
                <a:gd name="connsiteX161" fmla="*/ 540474 w 808269"/>
                <a:gd name="connsiteY161" fmla="*/ 46135 h 960106"/>
                <a:gd name="connsiteX162" fmla="*/ 546675 w 808269"/>
                <a:gd name="connsiteY162" fmla="*/ 41670 h 960106"/>
                <a:gd name="connsiteX163" fmla="*/ 559572 w 808269"/>
                <a:gd name="connsiteY163" fmla="*/ 33485 h 960106"/>
                <a:gd name="connsiteX164" fmla="*/ 562797 w 808269"/>
                <a:gd name="connsiteY164" fmla="*/ 31500 h 960106"/>
                <a:gd name="connsiteX165" fmla="*/ 566021 w 808269"/>
                <a:gd name="connsiteY165" fmla="*/ 29516 h 960106"/>
                <a:gd name="connsiteX166" fmla="*/ 572718 w 808269"/>
                <a:gd name="connsiteY166" fmla="*/ 25796 h 960106"/>
                <a:gd name="connsiteX167" fmla="*/ 627782 w 808269"/>
                <a:gd name="connsiteY167" fmla="*/ 0 h 960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808269" h="960106">
                  <a:moveTo>
                    <a:pt x="569246" y="182057"/>
                  </a:moveTo>
                  <a:cubicBezTo>
                    <a:pt x="566269" y="182553"/>
                    <a:pt x="563045" y="183297"/>
                    <a:pt x="559820" y="184537"/>
                  </a:cubicBezTo>
                  <a:cubicBezTo>
                    <a:pt x="556596" y="185778"/>
                    <a:pt x="553372" y="187514"/>
                    <a:pt x="549899" y="189250"/>
                  </a:cubicBezTo>
                  <a:cubicBezTo>
                    <a:pt x="543202" y="192971"/>
                    <a:pt x="537001" y="197931"/>
                    <a:pt x="530800" y="203140"/>
                  </a:cubicBezTo>
                  <a:cubicBezTo>
                    <a:pt x="518647" y="213806"/>
                    <a:pt x="507485" y="225959"/>
                    <a:pt x="497564" y="238113"/>
                  </a:cubicBezTo>
                  <a:cubicBezTo>
                    <a:pt x="487642" y="250267"/>
                    <a:pt x="478713" y="262420"/>
                    <a:pt x="470776" y="273830"/>
                  </a:cubicBezTo>
                  <a:cubicBezTo>
                    <a:pt x="462839" y="285240"/>
                    <a:pt x="455646" y="295905"/>
                    <a:pt x="449445" y="305578"/>
                  </a:cubicBezTo>
                  <a:cubicBezTo>
                    <a:pt x="443244" y="315252"/>
                    <a:pt x="438035" y="323685"/>
                    <a:pt x="433819" y="330630"/>
                  </a:cubicBezTo>
                  <a:cubicBezTo>
                    <a:pt x="432578" y="333358"/>
                    <a:pt x="431090" y="335591"/>
                    <a:pt x="429602" y="337823"/>
                  </a:cubicBezTo>
                  <a:cubicBezTo>
                    <a:pt x="431834" y="337327"/>
                    <a:pt x="434563" y="336583"/>
                    <a:pt x="437291" y="335839"/>
                  </a:cubicBezTo>
                  <a:cubicBezTo>
                    <a:pt x="444980" y="333606"/>
                    <a:pt x="454405" y="330630"/>
                    <a:pt x="465071" y="326909"/>
                  </a:cubicBezTo>
                  <a:cubicBezTo>
                    <a:pt x="475736" y="323189"/>
                    <a:pt x="487642" y="318476"/>
                    <a:pt x="500292" y="312771"/>
                  </a:cubicBezTo>
                  <a:cubicBezTo>
                    <a:pt x="512942" y="307315"/>
                    <a:pt x="526584" y="300866"/>
                    <a:pt x="540226" y="293177"/>
                  </a:cubicBezTo>
                  <a:cubicBezTo>
                    <a:pt x="553868" y="285736"/>
                    <a:pt x="567758" y="277054"/>
                    <a:pt x="580655" y="266885"/>
                  </a:cubicBezTo>
                  <a:cubicBezTo>
                    <a:pt x="586856" y="261676"/>
                    <a:pt x="593057" y="256219"/>
                    <a:pt x="598018" y="250515"/>
                  </a:cubicBezTo>
                  <a:cubicBezTo>
                    <a:pt x="603226" y="244810"/>
                    <a:pt x="607195" y="238361"/>
                    <a:pt x="609427" y="232408"/>
                  </a:cubicBezTo>
                  <a:cubicBezTo>
                    <a:pt x="611660" y="226455"/>
                    <a:pt x="612156" y="220998"/>
                    <a:pt x="610916" y="215294"/>
                  </a:cubicBezTo>
                  <a:cubicBezTo>
                    <a:pt x="610420" y="212565"/>
                    <a:pt x="609179" y="209589"/>
                    <a:pt x="607691" y="206861"/>
                  </a:cubicBezTo>
                  <a:cubicBezTo>
                    <a:pt x="606947" y="205372"/>
                    <a:pt x="605955" y="203884"/>
                    <a:pt x="604963" y="202396"/>
                  </a:cubicBezTo>
                  <a:cubicBezTo>
                    <a:pt x="603971" y="200908"/>
                    <a:pt x="602730" y="199420"/>
                    <a:pt x="601738" y="198179"/>
                  </a:cubicBezTo>
                  <a:cubicBezTo>
                    <a:pt x="601242" y="197435"/>
                    <a:pt x="600746" y="196939"/>
                    <a:pt x="600002" y="196195"/>
                  </a:cubicBezTo>
                  <a:lnTo>
                    <a:pt x="597522" y="193715"/>
                  </a:lnTo>
                  <a:cubicBezTo>
                    <a:pt x="596530" y="192475"/>
                    <a:pt x="595041" y="191234"/>
                    <a:pt x="593801" y="189994"/>
                  </a:cubicBezTo>
                  <a:cubicBezTo>
                    <a:pt x="591073" y="187762"/>
                    <a:pt x="588593" y="186026"/>
                    <a:pt x="585864" y="184537"/>
                  </a:cubicBezTo>
                  <a:cubicBezTo>
                    <a:pt x="583136" y="183297"/>
                    <a:pt x="580655" y="182305"/>
                    <a:pt x="577927" y="182057"/>
                  </a:cubicBezTo>
                  <a:cubicBezTo>
                    <a:pt x="575199" y="181561"/>
                    <a:pt x="572470" y="181561"/>
                    <a:pt x="569246" y="182057"/>
                  </a:cubicBezTo>
                  <a:close/>
                  <a:moveTo>
                    <a:pt x="236135" y="182057"/>
                  </a:moveTo>
                  <a:cubicBezTo>
                    <a:pt x="233407" y="182553"/>
                    <a:pt x="230679" y="183297"/>
                    <a:pt x="228198" y="184537"/>
                  </a:cubicBezTo>
                  <a:cubicBezTo>
                    <a:pt x="225470" y="186026"/>
                    <a:pt x="222990" y="187762"/>
                    <a:pt x="220261" y="189994"/>
                  </a:cubicBezTo>
                  <a:cubicBezTo>
                    <a:pt x="219021" y="191234"/>
                    <a:pt x="217533" y="192475"/>
                    <a:pt x="216541" y="193715"/>
                  </a:cubicBezTo>
                  <a:lnTo>
                    <a:pt x="214060" y="196195"/>
                  </a:lnTo>
                  <a:cubicBezTo>
                    <a:pt x="213316" y="196939"/>
                    <a:pt x="213068" y="197435"/>
                    <a:pt x="212324" y="198179"/>
                  </a:cubicBezTo>
                  <a:cubicBezTo>
                    <a:pt x="211332" y="199420"/>
                    <a:pt x="210092" y="200908"/>
                    <a:pt x="209100" y="202396"/>
                  </a:cubicBezTo>
                  <a:cubicBezTo>
                    <a:pt x="208107" y="203884"/>
                    <a:pt x="207115" y="205372"/>
                    <a:pt x="206371" y="206861"/>
                  </a:cubicBezTo>
                  <a:cubicBezTo>
                    <a:pt x="204883" y="209837"/>
                    <a:pt x="203643" y="212565"/>
                    <a:pt x="203147" y="215294"/>
                  </a:cubicBezTo>
                  <a:cubicBezTo>
                    <a:pt x="201906" y="220751"/>
                    <a:pt x="202403" y="226207"/>
                    <a:pt x="204635" y="232408"/>
                  </a:cubicBezTo>
                  <a:cubicBezTo>
                    <a:pt x="207115" y="238361"/>
                    <a:pt x="211084" y="244562"/>
                    <a:pt x="216045" y="250515"/>
                  </a:cubicBezTo>
                  <a:cubicBezTo>
                    <a:pt x="221253" y="256219"/>
                    <a:pt x="227206" y="261924"/>
                    <a:pt x="233407" y="266885"/>
                  </a:cubicBezTo>
                  <a:cubicBezTo>
                    <a:pt x="246057" y="277054"/>
                    <a:pt x="260195" y="285736"/>
                    <a:pt x="273837" y="293177"/>
                  </a:cubicBezTo>
                  <a:cubicBezTo>
                    <a:pt x="287479" y="300618"/>
                    <a:pt x="301120" y="307067"/>
                    <a:pt x="313770" y="312771"/>
                  </a:cubicBezTo>
                  <a:cubicBezTo>
                    <a:pt x="326420" y="318228"/>
                    <a:pt x="338326" y="322941"/>
                    <a:pt x="348991" y="326909"/>
                  </a:cubicBezTo>
                  <a:cubicBezTo>
                    <a:pt x="359657" y="330630"/>
                    <a:pt x="368834" y="333854"/>
                    <a:pt x="376771" y="335839"/>
                  </a:cubicBezTo>
                  <a:cubicBezTo>
                    <a:pt x="379748" y="336831"/>
                    <a:pt x="382476" y="337327"/>
                    <a:pt x="384708" y="337823"/>
                  </a:cubicBezTo>
                  <a:cubicBezTo>
                    <a:pt x="383468" y="335591"/>
                    <a:pt x="381980" y="333110"/>
                    <a:pt x="380244" y="330630"/>
                  </a:cubicBezTo>
                  <a:cubicBezTo>
                    <a:pt x="376027" y="323685"/>
                    <a:pt x="370570" y="315252"/>
                    <a:pt x="364617" y="305578"/>
                  </a:cubicBezTo>
                  <a:cubicBezTo>
                    <a:pt x="358417" y="295905"/>
                    <a:pt x="351224" y="285240"/>
                    <a:pt x="343286" y="273830"/>
                  </a:cubicBezTo>
                  <a:cubicBezTo>
                    <a:pt x="335349" y="262420"/>
                    <a:pt x="326420" y="250267"/>
                    <a:pt x="316499" y="238113"/>
                  </a:cubicBezTo>
                  <a:cubicBezTo>
                    <a:pt x="306577" y="225959"/>
                    <a:pt x="295664" y="213806"/>
                    <a:pt x="283262" y="203140"/>
                  </a:cubicBezTo>
                  <a:cubicBezTo>
                    <a:pt x="277061" y="197931"/>
                    <a:pt x="270860" y="192971"/>
                    <a:pt x="264163" y="189250"/>
                  </a:cubicBezTo>
                  <a:cubicBezTo>
                    <a:pt x="260939" y="187266"/>
                    <a:pt x="257466" y="185778"/>
                    <a:pt x="254242" y="184537"/>
                  </a:cubicBezTo>
                  <a:cubicBezTo>
                    <a:pt x="251017" y="183297"/>
                    <a:pt x="247793" y="182553"/>
                    <a:pt x="244817" y="182057"/>
                  </a:cubicBezTo>
                  <a:cubicBezTo>
                    <a:pt x="241840" y="181561"/>
                    <a:pt x="238864" y="181561"/>
                    <a:pt x="236135" y="182057"/>
                  </a:cubicBezTo>
                  <a:close/>
                  <a:moveTo>
                    <a:pt x="627782" y="0"/>
                  </a:moveTo>
                  <a:lnTo>
                    <a:pt x="640680" y="37205"/>
                  </a:lnTo>
                  <a:cubicBezTo>
                    <a:pt x="623317" y="42910"/>
                    <a:pt x="605707" y="49111"/>
                    <a:pt x="589337" y="57296"/>
                  </a:cubicBezTo>
                  <a:lnTo>
                    <a:pt x="583136" y="60272"/>
                  </a:lnTo>
                  <a:cubicBezTo>
                    <a:pt x="582143" y="60769"/>
                    <a:pt x="581151" y="61265"/>
                    <a:pt x="579911" y="61761"/>
                  </a:cubicBezTo>
                  <a:lnTo>
                    <a:pt x="576935" y="63497"/>
                  </a:lnTo>
                  <a:lnTo>
                    <a:pt x="564781" y="70194"/>
                  </a:lnTo>
                  <a:cubicBezTo>
                    <a:pt x="562797" y="71186"/>
                    <a:pt x="560813" y="72426"/>
                    <a:pt x="558828" y="73666"/>
                  </a:cubicBezTo>
                  <a:lnTo>
                    <a:pt x="553124" y="77387"/>
                  </a:lnTo>
                  <a:lnTo>
                    <a:pt x="547419" y="81107"/>
                  </a:lnTo>
                  <a:cubicBezTo>
                    <a:pt x="545434" y="82348"/>
                    <a:pt x="543698" y="83836"/>
                    <a:pt x="541714" y="85076"/>
                  </a:cubicBezTo>
                  <a:cubicBezTo>
                    <a:pt x="526584" y="95493"/>
                    <a:pt x="512942" y="107895"/>
                    <a:pt x="500044" y="121289"/>
                  </a:cubicBezTo>
                  <a:lnTo>
                    <a:pt x="495331" y="126249"/>
                  </a:lnTo>
                  <a:lnTo>
                    <a:pt x="492851" y="128730"/>
                  </a:lnTo>
                  <a:lnTo>
                    <a:pt x="490619" y="131458"/>
                  </a:lnTo>
                  <a:cubicBezTo>
                    <a:pt x="487642" y="134931"/>
                    <a:pt x="484666" y="138651"/>
                    <a:pt x="481690" y="142124"/>
                  </a:cubicBezTo>
                  <a:lnTo>
                    <a:pt x="473504" y="153286"/>
                  </a:lnTo>
                  <a:cubicBezTo>
                    <a:pt x="470776" y="157006"/>
                    <a:pt x="468296" y="160975"/>
                    <a:pt x="465815" y="164943"/>
                  </a:cubicBezTo>
                  <a:cubicBezTo>
                    <a:pt x="445724" y="196444"/>
                    <a:pt x="431338" y="231664"/>
                    <a:pt x="422657" y="268621"/>
                  </a:cubicBezTo>
                  <a:lnTo>
                    <a:pt x="417849" y="318668"/>
                  </a:lnTo>
                  <a:lnTo>
                    <a:pt x="429106" y="294169"/>
                  </a:lnTo>
                  <a:cubicBezTo>
                    <a:pt x="431586" y="288960"/>
                    <a:pt x="434563" y="283255"/>
                    <a:pt x="437539" y="277303"/>
                  </a:cubicBezTo>
                  <a:cubicBezTo>
                    <a:pt x="440515" y="271350"/>
                    <a:pt x="443988" y="265397"/>
                    <a:pt x="447460" y="258948"/>
                  </a:cubicBezTo>
                  <a:cubicBezTo>
                    <a:pt x="454654" y="246298"/>
                    <a:pt x="463087" y="232904"/>
                    <a:pt x="472760" y="219014"/>
                  </a:cubicBezTo>
                  <a:cubicBezTo>
                    <a:pt x="482681" y="205372"/>
                    <a:pt x="493843" y="191234"/>
                    <a:pt x="507981" y="177840"/>
                  </a:cubicBezTo>
                  <a:cubicBezTo>
                    <a:pt x="514926" y="171144"/>
                    <a:pt x="522863" y="164695"/>
                    <a:pt x="532041" y="158990"/>
                  </a:cubicBezTo>
                  <a:cubicBezTo>
                    <a:pt x="536505" y="156261"/>
                    <a:pt x="541466" y="153533"/>
                    <a:pt x="546923" y="151301"/>
                  </a:cubicBezTo>
                  <a:cubicBezTo>
                    <a:pt x="552379" y="149068"/>
                    <a:pt x="558084" y="147332"/>
                    <a:pt x="564285" y="146340"/>
                  </a:cubicBezTo>
                  <a:cubicBezTo>
                    <a:pt x="570486" y="145348"/>
                    <a:pt x="577183" y="145100"/>
                    <a:pt x="583632" y="146092"/>
                  </a:cubicBezTo>
                  <a:cubicBezTo>
                    <a:pt x="590081" y="147084"/>
                    <a:pt x="596530" y="149068"/>
                    <a:pt x="602482" y="152045"/>
                  </a:cubicBezTo>
                  <a:cubicBezTo>
                    <a:pt x="608187" y="155021"/>
                    <a:pt x="613396" y="158494"/>
                    <a:pt x="618109" y="162462"/>
                  </a:cubicBezTo>
                  <a:cubicBezTo>
                    <a:pt x="619349" y="163454"/>
                    <a:pt x="620341" y="164447"/>
                    <a:pt x="621333" y="165439"/>
                  </a:cubicBezTo>
                  <a:lnTo>
                    <a:pt x="623069" y="166927"/>
                  </a:lnTo>
                  <a:lnTo>
                    <a:pt x="623813" y="167671"/>
                  </a:lnTo>
                  <a:lnTo>
                    <a:pt x="624061" y="167919"/>
                  </a:lnTo>
                  <a:lnTo>
                    <a:pt x="624557" y="168663"/>
                  </a:lnTo>
                  <a:lnTo>
                    <a:pt x="627038" y="171144"/>
                  </a:lnTo>
                  <a:cubicBezTo>
                    <a:pt x="627782" y="172136"/>
                    <a:pt x="629022" y="173376"/>
                    <a:pt x="630014" y="174616"/>
                  </a:cubicBezTo>
                  <a:cubicBezTo>
                    <a:pt x="631999" y="177096"/>
                    <a:pt x="633735" y="179329"/>
                    <a:pt x="635471" y="181809"/>
                  </a:cubicBezTo>
                  <a:cubicBezTo>
                    <a:pt x="636959" y="184289"/>
                    <a:pt x="638696" y="186770"/>
                    <a:pt x="640184" y="189746"/>
                  </a:cubicBezTo>
                  <a:cubicBezTo>
                    <a:pt x="643160" y="195203"/>
                    <a:pt x="645392" y="201156"/>
                    <a:pt x="646881" y="207605"/>
                  </a:cubicBezTo>
                  <a:cubicBezTo>
                    <a:pt x="648121" y="214053"/>
                    <a:pt x="648617" y="220751"/>
                    <a:pt x="647873" y="227447"/>
                  </a:cubicBezTo>
                  <a:cubicBezTo>
                    <a:pt x="647129" y="233896"/>
                    <a:pt x="645392" y="240345"/>
                    <a:pt x="643160" y="245802"/>
                  </a:cubicBezTo>
                  <a:cubicBezTo>
                    <a:pt x="638447" y="257212"/>
                    <a:pt x="631502" y="266141"/>
                    <a:pt x="624310" y="273830"/>
                  </a:cubicBezTo>
                  <a:cubicBezTo>
                    <a:pt x="617116" y="281519"/>
                    <a:pt x="609427" y="287968"/>
                    <a:pt x="601490" y="293673"/>
                  </a:cubicBezTo>
                  <a:cubicBezTo>
                    <a:pt x="593801" y="299377"/>
                    <a:pt x="585864" y="304338"/>
                    <a:pt x="577927" y="308803"/>
                  </a:cubicBezTo>
                  <a:cubicBezTo>
                    <a:pt x="569990" y="313267"/>
                    <a:pt x="562301" y="317236"/>
                    <a:pt x="554612" y="320957"/>
                  </a:cubicBezTo>
                  <a:cubicBezTo>
                    <a:pt x="539233" y="328150"/>
                    <a:pt x="524351" y="333854"/>
                    <a:pt x="510461" y="338567"/>
                  </a:cubicBezTo>
                  <a:lnTo>
                    <a:pt x="502665" y="340780"/>
                  </a:lnTo>
                  <a:lnTo>
                    <a:pt x="808269" y="340780"/>
                  </a:lnTo>
                  <a:lnTo>
                    <a:pt x="808269" y="472630"/>
                  </a:lnTo>
                  <a:lnTo>
                    <a:pt x="772101" y="472630"/>
                  </a:lnTo>
                  <a:lnTo>
                    <a:pt x="772101" y="960106"/>
                  </a:lnTo>
                  <a:lnTo>
                    <a:pt x="36168" y="960106"/>
                  </a:lnTo>
                  <a:lnTo>
                    <a:pt x="36168" y="472630"/>
                  </a:lnTo>
                  <a:lnTo>
                    <a:pt x="0" y="472630"/>
                  </a:lnTo>
                  <a:lnTo>
                    <a:pt x="0" y="340780"/>
                  </a:lnTo>
                  <a:lnTo>
                    <a:pt x="312766" y="340780"/>
                  </a:lnTo>
                  <a:lnTo>
                    <a:pt x="304097" y="338319"/>
                  </a:lnTo>
                  <a:cubicBezTo>
                    <a:pt x="290207" y="333606"/>
                    <a:pt x="275325" y="327902"/>
                    <a:pt x="259947" y="320708"/>
                  </a:cubicBezTo>
                  <a:cubicBezTo>
                    <a:pt x="252258" y="317236"/>
                    <a:pt x="244568" y="313020"/>
                    <a:pt x="236631" y="308555"/>
                  </a:cubicBezTo>
                  <a:cubicBezTo>
                    <a:pt x="228694" y="304090"/>
                    <a:pt x="220757" y="299130"/>
                    <a:pt x="213068" y="293425"/>
                  </a:cubicBezTo>
                  <a:cubicBezTo>
                    <a:pt x="205379" y="287720"/>
                    <a:pt x="197442" y="281271"/>
                    <a:pt x="190249" y="273582"/>
                  </a:cubicBezTo>
                  <a:cubicBezTo>
                    <a:pt x="183552" y="266389"/>
                    <a:pt x="176607" y="257212"/>
                    <a:pt x="171894" y="245802"/>
                  </a:cubicBezTo>
                  <a:cubicBezTo>
                    <a:pt x="169662" y="240097"/>
                    <a:pt x="167926" y="233896"/>
                    <a:pt x="167182" y="227447"/>
                  </a:cubicBezTo>
                  <a:cubicBezTo>
                    <a:pt x="166438" y="220998"/>
                    <a:pt x="166685" y="214053"/>
                    <a:pt x="168174" y="207605"/>
                  </a:cubicBezTo>
                  <a:cubicBezTo>
                    <a:pt x="169414" y="201156"/>
                    <a:pt x="171894" y="195203"/>
                    <a:pt x="174871" y="189746"/>
                  </a:cubicBezTo>
                  <a:cubicBezTo>
                    <a:pt x="176359" y="187018"/>
                    <a:pt x="177847" y="184537"/>
                    <a:pt x="179583" y="181809"/>
                  </a:cubicBezTo>
                  <a:cubicBezTo>
                    <a:pt x="181320" y="179329"/>
                    <a:pt x="182808" y="177096"/>
                    <a:pt x="185040" y="174616"/>
                  </a:cubicBezTo>
                  <a:cubicBezTo>
                    <a:pt x="186032" y="173376"/>
                    <a:pt x="187024" y="172136"/>
                    <a:pt x="188016" y="171144"/>
                  </a:cubicBezTo>
                  <a:lnTo>
                    <a:pt x="190497" y="168663"/>
                  </a:lnTo>
                  <a:lnTo>
                    <a:pt x="190993" y="167919"/>
                  </a:lnTo>
                  <a:lnTo>
                    <a:pt x="191241" y="167671"/>
                  </a:lnTo>
                  <a:lnTo>
                    <a:pt x="191985" y="166927"/>
                  </a:lnTo>
                  <a:lnTo>
                    <a:pt x="193721" y="165439"/>
                  </a:lnTo>
                  <a:cubicBezTo>
                    <a:pt x="194714" y="164447"/>
                    <a:pt x="195954" y="163454"/>
                    <a:pt x="196946" y="162462"/>
                  </a:cubicBezTo>
                  <a:cubicBezTo>
                    <a:pt x="201659" y="158494"/>
                    <a:pt x="206619" y="155021"/>
                    <a:pt x="212572" y="152045"/>
                  </a:cubicBezTo>
                  <a:cubicBezTo>
                    <a:pt x="218277" y="149068"/>
                    <a:pt x="224726" y="147084"/>
                    <a:pt x="231423" y="146092"/>
                  </a:cubicBezTo>
                  <a:cubicBezTo>
                    <a:pt x="237872" y="145100"/>
                    <a:pt x="244568" y="145348"/>
                    <a:pt x="250769" y="146340"/>
                  </a:cubicBezTo>
                  <a:cubicBezTo>
                    <a:pt x="256970" y="147332"/>
                    <a:pt x="262675" y="149068"/>
                    <a:pt x="268132" y="151301"/>
                  </a:cubicBezTo>
                  <a:cubicBezTo>
                    <a:pt x="273341" y="153533"/>
                    <a:pt x="278301" y="156013"/>
                    <a:pt x="283014" y="158990"/>
                  </a:cubicBezTo>
                  <a:cubicBezTo>
                    <a:pt x="291943" y="164695"/>
                    <a:pt x="299880" y="171144"/>
                    <a:pt x="307073" y="177840"/>
                  </a:cubicBezTo>
                  <a:cubicBezTo>
                    <a:pt x="321211" y="191234"/>
                    <a:pt x="332373" y="205372"/>
                    <a:pt x="342294" y="219014"/>
                  </a:cubicBezTo>
                  <a:cubicBezTo>
                    <a:pt x="352216" y="232904"/>
                    <a:pt x="360401" y="246298"/>
                    <a:pt x="367594" y="258948"/>
                  </a:cubicBezTo>
                  <a:cubicBezTo>
                    <a:pt x="371066" y="265397"/>
                    <a:pt x="374539" y="271350"/>
                    <a:pt x="377515" y="277303"/>
                  </a:cubicBezTo>
                  <a:cubicBezTo>
                    <a:pt x="380492" y="283255"/>
                    <a:pt x="383468" y="288712"/>
                    <a:pt x="385948" y="294169"/>
                  </a:cubicBezTo>
                  <a:lnTo>
                    <a:pt x="398577" y="321654"/>
                  </a:lnTo>
                  <a:lnTo>
                    <a:pt x="396117" y="278790"/>
                  </a:lnTo>
                  <a:cubicBezTo>
                    <a:pt x="391653" y="249026"/>
                    <a:pt x="384460" y="219510"/>
                    <a:pt x="373050" y="192475"/>
                  </a:cubicBezTo>
                  <a:cubicBezTo>
                    <a:pt x="361641" y="165439"/>
                    <a:pt x="346014" y="140387"/>
                    <a:pt x="325427" y="121537"/>
                  </a:cubicBezTo>
                  <a:cubicBezTo>
                    <a:pt x="315258" y="112111"/>
                    <a:pt x="303848" y="103926"/>
                    <a:pt x="291695" y="97725"/>
                  </a:cubicBezTo>
                  <a:cubicBezTo>
                    <a:pt x="279293" y="91524"/>
                    <a:pt x="266395" y="87060"/>
                    <a:pt x="253001" y="84083"/>
                  </a:cubicBezTo>
                  <a:lnTo>
                    <a:pt x="263171" y="46134"/>
                  </a:lnTo>
                  <a:cubicBezTo>
                    <a:pt x="279293" y="51343"/>
                    <a:pt x="294919" y="58288"/>
                    <a:pt x="309305" y="67217"/>
                  </a:cubicBezTo>
                  <a:cubicBezTo>
                    <a:pt x="323691" y="76146"/>
                    <a:pt x="336589" y="87308"/>
                    <a:pt x="347999" y="99710"/>
                  </a:cubicBezTo>
                  <a:cubicBezTo>
                    <a:pt x="359160" y="112111"/>
                    <a:pt x="368833" y="125753"/>
                    <a:pt x="376523" y="140139"/>
                  </a:cubicBezTo>
                  <a:cubicBezTo>
                    <a:pt x="384212" y="154525"/>
                    <a:pt x="390413" y="169407"/>
                    <a:pt x="395373" y="184785"/>
                  </a:cubicBezTo>
                  <a:lnTo>
                    <a:pt x="408559" y="258584"/>
                  </a:lnTo>
                  <a:lnTo>
                    <a:pt x="421262" y="208070"/>
                  </a:lnTo>
                  <a:cubicBezTo>
                    <a:pt x="427618" y="189251"/>
                    <a:pt x="435555" y="170896"/>
                    <a:pt x="445228" y="153286"/>
                  </a:cubicBezTo>
                  <a:cubicBezTo>
                    <a:pt x="447709" y="148821"/>
                    <a:pt x="450189" y="144604"/>
                    <a:pt x="452669" y="140139"/>
                  </a:cubicBezTo>
                  <a:lnTo>
                    <a:pt x="460855" y="127490"/>
                  </a:lnTo>
                  <a:cubicBezTo>
                    <a:pt x="463831" y="123273"/>
                    <a:pt x="466807" y="119305"/>
                    <a:pt x="469784" y="115088"/>
                  </a:cubicBezTo>
                  <a:lnTo>
                    <a:pt x="471768" y="111863"/>
                  </a:lnTo>
                  <a:lnTo>
                    <a:pt x="474249" y="108887"/>
                  </a:lnTo>
                  <a:lnTo>
                    <a:pt x="478961" y="102934"/>
                  </a:lnTo>
                  <a:cubicBezTo>
                    <a:pt x="491859" y="87556"/>
                    <a:pt x="506245" y="72922"/>
                    <a:pt x="522119" y="60025"/>
                  </a:cubicBezTo>
                  <a:cubicBezTo>
                    <a:pt x="524103" y="58536"/>
                    <a:pt x="526088" y="56800"/>
                    <a:pt x="528072" y="55064"/>
                  </a:cubicBezTo>
                  <a:lnTo>
                    <a:pt x="534273" y="50599"/>
                  </a:lnTo>
                  <a:lnTo>
                    <a:pt x="540474" y="46135"/>
                  </a:lnTo>
                  <a:cubicBezTo>
                    <a:pt x="542458" y="44646"/>
                    <a:pt x="544442" y="43158"/>
                    <a:pt x="546675" y="41670"/>
                  </a:cubicBezTo>
                  <a:lnTo>
                    <a:pt x="559572" y="33485"/>
                  </a:lnTo>
                  <a:lnTo>
                    <a:pt x="562797" y="31500"/>
                  </a:lnTo>
                  <a:cubicBezTo>
                    <a:pt x="563789" y="30756"/>
                    <a:pt x="565029" y="30260"/>
                    <a:pt x="566021" y="29516"/>
                  </a:cubicBezTo>
                  <a:lnTo>
                    <a:pt x="572718" y="25796"/>
                  </a:lnTo>
                  <a:cubicBezTo>
                    <a:pt x="590329" y="15626"/>
                    <a:pt x="608931" y="7689"/>
                    <a:pt x="627782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id="{2C2AF87B-0F75-45E8-A18C-D21931531A9B}"/>
                </a:ext>
              </a:extLst>
            </p:cNvPr>
            <p:cNvSpPr/>
            <p:nvPr/>
          </p:nvSpPr>
          <p:spPr>
            <a:xfrm>
              <a:off x="10154061" y="2478341"/>
              <a:ext cx="735933" cy="15096"/>
            </a:xfrm>
            <a:prstGeom prst="rect">
              <a:avLst/>
            </a:prstGeom>
            <a:solidFill>
              <a:schemeClr val="accent1">
                <a:lumMod val="50000"/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F5A930B1-5F9B-4F2C-86C0-FCE7F896EDE4}"/>
              </a:ext>
            </a:extLst>
          </p:cNvPr>
          <p:cNvGrpSpPr/>
          <p:nvPr/>
        </p:nvGrpSpPr>
        <p:grpSpPr>
          <a:xfrm>
            <a:off x="8010231" y="2218453"/>
            <a:ext cx="517543" cy="629811"/>
            <a:chOff x="2667896" y="5503354"/>
            <a:chExt cx="834169" cy="1015121"/>
          </a:xfrm>
        </p:grpSpPr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id="{2FAF7554-1E37-4A95-92F7-8063C49A3878}"/>
                </a:ext>
              </a:extLst>
            </p:cNvPr>
            <p:cNvGrpSpPr/>
            <p:nvPr/>
          </p:nvGrpSpPr>
          <p:grpSpPr>
            <a:xfrm>
              <a:off x="2667896" y="5503354"/>
              <a:ext cx="834169" cy="1015121"/>
              <a:chOff x="2667896" y="5503354"/>
              <a:chExt cx="834169" cy="1015121"/>
            </a:xfrm>
          </p:grpSpPr>
          <p:sp>
            <p:nvSpPr>
              <p:cNvPr id="161" name="Oval 160">
                <a:extLst>
                  <a:ext uri="{FF2B5EF4-FFF2-40B4-BE49-F238E27FC236}">
                    <a16:creationId xmlns:a16="http://schemas.microsoft.com/office/drawing/2014/main" id="{82F6ED2C-28F8-4E95-8BCC-928478A3C441}"/>
                  </a:ext>
                </a:extLst>
              </p:cNvPr>
              <p:cNvSpPr/>
              <p:nvPr/>
            </p:nvSpPr>
            <p:spPr>
              <a:xfrm>
                <a:off x="2667896" y="5684306"/>
                <a:ext cx="834169" cy="83416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Rectangle: Top Corners Rounded 161">
                <a:extLst>
                  <a:ext uri="{FF2B5EF4-FFF2-40B4-BE49-F238E27FC236}">
                    <a16:creationId xmlns:a16="http://schemas.microsoft.com/office/drawing/2014/main" id="{0EA0400C-7F75-4D3D-AB93-DD31C6AC14F8}"/>
                  </a:ext>
                </a:extLst>
              </p:cNvPr>
              <p:cNvSpPr/>
              <p:nvPr/>
            </p:nvSpPr>
            <p:spPr>
              <a:xfrm>
                <a:off x="2947820" y="5503354"/>
                <a:ext cx="274320" cy="217562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60" name="Graphic 12">
              <a:extLst>
                <a:ext uri="{FF2B5EF4-FFF2-40B4-BE49-F238E27FC236}">
                  <a16:creationId xmlns:a16="http://schemas.microsoft.com/office/drawing/2014/main" id="{ADBDCD83-7942-4332-980E-13B45E8E8CF1}"/>
                </a:ext>
              </a:extLst>
            </p:cNvPr>
            <p:cNvSpPr/>
            <p:nvPr/>
          </p:nvSpPr>
          <p:spPr>
            <a:xfrm rot="1218983">
              <a:off x="2818460" y="5834869"/>
              <a:ext cx="533040" cy="533040"/>
            </a:xfrm>
            <a:custGeom>
              <a:avLst/>
              <a:gdLst>
                <a:gd name="connsiteX0" fmla="*/ 1546384 w 1800225"/>
                <a:gd name="connsiteY0" fmla="*/ 280885 h 1800225"/>
                <a:gd name="connsiteX1" fmla="*/ 1511141 w 1800225"/>
                <a:gd name="connsiteY1" fmla="*/ 279932 h 1800225"/>
                <a:gd name="connsiteX2" fmla="*/ 1467326 w 1800225"/>
                <a:gd name="connsiteY2" fmla="*/ 320890 h 1800225"/>
                <a:gd name="connsiteX3" fmla="*/ 1457801 w 1800225"/>
                <a:gd name="connsiteY3" fmla="*/ 275170 h 1800225"/>
                <a:gd name="connsiteX4" fmla="*/ 1427321 w 1800225"/>
                <a:gd name="connsiteY4" fmla="*/ 256120 h 1800225"/>
                <a:gd name="connsiteX5" fmla="*/ 1423511 w 1800225"/>
                <a:gd name="connsiteY5" fmla="*/ 257072 h 1800225"/>
                <a:gd name="connsiteX6" fmla="*/ 1408271 w 1800225"/>
                <a:gd name="connsiteY6" fmla="*/ 285647 h 1800225"/>
                <a:gd name="connsiteX7" fmla="*/ 1424464 w 1800225"/>
                <a:gd name="connsiteY7" fmla="*/ 361847 h 1800225"/>
                <a:gd name="connsiteX8" fmla="*/ 1424464 w 1800225"/>
                <a:gd name="connsiteY8" fmla="*/ 361847 h 1800225"/>
                <a:gd name="connsiteX9" fmla="*/ 1378744 w 1800225"/>
                <a:gd name="connsiteY9" fmla="*/ 405662 h 1800225"/>
                <a:gd name="connsiteX10" fmla="*/ 1378744 w 1800225"/>
                <a:gd name="connsiteY10" fmla="*/ 405662 h 1800225"/>
                <a:gd name="connsiteX11" fmla="*/ 1356836 w 1800225"/>
                <a:gd name="connsiteY11" fmla="*/ 306602 h 1800225"/>
                <a:gd name="connsiteX12" fmla="*/ 1326356 w 1800225"/>
                <a:gd name="connsiteY12" fmla="*/ 287552 h 1800225"/>
                <a:gd name="connsiteX13" fmla="*/ 1322546 w 1800225"/>
                <a:gd name="connsiteY13" fmla="*/ 288505 h 1800225"/>
                <a:gd name="connsiteX14" fmla="*/ 1307306 w 1800225"/>
                <a:gd name="connsiteY14" fmla="*/ 317080 h 1800225"/>
                <a:gd name="connsiteX15" fmla="*/ 1335881 w 1800225"/>
                <a:gd name="connsiteY15" fmla="*/ 445667 h 1800225"/>
                <a:gd name="connsiteX16" fmla="*/ 1335881 w 1800225"/>
                <a:gd name="connsiteY16" fmla="*/ 445667 h 1800225"/>
                <a:gd name="connsiteX17" fmla="*/ 1291114 w 1800225"/>
                <a:gd name="connsiteY17" fmla="*/ 488530 h 1800225"/>
                <a:gd name="connsiteX18" fmla="*/ 1291114 w 1800225"/>
                <a:gd name="connsiteY18" fmla="*/ 488530 h 1800225"/>
                <a:gd name="connsiteX19" fmla="*/ 1261586 w 1800225"/>
                <a:gd name="connsiteY19" fmla="*/ 353275 h 1800225"/>
                <a:gd name="connsiteX20" fmla="*/ 1231106 w 1800225"/>
                <a:gd name="connsiteY20" fmla="*/ 334225 h 1800225"/>
                <a:gd name="connsiteX21" fmla="*/ 1227296 w 1800225"/>
                <a:gd name="connsiteY21" fmla="*/ 335177 h 1800225"/>
                <a:gd name="connsiteX22" fmla="*/ 1212056 w 1800225"/>
                <a:gd name="connsiteY22" fmla="*/ 363752 h 1800225"/>
                <a:gd name="connsiteX23" fmla="*/ 1248251 w 1800225"/>
                <a:gd name="connsiteY23" fmla="*/ 529487 h 1800225"/>
                <a:gd name="connsiteX24" fmla="*/ 1193959 w 1800225"/>
                <a:gd name="connsiteY24" fmla="*/ 581875 h 1800225"/>
                <a:gd name="connsiteX25" fmla="*/ 1150144 w 1800225"/>
                <a:gd name="connsiteY25" fmla="*/ 372325 h 1800225"/>
                <a:gd name="connsiteX26" fmla="*/ 1134904 w 1800225"/>
                <a:gd name="connsiteY26" fmla="*/ 354227 h 1800225"/>
                <a:gd name="connsiteX27" fmla="*/ 1111091 w 1800225"/>
                <a:gd name="connsiteY27" fmla="*/ 356132 h 1800225"/>
                <a:gd name="connsiteX28" fmla="*/ 929164 w 1800225"/>
                <a:gd name="connsiteY28" fmla="*/ 471385 h 1800225"/>
                <a:gd name="connsiteX29" fmla="*/ 928211 w 1800225"/>
                <a:gd name="connsiteY29" fmla="*/ 396137 h 1800225"/>
                <a:gd name="connsiteX30" fmla="*/ 1072991 w 1800225"/>
                <a:gd name="connsiteY30" fmla="*/ 307555 h 1800225"/>
                <a:gd name="connsiteX31" fmla="*/ 1081564 w 1800225"/>
                <a:gd name="connsiteY31" fmla="*/ 272312 h 1800225"/>
                <a:gd name="connsiteX32" fmla="*/ 1046321 w 1800225"/>
                <a:gd name="connsiteY32" fmla="*/ 263740 h 1800225"/>
                <a:gd name="connsiteX33" fmla="*/ 929164 w 1800225"/>
                <a:gd name="connsiteY33" fmla="*/ 336130 h 1800225"/>
                <a:gd name="connsiteX34" fmla="*/ 929164 w 1800225"/>
                <a:gd name="connsiteY34" fmla="*/ 273265 h 1800225"/>
                <a:gd name="connsiteX35" fmla="*/ 1041559 w 1800225"/>
                <a:gd name="connsiteY35" fmla="*/ 203732 h 1800225"/>
                <a:gd name="connsiteX36" fmla="*/ 1050131 w 1800225"/>
                <a:gd name="connsiteY36" fmla="*/ 168490 h 1800225"/>
                <a:gd name="connsiteX37" fmla="*/ 1014889 w 1800225"/>
                <a:gd name="connsiteY37" fmla="*/ 159917 h 1800225"/>
                <a:gd name="connsiteX38" fmla="*/ 929164 w 1800225"/>
                <a:gd name="connsiteY38" fmla="*/ 212305 h 1800225"/>
                <a:gd name="connsiteX39" fmla="*/ 929164 w 1800225"/>
                <a:gd name="connsiteY39" fmla="*/ 149440 h 1800225"/>
                <a:gd name="connsiteX40" fmla="*/ 929164 w 1800225"/>
                <a:gd name="connsiteY40" fmla="*/ 148487 h 1800225"/>
                <a:gd name="connsiteX41" fmla="*/ 994886 w 1800225"/>
                <a:gd name="connsiteY41" fmla="*/ 107530 h 1800225"/>
                <a:gd name="connsiteX42" fmla="*/ 1003459 w 1800225"/>
                <a:gd name="connsiteY42" fmla="*/ 72287 h 1800225"/>
                <a:gd name="connsiteX43" fmla="*/ 968216 w 1800225"/>
                <a:gd name="connsiteY43" fmla="*/ 63715 h 1800225"/>
                <a:gd name="connsiteX44" fmla="*/ 929164 w 1800225"/>
                <a:gd name="connsiteY44" fmla="*/ 88480 h 1800225"/>
                <a:gd name="connsiteX45" fmla="*/ 929164 w 1800225"/>
                <a:gd name="connsiteY45" fmla="*/ 88480 h 1800225"/>
                <a:gd name="connsiteX46" fmla="*/ 929164 w 1800225"/>
                <a:gd name="connsiteY46" fmla="*/ 28472 h 1800225"/>
                <a:gd name="connsiteX47" fmla="*/ 902494 w 1800225"/>
                <a:gd name="connsiteY47" fmla="*/ 7517 h 1800225"/>
                <a:gd name="connsiteX48" fmla="*/ 892969 w 1800225"/>
                <a:gd name="connsiteY48" fmla="*/ 9422 h 1800225"/>
                <a:gd name="connsiteX49" fmla="*/ 876776 w 1800225"/>
                <a:gd name="connsiteY49" fmla="*/ 32282 h 1800225"/>
                <a:gd name="connsiteX50" fmla="*/ 876776 w 1800225"/>
                <a:gd name="connsiteY50" fmla="*/ 82765 h 1800225"/>
                <a:gd name="connsiteX51" fmla="*/ 852011 w 1800225"/>
                <a:gd name="connsiteY51" fmla="*/ 66572 h 1800225"/>
                <a:gd name="connsiteX52" fmla="*/ 829151 w 1800225"/>
                <a:gd name="connsiteY52" fmla="*/ 64667 h 1800225"/>
                <a:gd name="connsiteX53" fmla="*/ 817721 w 1800225"/>
                <a:gd name="connsiteY53" fmla="*/ 74192 h 1800225"/>
                <a:gd name="connsiteX54" fmla="*/ 824389 w 1800225"/>
                <a:gd name="connsiteY54" fmla="*/ 109435 h 1800225"/>
                <a:gd name="connsiteX55" fmla="*/ 877729 w 1800225"/>
                <a:gd name="connsiteY55" fmla="*/ 144677 h 1800225"/>
                <a:gd name="connsiteX56" fmla="*/ 876776 w 1800225"/>
                <a:gd name="connsiteY56" fmla="*/ 206590 h 1800225"/>
                <a:gd name="connsiteX57" fmla="*/ 807244 w 1800225"/>
                <a:gd name="connsiteY57" fmla="*/ 159917 h 1800225"/>
                <a:gd name="connsiteX58" fmla="*/ 783431 w 1800225"/>
                <a:gd name="connsiteY58" fmla="*/ 157060 h 1800225"/>
                <a:gd name="connsiteX59" fmla="*/ 772001 w 1800225"/>
                <a:gd name="connsiteY59" fmla="*/ 166585 h 1800225"/>
                <a:gd name="connsiteX60" fmla="*/ 778669 w 1800225"/>
                <a:gd name="connsiteY60" fmla="*/ 201827 h 1800225"/>
                <a:gd name="connsiteX61" fmla="*/ 877729 w 1800225"/>
                <a:gd name="connsiteY61" fmla="*/ 268502 h 1800225"/>
                <a:gd name="connsiteX62" fmla="*/ 877729 w 1800225"/>
                <a:gd name="connsiteY62" fmla="*/ 268502 h 1800225"/>
                <a:gd name="connsiteX63" fmla="*/ 877729 w 1800225"/>
                <a:gd name="connsiteY63" fmla="*/ 343750 h 1800225"/>
                <a:gd name="connsiteX64" fmla="*/ 754856 w 1800225"/>
                <a:gd name="connsiteY64" fmla="*/ 260882 h 1800225"/>
                <a:gd name="connsiteX65" fmla="*/ 731044 w 1800225"/>
                <a:gd name="connsiteY65" fmla="*/ 258025 h 1800225"/>
                <a:gd name="connsiteX66" fmla="*/ 719614 w 1800225"/>
                <a:gd name="connsiteY66" fmla="*/ 267550 h 1800225"/>
                <a:gd name="connsiteX67" fmla="*/ 726281 w 1800225"/>
                <a:gd name="connsiteY67" fmla="*/ 302792 h 1800225"/>
                <a:gd name="connsiteX68" fmla="*/ 878681 w 1800225"/>
                <a:gd name="connsiteY68" fmla="*/ 404710 h 1800225"/>
                <a:gd name="connsiteX69" fmla="*/ 878681 w 1800225"/>
                <a:gd name="connsiteY69" fmla="*/ 483767 h 1800225"/>
                <a:gd name="connsiteX70" fmla="*/ 707231 w 1800225"/>
                <a:gd name="connsiteY70" fmla="*/ 363752 h 1800225"/>
                <a:gd name="connsiteX71" fmla="*/ 683419 w 1800225"/>
                <a:gd name="connsiteY71" fmla="*/ 361847 h 1800225"/>
                <a:gd name="connsiteX72" fmla="*/ 668179 w 1800225"/>
                <a:gd name="connsiteY72" fmla="*/ 379945 h 1800225"/>
                <a:gd name="connsiteX73" fmla="*/ 628174 w 1800225"/>
                <a:gd name="connsiteY73" fmla="*/ 584732 h 1800225"/>
                <a:gd name="connsiteX74" fmla="*/ 573881 w 1800225"/>
                <a:gd name="connsiteY74" fmla="*/ 528535 h 1800225"/>
                <a:gd name="connsiteX75" fmla="*/ 611981 w 1800225"/>
                <a:gd name="connsiteY75" fmla="*/ 349465 h 1800225"/>
                <a:gd name="connsiteX76" fmla="*/ 592931 w 1800225"/>
                <a:gd name="connsiteY76" fmla="*/ 318985 h 1800225"/>
                <a:gd name="connsiteX77" fmla="*/ 577691 w 1800225"/>
                <a:gd name="connsiteY77" fmla="*/ 319937 h 1800225"/>
                <a:gd name="connsiteX78" fmla="*/ 562451 w 1800225"/>
                <a:gd name="connsiteY78" fmla="*/ 338035 h 1800225"/>
                <a:gd name="connsiteX79" fmla="*/ 531019 w 1800225"/>
                <a:gd name="connsiteY79" fmla="*/ 482815 h 1800225"/>
                <a:gd name="connsiteX80" fmla="*/ 478631 w 1800225"/>
                <a:gd name="connsiteY80" fmla="*/ 428522 h 1800225"/>
                <a:gd name="connsiteX81" fmla="*/ 478631 w 1800225"/>
                <a:gd name="connsiteY81" fmla="*/ 428522 h 1800225"/>
                <a:gd name="connsiteX82" fmla="*/ 504349 w 1800225"/>
                <a:gd name="connsiteY82" fmla="*/ 312317 h 1800225"/>
                <a:gd name="connsiteX83" fmla="*/ 485299 w 1800225"/>
                <a:gd name="connsiteY83" fmla="*/ 281837 h 1800225"/>
                <a:gd name="connsiteX84" fmla="*/ 470059 w 1800225"/>
                <a:gd name="connsiteY84" fmla="*/ 282790 h 1800225"/>
                <a:gd name="connsiteX85" fmla="*/ 454819 w 1800225"/>
                <a:gd name="connsiteY85" fmla="*/ 300887 h 1800225"/>
                <a:gd name="connsiteX86" fmla="*/ 437674 w 1800225"/>
                <a:gd name="connsiteY86" fmla="*/ 382802 h 1800225"/>
                <a:gd name="connsiteX87" fmla="*/ 393859 w 1800225"/>
                <a:gd name="connsiteY87" fmla="*/ 338987 h 1800225"/>
                <a:gd name="connsiteX88" fmla="*/ 407194 w 1800225"/>
                <a:gd name="connsiteY88" fmla="*/ 276122 h 1800225"/>
                <a:gd name="connsiteX89" fmla="*/ 388144 w 1800225"/>
                <a:gd name="connsiteY89" fmla="*/ 245642 h 1800225"/>
                <a:gd name="connsiteX90" fmla="*/ 373856 w 1800225"/>
                <a:gd name="connsiteY90" fmla="*/ 246595 h 1800225"/>
                <a:gd name="connsiteX91" fmla="*/ 358616 w 1800225"/>
                <a:gd name="connsiteY91" fmla="*/ 264692 h 1800225"/>
                <a:gd name="connsiteX92" fmla="*/ 352901 w 1800225"/>
                <a:gd name="connsiteY92" fmla="*/ 293267 h 1800225"/>
                <a:gd name="connsiteX93" fmla="*/ 317659 w 1800225"/>
                <a:gd name="connsiteY93" fmla="*/ 257072 h 1800225"/>
                <a:gd name="connsiteX94" fmla="*/ 290036 w 1800225"/>
                <a:gd name="connsiteY94" fmla="*/ 251357 h 1800225"/>
                <a:gd name="connsiteX95" fmla="*/ 282416 w 1800225"/>
                <a:gd name="connsiteY95" fmla="*/ 257072 h 1800225"/>
                <a:gd name="connsiteX96" fmla="*/ 281464 w 1800225"/>
                <a:gd name="connsiteY96" fmla="*/ 292315 h 1800225"/>
                <a:gd name="connsiteX97" fmla="*/ 323374 w 1800225"/>
                <a:gd name="connsiteY97" fmla="*/ 335177 h 1800225"/>
                <a:gd name="connsiteX98" fmla="*/ 323374 w 1800225"/>
                <a:gd name="connsiteY98" fmla="*/ 335177 h 1800225"/>
                <a:gd name="connsiteX99" fmla="*/ 277654 w 1800225"/>
                <a:gd name="connsiteY99" fmla="*/ 344702 h 1800225"/>
                <a:gd name="connsiteX100" fmla="*/ 258604 w 1800225"/>
                <a:gd name="connsiteY100" fmla="*/ 375182 h 1800225"/>
                <a:gd name="connsiteX101" fmla="*/ 289084 w 1800225"/>
                <a:gd name="connsiteY101" fmla="*/ 394232 h 1800225"/>
                <a:gd name="connsiteX102" fmla="*/ 364331 w 1800225"/>
                <a:gd name="connsiteY102" fmla="*/ 378040 h 1800225"/>
                <a:gd name="connsiteX103" fmla="*/ 364331 w 1800225"/>
                <a:gd name="connsiteY103" fmla="*/ 378040 h 1800225"/>
                <a:gd name="connsiteX104" fmla="*/ 407194 w 1800225"/>
                <a:gd name="connsiteY104" fmla="*/ 423760 h 1800225"/>
                <a:gd name="connsiteX105" fmla="*/ 309086 w 1800225"/>
                <a:gd name="connsiteY105" fmla="*/ 444715 h 1800225"/>
                <a:gd name="connsiteX106" fmla="*/ 290036 w 1800225"/>
                <a:gd name="connsiteY106" fmla="*/ 475195 h 1800225"/>
                <a:gd name="connsiteX107" fmla="*/ 320516 w 1800225"/>
                <a:gd name="connsiteY107" fmla="*/ 494245 h 1800225"/>
                <a:gd name="connsiteX108" fmla="*/ 449104 w 1800225"/>
                <a:gd name="connsiteY108" fmla="*/ 465670 h 1800225"/>
                <a:gd name="connsiteX109" fmla="*/ 491966 w 1800225"/>
                <a:gd name="connsiteY109" fmla="*/ 511390 h 1800225"/>
                <a:gd name="connsiteX110" fmla="*/ 356711 w 1800225"/>
                <a:gd name="connsiteY110" fmla="*/ 540917 h 1800225"/>
                <a:gd name="connsiteX111" fmla="*/ 337661 w 1800225"/>
                <a:gd name="connsiteY111" fmla="*/ 571397 h 1800225"/>
                <a:gd name="connsiteX112" fmla="*/ 368141 w 1800225"/>
                <a:gd name="connsiteY112" fmla="*/ 590447 h 1800225"/>
                <a:gd name="connsiteX113" fmla="*/ 533876 w 1800225"/>
                <a:gd name="connsiteY113" fmla="*/ 554252 h 1800225"/>
                <a:gd name="connsiteX114" fmla="*/ 585311 w 1800225"/>
                <a:gd name="connsiteY114" fmla="*/ 608545 h 1800225"/>
                <a:gd name="connsiteX115" fmla="*/ 371951 w 1800225"/>
                <a:gd name="connsiteY115" fmla="*/ 655217 h 1800225"/>
                <a:gd name="connsiteX116" fmla="*/ 353854 w 1800225"/>
                <a:gd name="connsiteY116" fmla="*/ 670457 h 1800225"/>
                <a:gd name="connsiteX117" fmla="*/ 355759 w 1800225"/>
                <a:gd name="connsiteY117" fmla="*/ 693317 h 1800225"/>
                <a:gd name="connsiteX118" fmla="*/ 471964 w 1800225"/>
                <a:gd name="connsiteY118" fmla="*/ 876197 h 1800225"/>
                <a:gd name="connsiteX119" fmla="*/ 395764 w 1800225"/>
                <a:gd name="connsiteY119" fmla="*/ 876197 h 1800225"/>
                <a:gd name="connsiteX120" fmla="*/ 307181 w 1800225"/>
                <a:gd name="connsiteY120" fmla="*/ 731417 h 1800225"/>
                <a:gd name="connsiteX121" fmla="*/ 275749 w 1800225"/>
                <a:gd name="connsiteY121" fmla="*/ 720940 h 1800225"/>
                <a:gd name="connsiteX122" fmla="*/ 271939 w 1800225"/>
                <a:gd name="connsiteY122" fmla="*/ 722845 h 1800225"/>
                <a:gd name="connsiteX123" fmla="*/ 263366 w 1800225"/>
                <a:gd name="connsiteY123" fmla="*/ 758087 h 1800225"/>
                <a:gd name="connsiteX124" fmla="*/ 335756 w 1800225"/>
                <a:gd name="connsiteY124" fmla="*/ 876197 h 1800225"/>
                <a:gd name="connsiteX125" fmla="*/ 335756 w 1800225"/>
                <a:gd name="connsiteY125" fmla="*/ 876197 h 1800225"/>
                <a:gd name="connsiteX126" fmla="*/ 273844 w 1800225"/>
                <a:gd name="connsiteY126" fmla="*/ 876197 h 1800225"/>
                <a:gd name="connsiteX127" fmla="*/ 272891 w 1800225"/>
                <a:gd name="connsiteY127" fmla="*/ 876197 h 1800225"/>
                <a:gd name="connsiteX128" fmla="*/ 203359 w 1800225"/>
                <a:gd name="connsiteY128" fmla="*/ 763802 h 1800225"/>
                <a:gd name="connsiteX129" fmla="*/ 171926 w 1800225"/>
                <a:gd name="connsiteY129" fmla="*/ 753325 h 1800225"/>
                <a:gd name="connsiteX130" fmla="*/ 168116 w 1800225"/>
                <a:gd name="connsiteY130" fmla="*/ 755230 h 1800225"/>
                <a:gd name="connsiteX131" fmla="*/ 159544 w 1800225"/>
                <a:gd name="connsiteY131" fmla="*/ 790472 h 1800225"/>
                <a:gd name="connsiteX132" fmla="*/ 212884 w 1800225"/>
                <a:gd name="connsiteY132" fmla="*/ 876197 h 1800225"/>
                <a:gd name="connsiteX133" fmla="*/ 212884 w 1800225"/>
                <a:gd name="connsiteY133" fmla="*/ 876197 h 1800225"/>
                <a:gd name="connsiteX134" fmla="*/ 150019 w 1800225"/>
                <a:gd name="connsiteY134" fmla="*/ 876197 h 1800225"/>
                <a:gd name="connsiteX135" fmla="*/ 150019 w 1800225"/>
                <a:gd name="connsiteY135" fmla="*/ 876197 h 1800225"/>
                <a:gd name="connsiteX136" fmla="*/ 109061 w 1800225"/>
                <a:gd name="connsiteY136" fmla="*/ 809522 h 1800225"/>
                <a:gd name="connsiteX137" fmla="*/ 77629 w 1800225"/>
                <a:gd name="connsiteY137" fmla="*/ 799045 h 1800225"/>
                <a:gd name="connsiteX138" fmla="*/ 73819 w 1800225"/>
                <a:gd name="connsiteY138" fmla="*/ 800950 h 1800225"/>
                <a:gd name="connsiteX139" fmla="*/ 65246 w 1800225"/>
                <a:gd name="connsiteY139" fmla="*/ 836192 h 1800225"/>
                <a:gd name="connsiteX140" fmla="*/ 90011 w 1800225"/>
                <a:gd name="connsiteY140" fmla="*/ 876197 h 1800225"/>
                <a:gd name="connsiteX141" fmla="*/ 30004 w 1800225"/>
                <a:gd name="connsiteY141" fmla="*/ 877150 h 1800225"/>
                <a:gd name="connsiteX142" fmla="*/ 7144 w 1800225"/>
                <a:gd name="connsiteY142" fmla="*/ 902867 h 1800225"/>
                <a:gd name="connsiteX143" fmla="*/ 32861 w 1800225"/>
                <a:gd name="connsiteY143" fmla="*/ 927632 h 1800225"/>
                <a:gd name="connsiteX144" fmla="*/ 82391 w 1800225"/>
                <a:gd name="connsiteY144" fmla="*/ 926680 h 1800225"/>
                <a:gd name="connsiteX145" fmla="*/ 83344 w 1800225"/>
                <a:gd name="connsiteY145" fmla="*/ 926680 h 1800225"/>
                <a:gd name="connsiteX146" fmla="*/ 67151 w 1800225"/>
                <a:gd name="connsiteY146" fmla="*/ 951445 h 1800225"/>
                <a:gd name="connsiteX147" fmla="*/ 73819 w 1800225"/>
                <a:gd name="connsiteY147" fmla="*/ 986687 h 1800225"/>
                <a:gd name="connsiteX148" fmla="*/ 109061 w 1800225"/>
                <a:gd name="connsiteY148" fmla="*/ 980020 h 1800225"/>
                <a:gd name="connsiteX149" fmla="*/ 144304 w 1800225"/>
                <a:gd name="connsiteY149" fmla="*/ 927632 h 1800225"/>
                <a:gd name="connsiteX150" fmla="*/ 207169 w 1800225"/>
                <a:gd name="connsiteY150" fmla="*/ 927632 h 1800225"/>
                <a:gd name="connsiteX151" fmla="*/ 207169 w 1800225"/>
                <a:gd name="connsiteY151" fmla="*/ 927632 h 1800225"/>
                <a:gd name="connsiteX152" fmla="*/ 159544 w 1800225"/>
                <a:gd name="connsiteY152" fmla="*/ 998117 h 1800225"/>
                <a:gd name="connsiteX153" fmla="*/ 166211 w 1800225"/>
                <a:gd name="connsiteY153" fmla="*/ 1033360 h 1800225"/>
                <a:gd name="connsiteX154" fmla="*/ 201454 w 1800225"/>
                <a:gd name="connsiteY154" fmla="*/ 1026692 h 1800225"/>
                <a:gd name="connsiteX155" fmla="*/ 268129 w 1800225"/>
                <a:gd name="connsiteY155" fmla="*/ 927632 h 1800225"/>
                <a:gd name="connsiteX156" fmla="*/ 342424 w 1800225"/>
                <a:gd name="connsiteY156" fmla="*/ 928585 h 1800225"/>
                <a:gd name="connsiteX157" fmla="*/ 260509 w 1800225"/>
                <a:gd name="connsiteY157" fmla="*/ 1051457 h 1800225"/>
                <a:gd name="connsiteX158" fmla="*/ 267176 w 1800225"/>
                <a:gd name="connsiteY158" fmla="*/ 1086700 h 1800225"/>
                <a:gd name="connsiteX159" fmla="*/ 302419 w 1800225"/>
                <a:gd name="connsiteY159" fmla="*/ 1080032 h 1800225"/>
                <a:gd name="connsiteX160" fmla="*/ 404336 w 1800225"/>
                <a:gd name="connsiteY160" fmla="*/ 928585 h 1800225"/>
                <a:gd name="connsiteX161" fmla="*/ 483394 w 1800225"/>
                <a:gd name="connsiteY161" fmla="*/ 928585 h 1800225"/>
                <a:gd name="connsiteX162" fmla="*/ 362426 w 1800225"/>
                <a:gd name="connsiteY162" fmla="*/ 1100035 h 1800225"/>
                <a:gd name="connsiteX163" fmla="*/ 360521 w 1800225"/>
                <a:gd name="connsiteY163" fmla="*/ 1123847 h 1800225"/>
                <a:gd name="connsiteX164" fmla="*/ 378619 w 1800225"/>
                <a:gd name="connsiteY164" fmla="*/ 1139088 h 1800225"/>
                <a:gd name="connsiteX165" fmla="*/ 584359 w 1800225"/>
                <a:gd name="connsiteY165" fmla="*/ 1177188 h 1800225"/>
                <a:gd name="connsiteX166" fmla="*/ 528161 w 1800225"/>
                <a:gd name="connsiteY166" fmla="*/ 1232433 h 1800225"/>
                <a:gd name="connsiteX167" fmla="*/ 349091 w 1800225"/>
                <a:gd name="connsiteY167" fmla="*/ 1193380 h 1800225"/>
                <a:gd name="connsiteX168" fmla="*/ 334804 w 1800225"/>
                <a:gd name="connsiteY168" fmla="*/ 1194332 h 1800225"/>
                <a:gd name="connsiteX169" fmla="*/ 319564 w 1800225"/>
                <a:gd name="connsiteY169" fmla="*/ 1212430 h 1800225"/>
                <a:gd name="connsiteX170" fmla="*/ 338614 w 1800225"/>
                <a:gd name="connsiteY170" fmla="*/ 1242910 h 1800225"/>
                <a:gd name="connsiteX171" fmla="*/ 483394 w 1800225"/>
                <a:gd name="connsiteY171" fmla="*/ 1274342 h 1800225"/>
                <a:gd name="connsiteX172" fmla="*/ 483394 w 1800225"/>
                <a:gd name="connsiteY172" fmla="*/ 1274342 h 1800225"/>
                <a:gd name="connsiteX173" fmla="*/ 429101 w 1800225"/>
                <a:gd name="connsiteY173" fmla="*/ 1326730 h 1800225"/>
                <a:gd name="connsiteX174" fmla="*/ 311944 w 1800225"/>
                <a:gd name="connsiteY174" fmla="*/ 1300060 h 1800225"/>
                <a:gd name="connsiteX175" fmla="*/ 296704 w 1800225"/>
                <a:gd name="connsiteY175" fmla="*/ 1301013 h 1800225"/>
                <a:gd name="connsiteX176" fmla="*/ 281464 w 1800225"/>
                <a:gd name="connsiteY176" fmla="*/ 1319110 h 1800225"/>
                <a:gd name="connsiteX177" fmla="*/ 300514 w 1800225"/>
                <a:gd name="connsiteY177" fmla="*/ 1349590 h 1800225"/>
                <a:gd name="connsiteX178" fmla="*/ 383381 w 1800225"/>
                <a:gd name="connsiteY178" fmla="*/ 1367688 h 1800225"/>
                <a:gd name="connsiteX179" fmla="*/ 337661 w 1800225"/>
                <a:gd name="connsiteY179" fmla="*/ 1411502 h 1800225"/>
                <a:gd name="connsiteX180" fmla="*/ 337661 w 1800225"/>
                <a:gd name="connsiteY180" fmla="*/ 1411502 h 1800225"/>
                <a:gd name="connsiteX181" fmla="*/ 275749 w 1800225"/>
                <a:gd name="connsiteY181" fmla="*/ 1398167 h 1800225"/>
                <a:gd name="connsiteX182" fmla="*/ 261461 w 1800225"/>
                <a:gd name="connsiteY182" fmla="*/ 1399120 h 1800225"/>
                <a:gd name="connsiteX183" fmla="*/ 246221 w 1800225"/>
                <a:gd name="connsiteY183" fmla="*/ 1417217 h 1800225"/>
                <a:gd name="connsiteX184" fmla="*/ 265271 w 1800225"/>
                <a:gd name="connsiteY184" fmla="*/ 1447697 h 1800225"/>
                <a:gd name="connsiteX185" fmla="*/ 293846 w 1800225"/>
                <a:gd name="connsiteY185" fmla="*/ 1454365 h 1800225"/>
                <a:gd name="connsiteX186" fmla="*/ 293846 w 1800225"/>
                <a:gd name="connsiteY186" fmla="*/ 1454365 h 1800225"/>
                <a:gd name="connsiteX187" fmla="*/ 257651 w 1800225"/>
                <a:gd name="connsiteY187" fmla="*/ 1488655 h 1800225"/>
                <a:gd name="connsiteX188" fmla="*/ 256699 w 1800225"/>
                <a:gd name="connsiteY188" fmla="*/ 1524850 h 1800225"/>
                <a:gd name="connsiteX189" fmla="*/ 291941 w 1800225"/>
                <a:gd name="connsiteY189" fmla="*/ 1525802 h 1800225"/>
                <a:gd name="connsiteX190" fmla="*/ 334804 w 1800225"/>
                <a:gd name="connsiteY190" fmla="*/ 1483892 h 1800225"/>
                <a:gd name="connsiteX191" fmla="*/ 334804 w 1800225"/>
                <a:gd name="connsiteY191" fmla="*/ 1483892 h 1800225"/>
                <a:gd name="connsiteX192" fmla="*/ 344329 w 1800225"/>
                <a:gd name="connsiteY192" fmla="*/ 1528660 h 1800225"/>
                <a:gd name="connsiteX193" fmla="*/ 374809 w 1800225"/>
                <a:gd name="connsiteY193" fmla="*/ 1547710 h 1800225"/>
                <a:gd name="connsiteX194" fmla="*/ 393859 w 1800225"/>
                <a:gd name="connsiteY194" fmla="*/ 1517230 h 1800225"/>
                <a:gd name="connsiteX195" fmla="*/ 377666 w 1800225"/>
                <a:gd name="connsiteY195" fmla="*/ 1441983 h 1800225"/>
                <a:gd name="connsiteX196" fmla="*/ 377666 w 1800225"/>
                <a:gd name="connsiteY196" fmla="*/ 1441983 h 1800225"/>
                <a:gd name="connsiteX197" fmla="*/ 423386 w 1800225"/>
                <a:gd name="connsiteY197" fmla="*/ 1398167 h 1800225"/>
                <a:gd name="connsiteX198" fmla="*/ 444341 w 1800225"/>
                <a:gd name="connsiteY198" fmla="*/ 1496275 h 1800225"/>
                <a:gd name="connsiteX199" fmla="*/ 474821 w 1800225"/>
                <a:gd name="connsiteY199" fmla="*/ 1515325 h 1800225"/>
                <a:gd name="connsiteX200" fmla="*/ 493871 w 1800225"/>
                <a:gd name="connsiteY200" fmla="*/ 1484845 h 1800225"/>
                <a:gd name="connsiteX201" fmla="*/ 466249 w 1800225"/>
                <a:gd name="connsiteY201" fmla="*/ 1356258 h 1800225"/>
                <a:gd name="connsiteX202" fmla="*/ 467201 w 1800225"/>
                <a:gd name="connsiteY202" fmla="*/ 1356258 h 1800225"/>
                <a:gd name="connsiteX203" fmla="*/ 511969 w 1800225"/>
                <a:gd name="connsiteY203" fmla="*/ 1313395 h 1800225"/>
                <a:gd name="connsiteX204" fmla="*/ 541496 w 1800225"/>
                <a:gd name="connsiteY204" fmla="*/ 1447697 h 1800225"/>
                <a:gd name="connsiteX205" fmla="*/ 571976 w 1800225"/>
                <a:gd name="connsiteY205" fmla="*/ 1466747 h 1800225"/>
                <a:gd name="connsiteX206" fmla="*/ 591026 w 1800225"/>
                <a:gd name="connsiteY206" fmla="*/ 1436267 h 1800225"/>
                <a:gd name="connsiteX207" fmla="*/ 554831 w 1800225"/>
                <a:gd name="connsiteY207" fmla="*/ 1270533 h 1800225"/>
                <a:gd name="connsiteX208" fmla="*/ 608171 w 1800225"/>
                <a:gd name="connsiteY208" fmla="*/ 1218145 h 1800225"/>
                <a:gd name="connsiteX209" fmla="*/ 651986 w 1800225"/>
                <a:gd name="connsiteY209" fmla="*/ 1429600 h 1800225"/>
                <a:gd name="connsiteX210" fmla="*/ 667226 w 1800225"/>
                <a:gd name="connsiteY210" fmla="*/ 1447697 h 1800225"/>
                <a:gd name="connsiteX211" fmla="*/ 691039 w 1800225"/>
                <a:gd name="connsiteY211" fmla="*/ 1445792 h 1800225"/>
                <a:gd name="connsiteX212" fmla="*/ 874871 w 1800225"/>
                <a:gd name="connsiteY212" fmla="*/ 1330540 h 1800225"/>
                <a:gd name="connsiteX213" fmla="*/ 874871 w 1800225"/>
                <a:gd name="connsiteY213" fmla="*/ 1405788 h 1800225"/>
                <a:gd name="connsiteX214" fmla="*/ 874871 w 1800225"/>
                <a:gd name="connsiteY214" fmla="*/ 1405788 h 1800225"/>
                <a:gd name="connsiteX215" fmla="*/ 731044 w 1800225"/>
                <a:gd name="connsiteY215" fmla="*/ 1497227 h 1800225"/>
                <a:gd name="connsiteX216" fmla="*/ 722471 w 1800225"/>
                <a:gd name="connsiteY216" fmla="*/ 1532470 h 1800225"/>
                <a:gd name="connsiteX217" fmla="*/ 757714 w 1800225"/>
                <a:gd name="connsiteY217" fmla="*/ 1541042 h 1800225"/>
                <a:gd name="connsiteX218" fmla="*/ 875824 w 1800225"/>
                <a:gd name="connsiteY218" fmla="*/ 1468652 h 1800225"/>
                <a:gd name="connsiteX219" fmla="*/ 875824 w 1800225"/>
                <a:gd name="connsiteY219" fmla="*/ 1468652 h 1800225"/>
                <a:gd name="connsiteX220" fmla="*/ 875824 w 1800225"/>
                <a:gd name="connsiteY220" fmla="*/ 1530565 h 1800225"/>
                <a:gd name="connsiteX221" fmla="*/ 875824 w 1800225"/>
                <a:gd name="connsiteY221" fmla="*/ 1530565 h 1800225"/>
                <a:gd name="connsiteX222" fmla="*/ 763429 w 1800225"/>
                <a:gd name="connsiteY222" fmla="*/ 1600097 h 1800225"/>
                <a:gd name="connsiteX223" fmla="*/ 754856 w 1800225"/>
                <a:gd name="connsiteY223" fmla="*/ 1635340 h 1800225"/>
                <a:gd name="connsiteX224" fmla="*/ 790099 w 1800225"/>
                <a:gd name="connsiteY224" fmla="*/ 1643913 h 1800225"/>
                <a:gd name="connsiteX225" fmla="*/ 875824 w 1800225"/>
                <a:gd name="connsiteY225" fmla="*/ 1590572 h 1800225"/>
                <a:gd name="connsiteX226" fmla="*/ 875824 w 1800225"/>
                <a:gd name="connsiteY226" fmla="*/ 1591525 h 1800225"/>
                <a:gd name="connsiteX227" fmla="*/ 875824 w 1800225"/>
                <a:gd name="connsiteY227" fmla="*/ 1654390 h 1800225"/>
                <a:gd name="connsiteX228" fmla="*/ 809149 w 1800225"/>
                <a:gd name="connsiteY228" fmla="*/ 1695347 h 1800225"/>
                <a:gd name="connsiteX229" fmla="*/ 800576 w 1800225"/>
                <a:gd name="connsiteY229" fmla="*/ 1730590 h 1800225"/>
                <a:gd name="connsiteX230" fmla="*/ 835819 w 1800225"/>
                <a:gd name="connsiteY230" fmla="*/ 1739163 h 1800225"/>
                <a:gd name="connsiteX231" fmla="*/ 875824 w 1800225"/>
                <a:gd name="connsiteY231" fmla="*/ 1714397 h 1800225"/>
                <a:gd name="connsiteX232" fmla="*/ 875824 w 1800225"/>
                <a:gd name="connsiteY232" fmla="*/ 1715350 h 1800225"/>
                <a:gd name="connsiteX233" fmla="*/ 875824 w 1800225"/>
                <a:gd name="connsiteY233" fmla="*/ 1774405 h 1800225"/>
                <a:gd name="connsiteX234" fmla="*/ 901541 w 1800225"/>
                <a:gd name="connsiteY234" fmla="*/ 1800122 h 1800225"/>
                <a:gd name="connsiteX235" fmla="*/ 926306 w 1800225"/>
                <a:gd name="connsiteY235" fmla="*/ 1774405 h 1800225"/>
                <a:gd name="connsiteX236" fmla="*/ 927259 w 1800225"/>
                <a:gd name="connsiteY236" fmla="*/ 1723922 h 1800225"/>
                <a:gd name="connsiteX237" fmla="*/ 927259 w 1800225"/>
                <a:gd name="connsiteY237" fmla="*/ 1723922 h 1800225"/>
                <a:gd name="connsiteX238" fmla="*/ 951071 w 1800225"/>
                <a:gd name="connsiteY238" fmla="*/ 1740115 h 1800225"/>
                <a:gd name="connsiteX239" fmla="*/ 986314 w 1800225"/>
                <a:gd name="connsiteY239" fmla="*/ 1733447 h 1800225"/>
                <a:gd name="connsiteX240" fmla="*/ 979646 w 1800225"/>
                <a:gd name="connsiteY240" fmla="*/ 1698205 h 1800225"/>
                <a:gd name="connsiteX241" fmla="*/ 926306 w 1800225"/>
                <a:gd name="connsiteY241" fmla="*/ 1662010 h 1800225"/>
                <a:gd name="connsiteX242" fmla="*/ 926306 w 1800225"/>
                <a:gd name="connsiteY242" fmla="*/ 1662010 h 1800225"/>
                <a:gd name="connsiteX243" fmla="*/ 926306 w 1800225"/>
                <a:gd name="connsiteY243" fmla="*/ 1600097 h 1800225"/>
                <a:gd name="connsiteX244" fmla="*/ 926306 w 1800225"/>
                <a:gd name="connsiteY244" fmla="*/ 1599145 h 1800225"/>
                <a:gd name="connsiteX245" fmla="*/ 926306 w 1800225"/>
                <a:gd name="connsiteY245" fmla="*/ 1599145 h 1800225"/>
                <a:gd name="connsiteX246" fmla="*/ 997744 w 1800225"/>
                <a:gd name="connsiteY246" fmla="*/ 1646770 h 1800225"/>
                <a:gd name="connsiteX247" fmla="*/ 1032986 w 1800225"/>
                <a:gd name="connsiteY247" fmla="*/ 1640102 h 1800225"/>
                <a:gd name="connsiteX248" fmla="*/ 1026319 w 1800225"/>
                <a:gd name="connsiteY248" fmla="*/ 1604860 h 1800225"/>
                <a:gd name="connsiteX249" fmla="*/ 927259 w 1800225"/>
                <a:gd name="connsiteY249" fmla="*/ 1538185 h 1800225"/>
                <a:gd name="connsiteX250" fmla="*/ 927259 w 1800225"/>
                <a:gd name="connsiteY250" fmla="*/ 1538185 h 1800225"/>
                <a:gd name="connsiteX251" fmla="*/ 928211 w 1800225"/>
                <a:gd name="connsiteY251" fmla="*/ 1463890 h 1800225"/>
                <a:gd name="connsiteX252" fmla="*/ 928211 w 1800225"/>
                <a:gd name="connsiteY252" fmla="*/ 1463890 h 1800225"/>
                <a:gd name="connsiteX253" fmla="*/ 1051084 w 1800225"/>
                <a:gd name="connsiteY253" fmla="*/ 1546758 h 1800225"/>
                <a:gd name="connsiteX254" fmla="*/ 1086326 w 1800225"/>
                <a:gd name="connsiteY254" fmla="*/ 1540090 h 1800225"/>
                <a:gd name="connsiteX255" fmla="*/ 1079659 w 1800225"/>
                <a:gd name="connsiteY255" fmla="*/ 1504847 h 1800225"/>
                <a:gd name="connsiteX256" fmla="*/ 927259 w 1800225"/>
                <a:gd name="connsiteY256" fmla="*/ 1402930 h 1800225"/>
                <a:gd name="connsiteX257" fmla="*/ 927259 w 1800225"/>
                <a:gd name="connsiteY257" fmla="*/ 1402930 h 1800225"/>
                <a:gd name="connsiteX258" fmla="*/ 927259 w 1800225"/>
                <a:gd name="connsiteY258" fmla="*/ 1323872 h 1800225"/>
                <a:gd name="connsiteX259" fmla="*/ 1097756 w 1800225"/>
                <a:gd name="connsiteY259" fmla="*/ 1443888 h 1800225"/>
                <a:gd name="connsiteX260" fmla="*/ 1136809 w 1800225"/>
                <a:gd name="connsiteY260" fmla="*/ 1427695 h 1800225"/>
                <a:gd name="connsiteX261" fmla="*/ 1176814 w 1800225"/>
                <a:gd name="connsiteY261" fmla="*/ 1222907 h 1800225"/>
                <a:gd name="connsiteX262" fmla="*/ 1231106 w 1800225"/>
                <a:gd name="connsiteY262" fmla="*/ 1279105 h 1800225"/>
                <a:gd name="connsiteX263" fmla="*/ 1231106 w 1800225"/>
                <a:gd name="connsiteY263" fmla="*/ 1279105 h 1800225"/>
                <a:gd name="connsiteX264" fmla="*/ 1192054 w 1800225"/>
                <a:gd name="connsiteY264" fmla="*/ 1458175 h 1800225"/>
                <a:gd name="connsiteX265" fmla="*/ 1211104 w 1800225"/>
                <a:gd name="connsiteY265" fmla="*/ 1487702 h 1800225"/>
                <a:gd name="connsiteX266" fmla="*/ 1241584 w 1800225"/>
                <a:gd name="connsiteY266" fmla="*/ 1468652 h 1800225"/>
                <a:gd name="connsiteX267" fmla="*/ 1273016 w 1800225"/>
                <a:gd name="connsiteY267" fmla="*/ 1323872 h 1800225"/>
                <a:gd name="connsiteX268" fmla="*/ 1273016 w 1800225"/>
                <a:gd name="connsiteY268" fmla="*/ 1323872 h 1800225"/>
                <a:gd name="connsiteX269" fmla="*/ 1325404 w 1800225"/>
                <a:gd name="connsiteY269" fmla="*/ 1377213 h 1800225"/>
                <a:gd name="connsiteX270" fmla="*/ 1325404 w 1800225"/>
                <a:gd name="connsiteY270" fmla="*/ 1377213 h 1800225"/>
                <a:gd name="connsiteX271" fmla="*/ 1300639 w 1800225"/>
                <a:gd name="connsiteY271" fmla="*/ 1494370 h 1800225"/>
                <a:gd name="connsiteX272" fmla="*/ 1319689 w 1800225"/>
                <a:gd name="connsiteY272" fmla="*/ 1524850 h 1800225"/>
                <a:gd name="connsiteX273" fmla="*/ 1350169 w 1800225"/>
                <a:gd name="connsiteY273" fmla="*/ 1505800 h 1800225"/>
                <a:gd name="connsiteX274" fmla="*/ 1368266 w 1800225"/>
                <a:gd name="connsiteY274" fmla="*/ 1421980 h 1800225"/>
                <a:gd name="connsiteX275" fmla="*/ 1368266 w 1800225"/>
                <a:gd name="connsiteY275" fmla="*/ 1421980 h 1800225"/>
                <a:gd name="connsiteX276" fmla="*/ 1368266 w 1800225"/>
                <a:gd name="connsiteY276" fmla="*/ 1422933 h 1800225"/>
                <a:gd name="connsiteX277" fmla="*/ 1411129 w 1800225"/>
                <a:gd name="connsiteY277" fmla="*/ 1467700 h 1800225"/>
                <a:gd name="connsiteX278" fmla="*/ 1411129 w 1800225"/>
                <a:gd name="connsiteY278" fmla="*/ 1467700 h 1800225"/>
                <a:gd name="connsiteX279" fmla="*/ 1397794 w 1800225"/>
                <a:gd name="connsiteY279" fmla="*/ 1530565 h 1800225"/>
                <a:gd name="connsiteX280" fmla="*/ 1416844 w 1800225"/>
                <a:gd name="connsiteY280" fmla="*/ 1561045 h 1800225"/>
                <a:gd name="connsiteX281" fmla="*/ 1447324 w 1800225"/>
                <a:gd name="connsiteY281" fmla="*/ 1541995 h 1800225"/>
                <a:gd name="connsiteX282" fmla="*/ 1453039 w 1800225"/>
                <a:gd name="connsiteY282" fmla="*/ 1513420 h 1800225"/>
                <a:gd name="connsiteX283" fmla="*/ 1453039 w 1800225"/>
                <a:gd name="connsiteY283" fmla="*/ 1513420 h 1800225"/>
                <a:gd name="connsiteX284" fmla="*/ 1488281 w 1800225"/>
                <a:gd name="connsiteY284" fmla="*/ 1549615 h 1800225"/>
                <a:gd name="connsiteX285" fmla="*/ 1523524 w 1800225"/>
                <a:gd name="connsiteY285" fmla="*/ 1550567 h 1800225"/>
                <a:gd name="connsiteX286" fmla="*/ 1524476 w 1800225"/>
                <a:gd name="connsiteY286" fmla="*/ 1514372 h 1800225"/>
                <a:gd name="connsiteX287" fmla="*/ 1483519 w 1800225"/>
                <a:gd name="connsiteY287" fmla="*/ 1472463 h 1800225"/>
                <a:gd name="connsiteX288" fmla="*/ 1482566 w 1800225"/>
                <a:gd name="connsiteY288" fmla="*/ 1471510 h 1800225"/>
                <a:gd name="connsiteX289" fmla="*/ 1528286 w 1800225"/>
                <a:gd name="connsiteY289" fmla="*/ 1461985 h 1800225"/>
                <a:gd name="connsiteX290" fmla="*/ 1547336 w 1800225"/>
                <a:gd name="connsiteY290" fmla="*/ 1431505 h 1800225"/>
                <a:gd name="connsiteX291" fmla="*/ 1516856 w 1800225"/>
                <a:gd name="connsiteY291" fmla="*/ 1412455 h 1800225"/>
                <a:gd name="connsiteX292" fmla="*/ 1440656 w 1800225"/>
                <a:gd name="connsiteY292" fmla="*/ 1428647 h 1800225"/>
                <a:gd name="connsiteX293" fmla="*/ 1397794 w 1800225"/>
                <a:gd name="connsiteY293" fmla="*/ 1379117 h 1800225"/>
                <a:gd name="connsiteX294" fmla="*/ 1397794 w 1800225"/>
                <a:gd name="connsiteY294" fmla="*/ 1379117 h 1800225"/>
                <a:gd name="connsiteX295" fmla="*/ 1495901 w 1800225"/>
                <a:gd name="connsiteY295" fmla="*/ 1358163 h 1800225"/>
                <a:gd name="connsiteX296" fmla="*/ 1514951 w 1800225"/>
                <a:gd name="connsiteY296" fmla="*/ 1327683 h 1800225"/>
                <a:gd name="connsiteX297" fmla="*/ 1484471 w 1800225"/>
                <a:gd name="connsiteY297" fmla="*/ 1308633 h 1800225"/>
                <a:gd name="connsiteX298" fmla="*/ 1355884 w 1800225"/>
                <a:gd name="connsiteY298" fmla="*/ 1336255 h 1800225"/>
                <a:gd name="connsiteX299" fmla="*/ 1355884 w 1800225"/>
                <a:gd name="connsiteY299" fmla="*/ 1336255 h 1800225"/>
                <a:gd name="connsiteX300" fmla="*/ 1313021 w 1800225"/>
                <a:gd name="connsiteY300" fmla="*/ 1291488 h 1800225"/>
                <a:gd name="connsiteX301" fmla="*/ 1313021 w 1800225"/>
                <a:gd name="connsiteY301" fmla="*/ 1291488 h 1800225"/>
                <a:gd name="connsiteX302" fmla="*/ 1448276 w 1800225"/>
                <a:gd name="connsiteY302" fmla="*/ 1261960 h 1800225"/>
                <a:gd name="connsiteX303" fmla="*/ 1467326 w 1800225"/>
                <a:gd name="connsiteY303" fmla="*/ 1231480 h 1800225"/>
                <a:gd name="connsiteX304" fmla="*/ 1436846 w 1800225"/>
                <a:gd name="connsiteY304" fmla="*/ 1212430 h 1800225"/>
                <a:gd name="connsiteX305" fmla="*/ 1271111 w 1800225"/>
                <a:gd name="connsiteY305" fmla="*/ 1248625 h 1800225"/>
                <a:gd name="connsiteX306" fmla="*/ 1271111 w 1800225"/>
                <a:gd name="connsiteY306" fmla="*/ 1248625 h 1800225"/>
                <a:gd name="connsiteX307" fmla="*/ 1218724 w 1800225"/>
                <a:gd name="connsiteY307" fmla="*/ 1194332 h 1800225"/>
                <a:gd name="connsiteX308" fmla="*/ 1431131 w 1800225"/>
                <a:gd name="connsiteY308" fmla="*/ 1150517 h 1800225"/>
                <a:gd name="connsiteX309" fmla="*/ 1449229 w 1800225"/>
                <a:gd name="connsiteY309" fmla="*/ 1135277 h 1800225"/>
                <a:gd name="connsiteX310" fmla="*/ 1447324 w 1800225"/>
                <a:gd name="connsiteY310" fmla="*/ 1112417 h 1800225"/>
                <a:gd name="connsiteX311" fmla="*/ 1332071 w 1800225"/>
                <a:gd name="connsiteY311" fmla="*/ 929537 h 1800225"/>
                <a:gd name="connsiteX312" fmla="*/ 1407319 w 1800225"/>
                <a:gd name="connsiteY312" fmla="*/ 929537 h 1800225"/>
                <a:gd name="connsiteX313" fmla="*/ 1495901 w 1800225"/>
                <a:gd name="connsiteY313" fmla="*/ 1073365 h 1800225"/>
                <a:gd name="connsiteX314" fmla="*/ 1531144 w 1800225"/>
                <a:gd name="connsiteY314" fmla="*/ 1081938 h 1800225"/>
                <a:gd name="connsiteX315" fmla="*/ 1539716 w 1800225"/>
                <a:gd name="connsiteY315" fmla="*/ 1046695 h 1800225"/>
                <a:gd name="connsiteX316" fmla="*/ 1467326 w 1800225"/>
                <a:gd name="connsiteY316" fmla="*/ 929537 h 1800225"/>
                <a:gd name="connsiteX317" fmla="*/ 1529239 w 1800225"/>
                <a:gd name="connsiteY317" fmla="*/ 929537 h 1800225"/>
                <a:gd name="connsiteX318" fmla="*/ 1530191 w 1800225"/>
                <a:gd name="connsiteY318" fmla="*/ 929537 h 1800225"/>
                <a:gd name="connsiteX319" fmla="*/ 1598771 w 1800225"/>
                <a:gd name="connsiteY319" fmla="*/ 1040980 h 1800225"/>
                <a:gd name="connsiteX320" fmla="*/ 1634014 w 1800225"/>
                <a:gd name="connsiteY320" fmla="*/ 1049552 h 1800225"/>
                <a:gd name="connsiteX321" fmla="*/ 1642586 w 1800225"/>
                <a:gd name="connsiteY321" fmla="*/ 1014310 h 1800225"/>
                <a:gd name="connsiteX322" fmla="*/ 1590199 w 1800225"/>
                <a:gd name="connsiteY322" fmla="*/ 928585 h 1800225"/>
                <a:gd name="connsiteX323" fmla="*/ 1653064 w 1800225"/>
                <a:gd name="connsiteY323" fmla="*/ 928585 h 1800225"/>
                <a:gd name="connsiteX324" fmla="*/ 1653064 w 1800225"/>
                <a:gd name="connsiteY324" fmla="*/ 928585 h 1800225"/>
                <a:gd name="connsiteX325" fmla="*/ 1694021 w 1800225"/>
                <a:gd name="connsiteY325" fmla="*/ 994307 h 1800225"/>
                <a:gd name="connsiteX326" fmla="*/ 1729264 w 1800225"/>
                <a:gd name="connsiteY326" fmla="*/ 1002880 h 1800225"/>
                <a:gd name="connsiteX327" fmla="*/ 1737836 w 1800225"/>
                <a:gd name="connsiteY327" fmla="*/ 967637 h 1800225"/>
                <a:gd name="connsiteX328" fmla="*/ 1714024 w 1800225"/>
                <a:gd name="connsiteY328" fmla="*/ 928585 h 1800225"/>
                <a:gd name="connsiteX329" fmla="*/ 1714024 w 1800225"/>
                <a:gd name="connsiteY329" fmla="*/ 928585 h 1800225"/>
                <a:gd name="connsiteX330" fmla="*/ 1774031 w 1800225"/>
                <a:gd name="connsiteY330" fmla="*/ 928585 h 1800225"/>
                <a:gd name="connsiteX331" fmla="*/ 1798796 w 1800225"/>
                <a:gd name="connsiteY331" fmla="*/ 902867 h 1800225"/>
                <a:gd name="connsiteX332" fmla="*/ 1773079 w 1800225"/>
                <a:gd name="connsiteY332" fmla="*/ 877150 h 1800225"/>
                <a:gd name="connsiteX333" fmla="*/ 1722596 w 1800225"/>
                <a:gd name="connsiteY333" fmla="*/ 878102 h 1800225"/>
                <a:gd name="connsiteX334" fmla="*/ 1722596 w 1800225"/>
                <a:gd name="connsiteY334" fmla="*/ 878102 h 1800225"/>
                <a:gd name="connsiteX335" fmla="*/ 1738789 w 1800225"/>
                <a:gd name="connsiteY335" fmla="*/ 853337 h 1800225"/>
                <a:gd name="connsiteX336" fmla="*/ 1732121 w 1800225"/>
                <a:gd name="connsiteY336" fmla="*/ 818095 h 1800225"/>
                <a:gd name="connsiteX337" fmla="*/ 1708309 w 1800225"/>
                <a:gd name="connsiteY337" fmla="*/ 815237 h 1800225"/>
                <a:gd name="connsiteX338" fmla="*/ 1696879 w 1800225"/>
                <a:gd name="connsiteY338" fmla="*/ 824762 h 1800225"/>
                <a:gd name="connsiteX339" fmla="*/ 1661636 w 1800225"/>
                <a:gd name="connsiteY339" fmla="*/ 877150 h 1800225"/>
                <a:gd name="connsiteX340" fmla="*/ 1661636 w 1800225"/>
                <a:gd name="connsiteY340" fmla="*/ 877150 h 1800225"/>
                <a:gd name="connsiteX341" fmla="*/ 1598771 w 1800225"/>
                <a:gd name="connsiteY341" fmla="*/ 877150 h 1800225"/>
                <a:gd name="connsiteX342" fmla="*/ 1646396 w 1800225"/>
                <a:gd name="connsiteY342" fmla="*/ 806665 h 1800225"/>
                <a:gd name="connsiteX343" fmla="*/ 1639729 w 1800225"/>
                <a:gd name="connsiteY343" fmla="*/ 771422 h 1800225"/>
                <a:gd name="connsiteX344" fmla="*/ 1615916 w 1800225"/>
                <a:gd name="connsiteY344" fmla="*/ 768565 h 1800225"/>
                <a:gd name="connsiteX345" fmla="*/ 1604486 w 1800225"/>
                <a:gd name="connsiteY345" fmla="*/ 778090 h 1800225"/>
                <a:gd name="connsiteX346" fmla="*/ 1537811 w 1800225"/>
                <a:gd name="connsiteY346" fmla="*/ 877150 h 1800225"/>
                <a:gd name="connsiteX347" fmla="*/ 1462564 w 1800225"/>
                <a:gd name="connsiteY347" fmla="*/ 877150 h 1800225"/>
                <a:gd name="connsiteX348" fmla="*/ 1462564 w 1800225"/>
                <a:gd name="connsiteY348" fmla="*/ 877150 h 1800225"/>
                <a:gd name="connsiteX349" fmla="*/ 1545431 w 1800225"/>
                <a:gd name="connsiteY349" fmla="*/ 754277 h 1800225"/>
                <a:gd name="connsiteX350" fmla="*/ 1538764 w 1800225"/>
                <a:gd name="connsiteY350" fmla="*/ 719035 h 1800225"/>
                <a:gd name="connsiteX351" fmla="*/ 1514951 w 1800225"/>
                <a:gd name="connsiteY351" fmla="*/ 716177 h 1800225"/>
                <a:gd name="connsiteX352" fmla="*/ 1503521 w 1800225"/>
                <a:gd name="connsiteY352" fmla="*/ 725702 h 1800225"/>
                <a:gd name="connsiteX353" fmla="*/ 1401604 w 1800225"/>
                <a:gd name="connsiteY353" fmla="*/ 878102 h 1800225"/>
                <a:gd name="connsiteX354" fmla="*/ 1322546 w 1800225"/>
                <a:gd name="connsiteY354" fmla="*/ 877150 h 1800225"/>
                <a:gd name="connsiteX355" fmla="*/ 1443514 w 1800225"/>
                <a:gd name="connsiteY355" fmla="*/ 706652 h 1800225"/>
                <a:gd name="connsiteX356" fmla="*/ 1445419 w 1800225"/>
                <a:gd name="connsiteY356" fmla="*/ 682840 h 1800225"/>
                <a:gd name="connsiteX357" fmla="*/ 1427321 w 1800225"/>
                <a:gd name="connsiteY357" fmla="*/ 667600 h 1800225"/>
                <a:gd name="connsiteX358" fmla="*/ 1221581 w 1800225"/>
                <a:gd name="connsiteY358" fmla="*/ 628547 h 1800225"/>
                <a:gd name="connsiteX359" fmla="*/ 1278731 w 1800225"/>
                <a:gd name="connsiteY359" fmla="*/ 573302 h 1800225"/>
                <a:gd name="connsiteX360" fmla="*/ 1456849 w 1800225"/>
                <a:gd name="connsiteY360" fmla="*/ 611402 h 1800225"/>
                <a:gd name="connsiteX361" fmla="*/ 1487329 w 1800225"/>
                <a:gd name="connsiteY361" fmla="*/ 592352 h 1800225"/>
                <a:gd name="connsiteX362" fmla="*/ 1468279 w 1800225"/>
                <a:gd name="connsiteY362" fmla="*/ 561872 h 1800225"/>
                <a:gd name="connsiteX363" fmla="*/ 1321594 w 1800225"/>
                <a:gd name="connsiteY363" fmla="*/ 532345 h 1800225"/>
                <a:gd name="connsiteX364" fmla="*/ 1374934 w 1800225"/>
                <a:gd name="connsiteY364" fmla="*/ 479957 h 1800225"/>
                <a:gd name="connsiteX365" fmla="*/ 1492091 w 1800225"/>
                <a:gd name="connsiteY365" fmla="*/ 504722 h 1800225"/>
                <a:gd name="connsiteX366" fmla="*/ 1522571 w 1800225"/>
                <a:gd name="connsiteY366" fmla="*/ 485672 h 1800225"/>
                <a:gd name="connsiteX367" fmla="*/ 1503521 w 1800225"/>
                <a:gd name="connsiteY367" fmla="*/ 455192 h 1800225"/>
                <a:gd name="connsiteX368" fmla="*/ 1420654 w 1800225"/>
                <a:gd name="connsiteY368" fmla="*/ 437095 h 1800225"/>
                <a:gd name="connsiteX369" fmla="*/ 1420654 w 1800225"/>
                <a:gd name="connsiteY369" fmla="*/ 437095 h 1800225"/>
                <a:gd name="connsiteX370" fmla="*/ 1466374 w 1800225"/>
                <a:gd name="connsiteY370" fmla="*/ 393280 h 1800225"/>
                <a:gd name="connsiteX371" fmla="*/ 1528286 w 1800225"/>
                <a:gd name="connsiteY371" fmla="*/ 406615 h 1800225"/>
                <a:gd name="connsiteX372" fmla="*/ 1558766 w 1800225"/>
                <a:gd name="connsiteY372" fmla="*/ 387565 h 1800225"/>
                <a:gd name="connsiteX373" fmla="*/ 1539716 w 1800225"/>
                <a:gd name="connsiteY373" fmla="*/ 357085 h 1800225"/>
                <a:gd name="connsiteX374" fmla="*/ 1510189 w 1800225"/>
                <a:gd name="connsiteY374" fmla="*/ 350417 h 1800225"/>
                <a:gd name="connsiteX375" fmla="*/ 1510189 w 1800225"/>
                <a:gd name="connsiteY375" fmla="*/ 350417 h 1800225"/>
                <a:gd name="connsiteX376" fmla="*/ 1546384 w 1800225"/>
                <a:gd name="connsiteY376" fmla="*/ 316127 h 1800225"/>
                <a:gd name="connsiteX377" fmla="*/ 1546384 w 1800225"/>
                <a:gd name="connsiteY377" fmla="*/ 280885 h 1800225"/>
                <a:gd name="connsiteX378" fmla="*/ 1257776 w 1800225"/>
                <a:gd name="connsiteY378" fmla="*/ 879055 h 1800225"/>
                <a:gd name="connsiteX379" fmla="*/ 1110139 w 1800225"/>
                <a:gd name="connsiteY379" fmla="*/ 880007 h 1800225"/>
                <a:gd name="connsiteX380" fmla="*/ 1109186 w 1800225"/>
                <a:gd name="connsiteY380" fmla="*/ 828572 h 1800225"/>
                <a:gd name="connsiteX381" fmla="*/ 1102519 w 1800225"/>
                <a:gd name="connsiteY381" fmla="*/ 811427 h 1800225"/>
                <a:gd name="connsiteX382" fmla="*/ 1068229 w 1800225"/>
                <a:gd name="connsiteY382" fmla="*/ 774280 h 1800225"/>
                <a:gd name="connsiteX383" fmla="*/ 1175861 w 1800225"/>
                <a:gd name="connsiteY383" fmla="*/ 671410 h 1800225"/>
                <a:gd name="connsiteX384" fmla="*/ 1376839 w 1800225"/>
                <a:gd name="connsiteY384" fmla="*/ 710462 h 1800225"/>
                <a:gd name="connsiteX385" fmla="*/ 1258729 w 1800225"/>
                <a:gd name="connsiteY385" fmla="*/ 877150 h 1800225"/>
                <a:gd name="connsiteX386" fmla="*/ 1257776 w 1800225"/>
                <a:gd name="connsiteY386" fmla="*/ 879055 h 1800225"/>
                <a:gd name="connsiteX387" fmla="*/ 1059656 w 1800225"/>
                <a:gd name="connsiteY387" fmla="*/ 879055 h 1800225"/>
                <a:gd name="connsiteX388" fmla="*/ 1060609 w 1800225"/>
                <a:gd name="connsiteY388" fmla="*/ 929537 h 1800225"/>
                <a:gd name="connsiteX389" fmla="*/ 1061561 w 1800225"/>
                <a:gd name="connsiteY389" fmla="*/ 969542 h 1800225"/>
                <a:gd name="connsiteX390" fmla="*/ 1032034 w 1800225"/>
                <a:gd name="connsiteY390" fmla="*/ 997165 h 1800225"/>
                <a:gd name="connsiteX391" fmla="*/ 994886 w 1800225"/>
                <a:gd name="connsiteY391" fmla="*/ 1031455 h 1800225"/>
                <a:gd name="connsiteX392" fmla="*/ 965359 w 1800225"/>
                <a:gd name="connsiteY392" fmla="*/ 1059077 h 1800225"/>
                <a:gd name="connsiteX393" fmla="*/ 925354 w 1800225"/>
                <a:gd name="connsiteY393" fmla="*/ 1060030 h 1800225"/>
                <a:gd name="connsiteX394" fmla="*/ 874871 w 1800225"/>
                <a:gd name="connsiteY394" fmla="*/ 1060982 h 1800225"/>
                <a:gd name="connsiteX395" fmla="*/ 834866 w 1800225"/>
                <a:gd name="connsiteY395" fmla="*/ 1061935 h 1800225"/>
                <a:gd name="connsiteX396" fmla="*/ 807244 w 1800225"/>
                <a:gd name="connsiteY396" fmla="*/ 1032407 h 1800225"/>
                <a:gd name="connsiteX397" fmla="*/ 772954 w 1800225"/>
                <a:gd name="connsiteY397" fmla="*/ 995260 h 1800225"/>
                <a:gd name="connsiteX398" fmla="*/ 745331 w 1800225"/>
                <a:gd name="connsiteY398" fmla="*/ 965732 h 1800225"/>
                <a:gd name="connsiteX399" fmla="*/ 744379 w 1800225"/>
                <a:gd name="connsiteY399" fmla="*/ 925727 h 1800225"/>
                <a:gd name="connsiteX400" fmla="*/ 743426 w 1800225"/>
                <a:gd name="connsiteY400" fmla="*/ 875245 h 1800225"/>
                <a:gd name="connsiteX401" fmla="*/ 742474 w 1800225"/>
                <a:gd name="connsiteY401" fmla="*/ 835240 h 1800225"/>
                <a:gd name="connsiteX402" fmla="*/ 772001 w 1800225"/>
                <a:gd name="connsiteY402" fmla="*/ 807617 h 1800225"/>
                <a:gd name="connsiteX403" fmla="*/ 809149 w 1800225"/>
                <a:gd name="connsiteY403" fmla="*/ 773327 h 1800225"/>
                <a:gd name="connsiteX404" fmla="*/ 838676 w 1800225"/>
                <a:gd name="connsiteY404" fmla="*/ 745705 h 1800225"/>
                <a:gd name="connsiteX405" fmla="*/ 878681 w 1800225"/>
                <a:gd name="connsiteY405" fmla="*/ 744752 h 1800225"/>
                <a:gd name="connsiteX406" fmla="*/ 929164 w 1800225"/>
                <a:gd name="connsiteY406" fmla="*/ 743800 h 1800225"/>
                <a:gd name="connsiteX407" fmla="*/ 969169 w 1800225"/>
                <a:gd name="connsiteY407" fmla="*/ 742847 h 1800225"/>
                <a:gd name="connsiteX408" fmla="*/ 996791 w 1800225"/>
                <a:gd name="connsiteY408" fmla="*/ 772375 h 1800225"/>
                <a:gd name="connsiteX409" fmla="*/ 1031081 w 1800225"/>
                <a:gd name="connsiteY409" fmla="*/ 809522 h 1800225"/>
                <a:gd name="connsiteX410" fmla="*/ 1057751 w 1800225"/>
                <a:gd name="connsiteY410" fmla="*/ 839050 h 1800225"/>
                <a:gd name="connsiteX411" fmla="*/ 1059656 w 1800225"/>
                <a:gd name="connsiteY411" fmla="*/ 879055 h 1800225"/>
                <a:gd name="connsiteX412" fmla="*/ 1178719 w 1800225"/>
                <a:gd name="connsiteY412" fmla="*/ 1150517 h 1800225"/>
                <a:gd name="connsiteX413" fmla="*/ 1066324 w 1800225"/>
                <a:gd name="connsiteY413" fmla="*/ 1033360 h 1800225"/>
                <a:gd name="connsiteX414" fmla="*/ 1103471 w 1800225"/>
                <a:gd name="connsiteY414" fmla="*/ 999070 h 1800225"/>
                <a:gd name="connsiteX415" fmla="*/ 1112044 w 1800225"/>
                <a:gd name="connsiteY415" fmla="*/ 980020 h 1800225"/>
                <a:gd name="connsiteX416" fmla="*/ 1111091 w 1800225"/>
                <a:gd name="connsiteY416" fmla="*/ 929537 h 1800225"/>
                <a:gd name="connsiteX417" fmla="*/ 1272064 w 1800225"/>
                <a:gd name="connsiteY417" fmla="*/ 928585 h 1800225"/>
                <a:gd name="connsiteX418" fmla="*/ 1384459 w 1800225"/>
                <a:gd name="connsiteY418" fmla="*/ 1107655 h 1800225"/>
                <a:gd name="connsiteX419" fmla="*/ 1178719 w 1800225"/>
                <a:gd name="connsiteY419" fmla="*/ 1150517 h 1800225"/>
                <a:gd name="connsiteX420" fmla="*/ 926306 w 1800225"/>
                <a:gd name="connsiteY420" fmla="*/ 1260055 h 1800225"/>
                <a:gd name="connsiteX421" fmla="*/ 925354 w 1800225"/>
                <a:gd name="connsiteY421" fmla="*/ 1111465 h 1800225"/>
                <a:gd name="connsiteX422" fmla="*/ 975836 w 1800225"/>
                <a:gd name="connsiteY422" fmla="*/ 1110513 h 1800225"/>
                <a:gd name="connsiteX423" fmla="*/ 992981 w 1800225"/>
                <a:gd name="connsiteY423" fmla="*/ 1103845 h 1800225"/>
                <a:gd name="connsiteX424" fmla="*/ 1030129 w 1800225"/>
                <a:gd name="connsiteY424" fmla="*/ 1069555 h 1800225"/>
                <a:gd name="connsiteX425" fmla="*/ 1132999 w 1800225"/>
                <a:gd name="connsiteY425" fmla="*/ 1177188 h 1800225"/>
                <a:gd name="connsiteX426" fmla="*/ 1093946 w 1800225"/>
                <a:gd name="connsiteY426" fmla="*/ 1378165 h 1800225"/>
                <a:gd name="connsiteX427" fmla="*/ 926306 w 1800225"/>
                <a:gd name="connsiteY427" fmla="*/ 1260055 h 1800225"/>
                <a:gd name="connsiteX428" fmla="*/ 652939 w 1800225"/>
                <a:gd name="connsiteY428" fmla="*/ 1179092 h 1800225"/>
                <a:gd name="connsiteX429" fmla="*/ 769144 w 1800225"/>
                <a:gd name="connsiteY429" fmla="*/ 1067650 h 1800225"/>
                <a:gd name="connsiteX430" fmla="*/ 803434 w 1800225"/>
                <a:gd name="connsiteY430" fmla="*/ 1104797 h 1800225"/>
                <a:gd name="connsiteX431" fmla="*/ 822484 w 1800225"/>
                <a:gd name="connsiteY431" fmla="*/ 1112417 h 1800225"/>
                <a:gd name="connsiteX432" fmla="*/ 872966 w 1800225"/>
                <a:gd name="connsiteY432" fmla="*/ 1111465 h 1800225"/>
                <a:gd name="connsiteX433" fmla="*/ 872966 w 1800225"/>
                <a:gd name="connsiteY433" fmla="*/ 1274342 h 1800225"/>
                <a:gd name="connsiteX434" fmla="*/ 694849 w 1800225"/>
                <a:gd name="connsiteY434" fmla="*/ 1386738 h 1800225"/>
                <a:gd name="connsiteX435" fmla="*/ 652939 w 1800225"/>
                <a:gd name="connsiteY435" fmla="*/ 1179092 h 1800225"/>
                <a:gd name="connsiteX436" fmla="*/ 545306 w 1800225"/>
                <a:gd name="connsiteY436" fmla="*/ 926680 h 1800225"/>
                <a:gd name="connsiteX437" fmla="*/ 693896 w 1800225"/>
                <a:gd name="connsiteY437" fmla="*/ 925727 h 1800225"/>
                <a:gd name="connsiteX438" fmla="*/ 694849 w 1800225"/>
                <a:gd name="connsiteY438" fmla="*/ 976210 h 1800225"/>
                <a:gd name="connsiteX439" fmla="*/ 701516 w 1800225"/>
                <a:gd name="connsiteY439" fmla="*/ 993355 h 1800225"/>
                <a:gd name="connsiteX440" fmla="*/ 735806 w 1800225"/>
                <a:gd name="connsiteY440" fmla="*/ 1030502 h 1800225"/>
                <a:gd name="connsiteX441" fmla="*/ 628174 w 1800225"/>
                <a:gd name="connsiteY441" fmla="*/ 1132420 h 1800225"/>
                <a:gd name="connsiteX442" fmla="*/ 627221 w 1800225"/>
                <a:gd name="connsiteY442" fmla="*/ 1131467 h 1800225"/>
                <a:gd name="connsiteX443" fmla="*/ 426244 w 1800225"/>
                <a:gd name="connsiteY443" fmla="*/ 1093367 h 1800225"/>
                <a:gd name="connsiteX444" fmla="*/ 545306 w 1800225"/>
                <a:gd name="connsiteY444" fmla="*/ 926680 h 1800225"/>
                <a:gd name="connsiteX445" fmla="*/ 626269 w 1800225"/>
                <a:gd name="connsiteY445" fmla="*/ 654265 h 1800225"/>
                <a:gd name="connsiteX446" fmla="*/ 737711 w 1800225"/>
                <a:gd name="connsiteY446" fmla="*/ 770470 h 1800225"/>
                <a:gd name="connsiteX447" fmla="*/ 700564 w 1800225"/>
                <a:gd name="connsiteY447" fmla="*/ 804760 h 1800225"/>
                <a:gd name="connsiteX448" fmla="*/ 691991 w 1800225"/>
                <a:gd name="connsiteY448" fmla="*/ 823810 h 1800225"/>
                <a:gd name="connsiteX449" fmla="*/ 692944 w 1800225"/>
                <a:gd name="connsiteY449" fmla="*/ 875245 h 1800225"/>
                <a:gd name="connsiteX450" fmla="*/ 531971 w 1800225"/>
                <a:gd name="connsiteY450" fmla="*/ 876197 h 1800225"/>
                <a:gd name="connsiteX451" fmla="*/ 418624 w 1800225"/>
                <a:gd name="connsiteY451" fmla="*/ 697127 h 1800225"/>
                <a:gd name="connsiteX452" fmla="*/ 626269 w 1800225"/>
                <a:gd name="connsiteY452" fmla="*/ 654265 h 1800225"/>
                <a:gd name="connsiteX453" fmla="*/ 877729 w 1800225"/>
                <a:gd name="connsiteY453" fmla="*/ 545680 h 1800225"/>
                <a:gd name="connsiteX454" fmla="*/ 877729 w 1800225"/>
                <a:gd name="connsiteY454" fmla="*/ 695222 h 1800225"/>
                <a:gd name="connsiteX455" fmla="*/ 827246 w 1800225"/>
                <a:gd name="connsiteY455" fmla="*/ 696175 h 1800225"/>
                <a:gd name="connsiteX456" fmla="*/ 817721 w 1800225"/>
                <a:gd name="connsiteY456" fmla="*/ 698080 h 1800225"/>
                <a:gd name="connsiteX457" fmla="*/ 810101 w 1800225"/>
                <a:gd name="connsiteY457" fmla="*/ 703795 h 1800225"/>
                <a:gd name="connsiteX458" fmla="*/ 773906 w 1800225"/>
                <a:gd name="connsiteY458" fmla="*/ 738085 h 1800225"/>
                <a:gd name="connsiteX459" fmla="*/ 671989 w 1800225"/>
                <a:gd name="connsiteY459" fmla="*/ 629500 h 1800225"/>
                <a:gd name="connsiteX460" fmla="*/ 711041 w 1800225"/>
                <a:gd name="connsiteY460" fmla="*/ 428522 h 1800225"/>
                <a:gd name="connsiteX461" fmla="*/ 877729 w 1800225"/>
                <a:gd name="connsiteY461" fmla="*/ 545680 h 1800225"/>
                <a:gd name="connsiteX462" fmla="*/ 1151096 w 1800225"/>
                <a:gd name="connsiteY462" fmla="*/ 626642 h 1800225"/>
                <a:gd name="connsiteX463" fmla="*/ 1034891 w 1800225"/>
                <a:gd name="connsiteY463" fmla="*/ 738085 h 1800225"/>
                <a:gd name="connsiteX464" fmla="*/ 999649 w 1800225"/>
                <a:gd name="connsiteY464" fmla="*/ 699985 h 1800225"/>
                <a:gd name="connsiteX465" fmla="*/ 980599 w 1800225"/>
                <a:gd name="connsiteY465" fmla="*/ 692365 h 1800225"/>
                <a:gd name="connsiteX466" fmla="*/ 929164 w 1800225"/>
                <a:gd name="connsiteY466" fmla="*/ 693317 h 1800225"/>
                <a:gd name="connsiteX467" fmla="*/ 928211 w 1800225"/>
                <a:gd name="connsiteY467" fmla="*/ 532345 h 1800225"/>
                <a:gd name="connsiteX468" fmla="*/ 1107281 w 1800225"/>
                <a:gd name="connsiteY468" fmla="*/ 419950 h 1800225"/>
                <a:gd name="connsiteX469" fmla="*/ 1151096 w 1800225"/>
                <a:gd name="connsiteY469" fmla="*/ 626642 h 1800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</a:cxnLst>
              <a:rect l="l" t="t" r="r" b="b"/>
              <a:pathLst>
                <a:path w="1800225" h="1800225">
                  <a:moveTo>
                    <a:pt x="1546384" y="280885"/>
                  </a:moveTo>
                  <a:cubicBezTo>
                    <a:pt x="1536859" y="270407"/>
                    <a:pt x="1520666" y="270407"/>
                    <a:pt x="1511141" y="279932"/>
                  </a:cubicBezTo>
                  <a:lnTo>
                    <a:pt x="1467326" y="320890"/>
                  </a:lnTo>
                  <a:lnTo>
                    <a:pt x="1457801" y="275170"/>
                  </a:lnTo>
                  <a:cubicBezTo>
                    <a:pt x="1454944" y="261835"/>
                    <a:pt x="1441609" y="253262"/>
                    <a:pt x="1427321" y="256120"/>
                  </a:cubicBezTo>
                  <a:cubicBezTo>
                    <a:pt x="1426369" y="256120"/>
                    <a:pt x="1424464" y="257072"/>
                    <a:pt x="1423511" y="257072"/>
                  </a:cubicBezTo>
                  <a:cubicBezTo>
                    <a:pt x="1412081" y="261835"/>
                    <a:pt x="1405414" y="273265"/>
                    <a:pt x="1408271" y="285647"/>
                  </a:cubicBezTo>
                  <a:lnTo>
                    <a:pt x="1424464" y="361847"/>
                  </a:lnTo>
                  <a:lnTo>
                    <a:pt x="1424464" y="361847"/>
                  </a:lnTo>
                  <a:lnTo>
                    <a:pt x="1378744" y="405662"/>
                  </a:lnTo>
                  <a:lnTo>
                    <a:pt x="1378744" y="405662"/>
                  </a:lnTo>
                  <a:lnTo>
                    <a:pt x="1356836" y="306602"/>
                  </a:lnTo>
                  <a:cubicBezTo>
                    <a:pt x="1353979" y="293267"/>
                    <a:pt x="1340644" y="284695"/>
                    <a:pt x="1326356" y="287552"/>
                  </a:cubicBezTo>
                  <a:cubicBezTo>
                    <a:pt x="1324451" y="287552"/>
                    <a:pt x="1323499" y="288505"/>
                    <a:pt x="1322546" y="288505"/>
                  </a:cubicBezTo>
                  <a:cubicBezTo>
                    <a:pt x="1311116" y="293267"/>
                    <a:pt x="1304449" y="304697"/>
                    <a:pt x="1307306" y="317080"/>
                  </a:cubicBezTo>
                  <a:lnTo>
                    <a:pt x="1335881" y="445667"/>
                  </a:lnTo>
                  <a:lnTo>
                    <a:pt x="1335881" y="445667"/>
                  </a:lnTo>
                  <a:lnTo>
                    <a:pt x="1291114" y="488530"/>
                  </a:lnTo>
                  <a:lnTo>
                    <a:pt x="1291114" y="488530"/>
                  </a:lnTo>
                  <a:lnTo>
                    <a:pt x="1261586" y="353275"/>
                  </a:lnTo>
                  <a:cubicBezTo>
                    <a:pt x="1258729" y="339940"/>
                    <a:pt x="1245394" y="331367"/>
                    <a:pt x="1231106" y="334225"/>
                  </a:cubicBezTo>
                  <a:cubicBezTo>
                    <a:pt x="1230154" y="334225"/>
                    <a:pt x="1228249" y="335177"/>
                    <a:pt x="1227296" y="335177"/>
                  </a:cubicBezTo>
                  <a:cubicBezTo>
                    <a:pt x="1215866" y="339940"/>
                    <a:pt x="1209199" y="352322"/>
                    <a:pt x="1212056" y="363752"/>
                  </a:cubicBezTo>
                  <a:lnTo>
                    <a:pt x="1248251" y="529487"/>
                  </a:lnTo>
                  <a:lnTo>
                    <a:pt x="1193959" y="581875"/>
                  </a:lnTo>
                  <a:lnTo>
                    <a:pt x="1150144" y="372325"/>
                  </a:lnTo>
                  <a:cubicBezTo>
                    <a:pt x="1148239" y="364705"/>
                    <a:pt x="1142524" y="358037"/>
                    <a:pt x="1134904" y="354227"/>
                  </a:cubicBezTo>
                  <a:cubicBezTo>
                    <a:pt x="1127284" y="351370"/>
                    <a:pt x="1118711" y="352322"/>
                    <a:pt x="1111091" y="356132"/>
                  </a:cubicBezTo>
                  <a:lnTo>
                    <a:pt x="929164" y="471385"/>
                  </a:lnTo>
                  <a:lnTo>
                    <a:pt x="928211" y="396137"/>
                  </a:lnTo>
                  <a:lnTo>
                    <a:pt x="1072991" y="307555"/>
                  </a:lnTo>
                  <a:cubicBezTo>
                    <a:pt x="1084421" y="299935"/>
                    <a:pt x="1088231" y="284695"/>
                    <a:pt x="1081564" y="272312"/>
                  </a:cubicBezTo>
                  <a:cubicBezTo>
                    <a:pt x="1073944" y="259930"/>
                    <a:pt x="1058704" y="256120"/>
                    <a:pt x="1046321" y="263740"/>
                  </a:cubicBezTo>
                  <a:lnTo>
                    <a:pt x="929164" y="336130"/>
                  </a:lnTo>
                  <a:lnTo>
                    <a:pt x="929164" y="273265"/>
                  </a:lnTo>
                  <a:lnTo>
                    <a:pt x="1041559" y="203732"/>
                  </a:lnTo>
                  <a:cubicBezTo>
                    <a:pt x="1053941" y="196112"/>
                    <a:pt x="1056799" y="180872"/>
                    <a:pt x="1050131" y="168490"/>
                  </a:cubicBezTo>
                  <a:cubicBezTo>
                    <a:pt x="1042511" y="156107"/>
                    <a:pt x="1027271" y="152297"/>
                    <a:pt x="1014889" y="159917"/>
                  </a:cubicBezTo>
                  <a:lnTo>
                    <a:pt x="929164" y="212305"/>
                  </a:lnTo>
                  <a:lnTo>
                    <a:pt x="929164" y="149440"/>
                  </a:lnTo>
                  <a:lnTo>
                    <a:pt x="929164" y="148487"/>
                  </a:lnTo>
                  <a:lnTo>
                    <a:pt x="994886" y="107530"/>
                  </a:lnTo>
                  <a:cubicBezTo>
                    <a:pt x="1006316" y="99910"/>
                    <a:pt x="1010126" y="84670"/>
                    <a:pt x="1003459" y="72287"/>
                  </a:cubicBezTo>
                  <a:cubicBezTo>
                    <a:pt x="995839" y="59905"/>
                    <a:pt x="980599" y="56095"/>
                    <a:pt x="968216" y="63715"/>
                  </a:cubicBezTo>
                  <a:lnTo>
                    <a:pt x="929164" y="88480"/>
                  </a:lnTo>
                  <a:lnTo>
                    <a:pt x="929164" y="88480"/>
                  </a:lnTo>
                  <a:lnTo>
                    <a:pt x="929164" y="28472"/>
                  </a:lnTo>
                  <a:cubicBezTo>
                    <a:pt x="927259" y="17995"/>
                    <a:pt x="915829" y="7517"/>
                    <a:pt x="902494" y="7517"/>
                  </a:cubicBezTo>
                  <a:cubicBezTo>
                    <a:pt x="898684" y="6565"/>
                    <a:pt x="895826" y="7517"/>
                    <a:pt x="892969" y="9422"/>
                  </a:cubicBezTo>
                  <a:cubicBezTo>
                    <a:pt x="883444" y="13232"/>
                    <a:pt x="877729" y="21805"/>
                    <a:pt x="876776" y="32282"/>
                  </a:cubicBezTo>
                  <a:lnTo>
                    <a:pt x="876776" y="82765"/>
                  </a:lnTo>
                  <a:lnTo>
                    <a:pt x="852011" y="66572"/>
                  </a:lnTo>
                  <a:cubicBezTo>
                    <a:pt x="845344" y="61810"/>
                    <a:pt x="836771" y="60857"/>
                    <a:pt x="829151" y="64667"/>
                  </a:cubicBezTo>
                  <a:cubicBezTo>
                    <a:pt x="824389" y="66572"/>
                    <a:pt x="820579" y="69430"/>
                    <a:pt x="817721" y="74192"/>
                  </a:cubicBezTo>
                  <a:cubicBezTo>
                    <a:pt x="810101" y="85622"/>
                    <a:pt x="812959" y="101815"/>
                    <a:pt x="824389" y="109435"/>
                  </a:cubicBezTo>
                  <a:lnTo>
                    <a:pt x="877729" y="144677"/>
                  </a:lnTo>
                  <a:lnTo>
                    <a:pt x="876776" y="206590"/>
                  </a:lnTo>
                  <a:lnTo>
                    <a:pt x="807244" y="159917"/>
                  </a:lnTo>
                  <a:cubicBezTo>
                    <a:pt x="799624" y="155155"/>
                    <a:pt x="791051" y="154202"/>
                    <a:pt x="783431" y="157060"/>
                  </a:cubicBezTo>
                  <a:cubicBezTo>
                    <a:pt x="778669" y="158965"/>
                    <a:pt x="774859" y="161822"/>
                    <a:pt x="772001" y="166585"/>
                  </a:cubicBezTo>
                  <a:cubicBezTo>
                    <a:pt x="764381" y="178015"/>
                    <a:pt x="767239" y="194207"/>
                    <a:pt x="778669" y="201827"/>
                  </a:cubicBezTo>
                  <a:lnTo>
                    <a:pt x="877729" y="268502"/>
                  </a:lnTo>
                  <a:lnTo>
                    <a:pt x="877729" y="268502"/>
                  </a:lnTo>
                  <a:lnTo>
                    <a:pt x="877729" y="343750"/>
                  </a:lnTo>
                  <a:lnTo>
                    <a:pt x="754856" y="260882"/>
                  </a:lnTo>
                  <a:cubicBezTo>
                    <a:pt x="747236" y="256120"/>
                    <a:pt x="738664" y="255167"/>
                    <a:pt x="731044" y="258025"/>
                  </a:cubicBezTo>
                  <a:cubicBezTo>
                    <a:pt x="726281" y="259930"/>
                    <a:pt x="722471" y="262787"/>
                    <a:pt x="719614" y="267550"/>
                  </a:cubicBezTo>
                  <a:cubicBezTo>
                    <a:pt x="711994" y="278980"/>
                    <a:pt x="714851" y="295172"/>
                    <a:pt x="726281" y="302792"/>
                  </a:cubicBezTo>
                  <a:lnTo>
                    <a:pt x="878681" y="404710"/>
                  </a:lnTo>
                  <a:lnTo>
                    <a:pt x="878681" y="483767"/>
                  </a:lnTo>
                  <a:lnTo>
                    <a:pt x="707231" y="363752"/>
                  </a:lnTo>
                  <a:cubicBezTo>
                    <a:pt x="699611" y="358990"/>
                    <a:pt x="691039" y="358037"/>
                    <a:pt x="683419" y="361847"/>
                  </a:cubicBezTo>
                  <a:cubicBezTo>
                    <a:pt x="675799" y="364705"/>
                    <a:pt x="670084" y="371372"/>
                    <a:pt x="668179" y="379945"/>
                  </a:cubicBezTo>
                  <a:lnTo>
                    <a:pt x="628174" y="584732"/>
                  </a:lnTo>
                  <a:lnTo>
                    <a:pt x="573881" y="528535"/>
                  </a:lnTo>
                  <a:lnTo>
                    <a:pt x="611981" y="349465"/>
                  </a:lnTo>
                  <a:cubicBezTo>
                    <a:pt x="614839" y="336130"/>
                    <a:pt x="606266" y="322795"/>
                    <a:pt x="592931" y="318985"/>
                  </a:cubicBezTo>
                  <a:cubicBezTo>
                    <a:pt x="588169" y="318032"/>
                    <a:pt x="582454" y="318032"/>
                    <a:pt x="577691" y="319937"/>
                  </a:cubicBezTo>
                  <a:cubicBezTo>
                    <a:pt x="570071" y="322795"/>
                    <a:pt x="564356" y="329462"/>
                    <a:pt x="562451" y="338035"/>
                  </a:cubicBezTo>
                  <a:lnTo>
                    <a:pt x="531019" y="482815"/>
                  </a:lnTo>
                  <a:lnTo>
                    <a:pt x="478631" y="428522"/>
                  </a:lnTo>
                  <a:lnTo>
                    <a:pt x="478631" y="428522"/>
                  </a:lnTo>
                  <a:lnTo>
                    <a:pt x="504349" y="312317"/>
                  </a:lnTo>
                  <a:cubicBezTo>
                    <a:pt x="507206" y="298982"/>
                    <a:pt x="498634" y="285647"/>
                    <a:pt x="485299" y="281837"/>
                  </a:cubicBezTo>
                  <a:cubicBezTo>
                    <a:pt x="480536" y="280885"/>
                    <a:pt x="474821" y="280885"/>
                    <a:pt x="470059" y="282790"/>
                  </a:cubicBezTo>
                  <a:cubicBezTo>
                    <a:pt x="462439" y="285647"/>
                    <a:pt x="456724" y="292315"/>
                    <a:pt x="454819" y="300887"/>
                  </a:cubicBezTo>
                  <a:lnTo>
                    <a:pt x="437674" y="382802"/>
                  </a:lnTo>
                  <a:lnTo>
                    <a:pt x="393859" y="338987"/>
                  </a:lnTo>
                  <a:lnTo>
                    <a:pt x="407194" y="276122"/>
                  </a:lnTo>
                  <a:cubicBezTo>
                    <a:pt x="410051" y="262787"/>
                    <a:pt x="401479" y="249452"/>
                    <a:pt x="388144" y="245642"/>
                  </a:cubicBezTo>
                  <a:cubicBezTo>
                    <a:pt x="383381" y="244690"/>
                    <a:pt x="377666" y="244690"/>
                    <a:pt x="373856" y="246595"/>
                  </a:cubicBezTo>
                  <a:cubicBezTo>
                    <a:pt x="366236" y="249452"/>
                    <a:pt x="360521" y="256120"/>
                    <a:pt x="358616" y="264692"/>
                  </a:cubicBezTo>
                  <a:lnTo>
                    <a:pt x="352901" y="293267"/>
                  </a:lnTo>
                  <a:lnTo>
                    <a:pt x="317659" y="257072"/>
                  </a:lnTo>
                  <a:cubicBezTo>
                    <a:pt x="310039" y="250405"/>
                    <a:pt x="299561" y="247547"/>
                    <a:pt x="290036" y="251357"/>
                  </a:cubicBezTo>
                  <a:cubicBezTo>
                    <a:pt x="287179" y="252310"/>
                    <a:pt x="284321" y="253262"/>
                    <a:pt x="282416" y="257072"/>
                  </a:cubicBezTo>
                  <a:cubicBezTo>
                    <a:pt x="271939" y="266597"/>
                    <a:pt x="271939" y="281837"/>
                    <a:pt x="281464" y="292315"/>
                  </a:cubicBezTo>
                  <a:lnTo>
                    <a:pt x="323374" y="335177"/>
                  </a:lnTo>
                  <a:lnTo>
                    <a:pt x="323374" y="335177"/>
                  </a:lnTo>
                  <a:lnTo>
                    <a:pt x="277654" y="344702"/>
                  </a:lnTo>
                  <a:cubicBezTo>
                    <a:pt x="264319" y="347560"/>
                    <a:pt x="255746" y="360895"/>
                    <a:pt x="258604" y="375182"/>
                  </a:cubicBezTo>
                  <a:cubicBezTo>
                    <a:pt x="261461" y="388517"/>
                    <a:pt x="274796" y="397090"/>
                    <a:pt x="289084" y="394232"/>
                  </a:cubicBezTo>
                  <a:lnTo>
                    <a:pt x="364331" y="378040"/>
                  </a:lnTo>
                  <a:lnTo>
                    <a:pt x="364331" y="378040"/>
                  </a:lnTo>
                  <a:lnTo>
                    <a:pt x="407194" y="423760"/>
                  </a:lnTo>
                  <a:lnTo>
                    <a:pt x="309086" y="444715"/>
                  </a:lnTo>
                  <a:cubicBezTo>
                    <a:pt x="295751" y="447572"/>
                    <a:pt x="287179" y="460907"/>
                    <a:pt x="290036" y="475195"/>
                  </a:cubicBezTo>
                  <a:cubicBezTo>
                    <a:pt x="292894" y="488530"/>
                    <a:pt x="306229" y="497102"/>
                    <a:pt x="320516" y="494245"/>
                  </a:cubicBezTo>
                  <a:lnTo>
                    <a:pt x="449104" y="465670"/>
                  </a:lnTo>
                  <a:lnTo>
                    <a:pt x="491966" y="511390"/>
                  </a:lnTo>
                  <a:lnTo>
                    <a:pt x="356711" y="540917"/>
                  </a:lnTo>
                  <a:cubicBezTo>
                    <a:pt x="343376" y="543775"/>
                    <a:pt x="334804" y="557110"/>
                    <a:pt x="337661" y="571397"/>
                  </a:cubicBezTo>
                  <a:cubicBezTo>
                    <a:pt x="340519" y="584732"/>
                    <a:pt x="353854" y="593305"/>
                    <a:pt x="368141" y="590447"/>
                  </a:cubicBezTo>
                  <a:lnTo>
                    <a:pt x="533876" y="554252"/>
                  </a:lnTo>
                  <a:lnTo>
                    <a:pt x="585311" y="608545"/>
                  </a:lnTo>
                  <a:lnTo>
                    <a:pt x="371951" y="655217"/>
                  </a:lnTo>
                  <a:cubicBezTo>
                    <a:pt x="364331" y="657122"/>
                    <a:pt x="357664" y="661885"/>
                    <a:pt x="353854" y="670457"/>
                  </a:cubicBezTo>
                  <a:cubicBezTo>
                    <a:pt x="351949" y="678077"/>
                    <a:pt x="351949" y="686650"/>
                    <a:pt x="355759" y="693317"/>
                  </a:cubicBezTo>
                  <a:lnTo>
                    <a:pt x="471964" y="876197"/>
                  </a:lnTo>
                  <a:lnTo>
                    <a:pt x="395764" y="876197"/>
                  </a:lnTo>
                  <a:lnTo>
                    <a:pt x="307181" y="731417"/>
                  </a:lnTo>
                  <a:cubicBezTo>
                    <a:pt x="300514" y="720940"/>
                    <a:pt x="287179" y="717130"/>
                    <a:pt x="275749" y="720940"/>
                  </a:cubicBezTo>
                  <a:cubicBezTo>
                    <a:pt x="274796" y="721892"/>
                    <a:pt x="272891" y="721892"/>
                    <a:pt x="271939" y="722845"/>
                  </a:cubicBezTo>
                  <a:cubicBezTo>
                    <a:pt x="260509" y="730465"/>
                    <a:pt x="256699" y="745705"/>
                    <a:pt x="263366" y="758087"/>
                  </a:cubicBezTo>
                  <a:lnTo>
                    <a:pt x="335756" y="876197"/>
                  </a:lnTo>
                  <a:lnTo>
                    <a:pt x="335756" y="876197"/>
                  </a:lnTo>
                  <a:lnTo>
                    <a:pt x="273844" y="876197"/>
                  </a:lnTo>
                  <a:lnTo>
                    <a:pt x="272891" y="876197"/>
                  </a:lnTo>
                  <a:lnTo>
                    <a:pt x="203359" y="763802"/>
                  </a:lnTo>
                  <a:cubicBezTo>
                    <a:pt x="196691" y="753325"/>
                    <a:pt x="183356" y="749515"/>
                    <a:pt x="171926" y="753325"/>
                  </a:cubicBezTo>
                  <a:cubicBezTo>
                    <a:pt x="170974" y="754277"/>
                    <a:pt x="169069" y="754277"/>
                    <a:pt x="168116" y="755230"/>
                  </a:cubicBezTo>
                  <a:cubicBezTo>
                    <a:pt x="155734" y="762850"/>
                    <a:pt x="152876" y="778090"/>
                    <a:pt x="159544" y="790472"/>
                  </a:cubicBezTo>
                  <a:lnTo>
                    <a:pt x="212884" y="876197"/>
                  </a:lnTo>
                  <a:lnTo>
                    <a:pt x="212884" y="876197"/>
                  </a:lnTo>
                  <a:lnTo>
                    <a:pt x="150019" y="876197"/>
                  </a:lnTo>
                  <a:lnTo>
                    <a:pt x="150019" y="876197"/>
                  </a:lnTo>
                  <a:lnTo>
                    <a:pt x="109061" y="809522"/>
                  </a:lnTo>
                  <a:cubicBezTo>
                    <a:pt x="102394" y="799045"/>
                    <a:pt x="89059" y="794282"/>
                    <a:pt x="77629" y="799045"/>
                  </a:cubicBezTo>
                  <a:cubicBezTo>
                    <a:pt x="76676" y="799997"/>
                    <a:pt x="74771" y="799997"/>
                    <a:pt x="73819" y="800950"/>
                  </a:cubicBezTo>
                  <a:cubicBezTo>
                    <a:pt x="62389" y="808570"/>
                    <a:pt x="58579" y="823810"/>
                    <a:pt x="65246" y="836192"/>
                  </a:cubicBezTo>
                  <a:lnTo>
                    <a:pt x="90011" y="876197"/>
                  </a:lnTo>
                  <a:lnTo>
                    <a:pt x="30004" y="877150"/>
                  </a:lnTo>
                  <a:cubicBezTo>
                    <a:pt x="18574" y="876197"/>
                    <a:pt x="7144" y="888580"/>
                    <a:pt x="7144" y="902867"/>
                  </a:cubicBezTo>
                  <a:cubicBezTo>
                    <a:pt x="7144" y="916202"/>
                    <a:pt x="18574" y="927632"/>
                    <a:pt x="32861" y="927632"/>
                  </a:cubicBezTo>
                  <a:lnTo>
                    <a:pt x="82391" y="926680"/>
                  </a:lnTo>
                  <a:lnTo>
                    <a:pt x="83344" y="926680"/>
                  </a:lnTo>
                  <a:lnTo>
                    <a:pt x="67151" y="951445"/>
                  </a:lnTo>
                  <a:cubicBezTo>
                    <a:pt x="59531" y="962875"/>
                    <a:pt x="62389" y="979067"/>
                    <a:pt x="73819" y="986687"/>
                  </a:cubicBezTo>
                  <a:cubicBezTo>
                    <a:pt x="85249" y="994307"/>
                    <a:pt x="101441" y="991450"/>
                    <a:pt x="109061" y="980020"/>
                  </a:cubicBezTo>
                  <a:lnTo>
                    <a:pt x="144304" y="927632"/>
                  </a:lnTo>
                  <a:lnTo>
                    <a:pt x="207169" y="927632"/>
                  </a:lnTo>
                  <a:lnTo>
                    <a:pt x="207169" y="927632"/>
                  </a:lnTo>
                  <a:lnTo>
                    <a:pt x="159544" y="998117"/>
                  </a:lnTo>
                  <a:cubicBezTo>
                    <a:pt x="151924" y="1009547"/>
                    <a:pt x="154781" y="1025740"/>
                    <a:pt x="166211" y="1033360"/>
                  </a:cubicBezTo>
                  <a:cubicBezTo>
                    <a:pt x="177641" y="1040980"/>
                    <a:pt x="193834" y="1038122"/>
                    <a:pt x="201454" y="1026692"/>
                  </a:cubicBezTo>
                  <a:lnTo>
                    <a:pt x="268129" y="927632"/>
                  </a:lnTo>
                  <a:lnTo>
                    <a:pt x="342424" y="928585"/>
                  </a:lnTo>
                  <a:lnTo>
                    <a:pt x="260509" y="1051457"/>
                  </a:lnTo>
                  <a:cubicBezTo>
                    <a:pt x="252889" y="1062888"/>
                    <a:pt x="255746" y="1079080"/>
                    <a:pt x="267176" y="1086700"/>
                  </a:cubicBezTo>
                  <a:cubicBezTo>
                    <a:pt x="278606" y="1094320"/>
                    <a:pt x="294799" y="1091463"/>
                    <a:pt x="302419" y="1080032"/>
                  </a:cubicBezTo>
                  <a:lnTo>
                    <a:pt x="404336" y="928585"/>
                  </a:lnTo>
                  <a:lnTo>
                    <a:pt x="483394" y="928585"/>
                  </a:lnTo>
                  <a:lnTo>
                    <a:pt x="362426" y="1100035"/>
                  </a:lnTo>
                  <a:cubicBezTo>
                    <a:pt x="357664" y="1106702"/>
                    <a:pt x="356711" y="1115275"/>
                    <a:pt x="360521" y="1123847"/>
                  </a:cubicBezTo>
                  <a:cubicBezTo>
                    <a:pt x="363379" y="1131467"/>
                    <a:pt x="370046" y="1137182"/>
                    <a:pt x="378619" y="1139088"/>
                  </a:cubicBezTo>
                  <a:lnTo>
                    <a:pt x="584359" y="1177188"/>
                  </a:lnTo>
                  <a:lnTo>
                    <a:pt x="528161" y="1232433"/>
                  </a:lnTo>
                  <a:lnTo>
                    <a:pt x="349091" y="1193380"/>
                  </a:lnTo>
                  <a:cubicBezTo>
                    <a:pt x="344329" y="1192427"/>
                    <a:pt x="338614" y="1192427"/>
                    <a:pt x="334804" y="1194332"/>
                  </a:cubicBezTo>
                  <a:cubicBezTo>
                    <a:pt x="327184" y="1197190"/>
                    <a:pt x="321469" y="1203857"/>
                    <a:pt x="319564" y="1212430"/>
                  </a:cubicBezTo>
                  <a:cubicBezTo>
                    <a:pt x="316706" y="1225765"/>
                    <a:pt x="325279" y="1240052"/>
                    <a:pt x="338614" y="1242910"/>
                  </a:cubicBezTo>
                  <a:lnTo>
                    <a:pt x="483394" y="1274342"/>
                  </a:lnTo>
                  <a:lnTo>
                    <a:pt x="483394" y="1274342"/>
                  </a:lnTo>
                  <a:lnTo>
                    <a:pt x="429101" y="1326730"/>
                  </a:lnTo>
                  <a:lnTo>
                    <a:pt x="311944" y="1300060"/>
                  </a:lnTo>
                  <a:cubicBezTo>
                    <a:pt x="307181" y="1299108"/>
                    <a:pt x="301466" y="1299108"/>
                    <a:pt x="296704" y="1301013"/>
                  </a:cubicBezTo>
                  <a:cubicBezTo>
                    <a:pt x="289084" y="1303870"/>
                    <a:pt x="283369" y="1310538"/>
                    <a:pt x="281464" y="1319110"/>
                  </a:cubicBezTo>
                  <a:cubicBezTo>
                    <a:pt x="278606" y="1332445"/>
                    <a:pt x="287179" y="1345780"/>
                    <a:pt x="300514" y="1349590"/>
                  </a:cubicBezTo>
                  <a:lnTo>
                    <a:pt x="383381" y="1367688"/>
                  </a:lnTo>
                  <a:lnTo>
                    <a:pt x="337661" y="1411502"/>
                  </a:lnTo>
                  <a:lnTo>
                    <a:pt x="337661" y="1411502"/>
                  </a:lnTo>
                  <a:lnTo>
                    <a:pt x="275749" y="1398167"/>
                  </a:lnTo>
                  <a:cubicBezTo>
                    <a:pt x="270986" y="1397215"/>
                    <a:pt x="265271" y="1397215"/>
                    <a:pt x="261461" y="1399120"/>
                  </a:cubicBezTo>
                  <a:cubicBezTo>
                    <a:pt x="253841" y="1401977"/>
                    <a:pt x="248126" y="1408645"/>
                    <a:pt x="246221" y="1417217"/>
                  </a:cubicBezTo>
                  <a:cubicBezTo>
                    <a:pt x="243364" y="1430552"/>
                    <a:pt x="251936" y="1443888"/>
                    <a:pt x="265271" y="1447697"/>
                  </a:cubicBezTo>
                  <a:lnTo>
                    <a:pt x="293846" y="1454365"/>
                  </a:lnTo>
                  <a:lnTo>
                    <a:pt x="293846" y="1454365"/>
                  </a:lnTo>
                  <a:lnTo>
                    <a:pt x="257651" y="1488655"/>
                  </a:lnTo>
                  <a:cubicBezTo>
                    <a:pt x="247174" y="1498180"/>
                    <a:pt x="247174" y="1514372"/>
                    <a:pt x="256699" y="1524850"/>
                  </a:cubicBezTo>
                  <a:cubicBezTo>
                    <a:pt x="266224" y="1535327"/>
                    <a:pt x="282416" y="1535327"/>
                    <a:pt x="291941" y="1525802"/>
                  </a:cubicBezTo>
                  <a:lnTo>
                    <a:pt x="334804" y="1483892"/>
                  </a:lnTo>
                  <a:lnTo>
                    <a:pt x="334804" y="1483892"/>
                  </a:lnTo>
                  <a:lnTo>
                    <a:pt x="344329" y="1528660"/>
                  </a:lnTo>
                  <a:cubicBezTo>
                    <a:pt x="347186" y="1541995"/>
                    <a:pt x="360521" y="1550567"/>
                    <a:pt x="374809" y="1547710"/>
                  </a:cubicBezTo>
                  <a:cubicBezTo>
                    <a:pt x="388144" y="1544852"/>
                    <a:pt x="396716" y="1531517"/>
                    <a:pt x="393859" y="1517230"/>
                  </a:cubicBezTo>
                  <a:lnTo>
                    <a:pt x="377666" y="1441983"/>
                  </a:lnTo>
                  <a:lnTo>
                    <a:pt x="377666" y="1441983"/>
                  </a:lnTo>
                  <a:lnTo>
                    <a:pt x="423386" y="1398167"/>
                  </a:lnTo>
                  <a:lnTo>
                    <a:pt x="444341" y="1496275"/>
                  </a:lnTo>
                  <a:cubicBezTo>
                    <a:pt x="447199" y="1509610"/>
                    <a:pt x="460534" y="1518183"/>
                    <a:pt x="474821" y="1515325"/>
                  </a:cubicBezTo>
                  <a:cubicBezTo>
                    <a:pt x="488156" y="1512467"/>
                    <a:pt x="496729" y="1499133"/>
                    <a:pt x="493871" y="1484845"/>
                  </a:cubicBezTo>
                  <a:lnTo>
                    <a:pt x="466249" y="1356258"/>
                  </a:lnTo>
                  <a:lnTo>
                    <a:pt x="467201" y="1356258"/>
                  </a:lnTo>
                  <a:lnTo>
                    <a:pt x="511969" y="1313395"/>
                  </a:lnTo>
                  <a:lnTo>
                    <a:pt x="541496" y="1447697"/>
                  </a:lnTo>
                  <a:cubicBezTo>
                    <a:pt x="544354" y="1461033"/>
                    <a:pt x="557689" y="1469605"/>
                    <a:pt x="571976" y="1466747"/>
                  </a:cubicBezTo>
                  <a:cubicBezTo>
                    <a:pt x="585311" y="1463890"/>
                    <a:pt x="593884" y="1450555"/>
                    <a:pt x="591026" y="1436267"/>
                  </a:cubicBezTo>
                  <a:lnTo>
                    <a:pt x="554831" y="1270533"/>
                  </a:lnTo>
                  <a:lnTo>
                    <a:pt x="608171" y="1218145"/>
                  </a:lnTo>
                  <a:lnTo>
                    <a:pt x="651986" y="1429600"/>
                  </a:lnTo>
                  <a:cubicBezTo>
                    <a:pt x="653891" y="1437220"/>
                    <a:pt x="659606" y="1443888"/>
                    <a:pt x="667226" y="1447697"/>
                  </a:cubicBezTo>
                  <a:cubicBezTo>
                    <a:pt x="674846" y="1450555"/>
                    <a:pt x="683419" y="1450555"/>
                    <a:pt x="691039" y="1445792"/>
                  </a:cubicBezTo>
                  <a:lnTo>
                    <a:pt x="874871" y="1330540"/>
                  </a:lnTo>
                  <a:lnTo>
                    <a:pt x="874871" y="1405788"/>
                  </a:lnTo>
                  <a:lnTo>
                    <a:pt x="874871" y="1405788"/>
                  </a:lnTo>
                  <a:lnTo>
                    <a:pt x="731044" y="1497227"/>
                  </a:lnTo>
                  <a:cubicBezTo>
                    <a:pt x="719614" y="1504847"/>
                    <a:pt x="715804" y="1520088"/>
                    <a:pt x="722471" y="1532470"/>
                  </a:cubicBezTo>
                  <a:cubicBezTo>
                    <a:pt x="730091" y="1543900"/>
                    <a:pt x="745331" y="1547710"/>
                    <a:pt x="757714" y="1541042"/>
                  </a:cubicBezTo>
                  <a:lnTo>
                    <a:pt x="875824" y="1468652"/>
                  </a:lnTo>
                  <a:lnTo>
                    <a:pt x="875824" y="1468652"/>
                  </a:lnTo>
                  <a:lnTo>
                    <a:pt x="875824" y="1530565"/>
                  </a:lnTo>
                  <a:lnTo>
                    <a:pt x="875824" y="1530565"/>
                  </a:lnTo>
                  <a:lnTo>
                    <a:pt x="763429" y="1600097"/>
                  </a:lnTo>
                  <a:cubicBezTo>
                    <a:pt x="751999" y="1607717"/>
                    <a:pt x="748189" y="1622958"/>
                    <a:pt x="754856" y="1635340"/>
                  </a:cubicBezTo>
                  <a:cubicBezTo>
                    <a:pt x="762476" y="1647722"/>
                    <a:pt x="777716" y="1650580"/>
                    <a:pt x="790099" y="1643913"/>
                  </a:cubicBezTo>
                  <a:lnTo>
                    <a:pt x="875824" y="1590572"/>
                  </a:lnTo>
                  <a:lnTo>
                    <a:pt x="875824" y="1591525"/>
                  </a:lnTo>
                  <a:lnTo>
                    <a:pt x="875824" y="1654390"/>
                  </a:lnTo>
                  <a:lnTo>
                    <a:pt x="809149" y="1695347"/>
                  </a:lnTo>
                  <a:cubicBezTo>
                    <a:pt x="796766" y="1702967"/>
                    <a:pt x="793909" y="1718208"/>
                    <a:pt x="800576" y="1730590"/>
                  </a:cubicBezTo>
                  <a:cubicBezTo>
                    <a:pt x="808196" y="1742020"/>
                    <a:pt x="823436" y="1745830"/>
                    <a:pt x="835819" y="1739163"/>
                  </a:cubicBezTo>
                  <a:lnTo>
                    <a:pt x="875824" y="1714397"/>
                  </a:lnTo>
                  <a:lnTo>
                    <a:pt x="875824" y="1715350"/>
                  </a:lnTo>
                  <a:lnTo>
                    <a:pt x="875824" y="1774405"/>
                  </a:lnTo>
                  <a:cubicBezTo>
                    <a:pt x="875824" y="1788692"/>
                    <a:pt x="887254" y="1800122"/>
                    <a:pt x="901541" y="1800122"/>
                  </a:cubicBezTo>
                  <a:cubicBezTo>
                    <a:pt x="914876" y="1800122"/>
                    <a:pt x="926306" y="1788692"/>
                    <a:pt x="926306" y="1774405"/>
                  </a:cubicBezTo>
                  <a:lnTo>
                    <a:pt x="927259" y="1723922"/>
                  </a:lnTo>
                  <a:lnTo>
                    <a:pt x="927259" y="1723922"/>
                  </a:lnTo>
                  <a:lnTo>
                    <a:pt x="951071" y="1740115"/>
                  </a:lnTo>
                  <a:cubicBezTo>
                    <a:pt x="962501" y="1747735"/>
                    <a:pt x="978694" y="1744877"/>
                    <a:pt x="986314" y="1733447"/>
                  </a:cubicBezTo>
                  <a:cubicBezTo>
                    <a:pt x="993934" y="1722017"/>
                    <a:pt x="991076" y="1705825"/>
                    <a:pt x="979646" y="1698205"/>
                  </a:cubicBezTo>
                  <a:lnTo>
                    <a:pt x="926306" y="1662010"/>
                  </a:lnTo>
                  <a:lnTo>
                    <a:pt x="926306" y="1662010"/>
                  </a:lnTo>
                  <a:lnTo>
                    <a:pt x="926306" y="1600097"/>
                  </a:lnTo>
                  <a:lnTo>
                    <a:pt x="926306" y="1599145"/>
                  </a:lnTo>
                  <a:lnTo>
                    <a:pt x="926306" y="1599145"/>
                  </a:lnTo>
                  <a:lnTo>
                    <a:pt x="997744" y="1646770"/>
                  </a:lnTo>
                  <a:cubicBezTo>
                    <a:pt x="1009174" y="1654390"/>
                    <a:pt x="1025366" y="1651533"/>
                    <a:pt x="1032986" y="1640102"/>
                  </a:cubicBezTo>
                  <a:cubicBezTo>
                    <a:pt x="1040606" y="1628672"/>
                    <a:pt x="1037749" y="1612480"/>
                    <a:pt x="1026319" y="1604860"/>
                  </a:cubicBezTo>
                  <a:lnTo>
                    <a:pt x="927259" y="1538185"/>
                  </a:lnTo>
                  <a:lnTo>
                    <a:pt x="927259" y="1538185"/>
                  </a:lnTo>
                  <a:lnTo>
                    <a:pt x="928211" y="1463890"/>
                  </a:lnTo>
                  <a:lnTo>
                    <a:pt x="928211" y="1463890"/>
                  </a:lnTo>
                  <a:lnTo>
                    <a:pt x="1051084" y="1546758"/>
                  </a:lnTo>
                  <a:cubicBezTo>
                    <a:pt x="1062514" y="1554377"/>
                    <a:pt x="1078706" y="1551520"/>
                    <a:pt x="1086326" y="1540090"/>
                  </a:cubicBezTo>
                  <a:cubicBezTo>
                    <a:pt x="1093946" y="1528660"/>
                    <a:pt x="1091089" y="1512467"/>
                    <a:pt x="1079659" y="1504847"/>
                  </a:cubicBezTo>
                  <a:lnTo>
                    <a:pt x="927259" y="1402930"/>
                  </a:lnTo>
                  <a:lnTo>
                    <a:pt x="927259" y="1402930"/>
                  </a:lnTo>
                  <a:lnTo>
                    <a:pt x="927259" y="1323872"/>
                  </a:lnTo>
                  <a:lnTo>
                    <a:pt x="1097756" y="1443888"/>
                  </a:lnTo>
                  <a:cubicBezTo>
                    <a:pt x="1111091" y="1453413"/>
                    <a:pt x="1133951" y="1444840"/>
                    <a:pt x="1136809" y="1427695"/>
                  </a:cubicBezTo>
                  <a:lnTo>
                    <a:pt x="1176814" y="1222907"/>
                  </a:lnTo>
                  <a:lnTo>
                    <a:pt x="1231106" y="1279105"/>
                  </a:lnTo>
                  <a:lnTo>
                    <a:pt x="1231106" y="1279105"/>
                  </a:lnTo>
                  <a:lnTo>
                    <a:pt x="1192054" y="1458175"/>
                  </a:lnTo>
                  <a:cubicBezTo>
                    <a:pt x="1189196" y="1471510"/>
                    <a:pt x="1197769" y="1484845"/>
                    <a:pt x="1211104" y="1487702"/>
                  </a:cubicBezTo>
                  <a:cubicBezTo>
                    <a:pt x="1224439" y="1490560"/>
                    <a:pt x="1237774" y="1481988"/>
                    <a:pt x="1241584" y="1468652"/>
                  </a:cubicBezTo>
                  <a:lnTo>
                    <a:pt x="1273016" y="1323872"/>
                  </a:lnTo>
                  <a:lnTo>
                    <a:pt x="1273016" y="1323872"/>
                  </a:lnTo>
                  <a:lnTo>
                    <a:pt x="1325404" y="1377213"/>
                  </a:lnTo>
                  <a:lnTo>
                    <a:pt x="1325404" y="1377213"/>
                  </a:lnTo>
                  <a:lnTo>
                    <a:pt x="1300639" y="1494370"/>
                  </a:lnTo>
                  <a:cubicBezTo>
                    <a:pt x="1297781" y="1507705"/>
                    <a:pt x="1306354" y="1521040"/>
                    <a:pt x="1319689" y="1524850"/>
                  </a:cubicBezTo>
                  <a:cubicBezTo>
                    <a:pt x="1333024" y="1527708"/>
                    <a:pt x="1346359" y="1519135"/>
                    <a:pt x="1350169" y="1505800"/>
                  </a:cubicBezTo>
                  <a:lnTo>
                    <a:pt x="1368266" y="1421980"/>
                  </a:lnTo>
                  <a:lnTo>
                    <a:pt x="1368266" y="1421980"/>
                  </a:lnTo>
                  <a:lnTo>
                    <a:pt x="1368266" y="1422933"/>
                  </a:lnTo>
                  <a:lnTo>
                    <a:pt x="1411129" y="1467700"/>
                  </a:lnTo>
                  <a:lnTo>
                    <a:pt x="1411129" y="1467700"/>
                  </a:lnTo>
                  <a:lnTo>
                    <a:pt x="1397794" y="1530565"/>
                  </a:lnTo>
                  <a:cubicBezTo>
                    <a:pt x="1394936" y="1543900"/>
                    <a:pt x="1403509" y="1558188"/>
                    <a:pt x="1416844" y="1561045"/>
                  </a:cubicBezTo>
                  <a:cubicBezTo>
                    <a:pt x="1430179" y="1563902"/>
                    <a:pt x="1443514" y="1555330"/>
                    <a:pt x="1447324" y="1541995"/>
                  </a:cubicBezTo>
                  <a:lnTo>
                    <a:pt x="1453039" y="1513420"/>
                  </a:lnTo>
                  <a:lnTo>
                    <a:pt x="1453039" y="1513420"/>
                  </a:lnTo>
                  <a:lnTo>
                    <a:pt x="1488281" y="1549615"/>
                  </a:lnTo>
                  <a:cubicBezTo>
                    <a:pt x="1497806" y="1560092"/>
                    <a:pt x="1513999" y="1560092"/>
                    <a:pt x="1523524" y="1550567"/>
                  </a:cubicBezTo>
                  <a:cubicBezTo>
                    <a:pt x="1534001" y="1541042"/>
                    <a:pt x="1534001" y="1524850"/>
                    <a:pt x="1524476" y="1514372"/>
                  </a:cubicBezTo>
                  <a:lnTo>
                    <a:pt x="1483519" y="1472463"/>
                  </a:lnTo>
                  <a:lnTo>
                    <a:pt x="1482566" y="1471510"/>
                  </a:lnTo>
                  <a:lnTo>
                    <a:pt x="1528286" y="1461985"/>
                  </a:lnTo>
                  <a:cubicBezTo>
                    <a:pt x="1541621" y="1459127"/>
                    <a:pt x="1550194" y="1445792"/>
                    <a:pt x="1547336" y="1431505"/>
                  </a:cubicBezTo>
                  <a:cubicBezTo>
                    <a:pt x="1544479" y="1418170"/>
                    <a:pt x="1531144" y="1409597"/>
                    <a:pt x="1516856" y="1412455"/>
                  </a:cubicBezTo>
                  <a:lnTo>
                    <a:pt x="1440656" y="1428647"/>
                  </a:lnTo>
                  <a:lnTo>
                    <a:pt x="1397794" y="1379117"/>
                  </a:lnTo>
                  <a:lnTo>
                    <a:pt x="1397794" y="1379117"/>
                  </a:lnTo>
                  <a:lnTo>
                    <a:pt x="1495901" y="1358163"/>
                  </a:lnTo>
                  <a:cubicBezTo>
                    <a:pt x="1509236" y="1355305"/>
                    <a:pt x="1517809" y="1341970"/>
                    <a:pt x="1514951" y="1327683"/>
                  </a:cubicBezTo>
                  <a:cubicBezTo>
                    <a:pt x="1512094" y="1314347"/>
                    <a:pt x="1498759" y="1305775"/>
                    <a:pt x="1484471" y="1308633"/>
                  </a:cubicBezTo>
                  <a:lnTo>
                    <a:pt x="1355884" y="1336255"/>
                  </a:lnTo>
                  <a:lnTo>
                    <a:pt x="1355884" y="1336255"/>
                  </a:lnTo>
                  <a:lnTo>
                    <a:pt x="1313021" y="1291488"/>
                  </a:lnTo>
                  <a:lnTo>
                    <a:pt x="1313021" y="1291488"/>
                  </a:lnTo>
                  <a:lnTo>
                    <a:pt x="1448276" y="1261960"/>
                  </a:lnTo>
                  <a:cubicBezTo>
                    <a:pt x="1461611" y="1259102"/>
                    <a:pt x="1470184" y="1245767"/>
                    <a:pt x="1467326" y="1231480"/>
                  </a:cubicBezTo>
                  <a:cubicBezTo>
                    <a:pt x="1464469" y="1218145"/>
                    <a:pt x="1451134" y="1209572"/>
                    <a:pt x="1436846" y="1212430"/>
                  </a:cubicBezTo>
                  <a:lnTo>
                    <a:pt x="1271111" y="1248625"/>
                  </a:lnTo>
                  <a:lnTo>
                    <a:pt x="1271111" y="1248625"/>
                  </a:lnTo>
                  <a:lnTo>
                    <a:pt x="1218724" y="1194332"/>
                  </a:lnTo>
                  <a:lnTo>
                    <a:pt x="1431131" y="1150517"/>
                  </a:lnTo>
                  <a:cubicBezTo>
                    <a:pt x="1439704" y="1149565"/>
                    <a:pt x="1445419" y="1143850"/>
                    <a:pt x="1449229" y="1135277"/>
                  </a:cubicBezTo>
                  <a:cubicBezTo>
                    <a:pt x="1451134" y="1127657"/>
                    <a:pt x="1451134" y="1119085"/>
                    <a:pt x="1447324" y="1112417"/>
                  </a:cubicBezTo>
                  <a:lnTo>
                    <a:pt x="1332071" y="929537"/>
                  </a:lnTo>
                  <a:lnTo>
                    <a:pt x="1407319" y="929537"/>
                  </a:lnTo>
                  <a:lnTo>
                    <a:pt x="1495901" y="1073365"/>
                  </a:lnTo>
                  <a:cubicBezTo>
                    <a:pt x="1503521" y="1084795"/>
                    <a:pt x="1519714" y="1088605"/>
                    <a:pt x="1531144" y="1081938"/>
                  </a:cubicBezTo>
                  <a:cubicBezTo>
                    <a:pt x="1542574" y="1074317"/>
                    <a:pt x="1546384" y="1059077"/>
                    <a:pt x="1539716" y="1046695"/>
                  </a:cubicBezTo>
                  <a:lnTo>
                    <a:pt x="1467326" y="929537"/>
                  </a:lnTo>
                  <a:lnTo>
                    <a:pt x="1529239" y="929537"/>
                  </a:lnTo>
                  <a:lnTo>
                    <a:pt x="1530191" y="929537"/>
                  </a:lnTo>
                  <a:lnTo>
                    <a:pt x="1598771" y="1040980"/>
                  </a:lnTo>
                  <a:cubicBezTo>
                    <a:pt x="1606391" y="1052410"/>
                    <a:pt x="1622584" y="1056220"/>
                    <a:pt x="1634014" y="1049552"/>
                  </a:cubicBezTo>
                  <a:cubicBezTo>
                    <a:pt x="1645444" y="1041932"/>
                    <a:pt x="1649254" y="1026692"/>
                    <a:pt x="1642586" y="1014310"/>
                  </a:cubicBezTo>
                  <a:lnTo>
                    <a:pt x="1590199" y="928585"/>
                  </a:lnTo>
                  <a:lnTo>
                    <a:pt x="1653064" y="928585"/>
                  </a:lnTo>
                  <a:lnTo>
                    <a:pt x="1653064" y="928585"/>
                  </a:lnTo>
                  <a:lnTo>
                    <a:pt x="1694021" y="994307"/>
                  </a:lnTo>
                  <a:cubicBezTo>
                    <a:pt x="1701641" y="1005737"/>
                    <a:pt x="1717834" y="1009547"/>
                    <a:pt x="1729264" y="1002880"/>
                  </a:cubicBezTo>
                  <a:cubicBezTo>
                    <a:pt x="1740694" y="995260"/>
                    <a:pt x="1744504" y="980020"/>
                    <a:pt x="1737836" y="967637"/>
                  </a:cubicBezTo>
                  <a:lnTo>
                    <a:pt x="1714024" y="928585"/>
                  </a:lnTo>
                  <a:lnTo>
                    <a:pt x="1714024" y="928585"/>
                  </a:lnTo>
                  <a:lnTo>
                    <a:pt x="1774031" y="928585"/>
                  </a:lnTo>
                  <a:cubicBezTo>
                    <a:pt x="1787366" y="928585"/>
                    <a:pt x="1798796" y="917155"/>
                    <a:pt x="1798796" y="902867"/>
                  </a:cubicBezTo>
                  <a:cubicBezTo>
                    <a:pt x="1798796" y="888580"/>
                    <a:pt x="1787366" y="877150"/>
                    <a:pt x="1773079" y="877150"/>
                  </a:cubicBezTo>
                  <a:lnTo>
                    <a:pt x="1722596" y="878102"/>
                  </a:lnTo>
                  <a:lnTo>
                    <a:pt x="1722596" y="878102"/>
                  </a:lnTo>
                  <a:lnTo>
                    <a:pt x="1738789" y="853337"/>
                  </a:lnTo>
                  <a:cubicBezTo>
                    <a:pt x="1746409" y="841907"/>
                    <a:pt x="1743551" y="825715"/>
                    <a:pt x="1732121" y="818095"/>
                  </a:cubicBezTo>
                  <a:cubicBezTo>
                    <a:pt x="1724501" y="813332"/>
                    <a:pt x="1715929" y="812380"/>
                    <a:pt x="1708309" y="815237"/>
                  </a:cubicBezTo>
                  <a:cubicBezTo>
                    <a:pt x="1703546" y="817142"/>
                    <a:pt x="1699736" y="820000"/>
                    <a:pt x="1696879" y="824762"/>
                  </a:cubicBezTo>
                  <a:lnTo>
                    <a:pt x="1661636" y="877150"/>
                  </a:lnTo>
                  <a:lnTo>
                    <a:pt x="1661636" y="877150"/>
                  </a:lnTo>
                  <a:lnTo>
                    <a:pt x="1598771" y="877150"/>
                  </a:lnTo>
                  <a:lnTo>
                    <a:pt x="1646396" y="806665"/>
                  </a:lnTo>
                  <a:cubicBezTo>
                    <a:pt x="1654016" y="795235"/>
                    <a:pt x="1651159" y="779042"/>
                    <a:pt x="1639729" y="771422"/>
                  </a:cubicBezTo>
                  <a:cubicBezTo>
                    <a:pt x="1632109" y="766660"/>
                    <a:pt x="1623536" y="765707"/>
                    <a:pt x="1615916" y="768565"/>
                  </a:cubicBezTo>
                  <a:cubicBezTo>
                    <a:pt x="1611154" y="770470"/>
                    <a:pt x="1607344" y="773327"/>
                    <a:pt x="1604486" y="778090"/>
                  </a:cubicBezTo>
                  <a:lnTo>
                    <a:pt x="1537811" y="877150"/>
                  </a:lnTo>
                  <a:lnTo>
                    <a:pt x="1462564" y="877150"/>
                  </a:lnTo>
                  <a:lnTo>
                    <a:pt x="1462564" y="877150"/>
                  </a:lnTo>
                  <a:lnTo>
                    <a:pt x="1545431" y="754277"/>
                  </a:lnTo>
                  <a:cubicBezTo>
                    <a:pt x="1553051" y="742847"/>
                    <a:pt x="1550194" y="726655"/>
                    <a:pt x="1538764" y="719035"/>
                  </a:cubicBezTo>
                  <a:cubicBezTo>
                    <a:pt x="1531144" y="714272"/>
                    <a:pt x="1522571" y="713320"/>
                    <a:pt x="1514951" y="716177"/>
                  </a:cubicBezTo>
                  <a:cubicBezTo>
                    <a:pt x="1510189" y="718082"/>
                    <a:pt x="1506379" y="720940"/>
                    <a:pt x="1503521" y="725702"/>
                  </a:cubicBezTo>
                  <a:lnTo>
                    <a:pt x="1401604" y="878102"/>
                  </a:lnTo>
                  <a:lnTo>
                    <a:pt x="1322546" y="877150"/>
                  </a:lnTo>
                  <a:lnTo>
                    <a:pt x="1443514" y="706652"/>
                  </a:lnTo>
                  <a:cubicBezTo>
                    <a:pt x="1448276" y="699032"/>
                    <a:pt x="1449229" y="690460"/>
                    <a:pt x="1445419" y="682840"/>
                  </a:cubicBezTo>
                  <a:cubicBezTo>
                    <a:pt x="1441609" y="674267"/>
                    <a:pt x="1434941" y="668552"/>
                    <a:pt x="1427321" y="667600"/>
                  </a:cubicBezTo>
                  <a:lnTo>
                    <a:pt x="1221581" y="628547"/>
                  </a:lnTo>
                  <a:lnTo>
                    <a:pt x="1278731" y="573302"/>
                  </a:lnTo>
                  <a:lnTo>
                    <a:pt x="1456849" y="611402"/>
                  </a:lnTo>
                  <a:cubicBezTo>
                    <a:pt x="1470184" y="614260"/>
                    <a:pt x="1483519" y="605687"/>
                    <a:pt x="1487329" y="592352"/>
                  </a:cubicBezTo>
                  <a:cubicBezTo>
                    <a:pt x="1490186" y="579017"/>
                    <a:pt x="1481614" y="565682"/>
                    <a:pt x="1468279" y="561872"/>
                  </a:cubicBezTo>
                  <a:lnTo>
                    <a:pt x="1321594" y="532345"/>
                  </a:lnTo>
                  <a:lnTo>
                    <a:pt x="1374934" y="479957"/>
                  </a:lnTo>
                  <a:lnTo>
                    <a:pt x="1492091" y="504722"/>
                  </a:lnTo>
                  <a:cubicBezTo>
                    <a:pt x="1505426" y="507580"/>
                    <a:pt x="1518761" y="499007"/>
                    <a:pt x="1522571" y="485672"/>
                  </a:cubicBezTo>
                  <a:cubicBezTo>
                    <a:pt x="1525429" y="472337"/>
                    <a:pt x="1516856" y="459002"/>
                    <a:pt x="1503521" y="455192"/>
                  </a:cubicBezTo>
                  <a:lnTo>
                    <a:pt x="1420654" y="437095"/>
                  </a:lnTo>
                  <a:lnTo>
                    <a:pt x="1420654" y="437095"/>
                  </a:lnTo>
                  <a:lnTo>
                    <a:pt x="1466374" y="393280"/>
                  </a:lnTo>
                  <a:lnTo>
                    <a:pt x="1528286" y="406615"/>
                  </a:lnTo>
                  <a:cubicBezTo>
                    <a:pt x="1541621" y="409472"/>
                    <a:pt x="1554956" y="400900"/>
                    <a:pt x="1558766" y="387565"/>
                  </a:cubicBezTo>
                  <a:cubicBezTo>
                    <a:pt x="1561624" y="374230"/>
                    <a:pt x="1553051" y="360895"/>
                    <a:pt x="1539716" y="357085"/>
                  </a:cubicBezTo>
                  <a:lnTo>
                    <a:pt x="1510189" y="350417"/>
                  </a:lnTo>
                  <a:lnTo>
                    <a:pt x="1510189" y="350417"/>
                  </a:lnTo>
                  <a:lnTo>
                    <a:pt x="1546384" y="316127"/>
                  </a:lnTo>
                  <a:cubicBezTo>
                    <a:pt x="1555909" y="307555"/>
                    <a:pt x="1555909" y="290410"/>
                    <a:pt x="1546384" y="280885"/>
                  </a:cubicBezTo>
                  <a:close/>
                  <a:moveTo>
                    <a:pt x="1257776" y="879055"/>
                  </a:moveTo>
                  <a:lnTo>
                    <a:pt x="1110139" y="880007"/>
                  </a:lnTo>
                  <a:lnTo>
                    <a:pt x="1109186" y="828572"/>
                  </a:lnTo>
                  <a:cubicBezTo>
                    <a:pt x="1109186" y="821905"/>
                    <a:pt x="1106329" y="815237"/>
                    <a:pt x="1102519" y="811427"/>
                  </a:cubicBezTo>
                  <a:lnTo>
                    <a:pt x="1068229" y="774280"/>
                  </a:lnTo>
                  <a:lnTo>
                    <a:pt x="1175861" y="671410"/>
                  </a:lnTo>
                  <a:lnTo>
                    <a:pt x="1376839" y="710462"/>
                  </a:lnTo>
                  <a:lnTo>
                    <a:pt x="1258729" y="877150"/>
                  </a:lnTo>
                  <a:lnTo>
                    <a:pt x="1257776" y="879055"/>
                  </a:lnTo>
                  <a:close/>
                  <a:moveTo>
                    <a:pt x="1059656" y="879055"/>
                  </a:moveTo>
                  <a:lnTo>
                    <a:pt x="1060609" y="929537"/>
                  </a:lnTo>
                  <a:lnTo>
                    <a:pt x="1061561" y="969542"/>
                  </a:lnTo>
                  <a:lnTo>
                    <a:pt x="1032034" y="997165"/>
                  </a:lnTo>
                  <a:lnTo>
                    <a:pt x="994886" y="1031455"/>
                  </a:lnTo>
                  <a:lnTo>
                    <a:pt x="965359" y="1059077"/>
                  </a:lnTo>
                  <a:lnTo>
                    <a:pt x="925354" y="1060030"/>
                  </a:lnTo>
                  <a:lnTo>
                    <a:pt x="874871" y="1060982"/>
                  </a:lnTo>
                  <a:lnTo>
                    <a:pt x="834866" y="1061935"/>
                  </a:lnTo>
                  <a:lnTo>
                    <a:pt x="807244" y="1032407"/>
                  </a:lnTo>
                  <a:lnTo>
                    <a:pt x="772954" y="995260"/>
                  </a:lnTo>
                  <a:lnTo>
                    <a:pt x="745331" y="965732"/>
                  </a:lnTo>
                  <a:lnTo>
                    <a:pt x="744379" y="925727"/>
                  </a:lnTo>
                  <a:lnTo>
                    <a:pt x="743426" y="875245"/>
                  </a:lnTo>
                  <a:lnTo>
                    <a:pt x="742474" y="835240"/>
                  </a:lnTo>
                  <a:lnTo>
                    <a:pt x="772001" y="807617"/>
                  </a:lnTo>
                  <a:lnTo>
                    <a:pt x="809149" y="773327"/>
                  </a:lnTo>
                  <a:lnTo>
                    <a:pt x="838676" y="745705"/>
                  </a:lnTo>
                  <a:lnTo>
                    <a:pt x="878681" y="744752"/>
                  </a:lnTo>
                  <a:lnTo>
                    <a:pt x="929164" y="743800"/>
                  </a:lnTo>
                  <a:lnTo>
                    <a:pt x="969169" y="742847"/>
                  </a:lnTo>
                  <a:lnTo>
                    <a:pt x="996791" y="772375"/>
                  </a:lnTo>
                  <a:lnTo>
                    <a:pt x="1031081" y="809522"/>
                  </a:lnTo>
                  <a:lnTo>
                    <a:pt x="1057751" y="839050"/>
                  </a:lnTo>
                  <a:lnTo>
                    <a:pt x="1059656" y="879055"/>
                  </a:lnTo>
                  <a:close/>
                  <a:moveTo>
                    <a:pt x="1178719" y="1150517"/>
                  </a:moveTo>
                  <a:lnTo>
                    <a:pt x="1066324" y="1033360"/>
                  </a:lnTo>
                  <a:lnTo>
                    <a:pt x="1103471" y="999070"/>
                  </a:lnTo>
                  <a:cubicBezTo>
                    <a:pt x="1109186" y="994307"/>
                    <a:pt x="1112044" y="987640"/>
                    <a:pt x="1112044" y="980020"/>
                  </a:cubicBezTo>
                  <a:lnTo>
                    <a:pt x="1111091" y="929537"/>
                  </a:lnTo>
                  <a:lnTo>
                    <a:pt x="1272064" y="928585"/>
                  </a:lnTo>
                  <a:lnTo>
                    <a:pt x="1384459" y="1107655"/>
                  </a:lnTo>
                  <a:lnTo>
                    <a:pt x="1178719" y="1150517"/>
                  </a:lnTo>
                  <a:close/>
                  <a:moveTo>
                    <a:pt x="926306" y="1260055"/>
                  </a:moveTo>
                  <a:lnTo>
                    <a:pt x="925354" y="1111465"/>
                  </a:lnTo>
                  <a:lnTo>
                    <a:pt x="975836" y="1110513"/>
                  </a:lnTo>
                  <a:cubicBezTo>
                    <a:pt x="982504" y="1110513"/>
                    <a:pt x="988219" y="1107655"/>
                    <a:pt x="992981" y="1103845"/>
                  </a:cubicBezTo>
                  <a:lnTo>
                    <a:pt x="1030129" y="1069555"/>
                  </a:lnTo>
                  <a:lnTo>
                    <a:pt x="1132999" y="1177188"/>
                  </a:lnTo>
                  <a:lnTo>
                    <a:pt x="1093946" y="1378165"/>
                  </a:lnTo>
                  <a:lnTo>
                    <a:pt x="926306" y="1260055"/>
                  </a:lnTo>
                  <a:close/>
                  <a:moveTo>
                    <a:pt x="652939" y="1179092"/>
                  </a:moveTo>
                  <a:lnTo>
                    <a:pt x="769144" y="1067650"/>
                  </a:lnTo>
                  <a:lnTo>
                    <a:pt x="803434" y="1104797"/>
                  </a:lnTo>
                  <a:cubicBezTo>
                    <a:pt x="809149" y="1110513"/>
                    <a:pt x="815816" y="1113370"/>
                    <a:pt x="822484" y="1112417"/>
                  </a:cubicBezTo>
                  <a:lnTo>
                    <a:pt x="872966" y="1111465"/>
                  </a:lnTo>
                  <a:lnTo>
                    <a:pt x="872966" y="1274342"/>
                  </a:lnTo>
                  <a:lnTo>
                    <a:pt x="694849" y="1386738"/>
                  </a:lnTo>
                  <a:lnTo>
                    <a:pt x="652939" y="1179092"/>
                  </a:lnTo>
                  <a:close/>
                  <a:moveTo>
                    <a:pt x="545306" y="926680"/>
                  </a:moveTo>
                  <a:lnTo>
                    <a:pt x="693896" y="925727"/>
                  </a:lnTo>
                  <a:lnTo>
                    <a:pt x="694849" y="976210"/>
                  </a:lnTo>
                  <a:cubicBezTo>
                    <a:pt x="694849" y="981925"/>
                    <a:pt x="697706" y="988592"/>
                    <a:pt x="701516" y="993355"/>
                  </a:cubicBezTo>
                  <a:lnTo>
                    <a:pt x="735806" y="1030502"/>
                  </a:lnTo>
                  <a:lnTo>
                    <a:pt x="628174" y="1132420"/>
                  </a:lnTo>
                  <a:lnTo>
                    <a:pt x="627221" y="1131467"/>
                  </a:lnTo>
                  <a:lnTo>
                    <a:pt x="426244" y="1093367"/>
                  </a:lnTo>
                  <a:lnTo>
                    <a:pt x="545306" y="926680"/>
                  </a:lnTo>
                  <a:close/>
                  <a:moveTo>
                    <a:pt x="626269" y="654265"/>
                  </a:moveTo>
                  <a:lnTo>
                    <a:pt x="737711" y="770470"/>
                  </a:lnTo>
                  <a:lnTo>
                    <a:pt x="700564" y="804760"/>
                  </a:lnTo>
                  <a:cubicBezTo>
                    <a:pt x="694849" y="809522"/>
                    <a:pt x="691991" y="817142"/>
                    <a:pt x="691991" y="823810"/>
                  </a:cubicBezTo>
                  <a:lnTo>
                    <a:pt x="692944" y="875245"/>
                  </a:lnTo>
                  <a:lnTo>
                    <a:pt x="531971" y="876197"/>
                  </a:lnTo>
                  <a:lnTo>
                    <a:pt x="418624" y="697127"/>
                  </a:lnTo>
                  <a:lnTo>
                    <a:pt x="626269" y="654265"/>
                  </a:lnTo>
                  <a:close/>
                  <a:moveTo>
                    <a:pt x="877729" y="545680"/>
                  </a:moveTo>
                  <a:lnTo>
                    <a:pt x="877729" y="695222"/>
                  </a:lnTo>
                  <a:lnTo>
                    <a:pt x="827246" y="696175"/>
                  </a:lnTo>
                  <a:cubicBezTo>
                    <a:pt x="824389" y="696175"/>
                    <a:pt x="820579" y="696175"/>
                    <a:pt x="817721" y="698080"/>
                  </a:cubicBezTo>
                  <a:cubicBezTo>
                    <a:pt x="814864" y="699032"/>
                    <a:pt x="812959" y="700937"/>
                    <a:pt x="810101" y="703795"/>
                  </a:cubicBezTo>
                  <a:lnTo>
                    <a:pt x="773906" y="738085"/>
                  </a:lnTo>
                  <a:lnTo>
                    <a:pt x="671989" y="629500"/>
                  </a:lnTo>
                  <a:lnTo>
                    <a:pt x="711041" y="428522"/>
                  </a:lnTo>
                  <a:lnTo>
                    <a:pt x="877729" y="545680"/>
                  </a:lnTo>
                  <a:close/>
                  <a:moveTo>
                    <a:pt x="1151096" y="626642"/>
                  </a:moveTo>
                  <a:lnTo>
                    <a:pt x="1034891" y="738085"/>
                  </a:lnTo>
                  <a:lnTo>
                    <a:pt x="999649" y="699985"/>
                  </a:lnTo>
                  <a:cubicBezTo>
                    <a:pt x="994886" y="695222"/>
                    <a:pt x="987266" y="691412"/>
                    <a:pt x="980599" y="692365"/>
                  </a:cubicBezTo>
                  <a:lnTo>
                    <a:pt x="929164" y="693317"/>
                  </a:lnTo>
                  <a:lnTo>
                    <a:pt x="928211" y="532345"/>
                  </a:lnTo>
                  <a:lnTo>
                    <a:pt x="1107281" y="419950"/>
                  </a:lnTo>
                  <a:lnTo>
                    <a:pt x="1151096" y="626642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00285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1E09FCC-F4E7-49F1-996E-B5204AEE2B1C}"/>
              </a:ext>
            </a:extLst>
          </p:cNvPr>
          <p:cNvSpPr txBox="1"/>
          <p:nvPr/>
        </p:nvSpPr>
        <p:spPr>
          <a:xfrm>
            <a:off x="7929825" y="3448878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675124-683B-4C2A-8C42-185133172684}"/>
              </a:ext>
            </a:extLst>
          </p:cNvPr>
          <p:cNvSpPr txBox="1"/>
          <p:nvPr/>
        </p:nvSpPr>
        <p:spPr>
          <a:xfrm>
            <a:off x="8489987" y="5896682"/>
            <a:ext cx="3008278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FB95A5-4EF5-4FC2-BE30-02525A04544C}"/>
              </a:ext>
            </a:extLst>
          </p:cNvPr>
          <p:cNvSpPr txBox="1"/>
          <p:nvPr/>
        </p:nvSpPr>
        <p:spPr>
          <a:xfrm>
            <a:off x="8489986" y="5135860"/>
            <a:ext cx="300827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EBC69A1-E70E-4EA1-B556-C6EEDE5F1516}"/>
              </a:ext>
            </a:extLst>
          </p:cNvPr>
          <p:cNvSpPr/>
          <p:nvPr/>
        </p:nvSpPr>
        <p:spPr>
          <a:xfrm>
            <a:off x="4432298" y="530431"/>
            <a:ext cx="2980452" cy="1317256"/>
          </a:xfrm>
          <a:custGeom>
            <a:avLst/>
            <a:gdLst>
              <a:gd name="connsiteX0" fmla="*/ 2607594 w 2980452"/>
              <a:gd name="connsiteY0" fmla="*/ 1051320 h 1317256"/>
              <a:gd name="connsiteX1" fmla="*/ 2368520 w 2980452"/>
              <a:gd name="connsiteY1" fmla="*/ 1115441 h 1317256"/>
              <a:gd name="connsiteX2" fmla="*/ 2291731 w 2980452"/>
              <a:gd name="connsiteY2" fmla="*/ 1180356 h 1317256"/>
              <a:gd name="connsiteX3" fmla="*/ 2273525 w 2980452"/>
              <a:gd name="connsiteY3" fmla="*/ 1273768 h 1317256"/>
              <a:gd name="connsiteX4" fmla="*/ 2365353 w 2980452"/>
              <a:gd name="connsiteY4" fmla="*/ 1288018 h 1317256"/>
              <a:gd name="connsiteX5" fmla="*/ 2607594 w 2980452"/>
              <a:gd name="connsiteY5" fmla="*/ 1051320 h 1317256"/>
              <a:gd name="connsiteX6" fmla="*/ 1818334 w 2980452"/>
              <a:gd name="connsiteY6" fmla="*/ 565849 h 1317256"/>
              <a:gd name="connsiteX7" fmla="*/ 1800127 w 2980452"/>
              <a:gd name="connsiteY7" fmla="*/ 576338 h 1317256"/>
              <a:gd name="connsiteX8" fmla="*/ 1682965 w 2980452"/>
              <a:gd name="connsiteY8" fmla="*/ 719623 h 1317256"/>
              <a:gd name="connsiteX9" fmla="*/ 1693257 w 2980452"/>
              <a:gd name="connsiteY9" fmla="*/ 745749 h 1317256"/>
              <a:gd name="connsiteX10" fmla="*/ 1848416 w 2980452"/>
              <a:gd name="connsiteY10" fmla="*/ 602462 h 1317256"/>
              <a:gd name="connsiteX11" fmla="*/ 1838916 w 2980452"/>
              <a:gd name="connsiteY11" fmla="*/ 568421 h 1317256"/>
              <a:gd name="connsiteX12" fmla="*/ 1818334 w 2980452"/>
              <a:gd name="connsiteY12" fmla="*/ 565849 h 1317256"/>
              <a:gd name="connsiteX13" fmla="*/ 2330422 w 2980452"/>
              <a:gd name="connsiteY13" fmla="*/ 429886 h 1317256"/>
              <a:gd name="connsiteX14" fmla="*/ 2346355 w 2980452"/>
              <a:gd name="connsiteY14" fmla="*/ 444136 h 1317256"/>
              <a:gd name="connsiteX15" fmla="*/ 2343188 w 2980452"/>
              <a:gd name="connsiteY15" fmla="*/ 524881 h 1317256"/>
              <a:gd name="connsiteX16" fmla="*/ 2312314 w 2980452"/>
              <a:gd name="connsiteY16" fmla="*/ 571589 h 1317256"/>
              <a:gd name="connsiteX17" fmla="*/ 2393853 w 2980452"/>
              <a:gd name="connsiteY17" fmla="*/ 577922 h 1317256"/>
              <a:gd name="connsiteX18" fmla="*/ 2436601 w 2980452"/>
              <a:gd name="connsiteY18" fmla="*/ 646793 h 1317256"/>
              <a:gd name="connsiteX19" fmla="*/ 2361395 w 2980452"/>
              <a:gd name="connsiteY19" fmla="*/ 812246 h 1317256"/>
              <a:gd name="connsiteX20" fmla="*/ 2357436 w 2980452"/>
              <a:gd name="connsiteY20" fmla="*/ 908033 h 1317256"/>
              <a:gd name="connsiteX21" fmla="*/ 2437393 w 2980452"/>
              <a:gd name="connsiteY21" fmla="*/ 847077 h 1317256"/>
              <a:gd name="connsiteX22" fmla="*/ 2564846 w 2980452"/>
              <a:gd name="connsiteY22" fmla="*/ 605628 h 1317256"/>
              <a:gd name="connsiteX23" fmla="*/ 2684382 w 2980452"/>
              <a:gd name="connsiteY23" fmla="*/ 552589 h 1317256"/>
              <a:gd name="connsiteX24" fmla="*/ 2561678 w 2980452"/>
              <a:gd name="connsiteY24" fmla="*/ 777413 h 1317256"/>
              <a:gd name="connsiteX25" fmla="*/ 2531596 w 2980452"/>
              <a:gd name="connsiteY25" fmla="*/ 851827 h 1317256"/>
              <a:gd name="connsiteX26" fmla="*/ 2544263 w 2980452"/>
              <a:gd name="connsiteY26" fmla="*/ 915158 h 1317256"/>
              <a:gd name="connsiteX27" fmla="*/ 2604427 w 2980452"/>
              <a:gd name="connsiteY27" fmla="*/ 894575 h 1317256"/>
              <a:gd name="connsiteX28" fmla="*/ 2790461 w 2980452"/>
              <a:gd name="connsiteY28" fmla="*/ 600879 h 1317256"/>
              <a:gd name="connsiteX29" fmla="*/ 2896541 w 2980452"/>
              <a:gd name="connsiteY29" fmla="*/ 554173 h 1317256"/>
              <a:gd name="connsiteX30" fmla="*/ 2750087 w 2980452"/>
              <a:gd name="connsiteY30" fmla="*/ 915950 h 1317256"/>
              <a:gd name="connsiteX31" fmla="*/ 2747713 w 2980452"/>
              <a:gd name="connsiteY31" fmla="*/ 955531 h 1317256"/>
              <a:gd name="connsiteX32" fmla="*/ 2787294 w 2980452"/>
              <a:gd name="connsiteY32" fmla="*/ 948406 h 1317256"/>
              <a:gd name="connsiteX33" fmla="*/ 2928205 w 2980452"/>
              <a:gd name="connsiteY33" fmla="*/ 805913 h 1317256"/>
              <a:gd name="connsiteX34" fmla="*/ 2980452 w 2980452"/>
              <a:gd name="connsiteY34" fmla="*/ 725166 h 1317256"/>
              <a:gd name="connsiteX35" fmla="*/ 2815794 w 2980452"/>
              <a:gd name="connsiteY35" fmla="*/ 957906 h 1317256"/>
              <a:gd name="connsiteX36" fmla="*/ 2642425 w 2980452"/>
              <a:gd name="connsiteY36" fmla="*/ 1114651 h 1317256"/>
              <a:gd name="connsiteX37" fmla="*/ 2470641 w 2980452"/>
              <a:gd name="connsiteY37" fmla="*/ 1287226 h 1317256"/>
              <a:gd name="connsiteX38" fmla="*/ 2320231 w 2980452"/>
              <a:gd name="connsiteY38" fmla="*/ 1315726 h 1317256"/>
              <a:gd name="connsiteX39" fmla="*/ 2246607 w 2980452"/>
              <a:gd name="connsiteY39" fmla="*/ 1185896 h 1317256"/>
              <a:gd name="connsiteX40" fmla="*/ 2356646 w 2980452"/>
              <a:gd name="connsiteY40" fmla="*/ 1081402 h 1317256"/>
              <a:gd name="connsiteX41" fmla="*/ 2581470 w 2980452"/>
              <a:gd name="connsiteY41" fmla="*/ 1013321 h 1317256"/>
              <a:gd name="connsiteX42" fmla="*/ 2678840 w 2980452"/>
              <a:gd name="connsiteY42" fmla="*/ 927033 h 1317256"/>
              <a:gd name="connsiteX43" fmla="*/ 2726338 w 2980452"/>
              <a:gd name="connsiteY43" fmla="*/ 798788 h 1317256"/>
              <a:gd name="connsiteX44" fmla="*/ 2714464 w 2980452"/>
              <a:gd name="connsiteY44" fmla="*/ 792455 h 1317256"/>
              <a:gd name="connsiteX45" fmla="*/ 2679632 w 2980452"/>
              <a:gd name="connsiteY45" fmla="*/ 842328 h 1317256"/>
              <a:gd name="connsiteX46" fmla="*/ 2608386 w 2980452"/>
              <a:gd name="connsiteY46" fmla="*/ 921491 h 1317256"/>
              <a:gd name="connsiteX47" fmla="*/ 2457974 w 2980452"/>
              <a:gd name="connsiteY47" fmla="*/ 856578 h 1317256"/>
              <a:gd name="connsiteX48" fmla="*/ 2398602 w 2980452"/>
              <a:gd name="connsiteY48" fmla="*/ 918324 h 1317256"/>
              <a:gd name="connsiteX49" fmla="*/ 2306772 w 2980452"/>
              <a:gd name="connsiteY49" fmla="*/ 939699 h 1317256"/>
              <a:gd name="connsiteX50" fmla="*/ 2271149 w 2980452"/>
              <a:gd name="connsiteY50" fmla="*/ 846286 h 1317256"/>
              <a:gd name="connsiteX51" fmla="*/ 2343979 w 2980452"/>
              <a:gd name="connsiteY51" fmla="*/ 686375 h 1317256"/>
              <a:gd name="connsiteX52" fmla="*/ 2352688 w 2980452"/>
              <a:gd name="connsiteY52" fmla="*/ 632544 h 1317256"/>
              <a:gd name="connsiteX53" fmla="*/ 2294898 w 2980452"/>
              <a:gd name="connsiteY53" fmla="*/ 610379 h 1317256"/>
              <a:gd name="connsiteX54" fmla="*/ 2254524 w 2980452"/>
              <a:gd name="connsiteY54" fmla="*/ 646001 h 1317256"/>
              <a:gd name="connsiteX55" fmla="*/ 2172986 w 2980452"/>
              <a:gd name="connsiteY55" fmla="*/ 820953 h 1317256"/>
              <a:gd name="connsiteX56" fmla="*/ 2085115 w 2980452"/>
              <a:gd name="connsiteY56" fmla="*/ 927824 h 1317256"/>
              <a:gd name="connsiteX57" fmla="*/ 2005951 w 2980452"/>
              <a:gd name="connsiteY57" fmla="*/ 942865 h 1317256"/>
              <a:gd name="connsiteX58" fmla="*/ 1965578 w 2980452"/>
              <a:gd name="connsiteY58" fmla="*/ 866869 h 1317256"/>
              <a:gd name="connsiteX59" fmla="*/ 2000410 w 2980452"/>
              <a:gd name="connsiteY59" fmla="*/ 756040 h 1317256"/>
              <a:gd name="connsiteX60" fmla="*/ 2032076 w 2980452"/>
              <a:gd name="connsiteY60" fmla="*/ 699833 h 1317256"/>
              <a:gd name="connsiteX61" fmla="*/ 2025742 w 2980452"/>
              <a:gd name="connsiteY61" fmla="*/ 619086 h 1317256"/>
              <a:gd name="connsiteX62" fmla="*/ 1944204 w 2980452"/>
              <a:gd name="connsiteY62" fmla="*/ 657085 h 1317256"/>
              <a:gd name="connsiteX63" fmla="*/ 1862666 w 2980452"/>
              <a:gd name="connsiteY63" fmla="*/ 832036 h 1317256"/>
              <a:gd name="connsiteX64" fmla="*/ 1768461 w 2980452"/>
              <a:gd name="connsiteY64" fmla="*/ 932574 h 1317256"/>
              <a:gd name="connsiteX65" fmla="*/ 1617259 w 2980452"/>
              <a:gd name="connsiteY65" fmla="*/ 930200 h 1317256"/>
              <a:gd name="connsiteX66" fmla="*/ 1578469 w 2980452"/>
              <a:gd name="connsiteY66" fmla="*/ 794829 h 1317256"/>
              <a:gd name="connsiteX67" fmla="*/ 1713838 w 2980452"/>
              <a:gd name="connsiteY67" fmla="*/ 576338 h 1317256"/>
              <a:gd name="connsiteX68" fmla="*/ 1744712 w 2980452"/>
              <a:gd name="connsiteY68" fmla="*/ 555755 h 1317256"/>
              <a:gd name="connsiteX69" fmla="*/ 1872957 w 2980452"/>
              <a:gd name="connsiteY69" fmla="*/ 558131 h 1317256"/>
              <a:gd name="connsiteX70" fmla="*/ 1844457 w 2980452"/>
              <a:gd name="connsiteY70" fmla="*/ 678460 h 1317256"/>
              <a:gd name="connsiteX71" fmla="*/ 1704338 w 2980452"/>
              <a:gd name="connsiteY71" fmla="*/ 761581 h 1317256"/>
              <a:gd name="connsiteX72" fmla="*/ 1654466 w 2980452"/>
              <a:gd name="connsiteY72" fmla="*/ 902492 h 1317256"/>
              <a:gd name="connsiteX73" fmla="*/ 1730464 w 2980452"/>
              <a:gd name="connsiteY73" fmla="*/ 923867 h 1317256"/>
              <a:gd name="connsiteX74" fmla="*/ 1842083 w 2980452"/>
              <a:gd name="connsiteY74" fmla="*/ 820953 h 1317256"/>
              <a:gd name="connsiteX75" fmla="*/ 1973495 w 2980452"/>
              <a:gd name="connsiteY75" fmla="*/ 482925 h 1317256"/>
              <a:gd name="connsiteX76" fmla="*/ 2023367 w 2980452"/>
              <a:gd name="connsiteY76" fmla="*/ 432260 h 1317256"/>
              <a:gd name="connsiteX77" fmla="*/ 2046324 w 2980452"/>
              <a:gd name="connsiteY77" fmla="*/ 510633 h 1317256"/>
              <a:gd name="connsiteX78" fmla="*/ 2024159 w 2980452"/>
              <a:gd name="connsiteY78" fmla="*/ 573964 h 1317256"/>
              <a:gd name="connsiteX79" fmla="*/ 2096989 w 2980452"/>
              <a:gd name="connsiteY79" fmla="*/ 577922 h 1317256"/>
              <a:gd name="connsiteX80" fmla="*/ 2134988 w 2980452"/>
              <a:gd name="connsiteY80" fmla="*/ 640461 h 1317256"/>
              <a:gd name="connsiteX81" fmla="*/ 2051867 w 2980452"/>
              <a:gd name="connsiteY81" fmla="*/ 820161 h 1317256"/>
              <a:gd name="connsiteX82" fmla="*/ 2054241 w 2980452"/>
              <a:gd name="connsiteY82" fmla="*/ 907242 h 1317256"/>
              <a:gd name="connsiteX83" fmla="*/ 2123905 w 2980452"/>
              <a:gd name="connsiteY83" fmla="*/ 855786 h 1317256"/>
              <a:gd name="connsiteX84" fmla="*/ 2275107 w 2980452"/>
              <a:gd name="connsiteY84" fmla="*/ 492425 h 1317256"/>
              <a:gd name="connsiteX85" fmla="*/ 2309148 w 2980452"/>
              <a:gd name="connsiteY85" fmla="*/ 429886 h 1317256"/>
              <a:gd name="connsiteX86" fmla="*/ 2330422 w 2980452"/>
              <a:gd name="connsiteY86" fmla="*/ 429886 h 1317256"/>
              <a:gd name="connsiteX87" fmla="*/ 596051 w 2980452"/>
              <a:gd name="connsiteY87" fmla="*/ 27 h 1317256"/>
              <a:gd name="connsiteX88" fmla="*/ 798709 w 2980452"/>
              <a:gd name="connsiteY88" fmla="*/ 196353 h 1317256"/>
              <a:gd name="connsiteX89" fmla="*/ 746461 w 2980452"/>
              <a:gd name="connsiteY89" fmla="*/ 467883 h 1317256"/>
              <a:gd name="connsiteX90" fmla="*/ 742503 w 2980452"/>
              <a:gd name="connsiteY90" fmla="*/ 513006 h 1317256"/>
              <a:gd name="connsiteX91" fmla="*/ 846999 w 2980452"/>
              <a:gd name="connsiteY91" fmla="*/ 350722 h 1317256"/>
              <a:gd name="connsiteX92" fmla="*/ 950703 w 2980452"/>
              <a:gd name="connsiteY92" fmla="*/ 214560 h 1317256"/>
              <a:gd name="connsiteX93" fmla="*/ 1074990 w 2980452"/>
              <a:gd name="connsiteY93" fmla="*/ 134605 h 1317256"/>
              <a:gd name="connsiteX94" fmla="*/ 1207192 w 2980452"/>
              <a:gd name="connsiteY94" fmla="*/ 231184 h 1317256"/>
              <a:gd name="connsiteX95" fmla="*/ 1151778 w 2980452"/>
              <a:gd name="connsiteY95" fmla="*/ 524881 h 1317256"/>
              <a:gd name="connsiteX96" fmla="*/ 1119320 w 2980452"/>
              <a:gd name="connsiteY96" fmla="*/ 657875 h 1317256"/>
              <a:gd name="connsiteX97" fmla="*/ 1150986 w 2980452"/>
              <a:gd name="connsiteY97" fmla="*/ 615127 h 1317256"/>
              <a:gd name="connsiteX98" fmla="*/ 1390060 w 2980452"/>
              <a:gd name="connsiteY98" fmla="*/ 306390 h 1317256"/>
              <a:gd name="connsiteX99" fmla="*/ 1567386 w 2980452"/>
              <a:gd name="connsiteY99" fmla="*/ 171812 h 1317256"/>
              <a:gd name="connsiteX100" fmla="*/ 1658425 w 2980452"/>
              <a:gd name="connsiteY100" fmla="*/ 173394 h 1317256"/>
              <a:gd name="connsiteX101" fmla="*/ 1682172 w 2980452"/>
              <a:gd name="connsiteY101" fmla="*/ 262058 h 1317256"/>
              <a:gd name="connsiteX102" fmla="*/ 1625174 w 2980452"/>
              <a:gd name="connsiteY102" fmla="*/ 417219 h 1317256"/>
              <a:gd name="connsiteX103" fmla="*/ 1473974 w 2980452"/>
              <a:gd name="connsiteY103" fmla="*/ 805911 h 1317256"/>
              <a:gd name="connsiteX104" fmla="*/ 1460516 w 2980452"/>
              <a:gd name="connsiteY104" fmla="*/ 938905 h 1317256"/>
              <a:gd name="connsiteX105" fmla="*/ 1574511 w 2980452"/>
              <a:gd name="connsiteY105" fmla="*/ 1066358 h 1317256"/>
              <a:gd name="connsiteX106" fmla="*/ 1598259 w 2980452"/>
              <a:gd name="connsiteY106" fmla="*/ 1074275 h 1317256"/>
              <a:gd name="connsiteX107" fmla="*/ 1393227 w 2980452"/>
              <a:gd name="connsiteY107" fmla="*/ 958696 h 1317256"/>
              <a:gd name="connsiteX108" fmla="*/ 1405893 w 2980452"/>
              <a:gd name="connsiteY108" fmla="*/ 768704 h 1317256"/>
              <a:gd name="connsiteX109" fmla="*/ 1561844 w 2980452"/>
              <a:gd name="connsiteY109" fmla="*/ 387137 h 1317256"/>
              <a:gd name="connsiteX110" fmla="*/ 1599051 w 2980452"/>
              <a:gd name="connsiteY110" fmla="*/ 275516 h 1317256"/>
              <a:gd name="connsiteX111" fmla="*/ 1583219 w 2980452"/>
              <a:gd name="connsiteY111" fmla="*/ 222476 h 1317256"/>
              <a:gd name="connsiteX112" fmla="*/ 1532554 w 2980452"/>
              <a:gd name="connsiteY112" fmla="*/ 228017 h 1317256"/>
              <a:gd name="connsiteX113" fmla="*/ 1405893 w 2980452"/>
              <a:gd name="connsiteY113" fmla="*/ 334097 h 1317256"/>
              <a:gd name="connsiteX114" fmla="*/ 1013242 w 2980452"/>
              <a:gd name="connsiteY114" fmla="*/ 919906 h 1317256"/>
              <a:gd name="connsiteX115" fmla="*/ 986326 w 2980452"/>
              <a:gd name="connsiteY115" fmla="*/ 965821 h 1317256"/>
              <a:gd name="connsiteX116" fmla="*/ 915870 w 2980452"/>
              <a:gd name="connsiteY116" fmla="*/ 983237 h 1317256"/>
              <a:gd name="connsiteX117" fmla="*/ 917455 w 2980452"/>
              <a:gd name="connsiteY117" fmla="*/ 922281 h 1317256"/>
              <a:gd name="connsiteX118" fmla="*/ 1132778 w 2980452"/>
              <a:gd name="connsiteY118" fmla="*/ 281849 h 1317256"/>
              <a:gd name="connsiteX119" fmla="*/ 1105072 w 2980452"/>
              <a:gd name="connsiteY119" fmla="*/ 166271 h 1317256"/>
              <a:gd name="connsiteX120" fmla="*/ 989492 w 2980452"/>
              <a:gd name="connsiteY120" fmla="*/ 211393 h 1317256"/>
              <a:gd name="connsiteX121" fmla="*/ 687088 w 2980452"/>
              <a:gd name="connsiteY121" fmla="*/ 670541 h 1317256"/>
              <a:gd name="connsiteX122" fmla="*/ 559634 w 2980452"/>
              <a:gd name="connsiteY122" fmla="*/ 948406 h 1317256"/>
              <a:gd name="connsiteX123" fmla="*/ 505013 w 2980452"/>
              <a:gd name="connsiteY123" fmla="*/ 1025985 h 1317256"/>
              <a:gd name="connsiteX124" fmla="*/ 454348 w 2980452"/>
              <a:gd name="connsiteY124" fmla="*/ 975320 h 1317256"/>
              <a:gd name="connsiteX125" fmla="*/ 729045 w 2980452"/>
              <a:gd name="connsiteY125" fmla="*/ 247018 h 1317256"/>
              <a:gd name="connsiteX126" fmla="*/ 675214 w 2980452"/>
              <a:gd name="connsiteY126" fmla="*/ 45941 h 1317256"/>
              <a:gd name="connsiteX127" fmla="*/ 466222 w 2980452"/>
              <a:gd name="connsiteY127" fmla="*/ 57816 h 1317256"/>
              <a:gd name="connsiteX128" fmla="*/ 82280 w 2980452"/>
              <a:gd name="connsiteY128" fmla="*/ 467883 h 1317256"/>
              <a:gd name="connsiteX129" fmla="*/ 68030 w 2980452"/>
              <a:gd name="connsiteY129" fmla="*/ 611169 h 1317256"/>
              <a:gd name="connsiteX130" fmla="*/ 176484 w 2980452"/>
              <a:gd name="connsiteY130" fmla="*/ 775829 h 1317256"/>
              <a:gd name="connsiteX131" fmla="*/ 371227 w 2980452"/>
              <a:gd name="connsiteY131" fmla="*/ 738622 h 1317256"/>
              <a:gd name="connsiteX132" fmla="*/ 478889 w 2980452"/>
              <a:gd name="connsiteY132" fmla="*/ 563671 h 1317256"/>
              <a:gd name="connsiteX133" fmla="*/ 397350 w 2980452"/>
              <a:gd name="connsiteY133" fmla="*/ 452050 h 1317256"/>
              <a:gd name="connsiteX134" fmla="*/ 373601 w 2980452"/>
              <a:gd name="connsiteY134" fmla="*/ 443342 h 1317256"/>
              <a:gd name="connsiteX135" fmla="*/ 518471 w 2980452"/>
              <a:gd name="connsiteY135" fmla="*/ 511423 h 1317256"/>
              <a:gd name="connsiteX136" fmla="*/ 423474 w 2980452"/>
              <a:gd name="connsiteY136" fmla="*/ 727539 h 1317256"/>
              <a:gd name="connsiteX137" fmla="*/ 398142 w 2980452"/>
              <a:gd name="connsiteY137" fmla="*/ 747329 h 1317256"/>
              <a:gd name="connsiteX138" fmla="*/ 110778 w 2980452"/>
              <a:gd name="connsiteY138" fmla="*/ 781370 h 1317256"/>
              <a:gd name="connsiteX139" fmla="*/ 7074 w 2980452"/>
              <a:gd name="connsiteY139" fmla="*/ 497966 h 1317256"/>
              <a:gd name="connsiteX140" fmla="*/ 596051 w 2980452"/>
              <a:gd name="connsiteY140" fmla="*/ 27 h 1317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2980452" h="1317256">
                <a:moveTo>
                  <a:pt x="2607594" y="1051320"/>
                </a:moveTo>
                <a:cubicBezTo>
                  <a:pt x="2522096" y="1061611"/>
                  <a:pt x="2443726" y="1082192"/>
                  <a:pt x="2368520" y="1115441"/>
                </a:cubicBezTo>
                <a:cubicBezTo>
                  <a:pt x="2337646" y="1129691"/>
                  <a:pt x="2312314" y="1152648"/>
                  <a:pt x="2291731" y="1180356"/>
                </a:cubicBezTo>
                <a:cubicBezTo>
                  <a:pt x="2270357" y="1208855"/>
                  <a:pt x="2252942" y="1241312"/>
                  <a:pt x="2273525" y="1273768"/>
                </a:cubicBezTo>
                <a:cubicBezTo>
                  <a:pt x="2295690" y="1308601"/>
                  <a:pt x="2333687" y="1300684"/>
                  <a:pt x="2365353" y="1288018"/>
                </a:cubicBezTo>
                <a:cubicBezTo>
                  <a:pt x="2476974" y="1242104"/>
                  <a:pt x="2544263" y="1149482"/>
                  <a:pt x="2607594" y="1051320"/>
                </a:cubicBezTo>
                <a:close/>
                <a:moveTo>
                  <a:pt x="1818334" y="565849"/>
                </a:moveTo>
                <a:cubicBezTo>
                  <a:pt x="1811803" y="567828"/>
                  <a:pt x="1805668" y="571984"/>
                  <a:pt x="1800127" y="576338"/>
                </a:cubicBezTo>
                <a:cubicBezTo>
                  <a:pt x="1751045" y="615919"/>
                  <a:pt x="1713838" y="665792"/>
                  <a:pt x="1682965" y="719623"/>
                </a:cubicBezTo>
                <a:cubicBezTo>
                  <a:pt x="1676632" y="729915"/>
                  <a:pt x="1670298" y="743373"/>
                  <a:pt x="1693257" y="745749"/>
                </a:cubicBezTo>
                <a:cubicBezTo>
                  <a:pt x="1747878" y="748915"/>
                  <a:pt x="1845249" y="660251"/>
                  <a:pt x="1848416" y="602462"/>
                </a:cubicBezTo>
                <a:cubicBezTo>
                  <a:pt x="1849208" y="589796"/>
                  <a:pt x="1850792" y="576338"/>
                  <a:pt x="1838916" y="568421"/>
                </a:cubicBezTo>
                <a:cubicBezTo>
                  <a:pt x="1831792" y="564067"/>
                  <a:pt x="1824865" y="563870"/>
                  <a:pt x="1818334" y="565849"/>
                </a:cubicBezTo>
                <a:close/>
                <a:moveTo>
                  <a:pt x="2330422" y="429886"/>
                </a:moveTo>
                <a:cubicBezTo>
                  <a:pt x="2336657" y="432459"/>
                  <a:pt x="2342000" y="437407"/>
                  <a:pt x="2346355" y="444136"/>
                </a:cubicBezTo>
                <a:cubicBezTo>
                  <a:pt x="2363771" y="471050"/>
                  <a:pt x="2358228" y="498758"/>
                  <a:pt x="2343188" y="524881"/>
                </a:cubicBezTo>
                <a:cubicBezTo>
                  <a:pt x="2334479" y="539923"/>
                  <a:pt x="2324188" y="554173"/>
                  <a:pt x="2312314" y="571589"/>
                </a:cubicBezTo>
                <a:cubicBezTo>
                  <a:pt x="2341604" y="583463"/>
                  <a:pt x="2367728" y="577922"/>
                  <a:pt x="2393853" y="577922"/>
                </a:cubicBezTo>
                <a:cubicBezTo>
                  <a:pt x="2457184" y="578712"/>
                  <a:pt x="2463516" y="587421"/>
                  <a:pt x="2436601" y="646793"/>
                </a:cubicBezTo>
                <a:cubicBezTo>
                  <a:pt x="2412060" y="702209"/>
                  <a:pt x="2383562" y="756040"/>
                  <a:pt x="2361395" y="812246"/>
                </a:cubicBezTo>
                <a:cubicBezTo>
                  <a:pt x="2349521" y="843120"/>
                  <a:pt x="2319439" y="889034"/>
                  <a:pt x="2357436" y="908033"/>
                </a:cubicBezTo>
                <a:cubicBezTo>
                  <a:pt x="2397810" y="928616"/>
                  <a:pt x="2419977" y="877951"/>
                  <a:pt x="2437393" y="847077"/>
                </a:cubicBezTo>
                <a:cubicBezTo>
                  <a:pt x="2482515" y="767914"/>
                  <a:pt x="2526055" y="687959"/>
                  <a:pt x="2564846" y="605628"/>
                </a:cubicBezTo>
                <a:cubicBezTo>
                  <a:pt x="2589386" y="553381"/>
                  <a:pt x="2624218" y="539131"/>
                  <a:pt x="2684382" y="552589"/>
                </a:cubicBezTo>
                <a:cubicBezTo>
                  <a:pt x="2630551" y="625419"/>
                  <a:pt x="2598885" y="702999"/>
                  <a:pt x="2561678" y="777413"/>
                </a:cubicBezTo>
                <a:cubicBezTo>
                  <a:pt x="2549804" y="801162"/>
                  <a:pt x="2540305" y="826496"/>
                  <a:pt x="2531596" y="851827"/>
                </a:cubicBezTo>
                <a:cubicBezTo>
                  <a:pt x="2523681" y="874784"/>
                  <a:pt x="2520514" y="900908"/>
                  <a:pt x="2544263" y="915158"/>
                </a:cubicBezTo>
                <a:cubicBezTo>
                  <a:pt x="2568803" y="930990"/>
                  <a:pt x="2588593" y="911199"/>
                  <a:pt x="2604427" y="894575"/>
                </a:cubicBezTo>
                <a:cubicBezTo>
                  <a:pt x="2684382" y="807495"/>
                  <a:pt x="2738213" y="705375"/>
                  <a:pt x="2790461" y="600879"/>
                </a:cubicBezTo>
                <a:cubicBezTo>
                  <a:pt x="2812627" y="554963"/>
                  <a:pt x="2844292" y="539131"/>
                  <a:pt x="2896541" y="554173"/>
                </a:cubicBezTo>
                <a:cubicBezTo>
                  <a:pt x="2822919" y="666584"/>
                  <a:pt x="2795211" y="794829"/>
                  <a:pt x="2750087" y="915950"/>
                </a:cubicBezTo>
                <a:cubicBezTo>
                  <a:pt x="2744546" y="928616"/>
                  <a:pt x="2734255" y="944448"/>
                  <a:pt x="2747713" y="955531"/>
                </a:cubicBezTo>
                <a:cubicBezTo>
                  <a:pt x="2761170" y="966615"/>
                  <a:pt x="2774628" y="954739"/>
                  <a:pt x="2787294" y="948406"/>
                </a:cubicBezTo>
                <a:cubicBezTo>
                  <a:pt x="2850625" y="916742"/>
                  <a:pt x="2895749" y="867659"/>
                  <a:pt x="2928205" y="805913"/>
                </a:cubicBezTo>
                <a:cubicBezTo>
                  <a:pt x="2942455" y="778205"/>
                  <a:pt x="2958287" y="751290"/>
                  <a:pt x="2980452" y="725166"/>
                </a:cubicBezTo>
                <a:cubicBezTo>
                  <a:pt x="2951954" y="820953"/>
                  <a:pt x="2909998" y="912783"/>
                  <a:pt x="2815794" y="957906"/>
                </a:cubicBezTo>
                <a:cubicBezTo>
                  <a:pt x="2739796" y="994322"/>
                  <a:pt x="2684382" y="1042611"/>
                  <a:pt x="2642425" y="1114651"/>
                </a:cubicBezTo>
                <a:cubicBezTo>
                  <a:pt x="2601261" y="1185896"/>
                  <a:pt x="2545846" y="1247645"/>
                  <a:pt x="2470641" y="1287226"/>
                </a:cubicBezTo>
                <a:cubicBezTo>
                  <a:pt x="2423143" y="1311767"/>
                  <a:pt x="2373270" y="1321267"/>
                  <a:pt x="2320231" y="1315726"/>
                </a:cubicBezTo>
                <a:cubicBezTo>
                  <a:pt x="2245817" y="1307809"/>
                  <a:pt x="2215735" y="1254770"/>
                  <a:pt x="2246607" y="1185896"/>
                </a:cubicBezTo>
                <a:cubicBezTo>
                  <a:pt x="2268774" y="1136816"/>
                  <a:pt x="2308356" y="1104359"/>
                  <a:pt x="2356646" y="1081402"/>
                </a:cubicBezTo>
                <a:cubicBezTo>
                  <a:pt x="2427892" y="1047362"/>
                  <a:pt x="2504680" y="1028361"/>
                  <a:pt x="2581470" y="1013321"/>
                </a:cubicBezTo>
                <a:cubicBezTo>
                  <a:pt x="2632925" y="1002238"/>
                  <a:pt x="2663007" y="976114"/>
                  <a:pt x="2678840" y="927033"/>
                </a:cubicBezTo>
                <a:cubicBezTo>
                  <a:pt x="2693089" y="883493"/>
                  <a:pt x="2710506" y="841536"/>
                  <a:pt x="2726338" y="798788"/>
                </a:cubicBezTo>
                <a:cubicBezTo>
                  <a:pt x="2722379" y="796414"/>
                  <a:pt x="2718423" y="794829"/>
                  <a:pt x="2714464" y="792455"/>
                </a:cubicBezTo>
                <a:cubicBezTo>
                  <a:pt x="2703381" y="809079"/>
                  <a:pt x="2691507" y="825704"/>
                  <a:pt x="2679632" y="842328"/>
                </a:cubicBezTo>
                <a:cubicBezTo>
                  <a:pt x="2659049" y="871618"/>
                  <a:pt x="2637676" y="900118"/>
                  <a:pt x="2608386" y="921491"/>
                </a:cubicBezTo>
                <a:cubicBezTo>
                  <a:pt x="2537138" y="972155"/>
                  <a:pt x="2477766" y="947614"/>
                  <a:pt x="2457974" y="856578"/>
                </a:cubicBezTo>
                <a:cubicBezTo>
                  <a:pt x="2437393" y="877951"/>
                  <a:pt x="2419185" y="899326"/>
                  <a:pt x="2398602" y="918324"/>
                </a:cubicBezTo>
                <a:cubicBezTo>
                  <a:pt x="2372478" y="942073"/>
                  <a:pt x="2342396" y="961864"/>
                  <a:pt x="2306772" y="939699"/>
                </a:cubicBezTo>
                <a:cubicBezTo>
                  <a:pt x="2272733" y="919116"/>
                  <a:pt x="2264024" y="884284"/>
                  <a:pt x="2271149" y="846286"/>
                </a:cubicBezTo>
                <a:cubicBezTo>
                  <a:pt x="2282232" y="786913"/>
                  <a:pt x="2316273" y="737832"/>
                  <a:pt x="2343979" y="686375"/>
                </a:cubicBezTo>
                <a:cubicBezTo>
                  <a:pt x="2352688" y="669751"/>
                  <a:pt x="2367728" y="652334"/>
                  <a:pt x="2352688" y="632544"/>
                </a:cubicBezTo>
                <a:cubicBezTo>
                  <a:pt x="2338438" y="614337"/>
                  <a:pt x="2316273" y="611963"/>
                  <a:pt x="2294898" y="610379"/>
                </a:cubicBezTo>
                <a:cubicBezTo>
                  <a:pt x="2269566" y="608794"/>
                  <a:pt x="2263232" y="627795"/>
                  <a:pt x="2254524" y="646001"/>
                </a:cubicBezTo>
                <a:cubicBezTo>
                  <a:pt x="2227609" y="704583"/>
                  <a:pt x="2202277" y="763955"/>
                  <a:pt x="2172986" y="820953"/>
                </a:cubicBezTo>
                <a:cubicBezTo>
                  <a:pt x="2151612" y="862911"/>
                  <a:pt x="2122322" y="899326"/>
                  <a:pt x="2085115" y="927824"/>
                </a:cubicBezTo>
                <a:cubicBezTo>
                  <a:pt x="2062158" y="946032"/>
                  <a:pt x="2036033" y="957906"/>
                  <a:pt x="2005951" y="942865"/>
                </a:cubicBezTo>
                <a:cubicBezTo>
                  <a:pt x="1974287" y="927033"/>
                  <a:pt x="1965578" y="899326"/>
                  <a:pt x="1965578" y="866869"/>
                </a:cubicBezTo>
                <a:cubicBezTo>
                  <a:pt x="1964787" y="826496"/>
                  <a:pt x="1982994" y="790871"/>
                  <a:pt x="2000410" y="756040"/>
                </a:cubicBezTo>
                <a:cubicBezTo>
                  <a:pt x="2010702" y="737040"/>
                  <a:pt x="2022575" y="718833"/>
                  <a:pt x="2032076" y="699833"/>
                </a:cubicBezTo>
                <a:cubicBezTo>
                  <a:pt x="2045532" y="672127"/>
                  <a:pt x="2071658" y="641253"/>
                  <a:pt x="2025742" y="619086"/>
                </a:cubicBezTo>
                <a:cubicBezTo>
                  <a:pt x="1983786" y="599295"/>
                  <a:pt x="1959245" y="614337"/>
                  <a:pt x="1944204" y="657085"/>
                </a:cubicBezTo>
                <a:cubicBezTo>
                  <a:pt x="1922038" y="718041"/>
                  <a:pt x="1895122" y="776621"/>
                  <a:pt x="1862666" y="832036"/>
                </a:cubicBezTo>
                <a:cubicBezTo>
                  <a:pt x="1838916" y="873202"/>
                  <a:pt x="1810418" y="909617"/>
                  <a:pt x="1768461" y="932574"/>
                </a:cubicBezTo>
                <a:cubicBezTo>
                  <a:pt x="1718588" y="959490"/>
                  <a:pt x="1665549" y="966615"/>
                  <a:pt x="1617259" y="930200"/>
                </a:cubicBezTo>
                <a:cubicBezTo>
                  <a:pt x="1571344" y="896159"/>
                  <a:pt x="1565804" y="847077"/>
                  <a:pt x="1578469" y="794829"/>
                </a:cubicBezTo>
                <a:cubicBezTo>
                  <a:pt x="1599052" y="706958"/>
                  <a:pt x="1642592" y="632544"/>
                  <a:pt x="1713838" y="576338"/>
                </a:cubicBezTo>
                <a:cubicBezTo>
                  <a:pt x="1723339" y="569213"/>
                  <a:pt x="1733630" y="562088"/>
                  <a:pt x="1744712" y="555755"/>
                </a:cubicBezTo>
                <a:cubicBezTo>
                  <a:pt x="1796169" y="527257"/>
                  <a:pt x="1853166" y="525673"/>
                  <a:pt x="1872957" y="558131"/>
                </a:cubicBezTo>
                <a:cubicBezTo>
                  <a:pt x="1901455" y="604838"/>
                  <a:pt x="1872957" y="643627"/>
                  <a:pt x="1844457" y="678460"/>
                </a:cubicBezTo>
                <a:cubicBezTo>
                  <a:pt x="1808834" y="723582"/>
                  <a:pt x="1758962" y="746539"/>
                  <a:pt x="1704338" y="761581"/>
                </a:cubicBezTo>
                <a:cubicBezTo>
                  <a:pt x="1648133" y="777413"/>
                  <a:pt x="1621217" y="852619"/>
                  <a:pt x="1654466" y="902492"/>
                </a:cubicBezTo>
                <a:cubicBezTo>
                  <a:pt x="1673464" y="930990"/>
                  <a:pt x="1700382" y="934156"/>
                  <a:pt x="1730464" y="923867"/>
                </a:cubicBezTo>
                <a:cubicBezTo>
                  <a:pt x="1782711" y="905658"/>
                  <a:pt x="1815167" y="866077"/>
                  <a:pt x="1842083" y="820953"/>
                </a:cubicBezTo>
                <a:cubicBezTo>
                  <a:pt x="1905413" y="715667"/>
                  <a:pt x="1946579" y="602462"/>
                  <a:pt x="1973495" y="482925"/>
                </a:cubicBezTo>
                <a:cubicBezTo>
                  <a:pt x="1979827" y="456010"/>
                  <a:pt x="1982202" y="417220"/>
                  <a:pt x="2023367" y="432260"/>
                </a:cubicBezTo>
                <a:cubicBezTo>
                  <a:pt x="2058992" y="444926"/>
                  <a:pt x="2050283" y="478967"/>
                  <a:pt x="2046324" y="510633"/>
                </a:cubicBezTo>
                <a:cubicBezTo>
                  <a:pt x="2043950" y="535172"/>
                  <a:pt x="1995660" y="548630"/>
                  <a:pt x="2024159" y="573964"/>
                </a:cubicBezTo>
                <a:cubicBezTo>
                  <a:pt x="2038409" y="586629"/>
                  <a:pt x="2072448" y="577130"/>
                  <a:pt x="2096989" y="577922"/>
                </a:cubicBezTo>
                <a:cubicBezTo>
                  <a:pt x="2148446" y="578712"/>
                  <a:pt x="2157153" y="590588"/>
                  <a:pt x="2134988" y="640461"/>
                </a:cubicBezTo>
                <a:cubicBezTo>
                  <a:pt x="2108073" y="700625"/>
                  <a:pt x="2077199" y="759207"/>
                  <a:pt x="2051867" y="820161"/>
                </a:cubicBezTo>
                <a:cubicBezTo>
                  <a:pt x="2039992" y="848661"/>
                  <a:pt x="2020201" y="889826"/>
                  <a:pt x="2054241" y="907242"/>
                </a:cubicBezTo>
                <a:cubicBezTo>
                  <a:pt x="2089864" y="925449"/>
                  <a:pt x="2107281" y="880327"/>
                  <a:pt x="2123905" y="855786"/>
                </a:cubicBezTo>
                <a:cubicBezTo>
                  <a:pt x="2198319" y="744957"/>
                  <a:pt x="2245025" y="622252"/>
                  <a:pt x="2275107" y="492425"/>
                </a:cubicBezTo>
                <a:cubicBezTo>
                  <a:pt x="2280648" y="468675"/>
                  <a:pt x="2280648" y="440968"/>
                  <a:pt x="2309148" y="429886"/>
                </a:cubicBezTo>
                <a:cubicBezTo>
                  <a:pt x="2317064" y="427115"/>
                  <a:pt x="2324188" y="427313"/>
                  <a:pt x="2330422" y="429886"/>
                </a:cubicBezTo>
                <a:close/>
                <a:moveTo>
                  <a:pt x="596051" y="27"/>
                </a:moveTo>
                <a:cubicBezTo>
                  <a:pt x="723504" y="-1556"/>
                  <a:pt x="793960" y="67316"/>
                  <a:pt x="798709" y="196353"/>
                </a:cubicBezTo>
                <a:cubicBezTo>
                  <a:pt x="801875" y="291348"/>
                  <a:pt x="776543" y="380012"/>
                  <a:pt x="746461" y="467883"/>
                </a:cubicBezTo>
                <a:cubicBezTo>
                  <a:pt x="741711" y="480549"/>
                  <a:pt x="731420" y="493215"/>
                  <a:pt x="742503" y="513006"/>
                </a:cubicBezTo>
                <a:cubicBezTo>
                  <a:pt x="778126" y="457592"/>
                  <a:pt x="810584" y="402177"/>
                  <a:pt x="846999" y="350722"/>
                </a:cubicBezTo>
                <a:cubicBezTo>
                  <a:pt x="879456" y="304015"/>
                  <a:pt x="914288" y="258891"/>
                  <a:pt x="950703" y="214560"/>
                </a:cubicBezTo>
                <a:cubicBezTo>
                  <a:pt x="983160" y="174978"/>
                  <a:pt x="1025907" y="148855"/>
                  <a:pt x="1074990" y="134605"/>
                </a:cubicBezTo>
                <a:cubicBezTo>
                  <a:pt x="1154153" y="111648"/>
                  <a:pt x="1204817" y="148063"/>
                  <a:pt x="1207192" y="231184"/>
                </a:cubicBezTo>
                <a:cubicBezTo>
                  <a:pt x="1210358" y="333305"/>
                  <a:pt x="1179484" y="428300"/>
                  <a:pt x="1151778" y="524881"/>
                </a:cubicBezTo>
                <a:cubicBezTo>
                  <a:pt x="1139903" y="567629"/>
                  <a:pt x="1124863" y="609585"/>
                  <a:pt x="1119320" y="657875"/>
                </a:cubicBezTo>
                <a:cubicBezTo>
                  <a:pt x="1129611" y="643625"/>
                  <a:pt x="1140695" y="629377"/>
                  <a:pt x="1150986" y="615127"/>
                </a:cubicBezTo>
                <a:cubicBezTo>
                  <a:pt x="1225400" y="508257"/>
                  <a:pt x="1303771" y="403761"/>
                  <a:pt x="1390060" y="306390"/>
                </a:cubicBezTo>
                <a:cubicBezTo>
                  <a:pt x="1440725" y="250184"/>
                  <a:pt x="1496139" y="200310"/>
                  <a:pt x="1567386" y="171812"/>
                </a:cubicBezTo>
                <a:cubicBezTo>
                  <a:pt x="1598259" y="159146"/>
                  <a:pt x="1630717" y="150437"/>
                  <a:pt x="1658425" y="173394"/>
                </a:cubicBezTo>
                <a:cubicBezTo>
                  <a:pt x="1686131" y="196353"/>
                  <a:pt x="1686923" y="228809"/>
                  <a:pt x="1682172" y="262058"/>
                </a:cubicBezTo>
                <a:cubicBezTo>
                  <a:pt x="1673465" y="317473"/>
                  <a:pt x="1649716" y="367346"/>
                  <a:pt x="1625174" y="417219"/>
                </a:cubicBezTo>
                <a:cubicBezTo>
                  <a:pt x="1562636" y="542297"/>
                  <a:pt x="1508013" y="669751"/>
                  <a:pt x="1473974" y="805911"/>
                </a:cubicBezTo>
                <a:cubicBezTo>
                  <a:pt x="1462890" y="849451"/>
                  <a:pt x="1458140" y="893783"/>
                  <a:pt x="1460516" y="938905"/>
                </a:cubicBezTo>
                <a:cubicBezTo>
                  <a:pt x="1465265" y="1023610"/>
                  <a:pt x="1492180" y="1053693"/>
                  <a:pt x="1574511" y="1066358"/>
                </a:cubicBezTo>
                <a:cubicBezTo>
                  <a:pt x="1582427" y="1067942"/>
                  <a:pt x="1592718" y="1064776"/>
                  <a:pt x="1598259" y="1074275"/>
                </a:cubicBezTo>
                <a:cubicBezTo>
                  <a:pt x="1522262" y="1105149"/>
                  <a:pt x="1416976" y="1045777"/>
                  <a:pt x="1393227" y="958696"/>
                </a:cubicBezTo>
                <a:cubicBezTo>
                  <a:pt x="1375811" y="893783"/>
                  <a:pt x="1388476" y="831243"/>
                  <a:pt x="1405893" y="768704"/>
                </a:cubicBezTo>
                <a:cubicBezTo>
                  <a:pt x="1443100" y="635710"/>
                  <a:pt x="1507222" y="513006"/>
                  <a:pt x="1561844" y="387137"/>
                </a:cubicBezTo>
                <a:cubicBezTo>
                  <a:pt x="1577678" y="350722"/>
                  <a:pt x="1594302" y="315097"/>
                  <a:pt x="1599051" y="275516"/>
                </a:cubicBezTo>
                <a:cubicBezTo>
                  <a:pt x="1601427" y="256517"/>
                  <a:pt x="1603801" y="235142"/>
                  <a:pt x="1583219" y="222476"/>
                </a:cubicBezTo>
                <a:cubicBezTo>
                  <a:pt x="1565010" y="212185"/>
                  <a:pt x="1548386" y="219310"/>
                  <a:pt x="1532554" y="228017"/>
                </a:cubicBezTo>
                <a:cubicBezTo>
                  <a:pt x="1483473" y="254933"/>
                  <a:pt x="1443100" y="292932"/>
                  <a:pt x="1405893" y="334097"/>
                </a:cubicBezTo>
                <a:cubicBezTo>
                  <a:pt x="1245983" y="509839"/>
                  <a:pt x="1124863" y="711706"/>
                  <a:pt x="1013242" y="919906"/>
                </a:cubicBezTo>
                <a:cubicBezTo>
                  <a:pt x="1004534" y="935739"/>
                  <a:pt x="997409" y="952363"/>
                  <a:pt x="986326" y="965821"/>
                </a:cubicBezTo>
                <a:cubicBezTo>
                  <a:pt x="968119" y="989570"/>
                  <a:pt x="942786" y="1000653"/>
                  <a:pt x="915870" y="983237"/>
                </a:cubicBezTo>
                <a:cubicBezTo>
                  <a:pt x="887372" y="965030"/>
                  <a:pt x="906371" y="942072"/>
                  <a:pt x="917455" y="922281"/>
                </a:cubicBezTo>
                <a:cubicBezTo>
                  <a:pt x="1029074" y="721998"/>
                  <a:pt x="1106654" y="510631"/>
                  <a:pt x="1132778" y="281849"/>
                </a:cubicBezTo>
                <a:cubicBezTo>
                  <a:pt x="1137528" y="239893"/>
                  <a:pt x="1153361" y="190018"/>
                  <a:pt x="1105072" y="166271"/>
                </a:cubicBezTo>
                <a:cubicBezTo>
                  <a:pt x="1056782" y="142522"/>
                  <a:pt x="1019575" y="177353"/>
                  <a:pt x="989492" y="211393"/>
                </a:cubicBezTo>
                <a:cubicBezTo>
                  <a:pt x="867582" y="350722"/>
                  <a:pt x="768627" y="505090"/>
                  <a:pt x="687088" y="670541"/>
                </a:cubicBezTo>
                <a:cubicBezTo>
                  <a:pt x="641965" y="761579"/>
                  <a:pt x="601592" y="855784"/>
                  <a:pt x="559634" y="948406"/>
                </a:cubicBezTo>
                <a:cubicBezTo>
                  <a:pt x="546177" y="977696"/>
                  <a:pt x="535095" y="1007778"/>
                  <a:pt x="505013" y="1025985"/>
                </a:cubicBezTo>
                <a:cubicBezTo>
                  <a:pt x="470972" y="1029151"/>
                  <a:pt x="435349" y="1029943"/>
                  <a:pt x="454348" y="975320"/>
                </a:cubicBezTo>
                <a:cubicBezTo>
                  <a:pt x="584176" y="747329"/>
                  <a:pt x="680755" y="505881"/>
                  <a:pt x="729045" y="247018"/>
                </a:cubicBezTo>
                <a:cubicBezTo>
                  <a:pt x="742503" y="175770"/>
                  <a:pt x="745669" y="95023"/>
                  <a:pt x="675214" y="45941"/>
                </a:cubicBezTo>
                <a:cubicBezTo>
                  <a:pt x="606342" y="-2348"/>
                  <a:pt x="533511" y="25360"/>
                  <a:pt x="466222" y="57816"/>
                </a:cubicBezTo>
                <a:cubicBezTo>
                  <a:pt x="285729" y="144896"/>
                  <a:pt x="146402" y="271557"/>
                  <a:pt x="82280" y="467883"/>
                </a:cubicBezTo>
                <a:cubicBezTo>
                  <a:pt x="67238" y="514590"/>
                  <a:pt x="64071" y="562879"/>
                  <a:pt x="68030" y="611169"/>
                </a:cubicBezTo>
                <a:cubicBezTo>
                  <a:pt x="74363" y="685583"/>
                  <a:pt x="102862" y="745747"/>
                  <a:pt x="176484" y="775829"/>
                </a:cubicBezTo>
                <a:cubicBezTo>
                  <a:pt x="249314" y="805119"/>
                  <a:pt x="314229" y="785328"/>
                  <a:pt x="371227" y="738622"/>
                </a:cubicBezTo>
                <a:cubicBezTo>
                  <a:pt x="426640" y="693498"/>
                  <a:pt x="461473" y="632544"/>
                  <a:pt x="478889" y="563671"/>
                </a:cubicBezTo>
                <a:cubicBezTo>
                  <a:pt x="495513" y="494799"/>
                  <a:pt x="468598" y="459175"/>
                  <a:pt x="397350" y="452050"/>
                </a:cubicBezTo>
                <a:cubicBezTo>
                  <a:pt x="388641" y="451259"/>
                  <a:pt x="379142" y="452050"/>
                  <a:pt x="373601" y="443342"/>
                </a:cubicBezTo>
                <a:cubicBezTo>
                  <a:pt x="440890" y="406135"/>
                  <a:pt x="508179" y="437009"/>
                  <a:pt x="518471" y="511423"/>
                </a:cubicBezTo>
                <a:cubicBezTo>
                  <a:pt x="531928" y="603252"/>
                  <a:pt x="482056" y="667375"/>
                  <a:pt x="423474" y="727539"/>
                </a:cubicBezTo>
                <a:cubicBezTo>
                  <a:pt x="416349" y="735456"/>
                  <a:pt x="406850" y="740996"/>
                  <a:pt x="398142" y="747329"/>
                </a:cubicBezTo>
                <a:cubicBezTo>
                  <a:pt x="289688" y="825702"/>
                  <a:pt x="196275" y="836785"/>
                  <a:pt x="110778" y="781370"/>
                </a:cubicBezTo>
                <a:cubicBezTo>
                  <a:pt x="19741" y="722790"/>
                  <a:pt x="-16676" y="623043"/>
                  <a:pt x="7074" y="497966"/>
                </a:cubicBezTo>
                <a:cubicBezTo>
                  <a:pt x="51406" y="259683"/>
                  <a:pt x="354602" y="3193"/>
                  <a:pt x="596051" y="27"/>
                </a:cubicBezTo>
                <a:close/>
              </a:path>
            </a:pathLst>
          </a:custGeom>
          <a:solidFill>
            <a:schemeClr val="bg1"/>
          </a:solidFill>
          <a:ln w="477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0F4C5D8-59CE-40E4-8A37-634778898197}"/>
              </a:ext>
            </a:extLst>
          </p:cNvPr>
          <p:cNvSpPr/>
          <p:nvPr/>
        </p:nvSpPr>
        <p:spPr>
          <a:xfrm>
            <a:off x="5624266" y="1702398"/>
            <a:ext cx="3576967" cy="1050879"/>
          </a:xfrm>
          <a:custGeom>
            <a:avLst/>
            <a:gdLst>
              <a:gd name="connsiteX0" fmla="*/ 1713459 w 3576967"/>
              <a:gd name="connsiteY0" fmla="*/ 851799 h 1050879"/>
              <a:gd name="connsiteX1" fmla="*/ 1703958 w 3576967"/>
              <a:gd name="connsiteY1" fmla="*/ 873174 h 1050879"/>
              <a:gd name="connsiteX2" fmla="*/ 1759374 w 3576967"/>
              <a:gd name="connsiteY2" fmla="*/ 908005 h 1050879"/>
              <a:gd name="connsiteX3" fmla="*/ 1713459 w 3576967"/>
              <a:gd name="connsiteY3" fmla="*/ 851799 h 1050879"/>
              <a:gd name="connsiteX4" fmla="*/ 3253979 w 3576967"/>
              <a:gd name="connsiteY4" fmla="*/ 839925 h 1050879"/>
              <a:gd name="connsiteX5" fmla="*/ 3297519 w 3576967"/>
              <a:gd name="connsiteY5" fmla="*/ 915922 h 1050879"/>
              <a:gd name="connsiteX6" fmla="*/ 3253979 w 3576967"/>
              <a:gd name="connsiteY6" fmla="*/ 839925 h 1050879"/>
              <a:gd name="connsiteX7" fmla="*/ 3356101 w 3576967"/>
              <a:gd name="connsiteY7" fmla="*/ 589768 h 1050879"/>
              <a:gd name="connsiteX8" fmla="*/ 3284853 w 3576967"/>
              <a:gd name="connsiteY8" fmla="*/ 831216 h 1050879"/>
              <a:gd name="connsiteX9" fmla="*/ 3327601 w 3576967"/>
              <a:gd name="connsiteY9" fmla="*/ 890590 h 1050879"/>
              <a:gd name="connsiteX10" fmla="*/ 3372725 w 3576967"/>
              <a:gd name="connsiteY10" fmla="*/ 832008 h 1050879"/>
              <a:gd name="connsiteX11" fmla="*/ 3356101 w 3576967"/>
              <a:gd name="connsiteY11" fmla="*/ 589768 h 1050879"/>
              <a:gd name="connsiteX12" fmla="*/ 1812413 w 3576967"/>
              <a:gd name="connsiteY12" fmla="*/ 588185 h 1050879"/>
              <a:gd name="connsiteX13" fmla="*/ 1760166 w 3576967"/>
              <a:gd name="connsiteY13" fmla="*/ 686347 h 1050879"/>
              <a:gd name="connsiteX14" fmla="*/ 1748290 w 3576967"/>
              <a:gd name="connsiteY14" fmla="*/ 847841 h 1050879"/>
              <a:gd name="connsiteX15" fmla="*/ 1788664 w 3576967"/>
              <a:gd name="connsiteY15" fmla="*/ 892172 h 1050879"/>
              <a:gd name="connsiteX16" fmla="*/ 1826663 w 3576967"/>
              <a:gd name="connsiteY16" fmla="*/ 851799 h 1050879"/>
              <a:gd name="connsiteX17" fmla="*/ 1838536 w 3576967"/>
              <a:gd name="connsiteY17" fmla="*/ 805885 h 1050879"/>
              <a:gd name="connsiteX18" fmla="*/ 1812413 w 3576967"/>
              <a:gd name="connsiteY18" fmla="*/ 588185 h 1050879"/>
              <a:gd name="connsiteX19" fmla="*/ 2173300 w 3576967"/>
              <a:gd name="connsiteY19" fmla="*/ 519214 h 1050879"/>
              <a:gd name="connsiteX20" fmla="*/ 2159149 w 3576967"/>
              <a:gd name="connsiteY20" fmla="*/ 535146 h 1050879"/>
              <a:gd name="connsiteX21" fmla="*/ 2122734 w 3576967"/>
              <a:gd name="connsiteY21" fmla="*/ 638058 h 1050879"/>
              <a:gd name="connsiteX22" fmla="*/ 2193980 w 3576967"/>
              <a:gd name="connsiteY22" fmla="*/ 554145 h 1050879"/>
              <a:gd name="connsiteX23" fmla="*/ 2193980 w 3576967"/>
              <a:gd name="connsiteY23" fmla="*/ 519312 h 1050879"/>
              <a:gd name="connsiteX24" fmla="*/ 2173300 w 3576967"/>
              <a:gd name="connsiteY24" fmla="*/ 519214 h 1050879"/>
              <a:gd name="connsiteX25" fmla="*/ 1661211 w 3576967"/>
              <a:gd name="connsiteY25" fmla="*/ 397399 h 1050879"/>
              <a:gd name="connsiteX26" fmla="*/ 1703168 w 3576967"/>
              <a:gd name="connsiteY26" fmla="*/ 433814 h 1050879"/>
              <a:gd name="connsiteX27" fmla="*/ 1654878 w 3576967"/>
              <a:gd name="connsiteY27" fmla="*/ 489230 h 1050879"/>
              <a:gd name="connsiteX28" fmla="*/ 1610546 w 3576967"/>
              <a:gd name="connsiteY28" fmla="*/ 448856 h 1050879"/>
              <a:gd name="connsiteX29" fmla="*/ 1661211 w 3576967"/>
              <a:gd name="connsiteY29" fmla="*/ 397399 h 1050879"/>
              <a:gd name="connsiteX30" fmla="*/ 2300852 w 3576967"/>
              <a:gd name="connsiteY30" fmla="*/ 283406 h 1050879"/>
              <a:gd name="connsiteX31" fmla="*/ 2272353 w 3576967"/>
              <a:gd name="connsiteY31" fmla="*/ 303197 h 1050879"/>
              <a:gd name="connsiteX32" fmla="*/ 2200313 w 3576967"/>
              <a:gd name="connsiteY32" fmla="*/ 440149 h 1050879"/>
              <a:gd name="connsiteX33" fmla="*/ 2202689 w 3576967"/>
              <a:gd name="connsiteY33" fmla="*/ 481315 h 1050879"/>
              <a:gd name="connsiteX34" fmla="*/ 2244645 w 3576967"/>
              <a:gd name="connsiteY34" fmla="*/ 467065 h 1050879"/>
              <a:gd name="connsiteX35" fmla="*/ 2311142 w 3576967"/>
              <a:gd name="connsiteY35" fmla="*/ 316654 h 1050879"/>
              <a:gd name="connsiteX36" fmla="*/ 2300852 w 3576967"/>
              <a:gd name="connsiteY36" fmla="*/ 283406 h 1050879"/>
              <a:gd name="connsiteX37" fmla="*/ 647919 w 3576967"/>
              <a:gd name="connsiteY37" fmla="*/ 67289 h 1050879"/>
              <a:gd name="connsiteX38" fmla="*/ 216479 w 3576967"/>
              <a:gd name="connsiteY38" fmla="*/ 310322 h 1050879"/>
              <a:gd name="connsiteX39" fmla="*/ 222020 w 3576967"/>
              <a:gd name="connsiteY39" fmla="*/ 374442 h 1050879"/>
              <a:gd name="connsiteX40" fmla="*/ 556089 w 3576967"/>
              <a:gd name="connsiteY40" fmla="*/ 540687 h 1050879"/>
              <a:gd name="connsiteX41" fmla="*/ 788038 w 3576967"/>
              <a:gd name="connsiteY41" fmla="*/ 457566 h 1050879"/>
              <a:gd name="connsiteX42" fmla="*/ 861660 w 3576967"/>
              <a:gd name="connsiteY42" fmla="*/ 201075 h 1050879"/>
              <a:gd name="connsiteX43" fmla="*/ 647919 w 3576967"/>
              <a:gd name="connsiteY43" fmla="*/ 67289 h 1050879"/>
              <a:gd name="connsiteX44" fmla="*/ 144439 w 3576967"/>
              <a:gd name="connsiteY44" fmla="*/ 0 h 1050879"/>
              <a:gd name="connsiteX45" fmla="*/ 158689 w 3576967"/>
              <a:gd name="connsiteY45" fmla="*/ 39581 h 1050879"/>
              <a:gd name="connsiteX46" fmla="*/ 160271 w 3576967"/>
              <a:gd name="connsiteY46" fmla="*/ 140911 h 1050879"/>
              <a:gd name="connsiteX47" fmla="*/ 178480 w 3576967"/>
              <a:gd name="connsiteY47" fmla="*/ 208992 h 1050879"/>
              <a:gd name="connsiteX48" fmla="*/ 229144 w 3576967"/>
              <a:gd name="connsiteY48" fmla="*/ 169411 h 1050879"/>
              <a:gd name="connsiteX49" fmla="*/ 723915 w 3576967"/>
              <a:gd name="connsiteY49" fmla="*/ 32456 h 1050879"/>
              <a:gd name="connsiteX50" fmla="*/ 924198 w 3576967"/>
              <a:gd name="connsiteY50" fmla="*/ 210574 h 1050879"/>
              <a:gd name="connsiteX51" fmla="*/ 824453 w 3576967"/>
              <a:gd name="connsiteY51" fmla="*/ 478148 h 1050879"/>
              <a:gd name="connsiteX52" fmla="*/ 202229 w 3576967"/>
              <a:gd name="connsiteY52" fmla="*/ 410067 h 1050879"/>
              <a:gd name="connsiteX53" fmla="*/ 152356 w 3576967"/>
              <a:gd name="connsiteY53" fmla="*/ 413234 h 1050879"/>
              <a:gd name="connsiteX54" fmla="*/ 83483 w 3576967"/>
              <a:gd name="connsiteY54" fmla="*/ 778177 h 1050879"/>
              <a:gd name="connsiteX55" fmla="*/ 336015 w 3576967"/>
              <a:gd name="connsiteY55" fmla="*/ 1006168 h 1050879"/>
              <a:gd name="connsiteX56" fmla="*/ 815746 w 3576967"/>
              <a:gd name="connsiteY56" fmla="*/ 736221 h 1050879"/>
              <a:gd name="connsiteX57" fmla="*/ 1038194 w 3576967"/>
              <a:gd name="connsiteY57" fmla="*/ 296864 h 1050879"/>
              <a:gd name="connsiteX58" fmla="*/ 1099150 w 3576967"/>
              <a:gd name="connsiteY58" fmla="*/ 224824 h 1050879"/>
              <a:gd name="connsiteX59" fmla="*/ 1149815 w 3576967"/>
              <a:gd name="connsiteY59" fmla="*/ 227991 h 1050879"/>
              <a:gd name="connsiteX60" fmla="*/ 1139524 w 3576967"/>
              <a:gd name="connsiteY60" fmla="*/ 269948 h 1050879"/>
              <a:gd name="connsiteX61" fmla="*/ 931323 w 3576967"/>
              <a:gd name="connsiteY61" fmla="*/ 644391 h 1050879"/>
              <a:gd name="connsiteX62" fmla="*/ 911533 w 3576967"/>
              <a:gd name="connsiteY62" fmla="*/ 707722 h 1050879"/>
              <a:gd name="connsiteX63" fmla="*/ 970905 w 3576967"/>
              <a:gd name="connsiteY63" fmla="*/ 653098 h 1050879"/>
              <a:gd name="connsiteX64" fmla="*/ 1135565 w 3576967"/>
              <a:gd name="connsiteY64" fmla="*/ 554145 h 1050879"/>
              <a:gd name="connsiteX65" fmla="*/ 1170398 w 3576967"/>
              <a:gd name="connsiteY65" fmla="*/ 554145 h 1050879"/>
              <a:gd name="connsiteX66" fmla="*/ 1163273 w 3576967"/>
              <a:gd name="connsiteY66" fmla="*/ 588185 h 1050879"/>
              <a:gd name="connsiteX67" fmla="*/ 1079359 w 3576967"/>
              <a:gd name="connsiteY67" fmla="*/ 756012 h 1050879"/>
              <a:gd name="connsiteX68" fmla="*/ 1046903 w 3576967"/>
              <a:gd name="connsiteY68" fmla="*/ 846258 h 1050879"/>
              <a:gd name="connsiteX69" fmla="*/ 1059569 w 3576967"/>
              <a:gd name="connsiteY69" fmla="*/ 903256 h 1050879"/>
              <a:gd name="connsiteX70" fmla="*/ 1113400 w 3576967"/>
              <a:gd name="connsiteY70" fmla="*/ 878715 h 1050879"/>
              <a:gd name="connsiteX71" fmla="*/ 1154565 w 3576967"/>
              <a:gd name="connsiteY71" fmla="*/ 822509 h 1050879"/>
              <a:gd name="connsiteX72" fmla="*/ 1299433 w 3576967"/>
              <a:gd name="connsiteY72" fmla="*/ 472606 h 1050879"/>
              <a:gd name="connsiteX73" fmla="*/ 1332682 w 3576967"/>
              <a:gd name="connsiteY73" fmla="*/ 410859 h 1050879"/>
              <a:gd name="connsiteX74" fmla="*/ 1369097 w 3576967"/>
              <a:gd name="connsiteY74" fmla="*/ 427484 h 1050879"/>
              <a:gd name="connsiteX75" fmla="*/ 1365932 w 3576967"/>
              <a:gd name="connsiteY75" fmla="*/ 508230 h 1050879"/>
              <a:gd name="connsiteX76" fmla="*/ 1336640 w 3576967"/>
              <a:gd name="connsiteY76" fmla="*/ 551770 h 1050879"/>
              <a:gd name="connsiteX77" fmla="*/ 1427678 w 3576967"/>
              <a:gd name="connsiteY77" fmla="*/ 558894 h 1050879"/>
              <a:gd name="connsiteX78" fmla="*/ 1465677 w 3576967"/>
              <a:gd name="connsiteY78" fmla="*/ 614309 h 1050879"/>
              <a:gd name="connsiteX79" fmla="*/ 1380972 w 3576967"/>
              <a:gd name="connsiteY79" fmla="*/ 798760 h 1050879"/>
              <a:gd name="connsiteX80" fmla="*/ 1379388 w 3576967"/>
              <a:gd name="connsiteY80" fmla="*/ 889798 h 1050879"/>
              <a:gd name="connsiteX81" fmla="*/ 1453802 w 3576967"/>
              <a:gd name="connsiteY81" fmla="*/ 835967 h 1050879"/>
              <a:gd name="connsiteX82" fmla="*/ 1570964 w 3576967"/>
              <a:gd name="connsiteY82" fmla="*/ 568395 h 1050879"/>
              <a:gd name="connsiteX83" fmla="*/ 1631128 w 3576967"/>
              <a:gd name="connsiteY83" fmla="*/ 539895 h 1050879"/>
              <a:gd name="connsiteX84" fmla="*/ 1646170 w 3576967"/>
              <a:gd name="connsiteY84" fmla="*/ 585019 h 1050879"/>
              <a:gd name="connsiteX85" fmla="*/ 1563049 w 3576967"/>
              <a:gd name="connsiteY85" fmla="*/ 782136 h 1050879"/>
              <a:gd name="connsiteX86" fmla="*/ 1549591 w 3576967"/>
              <a:gd name="connsiteY86" fmla="*/ 816968 h 1050879"/>
              <a:gd name="connsiteX87" fmla="*/ 1560672 w 3576967"/>
              <a:gd name="connsiteY87" fmla="*/ 896923 h 1050879"/>
              <a:gd name="connsiteX88" fmla="*/ 1641420 w 3576967"/>
              <a:gd name="connsiteY88" fmla="*/ 851799 h 1050879"/>
              <a:gd name="connsiteX89" fmla="*/ 1813205 w 3576967"/>
              <a:gd name="connsiteY89" fmla="*/ 539895 h 1050879"/>
              <a:gd name="connsiteX90" fmla="*/ 1948575 w 3576967"/>
              <a:gd name="connsiteY90" fmla="*/ 487648 h 1050879"/>
              <a:gd name="connsiteX91" fmla="*/ 1868620 w 3576967"/>
              <a:gd name="connsiteY91" fmla="*/ 524855 h 1050879"/>
              <a:gd name="connsiteX92" fmla="*/ 1872577 w 3576967"/>
              <a:gd name="connsiteY92" fmla="*/ 639640 h 1050879"/>
              <a:gd name="connsiteX93" fmla="*/ 1901077 w 3576967"/>
              <a:gd name="connsiteY93" fmla="*/ 709306 h 1050879"/>
              <a:gd name="connsiteX94" fmla="*/ 1845661 w 3576967"/>
              <a:gd name="connsiteY94" fmla="*/ 903256 h 1050879"/>
              <a:gd name="connsiteX95" fmla="*/ 1924034 w 3576967"/>
              <a:gd name="connsiteY95" fmla="*/ 875548 h 1050879"/>
              <a:gd name="connsiteX96" fmla="*/ 2021405 w 3576967"/>
              <a:gd name="connsiteY96" fmla="*/ 710888 h 1050879"/>
              <a:gd name="connsiteX97" fmla="*/ 2064945 w 3576967"/>
              <a:gd name="connsiteY97" fmla="*/ 584227 h 1050879"/>
              <a:gd name="connsiteX98" fmla="*/ 2033279 w 3576967"/>
              <a:gd name="connsiteY98" fmla="*/ 509813 h 1050879"/>
              <a:gd name="connsiteX99" fmla="*/ 2038029 w 3576967"/>
              <a:gd name="connsiteY99" fmla="*/ 493189 h 1050879"/>
              <a:gd name="connsiteX100" fmla="*/ 2148858 w 3576967"/>
              <a:gd name="connsiteY100" fmla="*/ 395817 h 1050879"/>
              <a:gd name="connsiteX101" fmla="*/ 2235938 w 3576967"/>
              <a:gd name="connsiteY101" fmla="*/ 261239 h 1050879"/>
              <a:gd name="connsiteX102" fmla="*/ 2315893 w 3576967"/>
              <a:gd name="connsiteY102" fmla="*/ 234324 h 1050879"/>
              <a:gd name="connsiteX103" fmla="*/ 2335683 w 3576967"/>
              <a:gd name="connsiteY103" fmla="*/ 320611 h 1050879"/>
              <a:gd name="connsiteX104" fmla="*/ 2292935 w 3576967"/>
              <a:gd name="connsiteY104" fmla="*/ 424317 h 1050879"/>
              <a:gd name="connsiteX105" fmla="*/ 2315101 w 3576967"/>
              <a:gd name="connsiteY105" fmla="*/ 491606 h 1050879"/>
              <a:gd name="connsiteX106" fmla="*/ 2311142 w 3576967"/>
              <a:gd name="connsiteY106" fmla="*/ 505854 h 1050879"/>
              <a:gd name="connsiteX107" fmla="*/ 2193980 w 3576967"/>
              <a:gd name="connsiteY107" fmla="*/ 592144 h 1050879"/>
              <a:gd name="connsiteX108" fmla="*/ 2142525 w 3576967"/>
              <a:gd name="connsiteY108" fmla="*/ 653890 h 1050879"/>
              <a:gd name="connsiteX109" fmla="*/ 2065737 w 3576967"/>
              <a:gd name="connsiteY109" fmla="*/ 835967 h 1050879"/>
              <a:gd name="connsiteX110" fmla="*/ 2086320 w 3576967"/>
              <a:gd name="connsiteY110" fmla="*/ 892172 h 1050879"/>
              <a:gd name="connsiteX111" fmla="*/ 2144900 w 3576967"/>
              <a:gd name="connsiteY111" fmla="*/ 878715 h 1050879"/>
              <a:gd name="connsiteX112" fmla="*/ 2258103 w 3576967"/>
              <a:gd name="connsiteY112" fmla="*/ 718013 h 1050879"/>
              <a:gd name="connsiteX113" fmla="*/ 2329350 w 3576967"/>
              <a:gd name="connsiteY113" fmla="*/ 585809 h 1050879"/>
              <a:gd name="connsiteX114" fmla="*/ 2369724 w 3576967"/>
              <a:gd name="connsiteY114" fmla="*/ 543853 h 1050879"/>
              <a:gd name="connsiteX115" fmla="*/ 2420389 w 3576967"/>
              <a:gd name="connsiteY115" fmla="*/ 544645 h 1050879"/>
              <a:gd name="connsiteX116" fmla="*/ 2406931 w 3576967"/>
              <a:gd name="connsiteY116" fmla="*/ 584227 h 1050879"/>
              <a:gd name="connsiteX117" fmla="*/ 2345975 w 3576967"/>
              <a:gd name="connsiteY117" fmla="*/ 706930 h 1050879"/>
              <a:gd name="connsiteX118" fmla="*/ 2456804 w 3576967"/>
              <a:gd name="connsiteY118" fmla="*/ 608768 h 1050879"/>
              <a:gd name="connsiteX119" fmla="*/ 2485302 w 3576967"/>
              <a:gd name="connsiteY119" fmla="*/ 584227 h 1050879"/>
              <a:gd name="connsiteX120" fmla="*/ 2580298 w 3576967"/>
              <a:gd name="connsiteY120" fmla="*/ 556519 h 1050879"/>
              <a:gd name="connsiteX121" fmla="*/ 2569217 w 3576967"/>
              <a:gd name="connsiteY121" fmla="*/ 646765 h 1050879"/>
              <a:gd name="connsiteX122" fmla="*/ 2544675 w 3576967"/>
              <a:gd name="connsiteY122" fmla="*/ 711680 h 1050879"/>
              <a:gd name="connsiteX123" fmla="*/ 2619089 w 3576967"/>
              <a:gd name="connsiteY123" fmla="*/ 645183 h 1050879"/>
              <a:gd name="connsiteX124" fmla="*/ 2759999 w 3576967"/>
              <a:gd name="connsiteY124" fmla="*/ 558103 h 1050879"/>
              <a:gd name="connsiteX125" fmla="*/ 2800372 w 3576967"/>
              <a:gd name="connsiteY125" fmla="*/ 554145 h 1050879"/>
              <a:gd name="connsiteX126" fmla="*/ 2793249 w 3576967"/>
              <a:gd name="connsiteY126" fmla="*/ 596893 h 1050879"/>
              <a:gd name="connsiteX127" fmla="*/ 2687169 w 3576967"/>
              <a:gd name="connsiteY127" fmla="*/ 830426 h 1050879"/>
              <a:gd name="connsiteX128" fmla="*/ 2695086 w 3576967"/>
              <a:gd name="connsiteY128" fmla="*/ 897715 h 1050879"/>
              <a:gd name="connsiteX129" fmla="*/ 2758416 w 3576967"/>
              <a:gd name="connsiteY129" fmla="*/ 869215 h 1050879"/>
              <a:gd name="connsiteX130" fmla="*/ 2844704 w 3576967"/>
              <a:gd name="connsiteY130" fmla="*/ 722763 h 1050879"/>
              <a:gd name="connsiteX131" fmla="*/ 3047363 w 3576967"/>
              <a:gd name="connsiteY131" fmla="*/ 522479 h 1050879"/>
              <a:gd name="connsiteX132" fmla="*/ 3162149 w 3576967"/>
              <a:gd name="connsiteY132" fmla="*/ 529604 h 1050879"/>
              <a:gd name="connsiteX133" fmla="*/ 3195399 w 3576967"/>
              <a:gd name="connsiteY133" fmla="*/ 579476 h 1050879"/>
              <a:gd name="connsiteX134" fmla="*/ 3010156 w 3576967"/>
              <a:gd name="connsiteY134" fmla="*/ 611935 h 1050879"/>
              <a:gd name="connsiteX135" fmla="*/ 2882703 w 3576967"/>
              <a:gd name="connsiteY135" fmla="*/ 814592 h 1050879"/>
              <a:gd name="connsiteX136" fmla="*/ 2894577 w 3576967"/>
              <a:gd name="connsiteY136" fmla="*/ 892172 h 1050879"/>
              <a:gd name="connsiteX137" fmla="*/ 2964240 w 3576967"/>
              <a:gd name="connsiteY137" fmla="*/ 865257 h 1050879"/>
              <a:gd name="connsiteX138" fmla="*/ 3091695 w 3576967"/>
              <a:gd name="connsiteY138" fmla="*/ 674473 h 1050879"/>
              <a:gd name="connsiteX139" fmla="*/ 3159775 w 3576967"/>
              <a:gd name="connsiteY139" fmla="*/ 612725 h 1050879"/>
              <a:gd name="connsiteX140" fmla="*/ 3195399 w 3576967"/>
              <a:gd name="connsiteY140" fmla="*/ 619850 h 1050879"/>
              <a:gd name="connsiteX141" fmla="*/ 3189065 w 3576967"/>
              <a:gd name="connsiteY141" fmla="*/ 653890 h 1050879"/>
              <a:gd name="connsiteX142" fmla="*/ 3114652 w 3576967"/>
              <a:gd name="connsiteY142" fmla="*/ 813800 h 1050879"/>
              <a:gd name="connsiteX143" fmla="*/ 3106735 w 3576967"/>
              <a:gd name="connsiteY143" fmla="*/ 871590 h 1050879"/>
              <a:gd name="connsiteX144" fmla="*/ 3142358 w 3576967"/>
              <a:gd name="connsiteY144" fmla="*/ 891380 h 1050879"/>
              <a:gd name="connsiteX145" fmla="*/ 3176399 w 3576967"/>
              <a:gd name="connsiteY145" fmla="*/ 858132 h 1050879"/>
              <a:gd name="connsiteX146" fmla="*/ 3327601 w 3576967"/>
              <a:gd name="connsiteY146" fmla="*/ 589768 h 1050879"/>
              <a:gd name="connsiteX147" fmla="*/ 3386973 w 3576967"/>
              <a:gd name="connsiteY147" fmla="*/ 495563 h 1050879"/>
              <a:gd name="connsiteX148" fmla="*/ 3487513 w 3576967"/>
              <a:gd name="connsiteY148" fmla="*/ 483689 h 1050879"/>
              <a:gd name="connsiteX149" fmla="*/ 3406765 w 3576967"/>
              <a:gd name="connsiteY149" fmla="*/ 623016 h 1050879"/>
              <a:gd name="connsiteX150" fmla="*/ 3427347 w 3576967"/>
              <a:gd name="connsiteY150" fmla="*/ 672099 h 1050879"/>
              <a:gd name="connsiteX151" fmla="*/ 3388557 w 3576967"/>
              <a:gd name="connsiteY151" fmla="*/ 909589 h 1050879"/>
              <a:gd name="connsiteX152" fmla="*/ 3502553 w 3576967"/>
              <a:gd name="connsiteY152" fmla="*/ 829634 h 1050879"/>
              <a:gd name="connsiteX153" fmla="*/ 3576967 w 3576967"/>
              <a:gd name="connsiteY153" fmla="*/ 708514 h 1050879"/>
              <a:gd name="connsiteX154" fmla="*/ 3511260 w 3576967"/>
              <a:gd name="connsiteY154" fmla="*/ 856550 h 1050879"/>
              <a:gd name="connsiteX155" fmla="*/ 3402015 w 3576967"/>
              <a:gd name="connsiteY155" fmla="*/ 929379 h 1050879"/>
              <a:gd name="connsiteX156" fmla="*/ 3317310 w 3576967"/>
              <a:gd name="connsiteY156" fmla="*/ 934130 h 1050879"/>
              <a:gd name="connsiteX157" fmla="*/ 3253979 w 3576967"/>
              <a:gd name="connsiteY157" fmla="*/ 932546 h 1050879"/>
              <a:gd name="connsiteX158" fmla="*/ 3157400 w 3576967"/>
              <a:gd name="connsiteY158" fmla="*/ 909589 h 1050879"/>
              <a:gd name="connsiteX159" fmla="*/ 3093277 w 3576967"/>
              <a:gd name="connsiteY159" fmla="*/ 934130 h 1050879"/>
              <a:gd name="connsiteX160" fmla="*/ 3037072 w 3576967"/>
              <a:gd name="connsiteY160" fmla="*/ 809051 h 1050879"/>
              <a:gd name="connsiteX161" fmla="*/ 2979282 w 3576967"/>
              <a:gd name="connsiteY161" fmla="*/ 877132 h 1050879"/>
              <a:gd name="connsiteX162" fmla="*/ 2809873 w 3576967"/>
              <a:gd name="connsiteY162" fmla="*/ 848633 h 1050879"/>
              <a:gd name="connsiteX163" fmla="*/ 2748125 w 3576967"/>
              <a:gd name="connsiteY163" fmla="*/ 904838 h 1050879"/>
              <a:gd name="connsiteX164" fmla="*/ 2639670 w 3576967"/>
              <a:gd name="connsiteY164" fmla="*/ 920672 h 1050879"/>
              <a:gd name="connsiteX165" fmla="*/ 2611964 w 3576967"/>
              <a:gd name="connsiteY165" fmla="*/ 820135 h 1050879"/>
              <a:gd name="connsiteX166" fmla="*/ 2678462 w 3576967"/>
              <a:gd name="connsiteY166" fmla="*/ 680806 h 1050879"/>
              <a:gd name="connsiteX167" fmla="*/ 2684794 w 3576967"/>
              <a:gd name="connsiteY167" fmla="*/ 641225 h 1050879"/>
              <a:gd name="connsiteX168" fmla="*/ 2642047 w 3576967"/>
              <a:gd name="connsiteY168" fmla="*/ 647557 h 1050879"/>
              <a:gd name="connsiteX169" fmla="*/ 2452845 w 3576967"/>
              <a:gd name="connsiteY169" fmla="*/ 884255 h 1050879"/>
              <a:gd name="connsiteX170" fmla="*/ 2421181 w 3576967"/>
              <a:gd name="connsiteY170" fmla="*/ 919880 h 1050879"/>
              <a:gd name="connsiteX171" fmla="*/ 2399014 w 3576967"/>
              <a:gd name="connsiteY171" fmla="*/ 866049 h 1050879"/>
              <a:gd name="connsiteX172" fmla="*/ 2456012 w 3576967"/>
              <a:gd name="connsiteY172" fmla="*/ 710888 h 1050879"/>
              <a:gd name="connsiteX173" fmla="*/ 2473428 w 3576967"/>
              <a:gd name="connsiteY173" fmla="*/ 665766 h 1050879"/>
              <a:gd name="connsiteX174" fmla="*/ 2471053 w 3576967"/>
              <a:gd name="connsiteY174" fmla="*/ 641225 h 1050879"/>
              <a:gd name="connsiteX175" fmla="*/ 2442554 w 3576967"/>
              <a:gd name="connsiteY175" fmla="*/ 645183 h 1050879"/>
              <a:gd name="connsiteX176" fmla="*/ 2347559 w 3576967"/>
              <a:gd name="connsiteY176" fmla="*/ 739388 h 1050879"/>
              <a:gd name="connsiteX177" fmla="*/ 2247812 w 3576967"/>
              <a:gd name="connsiteY177" fmla="*/ 891380 h 1050879"/>
              <a:gd name="connsiteX178" fmla="*/ 2164690 w 3576967"/>
              <a:gd name="connsiteY178" fmla="*/ 910381 h 1050879"/>
              <a:gd name="connsiteX179" fmla="*/ 2152024 w 3576967"/>
              <a:gd name="connsiteY179" fmla="*/ 908005 h 1050879"/>
              <a:gd name="connsiteX180" fmla="*/ 1987364 w 3576967"/>
              <a:gd name="connsiteY180" fmla="*/ 832800 h 1050879"/>
              <a:gd name="connsiteX181" fmla="*/ 1770457 w 3576967"/>
              <a:gd name="connsiteY181" fmla="*/ 932546 h 1050879"/>
              <a:gd name="connsiteX182" fmla="*/ 1675460 w 3576967"/>
              <a:gd name="connsiteY182" fmla="*/ 905630 h 1050879"/>
              <a:gd name="connsiteX183" fmla="*/ 1621629 w 3576967"/>
              <a:gd name="connsiteY183" fmla="*/ 904838 h 1050879"/>
              <a:gd name="connsiteX184" fmla="*/ 1486259 w 3576967"/>
              <a:gd name="connsiteY184" fmla="*/ 876340 h 1050879"/>
              <a:gd name="connsiteX185" fmla="*/ 1450636 w 3576967"/>
              <a:gd name="connsiteY185" fmla="*/ 870007 h 1050879"/>
              <a:gd name="connsiteX186" fmla="*/ 1424512 w 3576967"/>
              <a:gd name="connsiteY186" fmla="*/ 896923 h 1050879"/>
              <a:gd name="connsiteX187" fmla="*/ 1328725 w 3576967"/>
              <a:gd name="connsiteY187" fmla="*/ 922255 h 1050879"/>
              <a:gd name="connsiteX188" fmla="*/ 1293892 w 3576967"/>
              <a:gd name="connsiteY188" fmla="*/ 828050 h 1050879"/>
              <a:gd name="connsiteX189" fmla="*/ 1358015 w 3576967"/>
              <a:gd name="connsiteY189" fmla="*/ 681598 h 1050879"/>
              <a:gd name="connsiteX190" fmla="*/ 1354056 w 3576967"/>
              <a:gd name="connsiteY190" fmla="*/ 600059 h 1050879"/>
              <a:gd name="connsiteX191" fmla="*/ 1270143 w 3576967"/>
              <a:gd name="connsiteY191" fmla="*/ 642017 h 1050879"/>
              <a:gd name="connsiteX192" fmla="*/ 1152981 w 3576967"/>
              <a:gd name="connsiteY192" fmla="*/ 864465 h 1050879"/>
              <a:gd name="connsiteX193" fmla="*/ 1008112 w 3576967"/>
              <a:gd name="connsiteY193" fmla="*/ 923839 h 1050879"/>
              <a:gd name="connsiteX194" fmla="*/ 994654 w 3576967"/>
              <a:gd name="connsiteY194" fmla="*/ 769470 h 1050879"/>
              <a:gd name="connsiteX195" fmla="*/ 1038194 w 3576967"/>
              <a:gd name="connsiteY195" fmla="*/ 689515 h 1050879"/>
              <a:gd name="connsiteX196" fmla="*/ 1047695 w 3576967"/>
              <a:gd name="connsiteY196" fmla="*/ 642017 h 1050879"/>
              <a:gd name="connsiteX197" fmla="*/ 996238 w 3576967"/>
              <a:gd name="connsiteY197" fmla="*/ 656265 h 1050879"/>
              <a:gd name="connsiteX198" fmla="*/ 871159 w 3576967"/>
              <a:gd name="connsiteY198" fmla="*/ 794801 h 1050879"/>
              <a:gd name="connsiteX199" fmla="*/ 819704 w 3576967"/>
              <a:gd name="connsiteY199" fmla="*/ 882673 h 1050879"/>
              <a:gd name="connsiteX200" fmla="*/ 725499 w 3576967"/>
              <a:gd name="connsiteY200" fmla="*/ 927797 h 1050879"/>
              <a:gd name="connsiteX201" fmla="*/ 670084 w 3576967"/>
              <a:gd name="connsiteY201" fmla="*/ 951545 h 1050879"/>
              <a:gd name="connsiteX202" fmla="*/ 213311 w 3576967"/>
              <a:gd name="connsiteY202" fmla="*/ 1018834 h 1050879"/>
              <a:gd name="connsiteX203" fmla="*/ 362 w 3576967"/>
              <a:gd name="connsiteY203" fmla="*/ 675265 h 1050879"/>
              <a:gd name="connsiteX204" fmla="*/ 114357 w 3576967"/>
              <a:gd name="connsiteY204" fmla="*/ 317445 h 1050879"/>
              <a:gd name="connsiteX205" fmla="*/ 133356 w 3576967"/>
              <a:gd name="connsiteY205" fmla="*/ 221658 h 1050879"/>
              <a:gd name="connsiteX206" fmla="*/ 144439 w 3576967"/>
              <a:gd name="connsiteY206" fmla="*/ 0 h 1050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</a:cxnLst>
            <a:rect l="l" t="t" r="r" b="b"/>
            <a:pathLst>
              <a:path w="3576967" h="1050879">
                <a:moveTo>
                  <a:pt x="1713459" y="851799"/>
                </a:moveTo>
                <a:cubicBezTo>
                  <a:pt x="1706334" y="850217"/>
                  <a:pt x="1702376" y="864465"/>
                  <a:pt x="1703958" y="873174"/>
                </a:cubicBezTo>
                <a:cubicBezTo>
                  <a:pt x="1707917" y="898505"/>
                  <a:pt x="1720584" y="913547"/>
                  <a:pt x="1759374" y="908005"/>
                </a:cubicBezTo>
                <a:cubicBezTo>
                  <a:pt x="1737208" y="887424"/>
                  <a:pt x="1741957" y="858132"/>
                  <a:pt x="1713459" y="851799"/>
                </a:cubicBezTo>
                <a:close/>
                <a:moveTo>
                  <a:pt x="3253979" y="839925"/>
                </a:moveTo>
                <a:cubicBezTo>
                  <a:pt x="3238147" y="882673"/>
                  <a:pt x="3246064" y="905630"/>
                  <a:pt x="3297519" y="915922"/>
                </a:cubicBezTo>
                <a:cubicBezTo>
                  <a:pt x="3282479" y="884255"/>
                  <a:pt x="3275354" y="861298"/>
                  <a:pt x="3253979" y="839925"/>
                </a:cubicBezTo>
                <a:close/>
                <a:moveTo>
                  <a:pt x="3356101" y="589768"/>
                </a:moveTo>
                <a:cubicBezTo>
                  <a:pt x="3324435" y="668140"/>
                  <a:pt x="3243688" y="730679"/>
                  <a:pt x="3284853" y="831216"/>
                </a:cubicBezTo>
                <a:cubicBezTo>
                  <a:pt x="3295145" y="855757"/>
                  <a:pt x="3295145" y="890590"/>
                  <a:pt x="3327601" y="890590"/>
                </a:cubicBezTo>
                <a:cubicBezTo>
                  <a:pt x="3358475" y="890590"/>
                  <a:pt x="3366391" y="857340"/>
                  <a:pt x="3372725" y="832008"/>
                </a:cubicBezTo>
                <a:cubicBezTo>
                  <a:pt x="3392516" y="750469"/>
                  <a:pt x="3371141" y="671307"/>
                  <a:pt x="3356101" y="589768"/>
                </a:cubicBezTo>
                <a:close/>
                <a:moveTo>
                  <a:pt x="1812413" y="588185"/>
                </a:moveTo>
                <a:cubicBezTo>
                  <a:pt x="1794997" y="620642"/>
                  <a:pt x="1781540" y="657057"/>
                  <a:pt x="1760166" y="686347"/>
                </a:cubicBezTo>
                <a:cubicBezTo>
                  <a:pt x="1721375" y="739388"/>
                  <a:pt x="1732458" y="793219"/>
                  <a:pt x="1748290" y="847841"/>
                </a:cubicBezTo>
                <a:cubicBezTo>
                  <a:pt x="1754625" y="868423"/>
                  <a:pt x="1763332" y="892172"/>
                  <a:pt x="1788664" y="892172"/>
                </a:cubicBezTo>
                <a:cubicBezTo>
                  <a:pt x="1811622" y="892172"/>
                  <a:pt x="1819538" y="870007"/>
                  <a:pt x="1826663" y="851799"/>
                </a:cubicBezTo>
                <a:cubicBezTo>
                  <a:pt x="1832204" y="837549"/>
                  <a:pt x="1836954" y="821717"/>
                  <a:pt x="1838536" y="805885"/>
                </a:cubicBezTo>
                <a:cubicBezTo>
                  <a:pt x="1846453" y="733055"/>
                  <a:pt x="1829037" y="661807"/>
                  <a:pt x="1812413" y="588185"/>
                </a:cubicBezTo>
                <a:close/>
                <a:moveTo>
                  <a:pt x="2173300" y="519214"/>
                </a:moveTo>
                <a:cubicBezTo>
                  <a:pt x="2167264" y="522281"/>
                  <a:pt x="2162316" y="528021"/>
                  <a:pt x="2159149" y="535146"/>
                </a:cubicBezTo>
                <a:cubicBezTo>
                  <a:pt x="2144900" y="565228"/>
                  <a:pt x="2128275" y="593726"/>
                  <a:pt x="2122734" y="638058"/>
                </a:cubicBezTo>
                <a:cubicBezTo>
                  <a:pt x="2157565" y="609558"/>
                  <a:pt x="2175774" y="581852"/>
                  <a:pt x="2193980" y="554145"/>
                </a:cubicBezTo>
                <a:cubicBezTo>
                  <a:pt x="2201105" y="543061"/>
                  <a:pt x="2215355" y="528812"/>
                  <a:pt x="2193980" y="519312"/>
                </a:cubicBezTo>
                <a:cubicBezTo>
                  <a:pt x="2186460" y="515750"/>
                  <a:pt x="2179336" y="516146"/>
                  <a:pt x="2173300" y="519214"/>
                </a:cubicBezTo>
                <a:close/>
                <a:moveTo>
                  <a:pt x="1661211" y="397399"/>
                </a:moveTo>
                <a:cubicBezTo>
                  <a:pt x="1685752" y="395817"/>
                  <a:pt x="1703958" y="407691"/>
                  <a:pt x="1703168" y="433814"/>
                </a:cubicBezTo>
                <a:cubicBezTo>
                  <a:pt x="1703958" y="467063"/>
                  <a:pt x="1681793" y="482897"/>
                  <a:pt x="1654878" y="489230"/>
                </a:cubicBezTo>
                <a:cubicBezTo>
                  <a:pt x="1624796" y="487646"/>
                  <a:pt x="1608963" y="473398"/>
                  <a:pt x="1610546" y="448856"/>
                </a:cubicBezTo>
                <a:cubicBezTo>
                  <a:pt x="1612130" y="419566"/>
                  <a:pt x="1630337" y="399775"/>
                  <a:pt x="1661211" y="397399"/>
                </a:cubicBezTo>
                <a:close/>
                <a:moveTo>
                  <a:pt x="2300852" y="283406"/>
                </a:moveTo>
                <a:cubicBezTo>
                  <a:pt x="2285811" y="278655"/>
                  <a:pt x="2279478" y="293696"/>
                  <a:pt x="2272353" y="303197"/>
                </a:cubicBezTo>
                <a:cubicBezTo>
                  <a:pt x="2240688" y="345152"/>
                  <a:pt x="2221688" y="392651"/>
                  <a:pt x="2200313" y="440149"/>
                </a:cubicBezTo>
                <a:cubicBezTo>
                  <a:pt x="2193980" y="453607"/>
                  <a:pt x="2179732" y="471023"/>
                  <a:pt x="2202689" y="481315"/>
                </a:cubicBezTo>
                <a:cubicBezTo>
                  <a:pt x="2219314" y="489230"/>
                  <a:pt x="2235146" y="482105"/>
                  <a:pt x="2244645" y="467065"/>
                </a:cubicBezTo>
                <a:cubicBezTo>
                  <a:pt x="2274727" y="420359"/>
                  <a:pt x="2298476" y="370486"/>
                  <a:pt x="2311142" y="316654"/>
                </a:cubicBezTo>
                <a:cubicBezTo>
                  <a:pt x="2310352" y="303987"/>
                  <a:pt x="2316685" y="288155"/>
                  <a:pt x="2300852" y="283406"/>
                </a:cubicBezTo>
                <a:close/>
                <a:moveTo>
                  <a:pt x="647919" y="67289"/>
                </a:moveTo>
                <a:cubicBezTo>
                  <a:pt x="453969" y="56998"/>
                  <a:pt x="324139" y="164660"/>
                  <a:pt x="216479" y="310322"/>
                </a:cubicBezTo>
                <a:cubicBezTo>
                  <a:pt x="198270" y="334069"/>
                  <a:pt x="210936" y="353861"/>
                  <a:pt x="222020" y="374442"/>
                </a:cubicBezTo>
                <a:cubicBezTo>
                  <a:pt x="290891" y="497147"/>
                  <a:pt x="401720" y="539895"/>
                  <a:pt x="556089" y="540687"/>
                </a:cubicBezTo>
                <a:cubicBezTo>
                  <a:pt x="646335" y="542269"/>
                  <a:pt x="723915" y="516938"/>
                  <a:pt x="788038" y="457566"/>
                </a:cubicBezTo>
                <a:cubicBezTo>
                  <a:pt x="865618" y="385526"/>
                  <a:pt x="896491" y="284988"/>
                  <a:pt x="861660" y="201075"/>
                </a:cubicBezTo>
                <a:cubicBezTo>
                  <a:pt x="822869" y="107662"/>
                  <a:pt x="742124" y="72039"/>
                  <a:pt x="647919" y="67289"/>
                </a:cubicBezTo>
                <a:close/>
                <a:moveTo>
                  <a:pt x="144439" y="0"/>
                </a:moveTo>
                <a:cubicBezTo>
                  <a:pt x="167396" y="11083"/>
                  <a:pt x="158689" y="26915"/>
                  <a:pt x="158689" y="39581"/>
                </a:cubicBezTo>
                <a:cubicBezTo>
                  <a:pt x="160271" y="72830"/>
                  <a:pt x="157897" y="106870"/>
                  <a:pt x="160271" y="140911"/>
                </a:cubicBezTo>
                <a:cubicBezTo>
                  <a:pt x="161855" y="164660"/>
                  <a:pt x="155522" y="199493"/>
                  <a:pt x="178480" y="208992"/>
                </a:cubicBezTo>
                <a:cubicBezTo>
                  <a:pt x="199854" y="217699"/>
                  <a:pt x="213311" y="184451"/>
                  <a:pt x="229144" y="169411"/>
                </a:cubicBezTo>
                <a:cubicBezTo>
                  <a:pt x="370055" y="36415"/>
                  <a:pt x="536298" y="-7917"/>
                  <a:pt x="723915" y="32456"/>
                </a:cubicBezTo>
                <a:cubicBezTo>
                  <a:pt x="823661" y="53039"/>
                  <a:pt x="900449" y="106078"/>
                  <a:pt x="924198" y="210574"/>
                </a:cubicBezTo>
                <a:cubicBezTo>
                  <a:pt x="947948" y="319029"/>
                  <a:pt x="904408" y="407693"/>
                  <a:pt x="824453" y="478148"/>
                </a:cubicBezTo>
                <a:cubicBezTo>
                  <a:pt x="662959" y="622226"/>
                  <a:pt x="318599" y="600851"/>
                  <a:pt x="202229" y="410067"/>
                </a:cubicBezTo>
                <a:cubicBezTo>
                  <a:pt x="182438" y="376819"/>
                  <a:pt x="166604" y="378401"/>
                  <a:pt x="152356" y="413234"/>
                </a:cubicBezTo>
                <a:cubicBezTo>
                  <a:pt x="104066" y="530396"/>
                  <a:pt x="71609" y="649932"/>
                  <a:pt x="83483" y="778177"/>
                </a:cubicBezTo>
                <a:cubicBezTo>
                  <a:pt x="96149" y="913547"/>
                  <a:pt x="187979" y="999835"/>
                  <a:pt x="336015" y="1006168"/>
                </a:cubicBezTo>
                <a:cubicBezTo>
                  <a:pt x="550548" y="1015667"/>
                  <a:pt x="718375" y="940463"/>
                  <a:pt x="815746" y="736221"/>
                </a:cubicBezTo>
                <a:cubicBezTo>
                  <a:pt x="886201" y="588185"/>
                  <a:pt x="962990" y="443316"/>
                  <a:pt x="1038194" y="296864"/>
                </a:cubicBezTo>
                <a:cubicBezTo>
                  <a:pt x="1053236" y="269156"/>
                  <a:pt x="1067486" y="239074"/>
                  <a:pt x="1099150" y="224824"/>
                </a:cubicBezTo>
                <a:cubicBezTo>
                  <a:pt x="1115774" y="217699"/>
                  <a:pt x="1136357" y="214533"/>
                  <a:pt x="1149815" y="227991"/>
                </a:cubicBezTo>
                <a:cubicBezTo>
                  <a:pt x="1165647" y="243823"/>
                  <a:pt x="1147440" y="258073"/>
                  <a:pt x="1139524" y="269948"/>
                </a:cubicBezTo>
                <a:cubicBezTo>
                  <a:pt x="1061943" y="390276"/>
                  <a:pt x="998612" y="518520"/>
                  <a:pt x="931323" y="644391"/>
                </a:cubicBezTo>
                <a:cubicBezTo>
                  <a:pt x="921824" y="662599"/>
                  <a:pt x="913117" y="682390"/>
                  <a:pt x="911533" y="707722"/>
                </a:cubicBezTo>
                <a:cubicBezTo>
                  <a:pt x="931323" y="689515"/>
                  <a:pt x="950324" y="670515"/>
                  <a:pt x="970905" y="653098"/>
                </a:cubicBezTo>
                <a:cubicBezTo>
                  <a:pt x="1019987" y="610350"/>
                  <a:pt x="1074609" y="576310"/>
                  <a:pt x="1135565" y="554145"/>
                </a:cubicBezTo>
                <a:cubicBezTo>
                  <a:pt x="1146648" y="550186"/>
                  <a:pt x="1160898" y="543061"/>
                  <a:pt x="1170398" y="554145"/>
                </a:cubicBezTo>
                <a:cubicBezTo>
                  <a:pt x="1180689" y="566019"/>
                  <a:pt x="1168814" y="577894"/>
                  <a:pt x="1163273" y="588185"/>
                </a:cubicBezTo>
                <a:cubicBezTo>
                  <a:pt x="1135565" y="644391"/>
                  <a:pt x="1105483" y="699805"/>
                  <a:pt x="1079359" y="756012"/>
                </a:cubicBezTo>
                <a:cubicBezTo>
                  <a:pt x="1065902" y="784510"/>
                  <a:pt x="1056402" y="815384"/>
                  <a:pt x="1046903" y="846258"/>
                </a:cubicBezTo>
                <a:cubicBezTo>
                  <a:pt x="1040570" y="866841"/>
                  <a:pt x="1035027" y="892172"/>
                  <a:pt x="1059569" y="903256"/>
                </a:cubicBezTo>
                <a:cubicBezTo>
                  <a:pt x="1082526" y="914339"/>
                  <a:pt x="1099942" y="895339"/>
                  <a:pt x="1113400" y="878715"/>
                </a:cubicBezTo>
                <a:cubicBezTo>
                  <a:pt x="1128440" y="861298"/>
                  <a:pt x="1141898" y="842300"/>
                  <a:pt x="1154565" y="822509"/>
                </a:cubicBezTo>
                <a:cubicBezTo>
                  <a:pt x="1223437" y="714054"/>
                  <a:pt x="1271727" y="597685"/>
                  <a:pt x="1299433" y="472606"/>
                </a:cubicBezTo>
                <a:cubicBezTo>
                  <a:pt x="1304976" y="449649"/>
                  <a:pt x="1301809" y="419567"/>
                  <a:pt x="1332682" y="410859"/>
                </a:cubicBezTo>
                <a:cubicBezTo>
                  <a:pt x="1347724" y="406901"/>
                  <a:pt x="1361181" y="414026"/>
                  <a:pt x="1369097" y="427484"/>
                </a:cubicBezTo>
                <a:cubicBezTo>
                  <a:pt x="1386513" y="455190"/>
                  <a:pt x="1380972" y="482105"/>
                  <a:pt x="1365932" y="508230"/>
                </a:cubicBezTo>
                <a:cubicBezTo>
                  <a:pt x="1358015" y="521688"/>
                  <a:pt x="1348516" y="534354"/>
                  <a:pt x="1336640" y="551770"/>
                </a:cubicBezTo>
                <a:cubicBezTo>
                  <a:pt x="1368306" y="565228"/>
                  <a:pt x="1398388" y="560478"/>
                  <a:pt x="1427678" y="558894"/>
                </a:cubicBezTo>
                <a:cubicBezTo>
                  <a:pt x="1472010" y="556519"/>
                  <a:pt x="1483094" y="576310"/>
                  <a:pt x="1465677" y="614309"/>
                </a:cubicBezTo>
                <a:cubicBezTo>
                  <a:pt x="1437970" y="676057"/>
                  <a:pt x="1406304" y="736221"/>
                  <a:pt x="1380972" y="798760"/>
                </a:cubicBezTo>
                <a:cubicBezTo>
                  <a:pt x="1369097" y="828050"/>
                  <a:pt x="1341391" y="870799"/>
                  <a:pt x="1379388" y="889798"/>
                </a:cubicBezTo>
                <a:cubicBezTo>
                  <a:pt x="1416595" y="908797"/>
                  <a:pt x="1435595" y="862090"/>
                  <a:pt x="1453802" y="835967"/>
                </a:cubicBezTo>
                <a:cubicBezTo>
                  <a:pt x="1509217" y="754428"/>
                  <a:pt x="1550383" y="664974"/>
                  <a:pt x="1570964" y="568395"/>
                </a:cubicBezTo>
                <a:cubicBezTo>
                  <a:pt x="1579673" y="524063"/>
                  <a:pt x="1608171" y="536729"/>
                  <a:pt x="1631128" y="539895"/>
                </a:cubicBezTo>
                <a:cubicBezTo>
                  <a:pt x="1661210" y="543853"/>
                  <a:pt x="1654086" y="566019"/>
                  <a:pt x="1646170" y="585019"/>
                </a:cubicBezTo>
                <a:cubicBezTo>
                  <a:pt x="1618463" y="650724"/>
                  <a:pt x="1590755" y="716431"/>
                  <a:pt x="1563049" y="782136"/>
                </a:cubicBezTo>
                <a:cubicBezTo>
                  <a:pt x="1558298" y="793219"/>
                  <a:pt x="1552757" y="805093"/>
                  <a:pt x="1549591" y="816968"/>
                </a:cubicBezTo>
                <a:cubicBezTo>
                  <a:pt x="1542466" y="845466"/>
                  <a:pt x="1521883" y="881089"/>
                  <a:pt x="1560672" y="896923"/>
                </a:cubicBezTo>
                <a:cubicBezTo>
                  <a:pt x="1598671" y="912755"/>
                  <a:pt x="1624795" y="882673"/>
                  <a:pt x="1641420" y="851799"/>
                </a:cubicBezTo>
                <a:cubicBezTo>
                  <a:pt x="1698417" y="748095"/>
                  <a:pt x="1763332" y="648349"/>
                  <a:pt x="1813205" y="539895"/>
                </a:cubicBezTo>
                <a:cubicBezTo>
                  <a:pt x="1845661" y="470231"/>
                  <a:pt x="1889993" y="455982"/>
                  <a:pt x="1948575" y="487648"/>
                </a:cubicBezTo>
                <a:cubicBezTo>
                  <a:pt x="1916117" y="495563"/>
                  <a:pt x="1881286" y="490022"/>
                  <a:pt x="1868620" y="524855"/>
                </a:cubicBezTo>
                <a:cubicBezTo>
                  <a:pt x="1854370" y="563644"/>
                  <a:pt x="1856745" y="601643"/>
                  <a:pt x="1872577" y="639640"/>
                </a:cubicBezTo>
                <a:cubicBezTo>
                  <a:pt x="1882076" y="663390"/>
                  <a:pt x="1891577" y="686347"/>
                  <a:pt x="1901077" y="709306"/>
                </a:cubicBezTo>
                <a:cubicBezTo>
                  <a:pt x="1932741" y="784510"/>
                  <a:pt x="1898702" y="843884"/>
                  <a:pt x="1845661" y="903256"/>
                </a:cubicBezTo>
                <a:cubicBezTo>
                  <a:pt x="1884452" y="913547"/>
                  <a:pt x="1905825" y="895339"/>
                  <a:pt x="1924034" y="875548"/>
                </a:cubicBezTo>
                <a:cubicBezTo>
                  <a:pt x="1969156" y="828050"/>
                  <a:pt x="1999240" y="771844"/>
                  <a:pt x="2021405" y="710888"/>
                </a:cubicBezTo>
                <a:cubicBezTo>
                  <a:pt x="2037237" y="668932"/>
                  <a:pt x="2050695" y="626183"/>
                  <a:pt x="2064945" y="584227"/>
                </a:cubicBezTo>
                <a:cubicBezTo>
                  <a:pt x="2076819" y="548604"/>
                  <a:pt x="2108485" y="506646"/>
                  <a:pt x="2033279" y="509813"/>
                </a:cubicBezTo>
                <a:cubicBezTo>
                  <a:pt x="2036445" y="499522"/>
                  <a:pt x="2037237" y="493189"/>
                  <a:pt x="2038029" y="493189"/>
                </a:cubicBezTo>
                <a:cubicBezTo>
                  <a:pt x="2105318" y="494773"/>
                  <a:pt x="2125109" y="444108"/>
                  <a:pt x="2148858" y="395817"/>
                </a:cubicBezTo>
                <a:cubicBezTo>
                  <a:pt x="2172607" y="347527"/>
                  <a:pt x="2197939" y="299238"/>
                  <a:pt x="2235938" y="261239"/>
                </a:cubicBezTo>
                <a:cubicBezTo>
                  <a:pt x="2257313" y="240656"/>
                  <a:pt x="2283436" y="216117"/>
                  <a:pt x="2315893" y="234324"/>
                </a:cubicBezTo>
                <a:cubicBezTo>
                  <a:pt x="2350725" y="254114"/>
                  <a:pt x="2346767" y="288947"/>
                  <a:pt x="2335683" y="320611"/>
                </a:cubicBezTo>
                <a:cubicBezTo>
                  <a:pt x="2323018" y="355444"/>
                  <a:pt x="2308768" y="390276"/>
                  <a:pt x="2292935" y="424317"/>
                </a:cubicBezTo>
                <a:cubicBezTo>
                  <a:pt x="2277103" y="455982"/>
                  <a:pt x="2260479" y="485272"/>
                  <a:pt x="2315101" y="491606"/>
                </a:cubicBezTo>
                <a:cubicBezTo>
                  <a:pt x="2312726" y="499522"/>
                  <a:pt x="2311934" y="505854"/>
                  <a:pt x="2311142" y="505854"/>
                </a:cubicBezTo>
                <a:cubicBezTo>
                  <a:pt x="2251770" y="507438"/>
                  <a:pt x="2221688" y="547020"/>
                  <a:pt x="2193980" y="592144"/>
                </a:cubicBezTo>
                <a:cubicBezTo>
                  <a:pt x="2179732" y="615101"/>
                  <a:pt x="2163108" y="637266"/>
                  <a:pt x="2142525" y="653890"/>
                </a:cubicBezTo>
                <a:cubicBezTo>
                  <a:pt x="2083151" y="701389"/>
                  <a:pt x="2077611" y="769470"/>
                  <a:pt x="2065737" y="835967"/>
                </a:cubicBezTo>
                <a:cubicBezTo>
                  <a:pt x="2062570" y="857340"/>
                  <a:pt x="2063361" y="879507"/>
                  <a:pt x="2086320" y="892172"/>
                </a:cubicBezTo>
                <a:cubicBezTo>
                  <a:pt x="2108485" y="904048"/>
                  <a:pt x="2128275" y="892172"/>
                  <a:pt x="2144900" y="878715"/>
                </a:cubicBezTo>
                <a:cubicBezTo>
                  <a:pt x="2197148" y="835967"/>
                  <a:pt x="2226438" y="775803"/>
                  <a:pt x="2258103" y="718013"/>
                </a:cubicBezTo>
                <a:cubicBezTo>
                  <a:pt x="2282644" y="673681"/>
                  <a:pt x="2304809" y="629349"/>
                  <a:pt x="2329350" y="585809"/>
                </a:cubicBezTo>
                <a:cubicBezTo>
                  <a:pt x="2338850" y="568395"/>
                  <a:pt x="2350725" y="551770"/>
                  <a:pt x="2369724" y="543853"/>
                </a:cubicBezTo>
                <a:cubicBezTo>
                  <a:pt x="2386348" y="536729"/>
                  <a:pt x="2406931" y="531978"/>
                  <a:pt x="2420389" y="544645"/>
                </a:cubicBezTo>
                <a:cubicBezTo>
                  <a:pt x="2437805" y="562062"/>
                  <a:pt x="2414848" y="573143"/>
                  <a:pt x="2406931" y="584227"/>
                </a:cubicBezTo>
                <a:cubicBezTo>
                  <a:pt x="2382390" y="622226"/>
                  <a:pt x="2357058" y="660223"/>
                  <a:pt x="2345975" y="706930"/>
                </a:cubicBezTo>
                <a:cubicBezTo>
                  <a:pt x="2383182" y="674473"/>
                  <a:pt x="2419597" y="641225"/>
                  <a:pt x="2456804" y="608768"/>
                </a:cubicBezTo>
                <a:cubicBezTo>
                  <a:pt x="2466303" y="600851"/>
                  <a:pt x="2475012" y="591352"/>
                  <a:pt x="2485302" y="584227"/>
                </a:cubicBezTo>
                <a:cubicBezTo>
                  <a:pt x="2514593" y="564436"/>
                  <a:pt x="2544675" y="530396"/>
                  <a:pt x="2580298" y="556519"/>
                </a:cubicBezTo>
                <a:cubicBezTo>
                  <a:pt x="2619089" y="585809"/>
                  <a:pt x="2578714" y="616683"/>
                  <a:pt x="2569217" y="646765"/>
                </a:cubicBezTo>
                <a:cubicBezTo>
                  <a:pt x="2562882" y="666556"/>
                  <a:pt x="2545467" y="681598"/>
                  <a:pt x="2544675" y="711680"/>
                </a:cubicBezTo>
                <a:cubicBezTo>
                  <a:pt x="2572381" y="687139"/>
                  <a:pt x="2595340" y="664974"/>
                  <a:pt x="2619089" y="645183"/>
                </a:cubicBezTo>
                <a:cubicBezTo>
                  <a:pt x="2661837" y="609558"/>
                  <a:pt x="2708544" y="579476"/>
                  <a:pt x="2759999" y="558103"/>
                </a:cubicBezTo>
                <a:cubicBezTo>
                  <a:pt x="2773458" y="552561"/>
                  <a:pt x="2788498" y="543853"/>
                  <a:pt x="2800372" y="554145"/>
                </a:cubicBezTo>
                <a:cubicBezTo>
                  <a:pt x="2816998" y="569185"/>
                  <a:pt x="2800372" y="584227"/>
                  <a:pt x="2793249" y="596893"/>
                </a:cubicBezTo>
                <a:cubicBezTo>
                  <a:pt x="2752874" y="672889"/>
                  <a:pt x="2711710" y="748095"/>
                  <a:pt x="2687169" y="830426"/>
                </a:cubicBezTo>
                <a:cubicBezTo>
                  <a:pt x="2680044" y="852591"/>
                  <a:pt x="2665794" y="882673"/>
                  <a:pt x="2695086" y="897715"/>
                </a:cubicBezTo>
                <a:cubicBezTo>
                  <a:pt x="2722001" y="911171"/>
                  <a:pt x="2741000" y="886632"/>
                  <a:pt x="2758416" y="869215"/>
                </a:cubicBezTo>
                <a:cubicBezTo>
                  <a:pt x="2799582" y="828050"/>
                  <a:pt x="2820955" y="775011"/>
                  <a:pt x="2844704" y="722763"/>
                </a:cubicBezTo>
                <a:cubicBezTo>
                  <a:pt x="2886661" y="630141"/>
                  <a:pt x="2943659" y="552561"/>
                  <a:pt x="3047363" y="522479"/>
                </a:cubicBezTo>
                <a:cubicBezTo>
                  <a:pt x="3086153" y="511397"/>
                  <a:pt x="3125734" y="509813"/>
                  <a:pt x="3162149" y="529604"/>
                </a:cubicBezTo>
                <a:cubicBezTo>
                  <a:pt x="3179565" y="539103"/>
                  <a:pt x="3197773" y="550978"/>
                  <a:pt x="3195399" y="579476"/>
                </a:cubicBezTo>
                <a:cubicBezTo>
                  <a:pt x="3109110" y="532770"/>
                  <a:pt x="3079820" y="538313"/>
                  <a:pt x="3010156" y="611935"/>
                </a:cubicBezTo>
                <a:cubicBezTo>
                  <a:pt x="2953951" y="671307"/>
                  <a:pt x="2908035" y="737012"/>
                  <a:pt x="2882703" y="814592"/>
                </a:cubicBezTo>
                <a:cubicBezTo>
                  <a:pt x="2873996" y="840716"/>
                  <a:pt x="2862120" y="874756"/>
                  <a:pt x="2894577" y="892172"/>
                </a:cubicBezTo>
                <a:cubicBezTo>
                  <a:pt x="2922285" y="907214"/>
                  <a:pt x="2945241" y="883465"/>
                  <a:pt x="2964240" y="865257"/>
                </a:cubicBezTo>
                <a:cubicBezTo>
                  <a:pt x="3021239" y="811426"/>
                  <a:pt x="3054488" y="741762"/>
                  <a:pt x="3091695" y="674473"/>
                </a:cubicBezTo>
                <a:cubicBezTo>
                  <a:pt x="3106735" y="645973"/>
                  <a:pt x="3121777" y="615891"/>
                  <a:pt x="3159775" y="612725"/>
                </a:cubicBezTo>
                <a:cubicBezTo>
                  <a:pt x="3172440" y="611142"/>
                  <a:pt x="3186690" y="609558"/>
                  <a:pt x="3195399" y="619850"/>
                </a:cubicBezTo>
                <a:cubicBezTo>
                  <a:pt x="3206481" y="632517"/>
                  <a:pt x="3194607" y="643599"/>
                  <a:pt x="3189065" y="653890"/>
                </a:cubicBezTo>
                <a:cubicBezTo>
                  <a:pt x="3160567" y="705347"/>
                  <a:pt x="3129693" y="756012"/>
                  <a:pt x="3114652" y="813800"/>
                </a:cubicBezTo>
                <a:cubicBezTo>
                  <a:pt x="3109902" y="832008"/>
                  <a:pt x="3106735" y="852591"/>
                  <a:pt x="3106735" y="871590"/>
                </a:cubicBezTo>
                <a:cubicBezTo>
                  <a:pt x="3106735" y="896131"/>
                  <a:pt x="3121777" y="904048"/>
                  <a:pt x="3142358" y="891380"/>
                </a:cubicBezTo>
                <a:cubicBezTo>
                  <a:pt x="3155026" y="882673"/>
                  <a:pt x="3169274" y="871590"/>
                  <a:pt x="3176399" y="858132"/>
                </a:cubicBezTo>
                <a:cubicBezTo>
                  <a:pt x="3223105" y="766303"/>
                  <a:pt x="3291186" y="687139"/>
                  <a:pt x="3327601" y="589768"/>
                </a:cubicBezTo>
                <a:cubicBezTo>
                  <a:pt x="3340267" y="554937"/>
                  <a:pt x="3359267" y="521688"/>
                  <a:pt x="3386973" y="495563"/>
                </a:cubicBezTo>
                <a:cubicBezTo>
                  <a:pt x="3415473" y="469439"/>
                  <a:pt x="3445555" y="459940"/>
                  <a:pt x="3487513" y="483689"/>
                </a:cubicBezTo>
                <a:cubicBezTo>
                  <a:pt x="3405973" y="502688"/>
                  <a:pt x="3381433" y="548604"/>
                  <a:pt x="3406765" y="623016"/>
                </a:cubicBezTo>
                <a:cubicBezTo>
                  <a:pt x="3412307" y="639640"/>
                  <a:pt x="3420223" y="655474"/>
                  <a:pt x="3427347" y="672099"/>
                </a:cubicBezTo>
                <a:cubicBezTo>
                  <a:pt x="3469304" y="771052"/>
                  <a:pt x="3466928" y="785302"/>
                  <a:pt x="3388557" y="909589"/>
                </a:cubicBezTo>
                <a:cubicBezTo>
                  <a:pt x="3447137" y="907214"/>
                  <a:pt x="3477219" y="871590"/>
                  <a:pt x="3502553" y="829634"/>
                </a:cubicBezTo>
                <a:cubicBezTo>
                  <a:pt x="3527094" y="790052"/>
                  <a:pt x="3549259" y="748887"/>
                  <a:pt x="3576967" y="708514"/>
                </a:cubicBezTo>
                <a:cubicBezTo>
                  <a:pt x="3572216" y="765511"/>
                  <a:pt x="3537385" y="809051"/>
                  <a:pt x="3511260" y="856550"/>
                </a:cubicBezTo>
                <a:cubicBezTo>
                  <a:pt x="3481178" y="890590"/>
                  <a:pt x="3448721" y="919880"/>
                  <a:pt x="3402015" y="929379"/>
                </a:cubicBezTo>
                <a:cubicBezTo>
                  <a:pt x="3375099" y="949962"/>
                  <a:pt x="3346600" y="952337"/>
                  <a:pt x="3317310" y="934130"/>
                </a:cubicBezTo>
                <a:cubicBezTo>
                  <a:pt x="3295937" y="933338"/>
                  <a:pt x="3275354" y="933338"/>
                  <a:pt x="3253979" y="932546"/>
                </a:cubicBezTo>
                <a:cubicBezTo>
                  <a:pt x="3217564" y="941255"/>
                  <a:pt x="3195399" y="892964"/>
                  <a:pt x="3157400" y="909589"/>
                </a:cubicBezTo>
                <a:cubicBezTo>
                  <a:pt x="3137609" y="922255"/>
                  <a:pt x="3117027" y="931754"/>
                  <a:pt x="3093277" y="934130"/>
                </a:cubicBezTo>
                <a:cubicBezTo>
                  <a:pt x="3041030" y="915922"/>
                  <a:pt x="3037862" y="870007"/>
                  <a:pt x="3037072" y="809051"/>
                </a:cubicBezTo>
                <a:cubicBezTo>
                  <a:pt x="3012531" y="838341"/>
                  <a:pt x="2995906" y="858132"/>
                  <a:pt x="2979282" y="877132"/>
                </a:cubicBezTo>
                <a:cubicBezTo>
                  <a:pt x="2908827" y="955503"/>
                  <a:pt x="2856580" y="948378"/>
                  <a:pt x="2809873" y="848633"/>
                </a:cubicBezTo>
                <a:cubicBezTo>
                  <a:pt x="2788498" y="867631"/>
                  <a:pt x="2769500" y="887424"/>
                  <a:pt x="2748125" y="904838"/>
                </a:cubicBezTo>
                <a:cubicBezTo>
                  <a:pt x="2715669" y="930963"/>
                  <a:pt x="2678462" y="945212"/>
                  <a:pt x="2639670" y="920672"/>
                </a:cubicBezTo>
                <a:cubicBezTo>
                  <a:pt x="2602463" y="896923"/>
                  <a:pt x="2603256" y="858924"/>
                  <a:pt x="2611964" y="820135"/>
                </a:cubicBezTo>
                <a:cubicBezTo>
                  <a:pt x="2623838" y="768678"/>
                  <a:pt x="2651546" y="725138"/>
                  <a:pt x="2678462" y="680806"/>
                </a:cubicBezTo>
                <a:cubicBezTo>
                  <a:pt x="2686378" y="668932"/>
                  <a:pt x="2695878" y="653890"/>
                  <a:pt x="2684794" y="641225"/>
                </a:cubicBezTo>
                <a:cubicBezTo>
                  <a:pt x="2669753" y="624600"/>
                  <a:pt x="2653920" y="638850"/>
                  <a:pt x="2642047" y="647557"/>
                </a:cubicBezTo>
                <a:cubicBezTo>
                  <a:pt x="2560508" y="711680"/>
                  <a:pt x="2501928" y="794009"/>
                  <a:pt x="2452845" y="884255"/>
                </a:cubicBezTo>
                <a:cubicBezTo>
                  <a:pt x="2445720" y="898505"/>
                  <a:pt x="2444930" y="925421"/>
                  <a:pt x="2421181" y="919880"/>
                </a:cubicBezTo>
                <a:cubicBezTo>
                  <a:pt x="2395847" y="913547"/>
                  <a:pt x="2395847" y="887424"/>
                  <a:pt x="2399014" y="866049"/>
                </a:cubicBezTo>
                <a:cubicBezTo>
                  <a:pt x="2406931" y="810634"/>
                  <a:pt x="2435429" y="762345"/>
                  <a:pt x="2456012" y="710888"/>
                </a:cubicBezTo>
                <a:cubicBezTo>
                  <a:pt x="2461552" y="695848"/>
                  <a:pt x="2469469" y="680806"/>
                  <a:pt x="2473428" y="665766"/>
                </a:cubicBezTo>
                <a:cubicBezTo>
                  <a:pt x="2475802" y="658641"/>
                  <a:pt x="2475802" y="645973"/>
                  <a:pt x="2471053" y="641225"/>
                </a:cubicBezTo>
                <a:cubicBezTo>
                  <a:pt x="2462345" y="631725"/>
                  <a:pt x="2450471" y="638850"/>
                  <a:pt x="2442554" y="645183"/>
                </a:cubicBezTo>
                <a:cubicBezTo>
                  <a:pt x="2406139" y="672099"/>
                  <a:pt x="2375265" y="703763"/>
                  <a:pt x="2347559" y="739388"/>
                </a:cubicBezTo>
                <a:cubicBezTo>
                  <a:pt x="2310352" y="786886"/>
                  <a:pt x="2277103" y="838341"/>
                  <a:pt x="2247812" y="891380"/>
                </a:cubicBezTo>
                <a:cubicBezTo>
                  <a:pt x="2223272" y="936504"/>
                  <a:pt x="2211397" y="938087"/>
                  <a:pt x="2164690" y="910381"/>
                </a:cubicBezTo>
                <a:cubicBezTo>
                  <a:pt x="2159941" y="907214"/>
                  <a:pt x="2157565" y="907214"/>
                  <a:pt x="2152024" y="908005"/>
                </a:cubicBezTo>
                <a:cubicBezTo>
                  <a:pt x="2034071" y="926213"/>
                  <a:pt x="2034071" y="926213"/>
                  <a:pt x="1987364" y="832800"/>
                </a:cubicBezTo>
                <a:cubicBezTo>
                  <a:pt x="1939074" y="921462"/>
                  <a:pt x="1855953" y="930171"/>
                  <a:pt x="1770457" y="932546"/>
                </a:cubicBezTo>
                <a:cubicBezTo>
                  <a:pt x="1734832" y="934130"/>
                  <a:pt x="1700001" y="932546"/>
                  <a:pt x="1675460" y="905630"/>
                </a:cubicBezTo>
                <a:cubicBezTo>
                  <a:pt x="1654878" y="883465"/>
                  <a:pt x="1641420" y="891380"/>
                  <a:pt x="1621629" y="904838"/>
                </a:cubicBezTo>
                <a:cubicBezTo>
                  <a:pt x="1558298" y="946796"/>
                  <a:pt x="1525842" y="939671"/>
                  <a:pt x="1486259" y="876340"/>
                </a:cubicBezTo>
                <a:cubicBezTo>
                  <a:pt x="1474385" y="857340"/>
                  <a:pt x="1465677" y="853383"/>
                  <a:pt x="1450636" y="870007"/>
                </a:cubicBezTo>
                <a:cubicBezTo>
                  <a:pt x="1441928" y="879507"/>
                  <a:pt x="1433221" y="888214"/>
                  <a:pt x="1424512" y="896923"/>
                </a:cubicBezTo>
                <a:cubicBezTo>
                  <a:pt x="1396804" y="923047"/>
                  <a:pt x="1366722" y="943629"/>
                  <a:pt x="1328725" y="922255"/>
                </a:cubicBezTo>
                <a:cubicBezTo>
                  <a:pt x="1291518" y="901672"/>
                  <a:pt x="1289142" y="864465"/>
                  <a:pt x="1293892" y="828050"/>
                </a:cubicBezTo>
                <a:cubicBezTo>
                  <a:pt x="1301017" y="773428"/>
                  <a:pt x="1334266" y="729096"/>
                  <a:pt x="1358015" y="681598"/>
                </a:cubicBezTo>
                <a:cubicBezTo>
                  <a:pt x="1371473" y="654682"/>
                  <a:pt x="1399971" y="624600"/>
                  <a:pt x="1354056" y="600059"/>
                </a:cubicBezTo>
                <a:cubicBezTo>
                  <a:pt x="1315267" y="579476"/>
                  <a:pt x="1289934" y="591352"/>
                  <a:pt x="1270143" y="642017"/>
                </a:cubicBezTo>
                <a:cubicBezTo>
                  <a:pt x="1238477" y="720387"/>
                  <a:pt x="1205229" y="797176"/>
                  <a:pt x="1152981" y="864465"/>
                </a:cubicBezTo>
                <a:cubicBezTo>
                  <a:pt x="1103901" y="927005"/>
                  <a:pt x="1051652" y="948378"/>
                  <a:pt x="1008112" y="923839"/>
                </a:cubicBezTo>
                <a:cubicBezTo>
                  <a:pt x="965364" y="900089"/>
                  <a:pt x="959823" y="847050"/>
                  <a:pt x="994654" y="769470"/>
                </a:cubicBezTo>
                <a:cubicBezTo>
                  <a:pt x="1007320" y="741762"/>
                  <a:pt x="1023946" y="716431"/>
                  <a:pt x="1038194" y="689515"/>
                </a:cubicBezTo>
                <a:cubicBezTo>
                  <a:pt x="1046111" y="674473"/>
                  <a:pt x="1065110" y="657057"/>
                  <a:pt x="1047695" y="642017"/>
                </a:cubicBezTo>
                <a:cubicBezTo>
                  <a:pt x="1028695" y="625392"/>
                  <a:pt x="1011278" y="645183"/>
                  <a:pt x="996238" y="656265"/>
                </a:cubicBezTo>
                <a:cubicBezTo>
                  <a:pt x="944781" y="693472"/>
                  <a:pt x="905992" y="742554"/>
                  <a:pt x="871159" y="794801"/>
                </a:cubicBezTo>
                <a:cubicBezTo>
                  <a:pt x="852951" y="823301"/>
                  <a:pt x="834744" y="852591"/>
                  <a:pt x="819704" y="882673"/>
                </a:cubicBezTo>
                <a:cubicBezTo>
                  <a:pt x="799913" y="923047"/>
                  <a:pt x="771414" y="943629"/>
                  <a:pt x="725499" y="927797"/>
                </a:cubicBezTo>
                <a:cubicBezTo>
                  <a:pt x="698584" y="918296"/>
                  <a:pt x="686708" y="940463"/>
                  <a:pt x="670084" y="951545"/>
                </a:cubicBezTo>
                <a:cubicBezTo>
                  <a:pt x="528381" y="1048916"/>
                  <a:pt x="377180" y="1081374"/>
                  <a:pt x="213311" y="1018834"/>
                </a:cubicBezTo>
                <a:cubicBezTo>
                  <a:pt x="70817" y="965002"/>
                  <a:pt x="-5971" y="836759"/>
                  <a:pt x="362" y="675265"/>
                </a:cubicBezTo>
                <a:cubicBezTo>
                  <a:pt x="5902" y="545436"/>
                  <a:pt x="41527" y="425108"/>
                  <a:pt x="114357" y="317445"/>
                </a:cubicBezTo>
                <a:cubicBezTo>
                  <a:pt x="135732" y="286572"/>
                  <a:pt x="139689" y="257281"/>
                  <a:pt x="133356" y="221658"/>
                </a:cubicBezTo>
                <a:cubicBezTo>
                  <a:pt x="120690" y="148036"/>
                  <a:pt x="117523" y="74414"/>
                  <a:pt x="144439" y="0"/>
                </a:cubicBezTo>
                <a:close/>
              </a:path>
            </a:pathLst>
          </a:custGeom>
          <a:solidFill>
            <a:schemeClr val="bg1"/>
          </a:solidFill>
          <a:ln w="477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048E23E1-2949-4AF7-A2BD-5B549651F1E6}"/>
              </a:ext>
            </a:extLst>
          </p:cNvPr>
          <p:cNvSpPr/>
          <p:nvPr/>
        </p:nvSpPr>
        <p:spPr>
          <a:xfrm rot="1218983">
            <a:off x="2800573" y="2815451"/>
            <a:ext cx="2030998" cy="2030998"/>
          </a:xfrm>
          <a:custGeom>
            <a:avLst/>
            <a:gdLst>
              <a:gd name="connsiteX0" fmla="*/ 1546384 w 1800225"/>
              <a:gd name="connsiteY0" fmla="*/ 280885 h 1800225"/>
              <a:gd name="connsiteX1" fmla="*/ 1511141 w 1800225"/>
              <a:gd name="connsiteY1" fmla="*/ 279932 h 1800225"/>
              <a:gd name="connsiteX2" fmla="*/ 1467326 w 1800225"/>
              <a:gd name="connsiteY2" fmla="*/ 320890 h 1800225"/>
              <a:gd name="connsiteX3" fmla="*/ 1457801 w 1800225"/>
              <a:gd name="connsiteY3" fmla="*/ 275170 h 1800225"/>
              <a:gd name="connsiteX4" fmla="*/ 1427321 w 1800225"/>
              <a:gd name="connsiteY4" fmla="*/ 256120 h 1800225"/>
              <a:gd name="connsiteX5" fmla="*/ 1423511 w 1800225"/>
              <a:gd name="connsiteY5" fmla="*/ 257072 h 1800225"/>
              <a:gd name="connsiteX6" fmla="*/ 1408271 w 1800225"/>
              <a:gd name="connsiteY6" fmla="*/ 285647 h 1800225"/>
              <a:gd name="connsiteX7" fmla="*/ 1424464 w 1800225"/>
              <a:gd name="connsiteY7" fmla="*/ 361847 h 1800225"/>
              <a:gd name="connsiteX8" fmla="*/ 1424464 w 1800225"/>
              <a:gd name="connsiteY8" fmla="*/ 361847 h 1800225"/>
              <a:gd name="connsiteX9" fmla="*/ 1378744 w 1800225"/>
              <a:gd name="connsiteY9" fmla="*/ 405662 h 1800225"/>
              <a:gd name="connsiteX10" fmla="*/ 1378744 w 1800225"/>
              <a:gd name="connsiteY10" fmla="*/ 405662 h 1800225"/>
              <a:gd name="connsiteX11" fmla="*/ 1356836 w 1800225"/>
              <a:gd name="connsiteY11" fmla="*/ 306602 h 1800225"/>
              <a:gd name="connsiteX12" fmla="*/ 1326356 w 1800225"/>
              <a:gd name="connsiteY12" fmla="*/ 287552 h 1800225"/>
              <a:gd name="connsiteX13" fmla="*/ 1322546 w 1800225"/>
              <a:gd name="connsiteY13" fmla="*/ 288505 h 1800225"/>
              <a:gd name="connsiteX14" fmla="*/ 1307306 w 1800225"/>
              <a:gd name="connsiteY14" fmla="*/ 317080 h 1800225"/>
              <a:gd name="connsiteX15" fmla="*/ 1335881 w 1800225"/>
              <a:gd name="connsiteY15" fmla="*/ 445667 h 1800225"/>
              <a:gd name="connsiteX16" fmla="*/ 1335881 w 1800225"/>
              <a:gd name="connsiteY16" fmla="*/ 445667 h 1800225"/>
              <a:gd name="connsiteX17" fmla="*/ 1291114 w 1800225"/>
              <a:gd name="connsiteY17" fmla="*/ 488530 h 1800225"/>
              <a:gd name="connsiteX18" fmla="*/ 1291114 w 1800225"/>
              <a:gd name="connsiteY18" fmla="*/ 488530 h 1800225"/>
              <a:gd name="connsiteX19" fmla="*/ 1261586 w 1800225"/>
              <a:gd name="connsiteY19" fmla="*/ 353275 h 1800225"/>
              <a:gd name="connsiteX20" fmla="*/ 1231106 w 1800225"/>
              <a:gd name="connsiteY20" fmla="*/ 334225 h 1800225"/>
              <a:gd name="connsiteX21" fmla="*/ 1227296 w 1800225"/>
              <a:gd name="connsiteY21" fmla="*/ 335177 h 1800225"/>
              <a:gd name="connsiteX22" fmla="*/ 1212056 w 1800225"/>
              <a:gd name="connsiteY22" fmla="*/ 363752 h 1800225"/>
              <a:gd name="connsiteX23" fmla="*/ 1248251 w 1800225"/>
              <a:gd name="connsiteY23" fmla="*/ 529487 h 1800225"/>
              <a:gd name="connsiteX24" fmla="*/ 1193959 w 1800225"/>
              <a:gd name="connsiteY24" fmla="*/ 581875 h 1800225"/>
              <a:gd name="connsiteX25" fmla="*/ 1150144 w 1800225"/>
              <a:gd name="connsiteY25" fmla="*/ 372325 h 1800225"/>
              <a:gd name="connsiteX26" fmla="*/ 1134904 w 1800225"/>
              <a:gd name="connsiteY26" fmla="*/ 354227 h 1800225"/>
              <a:gd name="connsiteX27" fmla="*/ 1111091 w 1800225"/>
              <a:gd name="connsiteY27" fmla="*/ 356132 h 1800225"/>
              <a:gd name="connsiteX28" fmla="*/ 929164 w 1800225"/>
              <a:gd name="connsiteY28" fmla="*/ 471385 h 1800225"/>
              <a:gd name="connsiteX29" fmla="*/ 928211 w 1800225"/>
              <a:gd name="connsiteY29" fmla="*/ 396137 h 1800225"/>
              <a:gd name="connsiteX30" fmla="*/ 1072991 w 1800225"/>
              <a:gd name="connsiteY30" fmla="*/ 307555 h 1800225"/>
              <a:gd name="connsiteX31" fmla="*/ 1081564 w 1800225"/>
              <a:gd name="connsiteY31" fmla="*/ 272312 h 1800225"/>
              <a:gd name="connsiteX32" fmla="*/ 1046321 w 1800225"/>
              <a:gd name="connsiteY32" fmla="*/ 263740 h 1800225"/>
              <a:gd name="connsiteX33" fmla="*/ 929164 w 1800225"/>
              <a:gd name="connsiteY33" fmla="*/ 336130 h 1800225"/>
              <a:gd name="connsiteX34" fmla="*/ 929164 w 1800225"/>
              <a:gd name="connsiteY34" fmla="*/ 273265 h 1800225"/>
              <a:gd name="connsiteX35" fmla="*/ 1041559 w 1800225"/>
              <a:gd name="connsiteY35" fmla="*/ 203732 h 1800225"/>
              <a:gd name="connsiteX36" fmla="*/ 1050131 w 1800225"/>
              <a:gd name="connsiteY36" fmla="*/ 168490 h 1800225"/>
              <a:gd name="connsiteX37" fmla="*/ 1014889 w 1800225"/>
              <a:gd name="connsiteY37" fmla="*/ 159917 h 1800225"/>
              <a:gd name="connsiteX38" fmla="*/ 929164 w 1800225"/>
              <a:gd name="connsiteY38" fmla="*/ 212305 h 1800225"/>
              <a:gd name="connsiteX39" fmla="*/ 929164 w 1800225"/>
              <a:gd name="connsiteY39" fmla="*/ 149440 h 1800225"/>
              <a:gd name="connsiteX40" fmla="*/ 929164 w 1800225"/>
              <a:gd name="connsiteY40" fmla="*/ 148487 h 1800225"/>
              <a:gd name="connsiteX41" fmla="*/ 994886 w 1800225"/>
              <a:gd name="connsiteY41" fmla="*/ 107530 h 1800225"/>
              <a:gd name="connsiteX42" fmla="*/ 1003459 w 1800225"/>
              <a:gd name="connsiteY42" fmla="*/ 72287 h 1800225"/>
              <a:gd name="connsiteX43" fmla="*/ 968216 w 1800225"/>
              <a:gd name="connsiteY43" fmla="*/ 63715 h 1800225"/>
              <a:gd name="connsiteX44" fmla="*/ 929164 w 1800225"/>
              <a:gd name="connsiteY44" fmla="*/ 88480 h 1800225"/>
              <a:gd name="connsiteX45" fmla="*/ 929164 w 1800225"/>
              <a:gd name="connsiteY45" fmla="*/ 88480 h 1800225"/>
              <a:gd name="connsiteX46" fmla="*/ 929164 w 1800225"/>
              <a:gd name="connsiteY46" fmla="*/ 28472 h 1800225"/>
              <a:gd name="connsiteX47" fmla="*/ 902494 w 1800225"/>
              <a:gd name="connsiteY47" fmla="*/ 7517 h 1800225"/>
              <a:gd name="connsiteX48" fmla="*/ 892969 w 1800225"/>
              <a:gd name="connsiteY48" fmla="*/ 9422 h 1800225"/>
              <a:gd name="connsiteX49" fmla="*/ 876776 w 1800225"/>
              <a:gd name="connsiteY49" fmla="*/ 32282 h 1800225"/>
              <a:gd name="connsiteX50" fmla="*/ 876776 w 1800225"/>
              <a:gd name="connsiteY50" fmla="*/ 82765 h 1800225"/>
              <a:gd name="connsiteX51" fmla="*/ 852011 w 1800225"/>
              <a:gd name="connsiteY51" fmla="*/ 66572 h 1800225"/>
              <a:gd name="connsiteX52" fmla="*/ 829151 w 1800225"/>
              <a:gd name="connsiteY52" fmla="*/ 64667 h 1800225"/>
              <a:gd name="connsiteX53" fmla="*/ 817721 w 1800225"/>
              <a:gd name="connsiteY53" fmla="*/ 74192 h 1800225"/>
              <a:gd name="connsiteX54" fmla="*/ 824389 w 1800225"/>
              <a:gd name="connsiteY54" fmla="*/ 109435 h 1800225"/>
              <a:gd name="connsiteX55" fmla="*/ 877729 w 1800225"/>
              <a:gd name="connsiteY55" fmla="*/ 144677 h 1800225"/>
              <a:gd name="connsiteX56" fmla="*/ 876776 w 1800225"/>
              <a:gd name="connsiteY56" fmla="*/ 206590 h 1800225"/>
              <a:gd name="connsiteX57" fmla="*/ 807244 w 1800225"/>
              <a:gd name="connsiteY57" fmla="*/ 159917 h 1800225"/>
              <a:gd name="connsiteX58" fmla="*/ 783431 w 1800225"/>
              <a:gd name="connsiteY58" fmla="*/ 157060 h 1800225"/>
              <a:gd name="connsiteX59" fmla="*/ 772001 w 1800225"/>
              <a:gd name="connsiteY59" fmla="*/ 166585 h 1800225"/>
              <a:gd name="connsiteX60" fmla="*/ 778669 w 1800225"/>
              <a:gd name="connsiteY60" fmla="*/ 201827 h 1800225"/>
              <a:gd name="connsiteX61" fmla="*/ 877729 w 1800225"/>
              <a:gd name="connsiteY61" fmla="*/ 268502 h 1800225"/>
              <a:gd name="connsiteX62" fmla="*/ 877729 w 1800225"/>
              <a:gd name="connsiteY62" fmla="*/ 268502 h 1800225"/>
              <a:gd name="connsiteX63" fmla="*/ 877729 w 1800225"/>
              <a:gd name="connsiteY63" fmla="*/ 343750 h 1800225"/>
              <a:gd name="connsiteX64" fmla="*/ 754856 w 1800225"/>
              <a:gd name="connsiteY64" fmla="*/ 260882 h 1800225"/>
              <a:gd name="connsiteX65" fmla="*/ 731044 w 1800225"/>
              <a:gd name="connsiteY65" fmla="*/ 258025 h 1800225"/>
              <a:gd name="connsiteX66" fmla="*/ 719614 w 1800225"/>
              <a:gd name="connsiteY66" fmla="*/ 267550 h 1800225"/>
              <a:gd name="connsiteX67" fmla="*/ 726281 w 1800225"/>
              <a:gd name="connsiteY67" fmla="*/ 302792 h 1800225"/>
              <a:gd name="connsiteX68" fmla="*/ 878681 w 1800225"/>
              <a:gd name="connsiteY68" fmla="*/ 404710 h 1800225"/>
              <a:gd name="connsiteX69" fmla="*/ 878681 w 1800225"/>
              <a:gd name="connsiteY69" fmla="*/ 483767 h 1800225"/>
              <a:gd name="connsiteX70" fmla="*/ 707231 w 1800225"/>
              <a:gd name="connsiteY70" fmla="*/ 363752 h 1800225"/>
              <a:gd name="connsiteX71" fmla="*/ 683419 w 1800225"/>
              <a:gd name="connsiteY71" fmla="*/ 361847 h 1800225"/>
              <a:gd name="connsiteX72" fmla="*/ 668179 w 1800225"/>
              <a:gd name="connsiteY72" fmla="*/ 379945 h 1800225"/>
              <a:gd name="connsiteX73" fmla="*/ 628174 w 1800225"/>
              <a:gd name="connsiteY73" fmla="*/ 584732 h 1800225"/>
              <a:gd name="connsiteX74" fmla="*/ 573881 w 1800225"/>
              <a:gd name="connsiteY74" fmla="*/ 528535 h 1800225"/>
              <a:gd name="connsiteX75" fmla="*/ 611981 w 1800225"/>
              <a:gd name="connsiteY75" fmla="*/ 349465 h 1800225"/>
              <a:gd name="connsiteX76" fmla="*/ 592931 w 1800225"/>
              <a:gd name="connsiteY76" fmla="*/ 318985 h 1800225"/>
              <a:gd name="connsiteX77" fmla="*/ 577691 w 1800225"/>
              <a:gd name="connsiteY77" fmla="*/ 319937 h 1800225"/>
              <a:gd name="connsiteX78" fmla="*/ 562451 w 1800225"/>
              <a:gd name="connsiteY78" fmla="*/ 338035 h 1800225"/>
              <a:gd name="connsiteX79" fmla="*/ 531019 w 1800225"/>
              <a:gd name="connsiteY79" fmla="*/ 482815 h 1800225"/>
              <a:gd name="connsiteX80" fmla="*/ 478631 w 1800225"/>
              <a:gd name="connsiteY80" fmla="*/ 428522 h 1800225"/>
              <a:gd name="connsiteX81" fmla="*/ 478631 w 1800225"/>
              <a:gd name="connsiteY81" fmla="*/ 428522 h 1800225"/>
              <a:gd name="connsiteX82" fmla="*/ 504349 w 1800225"/>
              <a:gd name="connsiteY82" fmla="*/ 312317 h 1800225"/>
              <a:gd name="connsiteX83" fmla="*/ 485299 w 1800225"/>
              <a:gd name="connsiteY83" fmla="*/ 281837 h 1800225"/>
              <a:gd name="connsiteX84" fmla="*/ 470059 w 1800225"/>
              <a:gd name="connsiteY84" fmla="*/ 282790 h 1800225"/>
              <a:gd name="connsiteX85" fmla="*/ 454819 w 1800225"/>
              <a:gd name="connsiteY85" fmla="*/ 300887 h 1800225"/>
              <a:gd name="connsiteX86" fmla="*/ 437674 w 1800225"/>
              <a:gd name="connsiteY86" fmla="*/ 382802 h 1800225"/>
              <a:gd name="connsiteX87" fmla="*/ 393859 w 1800225"/>
              <a:gd name="connsiteY87" fmla="*/ 338987 h 1800225"/>
              <a:gd name="connsiteX88" fmla="*/ 407194 w 1800225"/>
              <a:gd name="connsiteY88" fmla="*/ 276122 h 1800225"/>
              <a:gd name="connsiteX89" fmla="*/ 388144 w 1800225"/>
              <a:gd name="connsiteY89" fmla="*/ 245642 h 1800225"/>
              <a:gd name="connsiteX90" fmla="*/ 373856 w 1800225"/>
              <a:gd name="connsiteY90" fmla="*/ 246595 h 1800225"/>
              <a:gd name="connsiteX91" fmla="*/ 358616 w 1800225"/>
              <a:gd name="connsiteY91" fmla="*/ 264692 h 1800225"/>
              <a:gd name="connsiteX92" fmla="*/ 352901 w 1800225"/>
              <a:gd name="connsiteY92" fmla="*/ 293267 h 1800225"/>
              <a:gd name="connsiteX93" fmla="*/ 317659 w 1800225"/>
              <a:gd name="connsiteY93" fmla="*/ 257072 h 1800225"/>
              <a:gd name="connsiteX94" fmla="*/ 290036 w 1800225"/>
              <a:gd name="connsiteY94" fmla="*/ 251357 h 1800225"/>
              <a:gd name="connsiteX95" fmla="*/ 282416 w 1800225"/>
              <a:gd name="connsiteY95" fmla="*/ 257072 h 1800225"/>
              <a:gd name="connsiteX96" fmla="*/ 281464 w 1800225"/>
              <a:gd name="connsiteY96" fmla="*/ 292315 h 1800225"/>
              <a:gd name="connsiteX97" fmla="*/ 323374 w 1800225"/>
              <a:gd name="connsiteY97" fmla="*/ 335177 h 1800225"/>
              <a:gd name="connsiteX98" fmla="*/ 323374 w 1800225"/>
              <a:gd name="connsiteY98" fmla="*/ 335177 h 1800225"/>
              <a:gd name="connsiteX99" fmla="*/ 277654 w 1800225"/>
              <a:gd name="connsiteY99" fmla="*/ 344702 h 1800225"/>
              <a:gd name="connsiteX100" fmla="*/ 258604 w 1800225"/>
              <a:gd name="connsiteY100" fmla="*/ 375182 h 1800225"/>
              <a:gd name="connsiteX101" fmla="*/ 289084 w 1800225"/>
              <a:gd name="connsiteY101" fmla="*/ 394232 h 1800225"/>
              <a:gd name="connsiteX102" fmla="*/ 364331 w 1800225"/>
              <a:gd name="connsiteY102" fmla="*/ 378040 h 1800225"/>
              <a:gd name="connsiteX103" fmla="*/ 364331 w 1800225"/>
              <a:gd name="connsiteY103" fmla="*/ 378040 h 1800225"/>
              <a:gd name="connsiteX104" fmla="*/ 407194 w 1800225"/>
              <a:gd name="connsiteY104" fmla="*/ 423760 h 1800225"/>
              <a:gd name="connsiteX105" fmla="*/ 309086 w 1800225"/>
              <a:gd name="connsiteY105" fmla="*/ 444715 h 1800225"/>
              <a:gd name="connsiteX106" fmla="*/ 290036 w 1800225"/>
              <a:gd name="connsiteY106" fmla="*/ 475195 h 1800225"/>
              <a:gd name="connsiteX107" fmla="*/ 320516 w 1800225"/>
              <a:gd name="connsiteY107" fmla="*/ 494245 h 1800225"/>
              <a:gd name="connsiteX108" fmla="*/ 449104 w 1800225"/>
              <a:gd name="connsiteY108" fmla="*/ 465670 h 1800225"/>
              <a:gd name="connsiteX109" fmla="*/ 491966 w 1800225"/>
              <a:gd name="connsiteY109" fmla="*/ 511390 h 1800225"/>
              <a:gd name="connsiteX110" fmla="*/ 356711 w 1800225"/>
              <a:gd name="connsiteY110" fmla="*/ 540917 h 1800225"/>
              <a:gd name="connsiteX111" fmla="*/ 337661 w 1800225"/>
              <a:gd name="connsiteY111" fmla="*/ 571397 h 1800225"/>
              <a:gd name="connsiteX112" fmla="*/ 368141 w 1800225"/>
              <a:gd name="connsiteY112" fmla="*/ 590447 h 1800225"/>
              <a:gd name="connsiteX113" fmla="*/ 533876 w 1800225"/>
              <a:gd name="connsiteY113" fmla="*/ 554252 h 1800225"/>
              <a:gd name="connsiteX114" fmla="*/ 585311 w 1800225"/>
              <a:gd name="connsiteY114" fmla="*/ 608545 h 1800225"/>
              <a:gd name="connsiteX115" fmla="*/ 371951 w 1800225"/>
              <a:gd name="connsiteY115" fmla="*/ 655217 h 1800225"/>
              <a:gd name="connsiteX116" fmla="*/ 353854 w 1800225"/>
              <a:gd name="connsiteY116" fmla="*/ 670457 h 1800225"/>
              <a:gd name="connsiteX117" fmla="*/ 355759 w 1800225"/>
              <a:gd name="connsiteY117" fmla="*/ 693317 h 1800225"/>
              <a:gd name="connsiteX118" fmla="*/ 471964 w 1800225"/>
              <a:gd name="connsiteY118" fmla="*/ 876197 h 1800225"/>
              <a:gd name="connsiteX119" fmla="*/ 395764 w 1800225"/>
              <a:gd name="connsiteY119" fmla="*/ 876197 h 1800225"/>
              <a:gd name="connsiteX120" fmla="*/ 307181 w 1800225"/>
              <a:gd name="connsiteY120" fmla="*/ 731417 h 1800225"/>
              <a:gd name="connsiteX121" fmla="*/ 275749 w 1800225"/>
              <a:gd name="connsiteY121" fmla="*/ 720940 h 1800225"/>
              <a:gd name="connsiteX122" fmla="*/ 271939 w 1800225"/>
              <a:gd name="connsiteY122" fmla="*/ 722845 h 1800225"/>
              <a:gd name="connsiteX123" fmla="*/ 263366 w 1800225"/>
              <a:gd name="connsiteY123" fmla="*/ 758087 h 1800225"/>
              <a:gd name="connsiteX124" fmla="*/ 335756 w 1800225"/>
              <a:gd name="connsiteY124" fmla="*/ 876197 h 1800225"/>
              <a:gd name="connsiteX125" fmla="*/ 335756 w 1800225"/>
              <a:gd name="connsiteY125" fmla="*/ 876197 h 1800225"/>
              <a:gd name="connsiteX126" fmla="*/ 273844 w 1800225"/>
              <a:gd name="connsiteY126" fmla="*/ 876197 h 1800225"/>
              <a:gd name="connsiteX127" fmla="*/ 272891 w 1800225"/>
              <a:gd name="connsiteY127" fmla="*/ 876197 h 1800225"/>
              <a:gd name="connsiteX128" fmla="*/ 203359 w 1800225"/>
              <a:gd name="connsiteY128" fmla="*/ 763802 h 1800225"/>
              <a:gd name="connsiteX129" fmla="*/ 171926 w 1800225"/>
              <a:gd name="connsiteY129" fmla="*/ 753325 h 1800225"/>
              <a:gd name="connsiteX130" fmla="*/ 168116 w 1800225"/>
              <a:gd name="connsiteY130" fmla="*/ 755230 h 1800225"/>
              <a:gd name="connsiteX131" fmla="*/ 159544 w 1800225"/>
              <a:gd name="connsiteY131" fmla="*/ 790472 h 1800225"/>
              <a:gd name="connsiteX132" fmla="*/ 212884 w 1800225"/>
              <a:gd name="connsiteY132" fmla="*/ 876197 h 1800225"/>
              <a:gd name="connsiteX133" fmla="*/ 212884 w 1800225"/>
              <a:gd name="connsiteY133" fmla="*/ 876197 h 1800225"/>
              <a:gd name="connsiteX134" fmla="*/ 150019 w 1800225"/>
              <a:gd name="connsiteY134" fmla="*/ 876197 h 1800225"/>
              <a:gd name="connsiteX135" fmla="*/ 150019 w 1800225"/>
              <a:gd name="connsiteY135" fmla="*/ 876197 h 1800225"/>
              <a:gd name="connsiteX136" fmla="*/ 109061 w 1800225"/>
              <a:gd name="connsiteY136" fmla="*/ 809522 h 1800225"/>
              <a:gd name="connsiteX137" fmla="*/ 77629 w 1800225"/>
              <a:gd name="connsiteY137" fmla="*/ 799045 h 1800225"/>
              <a:gd name="connsiteX138" fmla="*/ 73819 w 1800225"/>
              <a:gd name="connsiteY138" fmla="*/ 800950 h 1800225"/>
              <a:gd name="connsiteX139" fmla="*/ 65246 w 1800225"/>
              <a:gd name="connsiteY139" fmla="*/ 836192 h 1800225"/>
              <a:gd name="connsiteX140" fmla="*/ 90011 w 1800225"/>
              <a:gd name="connsiteY140" fmla="*/ 876197 h 1800225"/>
              <a:gd name="connsiteX141" fmla="*/ 30004 w 1800225"/>
              <a:gd name="connsiteY141" fmla="*/ 877150 h 1800225"/>
              <a:gd name="connsiteX142" fmla="*/ 7144 w 1800225"/>
              <a:gd name="connsiteY142" fmla="*/ 902867 h 1800225"/>
              <a:gd name="connsiteX143" fmla="*/ 32861 w 1800225"/>
              <a:gd name="connsiteY143" fmla="*/ 927632 h 1800225"/>
              <a:gd name="connsiteX144" fmla="*/ 82391 w 1800225"/>
              <a:gd name="connsiteY144" fmla="*/ 926680 h 1800225"/>
              <a:gd name="connsiteX145" fmla="*/ 83344 w 1800225"/>
              <a:gd name="connsiteY145" fmla="*/ 926680 h 1800225"/>
              <a:gd name="connsiteX146" fmla="*/ 67151 w 1800225"/>
              <a:gd name="connsiteY146" fmla="*/ 951445 h 1800225"/>
              <a:gd name="connsiteX147" fmla="*/ 73819 w 1800225"/>
              <a:gd name="connsiteY147" fmla="*/ 986687 h 1800225"/>
              <a:gd name="connsiteX148" fmla="*/ 109061 w 1800225"/>
              <a:gd name="connsiteY148" fmla="*/ 980020 h 1800225"/>
              <a:gd name="connsiteX149" fmla="*/ 144304 w 1800225"/>
              <a:gd name="connsiteY149" fmla="*/ 927632 h 1800225"/>
              <a:gd name="connsiteX150" fmla="*/ 207169 w 1800225"/>
              <a:gd name="connsiteY150" fmla="*/ 927632 h 1800225"/>
              <a:gd name="connsiteX151" fmla="*/ 207169 w 1800225"/>
              <a:gd name="connsiteY151" fmla="*/ 927632 h 1800225"/>
              <a:gd name="connsiteX152" fmla="*/ 159544 w 1800225"/>
              <a:gd name="connsiteY152" fmla="*/ 998117 h 1800225"/>
              <a:gd name="connsiteX153" fmla="*/ 166211 w 1800225"/>
              <a:gd name="connsiteY153" fmla="*/ 1033360 h 1800225"/>
              <a:gd name="connsiteX154" fmla="*/ 201454 w 1800225"/>
              <a:gd name="connsiteY154" fmla="*/ 1026692 h 1800225"/>
              <a:gd name="connsiteX155" fmla="*/ 268129 w 1800225"/>
              <a:gd name="connsiteY155" fmla="*/ 927632 h 1800225"/>
              <a:gd name="connsiteX156" fmla="*/ 342424 w 1800225"/>
              <a:gd name="connsiteY156" fmla="*/ 928585 h 1800225"/>
              <a:gd name="connsiteX157" fmla="*/ 260509 w 1800225"/>
              <a:gd name="connsiteY157" fmla="*/ 1051457 h 1800225"/>
              <a:gd name="connsiteX158" fmla="*/ 267176 w 1800225"/>
              <a:gd name="connsiteY158" fmla="*/ 1086700 h 1800225"/>
              <a:gd name="connsiteX159" fmla="*/ 302419 w 1800225"/>
              <a:gd name="connsiteY159" fmla="*/ 1080032 h 1800225"/>
              <a:gd name="connsiteX160" fmla="*/ 404336 w 1800225"/>
              <a:gd name="connsiteY160" fmla="*/ 928585 h 1800225"/>
              <a:gd name="connsiteX161" fmla="*/ 483394 w 1800225"/>
              <a:gd name="connsiteY161" fmla="*/ 928585 h 1800225"/>
              <a:gd name="connsiteX162" fmla="*/ 362426 w 1800225"/>
              <a:gd name="connsiteY162" fmla="*/ 1100035 h 1800225"/>
              <a:gd name="connsiteX163" fmla="*/ 360521 w 1800225"/>
              <a:gd name="connsiteY163" fmla="*/ 1123847 h 1800225"/>
              <a:gd name="connsiteX164" fmla="*/ 378619 w 1800225"/>
              <a:gd name="connsiteY164" fmla="*/ 1139088 h 1800225"/>
              <a:gd name="connsiteX165" fmla="*/ 584359 w 1800225"/>
              <a:gd name="connsiteY165" fmla="*/ 1177188 h 1800225"/>
              <a:gd name="connsiteX166" fmla="*/ 528161 w 1800225"/>
              <a:gd name="connsiteY166" fmla="*/ 1232433 h 1800225"/>
              <a:gd name="connsiteX167" fmla="*/ 349091 w 1800225"/>
              <a:gd name="connsiteY167" fmla="*/ 1193380 h 1800225"/>
              <a:gd name="connsiteX168" fmla="*/ 334804 w 1800225"/>
              <a:gd name="connsiteY168" fmla="*/ 1194332 h 1800225"/>
              <a:gd name="connsiteX169" fmla="*/ 319564 w 1800225"/>
              <a:gd name="connsiteY169" fmla="*/ 1212430 h 1800225"/>
              <a:gd name="connsiteX170" fmla="*/ 338614 w 1800225"/>
              <a:gd name="connsiteY170" fmla="*/ 1242910 h 1800225"/>
              <a:gd name="connsiteX171" fmla="*/ 483394 w 1800225"/>
              <a:gd name="connsiteY171" fmla="*/ 1274342 h 1800225"/>
              <a:gd name="connsiteX172" fmla="*/ 483394 w 1800225"/>
              <a:gd name="connsiteY172" fmla="*/ 1274342 h 1800225"/>
              <a:gd name="connsiteX173" fmla="*/ 429101 w 1800225"/>
              <a:gd name="connsiteY173" fmla="*/ 1326730 h 1800225"/>
              <a:gd name="connsiteX174" fmla="*/ 311944 w 1800225"/>
              <a:gd name="connsiteY174" fmla="*/ 1300060 h 1800225"/>
              <a:gd name="connsiteX175" fmla="*/ 296704 w 1800225"/>
              <a:gd name="connsiteY175" fmla="*/ 1301013 h 1800225"/>
              <a:gd name="connsiteX176" fmla="*/ 281464 w 1800225"/>
              <a:gd name="connsiteY176" fmla="*/ 1319110 h 1800225"/>
              <a:gd name="connsiteX177" fmla="*/ 300514 w 1800225"/>
              <a:gd name="connsiteY177" fmla="*/ 1349590 h 1800225"/>
              <a:gd name="connsiteX178" fmla="*/ 383381 w 1800225"/>
              <a:gd name="connsiteY178" fmla="*/ 1367688 h 1800225"/>
              <a:gd name="connsiteX179" fmla="*/ 337661 w 1800225"/>
              <a:gd name="connsiteY179" fmla="*/ 1411502 h 1800225"/>
              <a:gd name="connsiteX180" fmla="*/ 337661 w 1800225"/>
              <a:gd name="connsiteY180" fmla="*/ 1411502 h 1800225"/>
              <a:gd name="connsiteX181" fmla="*/ 275749 w 1800225"/>
              <a:gd name="connsiteY181" fmla="*/ 1398167 h 1800225"/>
              <a:gd name="connsiteX182" fmla="*/ 261461 w 1800225"/>
              <a:gd name="connsiteY182" fmla="*/ 1399120 h 1800225"/>
              <a:gd name="connsiteX183" fmla="*/ 246221 w 1800225"/>
              <a:gd name="connsiteY183" fmla="*/ 1417217 h 1800225"/>
              <a:gd name="connsiteX184" fmla="*/ 265271 w 1800225"/>
              <a:gd name="connsiteY184" fmla="*/ 1447697 h 1800225"/>
              <a:gd name="connsiteX185" fmla="*/ 293846 w 1800225"/>
              <a:gd name="connsiteY185" fmla="*/ 1454365 h 1800225"/>
              <a:gd name="connsiteX186" fmla="*/ 293846 w 1800225"/>
              <a:gd name="connsiteY186" fmla="*/ 1454365 h 1800225"/>
              <a:gd name="connsiteX187" fmla="*/ 257651 w 1800225"/>
              <a:gd name="connsiteY187" fmla="*/ 1488655 h 1800225"/>
              <a:gd name="connsiteX188" fmla="*/ 256699 w 1800225"/>
              <a:gd name="connsiteY188" fmla="*/ 1524850 h 1800225"/>
              <a:gd name="connsiteX189" fmla="*/ 291941 w 1800225"/>
              <a:gd name="connsiteY189" fmla="*/ 1525802 h 1800225"/>
              <a:gd name="connsiteX190" fmla="*/ 334804 w 1800225"/>
              <a:gd name="connsiteY190" fmla="*/ 1483892 h 1800225"/>
              <a:gd name="connsiteX191" fmla="*/ 334804 w 1800225"/>
              <a:gd name="connsiteY191" fmla="*/ 1483892 h 1800225"/>
              <a:gd name="connsiteX192" fmla="*/ 344329 w 1800225"/>
              <a:gd name="connsiteY192" fmla="*/ 1528660 h 1800225"/>
              <a:gd name="connsiteX193" fmla="*/ 374809 w 1800225"/>
              <a:gd name="connsiteY193" fmla="*/ 1547710 h 1800225"/>
              <a:gd name="connsiteX194" fmla="*/ 393859 w 1800225"/>
              <a:gd name="connsiteY194" fmla="*/ 1517230 h 1800225"/>
              <a:gd name="connsiteX195" fmla="*/ 377666 w 1800225"/>
              <a:gd name="connsiteY195" fmla="*/ 1441983 h 1800225"/>
              <a:gd name="connsiteX196" fmla="*/ 377666 w 1800225"/>
              <a:gd name="connsiteY196" fmla="*/ 1441983 h 1800225"/>
              <a:gd name="connsiteX197" fmla="*/ 423386 w 1800225"/>
              <a:gd name="connsiteY197" fmla="*/ 1398167 h 1800225"/>
              <a:gd name="connsiteX198" fmla="*/ 444341 w 1800225"/>
              <a:gd name="connsiteY198" fmla="*/ 1496275 h 1800225"/>
              <a:gd name="connsiteX199" fmla="*/ 474821 w 1800225"/>
              <a:gd name="connsiteY199" fmla="*/ 1515325 h 1800225"/>
              <a:gd name="connsiteX200" fmla="*/ 493871 w 1800225"/>
              <a:gd name="connsiteY200" fmla="*/ 1484845 h 1800225"/>
              <a:gd name="connsiteX201" fmla="*/ 466249 w 1800225"/>
              <a:gd name="connsiteY201" fmla="*/ 1356258 h 1800225"/>
              <a:gd name="connsiteX202" fmla="*/ 467201 w 1800225"/>
              <a:gd name="connsiteY202" fmla="*/ 1356258 h 1800225"/>
              <a:gd name="connsiteX203" fmla="*/ 511969 w 1800225"/>
              <a:gd name="connsiteY203" fmla="*/ 1313395 h 1800225"/>
              <a:gd name="connsiteX204" fmla="*/ 541496 w 1800225"/>
              <a:gd name="connsiteY204" fmla="*/ 1447697 h 1800225"/>
              <a:gd name="connsiteX205" fmla="*/ 571976 w 1800225"/>
              <a:gd name="connsiteY205" fmla="*/ 1466747 h 1800225"/>
              <a:gd name="connsiteX206" fmla="*/ 591026 w 1800225"/>
              <a:gd name="connsiteY206" fmla="*/ 1436267 h 1800225"/>
              <a:gd name="connsiteX207" fmla="*/ 554831 w 1800225"/>
              <a:gd name="connsiteY207" fmla="*/ 1270533 h 1800225"/>
              <a:gd name="connsiteX208" fmla="*/ 608171 w 1800225"/>
              <a:gd name="connsiteY208" fmla="*/ 1218145 h 1800225"/>
              <a:gd name="connsiteX209" fmla="*/ 651986 w 1800225"/>
              <a:gd name="connsiteY209" fmla="*/ 1429600 h 1800225"/>
              <a:gd name="connsiteX210" fmla="*/ 667226 w 1800225"/>
              <a:gd name="connsiteY210" fmla="*/ 1447697 h 1800225"/>
              <a:gd name="connsiteX211" fmla="*/ 691039 w 1800225"/>
              <a:gd name="connsiteY211" fmla="*/ 1445792 h 1800225"/>
              <a:gd name="connsiteX212" fmla="*/ 874871 w 1800225"/>
              <a:gd name="connsiteY212" fmla="*/ 1330540 h 1800225"/>
              <a:gd name="connsiteX213" fmla="*/ 874871 w 1800225"/>
              <a:gd name="connsiteY213" fmla="*/ 1405788 h 1800225"/>
              <a:gd name="connsiteX214" fmla="*/ 874871 w 1800225"/>
              <a:gd name="connsiteY214" fmla="*/ 1405788 h 1800225"/>
              <a:gd name="connsiteX215" fmla="*/ 731044 w 1800225"/>
              <a:gd name="connsiteY215" fmla="*/ 1497227 h 1800225"/>
              <a:gd name="connsiteX216" fmla="*/ 722471 w 1800225"/>
              <a:gd name="connsiteY216" fmla="*/ 1532470 h 1800225"/>
              <a:gd name="connsiteX217" fmla="*/ 757714 w 1800225"/>
              <a:gd name="connsiteY217" fmla="*/ 1541042 h 1800225"/>
              <a:gd name="connsiteX218" fmla="*/ 875824 w 1800225"/>
              <a:gd name="connsiteY218" fmla="*/ 1468652 h 1800225"/>
              <a:gd name="connsiteX219" fmla="*/ 875824 w 1800225"/>
              <a:gd name="connsiteY219" fmla="*/ 1468652 h 1800225"/>
              <a:gd name="connsiteX220" fmla="*/ 875824 w 1800225"/>
              <a:gd name="connsiteY220" fmla="*/ 1530565 h 1800225"/>
              <a:gd name="connsiteX221" fmla="*/ 875824 w 1800225"/>
              <a:gd name="connsiteY221" fmla="*/ 1530565 h 1800225"/>
              <a:gd name="connsiteX222" fmla="*/ 763429 w 1800225"/>
              <a:gd name="connsiteY222" fmla="*/ 1600097 h 1800225"/>
              <a:gd name="connsiteX223" fmla="*/ 754856 w 1800225"/>
              <a:gd name="connsiteY223" fmla="*/ 1635340 h 1800225"/>
              <a:gd name="connsiteX224" fmla="*/ 790099 w 1800225"/>
              <a:gd name="connsiteY224" fmla="*/ 1643913 h 1800225"/>
              <a:gd name="connsiteX225" fmla="*/ 875824 w 1800225"/>
              <a:gd name="connsiteY225" fmla="*/ 1590572 h 1800225"/>
              <a:gd name="connsiteX226" fmla="*/ 875824 w 1800225"/>
              <a:gd name="connsiteY226" fmla="*/ 1591525 h 1800225"/>
              <a:gd name="connsiteX227" fmla="*/ 875824 w 1800225"/>
              <a:gd name="connsiteY227" fmla="*/ 1654390 h 1800225"/>
              <a:gd name="connsiteX228" fmla="*/ 809149 w 1800225"/>
              <a:gd name="connsiteY228" fmla="*/ 1695347 h 1800225"/>
              <a:gd name="connsiteX229" fmla="*/ 800576 w 1800225"/>
              <a:gd name="connsiteY229" fmla="*/ 1730590 h 1800225"/>
              <a:gd name="connsiteX230" fmla="*/ 835819 w 1800225"/>
              <a:gd name="connsiteY230" fmla="*/ 1739163 h 1800225"/>
              <a:gd name="connsiteX231" fmla="*/ 875824 w 1800225"/>
              <a:gd name="connsiteY231" fmla="*/ 1714397 h 1800225"/>
              <a:gd name="connsiteX232" fmla="*/ 875824 w 1800225"/>
              <a:gd name="connsiteY232" fmla="*/ 1715350 h 1800225"/>
              <a:gd name="connsiteX233" fmla="*/ 875824 w 1800225"/>
              <a:gd name="connsiteY233" fmla="*/ 1774405 h 1800225"/>
              <a:gd name="connsiteX234" fmla="*/ 901541 w 1800225"/>
              <a:gd name="connsiteY234" fmla="*/ 1800122 h 1800225"/>
              <a:gd name="connsiteX235" fmla="*/ 926306 w 1800225"/>
              <a:gd name="connsiteY235" fmla="*/ 1774405 h 1800225"/>
              <a:gd name="connsiteX236" fmla="*/ 927259 w 1800225"/>
              <a:gd name="connsiteY236" fmla="*/ 1723922 h 1800225"/>
              <a:gd name="connsiteX237" fmla="*/ 927259 w 1800225"/>
              <a:gd name="connsiteY237" fmla="*/ 1723922 h 1800225"/>
              <a:gd name="connsiteX238" fmla="*/ 951071 w 1800225"/>
              <a:gd name="connsiteY238" fmla="*/ 1740115 h 1800225"/>
              <a:gd name="connsiteX239" fmla="*/ 986314 w 1800225"/>
              <a:gd name="connsiteY239" fmla="*/ 1733447 h 1800225"/>
              <a:gd name="connsiteX240" fmla="*/ 979646 w 1800225"/>
              <a:gd name="connsiteY240" fmla="*/ 1698205 h 1800225"/>
              <a:gd name="connsiteX241" fmla="*/ 926306 w 1800225"/>
              <a:gd name="connsiteY241" fmla="*/ 1662010 h 1800225"/>
              <a:gd name="connsiteX242" fmla="*/ 926306 w 1800225"/>
              <a:gd name="connsiteY242" fmla="*/ 1662010 h 1800225"/>
              <a:gd name="connsiteX243" fmla="*/ 926306 w 1800225"/>
              <a:gd name="connsiteY243" fmla="*/ 1600097 h 1800225"/>
              <a:gd name="connsiteX244" fmla="*/ 926306 w 1800225"/>
              <a:gd name="connsiteY244" fmla="*/ 1599145 h 1800225"/>
              <a:gd name="connsiteX245" fmla="*/ 926306 w 1800225"/>
              <a:gd name="connsiteY245" fmla="*/ 1599145 h 1800225"/>
              <a:gd name="connsiteX246" fmla="*/ 997744 w 1800225"/>
              <a:gd name="connsiteY246" fmla="*/ 1646770 h 1800225"/>
              <a:gd name="connsiteX247" fmla="*/ 1032986 w 1800225"/>
              <a:gd name="connsiteY247" fmla="*/ 1640102 h 1800225"/>
              <a:gd name="connsiteX248" fmla="*/ 1026319 w 1800225"/>
              <a:gd name="connsiteY248" fmla="*/ 1604860 h 1800225"/>
              <a:gd name="connsiteX249" fmla="*/ 927259 w 1800225"/>
              <a:gd name="connsiteY249" fmla="*/ 1538185 h 1800225"/>
              <a:gd name="connsiteX250" fmla="*/ 927259 w 1800225"/>
              <a:gd name="connsiteY250" fmla="*/ 1538185 h 1800225"/>
              <a:gd name="connsiteX251" fmla="*/ 928211 w 1800225"/>
              <a:gd name="connsiteY251" fmla="*/ 1463890 h 1800225"/>
              <a:gd name="connsiteX252" fmla="*/ 928211 w 1800225"/>
              <a:gd name="connsiteY252" fmla="*/ 1463890 h 1800225"/>
              <a:gd name="connsiteX253" fmla="*/ 1051084 w 1800225"/>
              <a:gd name="connsiteY253" fmla="*/ 1546758 h 1800225"/>
              <a:gd name="connsiteX254" fmla="*/ 1086326 w 1800225"/>
              <a:gd name="connsiteY254" fmla="*/ 1540090 h 1800225"/>
              <a:gd name="connsiteX255" fmla="*/ 1079659 w 1800225"/>
              <a:gd name="connsiteY255" fmla="*/ 1504847 h 1800225"/>
              <a:gd name="connsiteX256" fmla="*/ 927259 w 1800225"/>
              <a:gd name="connsiteY256" fmla="*/ 1402930 h 1800225"/>
              <a:gd name="connsiteX257" fmla="*/ 927259 w 1800225"/>
              <a:gd name="connsiteY257" fmla="*/ 1402930 h 1800225"/>
              <a:gd name="connsiteX258" fmla="*/ 927259 w 1800225"/>
              <a:gd name="connsiteY258" fmla="*/ 1323872 h 1800225"/>
              <a:gd name="connsiteX259" fmla="*/ 1097756 w 1800225"/>
              <a:gd name="connsiteY259" fmla="*/ 1443888 h 1800225"/>
              <a:gd name="connsiteX260" fmla="*/ 1136809 w 1800225"/>
              <a:gd name="connsiteY260" fmla="*/ 1427695 h 1800225"/>
              <a:gd name="connsiteX261" fmla="*/ 1176814 w 1800225"/>
              <a:gd name="connsiteY261" fmla="*/ 1222907 h 1800225"/>
              <a:gd name="connsiteX262" fmla="*/ 1231106 w 1800225"/>
              <a:gd name="connsiteY262" fmla="*/ 1279105 h 1800225"/>
              <a:gd name="connsiteX263" fmla="*/ 1231106 w 1800225"/>
              <a:gd name="connsiteY263" fmla="*/ 1279105 h 1800225"/>
              <a:gd name="connsiteX264" fmla="*/ 1192054 w 1800225"/>
              <a:gd name="connsiteY264" fmla="*/ 1458175 h 1800225"/>
              <a:gd name="connsiteX265" fmla="*/ 1211104 w 1800225"/>
              <a:gd name="connsiteY265" fmla="*/ 1487702 h 1800225"/>
              <a:gd name="connsiteX266" fmla="*/ 1241584 w 1800225"/>
              <a:gd name="connsiteY266" fmla="*/ 1468652 h 1800225"/>
              <a:gd name="connsiteX267" fmla="*/ 1273016 w 1800225"/>
              <a:gd name="connsiteY267" fmla="*/ 1323872 h 1800225"/>
              <a:gd name="connsiteX268" fmla="*/ 1273016 w 1800225"/>
              <a:gd name="connsiteY268" fmla="*/ 1323872 h 1800225"/>
              <a:gd name="connsiteX269" fmla="*/ 1325404 w 1800225"/>
              <a:gd name="connsiteY269" fmla="*/ 1377213 h 1800225"/>
              <a:gd name="connsiteX270" fmla="*/ 1325404 w 1800225"/>
              <a:gd name="connsiteY270" fmla="*/ 1377213 h 1800225"/>
              <a:gd name="connsiteX271" fmla="*/ 1300639 w 1800225"/>
              <a:gd name="connsiteY271" fmla="*/ 1494370 h 1800225"/>
              <a:gd name="connsiteX272" fmla="*/ 1319689 w 1800225"/>
              <a:gd name="connsiteY272" fmla="*/ 1524850 h 1800225"/>
              <a:gd name="connsiteX273" fmla="*/ 1350169 w 1800225"/>
              <a:gd name="connsiteY273" fmla="*/ 1505800 h 1800225"/>
              <a:gd name="connsiteX274" fmla="*/ 1368266 w 1800225"/>
              <a:gd name="connsiteY274" fmla="*/ 1421980 h 1800225"/>
              <a:gd name="connsiteX275" fmla="*/ 1368266 w 1800225"/>
              <a:gd name="connsiteY275" fmla="*/ 1421980 h 1800225"/>
              <a:gd name="connsiteX276" fmla="*/ 1368266 w 1800225"/>
              <a:gd name="connsiteY276" fmla="*/ 1422933 h 1800225"/>
              <a:gd name="connsiteX277" fmla="*/ 1411129 w 1800225"/>
              <a:gd name="connsiteY277" fmla="*/ 1467700 h 1800225"/>
              <a:gd name="connsiteX278" fmla="*/ 1411129 w 1800225"/>
              <a:gd name="connsiteY278" fmla="*/ 1467700 h 1800225"/>
              <a:gd name="connsiteX279" fmla="*/ 1397794 w 1800225"/>
              <a:gd name="connsiteY279" fmla="*/ 1530565 h 1800225"/>
              <a:gd name="connsiteX280" fmla="*/ 1416844 w 1800225"/>
              <a:gd name="connsiteY280" fmla="*/ 1561045 h 1800225"/>
              <a:gd name="connsiteX281" fmla="*/ 1447324 w 1800225"/>
              <a:gd name="connsiteY281" fmla="*/ 1541995 h 1800225"/>
              <a:gd name="connsiteX282" fmla="*/ 1453039 w 1800225"/>
              <a:gd name="connsiteY282" fmla="*/ 1513420 h 1800225"/>
              <a:gd name="connsiteX283" fmla="*/ 1453039 w 1800225"/>
              <a:gd name="connsiteY283" fmla="*/ 1513420 h 1800225"/>
              <a:gd name="connsiteX284" fmla="*/ 1488281 w 1800225"/>
              <a:gd name="connsiteY284" fmla="*/ 1549615 h 1800225"/>
              <a:gd name="connsiteX285" fmla="*/ 1523524 w 1800225"/>
              <a:gd name="connsiteY285" fmla="*/ 1550567 h 1800225"/>
              <a:gd name="connsiteX286" fmla="*/ 1524476 w 1800225"/>
              <a:gd name="connsiteY286" fmla="*/ 1514372 h 1800225"/>
              <a:gd name="connsiteX287" fmla="*/ 1483519 w 1800225"/>
              <a:gd name="connsiteY287" fmla="*/ 1472463 h 1800225"/>
              <a:gd name="connsiteX288" fmla="*/ 1482566 w 1800225"/>
              <a:gd name="connsiteY288" fmla="*/ 1471510 h 1800225"/>
              <a:gd name="connsiteX289" fmla="*/ 1528286 w 1800225"/>
              <a:gd name="connsiteY289" fmla="*/ 1461985 h 1800225"/>
              <a:gd name="connsiteX290" fmla="*/ 1547336 w 1800225"/>
              <a:gd name="connsiteY290" fmla="*/ 1431505 h 1800225"/>
              <a:gd name="connsiteX291" fmla="*/ 1516856 w 1800225"/>
              <a:gd name="connsiteY291" fmla="*/ 1412455 h 1800225"/>
              <a:gd name="connsiteX292" fmla="*/ 1440656 w 1800225"/>
              <a:gd name="connsiteY292" fmla="*/ 1428647 h 1800225"/>
              <a:gd name="connsiteX293" fmla="*/ 1397794 w 1800225"/>
              <a:gd name="connsiteY293" fmla="*/ 1379117 h 1800225"/>
              <a:gd name="connsiteX294" fmla="*/ 1397794 w 1800225"/>
              <a:gd name="connsiteY294" fmla="*/ 1379117 h 1800225"/>
              <a:gd name="connsiteX295" fmla="*/ 1495901 w 1800225"/>
              <a:gd name="connsiteY295" fmla="*/ 1358163 h 1800225"/>
              <a:gd name="connsiteX296" fmla="*/ 1514951 w 1800225"/>
              <a:gd name="connsiteY296" fmla="*/ 1327683 h 1800225"/>
              <a:gd name="connsiteX297" fmla="*/ 1484471 w 1800225"/>
              <a:gd name="connsiteY297" fmla="*/ 1308633 h 1800225"/>
              <a:gd name="connsiteX298" fmla="*/ 1355884 w 1800225"/>
              <a:gd name="connsiteY298" fmla="*/ 1336255 h 1800225"/>
              <a:gd name="connsiteX299" fmla="*/ 1355884 w 1800225"/>
              <a:gd name="connsiteY299" fmla="*/ 1336255 h 1800225"/>
              <a:gd name="connsiteX300" fmla="*/ 1313021 w 1800225"/>
              <a:gd name="connsiteY300" fmla="*/ 1291488 h 1800225"/>
              <a:gd name="connsiteX301" fmla="*/ 1313021 w 1800225"/>
              <a:gd name="connsiteY301" fmla="*/ 1291488 h 1800225"/>
              <a:gd name="connsiteX302" fmla="*/ 1448276 w 1800225"/>
              <a:gd name="connsiteY302" fmla="*/ 1261960 h 1800225"/>
              <a:gd name="connsiteX303" fmla="*/ 1467326 w 1800225"/>
              <a:gd name="connsiteY303" fmla="*/ 1231480 h 1800225"/>
              <a:gd name="connsiteX304" fmla="*/ 1436846 w 1800225"/>
              <a:gd name="connsiteY304" fmla="*/ 1212430 h 1800225"/>
              <a:gd name="connsiteX305" fmla="*/ 1271111 w 1800225"/>
              <a:gd name="connsiteY305" fmla="*/ 1248625 h 1800225"/>
              <a:gd name="connsiteX306" fmla="*/ 1271111 w 1800225"/>
              <a:gd name="connsiteY306" fmla="*/ 1248625 h 1800225"/>
              <a:gd name="connsiteX307" fmla="*/ 1218724 w 1800225"/>
              <a:gd name="connsiteY307" fmla="*/ 1194332 h 1800225"/>
              <a:gd name="connsiteX308" fmla="*/ 1431131 w 1800225"/>
              <a:gd name="connsiteY308" fmla="*/ 1150517 h 1800225"/>
              <a:gd name="connsiteX309" fmla="*/ 1449229 w 1800225"/>
              <a:gd name="connsiteY309" fmla="*/ 1135277 h 1800225"/>
              <a:gd name="connsiteX310" fmla="*/ 1447324 w 1800225"/>
              <a:gd name="connsiteY310" fmla="*/ 1112417 h 1800225"/>
              <a:gd name="connsiteX311" fmla="*/ 1332071 w 1800225"/>
              <a:gd name="connsiteY311" fmla="*/ 929537 h 1800225"/>
              <a:gd name="connsiteX312" fmla="*/ 1407319 w 1800225"/>
              <a:gd name="connsiteY312" fmla="*/ 929537 h 1800225"/>
              <a:gd name="connsiteX313" fmla="*/ 1495901 w 1800225"/>
              <a:gd name="connsiteY313" fmla="*/ 1073365 h 1800225"/>
              <a:gd name="connsiteX314" fmla="*/ 1531144 w 1800225"/>
              <a:gd name="connsiteY314" fmla="*/ 1081938 h 1800225"/>
              <a:gd name="connsiteX315" fmla="*/ 1539716 w 1800225"/>
              <a:gd name="connsiteY315" fmla="*/ 1046695 h 1800225"/>
              <a:gd name="connsiteX316" fmla="*/ 1467326 w 1800225"/>
              <a:gd name="connsiteY316" fmla="*/ 929537 h 1800225"/>
              <a:gd name="connsiteX317" fmla="*/ 1529239 w 1800225"/>
              <a:gd name="connsiteY317" fmla="*/ 929537 h 1800225"/>
              <a:gd name="connsiteX318" fmla="*/ 1530191 w 1800225"/>
              <a:gd name="connsiteY318" fmla="*/ 929537 h 1800225"/>
              <a:gd name="connsiteX319" fmla="*/ 1598771 w 1800225"/>
              <a:gd name="connsiteY319" fmla="*/ 1040980 h 1800225"/>
              <a:gd name="connsiteX320" fmla="*/ 1634014 w 1800225"/>
              <a:gd name="connsiteY320" fmla="*/ 1049552 h 1800225"/>
              <a:gd name="connsiteX321" fmla="*/ 1642586 w 1800225"/>
              <a:gd name="connsiteY321" fmla="*/ 1014310 h 1800225"/>
              <a:gd name="connsiteX322" fmla="*/ 1590199 w 1800225"/>
              <a:gd name="connsiteY322" fmla="*/ 928585 h 1800225"/>
              <a:gd name="connsiteX323" fmla="*/ 1653064 w 1800225"/>
              <a:gd name="connsiteY323" fmla="*/ 928585 h 1800225"/>
              <a:gd name="connsiteX324" fmla="*/ 1653064 w 1800225"/>
              <a:gd name="connsiteY324" fmla="*/ 928585 h 1800225"/>
              <a:gd name="connsiteX325" fmla="*/ 1694021 w 1800225"/>
              <a:gd name="connsiteY325" fmla="*/ 994307 h 1800225"/>
              <a:gd name="connsiteX326" fmla="*/ 1729264 w 1800225"/>
              <a:gd name="connsiteY326" fmla="*/ 1002880 h 1800225"/>
              <a:gd name="connsiteX327" fmla="*/ 1737836 w 1800225"/>
              <a:gd name="connsiteY327" fmla="*/ 967637 h 1800225"/>
              <a:gd name="connsiteX328" fmla="*/ 1714024 w 1800225"/>
              <a:gd name="connsiteY328" fmla="*/ 928585 h 1800225"/>
              <a:gd name="connsiteX329" fmla="*/ 1714024 w 1800225"/>
              <a:gd name="connsiteY329" fmla="*/ 928585 h 1800225"/>
              <a:gd name="connsiteX330" fmla="*/ 1774031 w 1800225"/>
              <a:gd name="connsiteY330" fmla="*/ 928585 h 1800225"/>
              <a:gd name="connsiteX331" fmla="*/ 1798796 w 1800225"/>
              <a:gd name="connsiteY331" fmla="*/ 902867 h 1800225"/>
              <a:gd name="connsiteX332" fmla="*/ 1773079 w 1800225"/>
              <a:gd name="connsiteY332" fmla="*/ 877150 h 1800225"/>
              <a:gd name="connsiteX333" fmla="*/ 1722596 w 1800225"/>
              <a:gd name="connsiteY333" fmla="*/ 878102 h 1800225"/>
              <a:gd name="connsiteX334" fmla="*/ 1722596 w 1800225"/>
              <a:gd name="connsiteY334" fmla="*/ 878102 h 1800225"/>
              <a:gd name="connsiteX335" fmla="*/ 1738789 w 1800225"/>
              <a:gd name="connsiteY335" fmla="*/ 853337 h 1800225"/>
              <a:gd name="connsiteX336" fmla="*/ 1732121 w 1800225"/>
              <a:gd name="connsiteY336" fmla="*/ 818095 h 1800225"/>
              <a:gd name="connsiteX337" fmla="*/ 1708309 w 1800225"/>
              <a:gd name="connsiteY337" fmla="*/ 815237 h 1800225"/>
              <a:gd name="connsiteX338" fmla="*/ 1696879 w 1800225"/>
              <a:gd name="connsiteY338" fmla="*/ 824762 h 1800225"/>
              <a:gd name="connsiteX339" fmla="*/ 1661636 w 1800225"/>
              <a:gd name="connsiteY339" fmla="*/ 877150 h 1800225"/>
              <a:gd name="connsiteX340" fmla="*/ 1661636 w 1800225"/>
              <a:gd name="connsiteY340" fmla="*/ 877150 h 1800225"/>
              <a:gd name="connsiteX341" fmla="*/ 1598771 w 1800225"/>
              <a:gd name="connsiteY341" fmla="*/ 877150 h 1800225"/>
              <a:gd name="connsiteX342" fmla="*/ 1646396 w 1800225"/>
              <a:gd name="connsiteY342" fmla="*/ 806665 h 1800225"/>
              <a:gd name="connsiteX343" fmla="*/ 1639729 w 1800225"/>
              <a:gd name="connsiteY343" fmla="*/ 771422 h 1800225"/>
              <a:gd name="connsiteX344" fmla="*/ 1615916 w 1800225"/>
              <a:gd name="connsiteY344" fmla="*/ 768565 h 1800225"/>
              <a:gd name="connsiteX345" fmla="*/ 1604486 w 1800225"/>
              <a:gd name="connsiteY345" fmla="*/ 778090 h 1800225"/>
              <a:gd name="connsiteX346" fmla="*/ 1537811 w 1800225"/>
              <a:gd name="connsiteY346" fmla="*/ 877150 h 1800225"/>
              <a:gd name="connsiteX347" fmla="*/ 1462564 w 1800225"/>
              <a:gd name="connsiteY347" fmla="*/ 877150 h 1800225"/>
              <a:gd name="connsiteX348" fmla="*/ 1462564 w 1800225"/>
              <a:gd name="connsiteY348" fmla="*/ 877150 h 1800225"/>
              <a:gd name="connsiteX349" fmla="*/ 1545431 w 1800225"/>
              <a:gd name="connsiteY349" fmla="*/ 754277 h 1800225"/>
              <a:gd name="connsiteX350" fmla="*/ 1538764 w 1800225"/>
              <a:gd name="connsiteY350" fmla="*/ 719035 h 1800225"/>
              <a:gd name="connsiteX351" fmla="*/ 1514951 w 1800225"/>
              <a:gd name="connsiteY351" fmla="*/ 716177 h 1800225"/>
              <a:gd name="connsiteX352" fmla="*/ 1503521 w 1800225"/>
              <a:gd name="connsiteY352" fmla="*/ 725702 h 1800225"/>
              <a:gd name="connsiteX353" fmla="*/ 1401604 w 1800225"/>
              <a:gd name="connsiteY353" fmla="*/ 878102 h 1800225"/>
              <a:gd name="connsiteX354" fmla="*/ 1322546 w 1800225"/>
              <a:gd name="connsiteY354" fmla="*/ 877150 h 1800225"/>
              <a:gd name="connsiteX355" fmla="*/ 1443514 w 1800225"/>
              <a:gd name="connsiteY355" fmla="*/ 706652 h 1800225"/>
              <a:gd name="connsiteX356" fmla="*/ 1445419 w 1800225"/>
              <a:gd name="connsiteY356" fmla="*/ 682840 h 1800225"/>
              <a:gd name="connsiteX357" fmla="*/ 1427321 w 1800225"/>
              <a:gd name="connsiteY357" fmla="*/ 667600 h 1800225"/>
              <a:gd name="connsiteX358" fmla="*/ 1221581 w 1800225"/>
              <a:gd name="connsiteY358" fmla="*/ 628547 h 1800225"/>
              <a:gd name="connsiteX359" fmla="*/ 1278731 w 1800225"/>
              <a:gd name="connsiteY359" fmla="*/ 573302 h 1800225"/>
              <a:gd name="connsiteX360" fmla="*/ 1456849 w 1800225"/>
              <a:gd name="connsiteY360" fmla="*/ 611402 h 1800225"/>
              <a:gd name="connsiteX361" fmla="*/ 1487329 w 1800225"/>
              <a:gd name="connsiteY361" fmla="*/ 592352 h 1800225"/>
              <a:gd name="connsiteX362" fmla="*/ 1468279 w 1800225"/>
              <a:gd name="connsiteY362" fmla="*/ 561872 h 1800225"/>
              <a:gd name="connsiteX363" fmla="*/ 1321594 w 1800225"/>
              <a:gd name="connsiteY363" fmla="*/ 532345 h 1800225"/>
              <a:gd name="connsiteX364" fmla="*/ 1374934 w 1800225"/>
              <a:gd name="connsiteY364" fmla="*/ 479957 h 1800225"/>
              <a:gd name="connsiteX365" fmla="*/ 1492091 w 1800225"/>
              <a:gd name="connsiteY365" fmla="*/ 504722 h 1800225"/>
              <a:gd name="connsiteX366" fmla="*/ 1522571 w 1800225"/>
              <a:gd name="connsiteY366" fmla="*/ 485672 h 1800225"/>
              <a:gd name="connsiteX367" fmla="*/ 1503521 w 1800225"/>
              <a:gd name="connsiteY367" fmla="*/ 455192 h 1800225"/>
              <a:gd name="connsiteX368" fmla="*/ 1420654 w 1800225"/>
              <a:gd name="connsiteY368" fmla="*/ 437095 h 1800225"/>
              <a:gd name="connsiteX369" fmla="*/ 1420654 w 1800225"/>
              <a:gd name="connsiteY369" fmla="*/ 437095 h 1800225"/>
              <a:gd name="connsiteX370" fmla="*/ 1466374 w 1800225"/>
              <a:gd name="connsiteY370" fmla="*/ 393280 h 1800225"/>
              <a:gd name="connsiteX371" fmla="*/ 1528286 w 1800225"/>
              <a:gd name="connsiteY371" fmla="*/ 406615 h 1800225"/>
              <a:gd name="connsiteX372" fmla="*/ 1558766 w 1800225"/>
              <a:gd name="connsiteY372" fmla="*/ 387565 h 1800225"/>
              <a:gd name="connsiteX373" fmla="*/ 1539716 w 1800225"/>
              <a:gd name="connsiteY373" fmla="*/ 357085 h 1800225"/>
              <a:gd name="connsiteX374" fmla="*/ 1510189 w 1800225"/>
              <a:gd name="connsiteY374" fmla="*/ 350417 h 1800225"/>
              <a:gd name="connsiteX375" fmla="*/ 1510189 w 1800225"/>
              <a:gd name="connsiteY375" fmla="*/ 350417 h 1800225"/>
              <a:gd name="connsiteX376" fmla="*/ 1546384 w 1800225"/>
              <a:gd name="connsiteY376" fmla="*/ 316127 h 1800225"/>
              <a:gd name="connsiteX377" fmla="*/ 1546384 w 1800225"/>
              <a:gd name="connsiteY377" fmla="*/ 280885 h 1800225"/>
              <a:gd name="connsiteX378" fmla="*/ 1257776 w 1800225"/>
              <a:gd name="connsiteY378" fmla="*/ 879055 h 1800225"/>
              <a:gd name="connsiteX379" fmla="*/ 1110139 w 1800225"/>
              <a:gd name="connsiteY379" fmla="*/ 880007 h 1800225"/>
              <a:gd name="connsiteX380" fmla="*/ 1109186 w 1800225"/>
              <a:gd name="connsiteY380" fmla="*/ 828572 h 1800225"/>
              <a:gd name="connsiteX381" fmla="*/ 1102519 w 1800225"/>
              <a:gd name="connsiteY381" fmla="*/ 811427 h 1800225"/>
              <a:gd name="connsiteX382" fmla="*/ 1068229 w 1800225"/>
              <a:gd name="connsiteY382" fmla="*/ 774280 h 1800225"/>
              <a:gd name="connsiteX383" fmla="*/ 1175861 w 1800225"/>
              <a:gd name="connsiteY383" fmla="*/ 671410 h 1800225"/>
              <a:gd name="connsiteX384" fmla="*/ 1376839 w 1800225"/>
              <a:gd name="connsiteY384" fmla="*/ 710462 h 1800225"/>
              <a:gd name="connsiteX385" fmla="*/ 1258729 w 1800225"/>
              <a:gd name="connsiteY385" fmla="*/ 877150 h 1800225"/>
              <a:gd name="connsiteX386" fmla="*/ 1257776 w 1800225"/>
              <a:gd name="connsiteY386" fmla="*/ 879055 h 1800225"/>
              <a:gd name="connsiteX387" fmla="*/ 1059656 w 1800225"/>
              <a:gd name="connsiteY387" fmla="*/ 879055 h 1800225"/>
              <a:gd name="connsiteX388" fmla="*/ 1060609 w 1800225"/>
              <a:gd name="connsiteY388" fmla="*/ 929537 h 1800225"/>
              <a:gd name="connsiteX389" fmla="*/ 1061561 w 1800225"/>
              <a:gd name="connsiteY389" fmla="*/ 969542 h 1800225"/>
              <a:gd name="connsiteX390" fmla="*/ 1032034 w 1800225"/>
              <a:gd name="connsiteY390" fmla="*/ 997165 h 1800225"/>
              <a:gd name="connsiteX391" fmla="*/ 994886 w 1800225"/>
              <a:gd name="connsiteY391" fmla="*/ 1031455 h 1800225"/>
              <a:gd name="connsiteX392" fmla="*/ 965359 w 1800225"/>
              <a:gd name="connsiteY392" fmla="*/ 1059077 h 1800225"/>
              <a:gd name="connsiteX393" fmla="*/ 925354 w 1800225"/>
              <a:gd name="connsiteY393" fmla="*/ 1060030 h 1800225"/>
              <a:gd name="connsiteX394" fmla="*/ 874871 w 1800225"/>
              <a:gd name="connsiteY394" fmla="*/ 1060982 h 1800225"/>
              <a:gd name="connsiteX395" fmla="*/ 834866 w 1800225"/>
              <a:gd name="connsiteY395" fmla="*/ 1061935 h 1800225"/>
              <a:gd name="connsiteX396" fmla="*/ 807244 w 1800225"/>
              <a:gd name="connsiteY396" fmla="*/ 1032407 h 1800225"/>
              <a:gd name="connsiteX397" fmla="*/ 772954 w 1800225"/>
              <a:gd name="connsiteY397" fmla="*/ 995260 h 1800225"/>
              <a:gd name="connsiteX398" fmla="*/ 745331 w 1800225"/>
              <a:gd name="connsiteY398" fmla="*/ 965732 h 1800225"/>
              <a:gd name="connsiteX399" fmla="*/ 744379 w 1800225"/>
              <a:gd name="connsiteY399" fmla="*/ 925727 h 1800225"/>
              <a:gd name="connsiteX400" fmla="*/ 743426 w 1800225"/>
              <a:gd name="connsiteY400" fmla="*/ 875245 h 1800225"/>
              <a:gd name="connsiteX401" fmla="*/ 742474 w 1800225"/>
              <a:gd name="connsiteY401" fmla="*/ 835240 h 1800225"/>
              <a:gd name="connsiteX402" fmla="*/ 772001 w 1800225"/>
              <a:gd name="connsiteY402" fmla="*/ 807617 h 1800225"/>
              <a:gd name="connsiteX403" fmla="*/ 809149 w 1800225"/>
              <a:gd name="connsiteY403" fmla="*/ 773327 h 1800225"/>
              <a:gd name="connsiteX404" fmla="*/ 838676 w 1800225"/>
              <a:gd name="connsiteY404" fmla="*/ 745705 h 1800225"/>
              <a:gd name="connsiteX405" fmla="*/ 878681 w 1800225"/>
              <a:gd name="connsiteY405" fmla="*/ 744752 h 1800225"/>
              <a:gd name="connsiteX406" fmla="*/ 929164 w 1800225"/>
              <a:gd name="connsiteY406" fmla="*/ 743800 h 1800225"/>
              <a:gd name="connsiteX407" fmla="*/ 969169 w 1800225"/>
              <a:gd name="connsiteY407" fmla="*/ 742847 h 1800225"/>
              <a:gd name="connsiteX408" fmla="*/ 996791 w 1800225"/>
              <a:gd name="connsiteY408" fmla="*/ 772375 h 1800225"/>
              <a:gd name="connsiteX409" fmla="*/ 1031081 w 1800225"/>
              <a:gd name="connsiteY409" fmla="*/ 809522 h 1800225"/>
              <a:gd name="connsiteX410" fmla="*/ 1057751 w 1800225"/>
              <a:gd name="connsiteY410" fmla="*/ 839050 h 1800225"/>
              <a:gd name="connsiteX411" fmla="*/ 1059656 w 1800225"/>
              <a:gd name="connsiteY411" fmla="*/ 879055 h 1800225"/>
              <a:gd name="connsiteX412" fmla="*/ 1178719 w 1800225"/>
              <a:gd name="connsiteY412" fmla="*/ 1150517 h 1800225"/>
              <a:gd name="connsiteX413" fmla="*/ 1066324 w 1800225"/>
              <a:gd name="connsiteY413" fmla="*/ 1033360 h 1800225"/>
              <a:gd name="connsiteX414" fmla="*/ 1103471 w 1800225"/>
              <a:gd name="connsiteY414" fmla="*/ 999070 h 1800225"/>
              <a:gd name="connsiteX415" fmla="*/ 1112044 w 1800225"/>
              <a:gd name="connsiteY415" fmla="*/ 980020 h 1800225"/>
              <a:gd name="connsiteX416" fmla="*/ 1111091 w 1800225"/>
              <a:gd name="connsiteY416" fmla="*/ 929537 h 1800225"/>
              <a:gd name="connsiteX417" fmla="*/ 1272064 w 1800225"/>
              <a:gd name="connsiteY417" fmla="*/ 928585 h 1800225"/>
              <a:gd name="connsiteX418" fmla="*/ 1384459 w 1800225"/>
              <a:gd name="connsiteY418" fmla="*/ 1107655 h 1800225"/>
              <a:gd name="connsiteX419" fmla="*/ 1178719 w 1800225"/>
              <a:gd name="connsiteY419" fmla="*/ 1150517 h 1800225"/>
              <a:gd name="connsiteX420" fmla="*/ 926306 w 1800225"/>
              <a:gd name="connsiteY420" fmla="*/ 1260055 h 1800225"/>
              <a:gd name="connsiteX421" fmla="*/ 925354 w 1800225"/>
              <a:gd name="connsiteY421" fmla="*/ 1111465 h 1800225"/>
              <a:gd name="connsiteX422" fmla="*/ 975836 w 1800225"/>
              <a:gd name="connsiteY422" fmla="*/ 1110513 h 1800225"/>
              <a:gd name="connsiteX423" fmla="*/ 992981 w 1800225"/>
              <a:gd name="connsiteY423" fmla="*/ 1103845 h 1800225"/>
              <a:gd name="connsiteX424" fmla="*/ 1030129 w 1800225"/>
              <a:gd name="connsiteY424" fmla="*/ 1069555 h 1800225"/>
              <a:gd name="connsiteX425" fmla="*/ 1132999 w 1800225"/>
              <a:gd name="connsiteY425" fmla="*/ 1177188 h 1800225"/>
              <a:gd name="connsiteX426" fmla="*/ 1093946 w 1800225"/>
              <a:gd name="connsiteY426" fmla="*/ 1378165 h 1800225"/>
              <a:gd name="connsiteX427" fmla="*/ 926306 w 1800225"/>
              <a:gd name="connsiteY427" fmla="*/ 1260055 h 1800225"/>
              <a:gd name="connsiteX428" fmla="*/ 652939 w 1800225"/>
              <a:gd name="connsiteY428" fmla="*/ 1179092 h 1800225"/>
              <a:gd name="connsiteX429" fmla="*/ 769144 w 1800225"/>
              <a:gd name="connsiteY429" fmla="*/ 1067650 h 1800225"/>
              <a:gd name="connsiteX430" fmla="*/ 803434 w 1800225"/>
              <a:gd name="connsiteY430" fmla="*/ 1104797 h 1800225"/>
              <a:gd name="connsiteX431" fmla="*/ 822484 w 1800225"/>
              <a:gd name="connsiteY431" fmla="*/ 1112417 h 1800225"/>
              <a:gd name="connsiteX432" fmla="*/ 872966 w 1800225"/>
              <a:gd name="connsiteY432" fmla="*/ 1111465 h 1800225"/>
              <a:gd name="connsiteX433" fmla="*/ 872966 w 1800225"/>
              <a:gd name="connsiteY433" fmla="*/ 1274342 h 1800225"/>
              <a:gd name="connsiteX434" fmla="*/ 694849 w 1800225"/>
              <a:gd name="connsiteY434" fmla="*/ 1386738 h 1800225"/>
              <a:gd name="connsiteX435" fmla="*/ 652939 w 1800225"/>
              <a:gd name="connsiteY435" fmla="*/ 1179092 h 1800225"/>
              <a:gd name="connsiteX436" fmla="*/ 545306 w 1800225"/>
              <a:gd name="connsiteY436" fmla="*/ 926680 h 1800225"/>
              <a:gd name="connsiteX437" fmla="*/ 693896 w 1800225"/>
              <a:gd name="connsiteY437" fmla="*/ 925727 h 1800225"/>
              <a:gd name="connsiteX438" fmla="*/ 694849 w 1800225"/>
              <a:gd name="connsiteY438" fmla="*/ 976210 h 1800225"/>
              <a:gd name="connsiteX439" fmla="*/ 701516 w 1800225"/>
              <a:gd name="connsiteY439" fmla="*/ 993355 h 1800225"/>
              <a:gd name="connsiteX440" fmla="*/ 735806 w 1800225"/>
              <a:gd name="connsiteY440" fmla="*/ 1030502 h 1800225"/>
              <a:gd name="connsiteX441" fmla="*/ 628174 w 1800225"/>
              <a:gd name="connsiteY441" fmla="*/ 1132420 h 1800225"/>
              <a:gd name="connsiteX442" fmla="*/ 627221 w 1800225"/>
              <a:gd name="connsiteY442" fmla="*/ 1131467 h 1800225"/>
              <a:gd name="connsiteX443" fmla="*/ 426244 w 1800225"/>
              <a:gd name="connsiteY443" fmla="*/ 1093367 h 1800225"/>
              <a:gd name="connsiteX444" fmla="*/ 545306 w 1800225"/>
              <a:gd name="connsiteY444" fmla="*/ 926680 h 1800225"/>
              <a:gd name="connsiteX445" fmla="*/ 626269 w 1800225"/>
              <a:gd name="connsiteY445" fmla="*/ 654265 h 1800225"/>
              <a:gd name="connsiteX446" fmla="*/ 737711 w 1800225"/>
              <a:gd name="connsiteY446" fmla="*/ 770470 h 1800225"/>
              <a:gd name="connsiteX447" fmla="*/ 700564 w 1800225"/>
              <a:gd name="connsiteY447" fmla="*/ 804760 h 1800225"/>
              <a:gd name="connsiteX448" fmla="*/ 691991 w 1800225"/>
              <a:gd name="connsiteY448" fmla="*/ 823810 h 1800225"/>
              <a:gd name="connsiteX449" fmla="*/ 692944 w 1800225"/>
              <a:gd name="connsiteY449" fmla="*/ 875245 h 1800225"/>
              <a:gd name="connsiteX450" fmla="*/ 531971 w 1800225"/>
              <a:gd name="connsiteY450" fmla="*/ 876197 h 1800225"/>
              <a:gd name="connsiteX451" fmla="*/ 418624 w 1800225"/>
              <a:gd name="connsiteY451" fmla="*/ 697127 h 1800225"/>
              <a:gd name="connsiteX452" fmla="*/ 626269 w 1800225"/>
              <a:gd name="connsiteY452" fmla="*/ 654265 h 1800225"/>
              <a:gd name="connsiteX453" fmla="*/ 877729 w 1800225"/>
              <a:gd name="connsiteY453" fmla="*/ 545680 h 1800225"/>
              <a:gd name="connsiteX454" fmla="*/ 877729 w 1800225"/>
              <a:gd name="connsiteY454" fmla="*/ 695222 h 1800225"/>
              <a:gd name="connsiteX455" fmla="*/ 827246 w 1800225"/>
              <a:gd name="connsiteY455" fmla="*/ 696175 h 1800225"/>
              <a:gd name="connsiteX456" fmla="*/ 817721 w 1800225"/>
              <a:gd name="connsiteY456" fmla="*/ 698080 h 1800225"/>
              <a:gd name="connsiteX457" fmla="*/ 810101 w 1800225"/>
              <a:gd name="connsiteY457" fmla="*/ 703795 h 1800225"/>
              <a:gd name="connsiteX458" fmla="*/ 773906 w 1800225"/>
              <a:gd name="connsiteY458" fmla="*/ 738085 h 1800225"/>
              <a:gd name="connsiteX459" fmla="*/ 671989 w 1800225"/>
              <a:gd name="connsiteY459" fmla="*/ 629500 h 1800225"/>
              <a:gd name="connsiteX460" fmla="*/ 711041 w 1800225"/>
              <a:gd name="connsiteY460" fmla="*/ 428522 h 1800225"/>
              <a:gd name="connsiteX461" fmla="*/ 877729 w 1800225"/>
              <a:gd name="connsiteY461" fmla="*/ 545680 h 1800225"/>
              <a:gd name="connsiteX462" fmla="*/ 1151096 w 1800225"/>
              <a:gd name="connsiteY462" fmla="*/ 626642 h 1800225"/>
              <a:gd name="connsiteX463" fmla="*/ 1034891 w 1800225"/>
              <a:gd name="connsiteY463" fmla="*/ 738085 h 1800225"/>
              <a:gd name="connsiteX464" fmla="*/ 999649 w 1800225"/>
              <a:gd name="connsiteY464" fmla="*/ 699985 h 1800225"/>
              <a:gd name="connsiteX465" fmla="*/ 980599 w 1800225"/>
              <a:gd name="connsiteY465" fmla="*/ 692365 h 1800225"/>
              <a:gd name="connsiteX466" fmla="*/ 929164 w 1800225"/>
              <a:gd name="connsiteY466" fmla="*/ 693317 h 1800225"/>
              <a:gd name="connsiteX467" fmla="*/ 928211 w 1800225"/>
              <a:gd name="connsiteY467" fmla="*/ 532345 h 1800225"/>
              <a:gd name="connsiteX468" fmla="*/ 1107281 w 1800225"/>
              <a:gd name="connsiteY468" fmla="*/ 419950 h 1800225"/>
              <a:gd name="connsiteX469" fmla="*/ 1151096 w 1800225"/>
              <a:gd name="connsiteY469" fmla="*/ 626642 h 1800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</a:cxnLst>
            <a:rect l="l" t="t" r="r" b="b"/>
            <a:pathLst>
              <a:path w="1800225" h="1800225">
                <a:moveTo>
                  <a:pt x="1546384" y="280885"/>
                </a:moveTo>
                <a:cubicBezTo>
                  <a:pt x="1536859" y="270407"/>
                  <a:pt x="1520666" y="270407"/>
                  <a:pt x="1511141" y="279932"/>
                </a:cubicBezTo>
                <a:lnTo>
                  <a:pt x="1467326" y="320890"/>
                </a:lnTo>
                <a:lnTo>
                  <a:pt x="1457801" y="275170"/>
                </a:lnTo>
                <a:cubicBezTo>
                  <a:pt x="1454944" y="261835"/>
                  <a:pt x="1441609" y="253262"/>
                  <a:pt x="1427321" y="256120"/>
                </a:cubicBezTo>
                <a:cubicBezTo>
                  <a:pt x="1426369" y="256120"/>
                  <a:pt x="1424464" y="257072"/>
                  <a:pt x="1423511" y="257072"/>
                </a:cubicBezTo>
                <a:cubicBezTo>
                  <a:pt x="1412081" y="261835"/>
                  <a:pt x="1405414" y="273265"/>
                  <a:pt x="1408271" y="285647"/>
                </a:cubicBezTo>
                <a:lnTo>
                  <a:pt x="1424464" y="361847"/>
                </a:lnTo>
                <a:lnTo>
                  <a:pt x="1424464" y="361847"/>
                </a:lnTo>
                <a:lnTo>
                  <a:pt x="1378744" y="405662"/>
                </a:lnTo>
                <a:lnTo>
                  <a:pt x="1378744" y="405662"/>
                </a:lnTo>
                <a:lnTo>
                  <a:pt x="1356836" y="306602"/>
                </a:lnTo>
                <a:cubicBezTo>
                  <a:pt x="1353979" y="293267"/>
                  <a:pt x="1340644" y="284695"/>
                  <a:pt x="1326356" y="287552"/>
                </a:cubicBezTo>
                <a:cubicBezTo>
                  <a:pt x="1324451" y="287552"/>
                  <a:pt x="1323499" y="288505"/>
                  <a:pt x="1322546" y="288505"/>
                </a:cubicBezTo>
                <a:cubicBezTo>
                  <a:pt x="1311116" y="293267"/>
                  <a:pt x="1304449" y="304697"/>
                  <a:pt x="1307306" y="317080"/>
                </a:cubicBezTo>
                <a:lnTo>
                  <a:pt x="1335881" y="445667"/>
                </a:lnTo>
                <a:lnTo>
                  <a:pt x="1335881" y="445667"/>
                </a:lnTo>
                <a:lnTo>
                  <a:pt x="1291114" y="488530"/>
                </a:lnTo>
                <a:lnTo>
                  <a:pt x="1291114" y="488530"/>
                </a:lnTo>
                <a:lnTo>
                  <a:pt x="1261586" y="353275"/>
                </a:lnTo>
                <a:cubicBezTo>
                  <a:pt x="1258729" y="339940"/>
                  <a:pt x="1245394" y="331367"/>
                  <a:pt x="1231106" y="334225"/>
                </a:cubicBezTo>
                <a:cubicBezTo>
                  <a:pt x="1230154" y="334225"/>
                  <a:pt x="1228249" y="335177"/>
                  <a:pt x="1227296" y="335177"/>
                </a:cubicBezTo>
                <a:cubicBezTo>
                  <a:pt x="1215866" y="339940"/>
                  <a:pt x="1209199" y="352322"/>
                  <a:pt x="1212056" y="363752"/>
                </a:cubicBezTo>
                <a:lnTo>
                  <a:pt x="1248251" y="529487"/>
                </a:lnTo>
                <a:lnTo>
                  <a:pt x="1193959" y="581875"/>
                </a:lnTo>
                <a:lnTo>
                  <a:pt x="1150144" y="372325"/>
                </a:lnTo>
                <a:cubicBezTo>
                  <a:pt x="1148239" y="364705"/>
                  <a:pt x="1142524" y="358037"/>
                  <a:pt x="1134904" y="354227"/>
                </a:cubicBezTo>
                <a:cubicBezTo>
                  <a:pt x="1127284" y="351370"/>
                  <a:pt x="1118711" y="352322"/>
                  <a:pt x="1111091" y="356132"/>
                </a:cubicBezTo>
                <a:lnTo>
                  <a:pt x="929164" y="471385"/>
                </a:lnTo>
                <a:lnTo>
                  <a:pt x="928211" y="396137"/>
                </a:lnTo>
                <a:lnTo>
                  <a:pt x="1072991" y="307555"/>
                </a:lnTo>
                <a:cubicBezTo>
                  <a:pt x="1084421" y="299935"/>
                  <a:pt x="1088231" y="284695"/>
                  <a:pt x="1081564" y="272312"/>
                </a:cubicBezTo>
                <a:cubicBezTo>
                  <a:pt x="1073944" y="259930"/>
                  <a:pt x="1058704" y="256120"/>
                  <a:pt x="1046321" y="263740"/>
                </a:cubicBezTo>
                <a:lnTo>
                  <a:pt x="929164" y="336130"/>
                </a:lnTo>
                <a:lnTo>
                  <a:pt x="929164" y="273265"/>
                </a:lnTo>
                <a:lnTo>
                  <a:pt x="1041559" y="203732"/>
                </a:lnTo>
                <a:cubicBezTo>
                  <a:pt x="1053941" y="196112"/>
                  <a:pt x="1056799" y="180872"/>
                  <a:pt x="1050131" y="168490"/>
                </a:cubicBezTo>
                <a:cubicBezTo>
                  <a:pt x="1042511" y="156107"/>
                  <a:pt x="1027271" y="152297"/>
                  <a:pt x="1014889" y="159917"/>
                </a:cubicBezTo>
                <a:lnTo>
                  <a:pt x="929164" y="212305"/>
                </a:lnTo>
                <a:lnTo>
                  <a:pt x="929164" y="149440"/>
                </a:lnTo>
                <a:lnTo>
                  <a:pt x="929164" y="148487"/>
                </a:lnTo>
                <a:lnTo>
                  <a:pt x="994886" y="107530"/>
                </a:lnTo>
                <a:cubicBezTo>
                  <a:pt x="1006316" y="99910"/>
                  <a:pt x="1010126" y="84670"/>
                  <a:pt x="1003459" y="72287"/>
                </a:cubicBezTo>
                <a:cubicBezTo>
                  <a:pt x="995839" y="59905"/>
                  <a:pt x="980599" y="56095"/>
                  <a:pt x="968216" y="63715"/>
                </a:cubicBezTo>
                <a:lnTo>
                  <a:pt x="929164" y="88480"/>
                </a:lnTo>
                <a:lnTo>
                  <a:pt x="929164" y="88480"/>
                </a:lnTo>
                <a:lnTo>
                  <a:pt x="929164" y="28472"/>
                </a:lnTo>
                <a:cubicBezTo>
                  <a:pt x="927259" y="17995"/>
                  <a:pt x="915829" y="7517"/>
                  <a:pt x="902494" y="7517"/>
                </a:cubicBezTo>
                <a:cubicBezTo>
                  <a:pt x="898684" y="6565"/>
                  <a:pt x="895826" y="7517"/>
                  <a:pt x="892969" y="9422"/>
                </a:cubicBezTo>
                <a:cubicBezTo>
                  <a:pt x="883444" y="13232"/>
                  <a:pt x="877729" y="21805"/>
                  <a:pt x="876776" y="32282"/>
                </a:cubicBezTo>
                <a:lnTo>
                  <a:pt x="876776" y="82765"/>
                </a:lnTo>
                <a:lnTo>
                  <a:pt x="852011" y="66572"/>
                </a:lnTo>
                <a:cubicBezTo>
                  <a:pt x="845344" y="61810"/>
                  <a:pt x="836771" y="60857"/>
                  <a:pt x="829151" y="64667"/>
                </a:cubicBezTo>
                <a:cubicBezTo>
                  <a:pt x="824389" y="66572"/>
                  <a:pt x="820579" y="69430"/>
                  <a:pt x="817721" y="74192"/>
                </a:cubicBezTo>
                <a:cubicBezTo>
                  <a:pt x="810101" y="85622"/>
                  <a:pt x="812959" y="101815"/>
                  <a:pt x="824389" y="109435"/>
                </a:cubicBezTo>
                <a:lnTo>
                  <a:pt x="877729" y="144677"/>
                </a:lnTo>
                <a:lnTo>
                  <a:pt x="876776" y="206590"/>
                </a:lnTo>
                <a:lnTo>
                  <a:pt x="807244" y="159917"/>
                </a:lnTo>
                <a:cubicBezTo>
                  <a:pt x="799624" y="155155"/>
                  <a:pt x="791051" y="154202"/>
                  <a:pt x="783431" y="157060"/>
                </a:cubicBezTo>
                <a:cubicBezTo>
                  <a:pt x="778669" y="158965"/>
                  <a:pt x="774859" y="161822"/>
                  <a:pt x="772001" y="166585"/>
                </a:cubicBezTo>
                <a:cubicBezTo>
                  <a:pt x="764381" y="178015"/>
                  <a:pt x="767239" y="194207"/>
                  <a:pt x="778669" y="201827"/>
                </a:cubicBezTo>
                <a:lnTo>
                  <a:pt x="877729" y="268502"/>
                </a:lnTo>
                <a:lnTo>
                  <a:pt x="877729" y="268502"/>
                </a:lnTo>
                <a:lnTo>
                  <a:pt x="877729" y="343750"/>
                </a:lnTo>
                <a:lnTo>
                  <a:pt x="754856" y="260882"/>
                </a:lnTo>
                <a:cubicBezTo>
                  <a:pt x="747236" y="256120"/>
                  <a:pt x="738664" y="255167"/>
                  <a:pt x="731044" y="258025"/>
                </a:cubicBezTo>
                <a:cubicBezTo>
                  <a:pt x="726281" y="259930"/>
                  <a:pt x="722471" y="262787"/>
                  <a:pt x="719614" y="267550"/>
                </a:cubicBezTo>
                <a:cubicBezTo>
                  <a:pt x="711994" y="278980"/>
                  <a:pt x="714851" y="295172"/>
                  <a:pt x="726281" y="302792"/>
                </a:cubicBezTo>
                <a:lnTo>
                  <a:pt x="878681" y="404710"/>
                </a:lnTo>
                <a:lnTo>
                  <a:pt x="878681" y="483767"/>
                </a:lnTo>
                <a:lnTo>
                  <a:pt x="707231" y="363752"/>
                </a:lnTo>
                <a:cubicBezTo>
                  <a:pt x="699611" y="358990"/>
                  <a:pt x="691039" y="358037"/>
                  <a:pt x="683419" y="361847"/>
                </a:cubicBezTo>
                <a:cubicBezTo>
                  <a:pt x="675799" y="364705"/>
                  <a:pt x="670084" y="371372"/>
                  <a:pt x="668179" y="379945"/>
                </a:cubicBezTo>
                <a:lnTo>
                  <a:pt x="628174" y="584732"/>
                </a:lnTo>
                <a:lnTo>
                  <a:pt x="573881" y="528535"/>
                </a:lnTo>
                <a:lnTo>
                  <a:pt x="611981" y="349465"/>
                </a:lnTo>
                <a:cubicBezTo>
                  <a:pt x="614839" y="336130"/>
                  <a:pt x="606266" y="322795"/>
                  <a:pt x="592931" y="318985"/>
                </a:cubicBezTo>
                <a:cubicBezTo>
                  <a:pt x="588169" y="318032"/>
                  <a:pt x="582454" y="318032"/>
                  <a:pt x="577691" y="319937"/>
                </a:cubicBezTo>
                <a:cubicBezTo>
                  <a:pt x="570071" y="322795"/>
                  <a:pt x="564356" y="329462"/>
                  <a:pt x="562451" y="338035"/>
                </a:cubicBezTo>
                <a:lnTo>
                  <a:pt x="531019" y="482815"/>
                </a:lnTo>
                <a:lnTo>
                  <a:pt x="478631" y="428522"/>
                </a:lnTo>
                <a:lnTo>
                  <a:pt x="478631" y="428522"/>
                </a:lnTo>
                <a:lnTo>
                  <a:pt x="504349" y="312317"/>
                </a:lnTo>
                <a:cubicBezTo>
                  <a:pt x="507206" y="298982"/>
                  <a:pt x="498634" y="285647"/>
                  <a:pt x="485299" y="281837"/>
                </a:cubicBezTo>
                <a:cubicBezTo>
                  <a:pt x="480536" y="280885"/>
                  <a:pt x="474821" y="280885"/>
                  <a:pt x="470059" y="282790"/>
                </a:cubicBezTo>
                <a:cubicBezTo>
                  <a:pt x="462439" y="285647"/>
                  <a:pt x="456724" y="292315"/>
                  <a:pt x="454819" y="300887"/>
                </a:cubicBezTo>
                <a:lnTo>
                  <a:pt x="437674" y="382802"/>
                </a:lnTo>
                <a:lnTo>
                  <a:pt x="393859" y="338987"/>
                </a:lnTo>
                <a:lnTo>
                  <a:pt x="407194" y="276122"/>
                </a:lnTo>
                <a:cubicBezTo>
                  <a:pt x="410051" y="262787"/>
                  <a:pt x="401479" y="249452"/>
                  <a:pt x="388144" y="245642"/>
                </a:cubicBezTo>
                <a:cubicBezTo>
                  <a:pt x="383381" y="244690"/>
                  <a:pt x="377666" y="244690"/>
                  <a:pt x="373856" y="246595"/>
                </a:cubicBezTo>
                <a:cubicBezTo>
                  <a:pt x="366236" y="249452"/>
                  <a:pt x="360521" y="256120"/>
                  <a:pt x="358616" y="264692"/>
                </a:cubicBezTo>
                <a:lnTo>
                  <a:pt x="352901" y="293267"/>
                </a:lnTo>
                <a:lnTo>
                  <a:pt x="317659" y="257072"/>
                </a:lnTo>
                <a:cubicBezTo>
                  <a:pt x="310039" y="250405"/>
                  <a:pt x="299561" y="247547"/>
                  <a:pt x="290036" y="251357"/>
                </a:cubicBezTo>
                <a:cubicBezTo>
                  <a:pt x="287179" y="252310"/>
                  <a:pt x="284321" y="253262"/>
                  <a:pt x="282416" y="257072"/>
                </a:cubicBezTo>
                <a:cubicBezTo>
                  <a:pt x="271939" y="266597"/>
                  <a:pt x="271939" y="281837"/>
                  <a:pt x="281464" y="292315"/>
                </a:cubicBezTo>
                <a:lnTo>
                  <a:pt x="323374" y="335177"/>
                </a:lnTo>
                <a:lnTo>
                  <a:pt x="323374" y="335177"/>
                </a:lnTo>
                <a:lnTo>
                  <a:pt x="277654" y="344702"/>
                </a:lnTo>
                <a:cubicBezTo>
                  <a:pt x="264319" y="347560"/>
                  <a:pt x="255746" y="360895"/>
                  <a:pt x="258604" y="375182"/>
                </a:cubicBezTo>
                <a:cubicBezTo>
                  <a:pt x="261461" y="388517"/>
                  <a:pt x="274796" y="397090"/>
                  <a:pt x="289084" y="394232"/>
                </a:cubicBezTo>
                <a:lnTo>
                  <a:pt x="364331" y="378040"/>
                </a:lnTo>
                <a:lnTo>
                  <a:pt x="364331" y="378040"/>
                </a:lnTo>
                <a:lnTo>
                  <a:pt x="407194" y="423760"/>
                </a:lnTo>
                <a:lnTo>
                  <a:pt x="309086" y="444715"/>
                </a:lnTo>
                <a:cubicBezTo>
                  <a:pt x="295751" y="447572"/>
                  <a:pt x="287179" y="460907"/>
                  <a:pt x="290036" y="475195"/>
                </a:cubicBezTo>
                <a:cubicBezTo>
                  <a:pt x="292894" y="488530"/>
                  <a:pt x="306229" y="497102"/>
                  <a:pt x="320516" y="494245"/>
                </a:cubicBezTo>
                <a:lnTo>
                  <a:pt x="449104" y="465670"/>
                </a:lnTo>
                <a:lnTo>
                  <a:pt x="491966" y="511390"/>
                </a:lnTo>
                <a:lnTo>
                  <a:pt x="356711" y="540917"/>
                </a:lnTo>
                <a:cubicBezTo>
                  <a:pt x="343376" y="543775"/>
                  <a:pt x="334804" y="557110"/>
                  <a:pt x="337661" y="571397"/>
                </a:cubicBezTo>
                <a:cubicBezTo>
                  <a:pt x="340519" y="584732"/>
                  <a:pt x="353854" y="593305"/>
                  <a:pt x="368141" y="590447"/>
                </a:cubicBezTo>
                <a:lnTo>
                  <a:pt x="533876" y="554252"/>
                </a:lnTo>
                <a:lnTo>
                  <a:pt x="585311" y="608545"/>
                </a:lnTo>
                <a:lnTo>
                  <a:pt x="371951" y="655217"/>
                </a:lnTo>
                <a:cubicBezTo>
                  <a:pt x="364331" y="657122"/>
                  <a:pt x="357664" y="661885"/>
                  <a:pt x="353854" y="670457"/>
                </a:cubicBezTo>
                <a:cubicBezTo>
                  <a:pt x="351949" y="678077"/>
                  <a:pt x="351949" y="686650"/>
                  <a:pt x="355759" y="693317"/>
                </a:cubicBezTo>
                <a:lnTo>
                  <a:pt x="471964" y="876197"/>
                </a:lnTo>
                <a:lnTo>
                  <a:pt x="395764" y="876197"/>
                </a:lnTo>
                <a:lnTo>
                  <a:pt x="307181" y="731417"/>
                </a:lnTo>
                <a:cubicBezTo>
                  <a:pt x="300514" y="720940"/>
                  <a:pt x="287179" y="717130"/>
                  <a:pt x="275749" y="720940"/>
                </a:cubicBezTo>
                <a:cubicBezTo>
                  <a:pt x="274796" y="721892"/>
                  <a:pt x="272891" y="721892"/>
                  <a:pt x="271939" y="722845"/>
                </a:cubicBezTo>
                <a:cubicBezTo>
                  <a:pt x="260509" y="730465"/>
                  <a:pt x="256699" y="745705"/>
                  <a:pt x="263366" y="758087"/>
                </a:cubicBezTo>
                <a:lnTo>
                  <a:pt x="335756" y="876197"/>
                </a:lnTo>
                <a:lnTo>
                  <a:pt x="335756" y="876197"/>
                </a:lnTo>
                <a:lnTo>
                  <a:pt x="273844" y="876197"/>
                </a:lnTo>
                <a:lnTo>
                  <a:pt x="272891" y="876197"/>
                </a:lnTo>
                <a:lnTo>
                  <a:pt x="203359" y="763802"/>
                </a:lnTo>
                <a:cubicBezTo>
                  <a:pt x="196691" y="753325"/>
                  <a:pt x="183356" y="749515"/>
                  <a:pt x="171926" y="753325"/>
                </a:cubicBezTo>
                <a:cubicBezTo>
                  <a:pt x="170974" y="754277"/>
                  <a:pt x="169069" y="754277"/>
                  <a:pt x="168116" y="755230"/>
                </a:cubicBezTo>
                <a:cubicBezTo>
                  <a:pt x="155734" y="762850"/>
                  <a:pt x="152876" y="778090"/>
                  <a:pt x="159544" y="790472"/>
                </a:cubicBezTo>
                <a:lnTo>
                  <a:pt x="212884" y="876197"/>
                </a:lnTo>
                <a:lnTo>
                  <a:pt x="212884" y="876197"/>
                </a:lnTo>
                <a:lnTo>
                  <a:pt x="150019" y="876197"/>
                </a:lnTo>
                <a:lnTo>
                  <a:pt x="150019" y="876197"/>
                </a:lnTo>
                <a:lnTo>
                  <a:pt x="109061" y="809522"/>
                </a:lnTo>
                <a:cubicBezTo>
                  <a:pt x="102394" y="799045"/>
                  <a:pt x="89059" y="794282"/>
                  <a:pt x="77629" y="799045"/>
                </a:cubicBezTo>
                <a:cubicBezTo>
                  <a:pt x="76676" y="799997"/>
                  <a:pt x="74771" y="799997"/>
                  <a:pt x="73819" y="800950"/>
                </a:cubicBezTo>
                <a:cubicBezTo>
                  <a:pt x="62389" y="808570"/>
                  <a:pt x="58579" y="823810"/>
                  <a:pt x="65246" y="836192"/>
                </a:cubicBezTo>
                <a:lnTo>
                  <a:pt x="90011" y="876197"/>
                </a:lnTo>
                <a:lnTo>
                  <a:pt x="30004" y="877150"/>
                </a:lnTo>
                <a:cubicBezTo>
                  <a:pt x="18574" y="876197"/>
                  <a:pt x="7144" y="888580"/>
                  <a:pt x="7144" y="902867"/>
                </a:cubicBezTo>
                <a:cubicBezTo>
                  <a:pt x="7144" y="916202"/>
                  <a:pt x="18574" y="927632"/>
                  <a:pt x="32861" y="927632"/>
                </a:cubicBezTo>
                <a:lnTo>
                  <a:pt x="82391" y="926680"/>
                </a:lnTo>
                <a:lnTo>
                  <a:pt x="83344" y="926680"/>
                </a:lnTo>
                <a:lnTo>
                  <a:pt x="67151" y="951445"/>
                </a:lnTo>
                <a:cubicBezTo>
                  <a:pt x="59531" y="962875"/>
                  <a:pt x="62389" y="979067"/>
                  <a:pt x="73819" y="986687"/>
                </a:cubicBezTo>
                <a:cubicBezTo>
                  <a:pt x="85249" y="994307"/>
                  <a:pt x="101441" y="991450"/>
                  <a:pt x="109061" y="980020"/>
                </a:cubicBezTo>
                <a:lnTo>
                  <a:pt x="144304" y="927632"/>
                </a:lnTo>
                <a:lnTo>
                  <a:pt x="207169" y="927632"/>
                </a:lnTo>
                <a:lnTo>
                  <a:pt x="207169" y="927632"/>
                </a:lnTo>
                <a:lnTo>
                  <a:pt x="159544" y="998117"/>
                </a:lnTo>
                <a:cubicBezTo>
                  <a:pt x="151924" y="1009547"/>
                  <a:pt x="154781" y="1025740"/>
                  <a:pt x="166211" y="1033360"/>
                </a:cubicBezTo>
                <a:cubicBezTo>
                  <a:pt x="177641" y="1040980"/>
                  <a:pt x="193834" y="1038122"/>
                  <a:pt x="201454" y="1026692"/>
                </a:cubicBezTo>
                <a:lnTo>
                  <a:pt x="268129" y="927632"/>
                </a:lnTo>
                <a:lnTo>
                  <a:pt x="342424" y="928585"/>
                </a:lnTo>
                <a:lnTo>
                  <a:pt x="260509" y="1051457"/>
                </a:lnTo>
                <a:cubicBezTo>
                  <a:pt x="252889" y="1062888"/>
                  <a:pt x="255746" y="1079080"/>
                  <a:pt x="267176" y="1086700"/>
                </a:cubicBezTo>
                <a:cubicBezTo>
                  <a:pt x="278606" y="1094320"/>
                  <a:pt x="294799" y="1091463"/>
                  <a:pt x="302419" y="1080032"/>
                </a:cubicBezTo>
                <a:lnTo>
                  <a:pt x="404336" y="928585"/>
                </a:lnTo>
                <a:lnTo>
                  <a:pt x="483394" y="928585"/>
                </a:lnTo>
                <a:lnTo>
                  <a:pt x="362426" y="1100035"/>
                </a:lnTo>
                <a:cubicBezTo>
                  <a:pt x="357664" y="1106702"/>
                  <a:pt x="356711" y="1115275"/>
                  <a:pt x="360521" y="1123847"/>
                </a:cubicBezTo>
                <a:cubicBezTo>
                  <a:pt x="363379" y="1131467"/>
                  <a:pt x="370046" y="1137182"/>
                  <a:pt x="378619" y="1139088"/>
                </a:cubicBezTo>
                <a:lnTo>
                  <a:pt x="584359" y="1177188"/>
                </a:lnTo>
                <a:lnTo>
                  <a:pt x="528161" y="1232433"/>
                </a:lnTo>
                <a:lnTo>
                  <a:pt x="349091" y="1193380"/>
                </a:lnTo>
                <a:cubicBezTo>
                  <a:pt x="344329" y="1192427"/>
                  <a:pt x="338614" y="1192427"/>
                  <a:pt x="334804" y="1194332"/>
                </a:cubicBezTo>
                <a:cubicBezTo>
                  <a:pt x="327184" y="1197190"/>
                  <a:pt x="321469" y="1203857"/>
                  <a:pt x="319564" y="1212430"/>
                </a:cubicBezTo>
                <a:cubicBezTo>
                  <a:pt x="316706" y="1225765"/>
                  <a:pt x="325279" y="1240052"/>
                  <a:pt x="338614" y="1242910"/>
                </a:cubicBezTo>
                <a:lnTo>
                  <a:pt x="483394" y="1274342"/>
                </a:lnTo>
                <a:lnTo>
                  <a:pt x="483394" y="1274342"/>
                </a:lnTo>
                <a:lnTo>
                  <a:pt x="429101" y="1326730"/>
                </a:lnTo>
                <a:lnTo>
                  <a:pt x="311944" y="1300060"/>
                </a:lnTo>
                <a:cubicBezTo>
                  <a:pt x="307181" y="1299108"/>
                  <a:pt x="301466" y="1299108"/>
                  <a:pt x="296704" y="1301013"/>
                </a:cubicBezTo>
                <a:cubicBezTo>
                  <a:pt x="289084" y="1303870"/>
                  <a:pt x="283369" y="1310538"/>
                  <a:pt x="281464" y="1319110"/>
                </a:cubicBezTo>
                <a:cubicBezTo>
                  <a:pt x="278606" y="1332445"/>
                  <a:pt x="287179" y="1345780"/>
                  <a:pt x="300514" y="1349590"/>
                </a:cubicBezTo>
                <a:lnTo>
                  <a:pt x="383381" y="1367688"/>
                </a:lnTo>
                <a:lnTo>
                  <a:pt x="337661" y="1411502"/>
                </a:lnTo>
                <a:lnTo>
                  <a:pt x="337661" y="1411502"/>
                </a:lnTo>
                <a:lnTo>
                  <a:pt x="275749" y="1398167"/>
                </a:lnTo>
                <a:cubicBezTo>
                  <a:pt x="270986" y="1397215"/>
                  <a:pt x="265271" y="1397215"/>
                  <a:pt x="261461" y="1399120"/>
                </a:cubicBezTo>
                <a:cubicBezTo>
                  <a:pt x="253841" y="1401977"/>
                  <a:pt x="248126" y="1408645"/>
                  <a:pt x="246221" y="1417217"/>
                </a:cubicBezTo>
                <a:cubicBezTo>
                  <a:pt x="243364" y="1430552"/>
                  <a:pt x="251936" y="1443888"/>
                  <a:pt x="265271" y="1447697"/>
                </a:cubicBezTo>
                <a:lnTo>
                  <a:pt x="293846" y="1454365"/>
                </a:lnTo>
                <a:lnTo>
                  <a:pt x="293846" y="1454365"/>
                </a:lnTo>
                <a:lnTo>
                  <a:pt x="257651" y="1488655"/>
                </a:lnTo>
                <a:cubicBezTo>
                  <a:pt x="247174" y="1498180"/>
                  <a:pt x="247174" y="1514372"/>
                  <a:pt x="256699" y="1524850"/>
                </a:cubicBezTo>
                <a:cubicBezTo>
                  <a:pt x="266224" y="1535327"/>
                  <a:pt x="282416" y="1535327"/>
                  <a:pt x="291941" y="1525802"/>
                </a:cubicBezTo>
                <a:lnTo>
                  <a:pt x="334804" y="1483892"/>
                </a:lnTo>
                <a:lnTo>
                  <a:pt x="334804" y="1483892"/>
                </a:lnTo>
                <a:lnTo>
                  <a:pt x="344329" y="1528660"/>
                </a:lnTo>
                <a:cubicBezTo>
                  <a:pt x="347186" y="1541995"/>
                  <a:pt x="360521" y="1550567"/>
                  <a:pt x="374809" y="1547710"/>
                </a:cubicBezTo>
                <a:cubicBezTo>
                  <a:pt x="388144" y="1544852"/>
                  <a:pt x="396716" y="1531517"/>
                  <a:pt x="393859" y="1517230"/>
                </a:cubicBezTo>
                <a:lnTo>
                  <a:pt x="377666" y="1441983"/>
                </a:lnTo>
                <a:lnTo>
                  <a:pt x="377666" y="1441983"/>
                </a:lnTo>
                <a:lnTo>
                  <a:pt x="423386" y="1398167"/>
                </a:lnTo>
                <a:lnTo>
                  <a:pt x="444341" y="1496275"/>
                </a:lnTo>
                <a:cubicBezTo>
                  <a:pt x="447199" y="1509610"/>
                  <a:pt x="460534" y="1518183"/>
                  <a:pt x="474821" y="1515325"/>
                </a:cubicBezTo>
                <a:cubicBezTo>
                  <a:pt x="488156" y="1512467"/>
                  <a:pt x="496729" y="1499133"/>
                  <a:pt x="493871" y="1484845"/>
                </a:cubicBezTo>
                <a:lnTo>
                  <a:pt x="466249" y="1356258"/>
                </a:lnTo>
                <a:lnTo>
                  <a:pt x="467201" y="1356258"/>
                </a:lnTo>
                <a:lnTo>
                  <a:pt x="511969" y="1313395"/>
                </a:lnTo>
                <a:lnTo>
                  <a:pt x="541496" y="1447697"/>
                </a:lnTo>
                <a:cubicBezTo>
                  <a:pt x="544354" y="1461033"/>
                  <a:pt x="557689" y="1469605"/>
                  <a:pt x="571976" y="1466747"/>
                </a:cubicBezTo>
                <a:cubicBezTo>
                  <a:pt x="585311" y="1463890"/>
                  <a:pt x="593884" y="1450555"/>
                  <a:pt x="591026" y="1436267"/>
                </a:cubicBezTo>
                <a:lnTo>
                  <a:pt x="554831" y="1270533"/>
                </a:lnTo>
                <a:lnTo>
                  <a:pt x="608171" y="1218145"/>
                </a:lnTo>
                <a:lnTo>
                  <a:pt x="651986" y="1429600"/>
                </a:lnTo>
                <a:cubicBezTo>
                  <a:pt x="653891" y="1437220"/>
                  <a:pt x="659606" y="1443888"/>
                  <a:pt x="667226" y="1447697"/>
                </a:cubicBezTo>
                <a:cubicBezTo>
                  <a:pt x="674846" y="1450555"/>
                  <a:pt x="683419" y="1450555"/>
                  <a:pt x="691039" y="1445792"/>
                </a:cubicBezTo>
                <a:lnTo>
                  <a:pt x="874871" y="1330540"/>
                </a:lnTo>
                <a:lnTo>
                  <a:pt x="874871" y="1405788"/>
                </a:lnTo>
                <a:lnTo>
                  <a:pt x="874871" y="1405788"/>
                </a:lnTo>
                <a:lnTo>
                  <a:pt x="731044" y="1497227"/>
                </a:lnTo>
                <a:cubicBezTo>
                  <a:pt x="719614" y="1504847"/>
                  <a:pt x="715804" y="1520088"/>
                  <a:pt x="722471" y="1532470"/>
                </a:cubicBezTo>
                <a:cubicBezTo>
                  <a:pt x="730091" y="1543900"/>
                  <a:pt x="745331" y="1547710"/>
                  <a:pt x="757714" y="1541042"/>
                </a:cubicBezTo>
                <a:lnTo>
                  <a:pt x="875824" y="1468652"/>
                </a:lnTo>
                <a:lnTo>
                  <a:pt x="875824" y="1468652"/>
                </a:lnTo>
                <a:lnTo>
                  <a:pt x="875824" y="1530565"/>
                </a:lnTo>
                <a:lnTo>
                  <a:pt x="875824" y="1530565"/>
                </a:lnTo>
                <a:lnTo>
                  <a:pt x="763429" y="1600097"/>
                </a:lnTo>
                <a:cubicBezTo>
                  <a:pt x="751999" y="1607717"/>
                  <a:pt x="748189" y="1622958"/>
                  <a:pt x="754856" y="1635340"/>
                </a:cubicBezTo>
                <a:cubicBezTo>
                  <a:pt x="762476" y="1647722"/>
                  <a:pt x="777716" y="1650580"/>
                  <a:pt x="790099" y="1643913"/>
                </a:cubicBezTo>
                <a:lnTo>
                  <a:pt x="875824" y="1590572"/>
                </a:lnTo>
                <a:lnTo>
                  <a:pt x="875824" y="1591525"/>
                </a:lnTo>
                <a:lnTo>
                  <a:pt x="875824" y="1654390"/>
                </a:lnTo>
                <a:lnTo>
                  <a:pt x="809149" y="1695347"/>
                </a:lnTo>
                <a:cubicBezTo>
                  <a:pt x="796766" y="1702967"/>
                  <a:pt x="793909" y="1718208"/>
                  <a:pt x="800576" y="1730590"/>
                </a:cubicBezTo>
                <a:cubicBezTo>
                  <a:pt x="808196" y="1742020"/>
                  <a:pt x="823436" y="1745830"/>
                  <a:pt x="835819" y="1739163"/>
                </a:cubicBezTo>
                <a:lnTo>
                  <a:pt x="875824" y="1714397"/>
                </a:lnTo>
                <a:lnTo>
                  <a:pt x="875824" y="1715350"/>
                </a:lnTo>
                <a:lnTo>
                  <a:pt x="875824" y="1774405"/>
                </a:lnTo>
                <a:cubicBezTo>
                  <a:pt x="875824" y="1788692"/>
                  <a:pt x="887254" y="1800122"/>
                  <a:pt x="901541" y="1800122"/>
                </a:cubicBezTo>
                <a:cubicBezTo>
                  <a:pt x="914876" y="1800122"/>
                  <a:pt x="926306" y="1788692"/>
                  <a:pt x="926306" y="1774405"/>
                </a:cubicBezTo>
                <a:lnTo>
                  <a:pt x="927259" y="1723922"/>
                </a:lnTo>
                <a:lnTo>
                  <a:pt x="927259" y="1723922"/>
                </a:lnTo>
                <a:lnTo>
                  <a:pt x="951071" y="1740115"/>
                </a:lnTo>
                <a:cubicBezTo>
                  <a:pt x="962501" y="1747735"/>
                  <a:pt x="978694" y="1744877"/>
                  <a:pt x="986314" y="1733447"/>
                </a:cubicBezTo>
                <a:cubicBezTo>
                  <a:pt x="993934" y="1722017"/>
                  <a:pt x="991076" y="1705825"/>
                  <a:pt x="979646" y="1698205"/>
                </a:cubicBezTo>
                <a:lnTo>
                  <a:pt x="926306" y="1662010"/>
                </a:lnTo>
                <a:lnTo>
                  <a:pt x="926306" y="1662010"/>
                </a:lnTo>
                <a:lnTo>
                  <a:pt x="926306" y="1600097"/>
                </a:lnTo>
                <a:lnTo>
                  <a:pt x="926306" y="1599145"/>
                </a:lnTo>
                <a:lnTo>
                  <a:pt x="926306" y="1599145"/>
                </a:lnTo>
                <a:lnTo>
                  <a:pt x="997744" y="1646770"/>
                </a:lnTo>
                <a:cubicBezTo>
                  <a:pt x="1009174" y="1654390"/>
                  <a:pt x="1025366" y="1651533"/>
                  <a:pt x="1032986" y="1640102"/>
                </a:cubicBezTo>
                <a:cubicBezTo>
                  <a:pt x="1040606" y="1628672"/>
                  <a:pt x="1037749" y="1612480"/>
                  <a:pt x="1026319" y="1604860"/>
                </a:cubicBezTo>
                <a:lnTo>
                  <a:pt x="927259" y="1538185"/>
                </a:lnTo>
                <a:lnTo>
                  <a:pt x="927259" y="1538185"/>
                </a:lnTo>
                <a:lnTo>
                  <a:pt x="928211" y="1463890"/>
                </a:lnTo>
                <a:lnTo>
                  <a:pt x="928211" y="1463890"/>
                </a:lnTo>
                <a:lnTo>
                  <a:pt x="1051084" y="1546758"/>
                </a:lnTo>
                <a:cubicBezTo>
                  <a:pt x="1062514" y="1554377"/>
                  <a:pt x="1078706" y="1551520"/>
                  <a:pt x="1086326" y="1540090"/>
                </a:cubicBezTo>
                <a:cubicBezTo>
                  <a:pt x="1093946" y="1528660"/>
                  <a:pt x="1091089" y="1512467"/>
                  <a:pt x="1079659" y="1504847"/>
                </a:cubicBezTo>
                <a:lnTo>
                  <a:pt x="927259" y="1402930"/>
                </a:lnTo>
                <a:lnTo>
                  <a:pt x="927259" y="1402930"/>
                </a:lnTo>
                <a:lnTo>
                  <a:pt x="927259" y="1323872"/>
                </a:lnTo>
                <a:lnTo>
                  <a:pt x="1097756" y="1443888"/>
                </a:lnTo>
                <a:cubicBezTo>
                  <a:pt x="1111091" y="1453413"/>
                  <a:pt x="1133951" y="1444840"/>
                  <a:pt x="1136809" y="1427695"/>
                </a:cubicBezTo>
                <a:lnTo>
                  <a:pt x="1176814" y="1222907"/>
                </a:lnTo>
                <a:lnTo>
                  <a:pt x="1231106" y="1279105"/>
                </a:lnTo>
                <a:lnTo>
                  <a:pt x="1231106" y="1279105"/>
                </a:lnTo>
                <a:lnTo>
                  <a:pt x="1192054" y="1458175"/>
                </a:lnTo>
                <a:cubicBezTo>
                  <a:pt x="1189196" y="1471510"/>
                  <a:pt x="1197769" y="1484845"/>
                  <a:pt x="1211104" y="1487702"/>
                </a:cubicBezTo>
                <a:cubicBezTo>
                  <a:pt x="1224439" y="1490560"/>
                  <a:pt x="1237774" y="1481988"/>
                  <a:pt x="1241584" y="1468652"/>
                </a:cubicBezTo>
                <a:lnTo>
                  <a:pt x="1273016" y="1323872"/>
                </a:lnTo>
                <a:lnTo>
                  <a:pt x="1273016" y="1323872"/>
                </a:lnTo>
                <a:lnTo>
                  <a:pt x="1325404" y="1377213"/>
                </a:lnTo>
                <a:lnTo>
                  <a:pt x="1325404" y="1377213"/>
                </a:lnTo>
                <a:lnTo>
                  <a:pt x="1300639" y="1494370"/>
                </a:lnTo>
                <a:cubicBezTo>
                  <a:pt x="1297781" y="1507705"/>
                  <a:pt x="1306354" y="1521040"/>
                  <a:pt x="1319689" y="1524850"/>
                </a:cubicBezTo>
                <a:cubicBezTo>
                  <a:pt x="1333024" y="1527708"/>
                  <a:pt x="1346359" y="1519135"/>
                  <a:pt x="1350169" y="1505800"/>
                </a:cubicBezTo>
                <a:lnTo>
                  <a:pt x="1368266" y="1421980"/>
                </a:lnTo>
                <a:lnTo>
                  <a:pt x="1368266" y="1421980"/>
                </a:lnTo>
                <a:lnTo>
                  <a:pt x="1368266" y="1422933"/>
                </a:lnTo>
                <a:lnTo>
                  <a:pt x="1411129" y="1467700"/>
                </a:lnTo>
                <a:lnTo>
                  <a:pt x="1411129" y="1467700"/>
                </a:lnTo>
                <a:lnTo>
                  <a:pt x="1397794" y="1530565"/>
                </a:lnTo>
                <a:cubicBezTo>
                  <a:pt x="1394936" y="1543900"/>
                  <a:pt x="1403509" y="1558188"/>
                  <a:pt x="1416844" y="1561045"/>
                </a:cubicBezTo>
                <a:cubicBezTo>
                  <a:pt x="1430179" y="1563902"/>
                  <a:pt x="1443514" y="1555330"/>
                  <a:pt x="1447324" y="1541995"/>
                </a:cubicBezTo>
                <a:lnTo>
                  <a:pt x="1453039" y="1513420"/>
                </a:lnTo>
                <a:lnTo>
                  <a:pt x="1453039" y="1513420"/>
                </a:lnTo>
                <a:lnTo>
                  <a:pt x="1488281" y="1549615"/>
                </a:lnTo>
                <a:cubicBezTo>
                  <a:pt x="1497806" y="1560092"/>
                  <a:pt x="1513999" y="1560092"/>
                  <a:pt x="1523524" y="1550567"/>
                </a:cubicBezTo>
                <a:cubicBezTo>
                  <a:pt x="1534001" y="1541042"/>
                  <a:pt x="1534001" y="1524850"/>
                  <a:pt x="1524476" y="1514372"/>
                </a:cubicBezTo>
                <a:lnTo>
                  <a:pt x="1483519" y="1472463"/>
                </a:lnTo>
                <a:lnTo>
                  <a:pt x="1482566" y="1471510"/>
                </a:lnTo>
                <a:lnTo>
                  <a:pt x="1528286" y="1461985"/>
                </a:lnTo>
                <a:cubicBezTo>
                  <a:pt x="1541621" y="1459127"/>
                  <a:pt x="1550194" y="1445792"/>
                  <a:pt x="1547336" y="1431505"/>
                </a:cubicBezTo>
                <a:cubicBezTo>
                  <a:pt x="1544479" y="1418170"/>
                  <a:pt x="1531144" y="1409597"/>
                  <a:pt x="1516856" y="1412455"/>
                </a:cubicBezTo>
                <a:lnTo>
                  <a:pt x="1440656" y="1428647"/>
                </a:lnTo>
                <a:lnTo>
                  <a:pt x="1397794" y="1379117"/>
                </a:lnTo>
                <a:lnTo>
                  <a:pt x="1397794" y="1379117"/>
                </a:lnTo>
                <a:lnTo>
                  <a:pt x="1495901" y="1358163"/>
                </a:lnTo>
                <a:cubicBezTo>
                  <a:pt x="1509236" y="1355305"/>
                  <a:pt x="1517809" y="1341970"/>
                  <a:pt x="1514951" y="1327683"/>
                </a:cubicBezTo>
                <a:cubicBezTo>
                  <a:pt x="1512094" y="1314347"/>
                  <a:pt x="1498759" y="1305775"/>
                  <a:pt x="1484471" y="1308633"/>
                </a:cubicBezTo>
                <a:lnTo>
                  <a:pt x="1355884" y="1336255"/>
                </a:lnTo>
                <a:lnTo>
                  <a:pt x="1355884" y="1336255"/>
                </a:lnTo>
                <a:lnTo>
                  <a:pt x="1313021" y="1291488"/>
                </a:lnTo>
                <a:lnTo>
                  <a:pt x="1313021" y="1291488"/>
                </a:lnTo>
                <a:lnTo>
                  <a:pt x="1448276" y="1261960"/>
                </a:lnTo>
                <a:cubicBezTo>
                  <a:pt x="1461611" y="1259102"/>
                  <a:pt x="1470184" y="1245767"/>
                  <a:pt x="1467326" y="1231480"/>
                </a:cubicBezTo>
                <a:cubicBezTo>
                  <a:pt x="1464469" y="1218145"/>
                  <a:pt x="1451134" y="1209572"/>
                  <a:pt x="1436846" y="1212430"/>
                </a:cubicBezTo>
                <a:lnTo>
                  <a:pt x="1271111" y="1248625"/>
                </a:lnTo>
                <a:lnTo>
                  <a:pt x="1271111" y="1248625"/>
                </a:lnTo>
                <a:lnTo>
                  <a:pt x="1218724" y="1194332"/>
                </a:lnTo>
                <a:lnTo>
                  <a:pt x="1431131" y="1150517"/>
                </a:lnTo>
                <a:cubicBezTo>
                  <a:pt x="1439704" y="1149565"/>
                  <a:pt x="1445419" y="1143850"/>
                  <a:pt x="1449229" y="1135277"/>
                </a:cubicBezTo>
                <a:cubicBezTo>
                  <a:pt x="1451134" y="1127657"/>
                  <a:pt x="1451134" y="1119085"/>
                  <a:pt x="1447324" y="1112417"/>
                </a:cubicBezTo>
                <a:lnTo>
                  <a:pt x="1332071" y="929537"/>
                </a:lnTo>
                <a:lnTo>
                  <a:pt x="1407319" y="929537"/>
                </a:lnTo>
                <a:lnTo>
                  <a:pt x="1495901" y="1073365"/>
                </a:lnTo>
                <a:cubicBezTo>
                  <a:pt x="1503521" y="1084795"/>
                  <a:pt x="1519714" y="1088605"/>
                  <a:pt x="1531144" y="1081938"/>
                </a:cubicBezTo>
                <a:cubicBezTo>
                  <a:pt x="1542574" y="1074317"/>
                  <a:pt x="1546384" y="1059077"/>
                  <a:pt x="1539716" y="1046695"/>
                </a:cubicBezTo>
                <a:lnTo>
                  <a:pt x="1467326" y="929537"/>
                </a:lnTo>
                <a:lnTo>
                  <a:pt x="1529239" y="929537"/>
                </a:lnTo>
                <a:lnTo>
                  <a:pt x="1530191" y="929537"/>
                </a:lnTo>
                <a:lnTo>
                  <a:pt x="1598771" y="1040980"/>
                </a:lnTo>
                <a:cubicBezTo>
                  <a:pt x="1606391" y="1052410"/>
                  <a:pt x="1622584" y="1056220"/>
                  <a:pt x="1634014" y="1049552"/>
                </a:cubicBezTo>
                <a:cubicBezTo>
                  <a:pt x="1645444" y="1041932"/>
                  <a:pt x="1649254" y="1026692"/>
                  <a:pt x="1642586" y="1014310"/>
                </a:cubicBezTo>
                <a:lnTo>
                  <a:pt x="1590199" y="928585"/>
                </a:lnTo>
                <a:lnTo>
                  <a:pt x="1653064" y="928585"/>
                </a:lnTo>
                <a:lnTo>
                  <a:pt x="1653064" y="928585"/>
                </a:lnTo>
                <a:lnTo>
                  <a:pt x="1694021" y="994307"/>
                </a:lnTo>
                <a:cubicBezTo>
                  <a:pt x="1701641" y="1005737"/>
                  <a:pt x="1717834" y="1009547"/>
                  <a:pt x="1729264" y="1002880"/>
                </a:cubicBezTo>
                <a:cubicBezTo>
                  <a:pt x="1740694" y="995260"/>
                  <a:pt x="1744504" y="980020"/>
                  <a:pt x="1737836" y="967637"/>
                </a:cubicBezTo>
                <a:lnTo>
                  <a:pt x="1714024" y="928585"/>
                </a:lnTo>
                <a:lnTo>
                  <a:pt x="1714024" y="928585"/>
                </a:lnTo>
                <a:lnTo>
                  <a:pt x="1774031" y="928585"/>
                </a:lnTo>
                <a:cubicBezTo>
                  <a:pt x="1787366" y="928585"/>
                  <a:pt x="1798796" y="917155"/>
                  <a:pt x="1798796" y="902867"/>
                </a:cubicBezTo>
                <a:cubicBezTo>
                  <a:pt x="1798796" y="888580"/>
                  <a:pt x="1787366" y="877150"/>
                  <a:pt x="1773079" y="877150"/>
                </a:cubicBezTo>
                <a:lnTo>
                  <a:pt x="1722596" y="878102"/>
                </a:lnTo>
                <a:lnTo>
                  <a:pt x="1722596" y="878102"/>
                </a:lnTo>
                <a:lnTo>
                  <a:pt x="1738789" y="853337"/>
                </a:lnTo>
                <a:cubicBezTo>
                  <a:pt x="1746409" y="841907"/>
                  <a:pt x="1743551" y="825715"/>
                  <a:pt x="1732121" y="818095"/>
                </a:cubicBezTo>
                <a:cubicBezTo>
                  <a:pt x="1724501" y="813332"/>
                  <a:pt x="1715929" y="812380"/>
                  <a:pt x="1708309" y="815237"/>
                </a:cubicBezTo>
                <a:cubicBezTo>
                  <a:pt x="1703546" y="817142"/>
                  <a:pt x="1699736" y="820000"/>
                  <a:pt x="1696879" y="824762"/>
                </a:cubicBezTo>
                <a:lnTo>
                  <a:pt x="1661636" y="877150"/>
                </a:lnTo>
                <a:lnTo>
                  <a:pt x="1661636" y="877150"/>
                </a:lnTo>
                <a:lnTo>
                  <a:pt x="1598771" y="877150"/>
                </a:lnTo>
                <a:lnTo>
                  <a:pt x="1646396" y="806665"/>
                </a:lnTo>
                <a:cubicBezTo>
                  <a:pt x="1654016" y="795235"/>
                  <a:pt x="1651159" y="779042"/>
                  <a:pt x="1639729" y="771422"/>
                </a:cubicBezTo>
                <a:cubicBezTo>
                  <a:pt x="1632109" y="766660"/>
                  <a:pt x="1623536" y="765707"/>
                  <a:pt x="1615916" y="768565"/>
                </a:cubicBezTo>
                <a:cubicBezTo>
                  <a:pt x="1611154" y="770470"/>
                  <a:pt x="1607344" y="773327"/>
                  <a:pt x="1604486" y="778090"/>
                </a:cubicBezTo>
                <a:lnTo>
                  <a:pt x="1537811" y="877150"/>
                </a:lnTo>
                <a:lnTo>
                  <a:pt x="1462564" y="877150"/>
                </a:lnTo>
                <a:lnTo>
                  <a:pt x="1462564" y="877150"/>
                </a:lnTo>
                <a:lnTo>
                  <a:pt x="1545431" y="754277"/>
                </a:lnTo>
                <a:cubicBezTo>
                  <a:pt x="1553051" y="742847"/>
                  <a:pt x="1550194" y="726655"/>
                  <a:pt x="1538764" y="719035"/>
                </a:cubicBezTo>
                <a:cubicBezTo>
                  <a:pt x="1531144" y="714272"/>
                  <a:pt x="1522571" y="713320"/>
                  <a:pt x="1514951" y="716177"/>
                </a:cubicBezTo>
                <a:cubicBezTo>
                  <a:pt x="1510189" y="718082"/>
                  <a:pt x="1506379" y="720940"/>
                  <a:pt x="1503521" y="725702"/>
                </a:cubicBezTo>
                <a:lnTo>
                  <a:pt x="1401604" y="878102"/>
                </a:lnTo>
                <a:lnTo>
                  <a:pt x="1322546" y="877150"/>
                </a:lnTo>
                <a:lnTo>
                  <a:pt x="1443514" y="706652"/>
                </a:lnTo>
                <a:cubicBezTo>
                  <a:pt x="1448276" y="699032"/>
                  <a:pt x="1449229" y="690460"/>
                  <a:pt x="1445419" y="682840"/>
                </a:cubicBezTo>
                <a:cubicBezTo>
                  <a:pt x="1441609" y="674267"/>
                  <a:pt x="1434941" y="668552"/>
                  <a:pt x="1427321" y="667600"/>
                </a:cubicBezTo>
                <a:lnTo>
                  <a:pt x="1221581" y="628547"/>
                </a:lnTo>
                <a:lnTo>
                  <a:pt x="1278731" y="573302"/>
                </a:lnTo>
                <a:lnTo>
                  <a:pt x="1456849" y="611402"/>
                </a:lnTo>
                <a:cubicBezTo>
                  <a:pt x="1470184" y="614260"/>
                  <a:pt x="1483519" y="605687"/>
                  <a:pt x="1487329" y="592352"/>
                </a:cubicBezTo>
                <a:cubicBezTo>
                  <a:pt x="1490186" y="579017"/>
                  <a:pt x="1481614" y="565682"/>
                  <a:pt x="1468279" y="561872"/>
                </a:cubicBezTo>
                <a:lnTo>
                  <a:pt x="1321594" y="532345"/>
                </a:lnTo>
                <a:lnTo>
                  <a:pt x="1374934" y="479957"/>
                </a:lnTo>
                <a:lnTo>
                  <a:pt x="1492091" y="504722"/>
                </a:lnTo>
                <a:cubicBezTo>
                  <a:pt x="1505426" y="507580"/>
                  <a:pt x="1518761" y="499007"/>
                  <a:pt x="1522571" y="485672"/>
                </a:cubicBezTo>
                <a:cubicBezTo>
                  <a:pt x="1525429" y="472337"/>
                  <a:pt x="1516856" y="459002"/>
                  <a:pt x="1503521" y="455192"/>
                </a:cubicBezTo>
                <a:lnTo>
                  <a:pt x="1420654" y="437095"/>
                </a:lnTo>
                <a:lnTo>
                  <a:pt x="1420654" y="437095"/>
                </a:lnTo>
                <a:lnTo>
                  <a:pt x="1466374" y="393280"/>
                </a:lnTo>
                <a:lnTo>
                  <a:pt x="1528286" y="406615"/>
                </a:lnTo>
                <a:cubicBezTo>
                  <a:pt x="1541621" y="409472"/>
                  <a:pt x="1554956" y="400900"/>
                  <a:pt x="1558766" y="387565"/>
                </a:cubicBezTo>
                <a:cubicBezTo>
                  <a:pt x="1561624" y="374230"/>
                  <a:pt x="1553051" y="360895"/>
                  <a:pt x="1539716" y="357085"/>
                </a:cubicBezTo>
                <a:lnTo>
                  <a:pt x="1510189" y="350417"/>
                </a:lnTo>
                <a:lnTo>
                  <a:pt x="1510189" y="350417"/>
                </a:lnTo>
                <a:lnTo>
                  <a:pt x="1546384" y="316127"/>
                </a:lnTo>
                <a:cubicBezTo>
                  <a:pt x="1555909" y="307555"/>
                  <a:pt x="1555909" y="290410"/>
                  <a:pt x="1546384" y="280885"/>
                </a:cubicBezTo>
                <a:close/>
                <a:moveTo>
                  <a:pt x="1257776" y="879055"/>
                </a:moveTo>
                <a:lnTo>
                  <a:pt x="1110139" y="880007"/>
                </a:lnTo>
                <a:lnTo>
                  <a:pt x="1109186" y="828572"/>
                </a:lnTo>
                <a:cubicBezTo>
                  <a:pt x="1109186" y="821905"/>
                  <a:pt x="1106329" y="815237"/>
                  <a:pt x="1102519" y="811427"/>
                </a:cubicBezTo>
                <a:lnTo>
                  <a:pt x="1068229" y="774280"/>
                </a:lnTo>
                <a:lnTo>
                  <a:pt x="1175861" y="671410"/>
                </a:lnTo>
                <a:lnTo>
                  <a:pt x="1376839" y="710462"/>
                </a:lnTo>
                <a:lnTo>
                  <a:pt x="1258729" y="877150"/>
                </a:lnTo>
                <a:lnTo>
                  <a:pt x="1257776" y="879055"/>
                </a:lnTo>
                <a:close/>
                <a:moveTo>
                  <a:pt x="1059656" y="879055"/>
                </a:moveTo>
                <a:lnTo>
                  <a:pt x="1060609" y="929537"/>
                </a:lnTo>
                <a:lnTo>
                  <a:pt x="1061561" y="969542"/>
                </a:lnTo>
                <a:lnTo>
                  <a:pt x="1032034" y="997165"/>
                </a:lnTo>
                <a:lnTo>
                  <a:pt x="994886" y="1031455"/>
                </a:lnTo>
                <a:lnTo>
                  <a:pt x="965359" y="1059077"/>
                </a:lnTo>
                <a:lnTo>
                  <a:pt x="925354" y="1060030"/>
                </a:lnTo>
                <a:lnTo>
                  <a:pt x="874871" y="1060982"/>
                </a:lnTo>
                <a:lnTo>
                  <a:pt x="834866" y="1061935"/>
                </a:lnTo>
                <a:lnTo>
                  <a:pt x="807244" y="1032407"/>
                </a:lnTo>
                <a:lnTo>
                  <a:pt x="772954" y="995260"/>
                </a:lnTo>
                <a:lnTo>
                  <a:pt x="745331" y="965732"/>
                </a:lnTo>
                <a:lnTo>
                  <a:pt x="744379" y="925727"/>
                </a:lnTo>
                <a:lnTo>
                  <a:pt x="743426" y="875245"/>
                </a:lnTo>
                <a:lnTo>
                  <a:pt x="742474" y="835240"/>
                </a:lnTo>
                <a:lnTo>
                  <a:pt x="772001" y="807617"/>
                </a:lnTo>
                <a:lnTo>
                  <a:pt x="809149" y="773327"/>
                </a:lnTo>
                <a:lnTo>
                  <a:pt x="838676" y="745705"/>
                </a:lnTo>
                <a:lnTo>
                  <a:pt x="878681" y="744752"/>
                </a:lnTo>
                <a:lnTo>
                  <a:pt x="929164" y="743800"/>
                </a:lnTo>
                <a:lnTo>
                  <a:pt x="969169" y="742847"/>
                </a:lnTo>
                <a:lnTo>
                  <a:pt x="996791" y="772375"/>
                </a:lnTo>
                <a:lnTo>
                  <a:pt x="1031081" y="809522"/>
                </a:lnTo>
                <a:lnTo>
                  <a:pt x="1057751" y="839050"/>
                </a:lnTo>
                <a:lnTo>
                  <a:pt x="1059656" y="879055"/>
                </a:lnTo>
                <a:close/>
                <a:moveTo>
                  <a:pt x="1178719" y="1150517"/>
                </a:moveTo>
                <a:lnTo>
                  <a:pt x="1066324" y="1033360"/>
                </a:lnTo>
                <a:lnTo>
                  <a:pt x="1103471" y="999070"/>
                </a:lnTo>
                <a:cubicBezTo>
                  <a:pt x="1109186" y="994307"/>
                  <a:pt x="1112044" y="987640"/>
                  <a:pt x="1112044" y="980020"/>
                </a:cubicBezTo>
                <a:lnTo>
                  <a:pt x="1111091" y="929537"/>
                </a:lnTo>
                <a:lnTo>
                  <a:pt x="1272064" y="928585"/>
                </a:lnTo>
                <a:lnTo>
                  <a:pt x="1384459" y="1107655"/>
                </a:lnTo>
                <a:lnTo>
                  <a:pt x="1178719" y="1150517"/>
                </a:lnTo>
                <a:close/>
                <a:moveTo>
                  <a:pt x="926306" y="1260055"/>
                </a:moveTo>
                <a:lnTo>
                  <a:pt x="925354" y="1111465"/>
                </a:lnTo>
                <a:lnTo>
                  <a:pt x="975836" y="1110513"/>
                </a:lnTo>
                <a:cubicBezTo>
                  <a:pt x="982504" y="1110513"/>
                  <a:pt x="988219" y="1107655"/>
                  <a:pt x="992981" y="1103845"/>
                </a:cubicBezTo>
                <a:lnTo>
                  <a:pt x="1030129" y="1069555"/>
                </a:lnTo>
                <a:lnTo>
                  <a:pt x="1132999" y="1177188"/>
                </a:lnTo>
                <a:lnTo>
                  <a:pt x="1093946" y="1378165"/>
                </a:lnTo>
                <a:lnTo>
                  <a:pt x="926306" y="1260055"/>
                </a:lnTo>
                <a:close/>
                <a:moveTo>
                  <a:pt x="652939" y="1179092"/>
                </a:moveTo>
                <a:lnTo>
                  <a:pt x="769144" y="1067650"/>
                </a:lnTo>
                <a:lnTo>
                  <a:pt x="803434" y="1104797"/>
                </a:lnTo>
                <a:cubicBezTo>
                  <a:pt x="809149" y="1110513"/>
                  <a:pt x="815816" y="1113370"/>
                  <a:pt x="822484" y="1112417"/>
                </a:cubicBezTo>
                <a:lnTo>
                  <a:pt x="872966" y="1111465"/>
                </a:lnTo>
                <a:lnTo>
                  <a:pt x="872966" y="1274342"/>
                </a:lnTo>
                <a:lnTo>
                  <a:pt x="694849" y="1386738"/>
                </a:lnTo>
                <a:lnTo>
                  <a:pt x="652939" y="1179092"/>
                </a:lnTo>
                <a:close/>
                <a:moveTo>
                  <a:pt x="545306" y="926680"/>
                </a:moveTo>
                <a:lnTo>
                  <a:pt x="693896" y="925727"/>
                </a:lnTo>
                <a:lnTo>
                  <a:pt x="694849" y="976210"/>
                </a:lnTo>
                <a:cubicBezTo>
                  <a:pt x="694849" y="981925"/>
                  <a:pt x="697706" y="988592"/>
                  <a:pt x="701516" y="993355"/>
                </a:cubicBezTo>
                <a:lnTo>
                  <a:pt x="735806" y="1030502"/>
                </a:lnTo>
                <a:lnTo>
                  <a:pt x="628174" y="1132420"/>
                </a:lnTo>
                <a:lnTo>
                  <a:pt x="627221" y="1131467"/>
                </a:lnTo>
                <a:lnTo>
                  <a:pt x="426244" y="1093367"/>
                </a:lnTo>
                <a:lnTo>
                  <a:pt x="545306" y="926680"/>
                </a:lnTo>
                <a:close/>
                <a:moveTo>
                  <a:pt x="626269" y="654265"/>
                </a:moveTo>
                <a:lnTo>
                  <a:pt x="737711" y="770470"/>
                </a:lnTo>
                <a:lnTo>
                  <a:pt x="700564" y="804760"/>
                </a:lnTo>
                <a:cubicBezTo>
                  <a:pt x="694849" y="809522"/>
                  <a:pt x="691991" y="817142"/>
                  <a:pt x="691991" y="823810"/>
                </a:cubicBezTo>
                <a:lnTo>
                  <a:pt x="692944" y="875245"/>
                </a:lnTo>
                <a:lnTo>
                  <a:pt x="531971" y="876197"/>
                </a:lnTo>
                <a:lnTo>
                  <a:pt x="418624" y="697127"/>
                </a:lnTo>
                <a:lnTo>
                  <a:pt x="626269" y="654265"/>
                </a:lnTo>
                <a:close/>
                <a:moveTo>
                  <a:pt x="877729" y="545680"/>
                </a:moveTo>
                <a:lnTo>
                  <a:pt x="877729" y="695222"/>
                </a:lnTo>
                <a:lnTo>
                  <a:pt x="827246" y="696175"/>
                </a:lnTo>
                <a:cubicBezTo>
                  <a:pt x="824389" y="696175"/>
                  <a:pt x="820579" y="696175"/>
                  <a:pt x="817721" y="698080"/>
                </a:cubicBezTo>
                <a:cubicBezTo>
                  <a:pt x="814864" y="699032"/>
                  <a:pt x="812959" y="700937"/>
                  <a:pt x="810101" y="703795"/>
                </a:cubicBezTo>
                <a:lnTo>
                  <a:pt x="773906" y="738085"/>
                </a:lnTo>
                <a:lnTo>
                  <a:pt x="671989" y="629500"/>
                </a:lnTo>
                <a:lnTo>
                  <a:pt x="711041" y="428522"/>
                </a:lnTo>
                <a:lnTo>
                  <a:pt x="877729" y="545680"/>
                </a:lnTo>
                <a:close/>
                <a:moveTo>
                  <a:pt x="1151096" y="626642"/>
                </a:moveTo>
                <a:lnTo>
                  <a:pt x="1034891" y="738085"/>
                </a:lnTo>
                <a:lnTo>
                  <a:pt x="999649" y="699985"/>
                </a:lnTo>
                <a:cubicBezTo>
                  <a:pt x="994886" y="695222"/>
                  <a:pt x="987266" y="691412"/>
                  <a:pt x="980599" y="692365"/>
                </a:cubicBezTo>
                <a:lnTo>
                  <a:pt x="929164" y="693317"/>
                </a:lnTo>
                <a:lnTo>
                  <a:pt x="928211" y="532345"/>
                </a:lnTo>
                <a:lnTo>
                  <a:pt x="1107281" y="419950"/>
                </a:lnTo>
                <a:lnTo>
                  <a:pt x="1151096" y="626642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Graphic 12">
            <a:extLst>
              <a:ext uri="{FF2B5EF4-FFF2-40B4-BE49-F238E27FC236}">
                <a16:creationId xmlns:a16="http://schemas.microsoft.com/office/drawing/2014/main" id="{AD7B3D86-4E26-49B9-BCFD-42F584130B6C}"/>
              </a:ext>
            </a:extLst>
          </p:cNvPr>
          <p:cNvSpPr/>
          <p:nvPr/>
        </p:nvSpPr>
        <p:spPr>
          <a:xfrm rot="1218983">
            <a:off x="7059163" y="314981"/>
            <a:ext cx="1252366" cy="1252366"/>
          </a:xfrm>
          <a:custGeom>
            <a:avLst/>
            <a:gdLst>
              <a:gd name="connsiteX0" fmla="*/ 1546384 w 1800225"/>
              <a:gd name="connsiteY0" fmla="*/ 280885 h 1800225"/>
              <a:gd name="connsiteX1" fmla="*/ 1511141 w 1800225"/>
              <a:gd name="connsiteY1" fmla="*/ 279932 h 1800225"/>
              <a:gd name="connsiteX2" fmla="*/ 1467326 w 1800225"/>
              <a:gd name="connsiteY2" fmla="*/ 320890 h 1800225"/>
              <a:gd name="connsiteX3" fmla="*/ 1457801 w 1800225"/>
              <a:gd name="connsiteY3" fmla="*/ 275170 h 1800225"/>
              <a:gd name="connsiteX4" fmla="*/ 1427321 w 1800225"/>
              <a:gd name="connsiteY4" fmla="*/ 256120 h 1800225"/>
              <a:gd name="connsiteX5" fmla="*/ 1423511 w 1800225"/>
              <a:gd name="connsiteY5" fmla="*/ 257072 h 1800225"/>
              <a:gd name="connsiteX6" fmla="*/ 1408271 w 1800225"/>
              <a:gd name="connsiteY6" fmla="*/ 285647 h 1800225"/>
              <a:gd name="connsiteX7" fmla="*/ 1424464 w 1800225"/>
              <a:gd name="connsiteY7" fmla="*/ 361847 h 1800225"/>
              <a:gd name="connsiteX8" fmla="*/ 1424464 w 1800225"/>
              <a:gd name="connsiteY8" fmla="*/ 361847 h 1800225"/>
              <a:gd name="connsiteX9" fmla="*/ 1378744 w 1800225"/>
              <a:gd name="connsiteY9" fmla="*/ 405662 h 1800225"/>
              <a:gd name="connsiteX10" fmla="*/ 1378744 w 1800225"/>
              <a:gd name="connsiteY10" fmla="*/ 405662 h 1800225"/>
              <a:gd name="connsiteX11" fmla="*/ 1356836 w 1800225"/>
              <a:gd name="connsiteY11" fmla="*/ 306602 h 1800225"/>
              <a:gd name="connsiteX12" fmla="*/ 1326356 w 1800225"/>
              <a:gd name="connsiteY12" fmla="*/ 287552 h 1800225"/>
              <a:gd name="connsiteX13" fmla="*/ 1322546 w 1800225"/>
              <a:gd name="connsiteY13" fmla="*/ 288505 h 1800225"/>
              <a:gd name="connsiteX14" fmla="*/ 1307306 w 1800225"/>
              <a:gd name="connsiteY14" fmla="*/ 317080 h 1800225"/>
              <a:gd name="connsiteX15" fmla="*/ 1335881 w 1800225"/>
              <a:gd name="connsiteY15" fmla="*/ 445667 h 1800225"/>
              <a:gd name="connsiteX16" fmla="*/ 1335881 w 1800225"/>
              <a:gd name="connsiteY16" fmla="*/ 445667 h 1800225"/>
              <a:gd name="connsiteX17" fmla="*/ 1291114 w 1800225"/>
              <a:gd name="connsiteY17" fmla="*/ 488530 h 1800225"/>
              <a:gd name="connsiteX18" fmla="*/ 1291114 w 1800225"/>
              <a:gd name="connsiteY18" fmla="*/ 488530 h 1800225"/>
              <a:gd name="connsiteX19" fmla="*/ 1261586 w 1800225"/>
              <a:gd name="connsiteY19" fmla="*/ 353275 h 1800225"/>
              <a:gd name="connsiteX20" fmla="*/ 1231106 w 1800225"/>
              <a:gd name="connsiteY20" fmla="*/ 334225 h 1800225"/>
              <a:gd name="connsiteX21" fmla="*/ 1227296 w 1800225"/>
              <a:gd name="connsiteY21" fmla="*/ 335177 h 1800225"/>
              <a:gd name="connsiteX22" fmla="*/ 1212056 w 1800225"/>
              <a:gd name="connsiteY22" fmla="*/ 363752 h 1800225"/>
              <a:gd name="connsiteX23" fmla="*/ 1248251 w 1800225"/>
              <a:gd name="connsiteY23" fmla="*/ 529487 h 1800225"/>
              <a:gd name="connsiteX24" fmla="*/ 1193959 w 1800225"/>
              <a:gd name="connsiteY24" fmla="*/ 581875 h 1800225"/>
              <a:gd name="connsiteX25" fmla="*/ 1150144 w 1800225"/>
              <a:gd name="connsiteY25" fmla="*/ 372325 h 1800225"/>
              <a:gd name="connsiteX26" fmla="*/ 1134904 w 1800225"/>
              <a:gd name="connsiteY26" fmla="*/ 354227 h 1800225"/>
              <a:gd name="connsiteX27" fmla="*/ 1111091 w 1800225"/>
              <a:gd name="connsiteY27" fmla="*/ 356132 h 1800225"/>
              <a:gd name="connsiteX28" fmla="*/ 929164 w 1800225"/>
              <a:gd name="connsiteY28" fmla="*/ 471385 h 1800225"/>
              <a:gd name="connsiteX29" fmla="*/ 928211 w 1800225"/>
              <a:gd name="connsiteY29" fmla="*/ 396137 h 1800225"/>
              <a:gd name="connsiteX30" fmla="*/ 1072991 w 1800225"/>
              <a:gd name="connsiteY30" fmla="*/ 307555 h 1800225"/>
              <a:gd name="connsiteX31" fmla="*/ 1081564 w 1800225"/>
              <a:gd name="connsiteY31" fmla="*/ 272312 h 1800225"/>
              <a:gd name="connsiteX32" fmla="*/ 1046321 w 1800225"/>
              <a:gd name="connsiteY32" fmla="*/ 263740 h 1800225"/>
              <a:gd name="connsiteX33" fmla="*/ 929164 w 1800225"/>
              <a:gd name="connsiteY33" fmla="*/ 336130 h 1800225"/>
              <a:gd name="connsiteX34" fmla="*/ 929164 w 1800225"/>
              <a:gd name="connsiteY34" fmla="*/ 273265 h 1800225"/>
              <a:gd name="connsiteX35" fmla="*/ 1041559 w 1800225"/>
              <a:gd name="connsiteY35" fmla="*/ 203732 h 1800225"/>
              <a:gd name="connsiteX36" fmla="*/ 1050131 w 1800225"/>
              <a:gd name="connsiteY36" fmla="*/ 168490 h 1800225"/>
              <a:gd name="connsiteX37" fmla="*/ 1014889 w 1800225"/>
              <a:gd name="connsiteY37" fmla="*/ 159917 h 1800225"/>
              <a:gd name="connsiteX38" fmla="*/ 929164 w 1800225"/>
              <a:gd name="connsiteY38" fmla="*/ 212305 h 1800225"/>
              <a:gd name="connsiteX39" fmla="*/ 929164 w 1800225"/>
              <a:gd name="connsiteY39" fmla="*/ 149440 h 1800225"/>
              <a:gd name="connsiteX40" fmla="*/ 929164 w 1800225"/>
              <a:gd name="connsiteY40" fmla="*/ 148487 h 1800225"/>
              <a:gd name="connsiteX41" fmla="*/ 994886 w 1800225"/>
              <a:gd name="connsiteY41" fmla="*/ 107530 h 1800225"/>
              <a:gd name="connsiteX42" fmla="*/ 1003459 w 1800225"/>
              <a:gd name="connsiteY42" fmla="*/ 72287 h 1800225"/>
              <a:gd name="connsiteX43" fmla="*/ 968216 w 1800225"/>
              <a:gd name="connsiteY43" fmla="*/ 63715 h 1800225"/>
              <a:gd name="connsiteX44" fmla="*/ 929164 w 1800225"/>
              <a:gd name="connsiteY44" fmla="*/ 88480 h 1800225"/>
              <a:gd name="connsiteX45" fmla="*/ 929164 w 1800225"/>
              <a:gd name="connsiteY45" fmla="*/ 88480 h 1800225"/>
              <a:gd name="connsiteX46" fmla="*/ 929164 w 1800225"/>
              <a:gd name="connsiteY46" fmla="*/ 28472 h 1800225"/>
              <a:gd name="connsiteX47" fmla="*/ 902494 w 1800225"/>
              <a:gd name="connsiteY47" fmla="*/ 7517 h 1800225"/>
              <a:gd name="connsiteX48" fmla="*/ 892969 w 1800225"/>
              <a:gd name="connsiteY48" fmla="*/ 9422 h 1800225"/>
              <a:gd name="connsiteX49" fmla="*/ 876776 w 1800225"/>
              <a:gd name="connsiteY49" fmla="*/ 32282 h 1800225"/>
              <a:gd name="connsiteX50" fmla="*/ 876776 w 1800225"/>
              <a:gd name="connsiteY50" fmla="*/ 82765 h 1800225"/>
              <a:gd name="connsiteX51" fmla="*/ 852011 w 1800225"/>
              <a:gd name="connsiteY51" fmla="*/ 66572 h 1800225"/>
              <a:gd name="connsiteX52" fmla="*/ 829151 w 1800225"/>
              <a:gd name="connsiteY52" fmla="*/ 64667 h 1800225"/>
              <a:gd name="connsiteX53" fmla="*/ 817721 w 1800225"/>
              <a:gd name="connsiteY53" fmla="*/ 74192 h 1800225"/>
              <a:gd name="connsiteX54" fmla="*/ 824389 w 1800225"/>
              <a:gd name="connsiteY54" fmla="*/ 109435 h 1800225"/>
              <a:gd name="connsiteX55" fmla="*/ 877729 w 1800225"/>
              <a:gd name="connsiteY55" fmla="*/ 144677 h 1800225"/>
              <a:gd name="connsiteX56" fmla="*/ 876776 w 1800225"/>
              <a:gd name="connsiteY56" fmla="*/ 206590 h 1800225"/>
              <a:gd name="connsiteX57" fmla="*/ 807244 w 1800225"/>
              <a:gd name="connsiteY57" fmla="*/ 159917 h 1800225"/>
              <a:gd name="connsiteX58" fmla="*/ 783431 w 1800225"/>
              <a:gd name="connsiteY58" fmla="*/ 157060 h 1800225"/>
              <a:gd name="connsiteX59" fmla="*/ 772001 w 1800225"/>
              <a:gd name="connsiteY59" fmla="*/ 166585 h 1800225"/>
              <a:gd name="connsiteX60" fmla="*/ 778669 w 1800225"/>
              <a:gd name="connsiteY60" fmla="*/ 201827 h 1800225"/>
              <a:gd name="connsiteX61" fmla="*/ 877729 w 1800225"/>
              <a:gd name="connsiteY61" fmla="*/ 268502 h 1800225"/>
              <a:gd name="connsiteX62" fmla="*/ 877729 w 1800225"/>
              <a:gd name="connsiteY62" fmla="*/ 268502 h 1800225"/>
              <a:gd name="connsiteX63" fmla="*/ 877729 w 1800225"/>
              <a:gd name="connsiteY63" fmla="*/ 343750 h 1800225"/>
              <a:gd name="connsiteX64" fmla="*/ 754856 w 1800225"/>
              <a:gd name="connsiteY64" fmla="*/ 260882 h 1800225"/>
              <a:gd name="connsiteX65" fmla="*/ 731044 w 1800225"/>
              <a:gd name="connsiteY65" fmla="*/ 258025 h 1800225"/>
              <a:gd name="connsiteX66" fmla="*/ 719614 w 1800225"/>
              <a:gd name="connsiteY66" fmla="*/ 267550 h 1800225"/>
              <a:gd name="connsiteX67" fmla="*/ 726281 w 1800225"/>
              <a:gd name="connsiteY67" fmla="*/ 302792 h 1800225"/>
              <a:gd name="connsiteX68" fmla="*/ 878681 w 1800225"/>
              <a:gd name="connsiteY68" fmla="*/ 404710 h 1800225"/>
              <a:gd name="connsiteX69" fmla="*/ 878681 w 1800225"/>
              <a:gd name="connsiteY69" fmla="*/ 483767 h 1800225"/>
              <a:gd name="connsiteX70" fmla="*/ 707231 w 1800225"/>
              <a:gd name="connsiteY70" fmla="*/ 363752 h 1800225"/>
              <a:gd name="connsiteX71" fmla="*/ 683419 w 1800225"/>
              <a:gd name="connsiteY71" fmla="*/ 361847 h 1800225"/>
              <a:gd name="connsiteX72" fmla="*/ 668179 w 1800225"/>
              <a:gd name="connsiteY72" fmla="*/ 379945 h 1800225"/>
              <a:gd name="connsiteX73" fmla="*/ 628174 w 1800225"/>
              <a:gd name="connsiteY73" fmla="*/ 584732 h 1800225"/>
              <a:gd name="connsiteX74" fmla="*/ 573881 w 1800225"/>
              <a:gd name="connsiteY74" fmla="*/ 528535 h 1800225"/>
              <a:gd name="connsiteX75" fmla="*/ 611981 w 1800225"/>
              <a:gd name="connsiteY75" fmla="*/ 349465 h 1800225"/>
              <a:gd name="connsiteX76" fmla="*/ 592931 w 1800225"/>
              <a:gd name="connsiteY76" fmla="*/ 318985 h 1800225"/>
              <a:gd name="connsiteX77" fmla="*/ 577691 w 1800225"/>
              <a:gd name="connsiteY77" fmla="*/ 319937 h 1800225"/>
              <a:gd name="connsiteX78" fmla="*/ 562451 w 1800225"/>
              <a:gd name="connsiteY78" fmla="*/ 338035 h 1800225"/>
              <a:gd name="connsiteX79" fmla="*/ 531019 w 1800225"/>
              <a:gd name="connsiteY79" fmla="*/ 482815 h 1800225"/>
              <a:gd name="connsiteX80" fmla="*/ 478631 w 1800225"/>
              <a:gd name="connsiteY80" fmla="*/ 428522 h 1800225"/>
              <a:gd name="connsiteX81" fmla="*/ 478631 w 1800225"/>
              <a:gd name="connsiteY81" fmla="*/ 428522 h 1800225"/>
              <a:gd name="connsiteX82" fmla="*/ 504349 w 1800225"/>
              <a:gd name="connsiteY82" fmla="*/ 312317 h 1800225"/>
              <a:gd name="connsiteX83" fmla="*/ 485299 w 1800225"/>
              <a:gd name="connsiteY83" fmla="*/ 281837 h 1800225"/>
              <a:gd name="connsiteX84" fmla="*/ 470059 w 1800225"/>
              <a:gd name="connsiteY84" fmla="*/ 282790 h 1800225"/>
              <a:gd name="connsiteX85" fmla="*/ 454819 w 1800225"/>
              <a:gd name="connsiteY85" fmla="*/ 300887 h 1800225"/>
              <a:gd name="connsiteX86" fmla="*/ 437674 w 1800225"/>
              <a:gd name="connsiteY86" fmla="*/ 382802 h 1800225"/>
              <a:gd name="connsiteX87" fmla="*/ 393859 w 1800225"/>
              <a:gd name="connsiteY87" fmla="*/ 338987 h 1800225"/>
              <a:gd name="connsiteX88" fmla="*/ 407194 w 1800225"/>
              <a:gd name="connsiteY88" fmla="*/ 276122 h 1800225"/>
              <a:gd name="connsiteX89" fmla="*/ 388144 w 1800225"/>
              <a:gd name="connsiteY89" fmla="*/ 245642 h 1800225"/>
              <a:gd name="connsiteX90" fmla="*/ 373856 w 1800225"/>
              <a:gd name="connsiteY90" fmla="*/ 246595 h 1800225"/>
              <a:gd name="connsiteX91" fmla="*/ 358616 w 1800225"/>
              <a:gd name="connsiteY91" fmla="*/ 264692 h 1800225"/>
              <a:gd name="connsiteX92" fmla="*/ 352901 w 1800225"/>
              <a:gd name="connsiteY92" fmla="*/ 293267 h 1800225"/>
              <a:gd name="connsiteX93" fmla="*/ 317659 w 1800225"/>
              <a:gd name="connsiteY93" fmla="*/ 257072 h 1800225"/>
              <a:gd name="connsiteX94" fmla="*/ 290036 w 1800225"/>
              <a:gd name="connsiteY94" fmla="*/ 251357 h 1800225"/>
              <a:gd name="connsiteX95" fmla="*/ 282416 w 1800225"/>
              <a:gd name="connsiteY95" fmla="*/ 257072 h 1800225"/>
              <a:gd name="connsiteX96" fmla="*/ 281464 w 1800225"/>
              <a:gd name="connsiteY96" fmla="*/ 292315 h 1800225"/>
              <a:gd name="connsiteX97" fmla="*/ 323374 w 1800225"/>
              <a:gd name="connsiteY97" fmla="*/ 335177 h 1800225"/>
              <a:gd name="connsiteX98" fmla="*/ 323374 w 1800225"/>
              <a:gd name="connsiteY98" fmla="*/ 335177 h 1800225"/>
              <a:gd name="connsiteX99" fmla="*/ 277654 w 1800225"/>
              <a:gd name="connsiteY99" fmla="*/ 344702 h 1800225"/>
              <a:gd name="connsiteX100" fmla="*/ 258604 w 1800225"/>
              <a:gd name="connsiteY100" fmla="*/ 375182 h 1800225"/>
              <a:gd name="connsiteX101" fmla="*/ 289084 w 1800225"/>
              <a:gd name="connsiteY101" fmla="*/ 394232 h 1800225"/>
              <a:gd name="connsiteX102" fmla="*/ 364331 w 1800225"/>
              <a:gd name="connsiteY102" fmla="*/ 378040 h 1800225"/>
              <a:gd name="connsiteX103" fmla="*/ 364331 w 1800225"/>
              <a:gd name="connsiteY103" fmla="*/ 378040 h 1800225"/>
              <a:gd name="connsiteX104" fmla="*/ 407194 w 1800225"/>
              <a:gd name="connsiteY104" fmla="*/ 423760 h 1800225"/>
              <a:gd name="connsiteX105" fmla="*/ 309086 w 1800225"/>
              <a:gd name="connsiteY105" fmla="*/ 444715 h 1800225"/>
              <a:gd name="connsiteX106" fmla="*/ 290036 w 1800225"/>
              <a:gd name="connsiteY106" fmla="*/ 475195 h 1800225"/>
              <a:gd name="connsiteX107" fmla="*/ 320516 w 1800225"/>
              <a:gd name="connsiteY107" fmla="*/ 494245 h 1800225"/>
              <a:gd name="connsiteX108" fmla="*/ 449104 w 1800225"/>
              <a:gd name="connsiteY108" fmla="*/ 465670 h 1800225"/>
              <a:gd name="connsiteX109" fmla="*/ 491966 w 1800225"/>
              <a:gd name="connsiteY109" fmla="*/ 511390 h 1800225"/>
              <a:gd name="connsiteX110" fmla="*/ 356711 w 1800225"/>
              <a:gd name="connsiteY110" fmla="*/ 540917 h 1800225"/>
              <a:gd name="connsiteX111" fmla="*/ 337661 w 1800225"/>
              <a:gd name="connsiteY111" fmla="*/ 571397 h 1800225"/>
              <a:gd name="connsiteX112" fmla="*/ 368141 w 1800225"/>
              <a:gd name="connsiteY112" fmla="*/ 590447 h 1800225"/>
              <a:gd name="connsiteX113" fmla="*/ 533876 w 1800225"/>
              <a:gd name="connsiteY113" fmla="*/ 554252 h 1800225"/>
              <a:gd name="connsiteX114" fmla="*/ 585311 w 1800225"/>
              <a:gd name="connsiteY114" fmla="*/ 608545 h 1800225"/>
              <a:gd name="connsiteX115" fmla="*/ 371951 w 1800225"/>
              <a:gd name="connsiteY115" fmla="*/ 655217 h 1800225"/>
              <a:gd name="connsiteX116" fmla="*/ 353854 w 1800225"/>
              <a:gd name="connsiteY116" fmla="*/ 670457 h 1800225"/>
              <a:gd name="connsiteX117" fmla="*/ 355759 w 1800225"/>
              <a:gd name="connsiteY117" fmla="*/ 693317 h 1800225"/>
              <a:gd name="connsiteX118" fmla="*/ 471964 w 1800225"/>
              <a:gd name="connsiteY118" fmla="*/ 876197 h 1800225"/>
              <a:gd name="connsiteX119" fmla="*/ 395764 w 1800225"/>
              <a:gd name="connsiteY119" fmla="*/ 876197 h 1800225"/>
              <a:gd name="connsiteX120" fmla="*/ 307181 w 1800225"/>
              <a:gd name="connsiteY120" fmla="*/ 731417 h 1800225"/>
              <a:gd name="connsiteX121" fmla="*/ 275749 w 1800225"/>
              <a:gd name="connsiteY121" fmla="*/ 720940 h 1800225"/>
              <a:gd name="connsiteX122" fmla="*/ 271939 w 1800225"/>
              <a:gd name="connsiteY122" fmla="*/ 722845 h 1800225"/>
              <a:gd name="connsiteX123" fmla="*/ 263366 w 1800225"/>
              <a:gd name="connsiteY123" fmla="*/ 758087 h 1800225"/>
              <a:gd name="connsiteX124" fmla="*/ 335756 w 1800225"/>
              <a:gd name="connsiteY124" fmla="*/ 876197 h 1800225"/>
              <a:gd name="connsiteX125" fmla="*/ 335756 w 1800225"/>
              <a:gd name="connsiteY125" fmla="*/ 876197 h 1800225"/>
              <a:gd name="connsiteX126" fmla="*/ 273844 w 1800225"/>
              <a:gd name="connsiteY126" fmla="*/ 876197 h 1800225"/>
              <a:gd name="connsiteX127" fmla="*/ 272891 w 1800225"/>
              <a:gd name="connsiteY127" fmla="*/ 876197 h 1800225"/>
              <a:gd name="connsiteX128" fmla="*/ 203359 w 1800225"/>
              <a:gd name="connsiteY128" fmla="*/ 763802 h 1800225"/>
              <a:gd name="connsiteX129" fmla="*/ 171926 w 1800225"/>
              <a:gd name="connsiteY129" fmla="*/ 753325 h 1800225"/>
              <a:gd name="connsiteX130" fmla="*/ 168116 w 1800225"/>
              <a:gd name="connsiteY130" fmla="*/ 755230 h 1800225"/>
              <a:gd name="connsiteX131" fmla="*/ 159544 w 1800225"/>
              <a:gd name="connsiteY131" fmla="*/ 790472 h 1800225"/>
              <a:gd name="connsiteX132" fmla="*/ 212884 w 1800225"/>
              <a:gd name="connsiteY132" fmla="*/ 876197 h 1800225"/>
              <a:gd name="connsiteX133" fmla="*/ 212884 w 1800225"/>
              <a:gd name="connsiteY133" fmla="*/ 876197 h 1800225"/>
              <a:gd name="connsiteX134" fmla="*/ 150019 w 1800225"/>
              <a:gd name="connsiteY134" fmla="*/ 876197 h 1800225"/>
              <a:gd name="connsiteX135" fmla="*/ 150019 w 1800225"/>
              <a:gd name="connsiteY135" fmla="*/ 876197 h 1800225"/>
              <a:gd name="connsiteX136" fmla="*/ 109061 w 1800225"/>
              <a:gd name="connsiteY136" fmla="*/ 809522 h 1800225"/>
              <a:gd name="connsiteX137" fmla="*/ 77629 w 1800225"/>
              <a:gd name="connsiteY137" fmla="*/ 799045 h 1800225"/>
              <a:gd name="connsiteX138" fmla="*/ 73819 w 1800225"/>
              <a:gd name="connsiteY138" fmla="*/ 800950 h 1800225"/>
              <a:gd name="connsiteX139" fmla="*/ 65246 w 1800225"/>
              <a:gd name="connsiteY139" fmla="*/ 836192 h 1800225"/>
              <a:gd name="connsiteX140" fmla="*/ 90011 w 1800225"/>
              <a:gd name="connsiteY140" fmla="*/ 876197 h 1800225"/>
              <a:gd name="connsiteX141" fmla="*/ 30004 w 1800225"/>
              <a:gd name="connsiteY141" fmla="*/ 877150 h 1800225"/>
              <a:gd name="connsiteX142" fmla="*/ 7144 w 1800225"/>
              <a:gd name="connsiteY142" fmla="*/ 902867 h 1800225"/>
              <a:gd name="connsiteX143" fmla="*/ 32861 w 1800225"/>
              <a:gd name="connsiteY143" fmla="*/ 927632 h 1800225"/>
              <a:gd name="connsiteX144" fmla="*/ 82391 w 1800225"/>
              <a:gd name="connsiteY144" fmla="*/ 926680 h 1800225"/>
              <a:gd name="connsiteX145" fmla="*/ 83344 w 1800225"/>
              <a:gd name="connsiteY145" fmla="*/ 926680 h 1800225"/>
              <a:gd name="connsiteX146" fmla="*/ 67151 w 1800225"/>
              <a:gd name="connsiteY146" fmla="*/ 951445 h 1800225"/>
              <a:gd name="connsiteX147" fmla="*/ 73819 w 1800225"/>
              <a:gd name="connsiteY147" fmla="*/ 986687 h 1800225"/>
              <a:gd name="connsiteX148" fmla="*/ 109061 w 1800225"/>
              <a:gd name="connsiteY148" fmla="*/ 980020 h 1800225"/>
              <a:gd name="connsiteX149" fmla="*/ 144304 w 1800225"/>
              <a:gd name="connsiteY149" fmla="*/ 927632 h 1800225"/>
              <a:gd name="connsiteX150" fmla="*/ 207169 w 1800225"/>
              <a:gd name="connsiteY150" fmla="*/ 927632 h 1800225"/>
              <a:gd name="connsiteX151" fmla="*/ 207169 w 1800225"/>
              <a:gd name="connsiteY151" fmla="*/ 927632 h 1800225"/>
              <a:gd name="connsiteX152" fmla="*/ 159544 w 1800225"/>
              <a:gd name="connsiteY152" fmla="*/ 998117 h 1800225"/>
              <a:gd name="connsiteX153" fmla="*/ 166211 w 1800225"/>
              <a:gd name="connsiteY153" fmla="*/ 1033360 h 1800225"/>
              <a:gd name="connsiteX154" fmla="*/ 201454 w 1800225"/>
              <a:gd name="connsiteY154" fmla="*/ 1026692 h 1800225"/>
              <a:gd name="connsiteX155" fmla="*/ 268129 w 1800225"/>
              <a:gd name="connsiteY155" fmla="*/ 927632 h 1800225"/>
              <a:gd name="connsiteX156" fmla="*/ 342424 w 1800225"/>
              <a:gd name="connsiteY156" fmla="*/ 928585 h 1800225"/>
              <a:gd name="connsiteX157" fmla="*/ 260509 w 1800225"/>
              <a:gd name="connsiteY157" fmla="*/ 1051457 h 1800225"/>
              <a:gd name="connsiteX158" fmla="*/ 267176 w 1800225"/>
              <a:gd name="connsiteY158" fmla="*/ 1086700 h 1800225"/>
              <a:gd name="connsiteX159" fmla="*/ 302419 w 1800225"/>
              <a:gd name="connsiteY159" fmla="*/ 1080032 h 1800225"/>
              <a:gd name="connsiteX160" fmla="*/ 404336 w 1800225"/>
              <a:gd name="connsiteY160" fmla="*/ 928585 h 1800225"/>
              <a:gd name="connsiteX161" fmla="*/ 483394 w 1800225"/>
              <a:gd name="connsiteY161" fmla="*/ 928585 h 1800225"/>
              <a:gd name="connsiteX162" fmla="*/ 362426 w 1800225"/>
              <a:gd name="connsiteY162" fmla="*/ 1100035 h 1800225"/>
              <a:gd name="connsiteX163" fmla="*/ 360521 w 1800225"/>
              <a:gd name="connsiteY163" fmla="*/ 1123847 h 1800225"/>
              <a:gd name="connsiteX164" fmla="*/ 378619 w 1800225"/>
              <a:gd name="connsiteY164" fmla="*/ 1139088 h 1800225"/>
              <a:gd name="connsiteX165" fmla="*/ 584359 w 1800225"/>
              <a:gd name="connsiteY165" fmla="*/ 1177188 h 1800225"/>
              <a:gd name="connsiteX166" fmla="*/ 528161 w 1800225"/>
              <a:gd name="connsiteY166" fmla="*/ 1232433 h 1800225"/>
              <a:gd name="connsiteX167" fmla="*/ 349091 w 1800225"/>
              <a:gd name="connsiteY167" fmla="*/ 1193380 h 1800225"/>
              <a:gd name="connsiteX168" fmla="*/ 334804 w 1800225"/>
              <a:gd name="connsiteY168" fmla="*/ 1194332 h 1800225"/>
              <a:gd name="connsiteX169" fmla="*/ 319564 w 1800225"/>
              <a:gd name="connsiteY169" fmla="*/ 1212430 h 1800225"/>
              <a:gd name="connsiteX170" fmla="*/ 338614 w 1800225"/>
              <a:gd name="connsiteY170" fmla="*/ 1242910 h 1800225"/>
              <a:gd name="connsiteX171" fmla="*/ 483394 w 1800225"/>
              <a:gd name="connsiteY171" fmla="*/ 1274342 h 1800225"/>
              <a:gd name="connsiteX172" fmla="*/ 483394 w 1800225"/>
              <a:gd name="connsiteY172" fmla="*/ 1274342 h 1800225"/>
              <a:gd name="connsiteX173" fmla="*/ 429101 w 1800225"/>
              <a:gd name="connsiteY173" fmla="*/ 1326730 h 1800225"/>
              <a:gd name="connsiteX174" fmla="*/ 311944 w 1800225"/>
              <a:gd name="connsiteY174" fmla="*/ 1300060 h 1800225"/>
              <a:gd name="connsiteX175" fmla="*/ 296704 w 1800225"/>
              <a:gd name="connsiteY175" fmla="*/ 1301013 h 1800225"/>
              <a:gd name="connsiteX176" fmla="*/ 281464 w 1800225"/>
              <a:gd name="connsiteY176" fmla="*/ 1319110 h 1800225"/>
              <a:gd name="connsiteX177" fmla="*/ 300514 w 1800225"/>
              <a:gd name="connsiteY177" fmla="*/ 1349590 h 1800225"/>
              <a:gd name="connsiteX178" fmla="*/ 383381 w 1800225"/>
              <a:gd name="connsiteY178" fmla="*/ 1367688 h 1800225"/>
              <a:gd name="connsiteX179" fmla="*/ 337661 w 1800225"/>
              <a:gd name="connsiteY179" fmla="*/ 1411502 h 1800225"/>
              <a:gd name="connsiteX180" fmla="*/ 337661 w 1800225"/>
              <a:gd name="connsiteY180" fmla="*/ 1411502 h 1800225"/>
              <a:gd name="connsiteX181" fmla="*/ 275749 w 1800225"/>
              <a:gd name="connsiteY181" fmla="*/ 1398167 h 1800225"/>
              <a:gd name="connsiteX182" fmla="*/ 261461 w 1800225"/>
              <a:gd name="connsiteY182" fmla="*/ 1399120 h 1800225"/>
              <a:gd name="connsiteX183" fmla="*/ 246221 w 1800225"/>
              <a:gd name="connsiteY183" fmla="*/ 1417217 h 1800225"/>
              <a:gd name="connsiteX184" fmla="*/ 265271 w 1800225"/>
              <a:gd name="connsiteY184" fmla="*/ 1447697 h 1800225"/>
              <a:gd name="connsiteX185" fmla="*/ 293846 w 1800225"/>
              <a:gd name="connsiteY185" fmla="*/ 1454365 h 1800225"/>
              <a:gd name="connsiteX186" fmla="*/ 293846 w 1800225"/>
              <a:gd name="connsiteY186" fmla="*/ 1454365 h 1800225"/>
              <a:gd name="connsiteX187" fmla="*/ 257651 w 1800225"/>
              <a:gd name="connsiteY187" fmla="*/ 1488655 h 1800225"/>
              <a:gd name="connsiteX188" fmla="*/ 256699 w 1800225"/>
              <a:gd name="connsiteY188" fmla="*/ 1524850 h 1800225"/>
              <a:gd name="connsiteX189" fmla="*/ 291941 w 1800225"/>
              <a:gd name="connsiteY189" fmla="*/ 1525802 h 1800225"/>
              <a:gd name="connsiteX190" fmla="*/ 334804 w 1800225"/>
              <a:gd name="connsiteY190" fmla="*/ 1483892 h 1800225"/>
              <a:gd name="connsiteX191" fmla="*/ 334804 w 1800225"/>
              <a:gd name="connsiteY191" fmla="*/ 1483892 h 1800225"/>
              <a:gd name="connsiteX192" fmla="*/ 344329 w 1800225"/>
              <a:gd name="connsiteY192" fmla="*/ 1528660 h 1800225"/>
              <a:gd name="connsiteX193" fmla="*/ 374809 w 1800225"/>
              <a:gd name="connsiteY193" fmla="*/ 1547710 h 1800225"/>
              <a:gd name="connsiteX194" fmla="*/ 393859 w 1800225"/>
              <a:gd name="connsiteY194" fmla="*/ 1517230 h 1800225"/>
              <a:gd name="connsiteX195" fmla="*/ 377666 w 1800225"/>
              <a:gd name="connsiteY195" fmla="*/ 1441983 h 1800225"/>
              <a:gd name="connsiteX196" fmla="*/ 377666 w 1800225"/>
              <a:gd name="connsiteY196" fmla="*/ 1441983 h 1800225"/>
              <a:gd name="connsiteX197" fmla="*/ 423386 w 1800225"/>
              <a:gd name="connsiteY197" fmla="*/ 1398167 h 1800225"/>
              <a:gd name="connsiteX198" fmla="*/ 444341 w 1800225"/>
              <a:gd name="connsiteY198" fmla="*/ 1496275 h 1800225"/>
              <a:gd name="connsiteX199" fmla="*/ 474821 w 1800225"/>
              <a:gd name="connsiteY199" fmla="*/ 1515325 h 1800225"/>
              <a:gd name="connsiteX200" fmla="*/ 493871 w 1800225"/>
              <a:gd name="connsiteY200" fmla="*/ 1484845 h 1800225"/>
              <a:gd name="connsiteX201" fmla="*/ 466249 w 1800225"/>
              <a:gd name="connsiteY201" fmla="*/ 1356258 h 1800225"/>
              <a:gd name="connsiteX202" fmla="*/ 467201 w 1800225"/>
              <a:gd name="connsiteY202" fmla="*/ 1356258 h 1800225"/>
              <a:gd name="connsiteX203" fmla="*/ 511969 w 1800225"/>
              <a:gd name="connsiteY203" fmla="*/ 1313395 h 1800225"/>
              <a:gd name="connsiteX204" fmla="*/ 541496 w 1800225"/>
              <a:gd name="connsiteY204" fmla="*/ 1447697 h 1800225"/>
              <a:gd name="connsiteX205" fmla="*/ 571976 w 1800225"/>
              <a:gd name="connsiteY205" fmla="*/ 1466747 h 1800225"/>
              <a:gd name="connsiteX206" fmla="*/ 591026 w 1800225"/>
              <a:gd name="connsiteY206" fmla="*/ 1436267 h 1800225"/>
              <a:gd name="connsiteX207" fmla="*/ 554831 w 1800225"/>
              <a:gd name="connsiteY207" fmla="*/ 1270533 h 1800225"/>
              <a:gd name="connsiteX208" fmla="*/ 608171 w 1800225"/>
              <a:gd name="connsiteY208" fmla="*/ 1218145 h 1800225"/>
              <a:gd name="connsiteX209" fmla="*/ 651986 w 1800225"/>
              <a:gd name="connsiteY209" fmla="*/ 1429600 h 1800225"/>
              <a:gd name="connsiteX210" fmla="*/ 667226 w 1800225"/>
              <a:gd name="connsiteY210" fmla="*/ 1447697 h 1800225"/>
              <a:gd name="connsiteX211" fmla="*/ 691039 w 1800225"/>
              <a:gd name="connsiteY211" fmla="*/ 1445792 h 1800225"/>
              <a:gd name="connsiteX212" fmla="*/ 874871 w 1800225"/>
              <a:gd name="connsiteY212" fmla="*/ 1330540 h 1800225"/>
              <a:gd name="connsiteX213" fmla="*/ 874871 w 1800225"/>
              <a:gd name="connsiteY213" fmla="*/ 1405788 h 1800225"/>
              <a:gd name="connsiteX214" fmla="*/ 874871 w 1800225"/>
              <a:gd name="connsiteY214" fmla="*/ 1405788 h 1800225"/>
              <a:gd name="connsiteX215" fmla="*/ 731044 w 1800225"/>
              <a:gd name="connsiteY215" fmla="*/ 1497227 h 1800225"/>
              <a:gd name="connsiteX216" fmla="*/ 722471 w 1800225"/>
              <a:gd name="connsiteY216" fmla="*/ 1532470 h 1800225"/>
              <a:gd name="connsiteX217" fmla="*/ 757714 w 1800225"/>
              <a:gd name="connsiteY217" fmla="*/ 1541042 h 1800225"/>
              <a:gd name="connsiteX218" fmla="*/ 875824 w 1800225"/>
              <a:gd name="connsiteY218" fmla="*/ 1468652 h 1800225"/>
              <a:gd name="connsiteX219" fmla="*/ 875824 w 1800225"/>
              <a:gd name="connsiteY219" fmla="*/ 1468652 h 1800225"/>
              <a:gd name="connsiteX220" fmla="*/ 875824 w 1800225"/>
              <a:gd name="connsiteY220" fmla="*/ 1530565 h 1800225"/>
              <a:gd name="connsiteX221" fmla="*/ 875824 w 1800225"/>
              <a:gd name="connsiteY221" fmla="*/ 1530565 h 1800225"/>
              <a:gd name="connsiteX222" fmla="*/ 763429 w 1800225"/>
              <a:gd name="connsiteY222" fmla="*/ 1600097 h 1800225"/>
              <a:gd name="connsiteX223" fmla="*/ 754856 w 1800225"/>
              <a:gd name="connsiteY223" fmla="*/ 1635340 h 1800225"/>
              <a:gd name="connsiteX224" fmla="*/ 790099 w 1800225"/>
              <a:gd name="connsiteY224" fmla="*/ 1643913 h 1800225"/>
              <a:gd name="connsiteX225" fmla="*/ 875824 w 1800225"/>
              <a:gd name="connsiteY225" fmla="*/ 1590572 h 1800225"/>
              <a:gd name="connsiteX226" fmla="*/ 875824 w 1800225"/>
              <a:gd name="connsiteY226" fmla="*/ 1591525 h 1800225"/>
              <a:gd name="connsiteX227" fmla="*/ 875824 w 1800225"/>
              <a:gd name="connsiteY227" fmla="*/ 1654390 h 1800225"/>
              <a:gd name="connsiteX228" fmla="*/ 809149 w 1800225"/>
              <a:gd name="connsiteY228" fmla="*/ 1695347 h 1800225"/>
              <a:gd name="connsiteX229" fmla="*/ 800576 w 1800225"/>
              <a:gd name="connsiteY229" fmla="*/ 1730590 h 1800225"/>
              <a:gd name="connsiteX230" fmla="*/ 835819 w 1800225"/>
              <a:gd name="connsiteY230" fmla="*/ 1739163 h 1800225"/>
              <a:gd name="connsiteX231" fmla="*/ 875824 w 1800225"/>
              <a:gd name="connsiteY231" fmla="*/ 1714397 h 1800225"/>
              <a:gd name="connsiteX232" fmla="*/ 875824 w 1800225"/>
              <a:gd name="connsiteY232" fmla="*/ 1715350 h 1800225"/>
              <a:gd name="connsiteX233" fmla="*/ 875824 w 1800225"/>
              <a:gd name="connsiteY233" fmla="*/ 1774405 h 1800225"/>
              <a:gd name="connsiteX234" fmla="*/ 901541 w 1800225"/>
              <a:gd name="connsiteY234" fmla="*/ 1800122 h 1800225"/>
              <a:gd name="connsiteX235" fmla="*/ 926306 w 1800225"/>
              <a:gd name="connsiteY235" fmla="*/ 1774405 h 1800225"/>
              <a:gd name="connsiteX236" fmla="*/ 927259 w 1800225"/>
              <a:gd name="connsiteY236" fmla="*/ 1723922 h 1800225"/>
              <a:gd name="connsiteX237" fmla="*/ 927259 w 1800225"/>
              <a:gd name="connsiteY237" fmla="*/ 1723922 h 1800225"/>
              <a:gd name="connsiteX238" fmla="*/ 951071 w 1800225"/>
              <a:gd name="connsiteY238" fmla="*/ 1740115 h 1800225"/>
              <a:gd name="connsiteX239" fmla="*/ 986314 w 1800225"/>
              <a:gd name="connsiteY239" fmla="*/ 1733447 h 1800225"/>
              <a:gd name="connsiteX240" fmla="*/ 979646 w 1800225"/>
              <a:gd name="connsiteY240" fmla="*/ 1698205 h 1800225"/>
              <a:gd name="connsiteX241" fmla="*/ 926306 w 1800225"/>
              <a:gd name="connsiteY241" fmla="*/ 1662010 h 1800225"/>
              <a:gd name="connsiteX242" fmla="*/ 926306 w 1800225"/>
              <a:gd name="connsiteY242" fmla="*/ 1662010 h 1800225"/>
              <a:gd name="connsiteX243" fmla="*/ 926306 w 1800225"/>
              <a:gd name="connsiteY243" fmla="*/ 1600097 h 1800225"/>
              <a:gd name="connsiteX244" fmla="*/ 926306 w 1800225"/>
              <a:gd name="connsiteY244" fmla="*/ 1599145 h 1800225"/>
              <a:gd name="connsiteX245" fmla="*/ 926306 w 1800225"/>
              <a:gd name="connsiteY245" fmla="*/ 1599145 h 1800225"/>
              <a:gd name="connsiteX246" fmla="*/ 997744 w 1800225"/>
              <a:gd name="connsiteY246" fmla="*/ 1646770 h 1800225"/>
              <a:gd name="connsiteX247" fmla="*/ 1032986 w 1800225"/>
              <a:gd name="connsiteY247" fmla="*/ 1640102 h 1800225"/>
              <a:gd name="connsiteX248" fmla="*/ 1026319 w 1800225"/>
              <a:gd name="connsiteY248" fmla="*/ 1604860 h 1800225"/>
              <a:gd name="connsiteX249" fmla="*/ 927259 w 1800225"/>
              <a:gd name="connsiteY249" fmla="*/ 1538185 h 1800225"/>
              <a:gd name="connsiteX250" fmla="*/ 927259 w 1800225"/>
              <a:gd name="connsiteY250" fmla="*/ 1538185 h 1800225"/>
              <a:gd name="connsiteX251" fmla="*/ 928211 w 1800225"/>
              <a:gd name="connsiteY251" fmla="*/ 1463890 h 1800225"/>
              <a:gd name="connsiteX252" fmla="*/ 928211 w 1800225"/>
              <a:gd name="connsiteY252" fmla="*/ 1463890 h 1800225"/>
              <a:gd name="connsiteX253" fmla="*/ 1051084 w 1800225"/>
              <a:gd name="connsiteY253" fmla="*/ 1546758 h 1800225"/>
              <a:gd name="connsiteX254" fmla="*/ 1086326 w 1800225"/>
              <a:gd name="connsiteY254" fmla="*/ 1540090 h 1800225"/>
              <a:gd name="connsiteX255" fmla="*/ 1079659 w 1800225"/>
              <a:gd name="connsiteY255" fmla="*/ 1504847 h 1800225"/>
              <a:gd name="connsiteX256" fmla="*/ 927259 w 1800225"/>
              <a:gd name="connsiteY256" fmla="*/ 1402930 h 1800225"/>
              <a:gd name="connsiteX257" fmla="*/ 927259 w 1800225"/>
              <a:gd name="connsiteY257" fmla="*/ 1402930 h 1800225"/>
              <a:gd name="connsiteX258" fmla="*/ 927259 w 1800225"/>
              <a:gd name="connsiteY258" fmla="*/ 1323872 h 1800225"/>
              <a:gd name="connsiteX259" fmla="*/ 1097756 w 1800225"/>
              <a:gd name="connsiteY259" fmla="*/ 1443888 h 1800225"/>
              <a:gd name="connsiteX260" fmla="*/ 1136809 w 1800225"/>
              <a:gd name="connsiteY260" fmla="*/ 1427695 h 1800225"/>
              <a:gd name="connsiteX261" fmla="*/ 1176814 w 1800225"/>
              <a:gd name="connsiteY261" fmla="*/ 1222907 h 1800225"/>
              <a:gd name="connsiteX262" fmla="*/ 1231106 w 1800225"/>
              <a:gd name="connsiteY262" fmla="*/ 1279105 h 1800225"/>
              <a:gd name="connsiteX263" fmla="*/ 1231106 w 1800225"/>
              <a:gd name="connsiteY263" fmla="*/ 1279105 h 1800225"/>
              <a:gd name="connsiteX264" fmla="*/ 1192054 w 1800225"/>
              <a:gd name="connsiteY264" fmla="*/ 1458175 h 1800225"/>
              <a:gd name="connsiteX265" fmla="*/ 1211104 w 1800225"/>
              <a:gd name="connsiteY265" fmla="*/ 1487702 h 1800225"/>
              <a:gd name="connsiteX266" fmla="*/ 1241584 w 1800225"/>
              <a:gd name="connsiteY266" fmla="*/ 1468652 h 1800225"/>
              <a:gd name="connsiteX267" fmla="*/ 1273016 w 1800225"/>
              <a:gd name="connsiteY267" fmla="*/ 1323872 h 1800225"/>
              <a:gd name="connsiteX268" fmla="*/ 1273016 w 1800225"/>
              <a:gd name="connsiteY268" fmla="*/ 1323872 h 1800225"/>
              <a:gd name="connsiteX269" fmla="*/ 1325404 w 1800225"/>
              <a:gd name="connsiteY269" fmla="*/ 1377213 h 1800225"/>
              <a:gd name="connsiteX270" fmla="*/ 1325404 w 1800225"/>
              <a:gd name="connsiteY270" fmla="*/ 1377213 h 1800225"/>
              <a:gd name="connsiteX271" fmla="*/ 1300639 w 1800225"/>
              <a:gd name="connsiteY271" fmla="*/ 1494370 h 1800225"/>
              <a:gd name="connsiteX272" fmla="*/ 1319689 w 1800225"/>
              <a:gd name="connsiteY272" fmla="*/ 1524850 h 1800225"/>
              <a:gd name="connsiteX273" fmla="*/ 1350169 w 1800225"/>
              <a:gd name="connsiteY273" fmla="*/ 1505800 h 1800225"/>
              <a:gd name="connsiteX274" fmla="*/ 1368266 w 1800225"/>
              <a:gd name="connsiteY274" fmla="*/ 1421980 h 1800225"/>
              <a:gd name="connsiteX275" fmla="*/ 1368266 w 1800225"/>
              <a:gd name="connsiteY275" fmla="*/ 1421980 h 1800225"/>
              <a:gd name="connsiteX276" fmla="*/ 1368266 w 1800225"/>
              <a:gd name="connsiteY276" fmla="*/ 1422933 h 1800225"/>
              <a:gd name="connsiteX277" fmla="*/ 1411129 w 1800225"/>
              <a:gd name="connsiteY277" fmla="*/ 1467700 h 1800225"/>
              <a:gd name="connsiteX278" fmla="*/ 1411129 w 1800225"/>
              <a:gd name="connsiteY278" fmla="*/ 1467700 h 1800225"/>
              <a:gd name="connsiteX279" fmla="*/ 1397794 w 1800225"/>
              <a:gd name="connsiteY279" fmla="*/ 1530565 h 1800225"/>
              <a:gd name="connsiteX280" fmla="*/ 1416844 w 1800225"/>
              <a:gd name="connsiteY280" fmla="*/ 1561045 h 1800225"/>
              <a:gd name="connsiteX281" fmla="*/ 1447324 w 1800225"/>
              <a:gd name="connsiteY281" fmla="*/ 1541995 h 1800225"/>
              <a:gd name="connsiteX282" fmla="*/ 1453039 w 1800225"/>
              <a:gd name="connsiteY282" fmla="*/ 1513420 h 1800225"/>
              <a:gd name="connsiteX283" fmla="*/ 1453039 w 1800225"/>
              <a:gd name="connsiteY283" fmla="*/ 1513420 h 1800225"/>
              <a:gd name="connsiteX284" fmla="*/ 1488281 w 1800225"/>
              <a:gd name="connsiteY284" fmla="*/ 1549615 h 1800225"/>
              <a:gd name="connsiteX285" fmla="*/ 1523524 w 1800225"/>
              <a:gd name="connsiteY285" fmla="*/ 1550567 h 1800225"/>
              <a:gd name="connsiteX286" fmla="*/ 1524476 w 1800225"/>
              <a:gd name="connsiteY286" fmla="*/ 1514372 h 1800225"/>
              <a:gd name="connsiteX287" fmla="*/ 1483519 w 1800225"/>
              <a:gd name="connsiteY287" fmla="*/ 1472463 h 1800225"/>
              <a:gd name="connsiteX288" fmla="*/ 1482566 w 1800225"/>
              <a:gd name="connsiteY288" fmla="*/ 1471510 h 1800225"/>
              <a:gd name="connsiteX289" fmla="*/ 1528286 w 1800225"/>
              <a:gd name="connsiteY289" fmla="*/ 1461985 h 1800225"/>
              <a:gd name="connsiteX290" fmla="*/ 1547336 w 1800225"/>
              <a:gd name="connsiteY290" fmla="*/ 1431505 h 1800225"/>
              <a:gd name="connsiteX291" fmla="*/ 1516856 w 1800225"/>
              <a:gd name="connsiteY291" fmla="*/ 1412455 h 1800225"/>
              <a:gd name="connsiteX292" fmla="*/ 1440656 w 1800225"/>
              <a:gd name="connsiteY292" fmla="*/ 1428647 h 1800225"/>
              <a:gd name="connsiteX293" fmla="*/ 1397794 w 1800225"/>
              <a:gd name="connsiteY293" fmla="*/ 1379117 h 1800225"/>
              <a:gd name="connsiteX294" fmla="*/ 1397794 w 1800225"/>
              <a:gd name="connsiteY294" fmla="*/ 1379117 h 1800225"/>
              <a:gd name="connsiteX295" fmla="*/ 1495901 w 1800225"/>
              <a:gd name="connsiteY295" fmla="*/ 1358163 h 1800225"/>
              <a:gd name="connsiteX296" fmla="*/ 1514951 w 1800225"/>
              <a:gd name="connsiteY296" fmla="*/ 1327683 h 1800225"/>
              <a:gd name="connsiteX297" fmla="*/ 1484471 w 1800225"/>
              <a:gd name="connsiteY297" fmla="*/ 1308633 h 1800225"/>
              <a:gd name="connsiteX298" fmla="*/ 1355884 w 1800225"/>
              <a:gd name="connsiteY298" fmla="*/ 1336255 h 1800225"/>
              <a:gd name="connsiteX299" fmla="*/ 1355884 w 1800225"/>
              <a:gd name="connsiteY299" fmla="*/ 1336255 h 1800225"/>
              <a:gd name="connsiteX300" fmla="*/ 1313021 w 1800225"/>
              <a:gd name="connsiteY300" fmla="*/ 1291488 h 1800225"/>
              <a:gd name="connsiteX301" fmla="*/ 1313021 w 1800225"/>
              <a:gd name="connsiteY301" fmla="*/ 1291488 h 1800225"/>
              <a:gd name="connsiteX302" fmla="*/ 1448276 w 1800225"/>
              <a:gd name="connsiteY302" fmla="*/ 1261960 h 1800225"/>
              <a:gd name="connsiteX303" fmla="*/ 1467326 w 1800225"/>
              <a:gd name="connsiteY303" fmla="*/ 1231480 h 1800225"/>
              <a:gd name="connsiteX304" fmla="*/ 1436846 w 1800225"/>
              <a:gd name="connsiteY304" fmla="*/ 1212430 h 1800225"/>
              <a:gd name="connsiteX305" fmla="*/ 1271111 w 1800225"/>
              <a:gd name="connsiteY305" fmla="*/ 1248625 h 1800225"/>
              <a:gd name="connsiteX306" fmla="*/ 1271111 w 1800225"/>
              <a:gd name="connsiteY306" fmla="*/ 1248625 h 1800225"/>
              <a:gd name="connsiteX307" fmla="*/ 1218724 w 1800225"/>
              <a:gd name="connsiteY307" fmla="*/ 1194332 h 1800225"/>
              <a:gd name="connsiteX308" fmla="*/ 1431131 w 1800225"/>
              <a:gd name="connsiteY308" fmla="*/ 1150517 h 1800225"/>
              <a:gd name="connsiteX309" fmla="*/ 1449229 w 1800225"/>
              <a:gd name="connsiteY309" fmla="*/ 1135277 h 1800225"/>
              <a:gd name="connsiteX310" fmla="*/ 1447324 w 1800225"/>
              <a:gd name="connsiteY310" fmla="*/ 1112417 h 1800225"/>
              <a:gd name="connsiteX311" fmla="*/ 1332071 w 1800225"/>
              <a:gd name="connsiteY311" fmla="*/ 929537 h 1800225"/>
              <a:gd name="connsiteX312" fmla="*/ 1407319 w 1800225"/>
              <a:gd name="connsiteY312" fmla="*/ 929537 h 1800225"/>
              <a:gd name="connsiteX313" fmla="*/ 1495901 w 1800225"/>
              <a:gd name="connsiteY313" fmla="*/ 1073365 h 1800225"/>
              <a:gd name="connsiteX314" fmla="*/ 1531144 w 1800225"/>
              <a:gd name="connsiteY314" fmla="*/ 1081938 h 1800225"/>
              <a:gd name="connsiteX315" fmla="*/ 1539716 w 1800225"/>
              <a:gd name="connsiteY315" fmla="*/ 1046695 h 1800225"/>
              <a:gd name="connsiteX316" fmla="*/ 1467326 w 1800225"/>
              <a:gd name="connsiteY316" fmla="*/ 929537 h 1800225"/>
              <a:gd name="connsiteX317" fmla="*/ 1529239 w 1800225"/>
              <a:gd name="connsiteY317" fmla="*/ 929537 h 1800225"/>
              <a:gd name="connsiteX318" fmla="*/ 1530191 w 1800225"/>
              <a:gd name="connsiteY318" fmla="*/ 929537 h 1800225"/>
              <a:gd name="connsiteX319" fmla="*/ 1598771 w 1800225"/>
              <a:gd name="connsiteY319" fmla="*/ 1040980 h 1800225"/>
              <a:gd name="connsiteX320" fmla="*/ 1634014 w 1800225"/>
              <a:gd name="connsiteY320" fmla="*/ 1049552 h 1800225"/>
              <a:gd name="connsiteX321" fmla="*/ 1642586 w 1800225"/>
              <a:gd name="connsiteY321" fmla="*/ 1014310 h 1800225"/>
              <a:gd name="connsiteX322" fmla="*/ 1590199 w 1800225"/>
              <a:gd name="connsiteY322" fmla="*/ 928585 h 1800225"/>
              <a:gd name="connsiteX323" fmla="*/ 1653064 w 1800225"/>
              <a:gd name="connsiteY323" fmla="*/ 928585 h 1800225"/>
              <a:gd name="connsiteX324" fmla="*/ 1653064 w 1800225"/>
              <a:gd name="connsiteY324" fmla="*/ 928585 h 1800225"/>
              <a:gd name="connsiteX325" fmla="*/ 1694021 w 1800225"/>
              <a:gd name="connsiteY325" fmla="*/ 994307 h 1800225"/>
              <a:gd name="connsiteX326" fmla="*/ 1729264 w 1800225"/>
              <a:gd name="connsiteY326" fmla="*/ 1002880 h 1800225"/>
              <a:gd name="connsiteX327" fmla="*/ 1737836 w 1800225"/>
              <a:gd name="connsiteY327" fmla="*/ 967637 h 1800225"/>
              <a:gd name="connsiteX328" fmla="*/ 1714024 w 1800225"/>
              <a:gd name="connsiteY328" fmla="*/ 928585 h 1800225"/>
              <a:gd name="connsiteX329" fmla="*/ 1714024 w 1800225"/>
              <a:gd name="connsiteY329" fmla="*/ 928585 h 1800225"/>
              <a:gd name="connsiteX330" fmla="*/ 1774031 w 1800225"/>
              <a:gd name="connsiteY330" fmla="*/ 928585 h 1800225"/>
              <a:gd name="connsiteX331" fmla="*/ 1798796 w 1800225"/>
              <a:gd name="connsiteY331" fmla="*/ 902867 h 1800225"/>
              <a:gd name="connsiteX332" fmla="*/ 1773079 w 1800225"/>
              <a:gd name="connsiteY332" fmla="*/ 877150 h 1800225"/>
              <a:gd name="connsiteX333" fmla="*/ 1722596 w 1800225"/>
              <a:gd name="connsiteY333" fmla="*/ 878102 h 1800225"/>
              <a:gd name="connsiteX334" fmla="*/ 1722596 w 1800225"/>
              <a:gd name="connsiteY334" fmla="*/ 878102 h 1800225"/>
              <a:gd name="connsiteX335" fmla="*/ 1738789 w 1800225"/>
              <a:gd name="connsiteY335" fmla="*/ 853337 h 1800225"/>
              <a:gd name="connsiteX336" fmla="*/ 1732121 w 1800225"/>
              <a:gd name="connsiteY336" fmla="*/ 818095 h 1800225"/>
              <a:gd name="connsiteX337" fmla="*/ 1708309 w 1800225"/>
              <a:gd name="connsiteY337" fmla="*/ 815237 h 1800225"/>
              <a:gd name="connsiteX338" fmla="*/ 1696879 w 1800225"/>
              <a:gd name="connsiteY338" fmla="*/ 824762 h 1800225"/>
              <a:gd name="connsiteX339" fmla="*/ 1661636 w 1800225"/>
              <a:gd name="connsiteY339" fmla="*/ 877150 h 1800225"/>
              <a:gd name="connsiteX340" fmla="*/ 1661636 w 1800225"/>
              <a:gd name="connsiteY340" fmla="*/ 877150 h 1800225"/>
              <a:gd name="connsiteX341" fmla="*/ 1598771 w 1800225"/>
              <a:gd name="connsiteY341" fmla="*/ 877150 h 1800225"/>
              <a:gd name="connsiteX342" fmla="*/ 1646396 w 1800225"/>
              <a:gd name="connsiteY342" fmla="*/ 806665 h 1800225"/>
              <a:gd name="connsiteX343" fmla="*/ 1639729 w 1800225"/>
              <a:gd name="connsiteY343" fmla="*/ 771422 h 1800225"/>
              <a:gd name="connsiteX344" fmla="*/ 1615916 w 1800225"/>
              <a:gd name="connsiteY344" fmla="*/ 768565 h 1800225"/>
              <a:gd name="connsiteX345" fmla="*/ 1604486 w 1800225"/>
              <a:gd name="connsiteY345" fmla="*/ 778090 h 1800225"/>
              <a:gd name="connsiteX346" fmla="*/ 1537811 w 1800225"/>
              <a:gd name="connsiteY346" fmla="*/ 877150 h 1800225"/>
              <a:gd name="connsiteX347" fmla="*/ 1462564 w 1800225"/>
              <a:gd name="connsiteY347" fmla="*/ 877150 h 1800225"/>
              <a:gd name="connsiteX348" fmla="*/ 1462564 w 1800225"/>
              <a:gd name="connsiteY348" fmla="*/ 877150 h 1800225"/>
              <a:gd name="connsiteX349" fmla="*/ 1545431 w 1800225"/>
              <a:gd name="connsiteY349" fmla="*/ 754277 h 1800225"/>
              <a:gd name="connsiteX350" fmla="*/ 1538764 w 1800225"/>
              <a:gd name="connsiteY350" fmla="*/ 719035 h 1800225"/>
              <a:gd name="connsiteX351" fmla="*/ 1514951 w 1800225"/>
              <a:gd name="connsiteY351" fmla="*/ 716177 h 1800225"/>
              <a:gd name="connsiteX352" fmla="*/ 1503521 w 1800225"/>
              <a:gd name="connsiteY352" fmla="*/ 725702 h 1800225"/>
              <a:gd name="connsiteX353" fmla="*/ 1401604 w 1800225"/>
              <a:gd name="connsiteY353" fmla="*/ 878102 h 1800225"/>
              <a:gd name="connsiteX354" fmla="*/ 1322546 w 1800225"/>
              <a:gd name="connsiteY354" fmla="*/ 877150 h 1800225"/>
              <a:gd name="connsiteX355" fmla="*/ 1443514 w 1800225"/>
              <a:gd name="connsiteY355" fmla="*/ 706652 h 1800225"/>
              <a:gd name="connsiteX356" fmla="*/ 1445419 w 1800225"/>
              <a:gd name="connsiteY356" fmla="*/ 682840 h 1800225"/>
              <a:gd name="connsiteX357" fmla="*/ 1427321 w 1800225"/>
              <a:gd name="connsiteY357" fmla="*/ 667600 h 1800225"/>
              <a:gd name="connsiteX358" fmla="*/ 1221581 w 1800225"/>
              <a:gd name="connsiteY358" fmla="*/ 628547 h 1800225"/>
              <a:gd name="connsiteX359" fmla="*/ 1278731 w 1800225"/>
              <a:gd name="connsiteY359" fmla="*/ 573302 h 1800225"/>
              <a:gd name="connsiteX360" fmla="*/ 1456849 w 1800225"/>
              <a:gd name="connsiteY360" fmla="*/ 611402 h 1800225"/>
              <a:gd name="connsiteX361" fmla="*/ 1487329 w 1800225"/>
              <a:gd name="connsiteY361" fmla="*/ 592352 h 1800225"/>
              <a:gd name="connsiteX362" fmla="*/ 1468279 w 1800225"/>
              <a:gd name="connsiteY362" fmla="*/ 561872 h 1800225"/>
              <a:gd name="connsiteX363" fmla="*/ 1321594 w 1800225"/>
              <a:gd name="connsiteY363" fmla="*/ 532345 h 1800225"/>
              <a:gd name="connsiteX364" fmla="*/ 1374934 w 1800225"/>
              <a:gd name="connsiteY364" fmla="*/ 479957 h 1800225"/>
              <a:gd name="connsiteX365" fmla="*/ 1492091 w 1800225"/>
              <a:gd name="connsiteY365" fmla="*/ 504722 h 1800225"/>
              <a:gd name="connsiteX366" fmla="*/ 1522571 w 1800225"/>
              <a:gd name="connsiteY366" fmla="*/ 485672 h 1800225"/>
              <a:gd name="connsiteX367" fmla="*/ 1503521 w 1800225"/>
              <a:gd name="connsiteY367" fmla="*/ 455192 h 1800225"/>
              <a:gd name="connsiteX368" fmla="*/ 1420654 w 1800225"/>
              <a:gd name="connsiteY368" fmla="*/ 437095 h 1800225"/>
              <a:gd name="connsiteX369" fmla="*/ 1420654 w 1800225"/>
              <a:gd name="connsiteY369" fmla="*/ 437095 h 1800225"/>
              <a:gd name="connsiteX370" fmla="*/ 1466374 w 1800225"/>
              <a:gd name="connsiteY370" fmla="*/ 393280 h 1800225"/>
              <a:gd name="connsiteX371" fmla="*/ 1528286 w 1800225"/>
              <a:gd name="connsiteY371" fmla="*/ 406615 h 1800225"/>
              <a:gd name="connsiteX372" fmla="*/ 1558766 w 1800225"/>
              <a:gd name="connsiteY372" fmla="*/ 387565 h 1800225"/>
              <a:gd name="connsiteX373" fmla="*/ 1539716 w 1800225"/>
              <a:gd name="connsiteY373" fmla="*/ 357085 h 1800225"/>
              <a:gd name="connsiteX374" fmla="*/ 1510189 w 1800225"/>
              <a:gd name="connsiteY374" fmla="*/ 350417 h 1800225"/>
              <a:gd name="connsiteX375" fmla="*/ 1510189 w 1800225"/>
              <a:gd name="connsiteY375" fmla="*/ 350417 h 1800225"/>
              <a:gd name="connsiteX376" fmla="*/ 1546384 w 1800225"/>
              <a:gd name="connsiteY376" fmla="*/ 316127 h 1800225"/>
              <a:gd name="connsiteX377" fmla="*/ 1546384 w 1800225"/>
              <a:gd name="connsiteY377" fmla="*/ 280885 h 1800225"/>
              <a:gd name="connsiteX378" fmla="*/ 1257776 w 1800225"/>
              <a:gd name="connsiteY378" fmla="*/ 879055 h 1800225"/>
              <a:gd name="connsiteX379" fmla="*/ 1110139 w 1800225"/>
              <a:gd name="connsiteY379" fmla="*/ 880007 h 1800225"/>
              <a:gd name="connsiteX380" fmla="*/ 1109186 w 1800225"/>
              <a:gd name="connsiteY380" fmla="*/ 828572 h 1800225"/>
              <a:gd name="connsiteX381" fmla="*/ 1102519 w 1800225"/>
              <a:gd name="connsiteY381" fmla="*/ 811427 h 1800225"/>
              <a:gd name="connsiteX382" fmla="*/ 1068229 w 1800225"/>
              <a:gd name="connsiteY382" fmla="*/ 774280 h 1800225"/>
              <a:gd name="connsiteX383" fmla="*/ 1175861 w 1800225"/>
              <a:gd name="connsiteY383" fmla="*/ 671410 h 1800225"/>
              <a:gd name="connsiteX384" fmla="*/ 1376839 w 1800225"/>
              <a:gd name="connsiteY384" fmla="*/ 710462 h 1800225"/>
              <a:gd name="connsiteX385" fmla="*/ 1258729 w 1800225"/>
              <a:gd name="connsiteY385" fmla="*/ 877150 h 1800225"/>
              <a:gd name="connsiteX386" fmla="*/ 1257776 w 1800225"/>
              <a:gd name="connsiteY386" fmla="*/ 879055 h 1800225"/>
              <a:gd name="connsiteX387" fmla="*/ 1059656 w 1800225"/>
              <a:gd name="connsiteY387" fmla="*/ 879055 h 1800225"/>
              <a:gd name="connsiteX388" fmla="*/ 1060609 w 1800225"/>
              <a:gd name="connsiteY388" fmla="*/ 929537 h 1800225"/>
              <a:gd name="connsiteX389" fmla="*/ 1061561 w 1800225"/>
              <a:gd name="connsiteY389" fmla="*/ 969542 h 1800225"/>
              <a:gd name="connsiteX390" fmla="*/ 1032034 w 1800225"/>
              <a:gd name="connsiteY390" fmla="*/ 997165 h 1800225"/>
              <a:gd name="connsiteX391" fmla="*/ 994886 w 1800225"/>
              <a:gd name="connsiteY391" fmla="*/ 1031455 h 1800225"/>
              <a:gd name="connsiteX392" fmla="*/ 965359 w 1800225"/>
              <a:gd name="connsiteY392" fmla="*/ 1059077 h 1800225"/>
              <a:gd name="connsiteX393" fmla="*/ 925354 w 1800225"/>
              <a:gd name="connsiteY393" fmla="*/ 1060030 h 1800225"/>
              <a:gd name="connsiteX394" fmla="*/ 874871 w 1800225"/>
              <a:gd name="connsiteY394" fmla="*/ 1060982 h 1800225"/>
              <a:gd name="connsiteX395" fmla="*/ 834866 w 1800225"/>
              <a:gd name="connsiteY395" fmla="*/ 1061935 h 1800225"/>
              <a:gd name="connsiteX396" fmla="*/ 807244 w 1800225"/>
              <a:gd name="connsiteY396" fmla="*/ 1032407 h 1800225"/>
              <a:gd name="connsiteX397" fmla="*/ 772954 w 1800225"/>
              <a:gd name="connsiteY397" fmla="*/ 995260 h 1800225"/>
              <a:gd name="connsiteX398" fmla="*/ 745331 w 1800225"/>
              <a:gd name="connsiteY398" fmla="*/ 965732 h 1800225"/>
              <a:gd name="connsiteX399" fmla="*/ 744379 w 1800225"/>
              <a:gd name="connsiteY399" fmla="*/ 925727 h 1800225"/>
              <a:gd name="connsiteX400" fmla="*/ 743426 w 1800225"/>
              <a:gd name="connsiteY400" fmla="*/ 875245 h 1800225"/>
              <a:gd name="connsiteX401" fmla="*/ 742474 w 1800225"/>
              <a:gd name="connsiteY401" fmla="*/ 835240 h 1800225"/>
              <a:gd name="connsiteX402" fmla="*/ 772001 w 1800225"/>
              <a:gd name="connsiteY402" fmla="*/ 807617 h 1800225"/>
              <a:gd name="connsiteX403" fmla="*/ 809149 w 1800225"/>
              <a:gd name="connsiteY403" fmla="*/ 773327 h 1800225"/>
              <a:gd name="connsiteX404" fmla="*/ 838676 w 1800225"/>
              <a:gd name="connsiteY404" fmla="*/ 745705 h 1800225"/>
              <a:gd name="connsiteX405" fmla="*/ 878681 w 1800225"/>
              <a:gd name="connsiteY405" fmla="*/ 744752 h 1800225"/>
              <a:gd name="connsiteX406" fmla="*/ 929164 w 1800225"/>
              <a:gd name="connsiteY406" fmla="*/ 743800 h 1800225"/>
              <a:gd name="connsiteX407" fmla="*/ 969169 w 1800225"/>
              <a:gd name="connsiteY407" fmla="*/ 742847 h 1800225"/>
              <a:gd name="connsiteX408" fmla="*/ 996791 w 1800225"/>
              <a:gd name="connsiteY408" fmla="*/ 772375 h 1800225"/>
              <a:gd name="connsiteX409" fmla="*/ 1031081 w 1800225"/>
              <a:gd name="connsiteY409" fmla="*/ 809522 h 1800225"/>
              <a:gd name="connsiteX410" fmla="*/ 1057751 w 1800225"/>
              <a:gd name="connsiteY410" fmla="*/ 839050 h 1800225"/>
              <a:gd name="connsiteX411" fmla="*/ 1059656 w 1800225"/>
              <a:gd name="connsiteY411" fmla="*/ 879055 h 1800225"/>
              <a:gd name="connsiteX412" fmla="*/ 1178719 w 1800225"/>
              <a:gd name="connsiteY412" fmla="*/ 1150517 h 1800225"/>
              <a:gd name="connsiteX413" fmla="*/ 1066324 w 1800225"/>
              <a:gd name="connsiteY413" fmla="*/ 1033360 h 1800225"/>
              <a:gd name="connsiteX414" fmla="*/ 1103471 w 1800225"/>
              <a:gd name="connsiteY414" fmla="*/ 999070 h 1800225"/>
              <a:gd name="connsiteX415" fmla="*/ 1112044 w 1800225"/>
              <a:gd name="connsiteY415" fmla="*/ 980020 h 1800225"/>
              <a:gd name="connsiteX416" fmla="*/ 1111091 w 1800225"/>
              <a:gd name="connsiteY416" fmla="*/ 929537 h 1800225"/>
              <a:gd name="connsiteX417" fmla="*/ 1272064 w 1800225"/>
              <a:gd name="connsiteY417" fmla="*/ 928585 h 1800225"/>
              <a:gd name="connsiteX418" fmla="*/ 1384459 w 1800225"/>
              <a:gd name="connsiteY418" fmla="*/ 1107655 h 1800225"/>
              <a:gd name="connsiteX419" fmla="*/ 1178719 w 1800225"/>
              <a:gd name="connsiteY419" fmla="*/ 1150517 h 1800225"/>
              <a:gd name="connsiteX420" fmla="*/ 926306 w 1800225"/>
              <a:gd name="connsiteY420" fmla="*/ 1260055 h 1800225"/>
              <a:gd name="connsiteX421" fmla="*/ 925354 w 1800225"/>
              <a:gd name="connsiteY421" fmla="*/ 1111465 h 1800225"/>
              <a:gd name="connsiteX422" fmla="*/ 975836 w 1800225"/>
              <a:gd name="connsiteY422" fmla="*/ 1110513 h 1800225"/>
              <a:gd name="connsiteX423" fmla="*/ 992981 w 1800225"/>
              <a:gd name="connsiteY423" fmla="*/ 1103845 h 1800225"/>
              <a:gd name="connsiteX424" fmla="*/ 1030129 w 1800225"/>
              <a:gd name="connsiteY424" fmla="*/ 1069555 h 1800225"/>
              <a:gd name="connsiteX425" fmla="*/ 1132999 w 1800225"/>
              <a:gd name="connsiteY425" fmla="*/ 1177188 h 1800225"/>
              <a:gd name="connsiteX426" fmla="*/ 1093946 w 1800225"/>
              <a:gd name="connsiteY426" fmla="*/ 1378165 h 1800225"/>
              <a:gd name="connsiteX427" fmla="*/ 926306 w 1800225"/>
              <a:gd name="connsiteY427" fmla="*/ 1260055 h 1800225"/>
              <a:gd name="connsiteX428" fmla="*/ 652939 w 1800225"/>
              <a:gd name="connsiteY428" fmla="*/ 1179092 h 1800225"/>
              <a:gd name="connsiteX429" fmla="*/ 769144 w 1800225"/>
              <a:gd name="connsiteY429" fmla="*/ 1067650 h 1800225"/>
              <a:gd name="connsiteX430" fmla="*/ 803434 w 1800225"/>
              <a:gd name="connsiteY430" fmla="*/ 1104797 h 1800225"/>
              <a:gd name="connsiteX431" fmla="*/ 822484 w 1800225"/>
              <a:gd name="connsiteY431" fmla="*/ 1112417 h 1800225"/>
              <a:gd name="connsiteX432" fmla="*/ 872966 w 1800225"/>
              <a:gd name="connsiteY432" fmla="*/ 1111465 h 1800225"/>
              <a:gd name="connsiteX433" fmla="*/ 872966 w 1800225"/>
              <a:gd name="connsiteY433" fmla="*/ 1274342 h 1800225"/>
              <a:gd name="connsiteX434" fmla="*/ 694849 w 1800225"/>
              <a:gd name="connsiteY434" fmla="*/ 1386738 h 1800225"/>
              <a:gd name="connsiteX435" fmla="*/ 652939 w 1800225"/>
              <a:gd name="connsiteY435" fmla="*/ 1179092 h 1800225"/>
              <a:gd name="connsiteX436" fmla="*/ 545306 w 1800225"/>
              <a:gd name="connsiteY436" fmla="*/ 926680 h 1800225"/>
              <a:gd name="connsiteX437" fmla="*/ 693896 w 1800225"/>
              <a:gd name="connsiteY437" fmla="*/ 925727 h 1800225"/>
              <a:gd name="connsiteX438" fmla="*/ 694849 w 1800225"/>
              <a:gd name="connsiteY438" fmla="*/ 976210 h 1800225"/>
              <a:gd name="connsiteX439" fmla="*/ 701516 w 1800225"/>
              <a:gd name="connsiteY439" fmla="*/ 993355 h 1800225"/>
              <a:gd name="connsiteX440" fmla="*/ 735806 w 1800225"/>
              <a:gd name="connsiteY440" fmla="*/ 1030502 h 1800225"/>
              <a:gd name="connsiteX441" fmla="*/ 628174 w 1800225"/>
              <a:gd name="connsiteY441" fmla="*/ 1132420 h 1800225"/>
              <a:gd name="connsiteX442" fmla="*/ 627221 w 1800225"/>
              <a:gd name="connsiteY442" fmla="*/ 1131467 h 1800225"/>
              <a:gd name="connsiteX443" fmla="*/ 426244 w 1800225"/>
              <a:gd name="connsiteY443" fmla="*/ 1093367 h 1800225"/>
              <a:gd name="connsiteX444" fmla="*/ 545306 w 1800225"/>
              <a:gd name="connsiteY444" fmla="*/ 926680 h 1800225"/>
              <a:gd name="connsiteX445" fmla="*/ 626269 w 1800225"/>
              <a:gd name="connsiteY445" fmla="*/ 654265 h 1800225"/>
              <a:gd name="connsiteX446" fmla="*/ 737711 w 1800225"/>
              <a:gd name="connsiteY446" fmla="*/ 770470 h 1800225"/>
              <a:gd name="connsiteX447" fmla="*/ 700564 w 1800225"/>
              <a:gd name="connsiteY447" fmla="*/ 804760 h 1800225"/>
              <a:gd name="connsiteX448" fmla="*/ 691991 w 1800225"/>
              <a:gd name="connsiteY448" fmla="*/ 823810 h 1800225"/>
              <a:gd name="connsiteX449" fmla="*/ 692944 w 1800225"/>
              <a:gd name="connsiteY449" fmla="*/ 875245 h 1800225"/>
              <a:gd name="connsiteX450" fmla="*/ 531971 w 1800225"/>
              <a:gd name="connsiteY450" fmla="*/ 876197 h 1800225"/>
              <a:gd name="connsiteX451" fmla="*/ 418624 w 1800225"/>
              <a:gd name="connsiteY451" fmla="*/ 697127 h 1800225"/>
              <a:gd name="connsiteX452" fmla="*/ 626269 w 1800225"/>
              <a:gd name="connsiteY452" fmla="*/ 654265 h 1800225"/>
              <a:gd name="connsiteX453" fmla="*/ 877729 w 1800225"/>
              <a:gd name="connsiteY453" fmla="*/ 545680 h 1800225"/>
              <a:gd name="connsiteX454" fmla="*/ 877729 w 1800225"/>
              <a:gd name="connsiteY454" fmla="*/ 695222 h 1800225"/>
              <a:gd name="connsiteX455" fmla="*/ 827246 w 1800225"/>
              <a:gd name="connsiteY455" fmla="*/ 696175 h 1800225"/>
              <a:gd name="connsiteX456" fmla="*/ 817721 w 1800225"/>
              <a:gd name="connsiteY456" fmla="*/ 698080 h 1800225"/>
              <a:gd name="connsiteX457" fmla="*/ 810101 w 1800225"/>
              <a:gd name="connsiteY457" fmla="*/ 703795 h 1800225"/>
              <a:gd name="connsiteX458" fmla="*/ 773906 w 1800225"/>
              <a:gd name="connsiteY458" fmla="*/ 738085 h 1800225"/>
              <a:gd name="connsiteX459" fmla="*/ 671989 w 1800225"/>
              <a:gd name="connsiteY459" fmla="*/ 629500 h 1800225"/>
              <a:gd name="connsiteX460" fmla="*/ 711041 w 1800225"/>
              <a:gd name="connsiteY460" fmla="*/ 428522 h 1800225"/>
              <a:gd name="connsiteX461" fmla="*/ 877729 w 1800225"/>
              <a:gd name="connsiteY461" fmla="*/ 545680 h 1800225"/>
              <a:gd name="connsiteX462" fmla="*/ 1151096 w 1800225"/>
              <a:gd name="connsiteY462" fmla="*/ 626642 h 1800225"/>
              <a:gd name="connsiteX463" fmla="*/ 1034891 w 1800225"/>
              <a:gd name="connsiteY463" fmla="*/ 738085 h 1800225"/>
              <a:gd name="connsiteX464" fmla="*/ 999649 w 1800225"/>
              <a:gd name="connsiteY464" fmla="*/ 699985 h 1800225"/>
              <a:gd name="connsiteX465" fmla="*/ 980599 w 1800225"/>
              <a:gd name="connsiteY465" fmla="*/ 692365 h 1800225"/>
              <a:gd name="connsiteX466" fmla="*/ 929164 w 1800225"/>
              <a:gd name="connsiteY466" fmla="*/ 693317 h 1800225"/>
              <a:gd name="connsiteX467" fmla="*/ 928211 w 1800225"/>
              <a:gd name="connsiteY467" fmla="*/ 532345 h 1800225"/>
              <a:gd name="connsiteX468" fmla="*/ 1107281 w 1800225"/>
              <a:gd name="connsiteY468" fmla="*/ 419950 h 1800225"/>
              <a:gd name="connsiteX469" fmla="*/ 1151096 w 1800225"/>
              <a:gd name="connsiteY469" fmla="*/ 626642 h 1800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</a:cxnLst>
            <a:rect l="l" t="t" r="r" b="b"/>
            <a:pathLst>
              <a:path w="1800225" h="1800225">
                <a:moveTo>
                  <a:pt x="1546384" y="280885"/>
                </a:moveTo>
                <a:cubicBezTo>
                  <a:pt x="1536859" y="270407"/>
                  <a:pt x="1520666" y="270407"/>
                  <a:pt x="1511141" y="279932"/>
                </a:cubicBezTo>
                <a:lnTo>
                  <a:pt x="1467326" y="320890"/>
                </a:lnTo>
                <a:lnTo>
                  <a:pt x="1457801" y="275170"/>
                </a:lnTo>
                <a:cubicBezTo>
                  <a:pt x="1454944" y="261835"/>
                  <a:pt x="1441609" y="253262"/>
                  <a:pt x="1427321" y="256120"/>
                </a:cubicBezTo>
                <a:cubicBezTo>
                  <a:pt x="1426369" y="256120"/>
                  <a:pt x="1424464" y="257072"/>
                  <a:pt x="1423511" y="257072"/>
                </a:cubicBezTo>
                <a:cubicBezTo>
                  <a:pt x="1412081" y="261835"/>
                  <a:pt x="1405414" y="273265"/>
                  <a:pt x="1408271" y="285647"/>
                </a:cubicBezTo>
                <a:lnTo>
                  <a:pt x="1424464" y="361847"/>
                </a:lnTo>
                <a:lnTo>
                  <a:pt x="1424464" y="361847"/>
                </a:lnTo>
                <a:lnTo>
                  <a:pt x="1378744" y="405662"/>
                </a:lnTo>
                <a:lnTo>
                  <a:pt x="1378744" y="405662"/>
                </a:lnTo>
                <a:lnTo>
                  <a:pt x="1356836" y="306602"/>
                </a:lnTo>
                <a:cubicBezTo>
                  <a:pt x="1353979" y="293267"/>
                  <a:pt x="1340644" y="284695"/>
                  <a:pt x="1326356" y="287552"/>
                </a:cubicBezTo>
                <a:cubicBezTo>
                  <a:pt x="1324451" y="287552"/>
                  <a:pt x="1323499" y="288505"/>
                  <a:pt x="1322546" y="288505"/>
                </a:cubicBezTo>
                <a:cubicBezTo>
                  <a:pt x="1311116" y="293267"/>
                  <a:pt x="1304449" y="304697"/>
                  <a:pt x="1307306" y="317080"/>
                </a:cubicBezTo>
                <a:lnTo>
                  <a:pt x="1335881" y="445667"/>
                </a:lnTo>
                <a:lnTo>
                  <a:pt x="1335881" y="445667"/>
                </a:lnTo>
                <a:lnTo>
                  <a:pt x="1291114" y="488530"/>
                </a:lnTo>
                <a:lnTo>
                  <a:pt x="1291114" y="488530"/>
                </a:lnTo>
                <a:lnTo>
                  <a:pt x="1261586" y="353275"/>
                </a:lnTo>
                <a:cubicBezTo>
                  <a:pt x="1258729" y="339940"/>
                  <a:pt x="1245394" y="331367"/>
                  <a:pt x="1231106" y="334225"/>
                </a:cubicBezTo>
                <a:cubicBezTo>
                  <a:pt x="1230154" y="334225"/>
                  <a:pt x="1228249" y="335177"/>
                  <a:pt x="1227296" y="335177"/>
                </a:cubicBezTo>
                <a:cubicBezTo>
                  <a:pt x="1215866" y="339940"/>
                  <a:pt x="1209199" y="352322"/>
                  <a:pt x="1212056" y="363752"/>
                </a:cubicBezTo>
                <a:lnTo>
                  <a:pt x="1248251" y="529487"/>
                </a:lnTo>
                <a:lnTo>
                  <a:pt x="1193959" y="581875"/>
                </a:lnTo>
                <a:lnTo>
                  <a:pt x="1150144" y="372325"/>
                </a:lnTo>
                <a:cubicBezTo>
                  <a:pt x="1148239" y="364705"/>
                  <a:pt x="1142524" y="358037"/>
                  <a:pt x="1134904" y="354227"/>
                </a:cubicBezTo>
                <a:cubicBezTo>
                  <a:pt x="1127284" y="351370"/>
                  <a:pt x="1118711" y="352322"/>
                  <a:pt x="1111091" y="356132"/>
                </a:cubicBezTo>
                <a:lnTo>
                  <a:pt x="929164" y="471385"/>
                </a:lnTo>
                <a:lnTo>
                  <a:pt x="928211" y="396137"/>
                </a:lnTo>
                <a:lnTo>
                  <a:pt x="1072991" y="307555"/>
                </a:lnTo>
                <a:cubicBezTo>
                  <a:pt x="1084421" y="299935"/>
                  <a:pt x="1088231" y="284695"/>
                  <a:pt x="1081564" y="272312"/>
                </a:cubicBezTo>
                <a:cubicBezTo>
                  <a:pt x="1073944" y="259930"/>
                  <a:pt x="1058704" y="256120"/>
                  <a:pt x="1046321" y="263740"/>
                </a:cubicBezTo>
                <a:lnTo>
                  <a:pt x="929164" y="336130"/>
                </a:lnTo>
                <a:lnTo>
                  <a:pt x="929164" y="273265"/>
                </a:lnTo>
                <a:lnTo>
                  <a:pt x="1041559" y="203732"/>
                </a:lnTo>
                <a:cubicBezTo>
                  <a:pt x="1053941" y="196112"/>
                  <a:pt x="1056799" y="180872"/>
                  <a:pt x="1050131" y="168490"/>
                </a:cubicBezTo>
                <a:cubicBezTo>
                  <a:pt x="1042511" y="156107"/>
                  <a:pt x="1027271" y="152297"/>
                  <a:pt x="1014889" y="159917"/>
                </a:cubicBezTo>
                <a:lnTo>
                  <a:pt x="929164" y="212305"/>
                </a:lnTo>
                <a:lnTo>
                  <a:pt x="929164" y="149440"/>
                </a:lnTo>
                <a:lnTo>
                  <a:pt x="929164" y="148487"/>
                </a:lnTo>
                <a:lnTo>
                  <a:pt x="994886" y="107530"/>
                </a:lnTo>
                <a:cubicBezTo>
                  <a:pt x="1006316" y="99910"/>
                  <a:pt x="1010126" y="84670"/>
                  <a:pt x="1003459" y="72287"/>
                </a:cubicBezTo>
                <a:cubicBezTo>
                  <a:pt x="995839" y="59905"/>
                  <a:pt x="980599" y="56095"/>
                  <a:pt x="968216" y="63715"/>
                </a:cubicBezTo>
                <a:lnTo>
                  <a:pt x="929164" y="88480"/>
                </a:lnTo>
                <a:lnTo>
                  <a:pt x="929164" y="88480"/>
                </a:lnTo>
                <a:lnTo>
                  <a:pt x="929164" y="28472"/>
                </a:lnTo>
                <a:cubicBezTo>
                  <a:pt x="927259" y="17995"/>
                  <a:pt x="915829" y="7517"/>
                  <a:pt x="902494" y="7517"/>
                </a:cubicBezTo>
                <a:cubicBezTo>
                  <a:pt x="898684" y="6565"/>
                  <a:pt x="895826" y="7517"/>
                  <a:pt x="892969" y="9422"/>
                </a:cubicBezTo>
                <a:cubicBezTo>
                  <a:pt x="883444" y="13232"/>
                  <a:pt x="877729" y="21805"/>
                  <a:pt x="876776" y="32282"/>
                </a:cubicBezTo>
                <a:lnTo>
                  <a:pt x="876776" y="82765"/>
                </a:lnTo>
                <a:lnTo>
                  <a:pt x="852011" y="66572"/>
                </a:lnTo>
                <a:cubicBezTo>
                  <a:pt x="845344" y="61810"/>
                  <a:pt x="836771" y="60857"/>
                  <a:pt x="829151" y="64667"/>
                </a:cubicBezTo>
                <a:cubicBezTo>
                  <a:pt x="824389" y="66572"/>
                  <a:pt x="820579" y="69430"/>
                  <a:pt x="817721" y="74192"/>
                </a:cubicBezTo>
                <a:cubicBezTo>
                  <a:pt x="810101" y="85622"/>
                  <a:pt x="812959" y="101815"/>
                  <a:pt x="824389" y="109435"/>
                </a:cubicBezTo>
                <a:lnTo>
                  <a:pt x="877729" y="144677"/>
                </a:lnTo>
                <a:lnTo>
                  <a:pt x="876776" y="206590"/>
                </a:lnTo>
                <a:lnTo>
                  <a:pt x="807244" y="159917"/>
                </a:lnTo>
                <a:cubicBezTo>
                  <a:pt x="799624" y="155155"/>
                  <a:pt x="791051" y="154202"/>
                  <a:pt x="783431" y="157060"/>
                </a:cubicBezTo>
                <a:cubicBezTo>
                  <a:pt x="778669" y="158965"/>
                  <a:pt x="774859" y="161822"/>
                  <a:pt x="772001" y="166585"/>
                </a:cubicBezTo>
                <a:cubicBezTo>
                  <a:pt x="764381" y="178015"/>
                  <a:pt x="767239" y="194207"/>
                  <a:pt x="778669" y="201827"/>
                </a:cubicBezTo>
                <a:lnTo>
                  <a:pt x="877729" y="268502"/>
                </a:lnTo>
                <a:lnTo>
                  <a:pt x="877729" y="268502"/>
                </a:lnTo>
                <a:lnTo>
                  <a:pt x="877729" y="343750"/>
                </a:lnTo>
                <a:lnTo>
                  <a:pt x="754856" y="260882"/>
                </a:lnTo>
                <a:cubicBezTo>
                  <a:pt x="747236" y="256120"/>
                  <a:pt x="738664" y="255167"/>
                  <a:pt x="731044" y="258025"/>
                </a:cubicBezTo>
                <a:cubicBezTo>
                  <a:pt x="726281" y="259930"/>
                  <a:pt x="722471" y="262787"/>
                  <a:pt x="719614" y="267550"/>
                </a:cubicBezTo>
                <a:cubicBezTo>
                  <a:pt x="711994" y="278980"/>
                  <a:pt x="714851" y="295172"/>
                  <a:pt x="726281" y="302792"/>
                </a:cubicBezTo>
                <a:lnTo>
                  <a:pt x="878681" y="404710"/>
                </a:lnTo>
                <a:lnTo>
                  <a:pt x="878681" y="483767"/>
                </a:lnTo>
                <a:lnTo>
                  <a:pt x="707231" y="363752"/>
                </a:lnTo>
                <a:cubicBezTo>
                  <a:pt x="699611" y="358990"/>
                  <a:pt x="691039" y="358037"/>
                  <a:pt x="683419" y="361847"/>
                </a:cubicBezTo>
                <a:cubicBezTo>
                  <a:pt x="675799" y="364705"/>
                  <a:pt x="670084" y="371372"/>
                  <a:pt x="668179" y="379945"/>
                </a:cubicBezTo>
                <a:lnTo>
                  <a:pt x="628174" y="584732"/>
                </a:lnTo>
                <a:lnTo>
                  <a:pt x="573881" y="528535"/>
                </a:lnTo>
                <a:lnTo>
                  <a:pt x="611981" y="349465"/>
                </a:lnTo>
                <a:cubicBezTo>
                  <a:pt x="614839" y="336130"/>
                  <a:pt x="606266" y="322795"/>
                  <a:pt x="592931" y="318985"/>
                </a:cubicBezTo>
                <a:cubicBezTo>
                  <a:pt x="588169" y="318032"/>
                  <a:pt x="582454" y="318032"/>
                  <a:pt x="577691" y="319937"/>
                </a:cubicBezTo>
                <a:cubicBezTo>
                  <a:pt x="570071" y="322795"/>
                  <a:pt x="564356" y="329462"/>
                  <a:pt x="562451" y="338035"/>
                </a:cubicBezTo>
                <a:lnTo>
                  <a:pt x="531019" y="482815"/>
                </a:lnTo>
                <a:lnTo>
                  <a:pt x="478631" y="428522"/>
                </a:lnTo>
                <a:lnTo>
                  <a:pt x="478631" y="428522"/>
                </a:lnTo>
                <a:lnTo>
                  <a:pt x="504349" y="312317"/>
                </a:lnTo>
                <a:cubicBezTo>
                  <a:pt x="507206" y="298982"/>
                  <a:pt x="498634" y="285647"/>
                  <a:pt x="485299" y="281837"/>
                </a:cubicBezTo>
                <a:cubicBezTo>
                  <a:pt x="480536" y="280885"/>
                  <a:pt x="474821" y="280885"/>
                  <a:pt x="470059" y="282790"/>
                </a:cubicBezTo>
                <a:cubicBezTo>
                  <a:pt x="462439" y="285647"/>
                  <a:pt x="456724" y="292315"/>
                  <a:pt x="454819" y="300887"/>
                </a:cubicBezTo>
                <a:lnTo>
                  <a:pt x="437674" y="382802"/>
                </a:lnTo>
                <a:lnTo>
                  <a:pt x="393859" y="338987"/>
                </a:lnTo>
                <a:lnTo>
                  <a:pt x="407194" y="276122"/>
                </a:lnTo>
                <a:cubicBezTo>
                  <a:pt x="410051" y="262787"/>
                  <a:pt x="401479" y="249452"/>
                  <a:pt x="388144" y="245642"/>
                </a:cubicBezTo>
                <a:cubicBezTo>
                  <a:pt x="383381" y="244690"/>
                  <a:pt x="377666" y="244690"/>
                  <a:pt x="373856" y="246595"/>
                </a:cubicBezTo>
                <a:cubicBezTo>
                  <a:pt x="366236" y="249452"/>
                  <a:pt x="360521" y="256120"/>
                  <a:pt x="358616" y="264692"/>
                </a:cubicBezTo>
                <a:lnTo>
                  <a:pt x="352901" y="293267"/>
                </a:lnTo>
                <a:lnTo>
                  <a:pt x="317659" y="257072"/>
                </a:lnTo>
                <a:cubicBezTo>
                  <a:pt x="310039" y="250405"/>
                  <a:pt x="299561" y="247547"/>
                  <a:pt x="290036" y="251357"/>
                </a:cubicBezTo>
                <a:cubicBezTo>
                  <a:pt x="287179" y="252310"/>
                  <a:pt x="284321" y="253262"/>
                  <a:pt x="282416" y="257072"/>
                </a:cubicBezTo>
                <a:cubicBezTo>
                  <a:pt x="271939" y="266597"/>
                  <a:pt x="271939" y="281837"/>
                  <a:pt x="281464" y="292315"/>
                </a:cubicBezTo>
                <a:lnTo>
                  <a:pt x="323374" y="335177"/>
                </a:lnTo>
                <a:lnTo>
                  <a:pt x="323374" y="335177"/>
                </a:lnTo>
                <a:lnTo>
                  <a:pt x="277654" y="344702"/>
                </a:lnTo>
                <a:cubicBezTo>
                  <a:pt x="264319" y="347560"/>
                  <a:pt x="255746" y="360895"/>
                  <a:pt x="258604" y="375182"/>
                </a:cubicBezTo>
                <a:cubicBezTo>
                  <a:pt x="261461" y="388517"/>
                  <a:pt x="274796" y="397090"/>
                  <a:pt x="289084" y="394232"/>
                </a:cubicBezTo>
                <a:lnTo>
                  <a:pt x="364331" y="378040"/>
                </a:lnTo>
                <a:lnTo>
                  <a:pt x="364331" y="378040"/>
                </a:lnTo>
                <a:lnTo>
                  <a:pt x="407194" y="423760"/>
                </a:lnTo>
                <a:lnTo>
                  <a:pt x="309086" y="444715"/>
                </a:lnTo>
                <a:cubicBezTo>
                  <a:pt x="295751" y="447572"/>
                  <a:pt x="287179" y="460907"/>
                  <a:pt x="290036" y="475195"/>
                </a:cubicBezTo>
                <a:cubicBezTo>
                  <a:pt x="292894" y="488530"/>
                  <a:pt x="306229" y="497102"/>
                  <a:pt x="320516" y="494245"/>
                </a:cubicBezTo>
                <a:lnTo>
                  <a:pt x="449104" y="465670"/>
                </a:lnTo>
                <a:lnTo>
                  <a:pt x="491966" y="511390"/>
                </a:lnTo>
                <a:lnTo>
                  <a:pt x="356711" y="540917"/>
                </a:lnTo>
                <a:cubicBezTo>
                  <a:pt x="343376" y="543775"/>
                  <a:pt x="334804" y="557110"/>
                  <a:pt x="337661" y="571397"/>
                </a:cubicBezTo>
                <a:cubicBezTo>
                  <a:pt x="340519" y="584732"/>
                  <a:pt x="353854" y="593305"/>
                  <a:pt x="368141" y="590447"/>
                </a:cubicBezTo>
                <a:lnTo>
                  <a:pt x="533876" y="554252"/>
                </a:lnTo>
                <a:lnTo>
                  <a:pt x="585311" y="608545"/>
                </a:lnTo>
                <a:lnTo>
                  <a:pt x="371951" y="655217"/>
                </a:lnTo>
                <a:cubicBezTo>
                  <a:pt x="364331" y="657122"/>
                  <a:pt x="357664" y="661885"/>
                  <a:pt x="353854" y="670457"/>
                </a:cubicBezTo>
                <a:cubicBezTo>
                  <a:pt x="351949" y="678077"/>
                  <a:pt x="351949" y="686650"/>
                  <a:pt x="355759" y="693317"/>
                </a:cubicBezTo>
                <a:lnTo>
                  <a:pt x="471964" y="876197"/>
                </a:lnTo>
                <a:lnTo>
                  <a:pt x="395764" y="876197"/>
                </a:lnTo>
                <a:lnTo>
                  <a:pt x="307181" y="731417"/>
                </a:lnTo>
                <a:cubicBezTo>
                  <a:pt x="300514" y="720940"/>
                  <a:pt x="287179" y="717130"/>
                  <a:pt x="275749" y="720940"/>
                </a:cubicBezTo>
                <a:cubicBezTo>
                  <a:pt x="274796" y="721892"/>
                  <a:pt x="272891" y="721892"/>
                  <a:pt x="271939" y="722845"/>
                </a:cubicBezTo>
                <a:cubicBezTo>
                  <a:pt x="260509" y="730465"/>
                  <a:pt x="256699" y="745705"/>
                  <a:pt x="263366" y="758087"/>
                </a:cubicBezTo>
                <a:lnTo>
                  <a:pt x="335756" y="876197"/>
                </a:lnTo>
                <a:lnTo>
                  <a:pt x="335756" y="876197"/>
                </a:lnTo>
                <a:lnTo>
                  <a:pt x="273844" y="876197"/>
                </a:lnTo>
                <a:lnTo>
                  <a:pt x="272891" y="876197"/>
                </a:lnTo>
                <a:lnTo>
                  <a:pt x="203359" y="763802"/>
                </a:lnTo>
                <a:cubicBezTo>
                  <a:pt x="196691" y="753325"/>
                  <a:pt x="183356" y="749515"/>
                  <a:pt x="171926" y="753325"/>
                </a:cubicBezTo>
                <a:cubicBezTo>
                  <a:pt x="170974" y="754277"/>
                  <a:pt x="169069" y="754277"/>
                  <a:pt x="168116" y="755230"/>
                </a:cubicBezTo>
                <a:cubicBezTo>
                  <a:pt x="155734" y="762850"/>
                  <a:pt x="152876" y="778090"/>
                  <a:pt x="159544" y="790472"/>
                </a:cubicBezTo>
                <a:lnTo>
                  <a:pt x="212884" y="876197"/>
                </a:lnTo>
                <a:lnTo>
                  <a:pt x="212884" y="876197"/>
                </a:lnTo>
                <a:lnTo>
                  <a:pt x="150019" y="876197"/>
                </a:lnTo>
                <a:lnTo>
                  <a:pt x="150019" y="876197"/>
                </a:lnTo>
                <a:lnTo>
                  <a:pt x="109061" y="809522"/>
                </a:lnTo>
                <a:cubicBezTo>
                  <a:pt x="102394" y="799045"/>
                  <a:pt x="89059" y="794282"/>
                  <a:pt x="77629" y="799045"/>
                </a:cubicBezTo>
                <a:cubicBezTo>
                  <a:pt x="76676" y="799997"/>
                  <a:pt x="74771" y="799997"/>
                  <a:pt x="73819" y="800950"/>
                </a:cubicBezTo>
                <a:cubicBezTo>
                  <a:pt x="62389" y="808570"/>
                  <a:pt x="58579" y="823810"/>
                  <a:pt x="65246" y="836192"/>
                </a:cubicBezTo>
                <a:lnTo>
                  <a:pt x="90011" y="876197"/>
                </a:lnTo>
                <a:lnTo>
                  <a:pt x="30004" y="877150"/>
                </a:lnTo>
                <a:cubicBezTo>
                  <a:pt x="18574" y="876197"/>
                  <a:pt x="7144" y="888580"/>
                  <a:pt x="7144" y="902867"/>
                </a:cubicBezTo>
                <a:cubicBezTo>
                  <a:pt x="7144" y="916202"/>
                  <a:pt x="18574" y="927632"/>
                  <a:pt x="32861" y="927632"/>
                </a:cubicBezTo>
                <a:lnTo>
                  <a:pt x="82391" y="926680"/>
                </a:lnTo>
                <a:lnTo>
                  <a:pt x="83344" y="926680"/>
                </a:lnTo>
                <a:lnTo>
                  <a:pt x="67151" y="951445"/>
                </a:lnTo>
                <a:cubicBezTo>
                  <a:pt x="59531" y="962875"/>
                  <a:pt x="62389" y="979067"/>
                  <a:pt x="73819" y="986687"/>
                </a:cubicBezTo>
                <a:cubicBezTo>
                  <a:pt x="85249" y="994307"/>
                  <a:pt x="101441" y="991450"/>
                  <a:pt x="109061" y="980020"/>
                </a:cubicBezTo>
                <a:lnTo>
                  <a:pt x="144304" y="927632"/>
                </a:lnTo>
                <a:lnTo>
                  <a:pt x="207169" y="927632"/>
                </a:lnTo>
                <a:lnTo>
                  <a:pt x="207169" y="927632"/>
                </a:lnTo>
                <a:lnTo>
                  <a:pt x="159544" y="998117"/>
                </a:lnTo>
                <a:cubicBezTo>
                  <a:pt x="151924" y="1009547"/>
                  <a:pt x="154781" y="1025740"/>
                  <a:pt x="166211" y="1033360"/>
                </a:cubicBezTo>
                <a:cubicBezTo>
                  <a:pt x="177641" y="1040980"/>
                  <a:pt x="193834" y="1038122"/>
                  <a:pt x="201454" y="1026692"/>
                </a:cubicBezTo>
                <a:lnTo>
                  <a:pt x="268129" y="927632"/>
                </a:lnTo>
                <a:lnTo>
                  <a:pt x="342424" y="928585"/>
                </a:lnTo>
                <a:lnTo>
                  <a:pt x="260509" y="1051457"/>
                </a:lnTo>
                <a:cubicBezTo>
                  <a:pt x="252889" y="1062888"/>
                  <a:pt x="255746" y="1079080"/>
                  <a:pt x="267176" y="1086700"/>
                </a:cubicBezTo>
                <a:cubicBezTo>
                  <a:pt x="278606" y="1094320"/>
                  <a:pt x="294799" y="1091463"/>
                  <a:pt x="302419" y="1080032"/>
                </a:cubicBezTo>
                <a:lnTo>
                  <a:pt x="404336" y="928585"/>
                </a:lnTo>
                <a:lnTo>
                  <a:pt x="483394" y="928585"/>
                </a:lnTo>
                <a:lnTo>
                  <a:pt x="362426" y="1100035"/>
                </a:lnTo>
                <a:cubicBezTo>
                  <a:pt x="357664" y="1106702"/>
                  <a:pt x="356711" y="1115275"/>
                  <a:pt x="360521" y="1123847"/>
                </a:cubicBezTo>
                <a:cubicBezTo>
                  <a:pt x="363379" y="1131467"/>
                  <a:pt x="370046" y="1137182"/>
                  <a:pt x="378619" y="1139088"/>
                </a:cubicBezTo>
                <a:lnTo>
                  <a:pt x="584359" y="1177188"/>
                </a:lnTo>
                <a:lnTo>
                  <a:pt x="528161" y="1232433"/>
                </a:lnTo>
                <a:lnTo>
                  <a:pt x="349091" y="1193380"/>
                </a:lnTo>
                <a:cubicBezTo>
                  <a:pt x="344329" y="1192427"/>
                  <a:pt x="338614" y="1192427"/>
                  <a:pt x="334804" y="1194332"/>
                </a:cubicBezTo>
                <a:cubicBezTo>
                  <a:pt x="327184" y="1197190"/>
                  <a:pt x="321469" y="1203857"/>
                  <a:pt x="319564" y="1212430"/>
                </a:cubicBezTo>
                <a:cubicBezTo>
                  <a:pt x="316706" y="1225765"/>
                  <a:pt x="325279" y="1240052"/>
                  <a:pt x="338614" y="1242910"/>
                </a:cubicBezTo>
                <a:lnTo>
                  <a:pt x="483394" y="1274342"/>
                </a:lnTo>
                <a:lnTo>
                  <a:pt x="483394" y="1274342"/>
                </a:lnTo>
                <a:lnTo>
                  <a:pt x="429101" y="1326730"/>
                </a:lnTo>
                <a:lnTo>
                  <a:pt x="311944" y="1300060"/>
                </a:lnTo>
                <a:cubicBezTo>
                  <a:pt x="307181" y="1299108"/>
                  <a:pt x="301466" y="1299108"/>
                  <a:pt x="296704" y="1301013"/>
                </a:cubicBezTo>
                <a:cubicBezTo>
                  <a:pt x="289084" y="1303870"/>
                  <a:pt x="283369" y="1310538"/>
                  <a:pt x="281464" y="1319110"/>
                </a:cubicBezTo>
                <a:cubicBezTo>
                  <a:pt x="278606" y="1332445"/>
                  <a:pt x="287179" y="1345780"/>
                  <a:pt x="300514" y="1349590"/>
                </a:cubicBezTo>
                <a:lnTo>
                  <a:pt x="383381" y="1367688"/>
                </a:lnTo>
                <a:lnTo>
                  <a:pt x="337661" y="1411502"/>
                </a:lnTo>
                <a:lnTo>
                  <a:pt x="337661" y="1411502"/>
                </a:lnTo>
                <a:lnTo>
                  <a:pt x="275749" y="1398167"/>
                </a:lnTo>
                <a:cubicBezTo>
                  <a:pt x="270986" y="1397215"/>
                  <a:pt x="265271" y="1397215"/>
                  <a:pt x="261461" y="1399120"/>
                </a:cubicBezTo>
                <a:cubicBezTo>
                  <a:pt x="253841" y="1401977"/>
                  <a:pt x="248126" y="1408645"/>
                  <a:pt x="246221" y="1417217"/>
                </a:cubicBezTo>
                <a:cubicBezTo>
                  <a:pt x="243364" y="1430552"/>
                  <a:pt x="251936" y="1443888"/>
                  <a:pt x="265271" y="1447697"/>
                </a:cubicBezTo>
                <a:lnTo>
                  <a:pt x="293846" y="1454365"/>
                </a:lnTo>
                <a:lnTo>
                  <a:pt x="293846" y="1454365"/>
                </a:lnTo>
                <a:lnTo>
                  <a:pt x="257651" y="1488655"/>
                </a:lnTo>
                <a:cubicBezTo>
                  <a:pt x="247174" y="1498180"/>
                  <a:pt x="247174" y="1514372"/>
                  <a:pt x="256699" y="1524850"/>
                </a:cubicBezTo>
                <a:cubicBezTo>
                  <a:pt x="266224" y="1535327"/>
                  <a:pt x="282416" y="1535327"/>
                  <a:pt x="291941" y="1525802"/>
                </a:cubicBezTo>
                <a:lnTo>
                  <a:pt x="334804" y="1483892"/>
                </a:lnTo>
                <a:lnTo>
                  <a:pt x="334804" y="1483892"/>
                </a:lnTo>
                <a:lnTo>
                  <a:pt x="344329" y="1528660"/>
                </a:lnTo>
                <a:cubicBezTo>
                  <a:pt x="347186" y="1541995"/>
                  <a:pt x="360521" y="1550567"/>
                  <a:pt x="374809" y="1547710"/>
                </a:cubicBezTo>
                <a:cubicBezTo>
                  <a:pt x="388144" y="1544852"/>
                  <a:pt x="396716" y="1531517"/>
                  <a:pt x="393859" y="1517230"/>
                </a:cubicBezTo>
                <a:lnTo>
                  <a:pt x="377666" y="1441983"/>
                </a:lnTo>
                <a:lnTo>
                  <a:pt x="377666" y="1441983"/>
                </a:lnTo>
                <a:lnTo>
                  <a:pt x="423386" y="1398167"/>
                </a:lnTo>
                <a:lnTo>
                  <a:pt x="444341" y="1496275"/>
                </a:lnTo>
                <a:cubicBezTo>
                  <a:pt x="447199" y="1509610"/>
                  <a:pt x="460534" y="1518183"/>
                  <a:pt x="474821" y="1515325"/>
                </a:cubicBezTo>
                <a:cubicBezTo>
                  <a:pt x="488156" y="1512467"/>
                  <a:pt x="496729" y="1499133"/>
                  <a:pt x="493871" y="1484845"/>
                </a:cubicBezTo>
                <a:lnTo>
                  <a:pt x="466249" y="1356258"/>
                </a:lnTo>
                <a:lnTo>
                  <a:pt x="467201" y="1356258"/>
                </a:lnTo>
                <a:lnTo>
                  <a:pt x="511969" y="1313395"/>
                </a:lnTo>
                <a:lnTo>
                  <a:pt x="541496" y="1447697"/>
                </a:lnTo>
                <a:cubicBezTo>
                  <a:pt x="544354" y="1461033"/>
                  <a:pt x="557689" y="1469605"/>
                  <a:pt x="571976" y="1466747"/>
                </a:cubicBezTo>
                <a:cubicBezTo>
                  <a:pt x="585311" y="1463890"/>
                  <a:pt x="593884" y="1450555"/>
                  <a:pt x="591026" y="1436267"/>
                </a:cubicBezTo>
                <a:lnTo>
                  <a:pt x="554831" y="1270533"/>
                </a:lnTo>
                <a:lnTo>
                  <a:pt x="608171" y="1218145"/>
                </a:lnTo>
                <a:lnTo>
                  <a:pt x="651986" y="1429600"/>
                </a:lnTo>
                <a:cubicBezTo>
                  <a:pt x="653891" y="1437220"/>
                  <a:pt x="659606" y="1443888"/>
                  <a:pt x="667226" y="1447697"/>
                </a:cubicBezTo>
                <a:cubicBezTo>
                  <a:pt x="674846" y="1450555"/>
                  <a:pt x="683419" y="1450555"/>
                  <a:pt x="691039" y="1445792"/>
                </a:cubicBezTo>
                <a:lnTo>
                  <a:pt x="874871" y="1330540"/>
                </a:lnTo>
                <a:lnTo>
                  <a:pt x="874871" y="1405788"/>
                </a:lnTo>
                <a:lnTo>
                  <a:pt x="874871" y="1405788"/>
                </a:lnTo>
                <a:lnTo>
                  <a:pt x="731044" y="1497227"/>
                </a:lnTo>
                <a:cubicBezTo>
                  <a:pt x="719614" y="1504847"/>
                  <a:pt x="715804" y="1520088"/>
                  <a:pt x="722471" y="1532470"/>
                </a:cubicBezTo>
                <a:cubicBezTo>
                  <a:pt x="730091" y="1543900"/>
                  <a:pt x="745331" y="1547710"/>
                  <a:pt x="757714" y="1541042"/>
                </a:cubicBezTo>
                <a:lnTo>
                  <a:pt x="875824" y="1468652"/>
                </a:lnTo>
                <a:lnTo>
                  <a:pt x="875824" y="1468652"/>
                </a:lnTo>
                <a:lnTo>
                  <a:pt x="875824" y="1530565"/>
                </a:lnTo>
                <a:lnTo>
                  <a:pt x="875824" y="1530565"/>
                </a:lnTo>
                <a:lnTo>
                  <a:pt x="763429" y="1600097"/>
                </a:lnTo>
                <a:cubicBezTo>
                  <a:pt x="751999" y="1607717"/>
                  <a:pt x="748189" y="1622958"/>
                  <a:pt x="754856" y="1635340"/>
                </a:cubicBezTo>
                <a:cubicBezTo>
                  <a:pt x="762476" y="1647722"/>
                  <a:pt x="777716" y="1650580"/>
                  <a:pt x="790099" y="1643913"/>
                </a:cubicBezTo>
                <a:lnTo>
                  <a:pt x="875824" y="1590572"/>
                </a:lnTo>
                <a:lnTo>
                  <a:pt x="875824" y="1591525"/>
                </a:lnTo>
                <a:lnTo>
                  <a:pt x="875824" y="1654390"/>
                </a:lnTo>
                <a:lnTo>
                  <a:pt x="809149" y="1695347"/>
                </a:lnTo>
                <a:cubicBezTo>
                  <a:pt x="796766" y="1702967"/>
                  <a:pt x="793909" y="1718208"/>
                  <a:pt x="800576" y="1730590"/>
                </a:cubicBezTo>
                <a:cubicBezTo>
                  <a:pt x="808196" y="1742020"/>
                  <a:pt x="823436" y="1745830"/>
                  <a:pt x="835819" y="1739163"/>
                </a:cubicBezTo>
                <a:lnTo>
                  <a:pt x="875824" y="1714397"/>
                </a:lnTo>
                <a:lnTo>
                  <a:pt x="875824" y="1715350"/>
                </a:lnTo>
                <a:lnTo>
                  <a:pt x="875824" y="1774405"/>
                </a:lnTo>
                <a:cubicBezTo>
                  <a:pt x="875824" y="1788692"/>
                  <a:pt x="887254" y="1800122"/>
                  <a:pt x="901541" y="1800122"/>
                </a:cubicBezTo>
                <a:cubicBezTo>
                  <a:pt x="914876" y="1800122"/>
                  <a:pt x="926306" y="1788692"/>
                  <a:pt x="926306" y="1774405"/>
                </a:cubicBezTo>
                <a:lnTo>
                  <a:pt x="927259" y="1723922"/>
                </a:lnTo>
                <a:lnTo>
                  <a:pt x="927259" y="1723922"/>
                </a:lnTo>
                <a:lnTo>
                  <a:pt x="951071" y="1740115"/>
                </a:lnTo>
                <a:cubicBezTo>
                  <a:pt x="962501" y="1747735"/>
                  <a:pt x="978694" y="1744877"/>
                  <a:pt x="986314" y="1733447"/>
                </a:cubicBezTo>
                <a:cubicBezTo>
                  <a:pt x="993934" y="1722017"/>
                  <a:pt x="991076" y="1705825"/>
                  <a:pt x="979646" y="1698205"/>
                </a:cubicBezTo>
                <a:lnTo>
                  <a:pt x="926306" y="1662010"/>
                </a:lnTo>
                <a:lnTo>
                  <a:pt x="926306" y="1662010"/>
                </a:lnTo>
                <a:lnTo>
                  <a:pt x="926306" y="1600097"/>
                </a:lnTo>
                <a:lnTo>
                  <a:pt x="926306" y="1599145"/>
                </a:lnTo>
                <a:lnTo>
                  <a:pt x="926306" y="1599145"/>
                </a:lnTo>
                <a:lnTo>
                  <a:pt x="997744" y="1646770"/>
                </a:lnTo>
                <a:cubicBezTo>
                  <a:pt x="1009174" y="1654390"/>
                  <a:pt x="1025366" y="1651533"/>
                  <a:pt x="1032986" y="1640102"/>
                </a:cubicBezTo>
                <a:cubicBezTo>
                  <a:pt x="1040606" y="1628672"/>
                  <a:pt x="1037749" y="1612480"/>
                  <a:pt x="1026319" y="1604860"/>
                </a:cubicBezTo>
                <a:lnTo>
                  <a:pt x="927259" y="1538185"/>
                </a:lnTo>
                <a:lnTo>
                  <a:pt x="927259" y="1538185"/>
                </a:lnTo>
                <a:lnTo>
                  <a:pt x="928211" y="1463890"/>
                </a:lnTo>
                <a:lnTo>
                  <a:pt x="928211" y="1463890"/>
                </a:lnTo>
                <a:lnTo>
                  <a:pt x="1051084" y="1546758"/>
                </a:lnTo>
                <a:cubicBezTo>
                  <a:pt x="1062514" y="1554377"/>
                  <a:pt x="1078706" y="1551520"/>
                  <a:pt x="1086326" y="1540090"/>
                </a:cubicBezTo>
                <a:cubicBezTo>
                  <a:pt x="1093946" y="1528660"/>
                  <a:pt x="1091089" y="1512467"/>
                  <a:pt x="1079659" y="1504847"/>
                </a:cubicBezTo>
                <a:lnTo>
                  <a:pt x="927259" y="1402930"/>
                </a:lnTo>
                <a:lnTo>
                  <a:pt x="927259" y="1402930"/>
                </a:lnTo>
                <a:lnTo>
                  <a:pt x="927259" y="1323872"/>
                </a:lnTo>
                <a:lnTo>
                  <a:pt x="1097756" y="1443888"/>
                </a:lnTo>
                <a:cubicBezTo>
                  <a:pt x="1111091" y="1453413"/>
                  <a:pt x="1133951" y="1444840"/>
                  <a:pt x="1136809" y="1427695"/>
                </a:cubicBezTo>
                <a:lnTo>
                  <a:pt x="1176814" y="1222907"/>
                </a:lnTo>
                <a:lnTo>
                  <a:pt x="1231106" y="1279105"/>
                </a:lnTo>
                <a:lnTo>
                  <a:pt x="1231106" y="1279105"/>
                </a:lnTo>
                <a:lnTo>
                  <a:pt x="1192054" y="1458175"/>
                </a:lnTo>
                <a:cubicBezTo>
                  <a:pt x="1189196" y="1471510"/>
                  <a:pt x="1197769" y="1484845"/>
                  <a:pt x="1211104" y="1487702"/>
                </a:cubicBezTo>
                <a:cubicBezTo>
                  <a:pt x="1224439" y="1490560"/>
                  <a:pt x="1237774" y="1481988"/>
                  <a:pt x="1241584" y="1468652"/>
                </a:cubicBezTo>
                <a:lnTo>
                  <a:pt x="1273016" y="1323872"/>
                </a:lnTo>
                <a:lnTo>
                  <a:pt x="1273016" y="1323872"/>
                </a:lnTo>
                <a:lnTo>
                  <a:pt x="1325404" y="1377213"/>
                </a:lnTo>
                <a:lnTo>
                  <a:pt x="1325404" y="1377213"/>
                </a:lnTo>
                <a:lnTo>
                  <a:pt x="1300639" y="1494370"/>
                </a:lnTo>
                <a:cubicBezTo>
                  <a:pt x="1297781" y="1507705"/>
                  <a:pt x="1306354" y="1521040"/>
                  <a:pt x="1319689" y="1524850"/>
                </a:cubicBezTo>
                <a:cubicBezTo>
                  <a:pt x="1333024" y="1527708"/>
                  <a:pt x="1346359" y="1519135"/>
                  <a:pt x="1350169" y="1505800"/>
                </a:cubicBezTo>
                <a:lnTo>
                  <a:pt x="1368266" y="1421980"/>
                </a:lnTo>
                <a:lnTo>
                  <a:pt x="1368266" y="1421980"/>
                </a:lnTo>
                <a:lnTo>
                  <a:pt x="1368266" y="1422933"/>
                </a:lnTo>
                <a:lnTo>
                  <a:pt x="1411129" y="1467700"/>
                </a:lnTo>
                <a:lnTo>
                  <a:pt x="1411129" y="1467700"/>
                </a:lnTo>
                <a:lnTo>
                  <a:pt x="1397794" y="1530565"/>
                </a:lnTo>
                <a:cubicBezTo>
                  <a:pt x="1394936" y="1543900"/>
                  <a:pt x="1403509" y="1558188"/>
                  <a:pt x="1416844" y="1561045"/>
                </a:cubicBezTo>
                <a:cubicBezTo>
                  <a:pt x="1430179" y="1563902"/>
                  <a:pt x="1443514" y="1555330"/>
                  <a:pt x="1447324" y="1541995"/>
                </a:cubicBezTo>
                <a:lnTo>
                  <a:pt x="1453039" y="1513420"/>
                </a:lnTo>
                <a:lnTo>
                  <a:pt x="1453039" y="1513420"/>
                </a:lnTo>
                <a:lnTo>
                  <a:pt x="1488281" y="1549615"/>
                </a:lnTo>
                <a:cubicBezTo>
                  <a:pt x="1497806" y="1560092"/>
                  <a:pt x="1513999" y="1560092"/>
                  <a:pt x="1523524" y="1550567"/>
                </a:cubicBezTo>
                <a:cubicBezTo>
                  <a:pt x="1534001" y="1541042"/>
                  <a:pt x="1534001" y="1524850"/>
                  <a:pt x="1524476" y="1514372"/>
                </a:cubicBezTo>
                <a:lnTo>
                  <a:pt x="1483519" y="1472463"/>
                </a:lnTo>
                <a:lnTo>
                  <a:pt x="1482566" y="1471510"/>
                </a:lnTo>
                <a:lnTo>
                  <a:pt x="1528286" y="1461985"/>
                </a:lnTo>
                <a:cubicBezTo>
                  <a:pt x="1541621" y="1459127"/>
                  <a:pt x="1550194" y="1445792"/>
                  <a:pt x="1547336" y="1431505"/>
                </a:cubicBezTo>
                <a:cubicBezTo>
                  <a:pt x="1544479" y="1418170"/>
                  <a:pt x="1531144" y="1409597"/>
                  <a:pt x="1516856" y="1412455"/>
                </a:cubicBezTo>
                <a:lnTo>
                  <a:pt x="1440656" y="1428647"/>
                </a:lnTo>
                <a:lnTo>
                  <a:pt x="1397794" y="1379117"/>
                </a:lnTo>
                <a:lnTo>
                  <a:pt x="1397794" y="1379117"/>
                </a:lnTo>
                <a:lnTo>
                  <a:pt x="1495901" y="1358163"/>
                </a:lnTo>
                <a:cubicBezTo>
                  <a:pt x="1509236" y="1355305"/>
                  <a:pt x="1517809" y="1341970"/>
                  <a:pt x="1514951" y="1327683"/>
                </a:cubicBezTo>
                <a:cubicBezTo>
                  <a:pt x="1512094" y="1314347"/>
                  <a:pt x="1498759" y="1305775"/>
                  <a:pt x="1484471" y="1308633"/>
                </a:cubicBezTo>
                <a:lnTo>
                  <a:pt x="1355884" y="1336255"/>
                </a:lnTo>
                <a:lnTo>
                  <a:pt x="1355884" y="1336255"/>
                </a:lnTo>
                <a:lnTo>
                  <a:pt x="1313021" y="1291488"/>
                </a:lnTo>
                <a:lnTo>
                  <a:pt x="1313021" y="1291488"/>
                </a:lnTo>
                <a:lnTo>
                  <a:pt x="1448276" y="1261960"/>
                </a:lnTo>
                <a:cubicBezTo>
                  <a:pt x="1461611" y="1259102"/>
                  <a:pt x="1470184" y="1245767"/>
                  <a:pt x="1467326" y="1231480"/>
                </a:cubicBezTo>
                <a:cubicBezTo>
                  <a:pt x="1464469" y="1218145"/>
                  <a:pt x="1451134" y="1209572"/>
                  <a:pt x="1436846" y="1212430"/>
                </a:cubicBezTo>
                <a:lnTo>
                  <a:pt x="1271111" y="1248625"/>
                </a:lnTo>
                <a:lnTo>
                  <a:pt x="1271111" y="1248625"/>
                </a:lnTo>
                <a:lnTo>
                  <a:pt x="1218724" y="1194332"/>
                </a:lnTo>
                <a:lnTo>
                  <a:pt x="1431131" y="1150517"/>
                </a:lnTo>
                <a:cubicBezTo>
                  <a:pt x="1439704" y="1149565"/>
                  <a:pt x="1445419" y="1143850"/>
                  <a:pt x="1449229" y="1135277"/>
                </a:cubicBezTo>
                <a:cubicBezTo>
                  <a:pt x="1451134" y="1127657"/>
                  <a:pt x="1451134" y="1119085"/>
                  <a:pt x="1447324" y="1112417"/>
                </a:cubicBezTo>
                <a:lnTo>
                  <a:pt x="1332071" y="929537"/>
                </a:lnTo>
                <a:lnTo>
                  <a:pt x="1407319" y="929537"/>
                </a:lnTo>
                <a:lnTo>
                  <a:pt x="1495901" y="1073365"/>
                </a:lnTo>
                <a:cubicBezTo>
                  <a:pt x="1503521" y="1084795"/>
                  <a:pt x="1519714" y="1088605"/>
                  <a:pt x="1531144" y="1081938"/>
                </a:cubicBezTo>
                <a:cubicBezTo>
                  <a:pt x="1542574" y="1074317"/>
                  <a:pt x="1546384" y="1059077"/>
                  <a:pt x="1539716" y="1046695"/>
                </a:cubicBezTo>
                <a:lnTo>
                  <a:pt x="1467326" y="929537"/>
                </a:lnTo>
                <a:lnTo>
                  <a:pt x="1529239" y="929537"/>
                </a:lnTo>
                <a:lnTo>
                  <a:pt x="1530191" y="929537"/>
                </a:lnTo>
                <a:lnTo>
                  <a:pt x="1598771" y="1040980"/>
                </a:lnTo>
                <a:cubicBezTo>
                  <a:pt x="1606391" y="1052410"/>
                  <a:pt x="1622584" y="1056220"/>
                  <a:pt x="1634014" y="1049552"/>
                </a:cubicBezTo>
                <a:cubicBezTo>
                  <a:pt x="1645444" y="1041932"/>
                  <a:pt x="1649254" y="1026692"/>
                  <a:pt x="1642586" y="1014310"/>
                </a:cubicBezTo>
                <a:lnTo>
                  <a:pt x="1590199" y="928585"/>
                </a:lnTo>
                <a:lnTo>
                  <a:pt x="1653064" y="928585"/>
                </a:lnTo>
                <a:lnTo>
                  <a:pt x="1653064" y="928585"/>
                </a:lnTo>
                <a:lnTo>
                  <a:pt x="1694021" y="994307"/>
                </a:lnTo>
                <a:cubicBezTo>
                  <a:pt x="1701641" y="1005737"/>
                  <a:pt x="1717834" y="1009547"/>
                  <a:pt x="1729264" y="1002880"/>
                </a:cubicBezTo>
                <a:cubicBezTo>
                  <a:pt x="1740694" y="995260"/>
                  <a:pt x="1744504" y="980020"/>
                  <a:pt x="1737836" y="967637"/>
                </a:cubicBezTo>
                <a:lnTo>
                  <a:pt x="1714024" y="928585"/>
                </a:lnTo>
                <a:lnTo>
                  <a:pt x="1714024" y="928585"/>
                </a:lnTo>
                <a:lnTo>
                  <a:pt x="1774031" y="928585"/>
                </a:lnTo>
                <a:cubicBezTo>
                  <a:pt x="1787366" y="928585"/>
                  <a:pt x="1798796" y="917155"/>
                  <a:pt x="1798796" y="902867"/>
                </a:cubicBezTo>
                <a:cubicBezTo>
                  <a:pt x="1798796" y="888580"/>
                  <a:pt x="1787366" y="877150"/>
                  <a:pt x="1773079" y="877150"/>
                </a:cubicBezTo>
                <a:lnTo>
                  <a:pt x="1722596" y="878102"/>
                </a:lnTo>
                <a:lnTo>
                  <a:pt x="1722596" y="878102"/>
                </a:lnTo>
                <a:lnTo>
                  <a:pt x="1738789" y="853337"/>
                </a:lnTo>
                <a:cubicBezTo>
                  <a:pt x="1746409" y="841907"/>
                  <a:pt x="1743551" y="825715"/>
                  <a:pt x="1732121" y="818095"/>
                </a:cubicBezTo>
                <a:cubicBezTo>
                  <a:pt x="1724501" y="813332"/>
                  <a:pt x="1715929" y="812380"/>
                  <a:pt x="1708309" y="815237"/>
                </a:cubicBezTo>
                <a:cubicBezTo>
                  <a:pt x="1703546" y="817142"/>
                  <a:pt x="1699736" y="820000"/>
                  <a:pt x="1696879" y="824762"/>
                </a:cubicBezTo>
                <a:lnTo>
                  <a:pt x="1661636" y="877150"/>
                </a:lnTo>
                <a:lnTo>
                  <a:pt x="1661636" y="877150"/>
                </a:lnTo>
                <a:lnTo>
                  <a:pt x="1598771" y="877150"/>
                </a:lnTo>
                <a:lnTo>
                  <a:pt x="1646396" y="806665"/>
                </a:lnTo>
                <a:cubicBezTo>
                  <a:pt x="1654016" y="795235"/>
                  <a:pt x="1651159" y="779042"/>
                  <a:pt x="1639729" y="771422"/>
                </a:cubicBezTo>
                <a:cubicBezTo>
                  <a:pt x="1632109" y="766660"/>
                  <a:pt x="1623536" y="765707"/>
                  <a:pt x="1615916" y="768565"/>
                </a:cubicBezTo>
                <a:cubicBezTo>
                  <a:pt x="1611154" y="770470"/>
                  <a:pt x="1607344" y="773327"/>
                  <a:pt x="1604486" y="778090"/>
                </a:cubicBezTo>
                <a:lnTo>
                  <a:pt x="1537811" y="877150"/>
                </a:lnTo>
                <a:lnTo>
                  <a:pt x="1462564" y="877150"/>
                </a:lnTo>
                <a:lnTo>
                  <a:pt x="1462564" y="877150"/>
                </a:lnTo>
                <a:lnTo>
                  <a:pt x="1545431" y="754277"/>
                </a:lnTo>
                <a:cubicBezTo>
                  <a:pt x="1553051" y="742847"/>
                  <a:pt x="1550194" y="726655"/>
                  <a:pt x="1538764" y="719035"/>
                </a:cubicBezTo>
                <a:cubicBezTo>
                  <a:pt x="1531144" y="714272"/>
                  <a:pt x="1522571" y="713320"/>
                  <a:pt x="1514951" y="716177"/>
                </a:cubicBezTo>
                <a:cubicBezTo>
                  <a:pt x="1510189" y="718082"/>
                  <a:pt x="1506379" y="720940"/>
                  <a:pt x="1503521" y="725702"/>
                </a:cubicBezTo>
                <a:lnTo>
                  <a:pt x="1401604" y="878102"/>
                </a:lnTo>
                <a:lnTo>
                  <a:pt x="1322546" y="877150"/>
                </a:lnTo>
                <a:lnTo>
                  <a:pt x="1443514" y="706652"/>
                </a:lnTo>
                <a:cubicBezTo>
                  <a:pt x="1448276" y="699032"/>
                  <a:pt x="1449229" y="690460"/>
                  <a:pt x="1445419" y="682840"/>
                </a:cubicBezTo>
                <a:cubicBezTo>
                  <a:pt x="1441609" y="674267"/>
                  <a:pt x="1434941" y="668552"/>
                  <a:pt x="1427321" y="667600"/>
                </a:cubicBezTo>
                <a:lnTo>
                  <a:pt x="1221581" y="628547"/>
                </a:lnTo>
                <a:lnTo>
                  <a:pt x="1278731" y="573302"/>
                </a:lnTo>
                <a:lnTo>
                  <a:pt x="1456849" y="611402"/>
                </a:lnTo>
                <a:cubicBezTo>
                  <a:pt x="1470184" y="614260"/>
                  <a:pt x="1483519" y="605687"/>
                  <a:pt x="1487329" y="592352"/>
                </a:cubicBezTo>
                <a:cubicBezTo>
                  <a:pt x="1490186" y="579017"/>
                  <a:pt x="1481614" y="565682"/>
                  <a:pt x="1468279" y="561872"/>
                </a:cubicBezTo>
                <a:lnTo>
                  <a:pt x="1321594" y="532345"/>
                </a:lnTo>
                <a:lnTo>
                  <a:pt x="1374934" y="479957"/>
                </a:lnTo>
                <a:lnTo>
                  <a:pt x="1492091" y="504722"/>
                </a:lnTo>
                <a:cubicBezTo>
                  <a:pt x="1505426" y="507580"/>
                  <a:pt x="1518761" y="499007"/>
                  <a:pt x="1522571" y="485672"/>
                </a:cubicBezTo>
                <a:cubicBezTo>
                  <a:pt x="1525429" y="472337"/>
                  <a:pt x="1516856" y="459002"/>
                  <a:pt x="1503521" y="455192"/>
                </a:cubicBezTo>
                <a:lnTo>
                  <a:pt x="1420654" y="437095"/>
                </a:lnTo>
                <a:lnTo>
                  <a:pt x="1420654" y="437095"/>
                </a:lnTo>
                <a:lnTo>
                  <a:pt x="1466374" y="393280"/>
                </a:lnTo>
                <a:lnTo>
                  <a:pt x="1528286" y="406615"/>
                </a:lnTo>
                <a:cubicBezTo>
                  <a:pt x="1541621" y="409472"/>
                  <a:pt x="1554956" y="400900"/>
                  <a:pt x="1558766" y="387565"/>
                </a:cubicBezTo>
                <a:cubicBezTo>
                  <a:pt x="1561624" y="374230"/>
                  <a:pt x="1553051" y="360895"/>
                  <a:pt x="1539716" y="357085"/>
                </a:cubicBezTo>
                <a:lnTo>
                  <a:pt x="1510189" y="350417"/>
                </a:lnTo>
                <a:lnTo>
                  <a:pt x="1510189" y="350417"/>
                </a:lnTo>
                <a:lnTo>
                  <a:pt x="1546384" y="316127"/>
                </a:lnTo>
                <a:cubicBezTo>
                  <a:pt x="1555909" y="307555"/>
                  <a:pt x="1555909" y="290410"/>
                  <a:pt x="1546384" y="280885"/>
                </a:cubicBezTo>
                <a:close/>
                <a:moveTo>
                  <a:pt x="1257776" y="879055"/>
                </a:moveTo>
                <a:lnTo>
                  <a:pt x="1110139" y="880007"/>
                </a:lnTo>
                <a:lnTo>
                  <a:pt x="1109186" y="828572"/>
                </a:lnTo>
                <a:cubicBezTo>
                  <a:pt x="1109186" y="821905"/>
                  <a:pt x="1106329" y="815237"/>
                  <a:pt x="1102519" y="811427"/>
                </a:cubicBezTo>
                <a:lnTo>
                  <a:pt x="1068229" y="774280"/>
                </a:lnTo>
                <a:lnTo>
                  <a:pt x="1175861" y="671410"/>
                </a:lnTo>
                <a:lnTo>
                  <a:pt x="1376839" y="710462"/>
                </a:lnTo>
                <a:lnTo>
                  <a:pt x="1258729" y="877150"/>
                </a:lnTo>
                <a:lnTo>
                  <a:pt x="1257776" y="879055"/>
                </a:lnTo>
                <a:close/>
                <a:moveTo>
                  <a:pt x="1059656" y="879055"/>
                </a:moveTo>
                <a:lnTo>
                  <a:pt x="1060609" y="929537"/>
                </a:lnTo>
                <a:lnTo>
                  <a:pt x="1061561" y="969542"/>
                </a:lnTo>
                <a:lnTo>
                  <a:pt x="1032034" y="997165"/>
                </a:lnTo>
                <a:lnTo>
                  <a:pt x="994886" y="1031455"/>
                </a:lnTo>
                <a:lnTo>
                  <a:pt x="965359" y="1059077"/>
                </a:lnTo>
                <a:lnTo>
                  <a:pt x="925354" y="1060030"/>
                </a:lnTo>
                <a:lnTo>
                  <a:pt x="874871" y="1060982"/>
                </a:lnTo>
                <a:lnTo>
                  <a:pt x="834866" y="1061935"/>
                </a:lnTo>
                <a:lnTo>
                  <a:pt x="807244" y="1032407"/>
                </a:lnTo>
                <a:lnTo>
                  <a:pt x="772954" y="995260"/>
                </a:lnTo>
                <a:lnTo>
                  <a:pt x="745331" y="965732"/>
                </a:lnTo>
                <a:lnTo>
                  <a:pt x="744379" y="925727"/>
                </a:lnTo>
                <a:lnTo>
                  <a:pt x="743426" y="875245"/>
                </a:lnTo>
                <a:lnTo>
                  <a:pt x="742474" y="835240"/>
                </a:lnTo>
                <a:lnTo>
                  <a:pt x="772001" y="807617"/>
                </a:lnTo>
                <a:lnTo>
                  <a:pt x="809149" y="773327"/>
                </a:lnTo>
                <a:lnTo>
                  <a:pt x="838676" y="745705"/>
                </a:lnTo>
                <a:lnTo>
                  <a:pt x="878681" y="744752"/>
                </a:lnTo>
                <a:lnTo>
                  <a:pt x="929164" y="743800"/>
                </a:lnTo>
                <a:lnTo>
                  <a:pt x="969169" y="742847"/>
                </a:lnTo>
                <a:lnTo>
                  <a:pt x="996791" y="772375"/>
                </a:lnTo>
                <a:lnTo>
                  <a:pt x="1031081" y="809522"/>
                </a:lnTo>
                <a:lnTo>
                  <a:pt x="1057751" y="839050"/>
                </a:lnTo>
                <a:lnTo>
                  <a:pt x="1059656" y="879055"/>
                </a:lnTo>
                <a:close/>
                <a:moveTo>
                  <a:pt x="1178719" y="1150517"/>
                </a:moveTo>
                <a:lnTo>
                  <a:pt x="1066324" y="1033360"/>
                </a:lnTo>
                <a:lnTo>
                  <a:pt x="1103471" y="999070"/>
                </a:lnTo>
                <a:cubicBezTo>
                  <a:pt x="1109186" y="994307"/>
                  <a:pt x="1112044" y="987640"/>
                  <a:pt x="1112044" y="980020"/>
                </a:cubicBezTo>
                <a:lnTo>
                  <a:pt x="1111091" y="929537"/>
                </a:lnTo>
                <a:lnTo>
                  <a:pt x="1272064" y="928585"/>
                </a:lnTo>
                <a:lnTo>
                  <a:pt x="1384459" y="1107655"/>
                </a:lnTo>
                <a:lnTo>
                  <a:pt x="1178719" y="1150517"/>
                </a:lnTo>
                <a:close/>
                <a:moveTo>
                  <a:pt x="926306" y="1260055"/>
                </a:moveTo>
                <a:lnTo>
                  <a:pt x="925354" y="1111465"/>
                </a:lnTo>
                <a:lnTo>
                  <a:pt x="975836" y="1110513"/>
                </a:lnTo>
                <a:cubicBezTo>
                  <a:pt x="982504" y="1110513"/>
                  <a:pt x="988219" y="1107655"/>
                  <a:pt x="992981" y="1103845"/>
                </a:cubicBezTo>
                <a:lnTo>
                  <a:pt x="1030129" y="1069555"/>
                </a:lnTo>
                <a:lnTo>
                  <a:pt x="1132999" y="1177188"/>
                </a:lnTo>
                <a:lnTo>
                  <a:pt x="1093946" y="1378165"/>
                </a:lnTo>
                <a:lnTo>
                  <a:pt x="926306" y="1260055"/>
                </a:lnTo>
                <a:close/>
                <a:moveTo>
                  <a:pt x="652939" y="1179092"/>
                </a:moveTo>
                <a:lnTo>
                  <a:pt x="769144" y="1067650"/>
                </a:lnTo>
                <a:lnTo>
                  <a:pt x="803434" y="1104797"/>
                </a:lnTo>
                <a:cubicBezTo>
                  <a:pt x="809149" y="1110513"/>
                  <a:pt x="815816" y="1113370"/>
                  <a:pt x="822484" y="1112417"/>
                </a:cubicBezTo>
                <a:lnTo>
                  <a:pt x="872966" y="1111465"/>
                </a:lnTo>
                <a:lnTo>
                  <a:pt x="872966" y="1274342"/>
                </a:lnTo>
                <a:lnTo>
                  <a:pt x="694849" y="1386738"/>
                </a:lnTo>
                <a:lnTo>
                  <a:pt x="652939" y="1179092"/>
                </a:lnTo>
                <a:close/>
                <a:moveTo>
                  <a:pt x="545306" y="926680"/>
                </a:moveTo>
                <a:lnTo>
                  <a:pt x="693896" y="925727"/>
                </a:lnTo>
                <a:lnTo>
                  <a:pt x="694849" y="976210"/>
                </a:lnTo>
                <a:cubicBezTo>
                  <a:pt x="694849" y="981925"/>
                  <a:pt x="697706" y="988592"/>
                  <a:pt x="701516" y="993355"/>
                </a:cubicBezTo>
                <a:lnTo>
                  <a:pt x="735806" y="1030502"/>
                </a:lnTo>
                <a:lnTo>
                  <a:pt x="628174" y="1132420"/>
                </a:lnTo>
                <a:lnTo>
                  <a:pt x="627221" y="1131467"/>
                </a:lnTo>
                <a:lnTo>
                  <a:pt x="426244" y="1093367"/>
                </a:lnTo>
                <a:lnTo>
                  <a:pt x="545306" y="926680"/>
                </a:lnTo>
                <a:close/>
                <a:moveTo>
                  <a:pt x="626269" y="654265"/>
                </a:moveTo>
                <a:lnTo>
                  <a:pt x="737711" y="770470"/>
                </a:lnTo>
                <a:lnTo>
                  <a:pt x="700564" y="804760"/>
                </a:lnTo>
                <a:cubicBezTo>
                  <a:pt x="694849" y="809522"/>
                  <a:pt x="691991" y="817142"/>
                  <a:pt x="691991" y="823810"/>
                </a:cubicBezTo>
                <a:lnTo>
                  <a:pt x="692944" y="875245"/>
                </a:lnTo>
                <a:lnTo>
                  <a:pt x="531971" y="876197"/>
                </a:lnTo>
                <a:lnTo>
                  <a:pt x="418624" y="697127"/>
                </a:lnTo>
                <a:lnTo>
                  <a:pt x="626269" y="654265"/>
                </a:lnTo>
                <a:close/>
                <a:moveTo>
                  <a:pt x="877729" y="545680"/>
                </a:moveTo>
                <a:lnTo>
                  <a:pt x="877729" y="695222"/>
                </a:lnTo>
                <a:lnTo>
                  <a:pt x="827246" y="696175"/>
                </a:lnTo>
                <a:cubicBezTo>
                  <a:pt x="824389" y="696175"/>
                  <a:pt x="820579" y="696175"/>
                  <a:pt x="817721" y="698080"/>
                </a:cubicBezTo>
                <a:cubicBezTo>
                  <a:pt x="814864" y="699032"/>
                  <a:pt x="812959" y="700937"/>
                  <a:pt x="810101" y="703795"/>
                </a:cubicBezTo>
                <a:lnTo>
                  <a:pt x="773906" y="738085"/>
                </a:lnTo>
                <a:lnTo>
                  <a:pt x="671989" y="629500"/>
                </a:lnTo>
                <a:lnTo>
                  <a:pt x="711041" y="428522"/>
                </a:lnTo>
                <a:lnTo>
                  <a:pt x="877729" y="545680"/>
                </a:lnTo>
                <a:close/>
                <a:moveTo>
                  <a:pt x="1151096" y="626642"/>
                </a:moveTo>
                <a:lnTo>
                  <a:pt x="1034891" y="738085"/>
                </a:lnTo>
                <a:lnTo>
                  <a:pt x="999649" y="699985"/>
                </a:lnTo>
                <a:cubicBezTo>
                  <a:pt x="994886" y="695222"/>
                  <a:pt x="987266" y="691412"/>
                  <a:pt x="980599" y="692365"/>
                </a:cubicBezTo>
                <a:lnTo>
                  <a:pt x="929164" y="693317"/>
                </a:lnTo>
                <a:lnTo>
                  <a:pt x="928211" y="532345"/>
                </a:lnTo>
                <a:lnTo>
                  <a:pt x="1107281" y="419950"/>
                </a:lnTo>
                <a:lnTo>
                  <a:pt x="1151096" y="626642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2">
            <a:extLst>
              <a:ext uri="{FF2B5EF4-FFF2-40B4-BE49-F238E27FC236}">
                <a16:creationId xmlns:a16="http://schemas.microsoft.com/office/drawing/2014/main" id="{D41A0DA4-48C2-4781-A345-A0B195AE5A3C}"/>
              </a:ext>
            </a:extLst>
          </p:cNvPr>
          <p:cNvSpPr/>
          <p:nvPr/>
        </p:nvSpPr>
        <p:spPr>
          <a:xfrm rot="1218983">
            <a:off x="8081837" y="3736122"/>
            <a:ext cx="1840129" cy="1840129"/>
          </a:xfrm>
          <a:custGeom>
            <a:avLst/>
            <a:gdLst>
              <a:gd name="connsiteX0" fmla="*/ 1546384 w 1800225"/>
              <a:gd name="connsiteY0" fmla="*/ 280885 h 1800225"/>
              <a:gd name="connsiteX1" fmla="*/ 1511141 w 1800225"/>
              <a:gd name="connsiteY1" fmla="*/ 279932 h 1800225"/>
              <a:gd name="connsiteX2" fmla="*/ 1467326 w 1800225"/>
              <a:gd name="connsiteY2" fmla="*/ 320890 h 1800225"/>
              <a:gd name="connsiteX3" fmla="*/ 1457801 w 1800225"/>
              <a:gd name="connsiteY3" fmla="*/ 275170 h 1800225"/>
              <a:gd name="connsiteX4" fmla="*/ 1427321 w 1800225"/>
              <a:gd name="connsiteY4" fmla="*/ 256120 h 1800225"/>
              <a:gd name="connsiteX5" fmla="*/ 1423511 w 1800225"/>
              <a:gd name="connsiteY5" fmla="*/ 257072 h 1800225"/>
              <a:gd name="connsiteX6" fmla="*/ 1408271 w 1800225"/>
              <a:gd name="connsiteY6" fmla="*/ 285647 h 1800225"/>
              <a:gd name="connsiteX7" fmla="*/ 1424464 w 1800225"/>
              <a:gd name="connsiteY7" fmla="*/ 361847 h 1800225"/>
              <a:gd name="connsiteX8" fmla="*/ 1424464 w 1800225"/>
              <a:gd name="connsiteY8" fmla="*/ 361847 h 1800225"/>
              <a:gd name="connsiteX9" fmla="*/ 1378744 w 1800225"/>
              <a:gd name="connsiteY9" fmla="*/ 405662 h 1800225"/>
              <a:gd name="connsiteX10" fmla="*/ 1378744 w 1800225"/>
              <a:gd name="connsiteY10" fmla="*/ 405662 h 1800225"/>
              <a:gd name="connsiteX11" fmla="*/ 1356836 w 1800225"/>
              <a:gd name="connsiteY11" fmla="*/ 306602 h 1800225"/>
              <a:gd name="connsiteX12" fmla="*/ 1326356 w 1800225"/>
              <a:gd name="connsiteY12" fmla="*/ 287552 h 1800225"/>
              <a:gd name="connsiteX13" fmla="*/ 1322546 w 1800225"/>
              <a:gd name="connsiteY13" fmla="*/ 288505 h 1800225"/>
              <a:gd name="connsiteX14" fmla="*/ 1307306 w 1800225"/>
              <a:gd name="connsiteY14" fmla="*/ 317080 h 1800225"/>
              <a:gd name="connsiteX15" fmla="*/ 1335881 w 1800225"/>
              <a:gd name="connsiteY15" fmla="*/ 445667 h 1800225"/>
              <a:gd name="connsiteX16" fmla="*/ 1335881 w 1800225"/>
              <a:gd name="connsiteY16" fmla="*/ 445667 h 1800225"/>
              <a:gd name="connsiteX17" fmla="*/ 1291114 w 1800225"/>
              <a:gd name="connsiteY17" fmla="*/ 488530 h 1800225"/>
              <a:gd name="connsiteX18" fmla="*/ 1291114 w 1800225"/>
              <a:gd name="connsiteY18" fmla="*/ 488530 h 1800225"/>
              <a:gd name="connsiteX19" fmla="*/ 1261586 w 1800225"/>
              <a:gd name="connsiteY19" fmla="*/ 353275 h 1800225"/>
              <a:gd name="connsiteX20" fmla="*/ 1231106 w 1800225"/>
              <a:gd name="connsiteY20" fmla="*/ 334225 h 1800225"/>
              <a:gd name="connsiteX21" fmla="*/ 1227296 w 1800225"/>
              <a:gd name="connsiteY21" fmla="*/ 335177 h 1800225"/>
              <a:gd name="connsiteX22" fmla="*/ 1212056 w 1800225"/>
              <a:gd name="connsiteY22" fmla="*/ 363752 h 1800225"/>
              <a:gd name="connsiteX23" fmla="*/ 1248251 w 1800225"/>
              <a:gd name="connsiteY23" fmla="*/ 529487 h 1800225"/>
              <a:gd name="connsiteX24" fmla="*/ 1193959 w 1800225"/>
              <a:gd name="connsiteY24" fmla="*/ 581875 h 1800225"/>
              <a:gd name="connsiteX25" fmla="*/ 1150144 w 1800225"/>
              <a:gd name="connsiteY25" fmla="*/ 372325 h 1800225"/>
              <a:gd name="connsiteX26" fmla="*/ 1134904 w 1800225"/>
              <a:gd name="connsiteY26" fmla="*/ 354227 h 1800225"/>
              <a:gd name="connsiteX27" fmla="*/ 1111091 w 1800225"/>
              <a:gd name="connsiteY27" fmla="*/ 356132 h 1800225"/>
              <a:gd name="connsiteX28" fmla="*/ 929164 w 1800225"/>
              <a:gd name="connsiteY28" fmla="*/ 471385 h 1800225"/>
              <a:gd name="connsiteX29" fmla="*/ 928211 w 1800225"/>
              <a:gd name="connsiteY29" fmla="*/ 396137 h 1800225"/>
              <a:gd name="connsiteX30" fmla="*/ 1072991 w 1800225"/>
              <a:gd name="connsiteY30" fmla="*/ 307555 h 1800225"/>
              <a:gd name="connsiteX31" fmla="*/ 1081564 w 1800225"/>
              <a:gd name="connsiteY31" fmla="*/ 272312 h 1800225"/>
              <a:gd name="connsiteX32" fmla="*/ 1046321 w 1800225"/>
              <a:gd name="connsiteY32" fmla="*/ 263740 h 1800225"/>
              <a:gd name="connsiteX33" fmla="*/ 929164 w 1800225"/>
              <a:gd name="connsiteY33" fmla="*/ 336130 h 1800225"/>
              <a:gd name="connsiteX34" fmla="*/ 929164 w 1800225"/>
              <a:gd name="connsiteY34" fmla="*/ 273265 h 1800225"/>
              <a:gd name="connsiteX35" fmla="*/ 1041559 w 1800225"/>
              <a:gd name="connsiteY35" fmla="*/ 203732 h 1800225"/>
              <a:gd name="connsiteX36" fmla="*/ 1050131 w 1800225"/>
              <a:gd name="connsiteY36" fmla="*/ 168490 h 1800225"/>
              <a:gd name="connsiteX37" fmla="*/ 1014889 w 1800225"/>
              <a:gd name="connsiteY37" fmla="*/ 159917 h 1800225"/>
              <a:gd name="connsiteX38" fmla="*/ 929164 w 1800225"/>
              <a:gd name="connsiteY38" fmla="*/ 212305 h 1800225"/>
              <a:gd name="connsiteX39" fmla="*/ 929164 w 1800225"/>
              <a:gd name="connsiteY39" fmla="*/ 149440 h 1800225"/>
              <a:gd name="connsiteX40" fmla="*/ 929164 w 1800225"/>
              <a:gd name="connsiteY40" fmla="*/ 148487 h 1800225"/>
              <a:gd name="connsiteX41" fmla="*/ 994886 w 1800225"/>
              <a:gd name="connsiteY41" fmla="*/ 107530 h 1800225"/>
              <a:gd name="connsiteX42" fmla="*/ 1003459 w 1800225"/>
              <a:gd name="connsiteY42" fmla="*/ 72287 h 1800225"/>
              <a:gd name="connsiteX43" fmla="*/ 968216 w 1800225"/>
              <a:gd name="connsiteY43" fmla="*/ 63715 h 1800225"/>
              <a:gd name="connsiteX44" fmla="*/ 929164 w 1800225"/>
              <a:gd name="connsiteY44" fmla="*/ 88480 h 1800225"/>
              <a:gd name="connsiteX45" fmla="*/ 929164 w 1800225"/>
              <a:gd name="connsiteY45" fmla="*/ 88480 h 1800225"/>
              <a:gd name="connsiteX46" fmla="*/ 929164 w 1800225"/>
              <a:gd name="connsiteY46" fmla="*/ 28472 h 1800225"/>
              <a:gd name="connsiteX47" fmla="*/ 902494 w 1800225"/>
              <a:gd name="connsiteY47" fmla="*/ 7517 h 1800225"/>
              <a:gd name="connsiteX48" fmla="*/ 892969 w 1800225"/>
              <a:gd name="connsiteY48" fmla="*/ 9422 h 1800225"/>
              <a:gd name="connsiteX49" fmla="*/ 876776 w 1800225"/>
              <a:gd name="connsiteY49" fmla="*/ 32282 h 1800225"/>
              <a:gd name="connsiteX50" fmla="*/ 876776 w 1800225"/>
              <a:gd name="connsiteY50" fmla="*/ 82765 h 1800225"/>
              <a:gd name="connsiteX51" fmla="*/ 852011 w 1800225"/>
              <a:gd name="connsiteY51" fmla="*/ 66572 h 1800225"/>
              <a:gd name="connsiteX52" fmla="*/ 829151 w 1800225"/>
              <a:gd name="connsiteY52" fmla="*/ 64667 h 1800225"/>
              <a:gd name="connsiteX53" fmla="*/ 817721 w 1800225"/>
              <a:gd name="connsiteY53" fmla="*/ 74192 h 1800225"/>
              <a:gd name="connsiteX54" fmla="*/ 824389 w 1800225"/>
              <a:gd name="connsiteY54" fmla="*/ 109435 h 1800225"/>
              <a:gd name="connsiteX55" fmla="*/ 877729 w 1800225"/>
              <a:gd name="connsiteY55" fmla="*/ 144677 h 1800225"/>
              <a:gd name="connsiteX56" fmla="*/ 876776 w 1800225"/>
              <a:gd name="connsiteY56" fmla="*/ 206590 h 1800225"/>
              <a:gd name="connsiteX57" fmla="*/ 807244 w 1800225"/>
              <a:gd name="connsiteY57" fmla="*/ 159917 h 1800225"/>
              <a:gd name="connsiteX58" fmla="*/ 783431 w 1800225"/>
              <a:gd name="connsiteY58" fmla="*/ 157060 h 1800225"/>
              <a:gd name="connsiteX59" fmla="*/ 772001 w 1800225"/>
              <a:gd name="connsiteY59" fmla="*/ 166585 h 1800225"/>
              <a:gd name="connsiteX60" fmla="*/ 778669 w 1800225"/>
              <a:gd name="connsiteY60" fmla="*/ 201827 h 1800225"/>
              <a:gd name="connsiteX61" fmla="*/ 877729 w 1800225"/>
              <a:gd name="connsiteY61" fmla="*/ 268502 h 1800225"/>
              <a:gd name="connsiteX62" fmla="*/ 877729 w 1800225"/>
              <a:gd name="connsiteY62" fmla="*/ 268502 h 1800225"/>
              <a:gd name="connsiteX63" fmla="*/ 877729 w 1800225"/>
              <a:gd name="connsiteY63" fmla="*/ 343750 h 1800225"/>
              <a:gd name="connsiteX64" fmla="*/ 754856 w 1800225"/>
              <a:gd name="connsiteY64" fmla="*/ 260882 h 1800225"/>
              <a:gd name="connsiteX65" fmla="*/ 731044 w 1800225"/>
              <a:gd name="connsiteY65" fmla="*/ 258025 h 1800225"/>
              <a:gd name="connsiteX66" fmla="*/ 719614 w 1800225"/>
              <a:gd name="connsiteY66" fmla="*/ 267550 h 1800225"/>
              <a:gd name="connsiteX67" fmla="*/ 726281 w 1800225"/>
              <a:gd name="connsiteY67" fmla="*/ 302792 h 1800225"/>
              <a:gd name="connsiteX68" fmla="*/ 878681 w 1800225"/>
              <a:gd name="connsiteY68" fmla="*/ 404710 h 1800225"/>
              <a:gd name="connsiteX69" fmla="*/ 878681 w 1800225"/>
              <a:gd name="connsiteY69" fmla="*/ 483767 h 1800225"/>
              <a:gd name="connsiteX70" fmla="*/ 707231 w 1800225"/>
              <a:gd name="connsiteY70" fmla="*/ 363752 h 1800225"/>
              <a:gd name="connsiteX71" fmla="*/ 683419 w 1800225"/>
              <a:gd name="connsiteY71" fmla="*/ 361847 h 1800225"/>
              <a:gd name="connsiteX72" fmla="*/ 668179 w 1800225"/>
              <a:gd name="connsiteY72" fmla="*/ 379945 h 1800225"/>
              <a:gd name="connsiteX73" fmla="*/ 628174 w 1800225"/>
              <a:gd name="connsiteY73" fmla="*/ 584732 h 1800225"/>
              <a:gd name="connsiteX74" fmla="*/ 573881 w 1800225"/>
              <a:gd name="connsiteY74" fmla="*/ 528535 h 1800225"/>
              <a:gd name="connsiteX75" fmla="*/ 611981 w 1800225"/>
              <a:gd name="connsiteY75" fmla="*/ 349465 h 1800225"/>
              <a:gd name="connsiteX76" fmla="*/ 592931 w 1800225"/>
              <a:gd name="connsiteY76" fmla="*/ 318985 h 1800225"/>
              <a:gd name="connsiteX77" fmla="*/ 577691 w 1800225"/>
              <a:gd name="connsiteY77" fmla="*/ 319937 h 1800225"/>
              <a:gd name="connsiteX78" fmla="*/ 562451 w 1800225"/>
              <a:gd name="connsiteY78" fmla="*/ 338035 h 1800225"/>
              <a:gd name="connsiteX79" fmla="*/ 531019 w 1800225"/>
              <a:gd name="connsiteY79" fmla="*/ 482815 h 1800225"/>
              <a:gd name="connsiteX80" fmla="*/ 478631 w 1800225"/>
              <a:gd name="connsiteY80" fmla="*/ 428522 h 1800225"/>
              <a:gd name="connsiteX81" fmla="*/ 478631 w 1800225"/>
              <a:gd name="connsiteY81" fmla="*/ 428522 h 1800225"/>
              <a:gd name="connsiteX82" fmla="*/ 504349 w 1800225"/>
              <a:gd name="connsiteY82" fmla="*/ 312317 h 1800225"/>
              <a:gd name="connsiteX83" fmla="*/ 485299 w 1800225"/>
              <a:gd name="connsiteY83" fmla="*/ 281837 h 1800225"/>
              <a:gd name="connsiteX84" fmla="*/ 470059 w 1800225"/>
              <a:gd name="connsiteY84" fmla="*/ 282790 h 1800225"/>
              <a:gd name="connsiteX85" fmla="*/ 454819 w 1800225"/>
              <a:gd name="connsiteY85" fmla="*/ 300887 h 1800225"/>
              <a:gd name="connsiteX86" fmla="*/ 437674 w 1800225"/>
              <a:gd name="connsiteY86" fmla="*/ 382802 h 1800225"/>
              <a:gd name="connsiteX87" fmla="*/ 393859 w 1800225"/>
              <a:gd name="connsiteY87" fmla="*/ 338987 h 1800225"/>
              <a:gd name="connsiteX88" fmla="*/ 407194 w 1800225"/>
              <a:gd name="connsiteY88" fmla="*/ 276122 h 1800225"/>
              <a:gd name="connsiteX89" fmla="*/ 388144 w 1800225"/>
              <a:gd name="connsiteY89" fmla="*/ 245642 h 1800225"/>
              <a:gd name="connsiteX90" fmla="*/ 373856 w 1800225"/>
              <a:gd name="connsiteY90" fmla="*/ 246595 h 1800225"/>
              <a:gd name="connsiteX91" fmla="*/ 358616 w 1800225"/>
              <a:gd name="connsiteY91" fmla="*/ 264692 h 1800225"/>
              <a:gd name="connsiteX92" fmla="*/ 352901 w 1800225"/>
              <a:gd name="connsiteY92" fmla="*/ 293267 h 1800225"/>
              <a:gd name="connsiteX93" fmla="*/ 317659 w 1800225"/>
              <a:gd name="connsiteY93" fmla="*/ 257072 h 1800225"/>
              <a:gd name="connsiteX94" fmla="*/ 290036 w 1800225"/>
              <a:gd name="connsiteY94" fmla="*/ 251357 h 1800225"/>
              <a:gd name="connsiteX95" fmla="*/ 282416 w 1800225"/>
              <a:gd name="connsiteY95" fmla="*/ 257072 h 1800225"/>
              <a:gd name="connsiteX96" fmla="*/ 281464 w 1800225"/>
              <a:gd name="connsiteY96" fmla="*/ 292315 h 1800225"/>
              <a:gd name="connsiteX97" fmla="*/ 323374 w 1800225"/>
              <a:gd name="connsiteY97" fmla="*/ 335177 h 1800225"/>
              <a:gd name="connsiteX98" fmla="*/ 323374 w 1800225"/>
              <a:gd name="connsiteY98" fmla="*/ 335177 h 1800225"/>
              <a:gd name="connsiteX99" fmla="*/ 277654 w 1800225"/>
              <a:gd name="connsiteY99" fmla="*/ 344702 h 1800225"/>
              <a:gd name="connsiteX100" fmla="*/ 258604 w 1800225"/>
              <a:gd name="connsiteY100" fmla="*/ 375182 h 1800225"/>
              <a:gd name="connsiteX101" fmla="*/ 289084 w 1800225"/>
              <a:gd name="connsiteY101" fmla="*/ 394232 h 1800225"/>
              <a:gd name="connsiteX102" fmla="*/ 364331 w 1800225"/>
              <a:gd name="connsiteY102" fmla="*/ 378040 h 1800225"/>
              <a:gd name="connsiteX103" fmla="*/ 364331 w 1800225"/>
              <a:gd name="connsiteY103" fmla="*/ 378040 h 1800225"/>
              <a:gd name="connsiteX104" fmla="*/ 407194 w 1800225"/>
              <a:gd name="connsiteY104" fmla="*/ 423760 h 1800225"/>
              <a:gd name="connsiteX105" fmla="*/ 309086 w 1800225"/>
              <a:gd name="connsiteY105" fmla="*/ 444715 h 1800225"/>
              <a:gd name="connsiteX106" fmla="*/ 290036 w 1800225"/>
              <a:gd name="connsiteY106" fmla="*/ 475195 h 1800225"/>
              <a:gd name="connsiteX107" fmla="*/ 320516 w 1800225"/>
              <a:gd name="connsiteY107" fmla="*/ 494245 h 1800225"/>
              <a:gd name="connsiteX108" fmla="*/ 449104 w 1800225"/>
              <a:gd name="connsiteY108" fmla="*/ 465670 h 1800225"/>
              <a:gd name="connsiteX109" fmla="*/ 491966 w 1800225"/>
              <a:gd name="connsiteY109" fmla="*/ 511390 h 1800225"/>
              <a:gd name="connsiteX110" fmla="*/ 356711 w 1800225"/>
              <a:gd name="connsiteY110" fmla="*/ 540917 h 1800225"/>
              <a:gd name="connsiteX111" fmla="*/ 337661 w 1800225"/>
              <a:gd name="connsiteY111" fmla="*/ 571397 h 1800225"/>
              <a:gd name="connsiteX112" fmla="*/ 368141 w 1800225"/>
              <a:gd name="connsiteY112" fmla="*/ 590447 h 1800225"/>
              <a:gd name="connsiteX113" fmla="*/ 533876 w 1800225"/>
              <a:gd name="connsiteY113" fmla="*/ 554252 h 1800225"/>
              <a:gd name="connsiteX114" fmla="*/ 585311 w 1800225"/>
              <a:gd name="connsiteY114" fmla="*/ 608545 h 1800225"/>
              <a:gd name="connsiteX115" fmla="*/ 371951 w 1800225"/>
              <a:gd name="connsiteY115" fmla="*/ 655217 h 1800225"/>
              <a:gd name="connsiteX116" fmla="*/ 353854 w 1800225"/>
              <a:gd name="connsiteY116" fmla="*/ 670457 h 1800225"/>
              <a:gd name="connsiteX117" fmla="*/ 355759 w 1800225"/>
              <a:gd name="connsiteY117" fmla="*/ 693317 h 1800225"/>
              <a:gd name="connsiteX118" fmla="*/ 471964 w 1800225"/>
              <a:gd name="connsiteY118" fmla="*/ 876197 h 1800225"/>
              <a:gd name="connsiteX119" fmla="*/ 395764 w 1800225"/>
              <a:gd name="connsiteY119" fmla="*/ 876197 h 1800225"/>
              <a:gd name="connsiteX120" fmla="*/ 307181 w 1800225"/>
              <a:gd name="connsiteY120" fmla="*/ 731417 h 1800225"/>
              <a:gd name="connsiteX121" fmla="*/ 275749 w 1800225"/>
              <a:gd name="connsiteY121" fmla="*/ 720940 h 1800225"/>
              <a:gd name="connsiteX122" fmla="*/ 271939 w 1800225"/>
              <a:gd name="connsiteY122" fmla="*/ 722845 h 1800225"/>
              <a:gd name="connsiteX123" fmla="*/ 263366 w 1800225"/>
              <a:gd name="connsiteY123" fmla="*/ 758087 h 1800225"/>
              <a:gd name="connsiteX124" fmla="*/ 335756 w 1800225"/>
              <a:gd name="connsiteY124" fmla="*/ 876197 h 1800225"/>
              <a:gd name="connsiteX125" fmla="*/ 335756 w 1800225"/>
              <a:gd name="connsiteY125" fmla="*/ 876197 h 1800225"/>
              <a:gd name="connsiteX126" fmla="*/ 273844 w 1800225"/>
              <a:gd name="connsiteY126" fmla="*/ 876197 h 1800225"/>
              <a:gd name="connsiteX127" fmla="*/ 272891 w 1800225"/>
              <a:gd name="connsiteY127" fmla="*/ 876197 h 1800225"/>
              <a:gd name="connsiteX128" fmla="*/ 203359 w 1800225"/>
              <a:gd name="connsiteY128" fmla="*/ 763802 h 1800225"/>
              <a:gd name="connsiteX129" fmla="*/ 171926 w 1800225"/>
              <a:gd name="connsiteY129" fmla="*/ 753325 h 1800225"/>
              <a:gd name="connsiteX130" fmla="*/ 168116 w 1800225"/>
              <a:gd name="connsiteY130" fmla="*/ 755230 h 1800225"/>
              <a:gd name="connsiteX131" fmla="*/ 159544 w 1800225"/>
              <a:gd name="connsiteY131" fmla="*/ 790472 h 1800225"/>
              <a:gd name="connsiteX132" fmla="*/ 212884 w 1800225"/>
              <a:gd name="connsiteY132" fmla="*/ 876197 h 1800225"/>
              <a:gd name="connsiteX133" fmla="*/ 212884 w 1800225"/>
              <a:gd name="connsiteY133" fmla="*/ 876197 h 1800225"/>
              <a:gd name="connsiteX134" fmla="*/ 150019 w 1800225"/>
              <a:gd name="connsiteY134" fmla="*/ 876197 h 1800225"/>
              <a:gd name="connsiteX135" fmla="*/ 150019 w 1800225"/>
              <a:gd name="connsiteY135" fmla="*/ 876197 h 1800225"/>
              <a:gd name="connsiteX136" fmla="*/ 109061 w 1800225"/>
              <a:gd name="connsiteY136" fmla="*/ 809522 h 1800225"/>
              <a:gd name="connsiteX137" fmla="*/ 77629 w 1800225"/>
              <a:gd name="connsiteY137" fmla="*/ 799045 h 1800225"/>
              <a:gd name="connsiteX138" fmla="*/ 73819 w 1800225"/>
              <a:gd name="connsiteY138" fmla="*/ 800950 h 1800225"/>
              <a:gd name="connsiteX139" fmla="*/ 65246 w 1800225"/>
              <a:gd name="connsiteY139" fmla="*/ 836192 h 1800225"/>
              <a:gd name="connsiteX140" fmla="*/ 90011 w 1800225"/>
              <a:gd name="connsiteY140" fmla="*/ 876197 h 1800225"/>
              <a:gd name="connsiteX141" fmla="*/ 30004 w 1800225"/>
              <a:gd name="connsiteY141" fmla="*/ 877150 h 1800225"/>
              <a:gd name="connsiteX142" fmla="*/ 7144 w 1800225"/>
              <a:gd name="connsiteY142" fmla="*/ 902867 h 1800225"/>
              <a:gd name="connsiteX143" fmla="*/ 32861 w 1800225"/>
              <a:gd name="connsiteY143" fmla="*/ 927632 h 1800225"/>
              <a:gd name="connsiteX144" fmla="*/ 82391 w 1800225"/>
              <a:gd name="connsiteY144" fmla="*/ 926680 h 1800225"/>
              <a:gd name="connsiteX145" fmla="*/ 83344 w 1800225"/>
              <a:gd name="connsiteY145" fmla="*/ 926680 h 1800225"/>
              <a:gd name="connsiteX146" fmla="*/ 67151 w 1800225"/>
              <a:gd name="connsiteY146" fmla="*/ 951445 h 1800225"/>
              <a:gd name="connsiteX147" fmla="*/ 73819 w 1800225"/>
              <a:gd name="connsiteY147" fmla="*/ 986687 h 1800225"/>
              <a:gd name="connsiteX148" fmla="*/ 109061 w 1800225"/>
              <a:gd name="connsiteY148" fmla="*/ 980020 h 1800225"/>
              <a:gd name="connsiteX149" fmla="*/ 144304 w 1800225"/>
              <a:gd name="connsiteY149" fmla="*/ 927632 h 1800225"/>
              <a:gd name="connsiteX150" fmla="*/ 207169 w 1800225"/>
              <a:gd name="connsiteY150" fmla="*/ 927632 h 1800225"/>
              <a:gd name="connsiteX151" fmla="*/ 207169 w 1800225"/>
              <a:gd name="connsiteY151" fmla="*/ 927632 h 1800225"/>
              <a:gd name="connsiteX152" fmla="*/ 159544 w 1800225"/>
              <a:gd name="connsiteY152" fmla="*/ 998117 h 1800225"/>
              <a:gd name="connsiteX153" fmla="*/ 166211 w 1800225"/>
              <a:gd name="connsiteY153" fmla="*/ 1033360 h 1800225"/>
              <a:gd name="connsiteX154" fmla="*/ 201454 w 1800225"/>
              <a:gd name="connsiteY154" fmla="*/ 1026692 h 1800225"/>
              <a:gd name="connsiteX155" fmla="*/ 268129 w 1800225"/>
              <a:gd name="connsiteY155" fmla="*/ 927632 h 1800225"/>
              <a:gd name="connsiteX156" fmla="*/ 342424 w 1800225"/>
              <a:gd name="connsiteY156" fmla="*/ 928585 h 1800225"/>
              <a:gd name="connsiteX157" fmla="*/ 260509 w 1800225"/>
              <a:gd name="connsiteY157" fmla="*/ 1051457 h 1800225"/>
              <a:gd name="connsiteX158" fmla="*/ 267176 w 1800225"/>
              <a:gd name="connsiteY158" fmla="*/ 1086700 h 1800225"/>
              <a:gd name="connsiteX159" fmla="*/ 302419 w 1800225"/>
              <a:gd name="connsiteY159" fmla="*/ 1080032 h 1800225"/>
              <a:gd name="connsiteX160" fmla="*/ 404336 w 1800225"/>
              <a:gd name="connsiteY160" fmla="*/ 928585 h 1800225"/>
              <a:gd name="connsiteX161" fmla="*/ 483394 w 1800225"/>
              <a:gd name="connsiteY161" fmla="*/ 928585 h 1800225"/>
              <a:gd name="connsiteX162" fmla="*/ 362426 w 1800225"/>
              <a:gd name="connsiteY162" fmla="*/ 1100035 h 1800225"/>
              <a:gd name="connsiteX163" fmla="*/ 360521 w 1800225"/>
              <a:gd name="connsiteY163" fmla="*/ 1123847 h 1800225"/>
              <a:gd name="connsiteX164" fmla="*/ 378619 w 1800225"/>
              <a:gd name="connsiteY164" fmla="*/ 1139088 h 1800225"/>
              <a:gd name="connsiteX165" fmla="*/ 584359 w 1800225"/>
              <a:gd name="connsiteY165" fmla="*/ 1177188 h 1800225"/>
              <a:gd name="connsiteX166" fmla="*/ 528161 w 1800225"/>
              <a:gd name="connsiteY166" fmla="*/ 1232433 h 1800225"/>
              <a:gd name="connsiteX167" fmla="*/ 349091 w 1800225"/>
              <a:gd name="connsiteY167" fmla="*/ 1193380 h 1800225"/>
              <a:gd name="connsiteX168" fmla="*/ 334804 w 1800225"/>
              <a:gd name="connsiteY168" fmla="*/ 1194332 h 1800225"/>
              <a:gd name="connsiteX169" fmla="*/ 319564 w 1800225"/>
              <a:gd name="connsiteY169" fmla="*/ 1212430 h 1800225"/>
              <a:gd name="connsiteX170" fmla="*/ 338614 w 1800225"/>
              <a:gd name="connsiteY170" fmla="*/ 1242910 h 1800225"/>
              <a:gd name="connsiteX171" fmla="*/ 483394 w 1800225"/>
              <a:gd name="connsiteY171" fmla="*/ 1274342 h 1800225"/>
              <a:gd name="connsiteX172" fmla="*/ 483394 w 1800225"/>
              <a:gd name="connsiteY172" fmla="*/ 1274342 h 1800225"/>
              <a:gd name="connsiteX173" fmla="*/ 429101 w 1800225"/>
              <a:gd name="connsiteY173" fmla="*/ 1326730 h 1800225"/>
              <a:gd name="connsiteX174" fmla="*/ 311944 w 1800225"/>
              <a:gd name="connsiteY174" fmla="*/ 1300060 h 1800225"/>
              <a:gd name="connsiteX175" fmla="*/ 296704 w 1800225"/>
              <a:gd name="connsiteY175" fmla="*/ 1301013 h 1800225"/>
              <a:gd name="connsiteX176" fmla="*/ 281464 w 1800225"/>
              <a:gd name="connsiteY176" fmla="*/ 1319110 h 1800225"/>
              <a:gd name="connsiteX177" fmla="*/ 300514 w 1800225"/>
              <a:gd name="connsiteY177" fmla="*/ 1349590 h 1800225"/>
              <a:gd name="connsiteX178" fmla="*/ 383381 w 1800225"/>
              <a:gd name="connsiteY178" fmla="*/ 1367688 h 1800225"/>
              <a:gd name="connsiteX179" fmla="*/ 337661 w 1800225"/>
              <a:gd name="connsiteY179" fmla="*/ 1411502 h 1800225"/>
              <a:gd name="connsiteX180" fmla="*/ 337661 w 1800225"/>
              <a:gd name="connsiteY180" fmla="*/ 1411502 h 1800225"/>
              <a:gd name="connsiteX181" fmla="*/ 275749 w 1800225"/>
              <a:gd name="connsiteY181" fmla="*/ 1398167 h 1800225"/>
              <a:gd name="connsiteX182" fmla="*/ 261461 w 1800225"/>
              <a:gd name="connsiteY182" fmla="*/ 1399120 h 1800225"/>
              <a:gd name="connsiteX183" fmla="*/ 246221 w 1800225"/>
              <a:gd name="connsiteY183" fmla="*/ 1417217 h 1800225"/>
              <a:gd name="connsiteX184" fmla="*/ 265271 w 1800225"/>
              <a:gd name="connsiteY184" fmla="*/ 1447697 h 1800225"/>
              <a:gd name="connsiteX185" fmla="*/ 293846 w 1800225"/>
              <a:gd name="connsiteY185" fmla="*/ 1454365 h 1800225"/>
              <a:gd name="connsiteX186" fmla="*/ 293846 w 1800225"/>
              <a:gd name="connsiteY186" fmla="*/ 1454365 h 1800225"/>
              <a:gd name="connsiteX187" fmla="*/ 257651 w 1800225"/>
              <a:gd name="connsiteY187" fmla="*/ 1488655 h 1800225"/>
              <a:gd name="connsiteX188" fmla="*/ 256699 w 1800225"/>
              <a:gd name="connsiteY188" fmla="*/ 1524850 h 1800225"/>
              <a:gd name="connsiteX189" fmla="*/ 291941 w 1800225"/>
              <a:gd name="connsiteY189" fmla="*/ 1525802 h 1800225"/>
              <a:gd name="connsiteX190" fmla="*/ 334804 w 1800225"/>
              <a:gd name="connsiteY190" fmla="*/ 1483892 h 1800225"/>
              <a:gd name="connsiteX191" fmla="*/ 334804 w 1800225"/>
              <a:gd name="connsiteY191" fmla="*/ 1483892 h 1800225"/>
              <a:gd name="connsiteX192" fmla="*/ 344329 w 1800225"/>
              <a:gd name="connsiteY192" fmla="*/ 1528660 h 1800225"/>
              <a:gd name="connsiteX193" fmla="*/ 374809 w 1800225"/>
              <a:gd name="connsiteY193" fmla="*/ 1547710 h 1800225"/>
              <a:gd name="connsiteX194" fmla="*/ 393859 w 1800225"/>
              <a:gd name="connsiteY194" fmla="*/ 1517230 h 1800225"/>
              <a:gd name="connsiteX195" fmla="*/ 377666 w 1800225"/>
              <a:gd name="connsiteY195" fmla="*/ 1441983 h 1800225"/>
              <a:gd name="connsiteX196" fmla="*/ 377666 w 1800225"/>
              <a:gd name="connsiteY196" fmla="*/ 1441983 h 1800225"/>
              <a:gd name="connsiteX197" fmla="*/ 423386 w 1800225"/>
              <a:gd name="connsiteY197" fmla="*/ 1398167 h 1800225"/>
              <a:gd name="connsiteX198" fmla="*/ 444341 w 1800225"/>
              <a:gd name="connsiteY198" fmla="*/ 1496275 h 1800225"/>
              <a:gd name="connsiteX199" fmla="*/ 474821 w 1800225"/>
              <a:gd name="connsiteY199" fmla="*/ 1515325 h 1800225"/>
              <a:gd name="connsiteX200" fmla="*/ 493871 w 1800225"/>
              <a:gd name="connsiteY200" fmla="*/ 1484845 h 1800225"/>
              <a:gd name="connsiteX201" fmla="*/ 466249 w 1800225"/>
              <a:gd name="connsiteY201" fmla="*/ 1356258 h 1800225"/>
              <a:gd name="connsiteX202" fmla="*/ 467201 w 1800225"/>
              <a:gd name="connsiteY202" fmla="*/ 1356258 h 1800225"/>
              <a:gd name="connsiteX203" fmla="*/ 511969 w 1800225"/>
              <a:gd name="connsiteY203" fmla="*/ 1313395 h 1800225"/>
              <a:gd name="connsiteX204" fmla="*/ 541496 w 1800225"/>
              <a:gd name="connsiteY204" fmla="*/ 1447697 h 1800225"/>
              <a:gd name="connsiteX205" fmla="*/ 571976 w 1800225"/>
              <a:gd name="connsiteY205" fmla="*/ 1466747 h 1800225"/>
              <a:gd name="connsiteX206" fmla="*/ 591026 w 1800225"/>
              <a:gd name="connsiteY206" fmla="*/ 1436267 h 1800225"/>
              <a:gd name="connsiteX207" fmla="*/ 554831 w 1800225"/>
              <a:gd name="connsiteY207" fmla="*/ 1270533 h 1800225"/>
              <a:gd name="connsiteX208" fmla="*/ 608171 w 1800225"/>
              <a:gd name="connsiteY208" fmla="*/ 1218145 h 1800225"/>
              <a:gd name="connsiteX209" fmla="*/ 651986 w 1800225"/>
              <a:gd name="connsiteY209" fmla="*/ 1429600 h 1800225"/>
              <a:gd name="connsiteX210" fmla="*/ 667226 w 1800225"/>
              <a:gd name="connsiteY210" fmla="*/ 1447697 h 1800225"/>
              <a:gd name="connsiteX211" fmla="*/ 691039 w 1800225"/>
              <a:gd name="connsiteY211" fmla="*/ 1445792 h 1800225"/>
              <a:gd name="connsiteX212" fmla="*/ 874871 w 1800225"/>
              <a:gd name="connsiteY212" fmla="*/ 1330540 h 1800225"/>
              <a:gd name="connsiteX213" fmla="*/ 874871 w 1800225"/>
              <a:gd name="connsiteY213" fmla="*/ 1405788 h 1800225"/>
              <a:gd name="connsiteX214" fmla="*/ 874871 w 1800225"/>
              <a:gd name="connsiteY214" fmla="*/ 1405788 h 1800225"/>
              <a:gd name="connsiteX215" fmla="*/ 731044 w 1800225"/>
              <a:gd name="connsiteY215" fmla="*/ 1497227 h 1800225"/>
              <a:gd name="connsiteX216" fmla="*/ 722471 w 1800225"/>
              <a:gd name="connsiteY216" fmla="*/ 1532470 h 1800225"/>
              <a:gd name="connsiteX217" fmla="*/ 757714 w 1800225"/>
              <a:gd name="connsiteY217" fmla="*/ 1541042 h 1800225"/>
              <a:gd name="connsiteX218" fmla="*/ 875824 w 1800225"/>
              <a:gd name="connsiteY218" fmla="*/ 1468652 h 1800225"/>
              <a:gd name="connsiteX219" fmla="*/ 875824 w 1800225"/>
              <a:gd name="connsiteY219" fmla="*/ 1468652 h 1800225"/>
              <a:gd name="connsiteX220" fmla="*/ 875824 w 1800225"/>
              <a:gd name="connsiteY220" fmla="*/ 1530565 h 1800225"/>
              <a:gd name="connsiteX221" fmla="*/ 875824 w 1800225"/>
              <a:gd name="connsiteY221" fmla="*/ 1530565 h 1800225"/>
              <a:gd name="connsiteX222" fmla="*/ 763429 w 1800225"/>
              <a:gd name="connsiteY222" fmla="*/ 1600097 h 1800225"/>
              <a:gd name="connsiteX223" fmla="*/ 754856 w 1800225"/>
              <a:gd name="connsiteY223" fmla="*/ 1635340 h 1800225"/>
              <a:gd name="connsiteX224" fmla="*/ 790099 w 1800225"/>
              <a:gd name="connsiteY224" fmla="*/ 1643913 h 1800225"/>
              <a:gd name="connsiteX225" fmla="*/ 875824 w 1800225"/>
              <a:gd name="connsiteY225" fmla="*/ 1590572 h 1800225"/>
              <a:gd name="connsiteX226" fmla="*/ 875824 w 1800225"/>
              <a:gd name="connsiteY226" fmla="*/ 1591525 h 1800225"/>
              <a:gd name="connsiteX227" fmla="*/ 875824 w 1800225"/>
              <a:gd name="connsiteY227" fmla="*/ 1654390 h 1800225"/>
              <a:gd name="connsiteX228" fmla="*/ 809149 w 1800225"/>
              <a:gd name="connsiteY228" fmla="*/ 1695347 h 1800225"/>
              <a:gd name="connsiteX229" fmla="*/ 800576 w 1800225"/>
              <a:gd name="connsiteY229" fmla="*/ 1730590 h 1800225"/>
              <a:gd name="connsiteX230" fmla="*/ 835819 w 1800225"/>
              <a:gd name="connsiteY230" fmla="*/ 1739163 h 1800225"/>
              <a:gd name="connsiteX231" fmla="*/ 875824 w 1800225"/>
              <a:gd name="connsiteY231" fmla="*/ 1714397 h 1800225"/>
              <a:gd name="connsiteX232" fmla="*/ 875824 w 1800225"/>
              <a:gd name="connsiteY232" fmla="*/ 1715350 h 1800225"/>
              <a:gd name="connsiteX233" fmla="*/ 875824 w 1800225"/>
              <a:gd name="connsiteY233" fmla="*/ 1774405 h 1800225"/>
              <a:gd name="connsiteX234" fmla="*/ 901541 w 1800225"/>
              <a:gd name="connsiteY234" fmla="*/ 1800122 h 1800225"/>
              <a:gd name="connsiteX235" fmla="*/ 926306 w 1800225"/>
              <a:gd name="connsiteY235" fmla="*/ 1774405 h 1800225"/>
              <a:gd name="connsiteX236" fmla="*/ 927259 w 1800225"/>
              <a:gd name="connsiteY236" fmla="*/ 1723922 h 1800225"/>
              <a:gd name="connsiteX237" fmla="*/ 927259 w 1800225"/>
              <a:gd name="connsiteY237" fmla="*/ 1723922 h 1800225"/>
              <a:gd name="connsiteX238" fmla="*/ 951071 w 1800225"/>
              <a:gd name="connsiteY238" fmla="*/ 1740115 h 1800225"/>
              <a:gd name="connsiteX239" fmla="*/ 986314 w 1800225"/>
              <a:gd name="connsiteY239" fmla="*/ 1733447 h 1800225"/>
              <a:gd name="connsiteX240" fmla="*/ 979646 w 1800225"/>
              <a:gd name="connsiteY240" fmla="*/ 1698205 h 1800225"/>
              <a:gd name="connsiteX241" fmla="*/ 926306 w 1800225"/>
              <a:gd name="connsiteY241" fmla="*/ 1662010 h 1800225"/>
              <a:gd name="connsiteX242" fmla="*/ 926306 w 1800225"/>
              <a:gd name="connsiteY242" fmla="*/ 1662010 h 1800225"/>
              <a:gd name="connsiteX243" fmla="*/ 926306 w 1800225"/>
              <a:gd name="connsiteY243" fmla="*/ 1600097 h 1800225"/>
              <a:gd name="connsiteX244" fmla="*/ 926306 w 1800225"/>
              <a:gd name="connsiteY244" fmla="*/ 1599145 h 1800225"/>
              <a:gd name="connsiteX245" fmla="*/ 926306 w 1800225"/>
              <a:gd name="connsiteY245" fmla="*/ 1599145 h 1800225"/>
              <a:gd name="connsiteX246" fmla="*/ 997744 w 1800225"/>
              <a:gd name="connsiteY246" fmla="*/ 1646770 h 1800225"/>
              <a:gd name="connsiteX247" fmla="*/ 1032986 w 1800225"/>
              <a:gd name="connsiteY247" fmla="*/ 1640102 h 1800225"/>
              <a:gd name="connsiteX248" fmla="*/ 1026319 w 1800225"/>
              <a:gd name="connsiteY248" fmla="*/ 1604860 h 1800225"/>
              <a:gd name="connsiteX249" fmla="*/ 927259 w 1800225"/>
              <a:gd name="connsiteY249" fmla="*/ 1538185 h 1800225"/>
              <a:gd name="connsiteX250" fmla="*/ 927259 w 1800225"/>
              <a:gd name="connsiteY250" fmla="*/ 1538185 h 1800225"/>
              <a:gd name="connsiteX251" fmla="*/ 928211 w 1800225"/>
              <a:gd name="connsiteY251" fmla="*/ 1463890 h 1800225"/>
              <a:gd name="connsiteX252" fmla="*/ 928211 w 1800225"/>
              <a:gd name="connsiteY252" fmla="*/ 1463890 h 1800225"/>
              <a:gd name="connsiteX253" fmla="*/ 1051084 w 1800225"/>
              <a:gd name="connsiteY253" fmla="*/ 1546758 h 1800225"/>
              <a:gd name="connsiteX254" fmla="*/ 1086326 w 1800225"/>
              <a:gd name="connsiteY254" fmla="*/ 1540090 h 1800225"/>
              <a:gd name="connsiteX255" fmla="*/ 1079659 w 1800225"/>
              <a:gd name="connsiteY255" fmla="*/ 1504847 h 1800225"/>
              <a:gd name="connsiteX256" fmla="*/ 927259 w 1800225"/>
              <a:gd name="connsiteY256" fmla="*/ 1402930 h 1800225"/>
              <a:gd name="connsiteX257" fmla="*/ 927259 w 1800225"/>
              <a:gd name="connsiteY257" fmla="*/ 1402930 h 1800225"/>
              <a:gd name="connsiteX258" fmla="*/ 927259 w 1800225"/>
              <a:gd name="connsiteY258" fmla="*/ 1323872 h 1800225"/>
              <a:gd name="connsiteX259" fmla="*/ 1097756 w 1800225"/>
              <a:gd name="connsiteY259" fmla="*/ 1443888 h 1800225"/>
              <a:gd name="connsiteX260" fmla="*/ 1136809 w 1800225"/>
              <a:gd name="connsiteY260" fmla="*/ 1427695 h 1800225"/>
              <a:gd name="connsiteX261" fmla="*/ 1176814 w 1800225"/>
              <a:gd name="connsiteY261" fmla="*/ 1222907 h 1800225"/>
              <a:gd name="connsiteX262" fmla="*/ 1231106 w 1800225"/>
              <a:gd name="connsiteY262" fmla="*/ 1279105 h 1800225"/>
              <a:gd name="connsiteX263" fmla="*/ 1231106 w 1800225"/>
              <a:gd name="connsiteY263" fmla="*/ 1279105 h 1800225"/>
              <a:gd name="connsiteX264" fmla="*/ 1192054 w 1800225"/>
              <a:gd name="connsiteY264" fmla="*/ 1458175 h 1800225"/>
              <a:gd name="connsiteX265" fmla="*/ 1211104 w 1800225"/>
              <a:gd name="connsiteY265" fmla="*/ 1487702 h 1800225"/>
              <a:gd name="connsiteX266" fmla="*/ 1241584 w 1800225"/>
              <a:gd name="connsiteY266" fmla="*/ 1468652 h 1800225"/>
              <a:gd name="connsiteX267" fmla="*/ 1273016 w 1800225"/>
              <a:gd name="connsiteY267" fmla="*/ 1323872 h 1800225"/>
              <a:gd name="connsiteX268" fmla="*/ 1273016 w 1800225"/>
              <a:gd name="connsiteY268" fmla="*/ 1323872 h 1800225"/>
              <a:gd name="connsiteX269" fmla="*/ 1325404 w 1800225"/>
              <a:gd name="connsiteY269" fmla="*/ 1377213 h 1800225"/>
              <a:gd name="connsiteX270" fmla="*/ 1325404 w 1800225"/>
              <a:gd name="connsiteY270" fmla="*/ 1377213 h 1800225"/>
              <a:gd name="connsiteX271" fmla="*/ 1300639 w 1800225"/>
              <a:gd name="connsiteY271" fmla="*/ 1494370 h 1800225"/>
              <a:gd name="connsiteX272" fmla="*/ 1319689 w 1800225"/>
              <a:gd name="connsiteY272" fmla="*/ 1524850 h 1800225"/>
              <a:gd name="connsiteX273" fmla="*/ 1350169 w 1800225"/>
              <a:gd name="connsiteY273" fmla="*/ 1505800 h 1800225"/>
              <a:gd name="connsiteX274" fmla="*/ 1368266 w 1800225"/>
              <a:gd name="connsiteY274" fmla="*/ 1421980 h 1800225"/>
              <a:gd name="connsiteX275" fmla="*/ 1368266 w 1800225"/>
              <a:gd name="connsiteY275" fmla="*/ 1421980 h 1800225"/>
              <a:gd name="connsiteX276" fmla="*/ 1368266 w 1800225"/>
              <a:gd name="connsiteY276" fmla="*/ 1422933 h 1800225"/>
              <a:gd name="connsiteX277" fmla="*/ 1411129 w 1800225"/>
              <a:gd name="connsiteY277" fmla="*/ 1467700 h 1800225"/>
              <a:gd name="connsiteX278" fmla="*/ 1411129 w 1800225"/>
              <a:gd name="connsiteY278" fmla="*/ 1467700 h 1800225"/>
              <a:gd name="connsiteX279" fmla="*/ 1397794 w 1800225"/>
              <a:gd name="connsiteY279" fmla="*/ 1530565 h 1800225"/>
              <a:gd name="connsiteX280" fmla="*/ 1416844 w 1800225"/>
              <a:gd name="connsiteY280" fmla="*/ 1561045 h 1800225"/>
              <a:gd name="connsiteX281" fmla="*/ 1447324 w 1800225"/>
              <a:gd name="connsiteY281" fmla="*/ 1541995 h 1800225"/>
              <a:gd name="connsiteX282" fmla="*/ 1453039 w 1800225"/>
              <a:gd name="connsiteY282" fmla="*/ 1513420 h 1800225"/>
              <a:gd name="connsiteX283" fmla="*/ 1453039 w 1800225"/>
              <a:gd name="connsiteY283" fmla="*/ 1513420 h 1800225"/>
              <a:gd name="connsiteX284" fmla="*/ 1488281 w 1800225"/>
              <a:gd name="connsiteY284" fmla="*/ 1549615 h 1800225"/>
              <a:gd name="connsiteX285" fmla="*/ 1523524 w 1800225"/>
              <a:gd name="connsiteY285" fmla="*/ 1550567 h 1800225"/>
              <a:gd name="connsiteX286" fmla="*/ 1524476 w 1800225"/>
              <a:gd name="connsiteY286" fmla="*/ 1514372 h 1800225"/>
              <a:gd name="connsiteX287" fmla="*/ 1483519 w 1800225"/>
              <a:gd name="connsiteY287" fmla="*/ 1472463 h 1800225"/>
              <a:gd name="connsiteX288" fmla="*/ 1482566 w 1800225"/>
              <a:gd name="connsiteY288" fmla="*/ 1471510 h 1800225"/>
              <a:gd name="connsiteX289" fmla="*/ 1528286 w 1800225"/>
              <a:gd name="connsiteY289" fmla="*/ 1461985 h 1800225"/>
              <a:gd name="connsiteX290" fmla="*/ 1547336 w 1800225"/>
              <a:gd name="connsiteY290" fmla="*/ 1431505 h 1800225"/>
              <a:gd name="connsiteX291" fmla="*/ 1516856 w 1800225"/>
              <a:gd name="connsiteY291" fmla="*/ 1412455 h 1800225"/>
              <a:gd name="connsiteX292" fmla="*/ 1440656 w 1800225"/>
              <a:gd name="connsiteY292" fmla="*/ 1428647 h 1800225"/>
              <a:gd name="connsiteX293" fmla="*/ 1397794 w 1800225"/>
              <a:gd name="connsiteY293" fmla="*/ 1379117 h 1800225"/>
              <a:gd name="connsiteX294" fmla="*/ 1397794 w 1800225"/>
              <a:gd name="connsiteY294" fmla="*/ 1379117 h 1800225"/>
              <a:gd name="connsiteX295" fmla="*/ 1495901 w 1800225"/>
              <a:gd name="connsiteY295" fmla="*/ 1358163 h 1800225"/>
              <a:gd name="connsiteX296" fmla="*/ 1514951 w 1800225"/>
              <a:gd name="connsiteY296" fmla="*/ 1327683 h 1800225"/>
              <a:gd name="connsiteX297" fmla="*/ 1484471 w 1800225"/>
              <a:gd name="connsiteY297" fmla="*/ 1308633 h 1800225"/>
              <a:gd name="connsiteX298" fmla="*/ 1355884 w 1800225"/>
              <a:gd name="connsiteY298" fmla="*/ 1336255 h 1800225"/>
              <a:gd name="connsiteX299" fmla="*/ 1355884 w 1800225"/>
              <a:gd name="connsiteY299" fmla="*/ 1336255 h 1800225"/>
              <a:gd name="connsiteX300" fmla="*/ 1313021 w 1800225"/>
              <a:gd name="connsiteY300" fmla="*/ 1291488 h 1800225"/>
              <a:gd name="connsiteX301" fmla="*/ 1313021 w 1800225"/>
              <a:gd name="connsiteY301" fmla="*/ 1291488 h 1800225"/>
              <a:gd name="connsiteX302" fmla="*/ 1448276 w 1800225"/>
              <a:gd name="connsiteY302" fmla="*/ 1261960 h 1800225"/>
              <a:gd name="connsiteX303" fmla="*/ 1467326 w 1800225"/>
              <a:gd name="connsiteY303" fmla="*/ 1231480 h 1800225"/>
              <a:gd name="connsiteX304" fmla="*/ 1436846 w 1800225"/>
              <a:gd name="connsiteY304" fmla="*/ 1212430 h 1800225"/>
              <a:gd name="connsiteX305" fmla="*/ 1271111 w 1800225"/>
              <a:gd name="connsiteY305" fmla="*/ 1248625 h 1800225"/>
              <a:gd name="connsiteX306" fmla="*/ 1271111 w 1800225"/>
              <a:gd name="connsiteY306" fmla="*/ 1248625 h 1800225"/>
              <a:gd name="connsiteX307" fmla="*/ 1218724 w 1800225"/>
              <a:gd name="connsiteY307" fmla="*/ 1194332 h 1800225"/>
              <a:gd name="connsiteX308" fmla="*/ 1431131 w 1800225"/>
              <a:gd name="connsiteY308" fmla="*/ 1150517 h 1800225"/>
              <a:gd name="connsiteX309" fmla="*/ 1449229 w 1800225"/>
              <a:gd name="connsiteY309" fmla="*/ 1135277 h 1800225"/>
              <a:gd name="connsiteX310" fmla="*/ 1447324 w 1800225"/>
              <a:gd name="connsiteY310" fmla="*/ 1112417 h 1800225"/>
              <a:gd name="connsiteX311" fmla="*/ 1332071 w 1800225"/>
              <a:gd name="connsiteY311" fmla="*/ 929537 h 1800225"/>
              <a:gd name="connsiteX312" fmla="*/ 1407319 w 1800225"/>
              <a:gd name="connsiteY312" fmla="*/ 929537 h 1800225"/>
              <a:gd name="connsiteX313" fmla="*/ 1495901 w 1800225"/>
              <a:gd name="connsiteY313" fmla="*/ 1073365 h 1800225"/>
              <a:gd name="connsiteX314" fmla="*/ 1531144 w 1800225"/>
              <a:gd name="connsiteY314" fmla="*/ 1081938 h 1800225"/>
              <a:gd name="connsiteX315" fmla="*/ 1539716 w 1800225"/>
              <a:gd name="connsiteY315" fmla="*/ 1046695 h 1800225"/>
              <a:gd name="connsiteX316" fmla="*/ 1467326 w 1800225"/>
              <a:gd name="connsiteY316" fmla="*/ 929537 h 1800225"/>
              <a:gd name="connsiteX317" fmla="*/ 1529239 w 1800225"/>
              <a:gd name="connsiteY317" fmla="*/ 929537 h 1800225"/>
              <a:gd name="connsiteX318" fmla="*/ 1530191 w 1800225"/>
              <a:gd name="connsiteY318" fmla="*/ 929537 h 1800225"/>
              <a:gd name="connsiteX319" fmla="*/ 1598771 w 1800225"/>
              <a:gd name="connsiteY319" fmla="*/ 1040980 h 1800225"/>
              <a:gd name="connsiteX320" fmla="*/ 1634014 w 1800225"/>
              <a:gd name="connsiteY320" fmla="*/ 1049552 h 1800225"/>
              <a:gd name="connsiteX321" fmla="*/ 1642586 w 1800225"/>
              <a:gd name="connsiteY321" fmla="*/ 1014310 h 1800225"/>
              <a:gd name="connsiteX322" fmla="*/ 1590199 w 1800225"/>
              <a:gd name="connsiteY322" fmla="*/ 928585 h 1800225"/>
              <a:gd name="connsiteX323" fmla="*/ 1653064 w 1800225"/>
              <a:gd name="connsiteY323" fmla="*/ 928585 h 1800225"/>
              <a:gd name="connsiteX324" fmla="*/ 1653064 w 1800225"/>
              <a:gd name="connsiteY324" fmla="*/ 928585 h 1800225"/>
              <a:gd name="connsiteX325" fmla="*/ 1694021 w 1800225"/>
              <a:gd name="connsiteY325" fmla="*/ 994307 h 1800225"/>
              <a:gd name="connsiteX326" fmla="*/ 1729264 w 1800225"/>
              <a:gd name="connsiteY326" fmla="*/ 1002880 h 1800225"/>
              <a:gd name="connsiteX327" fmla="*/ 1737836 w 1800225"/>
              <a:gd name="connsiteY327" fmla="*/ 967637 h 1800225"/>
              <a:gd name="connsiteX328" fmla="*/ 1714024 w 1800225"/>
              <a:gd name="connsiteY328" fmla="*/ 928585 h 1800225"/>
              <a:gd name="connsiteX329" fmla="*/ 1714024 w 1800225"/>
              <a:gd name="connsiteY329" fmla="*/ 928585 h 1800225"/>
              <a:gd name="connsiteX330" fmla="*/ 1774031 w 1800225"/>
              <a:gd name="connsiteY330" fmla="*/ 928585 h 1800225"/>
              <a:gd name="connsiteX331" fmla="*/ 1798796 w 1800225"/>
              <a:gd name="connsiteY331" fmla="*/ 902867 h 1800225"/>
              <a:gd name="connsiteX332" fmla="*/ 1773079 w 1800225"/>
              <a:gd name="connsiteY332" fmla="*/ 877150 h 1800225"/>
              <a:gd name="connsiteX333" fmla="*/ 1722596 w 1800225"/>
              <a:gd name="connsiteY333" fmla="*/ 878102 h 1800225"/>
              <a:gd name="connsiteX334" fmla="*/ 1722596 w 1800225"/>
              <a:gd name="connsiteY334" fmla="*/ 878102 h 1800225"/>
              <a:gd name="connsiteX335" fmla="*/ 1738789 w 1800225"/>
              <a:gd name="connsiteY335" fmla="*/ 853337 h 1800225"/>
              <a:gd name="connsiteX336" fmla="*/ 1732121 w 1800225"/>
              <a:gd name="connsiteY336" fmla="*/ 818095 h 1800225"/>
              <a:gd name="connsiteX337" fmla="*/ 1708309 w 1800225"/>
              <a:gd name="connsiteY337" fmla="*/ 815237 h 1800225"/>
              <a:gd name="connsiteX338" fmla="*/ 1696879 w 1800225"/>
              <a:gd name="connsiteY338" fmla="*/ 824762 h 1800225"/>
              <a:gd name="connsiteX339" fmla="*/ 1661636 w 1800225"/>
              <a:gd name="connsiteY339" fmla="*/ 877150 h 1800225"/>
              <a:gd name="connsiteX340" fmla="*/ 1661636 w 1800225"/>
              <a:gd name="connsiteY340" fmla="*/ 877150 h 1800225"/>
              <a:gd name="connsiteX341" fmla="*/ 1598771 w 1800225"/>
              <a:gd name="connsiteY341" fmla="*/ 877150 h 1800225"/>
              <a:gd name="connsiteX342" fmla="*/ 1646396 w 1800225"/>
              <a:gd name="connsiteY342" fmla="*/ 806665 h 1800225"/>
              <a:gd name="connsiteX343" fmla="*/ 1639729 w 1800225"/>
              <a:gd name="connsiteY343" fmla="*/ 771422 h 1800225"/>
              <a:gd name="connsiteX344" fmla="*/ 1615916 w 1800225"/>
              <a:gd name="connsiteY344" fmla="*/ 768565 h 1800225"/>
              <a:gd name="connsiteX345" fmla="*/ 1604486 w 1800225"/>
              <a:gd name="connsiteY345" fmla="*/ 778090 h 1800225"/>
              <a:gd name="connsiteX346" fmla="*/ 1537811 w 1800225"/>
              <a:gd name="connsiteY346" fmla="*/ 877150 h 1800225"/>
              <a:gd name="connsiteX347" fmla="*/ 1462564 w 1800225"/>
              <a:gd name="connsiteY347" fmla="*/ 877150 h 1800225"/>
              <a:gd name="connsiteX348" fmla="*/ 1462564 w 1800225"/>
              <a:gd name="connsiteY348" fmla="*/ 877150 h 1800225"/>
              <a:gd name="connsiteX349" fmla="*/ 1545431 w 1800225"/>
              <a:gd name="connsiteY349" fmla="*/ 754277 h 1800225"/>
              <a:gd name="connsiteX350" fmla="*/ 1538764 w 1800225"/>
              <a:gd name="connsiteY350" fmla="*/ 719035 h 1800225"/>
              <a:gd name="connsiteX351" fmla="*/ 1514951 w 1800225"/>
              <a:gd name="connsiteY351" fmla="*/ 716177 h 1800225"/>
              <a:gd name="connsiteX352" fmla="*/ 1503521 w 1800225"/>
              <a:gd name="connsiteY352" fmla="*/ 725702 h 1800225"/>
              <a:gd name="connsiteX353" fmla="*/ 1401604 w 1800225"/>
              <a:gd name="connsiteY353" fmla="*/ 878102 h 1800225"/>
              <a:gd name="connsiteX354" fmla="*/ 1322546 w 1800225"/>
              <a:gd name="connsiteY354" fmla="*/ 877150 h 1800225"/>
              <a:gd name="connsiteX355" fmla="*/ 1443514 w 1800225"/>
              <a:gd name="connsiteY355" fmla="*/ 706652 h 1800225"/>
              <a:gd name="connsiteX356" fmla="*/ 1445419 w 1800225"/>
              <a:gd name="connsiteY356" fmla="*/ 682840 h 1800225"/>
              <a:gd name="connsiteX357" fmla="*/ 1427321 w 1800225"/>
              <a:gd name="connsiteY357" fmla="*/ 667600 h 1800225"/>
              <a:gd name="connsiteX358" fmla="*/ 1221581 w 1800225"/>
              <a:gd name="connsiteY358" fmla="*/ 628547 h 1800225"/>
              <a:gd name="connsiteX359" fmla="*/ 1278731 w 1800225"/>
              <a:gd name="connsiteY359" fmla="*/ 573302 h 1800225"/>
              <a:gd name="connsiteX360" fmla="*/ 1456849 w 1800225"/>
              <a:gd name="connsiteY360" fmla="*/ 611402 h 1800225"/>
              <a:gd name="connsiteX361" fmla="*/ 1487329 w 1800225"/>
              <a:gd name="connsiteY361" fmla="*/ 592352 h 1800225"/>
              <a:gd name="connsiteX362" fmla="*/ 1468279 w 1800225"/>
              <a:gd name="connsiteY362" fmla="*/ 561872 h 1800225"/>
              <a:gd name="connsiteX363" fmla="*/ 1321594 w 1800225"/>
              <a:gd name="connsiteY363" fmla="*/ 532345 h 1800225"/>
              <a:gd name="connsiteX364" fmla="*/ 1374934 w 1800225"/>
              <a:gd name="connsiteY364" fmla="*/ 479957 h 1800225"/>
              <a:gd name="connsiteX365" fmla="*/ 1492091 w 1800225"/>
              <a:gd name="connsiteY365" fmla="*/ 504722 h 1800225"/>
              <a:gd name="connsiteX366" fmla="*/ 1522571 w 1800225"/>
              <a:gd name="connsiteY366" fmla="*/ 485672 h 1800225"/>
              <a:gd name="connsiteX367" fmla="*/ 1503521 w 1800225"/>
              <a:gd name="connsiteY367" fmla="*/ 455192 h 1800225"/>
              <a:gd name="connsiteX368" fmla="*/ 1420654 w 1800225"/>
              <a:gd name="connsiteY368" fmla="*/ 437095 h 1800225"/>
              <a:gd name="connsiteX369" fmla="*/ 1420654 w 1800225"/>
              <a:gd name="connsiteY369" fmla="*/ 437095 h 1800225"/>
              <a:gd name="connsiteX370" fmla="*/ 1466374 w 1800225"/>
              <a:gd name="connsiteY370" fmla="*/ 393280 h 1800225"/>
              <a:gd name="connsiteX371" fmla="*/ 1528286 w 1800225"/>
              <a:gd name="connsiteY371" fmla="*/ 406615 h 1800225"/>
              <a:gd name="connsiteX372" fmla="*/ 1558766 w 1800225"/>
              <a:gd name="connsiteY372" fmla="*/ 387565 h 1800225"/>
              <a:gd name="connsiteX373" fmla="*/ 1539716 w 1800225"/>
              <a:gd name="connsiteY373" fmla="*/ 357085 h 1800225"/>
              <a:gd name="connsiteX374" fmla="*/ 1510189 w 1800225"/>
              <a:gd name="connsiteY374" fmla="*/ 350417 h 1800225"/>
              <a:gd name="connsiteX375" fmla="*/ 1510189 w 1800225"/>
              <a:gd name="connsiteY375" fmla="*/ 350417 h 1800225"/>
              <a:gd name="connsiteX376" fmla="*/ 1546384 w 1800225"/>
              <a:gd name="connsiteY376" fmla="*/ 316127 h 1800225"/>
              <a:gd name="connsiteX377" fmla="*/ 1546384 w 1800225"/>
              <a:gd name="connsiteY377" fmla="*/ 280885 h 1800225"/>
              <a:gd name="connsiteX378" fmla="*/ 1257776 w 1800225"/>
              <a:gd name="connsiteY378" fmla="*/ 879055 h 1800225"/>
              <a:gd name="connsiteX379" fmla="*/ 1110139 w 1800225"/>
              <a:gd name="connsiteY379" fmla="*/ 880007 h 1800225"/>
              <a:gd name="connsiteX380" fmla="*/ 1109186 w 1800225"/>
              <a:gd name="connsiteY380" fmla="*/ 828572 h 1800225"/>
              <a:gd name="connsiteX381" fmla="*/ 1102519 w 1800225"/>
              <a:gd name="connsiteY381" fmla="*/ 811427 h 1800225"/>
              <a:gd name="connsiteX382" fmla="*/ 1068229 w 1800225"/>
              <a:gd name="connsiteY382" fmla="*/ 774280 h 1800225"/>
              <a:gd name="connsiteX383" fmla="*/ 1175861 w 1800225"/>
              <a:gd name="connsiteY383" fmla="*/ 671410 h 1800225"/>
              <a:gd name="connsiteX384" fmla="*/ 1376839 w 1800225"/>
              <a:gd name="connsiteY384" fmla="*/ 710462 h 1800225"/>
              <a:gd name="connsiteX385" fmla="*/ 1258729 w 1800225"/>
              <a:gd name="connsiteY385" fmla="*/ 877150 h 1800225"/>
              <a:gd name="connsiteX386" fmla="*/ 1257776 w 1800225"/>
              <a:gd name="connsiteY386" fmla="*/ 879055 h 1800225"/>
              <a:gd name="connsiteX387" fmla="*/ 1059656 w 1800225"/>
              <a:gd name="connsiteY387" fmla="*/ 879055 h 1800225"/>
              <a:gd name="connsiteX388" fmla="*/ 1060609 w 1800225"/>
              <a:gd name="connsiteY388" fmla="*/ 929537 h 1800225"/>
              <a:gd name="connsiteX389" fmla="*/ 1061561 w 1800225"/>
              <a:gd name="connsiteY389" fmla="*/ 969542 h 1800225"/>
              <a:gd name="connsiteX390" fmla="*/ 1032034 w 1800225"/>
              <a:gd name="connsiteY390" fmla="*/ 997165 h 1800225"/>
              <a:gd name="connsiteX391" fmla="*/ 994886 w 1800225"/>
              <a:gd name="connsiteY391" fmla="*/ 1031455 h 1800225"/>
              <a:gd name="connsiteX392" fmla="*/ 965359 w 1800225"/>
              <a:gd name="connsiteY392" fmla="*/ 1059077 h 1800225"/>
              <a:gd name="connsiteX393" fmla="*/ 925354 w 1800225"/>
              <a:gd name="connsiteY393" fmla="*/ 1060030 h 1800225"/>
              <a:gd name="connsiteX394" fmla="*/ 874871 w 1800225"/>
              <a:gd name="connsiteY394" fmla="*/ 1060982 h 1800225"/>
              <a:gd name="connsiteX395" fmla="*/ 834866 w 1800225"/>
              <a:gd name="connsiteY395" fmla="*/ 1061935 h 1800225"/>
              <a:gd name="connsiteX396" fmla="*/ 807244 w 1800225"/>
              <a:gd name="connsiteY396" fmla="*/ 1032407 h 1800225"/>
              <a:gd name="connsiteX397" fmla="*/ 772954 w 1800225"/>
              <a:gd name="connsiteY397" fmla="*/ 995260 h 1800225"/>
              <a:gd name="connsiteX398" fmla="*/ 745331 w 1800225"/>
              <a:gd name="connsiteY398" fmla="*/ 965732 h 1800225"/>
              <a:gd name="connsiteX399" fmla="*/ 744379 w 1800225"/>
              <a:gd name="connsiteY399" fmla="*/ 925727 h 1800225"/>
              <a:gd name="connsiteX400" fmla="*/ 743426 w 1800225"/>
              <a:gd name="connsiteY400" fmla="*/ 875245 h 1800225"/>
              <a:gd name="connsiteX401" fmla="*/ 742474 w 1800225"/>
              <a:gd name="connsiteY401" fmla="*/ 835240 h 1800225"/>
              <a:gd name="connsiteX402" fmla="*/ 772001 w 1800225"/>
              <a:gd name="connsiteY402" fmla="*/ 807617 h 1800225"/>
              <a:gd name="connsiteX403" fmla="*/ 809149 w 1800225"/>
              <a:gd name="connsiteY403" fmla="*/ 773327 h 1800225"/>
              <a:gd name="connsiteX404" fmla="*/ 838676 w 1800225"/>
              <a:gd name="connsiteY404" fmla="*/ 745705 h 1800225"/>
              <a:gd name="connsiteX405" fmla="*/ 878681 w 1800225"/>
              <a:gd name="connsiteY405" fmla="*/ 744752 h 1800225"/>
              <a:gd name="connsiteX406" fmla="*/ 929164 w 1800225"/>
              <a:gd name="connsiteY406" fmla="*/ 743800 h 1800225"/>
              <a:gd name="connsiteX407" fmla="*/ 969169 w 1800225"/>
              <a:gd name="connsiteY407" fmla="*/ 742847 h 1800225"/>
              <a:gd name="connsiteX408" fmla="*/ 996791 w 1800225"/>
              <a:gd name="connsiteY408" fmla="*/ 772375 h 1800225"/>
              <a:gd name="connsiteX409" fmla="*/ 1031081 w 1800225"/>
              <a:gd name="connsiteY409" fmla="*/ 809522 h 1800225"/>
              <a:gd name="connsiteX410" fmla="*/ 1057751 w 1800225"/>
              <a:gd name="connsiteY410" fmla="*/ 839050 h 1800225"/>
              <a:gd name="connsiteX411" fmla="*/ 1059656 w 1800225"/>
              <a:gd name="connsiteY411" fmla="*/ 879055 h 1800225"/>
              <a:gd name="connsiteX412" fmla="*/ 1178719 w 1800225"/>
              <a:gd name="connsiteY412" fmla="*/ 1150517 h 1800225"/>
              <a:gd name="connsiteX413" fmla="*/ 1066324 w 1800225"/>
              <a:gd name="connsiteY413" fmla="*/ 1033360 h 1800225"/>
              <a:gd name="connsiteX414" fmla="*/ 1103471 w 1800225"/>
              <a:gd name="connsiteY414" fmla="*/ 999070 h 1800225"/>
              <a:gd name="connsiteX415" fmla="*/ 1112044 w 1800225"/>
              <a:gd name="connsiteY415" fmla="*/ 980020 h 1800225"/>
              <a:gd name="connsiteX416" fmla="*/ 1111091 w 1800225"/>
              <a:gd name="connsiteY416" fmla="*/ 929537 h 1800225"/>
              <a:gd name="connsiteX417" fmla="*/ 1272064 w 1800225"/>
              <a:gd name="connsiteY417" fmla="*/ 928585 h 1800225"/>
              <a:gd name="connsiteX418" fmla="*/ 1384459 w 1800225"/>
              <a:gd name="connsiteY418" fmla="*/ 1107655 h 1800225"/>
              <a:gd name="connsiteX419" fmla="*/ 1178719 w 1800225"/>
              <a:gd name="connsiteY419" fmla="*/ 1150517 h 1800225"/>
              <a:gd name="connsiteX420" fmla="*/ 926306 w 1800225"/>
              <a:gd name="connsiteY420" fmla="*/ 1260055 h 1800225"/>
              <a:gd name="connsiteX421" fmla="*/ 925354 w 1800225"/>
              <a:gd name="connsiteY421" fmla="*/ 1111465 h 1800225"/>
              <a:gd name="connsiteX422" fmla="*/ 975836 w 1800225"/>
              <a:gd name="connsiteY422" fmla="*/ 1110513 h 1800225"/>
              <a:gd name="connsiteX423" fmla="*/ 992981 w 1800225"/>
              <a:gd name="connsiteY423" fmla="*/ 1103845 h 1800225"/>
              <a:gd name="connsiteX424" fmla="*/ 1030129 w 1800225"/>
              <a:gd name="connsiteY424" fmla="*/ 1069555 h 1800225"/>
              <a:gd name="connsiteX425" fmla="*/ 1132999 w 1800225"/>
              <a:gd name="connsiteY425" fmla="*/ 1177188 h 1800225"/>
              <a:gd name="connsiteX426" fmla="*/ 1093946 w 1800225"/>
              <a:gd name="connsiteY426" fmla="*/ 1378165 h 1800225"/>
              <a:gd name="connsiteX427" fmla="*/ 926306 w 1800225"/>
              <a:gd name="connsiteY427" fmla="*/ 1260055 h 1800225"/>
              <a:gd name="connsiteX428" fmla="*/ 652939 w 1800225"/>
              <a:gd name="connsiteY428" fmla="*/ 1179092 h 1800225"/>
              <a:gd name="connsiteX429" fmla="*/ 769144 w 1800225"/>
              <a:gd name="connsiteY429" fmla="*/ 1067650 h 1800225"/>
              <a:gd name="connsiteX430" fmla="*/ 803434 w 1800225"/>
              <a:gd name="connsiteY430" fmla="*/ 1104797 h 1800225"/>
              <a:gd name="connsiteX431" fmla="*/ 822484 w 1800225"/>
              <a:gd name="connsiteY431" fmla="*/ 1112417 h 1800225"/>
              <a:gd name="connsiteX432" fmla="*/ 872966 w 1800225"/>
              <a:gd name="connsiteY432" fmla="*/ 1111465 h 1800225"/>
              <a:gd name="connsiteX433" fmla="*/ 872966 w 1800225"/>
              <a:gd name="connsiteY433" fmla="*/ 1274342 h 1800225"/>
              <a:gd name="connsiteX434" fmla="*/ 694849 w 1800225"/>
              <a:gd name="connsiteY434" fmla="*/ 1386738 h 1800225"/>
              <a:gd name="connsiteX435" fmla="*/ 652939 w 1800225"/>
              <a:gd name="connsiteY435" fmla="*/ 1179092 h 1800225"/>
              <a:gd name="connsiteX436" fmla="*/ 545306 w 1800225"/>
              <a:gd name="connsiteY436" fmla="*/ 926680 h 1800225"/>
              <a:gd name="connsiteX437" fmla="*/ 693896 w 1800225"/>
              <a:gd name="connsiteY437" fmla="*/ 925727 h 1800225"/>
              <a:gd name="connsiteX438" fmla="*/ 694849 w 1800225"/>
              <a:gd name="connsiteY438" fmla="*/ 976210 h 1800225"/>
              <a:gd name="connsiteX439" fmla="*/ 701516 w 1800225"/>
              <a:gd name="connsiteY439" fmla="*/ 993355 h 1800225"/>
              <a:gd name="connsiteX440" fmla="*/ 735806 w 1800225"/>
              <a:gd name="connsiteY440" fmla="*/ 1030502 h 1800225"/>
              <a:gd name="connsiteX441" fmla="*/ 628174 w 1800225"/>
              <a:gd name="connsiteY441" fmla="*/ 1132420 h 1800225"/>
              <a:gd name="connsiteX442" fmla="*/ 627221 w 1800225"/>
              <a:gd name="connsiteY442" fmla="*/ 1131467 h 1800225"/>
              <a:gd name="connsiteX443" fmla="*/ 426244 w 1800225"/>
              <a:gd name="connsiteY443" fmla="*/ 1093367 h 1800225"/>
              <a:gd name="connsiteX444" fmla="*/ 545306 w 1800225"/>
              <a:gd name="connsiteY444" fmla="*/ 926680 h 1800225"/>
              <a:gd name="connsiteX445" fmla="*/ 626269 w 1800225"/>
              <a:gd name="connsiteY445" fmla="*/ 654265 h 1800225"/>
              <a:gd name="connsiteX446" fmla="*/ 737711 w 1800225"/>
              <a:gd name="connsiteY446" fmla="*/ 770470 h 1800225"/>
              <a:gd name="connsiteX447" fmla="*/ 700564 w 1800225"/>
              <a:gd name="connsiteY447" fmla="*/ 804760 h 1800225"/>
              <a:gd name="connsiteX448" fmla="*/ 691991 w 1800225"/>
              <a:gd name="connsiteY448" fmla="*/ 823810 h 1800225"/>
              <a:gd name="connsiteX449" fmla="*/ 692944 w 1800225"/>
              <a:gd name="connsiteY449" fmla="*/ 875245 h 1800225"/>
              <a:gd name="connsiteX450" fmla="*/ 531971 w 1800225"/>
              <a:gd name="connsiteY450" fmla="*/ 876197 h 1800225"/>
              <a:gd name="connsiteX451" fmla="*/ 418624 w 1800225"/>
              <a:gd name="connsiteY451" fmla="*/ 697127 h 1800225"/>
              <a:gd name="connsiteX452" fmla="*/ 626269 w 1800225"/>
              <a:gd name="connsiteY452" fmla="*/ 654265 h 1800225"/>
              <a:gd name="connsiteX453" fmla="*/ 877729 w 1800225"/>
              <a:gd name="connsiteY453" fmla="*/ 545680 h 1800225"/>
              <a:gd name="connsiteX454" fmla="*/ 877729 w 1800225"/>
              <a:gd name="connsiteY454" fmla="*/ 695222 h 1800225"/>
              <a:gd name="connsiteX455" fmla="*/ 827246 w 1800225"/>
              <a:gd name="connsiteY455" fmla="*/ 696175 h 1800225"/>
              <a:gd name="connsiteX456" fmla="*/ 817721 w 1800225"/>
              <a:gd name="connsiteY456" fmla="*/ 698080 h 1800225"/>
              <a:gd name="connsiteX457" fmla="*/ 810101 w 1800225"/>
              <a:gd name="connsiteY457" fmla="*/ 703795 h 1800225"/>
              <a:gd name="connsiteX458" fmla="*/ 773906 w 1800225"/>
              <a:gd name="connsiteY458" fmla="*/ 738085 h 1800225"/>
              <a:gd name="connsiteX459" fmla="*/ 671989 w 1800225"/>
              <a:gd name="connsiteY459" fmla="*/ 629500 h 1800225"/>
              <a:gd name="connsiteX460" fmla="*/ 711041 w 1800225"/>
              <a:gd name="connsiteY460" fmla="*/ 428522 h 1800225"/>
              <a:gd name="connsiteX461" fmla="*/ 877729 w 1800225"/>
              <a:gd name="connsiteY461" fmla="*/ 545680 h 1800225"/>
              <a:gd name="connsiteX462" fmla="*/ 1151096 w 1800225"/>
              <a:gd name="connsiteY462" fmla="*/ 626642 h 1800225"/>
              <a:gd name="connsiteX463" fmla="*/ 1034891 w 1800225"/>
              <a:gd name="connsiteY463" fmla="*/ 738085 h 1800225"/>
              <a:gd name="connsiteX464" fmla="*/ 999649 w 1800225"/>
              <a:gd name="connsiteY464" fmla="*/ 699985 h 1800225"/>
              <a:gd name="connsiteX465" fmla="*/ 980599 w 1800225"/>
              <a:gd name="connsiteY465" fmla="*/ 692365 h 1800225"/>
              <a:gd name="connsiteX466" fmla="*/ 929164 w 1800225"/>
              <a:gd name="connsiteY466" fmla="*/ 693317 h 1800225"/>
              <a:gd name="connsiteX467" fmla="*/ 928211 w 1800225"/>
              <a:gd name="connsiteY467" fmla="*/ 532345 h 1800225"/>
              <a:gd name="connsiteX468" fmla="*/ 1107281 w 1800225"/>
              <a:gd name="connsiteY468" fmla="*/ 419950 h 1800225"/>
              <a:gd name="connsiteX469" fmla="*/ 1151096 w 1800225"/>
              <a:gd name="connsiteY469" fmla="*/ 626642 h 1800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</a:cxnLst>
            <a:rect l="l" t="t" r="r" b="b"/>
            <a:pathLst>
              <a:path w="1800225" h="1800225">
                <a:moveTo>
                  <a:pt x="1546384" y="280885"/>
                </a:moveTo>
                <a:cubicBezTo>
                  <a:pt x="1536859" y="270407"/>
                  <a:pt x="1520666" y="270407"/>
                  <a:pt x="1511141" y="279932"/>
                </a:cubicBezTo>
                <a:lnTo>
                  <a:pt x="1467326" y="320890"/>
                </a:lnTo>
                <a:lnTo>
                  <a:pt x="1457801" y="275170"/>
                </a:lnTo>
                <a:cubicBezTo>
                  <a:pt x="1454944" y="261835"/>
                  <a:pt x="1441609" y="253262"/>
                  <a:pt x="1427321" y="256120"/>
                </a:cubicBezTo>
                <a:cubicBezTo>
                  <a:pt x="1426369" y="256120"/>
                  <a:pt x="1424464" y="257072"/>
                  <a:pt x="1423511" y="257072"/>
                </a:cubicBezTo>
                <a:cubicBezTo>
                  <a:pt x="1412081" y="261835"/>
                  <a:pt x="1405414" y="273265"/>
                  <a:pt x="1408271" y="285647"/>
                </a:cubicBezTo>
                <a:lnTo>
                  <a:pt x="1424464" y="361847"/>
                </a:lnTo>
                <a:lnTo>
                  <a:pt x="1424464" y="361847"/>
                </a:lnTo>
                <a:lnTo>
                  <a:pt x="1378744" y="405662"/>
                </a:lnTo>
                <a:lnTo>
                  <a:pt x="1378744" y="405662"/>
                </a:lnTo>
                <a:lnTo>
                  <a:pt x="1356836" y="306602"/>
                </a:lnTo>
                <a:cubicBezTo>
                  <a:pt x="1353979" y="293267"/>
                  <a:pt x="1340644" y="284695"/>
                  <a:pt x="1326356" y="287552"/>
                </a:cubicBezTo>
                <a:cubicBezTo>
                  <a:pt x="1324451" y="287552"/>
                  <a:pt x="1323499" y="288505"/>
                  <a:pt x="1322546" y="288505"/>
                </a:cubicBezTo>
                <a:cubicBezTo>
                  <a:pt x="1311116" y="293267"/>
                  <a:pt x="1304449" y="304697"/>
                  <a:pt x="1307306" y="317080"/>
                </a:cubicBezTo>
                <a:lnTo>
                  <a:pt x="1335881" y="445667"/>
                </a:lnTo>
                <a:lnTo>
                  <a:pt x="1335881" y="445667"/>
                </a:lnTo>
                <a:lnTo>
                  <a:pt x="1291114" y="488530"/>
                </a:lnTo>
                <a:lnTo>
                  <a:pt x="1291114" y="488530"/>
                </a:lnTo>
                <a:lnTo>
                  <a:pt x="1261586" y="353275"/>
                </a:lnTo>
                <a:cubicBezTo>
                  <a:pt x="1258729" y="339940"/>
                  <a:pt x="1245394" y="331367"/>
                  <a:pt x="1231106" y="334225"/>
                </a:cubicBezTo>
                <a:cubicBezTo>
                  <a:pt x="1230154" y="334225"/>
                  <a:pt x="1228249" y="335177"/>
                  <a:pt x="1227296" y="335177"/>
                </a:cubicBezTo>
                <a:cubicBezTo>
                  <a:pt x="1215866" y="339940"/>
                  <a:pt x="1209199" y="352322"/>
                  <a:pt x="1212056" y="363752"/>
                </a:cubicBezTo>
                <a:lnTo>
                  <a:pt x="1248251" y="529487"/>
                </a:lnTo>
                <a:lnTo>
                  <a:pt x="1193959" y="581875"/>
                </a:lnTo>
                <a:lnTo>
                  <a:pt x="1150144" y="372325"/>
                </a:lnTo>
                <a:cubicBezTo>
                  <a:pt x="1148239" y="364705"/>
                  <a:pt x="1142524" y="358037"/>
                  <a:pt x="1134904" y="354227"/>
                </a:cubicBezTo>
                <a:cubicBezTo>
                  <a:pt x="1127284" y="351370"/>
                  <a:pt x="1118711" y="352322"/>
                  <a:pt x="1111091" y="356132"/>
                </a:cubicBezTo>
                <a:lnTo>
                  <a:pt x="929164" y="471385"/>
                </a:lnTo>
                <a:lnTo>
                  <a:pt x="928211" y="396137"/>
                </a:lnTo>
                <a:lnTo>
                  <a:pt x="1072991" y="307555"/>
                </a:lnTo>
                <a:cubicBezTo>
                  <a:pt x="1084421" y="299935"/>
                  <a:pt x="1088231" y="284695"/>
                  <a:pt x="1081564" y="272312"/>
                </a:cubicBezTo>
                <a:cubicBezTo>
                  <a:pt x="1073944" y="259930"/>
                  <a:pt x="1058704" y="256120"/>
                  <a:pt x="1046321" y="263740"/>
                </a:cubicBezTo>
                <a:lnTo>
                  <a:pt x="929164" y="336130"/>
                </a:lnTo>
                <a:lnTo>
                  <a:pt x="929164" y="273265"/>
                </a:lnTo>
                <a:lnTo>
                  <a:pt x="1041559" y="203732"/>
                </a:lnTo>
                <a:cubicBezTo>
                  <a:pt x="1053941" y="196112"/>
                  <a:pt x="1056799" y="180872"/>
                  <a:pt x="1050131" y="168490"/>
                </a:cubicBezTo>
                <a:cubicBezTo>
                  <a:pt x="1042511" y="156107"/>
                  <a:pt x="1027271" y="152297"/>
                  <a:pt x="1014889" y="159917"/>
                </a:cubicBezTo>
                <a:lnTo>
                  <a:pt x="929164" y="212305"/>
                </a:lnTo>
                <a:lnTo>
                  <a:pt x="929164" y="149440"/>
                </a:lnTo>
                <a:lnTo>
                  <a:pt x="929164" y="148487"/>
                </a:lnTo>
                <a:lnTo>
                  <a:pt x="994886" y="107530"/>
                </a:lnTo>
                <a:cubicBezTo>
                  <a:pt x="1006316" y="99910"/>
                  <a:pt x="1010126" y="84670"/>
                  <a:pt x="1003459" y="72287"/>
                </a:cubicBezTo>
                <a:cubicBezTo>
                  <a:pt x="995839" y="59905"/>
                  <a:pt x="980599" y="56095"/>
                  <a:pt x="968216" y="63715"/>
                </a:cubicBezTo>
                <a:lnTo>
                  <a:pt x="929164" y="88480"/>
                </a:lnTo>
                <a:lnTo>
                  <a:pt x="929164" y="88480"/>
                </a:lnTo>
                <a:lnTo>
                  <a:pt x="929164" y="28472"/>
                </a:lnTo>
                <a:cubicBezTo>
                  <a:pt x="927259" y="17995"/>
                  <a:pt x="915829" y="7517"/>
                  <a:pt x="902494" y="7517"/>
                </a:cubicBezTo>
                <a:cubicBezTo>
                  <a:pt x="898684" y="6565"/>
                  <a:pt x="895826" y="7517"/>
                  <a:pt x="892969" y="9422"/>
                </a:cubicBezTo>
                <a:cubicBezTo>
                  <a:pt x="883444" y="13232"/>
                  <a:pt x="877729" y="21805"/>
                  <a:pt x="876776" y="32282"/>
                </a:cubicBezTo>
                <a:lnTo>
                  <a:pt x="876776" y="82765"/>
                </a:lnTo>
                <a:lnTo>
                  <a:pt x="852011" y="66572"/>
                </a:lnTo>
                <a:cubicBezTo>
                  <a:pt x="845344" y="61810"/>
                  <a:pt x="836771" y="60857"/>
                  <a:pt x="829151" y="64667"/>
                </a:cubicBezTo>
                <a:cubicBezTo>
                  <a:pt x="824389" y="66572"/>
                  <a:pt x="820579" y="69430"/>
                  <a:pt x="817721" y="74192"/>
                </a:cubicBezTo>
                <a:cubicBezTo>
                  <a:pt x="810101" y="85622"/>
                  <a:pt x="812959" y="101815"/>
                  <a:pt x="824389" y="109435"/>
                </a:cubicBezTo>
                <a:lnTo>
                  <a:pt x="877729" y="144677"/>
                </a:lnTo>
                <a:lnTo>
                  <a:pt x="876776" y="206590"/>
                </a:lnTo>
                <a:lnTo>
                  <a:pt x="807244" y="159917"/>
                </a:lnTo>
                <a:cubicBezTo>
                  <a:pt x="799624" y="155155"/>
                  <a:pt x="791051" y="154202"/>
                  <a:pt x="783431" y="157060"/>
                </a:cubicBezTo>
                <a:cubicBezTo>
                  <a:pt x="778669" y="158965"/>
                  <a:pt x="774859" y="161822"/>
                  <a:pt x="772001" y="166585"/>
                </a:cubicBezTo>
                <a:cubicBezTo>
                  <a:pt x="764381" y="178015"/>
                  <a:pt x="767239" y="194207"/>
                  <a:pt x="778669" y="201827"/>
                </a:cubicBezTo>
                <a:lnTo>
                  <a:pt x="877729" y="268502"/>
                </a:lnTo>
                <a:lnTo>
                  <a:pt x="877729" y="268502"/>
                </a:lnTo>
                <a:lnTo>
                  <a:pt x="877729" y="343750"/>
                </a:lnTo>
                <a:lnTo>
                  <a:pt x="754856" y="260882"/>
                </a:lnTo>
                <a:cubicBezTo>
                  <a:pt x="747236" y="256120"/>
                  <a:pt x="738664" y="255167"/>
                  <a:pt x="731044" y="258025"/>
                </a:cubicBezTo>
                <a:cubicBezTo>
                  <a:pt x="726281" y="259930"/>
                  <a:pt x="722471" y="262787"/>
                  <a:pt x="719614" y="267550"/>
                </a:cubicBezTo>
                <a:cubicBezTo>
                  <a:pt x="711994" y="278980"/>
                  <a:pt x="714851" y="295172"/>
                  <a:pt x="726281" y="302792"/>
                </a:cubicBezTo>
                <a:lnTo>
                  <a:pt x="878681" y="404710"/>
                </a:lnTo>
                <a:lnTo>
                  <a:pt x="878681" y="483767"/>
                </a:lnTo>
                <a:lnTo>
                  <a:pt x="707231" y="363752"/>
                </a:lnTo>
                <a:cubicBezTo>
                  <a:pt x="699611" y="358990"/>
                  <a:pt x="691039" y="358037"/>
                  <a:pt x="683419" y="361847"/>
                </a:cubicBezTo>
                <a:cubicBezTo>
                  <a:pt x="675799" y="364705"/>
                  <a:pt x="670084" y="371372"/>
                  <a:pt x="668179" y="379945"/>
                </a:cubicBezTo>
                <a:lnTo>
                  <a:pt x="628174" y="584732"/>
                </a:lnTo>
                <a:lnTo>
                  <a:pt x="573881" y="528535"/>
                </a:lnTo>
                <a:lnTo>
                  <a:pt x="611981" y="349465"/>
                </a:lnTo>
                <a:cubicBezTo>
                  <a:pt x="614839" y="336130"/>
                  <a:pt x="606266" y="322795"/>
                  <a:pt x="592931" y="318985"/>
                </a:cubicBezTo>
                <a:cubicBezTo>
                  <a:pt x="588169" y="318032"/>
                  <a:pt x="582454" y="318032"/>
                  <a:pt x="577691" y="319937"/>
                </a:cubicBezTo>
                <a:cubicBezTo>
                  <a:pt x="570071" y="322795"/>
                  <a:pt x="564356" y="329462"/>
                  <a:pt x="562451" y="338035"/>
                </a:cubicBezTo>
                <a:lnTo>
                  <a:pt x="531019" y="482815"/>
                </a:lnTo>
                <a:lnTo>
                  <a:pt x="478631" y="428522"/>
                </a:lnTo>
                <a:lnTo>
                  <a:pt x="478631" y="428522"/>
                </a:lnTo>
                <a:lnTo>
                  <a:pt x="504349" y="312317"/>
                </a:lnTo>
                <a:cubicBezTo>
                  <a:pt x="507206" y="298982"/>
                  <a:pt x="498634" y="285647"/>
                  <a:pt x="485299" y="281837"/>
                </a:cubicBezTo>
                <a:cubicBezTo>
                  <a:pt x="480536" y="280885"/>
                  <a:pt x="474821" y="280885"/>
                  <a:pt x="470059" y="282790"/>
                </a:cubicBezTo>
                <a:cubicBezTo>
                  <a:pt x="462439" y="285647"/>
                  <a:pt x="456724" y="292315"/>
                  <a:pt x="454819" y="300887"/>
                </a:cubicBezTo>
                <a:lnTo>
                  <a:pt x="437674" y="382802"/>
                </a:lnTo>
                <a:lnTo>
                  <a:pt x="393859" y="338987"/>
                </a:lnTo>
                <a:lnTo>
                  <a:pt x="407194" y="276122"/>
                </a:lnTo>
                <a:cubicBezTo>
                  <a:pt x="410051" y="262787"/>
                  <a:pt x="401479" y="249452"/>
                  <a:pt x="388144" y="245642"/>
                </a:cubicBezTo>
                <a:cubicBezTo>
                  <a:pt x="383381" y="244690"/>
                  <a:pt x="377666" y="244690"/>
                  <a:pt x="373856" y="246595"/>
                </a:cubicBezTo>
                <a:cubicBezTo>
                  <a:pt x="366236" y="249452"/>
                  <a:pt x="360521" y="256120"/>
                  <a:pt x="358616" y="264692"/>
                </a:cubicBezTo>
                <a:lnTo>
                  <a:pt x="352901" y="293267"/>
                </a:lnTo>
                <a:lnTo>
                  <a:pt x="317659" y="257072"/>
                </a:lnTo>
                <a:cubicBezTo>
                  <a:pt x="310039" y="250405"/>
                  <a:pt x="299561" y="247547"/>
                  <a:pt x="290036" y="251357"/>
                </a:cubicBezTo>
                <a:cubicBezTo>
                  <a:pt x="287179" y="252310"/>
                  <a:pt x="284321" y="253262"/>
                  <a:pt x="282416" y="257072"/>
                </a:cubicBezTo>
                <a:cubicBezTo>
                  <a:pt x="271939" y="266597"/>
                  <a:pt x="271939" y="281837"/>
                  <a:pt x="281464" y="292315"/>
                </a:cubicBezTo>
                <a:lnTo>
                  <a:pt x="323374" y="335177"/>
                </a:lnTo>
                <a:lnTo>
                  <a:pt x="323374" y="335177"/>
                </a:lnTo>
                <a:lnTo>
                  <a:pt x="277654" y="344702"/>
                </a:lnTo>
                <a:cubicBezTo>
                  <a:pt x="264319" y="347560"/>
                  <a:pt x="255746" y="360895"/>
                  <a:pt x="258604" y="375182"/>
                </a:cubicBezTo>
                <a:cubicBezTo>
                  <a:pt x="261461" y="388517"/>
                  <a:pt x="274796" y="397090"/>
                  <a:pt x="289084" y="394232"/>
                </a:cubicBezTo>
                <a:lnTo>
                  <a:pt x="364331" y="378040"/>
                </a:lnTo>
                <a:lnTo>
                  <a:pt x="364331" y="378040"/>
                </a:lnTo>
                <a:lnTo>
                  <a:pt x="407194" y="423760"/>
                </a:lnTo>
                <a:lnTo>
                  <a:pt x="309086" y="444715"/>
                </a:lnTo>
                <a:cubicBezTo>
                  <a:pt x="295751" y="447572"/>
                  <a:pt x="287179" y="460907"/>
                  <a:pt x="290036" y="475195"/>
                </a:cubicBezTo>
                <a:cubicBezTo>
                  <a:pt x="292894" y="488530"/>
                  <a:pt x="306229" y="497102"/>
                  <a:pt x="320516" y="494245"/>
                </a:cubicBezTo>
                <a:lnTo>
                  <a:pt x="449104" y="465670"/>
                </a:lnTo>
                <a:lnTo>
                  <a:pt x="491966" y="511390"/>
                </a:lnTo>
                <a:lnTo>
                  <a:pt x="356711" y="540917"/>
                </a:lnTo>
                <a:cubicBezTo>
                  <a:pt x="343376" y="543775"/>
                  <a:pt x="334804" y="557110"/>
                  <a:pt x="337661" y="571397"/>
                </a:cubicBezTo>
                <a:cubicBezTo>
                  <a:pt x="340519" y="584732"/>
                  <a:pt x="353854" y="593305"/>
                  <a:pt x="368141" y="590447"/>
                </a:cubicBezTo>
                <a:lnTo>
                  <a:pt x="533876" y="554252"/>
                </a:lnTo>
                <a:lnTo>
                  <a:pt x="585311" y="608545"/>
                </a:lnTo>
                <a:lnTo>
                  <a:pt x="371951" y="655217"/>
                </a:lnTo>
                <a:cubicBezTo>
                  <a:pt x="364331" y="657122"/>
                  <a:pt x="357664" y="661885"/>
                  <a:pt x="353854" y="670457"/>
                </a:cubicBezTo>
                <a:cubicBezTo>
                  <a:pt x="351949" y="678077"/>
                  <a:pt x="351949" y="686650"/>
                  <a:pt x="355759" y="693317"/>
                </a:cubicBezTo>
                <a:lnTo>
                  <a:pt x="471964" y="876197"/>
                </a:lnTo>
                <a:lnTo>
                  <a:pt x="395764" y="876197"/>
                </a:lnTo>
                <a:lnTo>
                  <a:pt x="307181" y="731417"/>
                </a:lnTo>
                <a:cubicBezTo>
                  <a:pt x="300514" y="720940"/>
                  <a:pt x="287179" y="717130"/>
                  <a:pt x="275749" y="720940"/>
                </a:cubicBezTo>
                <a:cubicBezTo>
                  <a:pt x="274796" y="721892"/>
                  <a:pt x="272891" y="721892"/>
                  <a:pt x="271939" y="722845"/>
                </a:cubicBezTo>
                <a:cubicBezTo>
                  <a:pt x="260509" y="730465"/>
                  <a:pt x="256699" y="745705"/>
                  <a:pt x="263366" y="758087"/>
                </a:cubicBezTo>
                <a:lnTo>
                  <a:pt x="335756" y="876197"/>
                </a:lnTo>
                <a:lnTo>
                  <a:pt x="335756" y="876197"/>
                </a:lnTo>
                <a:lnTo>
                  <a:pt x="273844" y="876197"/>
                </a:lnTo>
                <a:lnTo>
                  <a:pt x="272891" y="876197"/>
                </a:lnTo>
                <a:lnTo>
                  <a:pt x="203359" y="763802"/>
                </a:lnTo>
                <a:cubicBezTo>
                  <a:pt x="196691" y="753325"/>
                  <a:pt x="183356" y="749515"/>
                  <a:pt x="171926" y="753325"/>
                </a:cubicBezTo>
                <a:cubicBezTo>
                  <a:pt x="170974" y="754277"/>
                  <a:pt x="169069" y="754277"/>
                  <a:pt x="168116" y="755230"/>
                </a:cubicBezTo>
                <a:cubicBezTo>
                  <a:pt x="155734" y="762850"/>
                  <a:pt x="152876" y="778090"/>
                  <a:pt x="159544" y="790472"/>
                </a:cubicBezTo>
                <a:lnTo>
                  <a:pt x="212884" y="876197"/>
                </a:lnTo>
                <a:lnTo>
                  <a:pt x="212884" y="876197"/>
                </a:lnTo>
                <a:lnTo>
                  <a:pt x="150019" y="876197"/>
                </a:lnTo>
                <a:lnTo>
                  <a:pt x="150019" y="876197"/>
                </a:lnTo>
                <a:lnTo>
                  <a:pt x="109061" y="809522"/>
                </a:lnTo>
                <a:cubicBezTo>
                  <a:pt x="102394" y="799045"/>
                  <a:pt x="89059" y="794282"/>
                  <a:pt x="77629" y="799045"/>
                </a:cubicBezTo>
                <a:cubicBezTo>
                  <a:pt x="76676" y="799997"/>
                  <a:pt x="74771" y="799997"/>
                  <a:pt x="73819" y="800950"/>
                </a:cubicBezTo>
                <a:cubicBezTo>
                  <a:pt x="62389" y="808570"/>
                  <a:pt x="58579" y="823810"/>
                  <a:pt x="65246" y="836192"/>
                </a:cubicBezTo>
                <a:lnTo>
                  <a:pt x="90011" y="876197"/>
                </a:lnTo>
                <a:lnTo>
                  <a:pt x="30004" y="877150"/>
                </a:lnTo>
                <a:cubicBezTo>
                  <a:pt x="18574" y="876197"/>
                  <a:pt x="7144" y="888580"/>
                  <a:pt x="7144" y="902867"/>
                </a:cubicBezTo>
                <a:cubicBezTo>
                  <a:pt x="7144" y="916202"/>
                  <a:pt x="18574" y="927632"/>
                  <a:pt x="32861" y="927632"/>
                </a:cubicBezTo>
                <a:lnTo>
                  <a:pt x="82391" y="926680"/>
                </a:lnTo>
                <a:lnTo>
                  <a:pt x="83344" y="926680"/>
                </a:lnTo>
                <a:lnTo>
                  <a:pt x="67151" y="951445"/>
                </a:lnTo>
                <a:cubicBezTo>
                  <a:pt x="59531" y="962875"/>
                  <a:pt x="62389" y="979067"/>
                  <a:pt x="73819" y="986687"/>
                </a:cubicBezTo>
                <a:cubicBezTo>
                  <a:pt x="85249" y="994307"/>
                  <a:pt x="101441" y="991450"/>
                  <a:pt x="109061" y="980020"/>
                </a:cubicBezTo>
                <a:lnTo>
                  <a:pt x="144304" y="927632"/>
                </a:lnTo>
                <a:lnTo>
                  <a:pt x="207169" y="927632"/>
                </a:lnTo>
                <a:lnTo>
                  <a:pt x="207169" y="927632"/>
                </a:lnTo>
                <a:lnTo>
                  <a:pt x="159544" y="998117"/>
                </a:lnTo>
                <a:cubicBezTo>
                  <a:pt x="151924" y="1009547"/>
                  <a:pt x="154781" y="1025740"/>
                  <a:pt x="166211" y="1033360"/>
                </a:cubicBezTo>
                <a:cubicBezTo>
                  <a:pt x="177641" y="1040980"/>
                  <a:pt x="193834" y="1038122"/>
                  <a:pt x="201454" y="1026692"/>
                </a:cubicBezTo>
                <a:lnTo>
                  <a:pt x="268129" y="927632"/>
                </a:lnTo>
                <a:lnTo>
                  <a:pt x="342424" y="928585"/>
                </a:lnTo>
                <a:lnTo>
                  <a:pt x="260509" y="1051457"/>
                </a:lnTo>
                <a:cubicBezTo>
                  <a:pt x="252889" y="1062888"/>
                  <a:pt x="255746" y="1079080"/>
                  <a:pt x="267176" y="1086700"/>
                </a:cubicBezTo>
                <a:cubicBezTo>
                  <a:pt x="278606" y="1094320"/>
                  <a:pt x="294799" y="1091463"/>
                  <a:pt x="302419" y="1080032"/>
                </a:cubicBezTo>
                <a:lnTo>
                  <a:pt x="404336" y="928585"/>
                </a:lnTo>
                <a:lnTo>
                  <a:pt x="483394" y="928585"/>
                </a:lnTo>
                <a:lnTo>
                  <a:pt x="362426" y="1100035"/>
                </a:lnTo>
                <a:cubicBezTo>
                  <a:pt x="357664" y="1106702"/>
                  <a:pt x="356711" y="1115275"/>
                  <a:pt x="360521" y="1123847"/>
                </a:cubicBezTo>
                <a:cubicBezTo>
                  <a:pt x="363379" y="1131467"/>
                  <a:pt x="370046" y="1137182"/>
                  <a:pt x="378619" y="1139088"/>
                </a:cubicBezTo>
                <a:lnTo>
                  <a:pt x="584359" y="1177188"/>
                </a:lnTo>
                <a:lnTo>
                  <a:pt x="528161" y="1232433"/>
                </a:lnTo>
                <a:lnTo>
                  <a:pt x="349091" y="1193380"/>
                </a:lnTo>
                <a:cubicBezTo>
                  <a:pt x="344329" y="1192427"/>
                  <a:pt x="338614" y="1192427"/>
                  <a:pt x="334804" y="1194332"/>
                </a:cubicBezTo>
                <a:cubicBezTo>
                  <a:pt x="327184" y="1197190"/>
                  <a:pt x="321469" y="1203857"/>
                  <a:pt x="319564" y="1212430"/>
                </a:cubicBezTo>
                <a:cubicBezTo>
                  <a:pt x="316706" y="1225765"/>
                  <a:pt x="325279" y="1240052"/>
                  <a:pt x="338614" y="1242910"/>
                </a:cubicBezTo>
                <a:lnTo>
                  <a:pt x="483394" y="1274342"/>
                </a:lnTo>
                <a:lnTo>
                  <a:pt x="483394" y="1274342"/>
                </a:lnTo>
                <a:lnTo>
                  <a:pt x="429101" y="1326730"/>
                </a:lnTo>
                <a:lnTo>
                  <a:pt x="311944" y="1300060"/>
                </a:lnTo>
                <a:cubicBezTo>
                  <a:pt x="307181" y="1299108"/>
                  <a:pt x="301466" y="1299108"/>
                  <a:pt x="296704" y="1301013"/>
                </a:cubicBezTo>
                <a:cubicBezTo>
                  <a:pt x="289084" y="1303870"/>
                  <a:pt x="283369" y="1310538"/>
                  <a:pt x="281464" y="1319110"/>
                </a:cubicBezTo>
                <a:cubicBezTo>
                  <a:pt x="278606" y="1332445"/>
                  <a:pt x="287179" y="1345780"/>
                  <a:pt x="300514" y="1349590"/>
                </a:cubicBezTo>
                <a:lnTo>
                  <a:pt x="383381" y="1367688"/>
                </a:lnTo>
                <a:lnTo>
                  <a:pt x="337661" y="1411502"/>
                </a:lnTo>
                <a:lnTo>
                  <a:pt x="337661" y="1411502"/>
                </a:lnTo>
                <a:lnTo>
                  <a:pt x="275749" y="1398167"/>
                </a:lnTo>
                <a:cubicBezTo>
                  <a:pt x="270986" y="1397215"/>
                  <a:pt x="265271" y="1397215"/>
                  <a:pt x="261461" y="1399120"/>
                </a:cubicBezTo>
                <a:cubicBezTo>
                  <a:pt x="253841" y="1401977"/>
                  <a:pt x="248126" y="1408645"/>
                  <a:pt x="246221" y="1417217"/>
                </a:cubicBezTo>
                <a:cubicBezTo>
                  <a:pt x="243364" y="1430552"/>
                  <a:pt x="251936" y="1443888"/>
                  <a:pt x="265271" y="1447697"/>
                </a:cubicBezTo>
                <a:lnTo>
                  <a:pt x="293846" y="1454365"/>
                </a:lnTo>
                <a:lnTo>
                  <a:pt x="293846" y="1454365"/>
                </a:lnTo>
                <a:lnTo>
                  <a:pt x="257651" y="1488655"/>
                </a:lnTo>
                <a:cubicBezTo>
                  <a:pt x="247174" y="1498180"/>
                  <a:pt x="247174" y="1514372"/>
                  <a:pt x="256699" y="1524850"/>
                </a:cubicBezTo>
                <a:cubicBezTo>
                  <a:pt x="266224" y="1535327"/>
                  <a:pt x="282416" y="1535327"/>
                  <a:pt x="291941" y="1525802"/>
                </a:cubicBezTo>
                <a:lnTo>
                  <a:pt x="334804" y="1483892"/>
                </a:lnTo>
                <a:lnTo>
                  <a:pt x="334804" y="1483892"/>
                </a:lnTo>
                <a:lnTo>
                  <a:pt x="344329" y="1528660"/>
                </a:lnTo>
                <a:cubicBezTo>
                  <a:pt x="347186" y="1541995"/>
                  <a:pt x="360521" y="1550567"/>
                  <a:pt x="374809" y="1547710"/>
                </a:cubicBezTo>
                <a:cubicBezTo>
                  <a:pt x="388144" y="1544852"/>
                  <a:pt x="396716" y="1531517"/>
                  <a:pt x="393859" y="1517230"/>
                </a:cubicBezTo>
                <a:lnTo>
                  <a:pt x="377666" y="1441983"/>
                </a:lnTo>
                <a:lnTo>
                  <a:pt x="377666" y="1441983"/>
                </a:lnTo>
                <a:lnTo>
                  <a:pt x="423386" y="1398167"/>
                </a:lnTo>
                <a:lnTo>
                  <a:pt x="444341" y="1496275"/>
                </a:lnTo>
                <a:cubicBezTo>
                  <a:pt x="447199" y="1509610"/>
                  <a:pt x="460534" y="1518183"/>
                  <a:pt x="474821" y="1515325"/>
                </a:cubicBezTo>
                <a:cubicBezTo>
                  <a:pt x="488156" y="1512467"/>
                  <a:pt x="496729" y="1499133"/>
                  <a:pt x="493871" y="1484845"/>
                </a:cubicBezTo>
                <a:lnTo>
                  <a:pt x="466249" y="1356258"/>
                </a:lnTo>
                <a:lnTo>
                  <a:pt x="467201" y="1356258"/>
                </a:lnTo>
                <a:lnTo>
                  <a:pt x="511969" y="1313395"/>
                </a:lnTo>
                <a:lnTo>
                  <a:pt x="541496" y="1447697"/>
                </a:lnTo>
                <a:cubicBezTo>
                  <a:pt x="544354" y="1461033"/>
                  <a:pt x="557689" y="1469605"/>
                  <a:pt x="571976" y="1466747"/>
                </a:cubicBezTo>
                <a:cubicBezTo>
                  <a:pt x="585311" y="1463890"/>
                  <a:pt x="593884" y="1450555"/>
                  <a:pt x="591026" y="1436267"/>
                </a:cubicBezTo>
                <a:lnTo>
                  <a:pt x="554831" y="1270533"/>
                </a:lnTo>
                <a:lnTo>
                  <a:pt x="608171" y="1218145"/>
                </a:lnTo>
                <a:lnTo>
                  <a:pt x="651986" y="1429600"/>
                </a:lnTo>
                <a:cubicBezTo>
                  <a:pt x="653891" y="1437220"/>
                  <a:pt x="659606" y="1443888"/>
                  <a:pt x="667226" y="1447697"/>
                </a:cubicBezTo>
                <a:cubicBezTo>
                  <a:pt x="674846" y="1450555"/>
                  <a:pt x="683419" y="1450555"/>
                  <a:pt x="691039" y="1445792"/>
                </a:cubicBezTo>
                <a:lnTo>
                  <a:pt x="874871" y="1330540"/>
                </a:lnTo>
                <a:lnTo>
                  <a:pt x="874871" y="1405788"/>
                </a:lnTo>
                <a:lnTo>
                  <a:pt x="874871" y="1405788"/>
                </a:lnTo>
                <a:lnTo>
                  <a:pt x="731044" y="1497227"/>
                </a:lnTo>
                <a:cubicBezTo>
                  <a:pt x="719614" y="1504847"/>
                  <a:pt x="715804" y="1520088"/>
                  <a:pt x="722471" y="1532470"/>
                </a:cubicBezTo>
                <a:cubicBezTo>
                  <a:pt x="730091" y="1543900"/>
                  <a:pt x="745331" y="1547710"/>
                  <a:pt x="757714" y="1541042"/>
                </a:cubicBezTo>
                <a:lnTo>
                  <a:pt x="875824" y="1468652"/>
                </a:lnTo>
                <a:lnTo>
                  <a:pt x="875824" y="1468652"/>
                </a:lnTo>
                <a:lnTo>
                  <a:pt x="875824" y="1530565"/>
                </a:lnTo>
                <a:lnTo>
                  <a:pt x="875824" y="1530565"/>
                </a:lnTo>
                <a:lnTo>
                  <a:pt x="763429" y="1600097"/>
                </a:lnTo>
                <a:cubicBezTo>
                  <a:pt x="751999" y="1607717"/>
                  <a:pt x="748189" y="1622958"/>
                  <a:pt x="754856" y="1635340"/>
                </a:cubicBezTo>
                <a:cubicBezTo>
                  <a:pt x="762476" y="1647722"/>
                  <a:pt x="777716" y="1650580"/>
                  <a:pt x="790099" y="1643913"/>
                </a:cubicBezTo>
                <a:lnTo>
                  <a:pt x="875824" y="1590572"/>
                </a:lnTo>
                <a:lnTo>
                  <a:pt x="875824" y="1591525"/>
                </a:lnTo>
                <a:lnTo>
                  <a:pt x="875824" y="1654390"/>
                </a:lnTo>
                <a:lnTo>
                  <a:pt x="809149" y="1695347"/>
                </a:lnTo>
                <a:cubicBezTo>
                  <a:pt x="796766" y="1702967"/>
                  <a:pt x="793909" y="1718208"/>
                  <a:pt x="800576" y="1730590"/>
                </a:cubicBezTo>
                <a:cubicBezTo>
                  <a:pt x="808196" y="1742020"/>
                  <a:pt x="823436" y="1745830"/>
                  <a:pt x="835819" y="1739163"/>
                </a:cubicBezTo>
                <a:lnTo>
                  <a:pt x="875824" y="1714397"/>
                </a:lnTo>
                <a:lnTo>
                  <a:pt x="875824" y="1715350"/>
                </a:lnTo>
                <a:lnTo>
                  <a:pt x="875824" y="1774405"/>
                </a:lnTo>
                <a:cubicBezTo>
                  <a:pt x="875824" y="1788692"/>
                  <a:pt x="887254" y="1800122"/>
                  <a:pt x="901541" y="1800122"/>
                </a:cubicBezTo>
                <a:cubicBezTo>
                  <a:pt x="914876" y="1800122"/>
                  <a:pt x="926306" y="1788692"/>
                  <a:pt x="926306" y="1774405"/>
                </a:cubicBezTo>
                <a:lnTo>
                  <a:pt x="927259" y="1723922"/>
                </a:lnTo>
                <a:lnTo>
                  <a:pt x="927259" y="1723922"/>
                </a:lnTo>
                <a:lnTo>
                  <a:pt x="951071" y="1740115"/>
                </a:lnTo>
                <a:cubicBezTo>
                  <a:pt x="962501" y="1747735"/>
                  <a:pt x="978694" y="1744877"/>
                  <a:pt x="986314" y="1733447"/>
                </a:cubicBezTo>
                <a:cubicBezTo>
                  <a:pt x="993934" y="1722017"/>
                  <a:pt x="991076" y="1705825"/>
                  <a:pt x="979646" y="1698205"/>
                </a:cubicBezTo>
                <a:lnTo>
                  <a:pt x="926306" y="1662010"/>
                </a:lnTo>
                <a:lnTo>
                  <a:pt x="926306" y="1662010"/>
                </a:lnTo>
                <a:lnTo>
                  <a:pt x="926306" y="1600097"/>
                </a:lnTo>
                <a:lnTo>
                  <a:pt x="926306" y="1599145"/>
                </a:lnTo>
                <a:lnTo>
                  <a:pt x="926306" y="1599145"/>
                </a:lnTo>
                <a:lnTo>
                  <a:pt x="997744" y="1646770"/>
                </a:lnTo>
                <a:cubicBezTo>
                  <a:pt x="1009174" y="1654390"/>
                  <a:pt x="1025366" y="1651533"/>
                  <a:pt x="1032986" y="1640102"/>
                </a:cubicBezTo>
                <a:cubicBezTo>
                  <a:pt x="1040606" y="1628672"/>
                  <a:pt x="1037749" y="1612480"/>
                  <a:pt x="1026319" y="1604860"/>
                </a:cubicBezTo>
                <a:lnTo>
                  <a:pt x="927259" y="1538185"/>
                </a:lnTo>
                <a:lnTo>
                  <a:pt x="927259" y="1538185"/>
                </a:lnTo>
                <a:lnTo>
                  <a:pt x="928211" y="1463890"/>
                </a:lnTo>
                <a:lnTo>
                  <a:pt x="928211" y="1463890"/>
                </a:lnTo>
                <a:lnTo>
                  <a:pt x="1051084" y="1546758"/>
                </a:lnTo>
                <a:cubicBezTo>
                  <a:pt x="1062514" y="1554377"/>
                  <a:pt x="1078706" y="1551520"/>
                  <a:pt x="1086326" y="1540090"/>
                </a:cubicBezTo>
                <a:cubicBezTo>
                  <a:pt x="1093946" y="1528660"/>
                  <a:pt x="1091089" y="1512467"/>
                  <a:pt x="1079659" y="1504847"/>
                </a:cubicBezTo>
                <a:lnTo>
                  <a:pt x="927259" y="1402930"/>
                </a:lnTo>
                <a:lnTo>
                  <a:pt x="927259" y="1402930"/>
                </a:lnTo>
                <a:lnTo>
                  <a:pt x="927259" y="1323872"/>
                </a:lnTo>
                <a:lnTo>
                  <a:pt x="1097756" y="1443888"/>
                </a:lnTo>
                <a:cubicBezTo>
                  <a:pt x="1111091" y="1453413"/>
                  <a:pt x="1133951" y="1444840"/>
                  <a:pt x="1136809" y="1427695"/>
                </a:cubicBezTo>
                <a:lnTo>
                  <a:pt x="1176814" y="1222907"/>
                </a:lnTo>
                <a:lnTo>
                  <a:pt x="1231106" y="1279105"/>
                </a:lnTo>
                <a:lnTo>
                  <a:pt x="1231106" y="1279105"/>
                </a:lnTo>
                <a:lnTo>
                  <a:pt x="1192054" y="1458175"/>
                </a:lnTo>
                <a:cubicBezTo>
                  <a:pt x="1189196" y="1471510"/>
                  <a:pt x="1197769" y="1484845"/>
                  <a:pt x="1211104" y="1487702"/>
                </a:cubicBezTo>
                <a:cubicBezTo>
                  <a:pt x="1224439" y="1490560"/>
                  <a:pt x="1237774" y="1481988"/>
                  <a:pt x="1241584" y="1468652"/>
                </a:cubicBezTo>
                <a:lnTo>
                  <a:pt x="1273016" y="1323872"/>
                </a:lnTo>
                <a:lnTo>
                  <a:pt x="1273016" y="1323872"/>
                </a:lnTo>
                <a:lnTo>
                  <a:pt x="1325404" y="1377213"/>
                </a:lnTo>
                <a:lnTo>
                  <a:pt x="1325404" y="1377213"/>
                </a:lnTo>
                <a:lnTo>
                  <a:pt x="1300639" y="1494370"/>
                </a:lnTo>
                <a:cubicBezTo>
                  <a:pt x="1297781" y="1507705"/>
                  <a:pt x="1306354" y="1521040"/>
                  <a:pt x="1319689" y="1524850"/>
                </a:cubicBezTo>
                <a:cubicBezTo>
                  <a:pt x="1333024" y="1527708"/>
                  <a:pt x="1346359" y="1519135"/>
                  <a:pt x="1350169" y="1505800"/>
                </a:cubicBezTo>
                <a:lnTo>
                  <a:pt x="1368266" y="1421980"/>
                </a:lnTo>
                <a:lnTo>
                  <a:pt x="1368266" y="1421980"/>
                </a:lnTo>
                <a:lnTo>
                  <a:pt x="1368266" y="1422933"/>
                </a:lnTo>
                <a:lnTo>
                  <a:pt x="1411129" y="1467700"/>
                </a:lnTo>
                <a:lnTo>
                  <a:pt x="1411129" y="1467700"/>
                </a:lnTo>
                <a:lnTo>
                  <a:pt x="1397794" y="1530565"/>
                </a:lnTo>
                <a:cubicBezTo>
                  <a:pt x="1394936" y="1543900"/>
                  <a:pt x="1403509" y="1558188"/>
                  <a:pt x="1416844" y="1561045"/>
                </a:cubicBezTo>
                <a:cubicBezTo>
                  <a:pt x="1430179" y="1563902"/>
                  <a:pt x="1443514" y="1555330"/>
                  <a:pt x="1447324" y="1541995"/>
                </a:cubicBezTo>
                <a:lnTo>
                  <a:pt x="1453039" y="1513420"/>
                </a:lnTo>
                <a:lnTo>
                  <a:pt x="1453039" y="1513420"/>
                </a:lnTo>
                <a:lnTo>
                  <a:pt x="1488281" y="1549615"/>
                </a:lnTo>
                <a:cubicBezTo>
                  <a:pt x="1497806" y="1560092"/>
                  <a:pt x="1513999" y="1560092"/>
                  <a:pt x="1523524" y="1550567"/>
                </a:cubicBezTo>
                <a:cubicBezTo>
                  <a:pt x="1534001" y="1541042"/>
                  <a:pt x="1534001" y="1524850"/>
                  <a:pt x="1524476" y="1514372"/>
                </a:cubicBezTo>
                <a:lnTo>
                  <a:pt x="1483519" y="1472463"/>
                </a:lnTo>
                <a:lnTo>
                  <a:pt x="1482566" y="1471510"/>
                </a:lnTo>
                <a:lnTo>
                  <a:pt x="1528286" y="1461985"/>
                </a:lnTo>
                <a:cubicBezTo>
                  <a:pt x="1541621" y="1459127"/>
                  <a:pt x="1550194" y="1445792"/>
                  <a:pt x="1547336" y="1431505"/>
                </a:cubicBezTo>
                <a:cubicBezTo>
                  <a:pt x="1544479" y="1418170"/>
                  <a:pt x="1531144" y="1409597"/>
                  <a:pt x="1516856" y="1412455"/>
                </a:cubicBezTo>
                <a:lnTo>
                  <a:pt x="1440656" y="1428647"/>
                </a:lnTo>
                <a:lnTo>
                  <a:pt x="1397794" y="1379117"/>
                </a:lnTo>
                <a:lnTo>
                  <a:pt x="1397794" y="1379117"/>
                </a:lnTo>
                <a:lnTo>
                  <a:pt x="1495901" y="1358163"/>
                </a:lnTo>
                <a:cubicBezTo>
                  <a:pt x="1509236" y="1355305"/>
                  <a:pt x="1517809" y="1341970"/>
                  <a:pt x="1514951" y="1327683"/>
                </a:cubicBezTo>
                <a:cubicBezTo>
                  <a:pt x="1512094" y="1314347"/>
                  <a:pt x="1498759" y="1305775"/>
                  <a:pt x="1484471" y="1308633"/>
                </a:cubicBezTo>
                <a:lnTo>
                  <a:pt x="1355884" y="1336255"/>
                </a:lnTo>
                <a:lnTo>
                  <a:pt x="1355884" y="1336255"/>
                </a:lnTo>
                <a:lnTo>
                  <a:pt x="1313021" y="1291488"/>
                </a:lnTo>
                <a:lnTo>
                  <a:pt x="1313021" y="1291488"/>
                </a:lnTo>
                <a:lnTo>
                  <a:pt x="1448276" y="1261960"/>
                </a:lnTo>
                <a:cubicBezTo>
                  <a:pt x="1461611" y="1259102"/>
                  <a:pt x="1470184" y="1245767"/>
                  <a:pt x="1467326" y="1231480"/>
                </a:cubicBezTo>
                <a:cubicBezTo>
                  <a:pt x="1464469" y="1218145"/>
                  <a:pt x="1451134" y="1209572"/>
                  <a:pt x="1436846" y="1212430"/>
                </a:cubicBezTo>
                <a:lnTo>
                  <a:pt x="1271111" y="1248625"/>
                </a:lnTo>
                <a:lnTo>
                  <a:pt x="1271111" y="1248625"/>
                </a:lnTo>
                <a:lnTo>
                  <a:pt x="1218724" y="1194332"/>
                </a:lnTo>
                <a:lnTo>
                  <a:pt x="1431131" y="1150517"/>
                </a:lnTo>
                <a:cubicBezTo>
                  <a:pt x="1439704" y="1149565"/>
                  <a:pt x="1445419" y="1143850"/>
                  <a:pt x="1449229" y="1135277"/>
                </a:cubicBezTo>
                <a:cubicBezTo>
                  <a:pt x="1451134" y="1127657"/>
                  <a:pt x="1451134" y="1119085"/>
                  <a:pt x="1447324" y="1112417"/>
                </a:cubicBezTo>
                <a:lnTo>
                  <a:pt x="1332071" y="929537"/>
                </a:lnTo>
                <a:lnTo>
                  <a:pt x="1407319" y="929537"/>
                </a:lnTo>
                <a:lnTo>
                  <a:pt x="1495901" y="1073365"/>
                </a:lnTo>
                <a:cubicBezTo>
                  <a:pt x="1503521" y="1084795"/>
                  <a:pt x="1519714" y="1088605"/>
                  <a:pt x="1531144" y="1081938"/>
                </a:cubicBezTo>
                <a:cubicBezTo>
                  <a:pt x="1542574" y="1074317"/>
                  <a:pt x="1546384" y="1059077"/>
                  <a:pt x="1539716" y="1046695"/>
                </a:cubicBezTo>
                <a:lnTo>
                  <a:pt x="1467326" y="929537"/>
                </a:lnTo>
                <a:lnTo>
                  <a:pt x="1529239" y="929537"/>
                </a:lnTo>
                <a:lnTo>
                  <a:pt x="1530191" y="929537"/>
                </a:lnTo>
                <a:lnTo>
                  <a:pt x="1598771" y="1040980"/>
                </a:lnTo>
                <a:cubicBezTo>
                  <a:pt x="1606391" y="1052410"/>
                  <a:pt x="1622584" y="1056220"/>
                  <a:pt x="1634014" y="1049552"/>
                </a:cubicBezTo>
                <a:cubicBezTo>
                  <a:pt x="1645444" y="1041932"/>
                  <a:pt x="1649254" y="1026692"/>
                  <a:pt x="1642586" y="1014310"/>
                </a:cubicBezTo>
                <a:lnTo>
                  <a:pt x="1590199" y="928585"/>
                </a:lnTo>
                <a:lnTo>
                  <a:pt x="1653064" y="928585"/>
                </a:lnTo>
                <a:lnTo>
                  <a:pt x="1653064" y="928585"/>
                </a:lnTo>
                <a:lnTo>
                  <a:pt x="1694021" y="994307"/>
                </a:lnTo>
                <a:cubicBezTo>
                  <a:pt x="1701641" y="1005737"/>
                  <a:pt x="1717834" y="1009547"/>
                  <a:pt x="1729264" y="1002880"/>
                </a:cubicBezTo>
                <a:cubicBezTo>
                  <a:pt x="1740694" y="995260"/>
                  <a:pt x="1744504" y="980020"/>
                  <a:pt x="1737836" y="967637"/>
                </a:cubicBezTo>
                <a:lnTo>
                  <a:pt x="1714024" y="928585"/>
                </a:lnTo>
                <a:lnTo>
                  <a:pt x="1714024" y="928585"/>
                </a:lnTo>
                <a:lnTo>
                  <a:pt x="1774031" y="928585"/>
                </a:lnTo>
                <a:cubicBezTo>
                  <a:pt x="1787366" y="928585"/>
                  <a:pt x="1798796" y="917155"/>
                  <a:pt x="1798796" y="902867"/>
                </a:cubicBezTo>
                <a:cubicBezTo>
                  <a:pt x="1798796" y="888580"/>
                  <a:pt x="1787366" y="877150"/>
                  <a:pt x="1773079" y="877150"/>
                </a:cubicBezTo>
                <a:lnTo>
                  <a:pt x="1722596" y="878102"/>
                </a:lnTo>
                <a:lnTo>
                  <a:pt x="1722596" y="878102"/>
                </a:lnTo>
                <a:lnTo>
                  <a:pt x="1738789" y="853337"/>
                </a:lnTo>
                <a:cubicBezTo>
                  <a:pt x="1746409" y="841907"/>
                  <a:pt x="1743551" y="825715"/>
                  <a:pt x="1732121" y="818095"/>
                </a:cubicBezTo>
                <a:cubicBezTo>
                  <a:pt x="1724501" y="813332"/>
                  <a:pt x="1715929" y="812380"/>
                  <a:pt x="1708309" y="815237"/>
                </a:cubicBezTo>
                <a:cubicBezTo>
                  <a:pt x="1703546" y="817142"/>
                  <a:pt x="1699736" y="820000"/>
                  <a:pt x="1696879" y="824762"/>
                </a:cubicBezTo>
                <a:lnTo>
                  <a:pt x="1661636" y="877150"/>
                </a:lnTo>
                <a:lnTo>
                  <a:pt x="1661636" y="877150"/>
                </a:lnTo>
                <a:lnTo>
                  <a:pt x="1598771" y="877150"/>
                </a:lnTo>
                <a:lnTo>
                  <a:pt x="1646396" y="806665"/>
                </a:lnTo>
                <a:cubicBezTo>
                  <a:pt x="1654016" y="795235"/>
                  <a:pt x="1651159" y="779042"/>
                  <a:pt x="1639729" y="771422"/>
                </a:cubicBezTo>
                <a:cubicBezTo>
                  <a:pt x="1632109" y="766660"/>
                  <a:pt x="1623536" y="765707"/>
                  <a:pt x="1615916" y="768565"/>
                </a:cubicBezTo>
                <a:cubicBezTo>
                  <a:pt x="1611154" y="770470"/>
                  <a:pt x="1607344" y="773327"/>
                  <a:pt x="1604486" y="778090"/>
                </a:cubicBezTo>
                <a:lnTo>
                  <a:pt x="1537811" y="877150"/>
                </a:lnTo>
                <a:lnTo>
                  <a:pt x="1462564" y="877150"/>
                </a:lnTo>
                <a:lnTo>
                  <a:pt x="1462564" y="877150"/>
                </a:lnTo>
                <a:lnTo>
                  <a:pt x="1545431" y="754277"/>
                </a:lnTo>
                <a:cubicBezTo>
                  <a:pt x="1553051" y="742847"/>
                  <a:pt x="1550194" y="726655"/>
                  <a:pt x="1538764" y="719035"/>
                </a:cubicBezTo>
                <a:cubicBezTo>
                  <a:pt x="1531144" y="714272"/>
                  <a:pt x="1522571" y="713320"/>
                  <a:pt x="1514951" y="716177"/>
                </a:cubicBezTo>
                <a:cubicBezTo>
                  <a:pt x="1510189" y="718082"/>
                  <a:pt x="1506379" y="720940"/>
                  <a:pt x="1503521" y="725702"/>
                </a:cubicBezTo>
                <a:lnTo>
                  <a:pt x="1401604" y="878102"/>
                </a:lnTo>
                <a:lnTo>
                  <a:pt x="1322546" y="877150"/>
                </a:lnTo>
                <a:lnTo>
                  <a:pt x="1443514" y="706652"/>
                </a:lnTo>
                <a:cubicBezTo>
                  <a:pt x="1448276" y="699032"/>
                  <a:pt x="1449229" y="690460"/>
                  <a:pt x="1445419" y="682840"/>
                </a:cubicBezTo>
                <a:cubicBezTo>
                  <a:pt x="1441609" y="674267"/>
                  <a:pt x="1434941" y="668552"/>
                  <a:pt x="1427321" y="667600"/>
                </a:cubicBezTo>
                <a:lnTo>
                  <a:pt x="1221581" y="628547"/>
                </a:lnTo>
                <a:lnTo>
                  <a:pt x="1278731" y="573302"/>
                </a:lnTo>
                <a:lnTo>
                  <a:pt x="1456849" y="611402"/>
                </a:lnTo>
                <a:cubicBezTo>
                  <a:pt x="1470184" y="614260"/>
                  <a:pt x="1483519" y="605687"/>
                  <a:pt x="1487329" y="592352"/>
                </a:cubicBezTo>
                <a:cubicBezTo>
                  <a:pt x="1490186" y="579017"/>
                  <a:pt x="1481614" y="565682"/>
                  <a:pt x="1468279" y="561872"/>
                </a:cubicBezTo>
                <a:lnTo>
                  <a:pt x="1321594" y="532345"/>
                </a:lnTo>
                <a:lnTo>
                  <a:pt x="1374934" y="479957"/>
                </a:lnTo>
                <a:lnTo>
                  <a:pt x="1492091" y="504722"/>
                </a:lnTo>
                <a:cubicBezTo>
                  <a:pt x="1505426" y="507580"/>
                  <a:pt x="1518761" y="499007"/>
                  <a:pt x="1522571" y="485672"/>
                </a:cubicBezTo>
                <a:cubicBezTo>
                  <a:pt x="1525429" y="472337"/>
                  <a:pt x="1516856" y="459002"/>
                  <a:pt x="1503521" y="455192"/>
                </a:cubicBezTo>
                <a:lnTo>
                  <a:pt x="1420654" y="437095"/>
                </a:lnTo>
                <a:lnTo>
                  <a:pt x="1420654" y="437095"/>
                </a:lnTo>
                <a:lnTo>
                  <a:pt x="1466374" y="393280"/>
                </a:lnTo>
                <a:lnTo>
                  <a:pt x="1528286" y="406615"/>
                </a:lnTo>
                <a:cubicBezTo>
                  <a:pt x="1541621" y="409472"/>
                  <a:pt x="1554956" y="400900"/>
                  <a:pt x="1558766" y="387565"/>
                </a:cubicBezTo>
                <a:cubicBezTo>
                  <a:pt x="1561624" y="374230"/>
                  <a:pt x="1553051" y="360895"/>
                  <a:pt x="1539716" y="357085"/>
                </a:cubicBezTo>
                <a:lnTo>
                  <a:pt x="1510189" y="350417"/>
                </a:lnTo>
                <a:lnTo>
                  <a:pt x="1510189" y="350417"/>
                </a:lnTo>
                <a:lnTo>
                  <a:pt x="1546384" y="316127"/>
                </a:lnTo>
                <a:cubicBezTo>
                  <a:pt x="1555909" y="307555"/>
                  <a:pt x="1555909" y="290410"/>
                  <a:pt x="1546384" y="280885"/>
                </a:cubicBezTo>
                <a:close/>
                <a:moveTo>
                  <a:pt x="1257776" y="879055"/>
                </a:moveTo>
                <a:lnTo>
                  <a:pt x="1110139" y="880007"/>
                </a:lnTo>
                <a:lnTo>
                  <a:pt x="1109186" y="828572"/>
                </a:lnTo>
                <a:cubicBezTo>
                  <a:pt x="1109186" y="821905"/>
                  <a:pt x="1106329" y="815237"/>
                  <a:pt x="1102519" y="811427"/>
                </a:cubicBezTo>
                <a:lnTo>
                  <a:pt x="1068229" y="774280"/>
                </a:lnTo>
                <a:lnTo>
                  <a:pt x="1175861" y="671410"/>
                </a:lnTo>
                <a:lnTo>
                  <a:pt x="1376839" y="710462"/>
                </a:lnTo>
                <a:lnTo>
                  <a:pt x="1258729" y="877150"/>
                </a:lnTo>
                <a:lnTo>
                  <a:pt x="1257776" y="879055"/>
                </a:lnTo>
                <a:close/>
                <a:moveTo>
                  <a:pt x="1059656" y="879055"/>
                </a:moveTo>
                <a:lnTo>
                  <a:pt x="1060609" y="929537"/>
                </a:lnTo>
                <a:lnTo>
                  <a:pt x="1061561" y="969542"/>
                </a:lnTo>
                <a:lnTo>
                  <a:pt x="1032034" y="997165"/>
                </a:lnTo>
                <a:lnTo>
                  <a:pt x="994886" y="1031455"/>
                </a:lnTo>
                <a:lnTo>
                  <a:pt x="965359" y="1059077"/>
                </a:lnTo>
                <a:lnTo>
                  <a:pt x="925354" y="1060030"/>
                </a:lnTo>
                <a:lnTo>
                  <a:pt x="874871" y="1060982"/>
                </a:lnTo>
                <a:lnTo>
                  <a:pt x="834866" y="1061935"/>
                </a:lnTo>
                <a:lnTo>
                  <a:pt x="807244" y="1032407"/>
                </a:lnTo>
                <a:lnTo>
                  <a:pt x="772954" y="995260"/>
                </a:lnTo>
                <a:lnTo>
                  <a:pt x="745331" y="965732"/>
                </a:lnTo>
                <a:lnTo>
                  <a:pt x="744379" y="925727"/>
                </a:lnTo>
                <a:lnTo>
                  <a:pt x="743426" y="875245"/>
                </a:lnTo>
                <a:lnTo>
                  <a:pt x="742474" y="835240"/>
                </a:lnTo>
                <a:lnTo>
                  <a:pt x="772001" y="807617"/>
                </a:lnTo>
                <a:lnTo>
                  <a:pt x="809149" y="773327"/>
                </a:lnTo>
                <a:lnTo>
                  <a:pt x="838676" y="745705"/>
                </a:lnTo>
                <a:lnTo>
                  <a:pt x="878681" y="744752"/>
                </a:lnTo>
                <a:lnTo>
                  <a:pt x="929164" y="743800"/>
                </a:lnTo>
                <a:lnTo>
                  <a:pt x="969169" y="742847"/>
                </a:lnTo>
                <a:lnTo>
                  <a:pt x="996791" y="772375"/>
                </a:lnTo>
                <a:lnTo>
                  <a:pt x="1031081" y="809522"/>
                </a:lnTo>
                <a:lnTo>
                  <a:pt x="1057751" y="839050"/>
                </a:lnTo>
                <a:lnTo>
                  <a:pt x="1059656" y="879055"/>
                </a:lnTo>
                <a:close/>
                <a:moveTo>
                  <a:pt x="1178719" y="1150517"/>
                </a:moveTo>
                <a:lnTo>
                  <a:pt x="1066324" y="1033360"/>
                </a:lnTo>
                <a:lnTo>
                  <a:pt x="1103471" y="999070"/>
                </a:lnTo>
                <a:cubicBezTo>
                  <a:pt x="1109186" y="994307"/>
                  <a:pt x="1112044" y="987640"/>
                  <a:pt x="1112044" y="980020"/>
                </a:cubicBezTo>
                <a:lnTo>
                  <a:pt x="1111091" y="929537"/>
                </a:lnTo>
                <a:lnTo>
                  <a:pt x="1272064" y="928585"/>
                </a:lnTo>
                <a:lnTo>
                  <a:pt x="1384459" y="1107655"/>
                </a:lnTo>
                <a:lnTo>
                  <a:pt x="1178719" y="1150517"/>
                </a:lnTo>
                <a:close/>
                <a:moveTo>
                  <a:pt x="926306" y="1260055"/>
                </a:moveTo>
                <a:lnTo>
                  <a:pt x="925354" y="1111465"/>
                </a:lnTo>
                <a:lnTo>
                  <a:pt x="975836" y="1110513"/>
                </a:lnTo>
                <a:cubicBezTo>
                  <a:pt x="982504" y="1110513"/>
                  <a:pt x="988219" y="1107655"/>
                  <a:pt x="992981" y="1103845"/>
                </a:cubicBezTo>
                <a:lnTo>
                  <a:pt x="1030129" y="1069555"/>
                </a:lnTo>
                <a:lnTo>
                  <a:pt x="1132999" y="1177188"/>
                </a:lnTo>
                <a:lnTo>
                  <a:pt x="1093946" y="1378165"/>
                </a:lnTo>
                <a:lnTo>
                  <a:pt x="926306" y="1260055"/>
                </a:lnTo>
                <a:close/>
                <a:moveTo>
                  <a:pt x="652939" y="1179092"/>
                </a:moveTo>
                <a:lnTo>
                  <a:pt x="769144" y="1067650"/>
                </a:lnTo>
                <a:lnTo>
                  <a:pt x="803434" y="1104797"/>
                </a:lnTo>
                <a:cubicBezTo>
                  <a:pt x="809149" y="1110513"/>
                  <a:pt x="815816" y="1113370"/>
                  <a:pt x="822484" y="1112417"/>
                </a:cubicBezTo>
                <a:lnTo>
                  <a:pt x="872966" y="1111465"/>
                </a:lnTo>
                <a:lnTo>
                  <a:pt x="872966" y="1274342"/>
                </a:lnTo>
                <a:lnTo>
                  <a:pt x="694849" y="1386738"/>
                </a:lnTo>
                <a:lnTo>
                  <a:pt x="652939" y="1179092"/>
                </a:lnTo>
                <a:close/>
                <a:moveTo>
                  <a:pt x="545306" y="926680"/>
                </a:moveTo>
                <a:lnTo>
                  <a:pt x="693896" y="925727"/>
                </a:lnTo>
                <a:lnTo>
                  <a:pt x="694849" y="976210"/>
                </a:lnTo>
                <a:cubicBezTo>
                  <a:pt x="694849" y="981925"/>
                  <a:pt x="697706" y="988592"/>
                  <a:pt x="701516" y="993355"/>
                </a:cubicBezTo>
                <a:lnTo>
                  <a:pt x="735806" y="1030502"/>
                </a:lnTo>
                <a:lnTo>
                  <a:pt x="628174" y="1132420"/>
                </a:lnTo>
                <a:lnTo>
                  <a:pt x="627221" y="1131467"/>
                </a:lnTo>
                <a:lnTo>
                  <a:pt x="426244" y="1093367"/>
                </a:lnTo>
                <a:lnTo>
                  <a:pt x="545306" y="926680"/>
                </a:lnTo>
                <a:close/>
                <a:moveTo>
                  <a:pt x="626269" y="654265"/>
                </a:moveTo>
                <a:lnTo>
                  <a:pt x="737711" y="770470"/>
                </a:lnTo>
                <a:lnTo>
                  <a:pt x="700564" y="804760"/>
                </a:lnTo>
                <a:cubicBezTo>
                  <a:pt x="694849" y="809522"/>
                  <a:pt x="691991" y="817142"/>
                  <a:pt x="691991" y="823810"/>
                </a:cubicBezTo>
                <a:lnTo>
                  <a:pt x="692944" y="875245"/>
                </a:lnTo>
                <a:lnTo>
                  <a:pt x="531971" y="876197"/>
                </a:lnTo>
                <a:lnTo>
                  <a:pt x="418624" y="697127"/>
                </a:lnTo>
                <a:lnTo>
                  <a:pt x="626269" y="654265"/>
                </a:lnTo>
                <a:close/>
                <a:moveTo>
                  <a:pt x="877729" y="545680"/>
                </a:moveTo>
                <a:lnTo>
                  <a:pt x="877729" y="695222"/>
                </a:lnTo>
                <a:lnTo>
                  <a:pt x="827246" y="696175"/>
                </a:lnTo>
                <a:cubicBezTo>
                  <a:pt x="824389" y="696175"/>
                  <a:pt x="820579" y="696175"/>
                  <a:pt x="817721" y="698080"/>
                </a:cubicBezTo>
                <a:cubicBezTo>
                  <a:pt x="814864" y="699032"/>
                  <a:pt x="812959" y="700937"/>
                  <a:pt x="810101" y="703795"/>
                </a:cubicBezTo>
                <a:lnTo>
                  <a:pt x="773906" y="738085"/>
                </a:lnTo>
                <a:lnTo>
                  <a:pt x="671989" y="629500"/>
                </a:lnTo>
                <a:lnTo>
                  <a:pt x="711041" y="428522"/>
                </a:lnTo>
                <a:lnTo>
                  <a:pt x="877729" y="545680"/>
                </a:lnTo>
                <a:close/>
                <a:moveTo>
                  <a:pt x="1151096" y="626642"/>
                </a:moveTo>
                <a:lnTo>
                  <a:pt x="1034891" y="738085"/>
                </a:lnTo>
                <a:lnTo>
                  <a:pt x="999649" y="699985"/>
                </a:lnTo>
                <a:cubicBezTo>
                  <a:pt x="994886" y="695222"/>
                  <a:pt x="987266" y="691412"/>
                  <a:pt x="980599" y="692365"/>
                </a:cubicBezTo>
                <a:lnTo>
                  <a:pt x="929164" y="693317"/>
                </a:lnTo>
                <a:lnTo>
                  <a:pt x="928211" y="532345"/>
                </a:lnTo>
                <a:lnTo>
                  <a:pt x="1107281" y="419950"/>
                </a:lnTo>
                <a:lnTo>
                  <a:pt x="1151096" y="626642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  <a:alpha val="6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3503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6">
            <a:extLst>
              <a:ext uri="{FF2B5EF4-FFF2-40B4-BE49-F238E27FC236}">
                <a16:creationId xmlns:a16="http://schemas.microsoft.com/office/drawing/2014/main" id="{3FEF7133-CCED-442E-8C52-5DE9A37F293F}"/>
              </a:ext>
            </a:extLst>
          </p:cNvPr>
          <p:cNvSpPr/>
          <p:nvPr/>
        </p:nvSpPr>
        <p:spPr>
          <a:xfrm rot="18900000">
            <a:off x="4523118" y="2331631"/>
            <a:ext cx="3145764" cy="3145764"/>
          </a:xfrm>
          <a:prstGeom prst="roundRect">
            <a:avLst>
              <a:gd name="adj" fmla="val 724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3D0A0B7-02B4-471C-A49B-B13D12D817AE}"/>
              </a:ext>
            </a:extLst>
          </p:cNvPr>
          <p:cNvGrpSpPr/>
          <p:nvPr/>
        </p:nvGrpSpPr>
        <p:grpSpPr>
          <a:xfrm>
            <a:off x="4523118" y="2331631"/>
            <a:ext cx="3145764" cy="3145764"/>
            <a:chOff x="3059832" y="2492896"/>
            <a:chExt cx="2886936" cy="2886936"/>
          </a:xfrm>
        </p:grpSpPr>
        <p:sp>
          <p:nvSpPr>
            <p:cNvPr id="5" name="Rounded Rectangle 30">
              <a:extLst>
                <a:ext uri="{FF2B5EF4-FFF2-40B4-BE49-F238E27FC236}">
                  <a16:creationId xmlns:a16="http://schemas.microsoft.com/office/drawing/2014/main" id="{C84B0CB3-7081-40D6-8990-19FB5BE34520}"/>
                </a:ext>
              </a:extLst>
            </p:cNvPr>
            <p:cNvSpPr/>
            <p:nvPr/>
          </p:nvSpPr>
          <p:spPr>
            <a:xfrm>
              <a:off x="4572000" y="2492896"/>
              <a:ext cx="1374768" cy="1374768"/>
            </a:xfrm>
            <a:prstGeom prst="roundRect">
              <a:avLst>
                <a:gd name="adj" fmla="val 7849"/>
              </a:avLst>
            </a:prstGeom>
            <a:solidFill>
              <a:schemeClr val="accent4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ounded Rectangle 31">
              <a:extLst>
                <a:ext uri="{FF2B5EF4-FFF2-40B4-BE49-F238E27FC236}">
                  <a16:creationId xmlns:a16="http://schemas.microsoft.com/office/drawing/2014/main" id="{A6ED0399-CD15-43DE-9214-0B60C62B4976}"/>
                </a:ext>
              </a:extLst>
            </p:cNvPr>
            <p:cNvSpPr/>
            <p:nvPr/>
          </p:nvSpPr>
          <p:spPr>
            <a:xfrm>
              <a:off x="4572000" y="4005064"/>
              <a:ext cx="1374768" cy="1374768"/>
            </a:xfrm>
            <a:prstGeom prst="roundRect">
              <a:avLst>
                <a:gd name="adj" fmla="val 7849"/>
              </a:avLst>
            </a:prstGeom>
            <a:solidFill>
              <a:schemeClr val="accent3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ounded Rectangle 32">
              <a:extLst>
                <a:ext uri="{FF2B5EF4-FFF2-40B4-BE49-F238E27FC236}">
                  <a16:creationId xmlns:a16="http://schemas.microsoft.com/office/drawing/2014/main" id="{28F06C67-5DAC-4979-9C57-853D9953A825}"/>
                </a:ext>
              </a:extLst>
            </p:cNvPr>
            <p:cNvSpPr/>
            <p:nvPr/>
          </p:nvSpPr>
          <p:spPr>
            <a:xfrm>
              <a:off x="3059832" y="2492896"/>
              <a:ext cx="1374768" cy="1374768"/>
            </a:xfrm>
            <a:prstGeom prst="roundRect">
              <a:avLst>
                <a:gd name="adj" fmla="val 7849"/>
              </a:avLst>
            </a:prstGeom>
            <a:solidFill>
              <a:schemeClr val="accent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ounded Rectangle 33">
              <a:extLst>
                <a:ext uri="{FF2B5EF4-FFF2-40B4-BE49-F238E27FC236}">
                  <a16:creationId xmlns:a16="http://schemas.microsoft.com/office/drawing/2014/main" id="{29DA86D7-C2EA-4546-BEEB-4C71389F1D1A}"/>
                </a:ext>
              </a:extLst>
            </p:cNvPr>
            <p:cNvSpPr/>
            <p:nvPr/>
          </p:nvSpPr>
          <p:spPr>
            <a:xfrm>
              <a:off x="3059832" y="4005064"/>
              <a:ext cx="1374768" cy="1374768"/>
            </a:xfrm>
            <a:prstGeom prst="roundRect">
              <a:avLst>
                <a:gd name="adj" fmla="val 7849"/>
              </a:avLst>
            </a:prstGeom>
            <a:solidFill>
              <a:schemeClr val="accent2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1AF0772-8F28-4AF0-A571-7A97B7C78930}"/>
              </a:ext>
            </a:extLst>
          </p:cNvPr>
          <p:cNvGrpSpPr/>
          <p:nvPr/>
        </p:nvGrpSpPr>
        <p:grpSpPr>
          <a:xfrm>
            <a:off x="8297284" y="2164423"/>
            <a:ext cx="2980057" cy="1315889"/>
            <a:chOff x="539552" y="2708920"/>
            <a:chExt cx="1872208" cy="1315889"/>
          </a:xfrm>
        </p:grpSpPr>
        <p:sp>
          <p:nvSpPr>
            <p:cNvPr id="14" name="Rounded Rectangle 41">
              <a:extLst>
                <a:ext uri="{FF2B5EF4-FFF2-40B4-BE49-F238E27FC236}">
                  <a16:creationId xmlns:a16="http://schemas.microsoft.com/office/drawing/2014/main" id="{2B252B61-3257-4DEC-BBDB-8DF934E91ACC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FAC6F90-15AD-4D48-A693-2176F02D49D7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25F24BD-0ECC-4482-8329-2B5BC2D3EB16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1AF68CD-967C-48E7-B637-1D38DD09754A}"/>
              </a:ext>
            </a:extLst>
          </p:cNvPr>
          <p:cNvGrpSpPr/>
          <p:nvPr/>
        </p:nvGrpSpPr>
        <p:grpSpPr>
          <a:xfrm>
            <a:off x="8297284" y="4229803"/>
            <a:ext cx="2980057" cy="1315889"/>
            <a:chOff x="539552" y="2708920"/>
            <a:chExt cx="1872208" cy="1315889"/>
          </a:xfrm>
        </p:grpSpPr>
        <p:sp>
          <p:nvSpPr>
            <p:cNvPr id="18" name="Rounded Rectangle 45">
              <a:extLst>
                <a:ext uri="{FF2B5EF4-FFF2-40B4-BE49-F238E27FC236}">
                  <a16:creationId xmlns:a16="http://schemas.microsoft.com/office/drawing/2014/main" id="{ECE61856-D24C-4D23-98FC-844A3DF49DA4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E3510E2-B157-4DC2-B6E4-7B84EA2571F8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78402FE-73B5-4084-83E5-AF15D5442D6B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A9BF321-3D07-4436-981D-59187438FAA5}"/>
              </a:ext>
            </a:extLst>
          </p:cNvPr>
          <p:cNvGrpSpPr/>
          <p:nvPr/>
        </p:nvGrpSpPr>
        <p:grpSpPr>
          <a:xfrm>
            <a:off x="891551" y="2161316"/>
            <a:ext cx="2980057" cy="1315889"/>
            <a:chOff x="539552" y="2708920"/>
            <a:chExt cx="1872208" cy="1315889"/>
          </a:xfrm>
        </p:grpSpPr>
        <p:sp>
          <p:nvSpPr>
            <p:cNvPr id="22" name="Rounded Rectangle 51">
              <a:extLst>
                <a:ext uri="{FF2B5EF4-FFF2-40B4-BE49-F238E27FC236}">
                  <a16:creationId xmlns:a16="http://schemas.microsoft.com/office/drawing/2014/main" id="{923BBD38-1238-45EB-ACC9-E4770ED23222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42BB3E6-0674-457B-90D1-73EB0A3D5B17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F3F48DF-585A-4253-A74E-7A27E4C73B28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3A59B96-85C3-4D2A-B7AC-D184A8BEF61E}"/>
              </a:ext>
            </a:extLst>
          </p:cNvPr>
          <p:cNvGrpSpPr/>
          <p:nvPr/>
        </p:nvGrpSpPr>
        <p:grpSpPr>
          <a:xfrm>
            <a:off x="891551" y="4226696"/>
            <a:ext cx="2980057" cy="1315889"/>
            <a:chOff x="539552" y="2708920"/>
            <a:chExt cx="1872208" cy="1315889"/>
          </a:xfrm>
        </p:grpSpPr>
        <p:sp>
          <p:nvSpPr>
            <p:cNvPr id="26" name="Rounded Rectangle 56">
              <a:extLst>
                <a:ext uri="{FF2B5EF4-FFF2-40B4-BE49-F238E27FC236}">
                  <a16:creationId xmlns:a16="http://schemas.microsoft.com/office/drawing/2014/main" id="{94361A10-D610-413A-A190-575645B912D9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038211D-5276-44C0-8925-94CFDC22C33E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EC6A4F0-D178-452F-84A6-6FD1E085ED46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9" name="Graphic 2">
            <a:extLst>
              <a:ext uri="{FF2B5EF4-FFF2-40B4-BE49-F238E27FC236}">
                <a16:creationId xmlns:a16="http://schemas.microsoft.com/office/drawing/2014/main" id="{621F850A-2356-4A32-A9CB-60CF71132F09}"/>
              </a:ext>
            </a:extLst>
          </p:cNvPr>
          <p:cNvSpPr/>
          <p:nvPr/>
        </p:nvSpPr>
        <p:spPr>
          <a:xfrm>
            <a:off x="4931789" y="2761160"/>
            <a:ext cx="640980" cy="638964"/>
          </a:xfrm>
          <a:custGeom>
            <a:avLst/>
            <a:gdLst>
              <a:gd name="connsiteX0" fmla="*/ 840248 w 852049"/>
              <a:gd name="connsiteY0" fmla="*/ 359110 h 849369"/>
              <a:gd name="connsiteX1" fmla="*/ 827866 w 852049"/>
              <a:gd name="connsiteY1" fmla="*/ 301007 h 849369"/>
              <a:gd name="connsiteX2" fmla="*/ 789766 w 852049"/>
              <a:gd name="connsiteY2" fmla="*/ 213377 h 849369"/>
              <a:gd name="connsiteX3" fmla="*/ 715471 w 852049"/>
              <a:gd name="connsiteY3" fmla="*/ 132415 h 849369"/>
              <a:gd name="connsiteX4" fmla="*/ 715471 w 852049"/>
              <a:gd name="connsiteY4" fmla="*/ 127652 h 849369"/>
              <a:gd name="connsiteX5" fmla="*/ 687848 w 852049"/>
              <a:gd name="connsiteY5" fmla="*/ 100030 h 849369"/>
              <a:gd name="connsiteX6" fmla="*/ 633556 w 852049"/>
              <a:gd name="connsiteY6" fmla="*/ 50500 h 849369"/>
              <a:gd name="connsiteX7" fmla="*/ 544021 w 852049"/>
              <a:gd name="connsiteY7" fmla="*/ 17162 h 849369"/>
              <a:gd name="connsiteX8" fmla="*/ 493538 w 852049"/>
              <a:gd name="connsiteY8" fmla="*/ 19067 h 849369"/>
              <a:gd name="connsiteX9" fmla="*/ 388763 w 852049"/>
              <a:gd name="connsiteY9" fmla="*/ 11447 h 849369"/>
              <a:gd name="connsiteX10" fmla="*/ 301133 w 852049"/>
              <a:gd name="connsiteY10" fmla="*/ 13352 h 849369"/>
              <a:gd name="connsiteX11" fmla="*/ 221123 w 852049"/>
              <a:gd name="connsiteY11" fmla="*/ 56215 h 849369"/>
              <a:gd name="connsiteX12" fmla="*/ 207788 w 852049"/>
              <a:gd name="connsiteY12" fmla="*/ 98125 h 849369"/>
              <a:gd name="connsiteX13" fmla="*/ 108728 w 852049"/>
              <a:gd name="connsiteY13" fmla="*/ 152417 h 849369"/>
              <a:gd name="connsiteX14" fmla="*/ 46816 w 852049"/>
              <a:gd name="connsiteY14" fmla="*/ 222902 h 849369"/>
              <a:gd name="connsiteX15" fmla="*/ 51578 w 852049"/>
              <a:gd name="connsiteY15" fmla="*/ 314342 h 849369"/>
              <a:gd name="connsiteX16" fmla="*/ 28718 w 852049"/>
              <a:gd name="connsiteY16" fmla="*/ 348632 h 849369"/>
              <a:gd name="connsiteX17" fmla="*/ 21098 w 852049"/>
              <a:gd name="connsiteY17" fmla="*/ 395305 h 849369"/>
              <a:gd name="connsiteX18" fmla="*/ 30623 w 852049"/>
              <a:gd name="connsiteY18" fmla="*/ 441977 h 849369"/>
              <a:gd name="connsiteX19" fmla="*/ 29671 w 852049"/>
              <a:gd name="connsiteY19" fmla="*/ 464837 h 849369"/>
              <a:gd name="connsiteX20" fmla="*/ 45863 w 852049"/>
              <a:gd name="connsiteY20" fmla="*/ 599140 h 849369"/>
              <a:gd name="connsiteX21" fmla="*/ 58246 w 852049"/>
              <a:gd name="connsiteY21" fmla="*/ 663910 h 849369"/>
              <a:gd name="connsiteX22" fmla="*/ 126826 w 852049"/>
              <a:gd name="connsiteY22" fmla="*/ 694390 h 849369"/>
              <a:gd name="connsiteX23" fmla="*/ 156353 w 852049"/>
              <a:gd name="connsiteY23" fmla="*/ 698200 h 849369"/>
              <a:gd name="connsiteX24" fmla="*/ 230648 w 852049"/>
              <a:gd name="connsiteY24" fmla="*/ 786782 h 849369"/>
              <a:gd name="connsiteX25" fmla="*/ 333518 w 852049"/>
              <a:gd name="connsiteY25" fmla="*/ 842027 h 849369"/>
              <a:gd name="connsiteX26" fmla="*/ 429721 w 852049"/>
              <a:gd name="connsiteY26" fmla="*/ 833455 h 849369"/>
              <a:gd name="connsiteX27" fmla="*/ 522113 w 852049"/>
              <a:gd name="connsiteY27" fmla="*/ 808690 h 849369"/>
              <a:gd name="connsiteX28" fmla="*/ 534496 w 852049"/>
              <a:gd name="connsiteY28" fmla="*/ 815357 h 849369"/>
              <a:gd name="connsiteX29" fmla="*/ 576406 w 852049"/>
              <a:gd name="connsiteY29" fmla="*/ 803927 h 849369"/>
              <a:gd name="connsiteX30" fmla="*/ 610696 w 852049"/>
              <a:gd name="connsiteY30" fmla="*/ 786782 h 849369"/>
              <a:gd name="connsiteX31" fmla="*/ 639271 w 852049"/>
              <a:gd name="connsiteY31" fmla="*/ 776305 h 849369"/>
              <a:gd name="connsiteX32" fmla="*/ 712613 w 852049"/>
              <a:gd name="connsiteY32" fmla="*/ 707725 h 849369"/>
              <a:gd name="connsiteX33" fmla="*/ 724043 w 852049"/>
              <a:gd name="connsiteY33" fmla="*/ 707725 h 849369"/>
              <a:gd name="connsiteX34" fmla="*/ 820246 w 852049"/>
              <a:gd name="connsiteY34" fmla="*/ 591520 h 849369"/>
              <a:gd name="connsiteX35" fmla="*/ 832628 w 852049"/>
              <a:gd name="connsiteY35" fmla="*/ 498175 h 849369"/>
              <a:gd name="connsiteX36" fmla="*/ 831676 w 852049"/>
              <a:gd name="connsiteY36" fmla="*/ 431500 h 849369"/>
              <a:gd name="connsiteX37" fmla="*/ 840248 w 852049"/>
              <a:gd name="connsiteY37" fmla="*/ 359110 h 849369"/>
              <a:gd name="connsiteX38" fmla="*/ 499253 w 852049"/>
              <a:gd name="connsiteY38" fmla="*/ 86695 h 849369"/>
              <a:gd name="connsiteX39" fmla="*/ 532591 w 852049"/>
              <a:gd name="connsiteY39" fmla="*/ 60025 h 849369"/>
              <a:gd name="connsiteX40" fmla="*/ 592598 w 852049"/>
              <a:gd name="connsiteY40" fmla="*/ 31450 h 849369"/>
              <a:gd name="connsiteX41" fmla="*/ 612601 w 852049"/>
              <a:gd name="connsiteY41" fmla="*/ 104792 h 849369"/>
              <a:gd name="connsiteX42" fmla="*/ 590693 w 852049"/>
              <a:gd name="connsiteY42" fmla="*/ 200995 h 849369"/>
              <a:gd name="connsiteX43" fmla="*/ 507826 w 852049"/>
              <a:gd name="connsiteY43" fmla="*/ 159085 h 849369"/>
              <a:gd name="connsiteX44" fmla="*/ 499253 w 852049"/>
              <a:gd name="connsiteY44" fmla="*/ 86695 h 849369"/>
              <a:gd name="connsiteX45" fmla="*/ 525923 w 852049"/>
              <a:gd name="connsiteY45" fmla="*/ 320057 h 849369"/>
              <a:gd name="connsiteX46" fmla="*/ 471631 w 852049"/>
              <a:gd name="connsiteY46" fmla="*/ 382922 h 849369"/>
              <a:gd name="connsiteX47" fmla="*/ 449723 w 852049"/>
              <a:gd name="connsiteY47" fmla="*/ 192422 h 849369"/>
              <a:gd name="connsiteX48" fmla="*/ 525923 w 852049"/>
              <a:gd name="connsiteY48" fmla="*/ 320057 h 849369"/>
              <a:gd name="connsiteX49" fmla="*/ 421148 w 852049"/>
              <a:gd name="connsiteY49" fmla="*/ 53357 h 849369"/>
              <a:gd name="connsiteX50" fmla="*/ 437341 w 852049"/>
              <a:gd name="connsiteY50" fmla="*/ 34307 h 849369"/>
              <a:gd name="connsiteX51" fmla="*/ 448771 w 852049"/>
              <a:gd name="connsiteY51" fmla="*/ 50500 h 849369"/>
              <a:gd name="connsiteX52" fmla="*/ 434483 w 852049"/>
              <a:gd name="connsiteY52" fmla="*/ 69550 h 849369"/>
              <a:gd name="connsiteX53" fmla="*/ 421148 w 852049"/>
              <a:gd name="connsiteY53" fmla="*/ 53357 h 849369"/>
              <a:gd name="connsiteX54" fmla="*/ 427816 w 852049"/>
              <a:gd name="connsiteY54" fmla="*/ 94315 h 849369"/>
              <a:gd name="connsiteX55" fmla="*/ 448771 w 852049"/>
              <a:gd name="connsiteY55" fmla="*/ 123842 h 849369"/>
              <a:gd name="connsiteX56" fmla="*/ 426863 w 852049"/>
              <a:gd name="connsiteY56" fmla="*/ 156227 h 849369"/>
              <a:gd name="connsiteX57" fmla="*/ 401146 w 852049"/>
              <a:gd name="connsiteY57" fmla="*/ 124795 h 849369"/>
              <a:gd name="connsiteX58" fmla="*/ 427816 w 852049"/>
              <a:gd name="connsiteY58" fmla="*/ 94315 h 849369"/>
              <a:gd name="connsiteX59" fmla="*/ 391621 w 852049"/>
              <a:gd name="connsiteY59" fmla="*/ 192422 h 849369"/>
              <a:gd name="connsiteX60" fmla="*/ 408766 w 852049"/>
              <a:gd name="connsiteY60" fmla="*/ 180040 h 849369"/>
              <a:gd name="connsiteX61" fmla="*/ 422101 w 852049"/>
              <a:gd name="connsiteY61" fmla="*/ 201947 h 849369"/>
              <a:gd name="connsiteX62" fmla="*/ 356378 w 852049"/>
              <a:gd name="connsiteY62" fmla="*/ 373397 h 849369"/>
              <a:gd name="connsiteX63" fmla="*/ 305896 w 852049"/>
              <a:gd name="connsiteY63" fmla="*/ 309580 h 849369"/>
              <a:gd name="connsiteX64" fmla="*/ 391621 w 852049"/>
              <a:gd name="connsiteY64" fmla="*/ 192422 h 849369"/>
              <a:gd name="connsiteX65" fmla="*/ 259223 w 852049"/>
              <a:gd name="connsiteY65" fmla="*/ 31450 h 849369"/>
              <a:gd name="connsiteX66" fmla="*/ 332566 w 852049"/>
              <a:gd name="connsiteY66" fmla="*/ 64787 h 849369"/>
              <a:gd name="connsiteX67" fmla="*/ 363998 w 852049"/>
              <a:gd name="connsiteY67" fmla="*/ 93362 h 849369"/>
              <a:gd name="connsiteX68" fmla="*/ 357331 w 852049"/>
              <a:gd name="connsiteY68" fmla="*/ 152417 h 849369"/>
              <a:gd name="connsiteX69" fmla="*/ 344948 w 852049"/>
              <a:gd name="connsiteY69" fmla="*/ 160037 h 849369"/>
              <a:gd name="connsiteX70" fmla="*/ 243983 w 852049"/>
              <a:gd name="connsiteY70" fmla="*/ 105745 h 849369"/>
              <a:gd name="connsiteX71" fmla="*/ 259223 w 852049"/>
              <a:gd name="connsiteY71" fmla="*/ 31450 h 849369"/>
              <a:gd name="connsiteX72" fmla="*/ 108728 w 852049"/>
              <a:gd name="connsiteY72" fmla="*/ 181945 h 849369"/>
              <a:gd name="connsiteX73" fmla="*/ 133493 w 852049"/>
              <a:gd name="connsiteY73" fmla="*/ 209567 h 849369"/>
              <a:gd name="connsiteX74" fmla="*/ 226838 w 852049"/>
              <a:gd name="connsiteY74" fmla="*/ 307675 h 849369"/>
              <a:gd name="connsiteX75" fmla="*/ 239221 w 852049"/>
              <a:gd name="connsiteY75" fmla="*/ 324820 h 849369"/>
              <a:gd name="connsiteX76" fmla="*/ 224933 w 852049"/>
              <a:gd name="connsiteY76" fmla="*/ 335297 h 849369"/>
              <a:gd name="connsiteX77" fmla="*/ 71581 w 852049"/>
              <a:gd name="connsiteY77" fmla="*/ 235285 h 849369"/>
              <a:gd name="connsiteX78" fmla="*/ 70628 w 852049"/>
              <a:gd name="connsiteY78" fmla="*/ 225760 h 849369"/>
              <a:gd name="connsiteX79" fmla="*/ 108728 w 852049"/>
              <a:gd name="connsiteY79" fmla="*/ 181945 h 849369"/>
              <a:gd name="connsiteX80" fmla="*/ 106823 w 852049"/>
              <a:gd name="connsiteY80" fmla="*/ 406735 h 849369"/>
              <a:gd name="connsiteX81" fmla="*/ 123016 w 852049"/>
              <a:gd name="connsiteY81" fmla="*/ 386732 h 849369"/>
              <a:gd name="connsiteX82" fmla="*/ 150638 w 852049"/>
              <a:gd name="connsiteY82" fmla="*/ 405782 h 849369"/>
              <a:gd name="connsiteX83" fmla="*/ 119206 w 852049"/>
              <a:gd name="connsiteY83" fmla="*/ 437215 h 849369"/>
              <a:gd name="connsiteX84" fmla="*/ 106823 w 852049"/>
              <a:gd name="connsiteY84" fmla="*/ 406735 h 849369"/>
              <a:gd name="connsiteX85" fmla="*/ 103966 w 852049"/>
              <a:gd name="connsiteY85" fmla="*/ 678197 h 849369"/>
              <a:gd name="connsiteX86" fmla="*/ 115396 w 852049"/>
              <a:gd name="connsiteY86" fmla="*/ 552467 h 849369"/>
              <a:gd name="connsiteX87" fmla="*/ 257318 w 852049"/>
              <a:gd name="connsiteY87" fmla="*/ 519130 h 849369"/>
              <a:gd name="connsiteX88" fmla="*/ 103966 w 852049"/>
              <a:gd name="connsiteY88" fmla="*/ 678197 h 849369"/>
              <a:gd name="connsiteX89" fmla="*/ 307801 w 852049"/>
              <a:gd name="connsiteY89" fmla="*/ 692485 h 849369"/>
              <a:gd name="connsiteX90" fmla="*/ 295418 w 852049"/>
              <a:gd name="connsiteY90" fmla="*/ 711535 h 849369"/>
              <a:gd name="connsiteX91" fmla="*/ 266843 w 852049"/>
              <a:gd name="connsiteY91" fmla="*/ 680102 h 849369"/>
              <a:gd name="connsiteX92" fmla="*/ 296371 w 852049"/>
              <a:gd name="connsiteY92" fmla="*/ 662005 h 849369"/>
              <a:gd name="connsiteX93" fmla="*/ 307801 w 852049"/>
              <a:gd name="connsiteY93" fmla="*/ 692485 h 849369"/>
              <a:gd name="connsiteX94" fmla="*/ 477346 w 852049"/>
              <a:gd name="connsiteY94" fmla="*/ 662005 h 849369"/>
              <a:gd name="connsiteX95" fmla="*/ 455438 w 852049"/>
              <a:gd name="connsiteY95" fmla="*/ 758207 h 849369"/>
              <a:gd name="connsiteX96" fmla="*/ 346853 w 852049"/>
              <a:gd name="connsiteY96" fmla="*/ 819167 h 849369"/>
              <a:gd name="connsiteX97" fmla="*/ 433531 w 852049"/>
              <a:gd name="connsiteY97" fmla="*/ 646765 h 849369"/>
              <a:gd name="connsiteX98" fmla="*/ 464963 w 852049"/>
              <a:gd name="connsiteY98" fmla="*/ 631525 h 849369"/>
              <a:gd name="connsiteX99" fmla="*/ 477346 w 852049"/>
              <a:gd name="connsiteY99" fmla="*/ 662005 h 849369"/>
              <a:gd name="connsiteX100" fmla="*/ 593551 w 852049"/>
              <a:gd name="connsiteY100" fmla="*/ 712487 h 849369"/>
              <a:gd name="connsiteX101" fmla="*/ 571643 w 852049"/>
              <a:gd name="connsiteY101" fmla="*/ 699152 h 849369"/>
              <a:gd name="connsiteX102" fmla="*/ 590693 w 852049"/>
              <a:gd name="connsiteY102" fmla="*/ 671530 h 849369"/>
              <a:gd name="connsiteX103" fmla="*/ 623078 w 852049"/>
              <a:gd name="connsiteY103" fmla="*/ 699152 h 849369"/>
              <a:gd name="connsiteX104" fmla="*/ 593551 w 852049"/>
              <a:gd name="connsiteY104" fmla="*/ 712487 h 849369"/>
              <a:gd name="connsiteX105" fmla="*/ 640223 w 852049"/>
              <a:gd name="connsiteY105" fmla="*/ 408640 h 849369"/>
              <a:gd name="connsiteX106" fmla="*/ 616411 w 852049"/>
              <a:gd name="connsiteY106" fmla="*/ 496270 h 849369"/>
              <a:gd name="connsiteX107" fmla="*/ 553546 w 852049"/>
              <a:gd name="connsiteY107" fmla="*/ 580090 h 849369"/>
              <a:gd name="connsiteX108" fmla="*/ 370666 w 852049"/>
              <a:gd name="connsiteY108" fmla="*/ 616285 h 849369"/>
              <a:gd name="connsiteX109" fmla="*/ 284941 w 852049"/>
              <a:gd name="connsiteY109" fmla="*/ 530560 h 849369"/>
              <a:gd name="connsiteX110" fmla="*/ 228743 w 852049"/>
              <a:gd name="connsiteY110" fmla="*/ 441977 h 849369"/>
              <a:gd name="connsiteX111" fmla="*/ 232553 w 852049"/>
              <a:gd name="connsiteY111" fmla="*/ 399115 h 849369"/>
              <a:gd name="connsiteX112" fmla="*/ 245888 w 852049"/>
              <a:gd name="connsiteY112" fmla="*/ 364825 h 849369"/>
              <a:gd name="connsiteX113" fmla="*/ 288751 w 852049"/>
              <a:gd name="connsiteY113" fmla="*/ 332440 h 849369"/>
              <a:gd name="connsiteX114" fmla="*/ 327803 w 852049"/>
              <a:gd name="connsiteY114" fmla="*/ 379112 h 849369"/>
              <a:gd name="connsiteX115" fmla="*/ 328756 w 852049"/>
              <a:gd name="connsiteY115" fmla="*/ 453407 h 849369"/>
              <a:gd name="connsiteX116" fmla="*/ 415433 w 852049"/>
              <a:gd name="connsiteY116" fmla="*/ 332440 h 849369"/>
              <a:gd name="connsiteX117" fmla="*/ 489728 w 852049"/>
              <a:gd name="connsiteY117" fmla="*/ 455312 h 849369"/>
              <a:gd name="connsiteX118" fmla="*/ 502111 w 852049"/>
              <a:gd name="connsiteY118" fmla="*/ 419117 h 849369"/>
              <a:gd name="connsiteX119" fmla="*/ 554498 w 852049"/>
              <a:gd name="connsiteY119" fmla="*/ 341012 h 849369"/>
              <a:gd name="connsiteX120" fmla="*/ 560213 w 852049"/>
              <a:gd name="connsiteY120" fmla="*/ 308627 h 849369"/>
              <a:gd name="connsiteX121" fmla="*/ 504968 w 852049"/>
              <a:gd name="connsiteY121" fmla="*/ 248620 h 849369"/>
              <a:gd name="connsiteX122" fmla="*/ 553546 w 852049"/>
              <a:gd name="connsiteY122" fmla="*/ 264812 h 849369"/>
              <a:gd name="connsiteX123" fmla="*/ 559261 w 852049"/>
              <a:gd name="connsiteY123" fmla="*/ 271480 h 849369"/>
              <a:gd name="connsiteX124" fmla="*/ 632603 w 852049"/>
              <a:gd name="connsiteY124" fmla="*/ 350537 h 849369"/>
              <a:gd name="connsiteX125" fmla="*/ 640223 w 852049"/>
              <a:gd name="connsiteY125" fmla="*/ 408640 h 849369"/>
              <a:gd name="connsiteX126" fmla="*/ 743093 w 852049"/>
              <a:gd name="connsiteY126" fmla="*/ 693437 h 849369"/>
              <a:gd name="connsiteX127" fmla="*/ 653558 w 852049"/>
              <a:gd name="connsiteY127" fmla="*/ 499127 h 849369"/>
              <a:gd name="connsiteX128" fmla="*/ 650701 w 852049"/>
              <a:gd name="connsiteY128" fmla="*/ 478172 h 849369"/>
              <a:gd name="connsiteX129" fmla="*/ 671656 w 852049"/>
              <a:gd name="connsiteY129" fmla="*/ 479125 h 849369"/>
              <a:gd name="connsiteX130" fmla="*/ 790718 w 852049"/>
              <a:gd name="connsiteY130" fmla="*/ 596282 h 849369"/>
              <a:gd name="connsiteX131" fmla="*/ 743093 w 852049"/>
              <a:gd name="connsiteY131" fmla="*/ 693437 h 849369"/>
              <a:gd name="connsiteX132" fmla="*/ 722138 w 852049"/>
              <a:gd name="connsiteY132" fmla="*/ 403877 h 849369"/>
              <a:gd name="connsiteX133" fmla="*/ 743093 w 852049"/>
              <a:gd name="connsiteY133" fmla="*/ 386732 h 849369"/>
              <a:gd name="connsiteX134" fmla="*/ 768811 w 852049"/>
              <a:gd name="connsiteY134" fmla="*/ 401020 h 849369"/>
              <a:gd name="connsiteX135" fmla="*/ 739283 w 852049"/>
              <a:gd name="connsiteY135" fmla="*/ 426737 h 849369"/>
              <a:gd name="connsiteX136" fmla="*/ 722138 w 852049"/>
              <a:gd name="connsiteY136" fmla="*/ 403877 h 849369"/>
              <a:gd name="connsiteX137" fmla="*/ 789766 w 852049"/>
              <a:gd name="connsiteY137" fmla="*/ 330535 h 849369"/>
              <a:gd name="connsiteX138" fmla="*/ 595456 w 852049"/>
              <a:gd name="connsiteY138" fmla="*/ 249572 h 849369"/>
              <a:gd name="connsiteX139" fmla="*/ 802148 w 852049"/>
              <a:gd name="connsiteY139" fmla="*/ 259097 h 849369"/>
              <a:gd name="connsiteX140" fmla="*/ 789766 w 852049"/>
              <a:gd name="connsiteY140" fmla="*/ 330535 h 849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852049" h="849369">
                <a:moveTo>
                  <a:pt x="840248" y="359110"/>
                </a:moveTo>
                <a:cubicBezTo>
                  <a:pt x="815483" y="341012"/>
                  <a:pt x="819293" y="321962"/>
                  <a:pt x="827866" y="301007"/>
                </a:cubicBezTo>
                <a:cubicBezTo>
                  <a:pt x="844058" y="258145"/>
                  <a:pt x="827866" y="230522"/>
                  <a:pt x="789766" y="213377"/>
                </a:cubicBezTo>
                <a:cubicBezTo>
                  <a:pt x="753571" y="196232"/>
                  <a:pt x="765953" y="135272"/>
                  <a:pt x="715471" y="132415"/>
                </a:cubicBezTo>
                <a:cubicBezTo>
                  <a:pt x="715471" y="132415"/>
                  <a:pt x="715471" y="129557"/>
                  <a:pt x="715471" y="127652"/>
                </a:cubicBezTo>
                <a:cubicBezTo>
                  <a:pt x="720233" y="103840"/>
                  <a:pt x="704041" y="100030"/>
                  <a:pt x="687848" y="100030"/>
                </a:cubicBezTo>
                <a:cubicBezTo>
                  <a:pt x="653558" y="100030"/>
                  <a:pt x="643081" y="78122"/>
                  <a:pt x="633556" y="50500"/>
                </a:cubicBezTo>
                <a:cubicBezTo>
                  <a:pt x="616411" y="-3793"/>
                  <a:pt x="594503" y="-13318"/>
                  <a:pt x="544021" y="17162"/>
                </a:cubicBezTo>
                <a:cubicBezTo>
                  <a:pt x="524971" y="28592"/>
                  <a:pt x="512588" y="26687"/>
                  <a:pt x="493538" y="19067"/>
                </a:cubicBezTo>
                <a:cubicBezTo>
                  <a:pt x="459248" y="6685"/>
                  <a:pt x="414481" y="-9508"/>
                  <a:pt x="388763" y="11447"/>
                </a:cubicBezTo>
                <a:cubicBezTo>
                  <a:pt x="352568" y="42880"/>
                  <a:pt x="330661" y="28592"/>
                  <a:pt x="301133" y="13352"/>
                </a:cubicBezTo>
                <a:cubicBezTo>
                  <a:pt x="251603" y="-13318"/>
                  <a:pt x="227791" y="970"/>
                  <a:pt x="221123" y="56215"/>
                </a:cubicBezTo>
                <a:cubicBezTo>
                  <a:pt x="219218" y="70502"/>
                  <a:pt x="227791" y="89552"/>
                  <a:pt x="207788" y="98125"/>
                </a:cubicBezTo>
                <a:cubicBezTo>
                  <a:pt x="173498" y="113365"/>
                  <a:pt x="151591" y="146702"/>
                  <a:pt x="108728" y="152417"/>
                </a:cubicBezTo>
                <a:cubicBezTo>
                  <a:pt x="75391" y="157180"/>
                  <a:pt x="44911" y="193375"/>
                  <a:pt x="46816" y="222902"/>
                </a:cubicBezTo>
                <a:cubicBezTo>
                  <a:pt x="48721" y="253382"/>
                  <a:pt x="47768" y="284815"/>
                  <a:pt x="51578" y="314342"/>
                </a:cubicBezTo>
                <a:cubicBezTo>
                  <a:pt x="54436" y="340060"/>
                  <a:pt x="46816" y="341965"/>
                  <a:pt x="28718" y="348632"/>
                </a:cubicBezTo>
                <a:cubicBezTo>
                  <a:pt x="-809" y="358157"/>
                  <a:pt x="-14144" y="375302"/>
                  <a:pt x="21098" y="395305"/>
                </a:cubicBezTo>
                <a:cubicBezTo>
                  <a:pt x="43006" y="407687"/>
                  <a:pt x="51578" y="420070"/>
                  <a:pt x="30623" y="441977"/>
                </a:cubicBezTo>
                <a:cubicBezTo>
                  <a:pt x="26813" y="446740"/>
                  <a:pt x="25861" y="460075"/>
                  <a:pt x="29671" y="464837"/>
                </a:cubicBezTo>
                <a:cubicBezTo>
                  <a:pt x="61103" y="507700"/>
                  <a:pt x="27766" y="556277"/>
                  <a:pt x="45863" y="599140"/>
                </a:cubicBezTo>
                <a:cubicBezTo>
                  <a:pt x="44911" y="622000"/>
                  <a:pt x="47768" y="643907"/>
                  <a:pt x="58246" y="663910"/>
                </a:cubicBezTo>
                <a:cubicBezTo>
                  <a:pt x="73486" y="691532"/>
                  <a:pt x="83963" y="727727"/>
                  <a:pt x="126826" y="694390"/>
                </a:cubicBezTo>
                <a:cubicBezTo>
                  <a:pt x="135398" y="687722"/>
                  <a:pt x="155401" y="688675"/>
                  <a:pt x="156353" y="698200"/>
                </a:cubicBezTo>
                <a:cubicBezTo>
                  <a:pt x="160163" y="746777"/>
                  <a:pt x="234458" y="734395"/>
                  <a:pt x="230648" y="786782"/>
                </a:cubicBezTo>
                <a:cubicBezTo>
                  <a:pt x="280178" y="778210"/>
                  <a:pt x="299228" y="822977"/>
                  <a:pt x="333518" y="842027"/>
                </a:cubicBezTo>
                <a:cubicBezTo>
                  <a:pt x="358283" y="856315"/>
                  <a:pt x="398288" y="847742"/>
                  <a:pt x="429721" y="833455"/>
                </a:cubicBezTo>
                <a:cubicBezTo>
                  <a:pt x="459248" y="819167"/>
                  <a:pt x="500206" y="849647"/>
                  <a:pt x="522113" y="808690"/>
                </a:cubicBezTo>
                <a:cubicBezTo>
                  <a:pt x="525923" y="810595"/>
                  <a:pt x="530686" y="812500"/>
                  <a:pt x="534496" y="815357"/>
                </a:cubicBezTo>
                <a:cubicBezTo>
                  <a:pt x="555451" y="836312"/>
                  <a:pt x="566881" y="823930"/>
                  <a:pt x="576406" y="803927"/>
                </a:cubicBezTo>
                <a:cubicBezTo>
                  <a:pt x="583073" y="789640"/>
                  <a:pt x="593551" y="781067"/>
                  <a:pt x="610696" y="786782"/>
                </a:cubicBezTo>
                <a:cubicBezTo>
                  <a:pt x="622126" y="790592"/>
                  <a:pt x="635461" y="788687"/>
                  <a:pt x="639271" y="776305"/>
                </a:cubicBezTo>
                <a:cubicBezTo>
                  <a:pt x="649748" y="738205"/>
                  <a:pt x="711661" y="755350"/>
                  <a:pt x="712613" y="707725"/>
                </a:cubicBezTo>
                <a:cubicBezTo>
                  <a:pt x="712613" y="707725"/>
                  <a:pt x="720233" y="706772"/>
                  <a:pt x="724043" y="707725"/>
                </a:cubicBezTo>
                <a:cubicBezTo>
                  <a:pt x="781193" y="716297"/>
                  <a:pt x="839296" y="645812"/>
                  <a:pt x="820246" y="591520"/>
                </a:cubicBezTo>
                <a:cubicBezTo>
                  <a:pt x="808816" y="558182"/>
                  <a:pt x="816436" y="509605"/>
                  <a:pt x="832628" y="498175"/>
                </a:cubicBezTo>
                <a:cubicBezTo>
                  <a:pt x="872633" y="468647"/>
                  <a:pt x="836438" y="451502"/>
                  <a:pt x="831676" y="431500"/>
                </a:cubicBezTo>
                <a:cubicBezTo>
                  <a:pt x="825008" y="403877"/>
                  <a:pt x="873586" y="383875"/>
                  <a:pt x="840248" y="359110"/>
                </a:cubicBezTo>
                <a:close/>
                <a:moveTo>
                  <a:pt x="499253" y="86695"/>
                </a:moveTo>
                <a:cubicBezTo>
                  <a:pt x="509731" y="77170"/>
                  <a:pt x="520208" y="67645"/>
                  <a:pt x="532591" y="60025"/>
                </a:cubicBezTo>
                <a:cubicBezTo>
                  <a:pt x="551641" y="46690"/>
                  <a:pt x="571643" y="21925"/>
                  <a:pt x="592598" y="31450"/>
                </a:cubicBezTo>
                <a:cubicBezTo>
                  <a:pt x="617363" y="42880"/>
                  <a:pt x="610696" y="75265"/>
                  <a:pt x="612601" y="104792"/>
                </a:cubicBezTo>
                <a:cubicBezTo>
                  <a:pt x="607838" y="135272"/>
                  <a:pt x="616411" y="184802"/>
                  <a:pt x="590693" y="200995"/>
                </a:cubicBezTo>
                <a:cubicBezTo>
                  <a:pt x="566881" y="216235"/>
                  <a:pt x="535448" y="175277"/>
                  <a:pt x="507826" y="159085"/>
                </a:cubicBezTo>
                <a:cubicBezTo>
                  <a:pt x="462106" y="132415"/>
                  <a:pt x="461153" y="120985"/>
                  <a:pt x="499253" y="86695"/>
                </a:cubicBezTo>
                <a:close/>
                <a:moveTo>
                  <a:pt x="525923" y="320057"/>
                </a:moveTo>
                <a:cubicBezTo>
                  <a:pt x="480203" y="329582"/>
                  <a:pt x="480203" y="329582"/>
                  <a:pt x="471631" y="382922"/>
                </a:cubicBezTo>
                <a:cubicBezTo>
                  <a:pt x="433531" y="319105"/>
                  <a:pt x="435436" y="261002"/>
                  <a:pt x="449723" y="192422"/>
                </a:cubicBezTo>
                <a:cubicBezTo>
                  <a:pt x="477346" y="240047"/>
                  <a:pt x="501158" y="279100"/>
                  <a:pt x="525923" y="320057"/>
                </a:cubicBezTo>
                <a:close/>
                <a:moveTo>
                  <a:pt x="421148" y="53357"/>
                </a:moveTo>
                <a:cubicBezTo>
                  <a:pt x="422101" y="43832"/>
                  <a:pt x="425911" y="34307"/>
                  <a:pt x="437341" y="34307"/>
                </a:cubicBezTo>
                <a:cubicBezTo>
                  <a:pt x="447818" y="34307"/>
                  <a:pt x="448771" y="41927"/>
                  <a:pt x="448771" y="50500"/>
                </a:cubicBezTo>
                <a:cubicBezTo>
                  <a:pt x="447818" y="59072"/>
                  <a:pt x="448771" y="70502"/>
                  <a:pt x="434483" y="69550"/>
                </a:cubicBezTo>
                <a:cubicBezTo>
                  <a:pt x="425911" y="68597"/>
                  <a:pt x="419243" y="62882"/>
                  <a:pt x="421148" y="53357"/>
                </a:cubicBezTo>
                <a:close/>
                <a:moveTo>
                  <a:pt x="427816" y="94315"/>
                </a:moveTo>
                <a:cubicBezTo>
                  <a:pt x="444961" y="95267"/>
                  <a:pt x="447818" y="111460"/>
                  <a:pt x="448771" y="123842"/>
                </a:cubicBezTo>
                <a:cubicBezTo>
                  <a:pt x="447818" y="140035"/>
                  <a:pt x="444008" y="155275"/>
                  <a:pt x="426863" y="156227"/>
                </a:cubicBezTo>
                <a:cubicBezTo>
                  <a:pt x="406861" y="157180"/>
                  <a:pt x="401146" y="140987"/>
                  <a:pt x="401146" y="124795"/>
                </a:cubicBezTo>
                <a:cubicBezTo>
                  <a:pt x="401146" y="107650"/>
                  <a:pt x="408766" y="93362"/>
                  <a:pt x="427816" y="94315"/>
                </a:cubicBezTo>
                <a:close/>
                <a:moveTo>
                  <a:pt x="391621" y="192422"/>
                </a:moveTo>
                <a:cubicBezTo>
                  <a:pt x="394478" y="183850"/>
                  <a:pt x="400193" y="178135"/>
                  <a:pt x="408766" y="180040"/>
                </a:cubicBezTo>
                <a:cubicBezTo>
                  <a:pt x="420196" y="181945"/>
                  <a:pt x="421148" y="191470"/>
                  <a:pt x="422101" y="201947"/>
                </a:cubicBezTo>
                <a:cubicBezTo>
                  <a:pt x="425911" y="247667"/>
                  <a:pt x="392573" y="336250"/>
                  <a:pt x="356378" y="373397"/>
                </a:cubicBezTo>
                <a:cubicBezTo>
                  <a:pt x="352568" y="325772"/>
                  <a:pt x="352568" y="325772"/>
                  <a:pt x="305896" y="309580"/>
                </a:cubicBezTo>
                <a:cubicBezTo>
                  <a:pt x="341138" y="273385"/>
                  <a:pt x="374476" y="239095"/>
                  <a:pt x="391621" y="192422"/>
                </a:cubicBezTo>
                <a:close/>
                <a:moveTo>
                  <a:pt x="259223" y="31450"/>
                </a:moveTo>
                <a:cubicBezTo>
                  <a:pt x="282083" y="20020"/>
                  <a:pt x="309706" y="48595"/>
                  <a:pt x="332566" y="64787"/>
                </a:cubicBezTo>
                <a:cubicBezTo>
                  <a:pt x="343996" y="73360"/>
                  <a:pt x="354473" y="82885"/>
                  <a:pt x="363998" y="93362"/>
                </a:cubicBezTo>
                <a:cubicBezTo>
                  <a:pt x="384953" y="115270"/>
                  <a:pt x="383048" y="135272"/>
                  <a:pt x="357331" y="152417"/>
                </a:cubicBezTo>
                <a:cubicBezTo>
                  <a:pt x="353521" y="155275"/>
                  <a:pt x="349711" y="158132"/>
                  <a:pt x="344948" y="160037"/>
                </a:cubicBezTo>
                <a:cubicBezTo>
                  <a:pt x="247793" y="217187"/>
                  <a:pt x="256366" y="239095"/>
                  <a:pt x="243983" y="105745"/>
                </a:cubicBezTo>
                <a:cubicBezTo>
                  <a:pt x="245888" y="82885"/>
                  <a:pt x="234458" y="43832"/>
                  <a:pt x="259223" y="31450"/>
                </a:cubicBezTo>
                <a:close/>
                <a:moveTo>
                  <a:pt x="108728" y="181945"/>
                </a:moveTo>
                <a:cubicBezTo>
                  <a:pt x="128731" y="175277"/>
                  <a:pt x="126826" y="199090"/>
                  <a:pt x="133493" y="209567"/>
                </a:cubicBezTo>
                <a:cubicBezTo>
                  <a:pt x="157306" y="249572"/>
                  <a:pt x="187786" y="282910"/>
                  <a:pt x="226838" y="307675"/>
                </a:cubicBezTo>
                <a:cubicBezTo>
                  <a:pt x="233506" y="312437"/>
                  <a:pt x="242078" y="316247"/>
                  <a:pt x="239221" y="324820"/>
                </a:cubicBezTo>
                <a:cubicBezTo>
                  <a:pt x="238268" y="329582"/>
                  <a:pt x="230648" y="334345"/>
                  <a:pt x="224933" y="335297"/>
                </a:cubicBezTo>
                <a:cubicBezTo>
                  <a:pt x="182071" y="346727"/>
                  <a:pt x="80153" y="280052"/>
                  <a:pt x="71581" y="235285"/>
                </a:cubicBezTo>
                <a:cubicBezTo>
                  <a:pt x="70628" y="232427"/>
                  <a:pt x="70628" y="229570"/>
                  <a:pt x="70628" y="225760"/>
                </a:cubicBezTo>
                <a:cubicBezTo>
                  <a:pt x="75391" y="203852"/>
                  <a:pt x="89678" y="187660"/>
                  <a:pt x="108728" y="181945"/>
                </a:cubicBezTo>
                <a:close/>
                <a:moveTo>
                  <a:pt x="106823" y="406735"/>
                </a:moveTo>
                <a:cubicBezTo>
                  <a:pt x="103013" y="393400"/>
                  <a:pt x="107776" y="384827"/>
                  <a:pt x="123016" y="386732"/>
                </a:cubicBezTo>
                <a:cubicBezTo>
                  <a:pt x="134446" y="388637"/>
                  <a:pt x="147781" y="390542"/>
                  <a:pt x="150638" y="405782"/>
                </a:cubicBezTo>
                <a:cubicBezTo>
                  <a:pt x="143971" y="420070"/>
                  <a:pt x="135398" y="437215"/>
                  <a:pt x="119206" y="437215"/>
                </a:cubicBezTo>
                <a:cubicBezTo>
                  <a:pt x="102061" y="437215"/>
                  <a:pt x="109681" y="418165"/>
                  <a:pt x="106823" y="406735"/>
                </a:cubicBezTo>
                <a:close/>
                <a:moveTo>
                  <a:pt x="103966" y="678197"/>
                </a:moveTo>
                <a:cubicBezTo>
                  <a:pt x="53483" y="625810"/>
                  <a:pt x="57293" y="587710"/>
                  <a:pt x="115396" y="552467"/>
                </a:cubicBezTo>
                <a:cubicBezTo>
                  <a:pt x="158258" y="526750"/>
                  <a:pt x="204931" y="512462"/>
                  <a:pt x="257318" y="519130"/>
                </a:cubicBezTo>
                <a:cubicBezTo>
                  <a:pt x="196358" y="564850"/>
                  <a:pt x="131588" y="602950"/>
                  <a:pt x="103966" y="678197"/>
                </a:cubicBezTo>
                <a:close/>
                <a:moveTo>
                  <a:pt x="307801" y="692485"/>
                </a:moveTo>
                <a:cubicBezTo>
                  <a:pt x="309706" y="702962"/>
                  <a:pt x="307801" y="715345"/>
                  <a:pt x="295418" y="711535"/>
                </a:cubicBezTo>
                <a:cubicBezTo>
                  <a:pt x="282083" y="707725"/>
                  <a:pt x="265891" y="697247"/>
                  <a:pt x="266843" y="680102"/>
                </a:cubicBezTo>
                <a:cubicBezTo>
                  <a:pt x="267796" y="666767"/>
                  <a:pt x="283036" y="661052"/>
                  <a:pt x="296371" y="662005"/>
                </a:cubicBezTo>
                <a:cubicBezTo>
                  <a:pt x="317326" y="665815"/>
                  <a:pt x="305896" y="682007"/>
                  <a:pt x="307801" y="692485"/>
                </a:cubicBezTo>
                <a:close/>
                <a:moveTo>
                  <a:pt x="477346" y="662005"/>
                </a:moveTo>
                <a:cubicBezTo>
                  <a:pt x="476393" y="695342"/>
                  <a:pt x="467821" y="726775"/>
                  <a:pt x="455438" y="758207"/>
                </a:cubicBezTo>
                <a:cubicBezTo>
                  <a:pt x="435436" y="806785"/>
                  <a:pt x="403051" y="830597"/>
                  <a:pt x="346853" y="819167"/>
                </a:cubicBezTo>
                <a:cubicBezTo>
                  <a:pt x="368761" y="758207"/>
                  <a:pt x="403051" y="702962"/>
                  <a:pt x="433531" y="646765"/>
                </a:cubicBezTo>
                <a:cubicBezTo>
                  <a:pt x="440198" y="634382"/>
                  <a:pt x="450676" y="628667"/>
                  <a:pt x="464963" y="631525"/>
                </a:cubicBezTo>
                <a:cubicBezTo>
                  <a:pt x="484013" y="635335"/>
                  <a:pt x="477346" y="651527"/>
                  <a:pt x="477346" y="662005"/>
                </a:cubicBezTo>
                <a:close/>
                <a:moveTo>
                  <a:pt x="593551" y="712487"/>
                </a:moveTo>
                <a:cubicBezTo>
                  <a:pt x="580216" y="718202"/>
                  <a:pt x="571643" y="712487"/>
                  <a:pt x="571643" y="699152"/>
                </a:cubicBezTo>
                <a:cubicBezTo>
                  <a:pt x="571643" y="686770"/>
                  <a:pt x="577358" y="669625"/>
                  <a:pt x="590693" y="671530"/>
                </a:cubicBezTo>
                <a:cubicBezTo>
                  <a:pt x="604028" y="673435"/>
                  <a:pt x="623078" y="682007"/>
                  <a:pt x="623078" y="699152"/>
                </a:cubicBezTo>
                <a:cubicBezTo>
                  <a:pt x="624031" y="720107"/>
                  <a:pt x="603076" y="705820"/>
                  <a:pt x="593551" y="712487"/>
                </a:cubicBezTo>
                <a:close/>
                <a:moveTo>
                  <a:pt x="640223" y="408640"/>
                </a:moveTo>
                <a:cubicBezTo>
                  <a:pt x="629746" y="436262"/>
                  <a:pt x="628793" y="467695"/>
                  <a:pt x="616411" y="496270"/>
                </a:cubicBezTo>
                <a:cubicBezTo>
                  <a:pt x="602123" y="530560"/>
                  <a:pt x="614506" y="581042"/>
                  <a:pt x="553546" y="580090"/>
                </a:cubicBezTo>
                <a:cubicBezTo>
                  <a:pt x="504016" y="647717"/>
                  <a:pt x="430673" y="598187"/>
                  <a:pt x="370666" y="616285"/>
                </a:cubicBezTo>
                <a:cubicBezTo>
                  <a:pt x="343996" y="624857"/>
                  <a:pt x="284941" y="561992"/>
                  <a:pt x="284941" y="530560"/>
                </a:cubicBezTo>
                <a:cubicBezTo>
                  <a:pt x="284941" y="488650"/>
                  <a:pt x="237316" y="480077"/>
                  <a:pt x="228743" y="441977"/>
                </a:cubicBezTo>
                <a:cubicBezTo>
                  <a:pt x="224933" y="423880"/>
                  <a:pt x="217313" y="413402"/>
                  <a:pt x="232553" y="399115"/>
                </a:cubicBezTo>
                <a:cubicBezTo>
                  <a:pt x="242078" y="390542"/>
                  <a:pt x="243031" y="377207"/>
                  <a:pt x="245888" y="364825"/>
                </a:cubicBezTo>
                <a:cubicBezTo>
                  <a:pt x="250651" y="344822"/>
                  <a:pt x="263033" y="326725"/>
                  <a:pt x="288751" y="332440"/>
                </a:cubicBezTo>
                <a:cubicBezTo>
                  <a:pt x="312563" y="338155"/>
                  <a:pt x="334471" y="344822"/>
                  <a:pt x="327803" y="379112"/>
                </a:cubicBezTo>
                <a:cubicBezTo>
                  <a:pt x="323041" y="402925"/>
                  <a:pt x="310658" y="427690"/>
                  <a:pt x="328756" y="453407"/>
                </a:cubicBezTo>
                <a:cubicBezTo>
                  <a:pt x="373523" y="424832"/>
                  <a:pt x="386858" y="374350"/>
                  <a:pt x="415433" y="332440"/>
                </a:cubicBezTo>
                <a:cubicBezTo>
                  <a:pt x="444961" y="371492"/>
                  <a:pt x="446866" y="425785"/>
                  <a:pt x="489728" y="455312"/>
                </a:cubicBezTo>
                <a:cubicBezTo>
                  <a:pt x="503063" y="444835"/>
                  <a:pt x="504016" y="431500"/>
                  <a:pt x="502111" y="419117"/>
                </a:cubicBezTo>
                <a:cubicBezTo>
                  <a:pt x="497348" y="378160"/>
                  <a:pt x="491633" y="339107"/>
                  <a:pt x="554498" y="341012"/>
                </a:cubicBezTo>
                <a:cubicBezTo>
                  <a:pt x="576406" y="341012"/>
                  <a:pt x="576406" y="324820"/>
                  <a:pt x="560213" y="308627"/>
                </a:cubicBezTo>
                <a:cubicBezTo>
                  <a:pt x="541163" y="289577"/>
                  <a:pt x="524018" y="269575"/>
                  <a:pt x="504968" y="248620"/>
                </a:cubicBezTo>
                <a:cubicBezTo>
                  <a:pt x="538306" y="237190"/>
                  <a:pt x="538306" y="237190"/>
                  <a:pt x="553546" y="264812"/>
                </a:cubicBezTo>
                <a:cubicBezTo>
                  <a:pt x="555451" y="267670"/>
                  <a:pt x="557356" y="271480"/>
                  <a:pt x="559261" y="271480"/>
                </a:cubicBezTo>
                <a:cubicBezTo>
                  <a:pt x="608791" y="275290"/>
                  <a:pt x="618316" y="311485"/>
                  <a:pt x="632603" y="350537"/>
                </a:cubicBezTo>
                <a:cubicBezTo>
                  <a:pt x="642128" y="373397"/>
                  <a:pt x="649748" y="383875"/>
                  <a:pt x="640223" y="408640"/>
                </a:cubicBezTo>
                <a:close/>
                <a:moveTo>
                  <a:pt x="743093" y="693437"/>
                </a:moveTo>
                <a:cubicBezTo>
                  <a:pt x="737378" y="613427"/>
                  <a:pt x="698326" y="555325"/>
                  <a:pt x="653558" y="499127"/>
                </a:cubicBezTo>
                <a:cubicBezTo>
                  <a:pt x="648796" y="492460"/>
                  <a:pt x="644986" y="485792"/>
                  <a:pt x="650701" y="478172"/>
                </a:cubicBezTo>
                <a:cubicBezTo>
                  <a:pt x="658321" y="469600"/>
                  <a:pt x="664988" y="476267"/>
                  <a:pt x="671656" y="479125"/>
                </a:cubicBezTo>
                <a:cubicBezTo>
                  <a:pt x="725948" y="503890"/>
                  <a:pt x="767858" y="543895"/>
                  <a:pt x="790718" y="596282"/>
                </a:cubicBezTo>
                <a:cubicBezTo>
                  <a:pt x="806911" y="632477"/>
                  <a:pt x="777383" y="662957"/>
                  <a:pt x="743093" y="693437"/>
                </a:cubicBezTo>
                <a:close/>
                <a:moveTo>
                  <a:pt x="722138" y="403877"/>
                </a:moveTo>
                <a:cubicBezTo>
                  <a:pt x="722138" y="391495"/>
                  <a:pt x="725948" y="381970"/>
                  <a:pt x="743093" y="386732"/>
                </a:cubicBezTo>
                <a:cubicBezTo>
                  <a:pt x="750713" y="390542"/>
                  <a:pt x="770716" y="380065"/>
                  <a:pt x="768811" y="401020"/>
                </a:cubicBezTo>
                <a:cubicBezTo>
                  <a:pt x="766906" y="415307"/>
                  <a:pt x="756428" y="426737"/>
                  <a:pt x="739283" y="426737"/>
                </a:cubicBezTo>
                <a:cubicBezTo>
                  <a:pt x="724996" y="426737"/>
                  <a:pt x="722138" y="415307"/>
                  <a:pt x="722138" y="403877"/>
                </a:cubicBezTo>
                <a:close/>
                <a:moveTo>
                  <a:pt x="789766" y="330535"/>
                </a:moveTo>
                <a:cubicBezTo>
                  <a:pt x="730711" y="286720"/>
                  <a:pt x="669751" y="258145"/>
                  <a:pt x="595456" y="249572"/>
                </a:cubicBezTo>
                <a:cubicBezTo>
                  <a:pt x="644033" y="200995"/>
                  <a:pt x="765001" y="208615"/>
                  <a:pt x="802148" y="259097"/>
                </a:cubicBezTo>
                <a:cubicBezTo>
                  <a:pt x="820246" y="283862"/>
                  <a:pt x="797386" y="304817"/>
                  <a:pt x="789766" y="3305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7E58873E-65D0-406F-8FD4-07DB98E913A9}"/>
              </a:ext>
            </a:extLst>
          </p:cNvPr>
          <p:cNvSpPr/>
          <p:nvPr/>
        </p:nvSpPr>
        <p:spPr>
          <a:xfrm>
            <a:off x="6672651" y="4357091"/>
            <a:ext cx="546917" cy="660717"/>
          </a:xfrm>
          <a:custGeom>
            <a:avLst/>
            <a:gdLst>
              <a:gd name="connsiteX0" fmla="*/ 61245 w 546917"/>
              <a:gd name="connsiteY0" fmla="*/ 609255 h 660717"/>
              <a:gd name="connsiteX1" fmla="*/ 479393 w 546917"/>
              <a:gd name="connsiteY1" fmla="*/ 609255 h 660717"/>
              <a:gd name="connsiteX2" fmla="*/ 512730 w 546917"/>
              <a:gd name="connsiteY2" fmla="*/ 634972 h 660717"/>
              <a:gd name="connsiteX3" fmla="*/ 479393 w 546917"/>
              <a:gd name="connsiteY3" fmla="*/ 660690 h 660717"/>
              <a:gd name="connsiteX4" fmla="*/ 270795 w 546917"/>
              <a:gd name="connsiteY4" fmla="*/ 660690 h 660717"/>
              <a:gd name="connsiteX5" fmla="*/ 61245 w 546917"/>
              <a:gd name="connsiteY5" fmla="*/ 660690 h 660717"/>
              <a:gd name="connsiteX6" fmla="*/ 26955 w 546917"/>
              <a:gd name="connsiteY6" fmla="*/ 634972 h 660717"/>
              <a:gd name="connsiteX7" fmla="*/ 61245 w 546917"/>
              <a:gd name="connsiteY7" fmla="*/ 609255 h 660717"/>
              <a:gd name="connsiteX8" fmla="*/ 286712 w 546917"/>
              <a:gd name="connsiteY8" fmla="*/ 438932 h 660717"/>
              <a:gd name="connsiteX9" fmla="*/ 296513 w 546917"/>
              <a:gd name="connsiteY9" fmla="*/ 458760 h 660717"/>
              <a:gd name="connsiteX10" fmla="*/ 253650 w 546917"/>
              <a:gd name="connsiteY10" fmla="*/ 458760 h 660717"/>
              <a:gd name="connsiteX11" fmla="*/ 237458 w 546917"/>
              <a:gd name="connsiteY11" fmla="*/ 497813 h 660717"/>
              <a:gd name="connsiteX12" fmla="*/ 236296 w 546917"/>
              <a:gd name="connsiteY12" fmla="*/ 498883 h 660717"/>
              <a:gd name="connsiteX13" fmla="*/ 275677 w 546917"/>
              <a:gd name="connsiteY13" fmla="*/ 498464 h 660717"/>
              <a:gd name="connsiteX14" fmla="*/ 325787 w 546917"/>
              <a:gd name="connsiteY14" fmla="*/ 497724 h 660717"/>
              <a:gd name="connsiteX15" fmla="*/ 328936 w 546917"/>
              <a:gd name="connsiteY15" fmla="*/ 497763 h 660717"/>
              <a:gd name="connsiteX16" fmla="*/ 326040 w 546917"/>
              <a:gd name="connsiteY16" fmla="*/ 492097 h 660717"/>
              <a:gd name="connsiteX17" fmla="*/ 310800 w 546917"/>
              <a:gd name="connsiteY17" fmla="*/ 439710 h 660717"/>
              <a:gd name="connsiteX18" fmla="*/ 301320 w 546917"/>
              <a:gd name="connsiteY18" fmla="*/ 439412 h 660717"/>
              <a:gd name="connsiteX19" fmla="*/ 273338 w 546917"/>
              <a:gd name="connsiteY19" fmla="*/ 386339 h 660717"/>
              <a:gd name="connsiteX20" fmla="*/ 270796 w 546917"/>
              <a:gd name="connsiteY20" fmla="*/ 386490 h 660717"/>
              <a:gd name="connsiteX21" fmla="*/ 258413 w 546917"/>
              <a:gd name="connsiteY21" fmla="*/ 391133 h 660717"/>
              <a:gd name="connsiteX22" fmla="*/ 261672 w 546917"/>
              <a:gd name="connsiteY22" fmla="*/ 402634 h 660717"/>
              <a:gd name="connsiteX23" fmla="*/ 267938 w 546917"/>
              <a:gd name="connsiteY23" fmla="*/ 393990 h 660717"/>
              <a:gd name="connsiteX24" fmla="*/ 149477 w 546917"/>
              <a:gd name="connsiteY24" fmla="*/ 338142 h 660717"/>
              <a:gd name="connsiteX25" fmla="*/ 162680 w 546917"/>
              <a:gd name="connsiteY25" fmla="*/ 362663 h 660717"/>
              <a:gd name="connsiteX26" fmla="*/ 141932 w 546917"/>
              <a:gd name="connsiteY26" fmla="*/ 385299 h 660717"/>
              <a:gd name="connsiteX27" fmla="*/ 117409 w 546917"/>
              <a:gd name="connsiteY27" fmla="*/ 357005 h 660717"/>
              <a:gd name="connsiteX28" fmla="*/ 149477 w 546917"/>
              <a:gd name="connsiteY28" fmla="*/ 338142 h 660717"/>
              <a:gd name="connsiteX29" fmla="*/ 279844 w 546917"/>
              <a:gd name="connsiteY29" fmla="*/ 334697 h 660717"/>
              <a:gd name="connsiteX30" fmla="*/ 257635 w 546917"/>
              <a:gd name="connsiteY30" fmla="*/ 334923 h 660717"/>
              <a:gd name="connsiteX31" fmla="*/ 268176 w 546917"/>
              <a:gd name="connsiteY31" fmla="*/ 353271 h 660717"/>
              <a:gd name="connsiteX32" fmla="*/ 281889 w 546917"/>
              <a:gd name="connsiteY32" fmla="*/ 374550 h 660717"/>
              <a:gd name="connsiteX33" fmla="*/ 293417 w 546917"/>
              <a:gd name="connsiteY33" fmla="*/ 359700 h 660717"/>
              <a:gd name="connsiteX34" fmla="*/ 297465 w 546917"/>
              <a:gd name="connsiteY34" fmla="*/ 341602 h 660717"/>
              <a:gd name="connsiteX35" fmla="*/ 279844 w 546917"/>
              <a:gd name="connsiteY35" fmla="*/ 334697 h 660717"/>
              <a:gd name="connsiteX36" fmla="*/ 265651 w 546917"/>
              <a:gd name="connsiteY36" fmla="*/ 316647 h 660717"/>
              <a:gd name="connsiteX37" fmla="*/ 248888 w 546917"/>
              <a:gd name="connsiteY37" fmla="*/ 319696 h 660717"/>
              <a:gd name="connsiteX38" fmla="*/ 257036 w 546917"/>
              <a:gd name="connsiteY38" fmla="*/ 333879 h 660717"/>
              <a:gd name="connsiteX39" fmla="*/ 116454 w 546917"/>
              <a:gd name="connsiteY39" fmla="*/ 170722 h 660717"/>
              <a:gd name="connsiteX40" fmla="*/ 140030 w 546917"/>
              <a:gd name="connsiteY40" fmla="*/ 194298 h 660717"/>
              <a:gd name="connsiteX41" fmla="*/ 114771 w 546917"/>
              <a:gd name="connsiteY41" fmla="*/ 217873 h 660717"/>
              <a:gd name="connsiteX42" fmla="*/ 94564 w 546917"/>
              <a:gd name="connsiteY42" fmla="*/ 189247 h 660717"/>
              <a:gd name="connsiteX43" fmla="*/ 116454 w 546917"/>
              <a:gd name="connsiteY43" fmla="*/ 170722 h 660717"/>
              <a:gd name="connsiteX44" fmla="*/ 270231 w 546917"/>
              <a:gd name="connsiteY44" fmla="*/ 77857 h 660717"/>
              <a:gd name="connsiteX45" fmla="*/ 295716 w 546917"/>
              <a:gd name="connsiteY45" fmla="*/ 100660 h 660717"/>
              <a:gd name="connsiteX46" fmla="*/ 270231 w 546917"/>
              <a:gd name="connsiteY46" fmla="*/ 123464 h 660717"/>
              <a:gd name="connsiteX47" fmla="*/ 248769 w 546917"/>
              <a:gd name="connsiteY47" fmla="*/ 99319 h 660717"/>
              <a:gd name="connsiteX48" fmla="*/ 270231 w 546917"/>
              <a:gd name="connsiteY48" fmla="*/ 77857 h 660717"/>
              <a:gd name="connsiteX49" fmla="*/ 278441 w 546917"/>
              <a:gd name="connsiteY49" fmla="*/ 29772 h 660717"/>
              <a:gd name="connsiteX50" fmla="*/ 45053 w 546917"/>
              <a:gd name="connsiteY50" fmla="*/ 191108 h 660717"/>
              <a:gd name="connsiteX51" fmla="*/ 146970 w 546917"/>
              <a:gd name="connsiteY51" fmla="*/ 492097 h 660717"/>
              <a:gd name="connsiteX52" fmla="*/ 176361 w 546917"/>
              <a:gd name="connsiteY52" fmla="*/ 497535 h 660717"/>
              <a:gd name="connsiteX53" fmla="*/ 207809 w 546917"/>
              <a:gd name="connsiteY53" fmla="*/ 498552 h 660717"/>
              <a:gd name="connsiteX54" fmla="*/ 206978 w 546917"/>
              <a:gd name="connsiteY54" fmla="*/ 496860 h 660717"/>
              <a:gd name="connsiteX55" fmla="*/ 196500 w 546917"/>
              <a:gd name="connsiteY55" fmla="*/ 460665 h 660717"/>
              <a:gd name="connsiteX56" fmla="*/ 149828 w 546917"/>
              <a:gd name="connsiteY56" fmla="*/ 458760 h 660717"/>
              <a:gd name="connsiteX57" fmla="*/ 166973 w 546917"/>
              <a:gd name="connsiteY57" fmla="*/ 428281 h 660717"/>
              <a:gd name="connsiteX58" fmla="*/ 174593 w 546917"/>
              <a:gd name="connsiteY58" fmla="*/ 416851 h 660717"/>
              <a:gd name="connsiteX59" fmla="*/ 187928 w 546917"/>
              <a:gd name="connsiteY59" fmla="*/ 391133 h 660717"/>
              <a:gd name="connsiteX60" fmla="*/ 159353 w 546917"/>
              <a:gd name="connsiteY60" fmla="*/ 386371 h 660717"/>
              <a:gd name="connsiteX61" fmla="*/ 188880 w 546917"/>
              <a:gd name="connsiteY61" fmla="*/ 336840 h 660717"/>
              <a:gd name="connsiteX62" fmla="*/ 178403 w 546917"/>
              <a:gd name="connsiteY62" fmla="*/ 313981 h 660717"/>
              <a:gd name="connsiteX63" fmla="*/ 222218 w 546917"/>
              <a:gd name="connsiteY63" fmla="*/ 253973 h 660717"/>
              <a:gd name="connsiteX64" fmla="*/ 267534 w 546917"/>
              <a:gd name="connsiteY64" fmla="*/ 312883 h 660717"/>
              <a:gd name="connsiteX65" fmla="*/ 275081 w 546917"/>
              <a:gd name="connsiteY65" fmla="*/ 297787 h 660717"/>
              <a:gd name="connsiteX66" fmla="*/ 299370 w 546917"/>
              <a:gd name="connsiteY66" fmla="*/ 263497 h 660717"/>
              <a:gd name="connsiteX67" fmla="*/ 284130 w 546917"/>
              <a:gd name="connsiteY67" fmla="*/ 231112 h 660717"/>
              <a:gd name="connsiteX68" fmla="*/ 347948 w 546917"/>
              <a:gd name="connsiteY68" fmla="*/ 145387 h 660717"/>
              <a:gd name="connsiteX69" fmla="*/ 416528 w 546917"/>
              <a:gd name="connsiteY69" fmla="*/ 233970 h 660717"/>
              <a:gd name="connsiteX70" fmla="*/ 386048 w 546917"/>
              <a:gd name="connsiteY70" fmla="*/ 239685 h 660717"/>
              <a:gd name="connsiteX71" fmla="*/ 443198 w 546917"/>
              <a:gd name="connsiteY71" fmla="*/ 333030 h 660717"/>
              <a:gd name="connsiteX72" fmla="*/ 399383 w 546917"/>
              <a:gd name="connsiteY72" fmla="*/ 341602 h 660717"/>
              <a:gd name="connsiteX73" fmla="*/ 421290 w 546917"/>
              <a:gd name="connsiteY73" fmla="*/ 382559 h 660717"/>
              <a:gd name="connsiteX74" fmla="*/ 454628 w 546917"/>
              <a:gd name="connsiteY74" fmla="*/ 438757 h 660717"/>
              <a:gd name="connsiteX75" fmla="*/ 392715 w 546917"/>
              <a:gd name="connsiteY75" fmla="*/ 439710 h 660717"/>
              <a:gd name="connsiteX76" fmla="*/ 369855 w 546917"/>
              <a:gd name="connsiteY76" fmla="*/ 494955 h 660717"/>
              <a:gd name="connsiteX77" fmla="*/ 368070 w 546917"/>
              <a:gd name="connsiteY77" fmla="*/ 499469 h 660717"/>
              <a:gd name="connsiteX78" fmla="*/ 370808 w 546917"/>
              <a:gd name="connsiteY78" fmla="*/ 499718 h 660717"/>
              <a:gd name="connsiteX79" fmla="*/ 417480 w 546917"/>
              <a:gd name="connsiteY79" fmla="*/ 481620 h 660717"/>
              <a:gd name="connsiteX80" fmla="*/ 514635 w 546917"/>
              <a:gd name="connsiteY80" fmla="*/ 289215 h 660717"/>
              <a:gd name="connsiteX81" fmla="*/ 322230 w 546917"/>
              <a:gd name="connsiteY81" fmla="*/ 34897 h 660717"/>
              <a:gd name="connsiteX82" fmla="*/ 278441 w 546917"/>
              <a:gd name="connsiteY82" fmla="*/ 29772 h 660717"/>
              <a:gd name="connsiteX83" fmla="*/ 288655 w 546917"/>
              <a:gd name="connsiteY83" fmla="*/ 488 h 660717"/>
              <a:gd name="connsiteX84" fmla="*/ 466058 w 546917"/>
              <a:gd name="connsiteY84" fmla="*/ 82522 h 660717"/>
              <a:gd name="connsiteX85" fmla="*/ 474631 w 546917"/>
              <a:gd name="connsiteY85" fmla="*/ 465427 h 660717"/>
              <a:gd name="connsiteX86" fmla="*/ 476536 w 546917"/>
              <a:gd name="connsiteY86" fmla="*/ 567345 h 660717"/>
              <a:gd name="connsiteX87" fmla="*/ 486061 w 546917"/>
              <a:gd name="connsiteY87" fmla="*/ 589252 h 660717"/>
              <a:gd name="connsiteX88" fmla="*/ 46958 w 546917"/>
              <a:gd name="connsiteY88" fmla="*/ 590205 h 660717"/>
              <a:gd name="connsiteX89" fmla="*/ 106966 w 546917"/>
              <a:gd name="connsiteY89" fmla="*/ 513052 h 660717"/>
              <a:gd name="connsiteX90" fmla="*/ 50768 w 546917"/>
              <a:gd name="connsiteY90" fmla="*/ 441615 h 660717"/>
              <a:gd name="connsiteX91" fmla="*/ 104108 w 546917"/>
              <a:gd name="connsiteY91" fmla="*/ 60615 h 660717"/>
              <a:gd name="connsiteX92" fmla="*/ 288655 w 546917"/>
              <a:gd name="connsiteY92" fmla="*/ 488 h 660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46917" h="660717">
                <a:moveTo>
                  <a:pt x="61245" y="609255"/>
                </a:moveTo>
                <a:cubicBezTo>
                  <a:pt x="200310" y="609255"/>
                  <a:pt x="340328" y="609255"/>
                  <a:pt x="479393" y="609255"/>
                </a:cubicBezTo>
                <a:cubicBezTo>
                  <a:pt x="497490" y="609255"/>
                  <a:pt x="512730" y="608302"/>
                  <a:pt x="512730" y="634972"/>
                </a:cubicBezTo>
                <a:cubicBezTo>
                  <a:pt x="512730" y="662595"/>
                  <a:pt x="497490" y="660690"/>
                  <a:pt x="479393" y="660690"/>
                </a:cubicBezTo>
                <a:cubicBezTo>
                  <a:pt x="409860" y="659737"/>
                  <a:pt x="340328" y="660690"/>
                  <a:pt x="270795" y="660690"/>
                </a:cubicBezTo>
                <a:cubicBezTo>
                  <a:pt x="201263" y="660690"/>
                  <a:pt x="131730" y="660690"/>
                  <a:pt x="61245" y="660690"/>
                </a:cubicBezTo>
                <a:cubicBezTo>
                  <a:pt x="43148" y="660690"/>
                  <a:pt x="26955" y="662595"/>
                  <a:pt x="26955" y="634972"/>
                </a:cubicBezTo>
                <a:cubicBezTo>
                  <a:pt x="26955" y="607350"/>
                  <a:pt x="43148" y="609255"/>
                  <a:pt x="61245" y="609255"/>
                </a:cubicBezTo>
                <a:close/>
                <a:moveTo>
                  <a:pt x="286712" y="438932"/>
                </a:moveTo>
                <a:lnTo>
                  <a:pt x="296513" y="458760"/>
                </a:lnTo>
                <a:cubicBezTo>
                  <a:pt x="285083" y="458760"/>
                  <a:pt x="263175" y="458760"/>
                  <a:pt x="253650" y="458760"/>
                </a:cubicBezTo>
                <a:cubicBezTo>
                  <a:pt x="240315" y="458760"/>
                  <a:pt x="245078" y="456856"/>
                  <a:pt x="237458" y="497813"/>
                </a:cubicBezTo>
                <a:lnTo>
                  <a:pt x="236296" y="498883"/>
                </a:lnTo>
                <a:lnTo>
                  <a:pt x="275677" y="498464"/>
                </a:lnTo>
                <a:cubicBezTo>
                  <a:pt x="293431" y="498142"/>
                  <a:pt x="310685" y="497790"/>
                  <a:pt x="325787" y="497724"/>
                </a:cubicBezTo>
                <a:lnTo>
                  <a:pt x="328936" y="497763"/>
                </a:lnTo>
                <a:lnTo>
                  <a:pt x="326040" y="492097"/>
                </a:lnTo>
                <a:cubicBezTo>
                  <a:pt x="321278" y="439710"/>
                  <a:pt x="328898" y="438757"/>
                  <a:pt x="310800" y="439710"/>
                </a:cubicBezTo>
                <a:cubicBezTo>
                  <a:pt x="310324" y="439710"/>
                  <a:pt x="306692" y="439591"/>
                  <a:pt x="301320" y="439412"/>
                </a:cubicBezTo>
                <a:close/>
                <a:moveTo>
                  <a:pt x="273338" y="386339"/>
                </a:moveTo>
                <a:lnTo>
                  <a:pt x="270796" y="386490"/>
                </a:lnTo>
                <a:cubicBezTo>
                  <a:pt x="265081" y="386133"/>
                  <a:pt x="260318" y="386371"/>
                  <a:pt x="258413" y="391133"/>
                </a:cubicBezTo>
                <a:lnTo>
                  <a:pt x="261672" y="402634"/>
                </a:lnTo>
                <a:lnTo>
                  <a:pt x="267938" y="393990"/>
                </a:lnTo>
                <a:close/>
                <a:moveTo>
                  <a:pt x="149477" y="338142"/>
                </a:moveTo>
                <a:cubicBezTo>
                  <a:pt x="153250" y="343800"/>
                  <a:pt x="164567" y="353233"/>
                  <a:pt x="162680" y="362663"/>
                </a:cubicBezTo>
                <a:cubicBezTo>
                  <a:pt x="160795" y="372096"/>
                  <a:pt x="149477" y="385299"/>
                  <a:pt x="141932" y="385299"/>
                </a:cubicBezTo>
                <a:cubicBezTo>
                  <a:pt x="124954" y="387186"/>
                  <a:pt x="115523" y="375869"/>
                  <a:pt x="117409" y="357005"/>
                </a:cubicBezTo>
                <a:cubicBezTo>
                  <a:pt x="119296" y="343800"/>
                  <a:pt x="128727" y="336255"/>
                  <a:pt x="149477" y="338142"/>
                </a:cubicBezTo>
                <a:close/>
                <a:moveTo>
                  <a:pt x="279844" y="334697"/>
                </a:moveTo>
                <a:lnTo>
                  <a:pt x="257635" y="334923"/>
                </a:lnTo>
                <a:lnTo>
                  <a:pt x="268176" y="353271"/>
                </a:lnTo>
                <a:lnTo>
                  <a:pt x="281889" y="374550"/>
                </a:lnTo>
                <a:lnTo>
                  <a:pt x="293417" y="359700"/>
                </a:lnTo>
                <a:cubicBezTo>
                  <a:pt x="297942" y="353746"/>
                  <a:pt x="300799" y="347793"/>
                  <a:pt x="297465" y="341602"/>
                </a:cubicBezTo>
                <a:cubicBezTo>
                  <a:pt x="294131" y="334935"/>
                  <a:pt x="287464" y="334220"/>
                  <a:pt x="279844" y="334697"/>
                </a:cubicBezTo>
                <a:close/>
                <a:moveTo>
                  <a:pt x="265651" y="316647"/>
                </a:moveTo>
                <a:lnTo>
                  <a:pt x="248888" y="319696"/>
                </a:lnTo>
                <a:lnTo>
                  <a:pt x="257036" y="333879"/>
                </a:lnTo>
                <a:close/>
                <a:moveTo>
                  <a:pt x="116454" y="170722"/>
                </a:moveTo>
                <a:cubicBezTo>
                  <a:pt x="131611" y="169039"/>
                  <a:pt x="138347" y="179143"/>
                  <a:pt x="140030" y="194298"/>
                </a:cubicBezTo>
                <a:cubicBezTo>
                  <a:pt x="136662" y="207769"/>
                  <a:pt x="129926" y="221241"/>
                  <a:pt x="114771" y="217873"/>
                </a:cubicBezTo>
                <a:cubicBezTo>
                  <a:pt x="99615" y="214505"/>
                  <a:pt x="92879" y="204401"/>
                  <a:pt x="94564" y="189247"/>
                </a:cubicBezTo>
                <a:cubicBezTo>
                  <a:pt x="96247" y="175775"/>
                  <a:pt x="106351" y="170722"/>
                  <a:pt x="116454" y="170722"/>
                </a:cubicBezTo>
                <a:close/>
                <a:moveTo>
                  <a:pt x="270231" y="77857"/>
                </a:moveTo>
                <a:cubicBezTo>
                  <a:pt x="286327" y="76515"/>
                  <a:pt x="295716" y="87246"/>
                  <a:pt x="295716" y="100660"/>
                </a:cubicBezTo>
                <a:cubicBezTo>
                  <a:pt x="294375" y="114073"/>
                  <a:pt x="286327" y="122121"/>
                  <a:pt x="270231" y="123464"/>
                </a:cubicBezTo>
                <a:cubicBezTo>
                  <a:pt x="258158" y="123464"/>
                  <a:pt x="247427" y="114073"/>
                  <a:pt x="248769" y="99319"/>
                </a:cubicBezTo>
                <a:cubicBezTo>
                  <a:pt x="248769" y="88588"/>
                  <a:pt x="256817" y="79198"/>
                  <a:pt x="270231" y="77857"/>
                </a:cubicBezTo>
                <a:close/>
                <a:moveTo>
                  <a:pt x="278441" y="29772"/>
                </a:moveTo>
                <a:cubicBezTo>
                  <a:pt x="176944" y="27337"/>
                  <a:pt x="82557" y="90262"/>
                  <a:pt x="45053" y="191108"/>
                </a:cubicBezTo>
                <a:cubicBezTo>
                  <a:pt x="2190" y="305408"/>
                  <a:pt x="45053" y="433995"/>
                  <a:pt x="146970" y="492097"/>
                </a:cubicBezTo>
                <a:cubicBezTo>
                  <a:pt x="152864" y="494776"/>
                  <a:pt x="163211" y="496484"/>
                  <a:pt x="176361" y="497535"/>
                </a:cubicBezTo>
                <a:lnTo>
                  <a:pt x="207809" y="498552"/>
                </a:lnTo>
                <a:lnTo>
                  <a:pt x="206978" y="496860"/>
                </a:lnTo>
                <a:cubicBezTo>
                  <a:pt x="203168" y="460665"/>
                  <a:pt x="208883" y="459713"/>
                  <a:pt x="196500" y="460665"/>
                </a:cubicBezTo>
                <a:cubicBezTo>
                  <a:pt x="195548" y="460665"/>
                  <a:pt x="158400" y="459713"/>
                  <a:pt x="149828" y="458760"/>
                </a:cubicBezTo>
                <a:cubicBezTo>
                  <a:pt x="140303" y="458760"/>
                  <a:pt x="161258" y="437806"/>
                  <a:pt x="166973" y="428281"/>
                </a:cubicBezTo>
                <a:cubicBezTo>
                  <a:pt x="168878" y="424471"/>
                  <a:pt x="172688" y="420660"/>
                  <a:pt x="174593" y="416851"/>
                </a:cubicBezTo>
                <a:cubicBezTo>
                  <a:pt x="179355" y="408278"/>
                  <a:pt x="191738" y="400658"/>
                  <a:pt x="187928" y="391133"/>
                </a:cubicBezTo>
                <a:cubicBezTo>
                  <a:pt x="183165" y="381608"/>
                  <a:pt x="169830" y="389228"/>
                  <a:pt x="159353" y="386371"/>
                </a:cubicBezTo>
                <a:cubicBezTo>
                  <a:pt x="165068" y="367321"/>
                  <a:pt x="178403" y="353033"/>
                  <a:pt x="188880" y="336840"/>
                </a:cubicBezTo>
                <a:cubicBezTo>
                  <a:pt x="200310" y="318743"/>
                  <a:pt x="200310" y="318743"/>
                  <a:pt x="178403" y="313981"/>
                </a:cubicBezTo>
                <a:cubicBezTo>
                  <a:pt x="190785" y="292073"/>
                  <a:pt x="207930" y="275880"/>
                  <a:pt x="222218" y="253973"/>
                </a:cubicBezTo>
                <a:lnTo>
                  <a:pt x="267534" y="312883"/>
                </a:lnTo>
                <a:lnTo>
                  <a:pt x="275081" y="297787"/>
                </a:lnTo>
                <a:cubicBezTo>
                  <a:pt x="282940" y="286357"/>
                  <a:pt x="291750" y="275404"/>
                  <a:pt x="299370" y="263497"/>
                </a:cubicBezTo>
                <a:cubicBezTo>
                  <a:pt x="315563" y="237780"/>
                  <a:pt x="316515" y="237780"/>
                  <a:pt x="284130" y="231112"/>
                </a:cubicBezTo>
                <a:cubicBezTo>
                  <a:pt x="301275" y="200632"/>
                  <a:pt x="326993" y="175867"/>
                  <a:pt x="347948" y="145387"/>
                </a:cubicBezTo>
                <a:cubicBezTo>
                  <a:pt x="374618" y="173962"/>
                  <a:pt x="397478" y="200632"/>
                  <a:pt x="416528" y="233970"/>
                </a:cubicBezTo>
                <a:cubicBezTo>
                  <a:pt x="405098" y="235875"/>
                  <a:pt x="395573" y="237780"/>
                  <a:pt x="386048" y="239685"/>
                </a:cubicBezTo>
                <a:cubicBezTo>
                  <a:pt x="400335" y="274927"/>
                  <a:pt x="427958" y="300645"/>
                  <a:pt x="443198" y="333030"/>
                </a:cubicBezTo>
                <a:cubicBezTo>
                  <a:pt x="427005" y="340650"/>
                  <a:pt x="404145" y="327315"/>
                  <a:pt x="399383" y="341602"/>
                </a:cubicBezTo>
                <a:cubicBezTo>
                  <a:pt x="394620" y="355890"/>
                  <a:pt x="412718" y="369225"/>
                  <a:pt x="421290" y="382559"/>
                </a:cubicBezTo>
                <a:cubicBezTo>
                  <a:pt x="432720" y="399705"/>
                  <a:pt x="447008" y="415897"/>
                  <a:pt x="454628" y="438757"/>
                </a:cubicBezTo>
                <a:cubicBezTo>
                  <a:pt x="438435" y="438757"/>
                  <a:pt x="406050" y="438757"/>
                  <a:pt x="392715" y="439710"/>
                </a:cubicBezTo>
                <a:cubicBezTo>
                  <a:pt x="373665" y="439710"/>
                  <a:pt x="380333" y="435900"/>
                  <a:pt x="369855" y="494955"/>
                </a:cubicBezTo>
                <a:lnTo>
                  <a:pt x="368070" y="499469"/>
                </a:lnTo>
                <a:lnTo>
                  <a:pt x="370808" y="499718"/>
                </a:lnTo>
                <a:cubicBezTo>
                  <a:pt x="390810" y="503528"/>
                  <a:pt x="404145" y="492097"/>
                  <a:pt x="417480" y="481620"/>
                </a:cubicBezTo>
                <a:cubicBezTo>
                  <a:pt x="479393" y="432090"/>
                  <a:pt x="511778" y="367320"/>
                  <a:pt x="514635" y="289215"/>
                </a:cubicBezTo>
                <a:cubicBezTo>
                  <a:pt x="521303" y="169200"/>
                  <a:pt x="436530" y="57757"/>
                  <a:pt x="322230" y="34897"/>
                </a:cubicBezTo>
                <a:cubicBezTo>
                  <a:pt x="307585" y="31802"/>
                  <a:pt x="292941" y="30120"/>
                  <a:pt x="278441" y="29772"/>
                </a:cubicBezTo>
                <a:close/>
                <a:moveTo>
                  <a:pt x="288655" y="488"/>
                </a:moveTo>
                <a:cubicBezTo>
                  <a:pt x="353425" y="4417"/>
                  <a:pt x="417005" y="32039"/>
                  <a:pt x="466058" y="82522"/>
                </a:cubicBezTo>
                <a:cubicBezTo>
                  <a:pt x="567976" y="188250"/>
                  <a:pt x="576548" y="359700"/>
                  <a:pt x="474631" y="465427"/>
                </a:cubicBezTo>
                <a:cubicBezTo>
                  <a:pt x="431768" y="509242"/>
                  <a:pt x="438436" y="534007"/>
                  <a:pt x="476536" y="567345"/>
                </a:cubicBezTo>
                <a:cubicBezTo>
                  <a:pt x="482251" y="572107"/>
                  <a:pt x="488918" y="576870"/>
                  <a:pt x="486061" y="589252"/>
                </a:cubicBezTo>
                <a:cubicBezTo>
                  <a:pt x="342233" y="590205"/>
                  <a:pt x="198406" y="590205"/>
                  <a:pt x="46958" y="590205"/>
                </a:cubicBezTo>
                <a:cubicBezTo>
                  <a:pt x="70771" y="560677"/>
                  <a:pt x="106966" y="536865"/>
                  <a:pt x="106966" y="513052"/>
                </a:cubicBezTo>
                <a:cubicBezTo>
                  <a:pt x="106966" y="489240"/>
                  <a:pt x="68866" y="467332"/>
                  <a:pt x="50768" y="441615"/>
                </a:cubicBezTo>
                <a:cubicBezTo>
                  <a:pt x="-34004" y="319695"/>
                  <a:pt x="-10192" y="154912"/>
                  <a:pt x="104108" y="60615"/>
                </a:cubicBezTo>
                <a:cubicBezTo>
                  <a:pt x="157925" y="16323"/>
                  <a:pt x="223885" y="-3441"/>
                  <a:pt x="288655" y="48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6926EA0-B52F-4858-BA14-31DAB872123E}"/>
              </a:ext>
            </a:extLst>
          </p:cNvPr>
          <p:cNvGrpSpPr/>
          <p:nvPr/>
        </p:nvGrpSpPr>
        <p:grpSpPr>
          <a:xfrm>
            <a:off x="4988402" y="4349213"/>
            <a:ext cx="610134" cy="724750"/>
            <a:chOff x="10117893" y="2005712"/>
            <a:chExt cx="808269" cy="960106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0E660FE-DE91-4A1F-88E8-7E547EA9F331}"/>
                </a:ext>
              </a:extLst>
            </p:cNvPr>
            <p:cNvSpPr/>
            <p:nvPr/>
          </p:nvSpPr>
          <p:spPr>
            <a:xfrm>
              <a:off x="10117893" y="2005712"/>
              <a:ext cx="808269" cy="960106"/>
            </a:xfrm>
            <a:custGeom>
              <a:avLst/>
              <a:gdLst>
                <a:gd name="connsiteX0" fmla="*/ 569246 w 808269"/>
                <a:gd name="connsiteY0" fmla="*/ 182057 h 960106"/>
                <a:gd name="connsiteX1" fmla="*/ 559820 w 808269"/>
                <a:gd name="connsiteY1" fmla="*/ 184537 h 960106"/>
                <a:gd name="connsiteX2" fmla="*/ 549899 w 808269"/>
                <a:gd name="connsiteY2" fmla="*/ 189250 h 960106"/>
                <a:gd name="connsiteX3" fmla="*/ 530800 w 808269"/>
                <a:gd name="connsiteY3" fmla="*/ 203140 h 960106"/>
                <a:gd name="connsiteX4" fmla="*/ 497564 w 808269"/>
                <a:gd name="connsiteY4" fmla="*/ 238113 h 960106"/>
                <a:gd name="connsiteX5" fmla="*/ 470776 w 808269"/>
                <a:gd name="connsiteY5" fmla="*/ 273830 h 960106"/>
                <a:gd name="connsiteX6" fmla="*/ 449445 w 808269"/>
                <a:gd name="connsiteY6" fmla="*/ 305578 h 960106"/>
                <a:gd name="connsiteX7" fmla="*/ 433819 w 808269"/>
                <a:gd name="connsiteY7" fmla="*/ 330630 h 960106"/>
                <a:gd name="connsiteX8" fmla="*/ 429602 w 808269"/>
                <a:gd name="connsiteY8" fmla="*/ 337823 h 960106"/>
                <a:gd name="connsiteX9" fmla="*/ 437291 w 808269"/>
                <a:gd name="connsiteY9" fmla="*/ 335839 h 960106"/>
                <a:gd name="connsiteX10" fmla="*/ 465071 w 808269"/>
                <a:gd name="connsiteY10" fmla="*/ 326909 h 960106"/>
                <a:gd name="connsiteX11" fmla="*/ 500292 w 808269"/>
                <a:gd name="connsiteY11" fmla="*/ 312771 h 960106"/>
                <a:gd name="connsiteX12" fmla="*/ 540226 w 808269"/>
                <a:gd name="connsiteY12" fmla="*/ 293177 h 960106"/>
                <a:gd name="connsiteX13" fmla="*/ 580655 w 808269"/>
                <a:gd name="connsiteY13" fmla="*/ 266885 h 960106"/>
                <a:gd name="connsiteX14" fmla="*/ 598018 w 808269"/>
                <a:gd name="connsiteY14" fmla="*/ 250515 h 960106"/>
                <a:gd name="connsiteX15" fmla="*/ 609427 w 808269"/>
                <a:gd name="connsiteY15" fmla="*/ 232408 h 960106"/>
                <a:gd name="connsiteX16" fmla="*/ 610916 w 808269"/>
                <a:gd name="connsiteY16" fmla="*/ 215294 h 960106"/>
                <a:gd name="connsiteX17" fmla="*/ 607691 w 808269"/>
                <a:gd name="connsiteY17" fmla="*/ 206861 h 960106"/>
                <a:gd name="connsiteX18" fmla="*/ 604963 w 808269"/>
                <a:gd name="connsiteY18" fmla="*/ 202396 h 960106"/>
                <a:gd name="connsiteX19" fmla="*/ 601738 w 808269"/>
                <a:gd name="connsiteY19" fmla="*/ 198179 h 960106"/>
                <a:gd name="connsiteX20" fmla="*/ 600002 w 808269"/>
                <a:gd name="connsiteY20" fmla="*/ 196195 h 960106"/>
                <a:gd name="connsiteX21" fmla="*/ 597522 w 808269"/>
                <a:gd name="connsiteY21" fmla="*/ 193715 h 960106"/>
                <a:gd name="connsiteX22" fmla="*/ 593801 w 808269"/>
                <a:gd name="connsiteY22" fmla="*/ 189994 h 960106"/>
                <a:gd name="connsiteX23" fmla="*/ 585864 w 808269"/>
                <a:gd name="connsiteY23" fmla="*/ 184537 h 960106"/>
                <a:gd name="connsiteX24" fmla="*/ 577927 w 808269"/>
                <a:gd name="connsiteY24" fmla="*/ 182057 h 960106"/>
                <a:gd name="connsiteX25" fmla="*/ 569246 w 808269"/>
                <a:gd name="connsiteY25" fmla="*/ 182057 h 960106"/>
                <a:gd name="connsiteX26" fmla="*/ 236135 w 808269"/>
                <a:gd name="connsiteY26" fmla="*/ 182057 h 960106"/>
                <a:gd name="connsiteX27" fmla="*/ 228198 w 808269"/>
                <a:gd name="connsiteY27" fmla="*/ 184537 h 960106"/>
                <a:gd name="connsiteX28" fmla="*/ 220261 w 808269"/>
                <a:gd name="connsiteY28" fmla="*/ 189994 h 960106"/>
                <a:gd name="connsiteX29" fmla="*/ 216541 w 808269"/>
                <a:gd name="connsiteY29" fmla="*/ 193715 h 960106"/>
                <a:gd name="connsiteX30" fmla="*/ 214060 w 808269"/>
                <a:gd name="connsiteY30" fmla="*/ 196195 h 960106"/>
                <a:gd name="connsiteX31" fmla="*/ 212324 w 808269"/>
                <a:gd name="connsiteY31" fmla="*/ 198179 h 960106"/>
                <a:gd name="connsiteX32" fmla="*/ 209100 w 808269"/>
                <a:gd name="connsiteY32" fmla="*/ 202396 h 960106"/>
                <a:gd name="connsiteX33" fmla="*/ 206371 w 808269"/>
                <a:gd name="connsiteY33" fmla="*/ 206861 h 960106"/>
                <a:gd name="connsiteX34" fmla="*/ 203147 w 808269"/>
                <a:gd name="connsiteY34" fmla="*/ 215294 h 960106"/>
                <a:gd name="connsiteX35" fmla="*/ 204635 w 808269"/>
                <a:gd name="connsiteY35" fmla="*/ 232408 h 960106"/>
                <a:gd name="connsiteX36" fmla="*/ 216045 w 808269"/>
                <a:gd name="connsiteY36" fmla="*/ 250515 h 960106"/>
                <a:gd name="connsiteX37" fmla="*/ 233407 w 808269"/>
                <a:gd name="connsiteY37" fmla="*/ 266885 h 960106"/>
                <a:gd name="connsiteX38" fmla="*/ 273837 w 808269"/>
                <a:gd name="connsiteY38" fmla="*/ 293177 h 960106"/>
                <a:gd name="connsiteX39" fmla="*/ 313770 w 808269"/>
                <a:gd name="connsiteY39" fmla="*/ 312771 h 960106"/>
                <a:gd name="connsiteX40" fmla="*/ 348991 w 808269"/>
                <a:gd name="connsiteY40" fmla="*/ 326909 h 960106"/>
                <a:gd name="connsiteX41" fmla="*/ 376771 w 808269"/>
                <a:gd name="connsiteY41" fmla="*/ 335839 h 960106"/>
                <a:gd name="connsiteX42" fmla="*/ 384708 w 808269"/>
                <a:gd name="connsiteY42" fmla="*/ 337823 h 960106"/>
                <a:gd name="connsiteX43" fmla="*/ 380244 w 808269"/>
                <a:gd name="connsiteY43" fmla="*/ 330630 h 960106"/>
                <a:gd name="connsiteX44" fmla="*/ 364617 w 808269"/>
                <a:gd name="connsiteY44" fmla="*/ 305578 h 960106"/>
                <a:gd name="connsiteX45" fmla="*/ 343286 w 808269"/>
                <a:gd name="connsiteY45" fmla="*/ 273830 h 960106"/>
                <a:gd name="connsiteX46" fmla="*/ 316499 w 808269"/>
                <a:gd name="connsiteY46" fmla="*/ 238113 h 960106"/>
                <a:gd name="connsiteX47" fmla="*/ 283262 w 808269"/>
                <a:gd name="connsiteY47" fmla="*/ 203140 h 960106"/>
                <a:gd name="connsiteX48" fmla="*/ 264163 w 808269"/>
                <a:gd name="connsiteY48" fmla="*/ 189250 h 960106"/>
                <a:gd name="connsiteX49" fmla="*/ 254242 w 808269"/>
                <a:gd name="connsiteY49" fmla="*/ 184537 h 960106"/>
                <a:gd name="connsiteX50" fmla="*/ 244817 w 808269"/>
                <a:gd name="connsiteY50" fmla="*/ 182057 h 960106"/>
                <a:gd name="connsiteX51" fmla="*/ 236135 w 808269"/>
                <a:gd name="connsiteY51" fmla="*/ 182057 h 960106"/>
                <a:gd name="connsiteX52" fmla="*/ 627782 w 808269"/>
                <a:gd name="connsiteY52" fmla="*/ 0 h 960106"/>
                <a:gd name="connsiteX53" fmla="*/ 640680 w 808269"/>
                <a:gd name="connsiteY53" fmla="*/ 37205 h 960106"/>
                <a:gd name="connsiteX54" fmla="*/ 589337 w 808269"/>
                <a:gd name="connsiteY54" fmla="*/ 57296 h 960106"/>
                <a:gd name="connsiteX55" fmla="*/ 583136 w 808269"/>
                <a:gd name="connsiteY55" fmla="*/ 60272 h 960106"/>
                <a:gd name="connsiteX56" fmla="*/ 579911 w 808269"/>
                <a:gd name="connsiteY56" fmla="*/ 61761 h 960106"/>
                <a:gd name="connsiteX57" fmla="*/ 576935 w 808269"/>
                <a:gd name="connsiteY57" fmla="*/ 63497 h 960106"/>
                <a:gd name="connsiteX58" fmla="*/ 564781 w 808269"/>
                <a:gd name="connsiteY58" fmla="*/ 70194 h 960106"/>
                <a:gd name="connsiteX59" fmla="*/ 558828 w 808269"/>
                <a:gd name="connsiteY59" fmla="*/ 73666 h 960106"/>
                <a:gd name="connsiteX60" fmla="*/ 553124 w 808269"/>
                <a:gd name="connsiteY60" fmla="*/ 77387 h 960106"/>
                <a:gd name="connsiteX61" fmla="*/ 547419 w 808269"/>
                <a:gd name="connsiteY61" fmla="*/ 81107 h 960106"/>
                <a:gd name="connsiteX62" fmla="*/ 541714 w 808269"/>
                <a:gd name="connsiteY62" fmla="*/ 85076 h 960106"/>
                <a:gd name="connsiteX63" fmla="*/ 500044 w 808269"/>
                <a:gd name="connsiteY63" fmla="*/ 121289 h 960106"/>
                <a:gd name="connsiteX64" fmla="*/ 495331 w 808269"/>
                <a:gd name="connsiteY64" fmla="*/ 126249 h 960106"/>
                <a:gd name="connsiteX65" fmla="*/ 492851 w 808269"/>
                <a:gd name="connsiteY65" fmla="*/ 128730 h 960106"/>
                <a:gd name="connsiteX66" fmla="*/ 490619 w 808269"/>
                <a:gd name="connsiteY66" fmla="*/ 131458 h 960106"/>
                <a:gd name="connsiteX67" fmla="*/ 481690 w 808269"/>
                <a:gd name="connsiteY67" fmla="*/ 142124 h 960106"/>
                <a:gd name="connsiteX68" fmla="*/ 473504 w 808269"/>
                <a:gd name="connsiteY68" fmla="*/ 153286 h 960106"/>
                <a:gd name="connsiteX69" fmla="*/ 465815 w 808269"/>
                <a:gd name="connsiteY69" fmla="*/ 164943 h 960106"/>
                <a:gd name="connsiteX70" fmla="*/ 422657 w 808269"/>
                <a:gd name="connsiteY70" fmla="*/ 268621 h 960106"/>
                <a:gd name="connsiteX71" fmla="*/ 417849 w 808269"/>
                <a:gd name="connsiteY71" fmla="*/ 318668 h 960106"/>
                <a:gd name="connsiteX72" fmla="*/ 429106 w 808269"/>
                <a:gd name="connsiteY72" fmla="*/ 294169 h 960106"/>
                <a:gd name="connsiteX73" fmla="*/ 437539 w 808269"/>
                <a:gd name="connsiteY73" fmla="*/ 277303 h 960106"/>
                <a:gd name="connsiteX74" fmla="*/ 447460 w 808269"/>
                <a:gd name="connsiteY74" fmla="*/ 258948 h 960106"/>
                <a:gd name="connsiteX75" fmla="*/ 472760 w 808269"/>
                <a:gd name="connsiteY75" fmla="*/ 219014 h 960106"/>
                <a:gd name="connsiteX76" fmla="*/ 507981 w 808269"/>
                <a:gd name="connsiteY76" fmla="*/ 177840 h 960106"/>
                <a:gd name="connsiteX77" fmla="*/ 532041 w 808269"/>
                <a:gd name="connsiteY77" fmla="*/ 158990 h 960106"/>
                <a:gd name="connsiteX78" fmla="*/ 546923 w 808269"/>
                <a:gd name="connsiteY78" fmla="*/ 151301 h 960106"/>
                <a:gd name="connsiteX79" fmla="*/ 564285 w 808269"/>
                <a:gd name="connsiteY79" fmla="*/ 146340 h 960106"/>
                <a:gd name="connsiteX80" fmla="*/ 583632 w 808269"/>
                <a:gd name="connsiteY80" fmla="*/ 146092 h 960106"/>
                <a:gd name="connsiteX81" fmla="*/ 602482 w 808269"/>
                <a:gd name="connsiteY81" fmla="*/ 152045 h 960106"/>
                <a:gd name="connsiteX82" fmla="*/ 618109 w 808269"/>
                <a:gd name="connsiteY82" fmla="*/ 162462 h 960106"/>
                <a:gd name="connsiteX83" fmla="*/ 621333 w 808269"/>
                <a:gd name="connsiteY83" fmla="*/ 165439 h 960106"/>
                <a:gd name="connsiteX84" fmla="*/ 623069 w 808269"/>
                <a:gd name="connsiteY84" fmla="*/ 166927 h 960106"/>
                <a:gd name="connsiteX85" fmla="*/ 623813 w 808269"/>
                <a:gd name="connsiteY85" fmla="*/ 167671 h 960106"/>
                <a:gd name="connsiteX86" fmla="*/ 624061 w 808269"/>
                <a:gd name="connsiteY86" fmla="*/ 167919 h 960106"/>
                <a:gd name="connsiteX87" fmla="*/ 624557 w 808269"/>
                <a:gd name="connsiteY87" fmla="*/ 168663 h 960106"/>
                <a:gd name="connsiteX88" fmla="*/ 627038 w 808269"/>
                <a:gd name="connsiteY88" fmla="*/ 171144 h 960106"/>
                <a:gd name="connsiteX89" fmla="*/ 630014 w 808269"/>
                <a:gd name="connsiteY89" fmla="*/ 174616 h 960106"/>
                <a:gd name="connsiteX90" fmla="*/ 635471 w 808269"/>
                <a:gd name="connsiteY90" fmla="*/ 181809 h 960106"/>
                <a:gd name="connsiteX91" fmla="*/ 640184 w 808269"/>
                <a:gd name="connsiteY91" fmla="*/ 189746 h 960106"/>
                <a:gd name="connsiteX92" fmla="*/ 646881 w 808269"/>
                <a:gd name="connsiteY92" fmla="*/ 207605 h 960106"/>
                <a:gd name="connsiteX93" fmla="*/ 647873 w 808269"/>
                <a:gd name="connsiteY93" fmla="*/ 227447 h 960106"/>
                <a:gd name="connsiteX94" fmla="*/ 643160 w 808269"/>
                <a:gd name="connsiteY94" fmla="*/ 245802 h 960106"/>
                <a:gd name="connsiteX95" fmla="*/ 624310 w 808269"/>
                <a:gd name="connsiteY95" fmla="*/ 273830 h 960106"/>
                <a:gd name="connsiteX96" fmla="*/ 601490 w 808269"/>
                <a:gd name="connsiteY96" fmla="*/ 293673 h 960106"/>
                <a:gd name="connsiteX97" fmla="*/ 577927 w 808269"/>
                <a:gd name="connsiteY97" fmla="*/ 308803 h 960106"/>
                <a:gd name="connsiteX98" fmla="*/ 554612 w 808269"/>
                <a:gd name="connsiteY98" fmla="*/ 320957 h 960106"/>
                <a:gd name="connsiteX99" fmla="*/ 510461 w 808269"/>
                <a:gd name="connsiteY99" fmla="*/ 338567 h 960106"/>
                <a:gd name="connsiteX100" fmla="*/ 502665 w 808269"/>
                <a:gd name="connsiteY100" fmla="*/ 340780 h 960106"/>
                <a:gd name="connsiteX101" fmla="*/ 808269 w 808269"/>
                <a:gd name="connsiteY101" fmla="*/ 340780 h 960106"/>
                <a:gd name="connsiteX102" fmla="*/ 808269 w 808269"/>
                <a:gd name="connsiteY102" fmla="*/ 472630 h 960106"/>
                <a:gd name="connsiteX103" fmla="*/ 772101 w 808269"/>
                <a:gd name="connsiteY103" fmla="*/ 472630 h 960106"/>
                <a:gd name="connsiteX104" fmla="*/ 772101 w 808269"/>
                <a:gd name="connsiteY104" fmla="*/ 960106 h 960106"/>
                <a:gd name="connsiteX105" fmla="*/ 36168 w 808269"/>
                <a:gd name="connsiteY105" fmla="*/ 960106 h 960106"/>
                <a:gd name="connsiteX106" fmla="*/ 36168 w 808269"/>
                <a:gd name="connsiteY106" fmla="*/ 472630 h 960106"/>
                <a:gd name="connsiteX107" fmla="*/ 0 w 808269"/>
                <a:gd name="connsiteY107" fmla="*/ 472630 h 960106"/>
                <a:gd name="connsiteX108" fmla="*/ 0 w 808269"/>
                <a:gd name="connsiteY108" fmla="*/ 340780 h 960106"/>
                <a:gd name="connsiteX109" fmla="*/ 312766 w 808269"/>
                <a:gd name="connsiteY109" fmla="*/ 340780 h 960106"/>
                <a:gd name="connsiteX110" fmla="*/ 304097 w 808269"/>
                <a:gd name="connsiteY110" fmla="*/ 338319 h 960106"/>
                <a:gd name="connsiteX111" fmla="*/ 259947 w 808269"/>
                <a:gd name="connsiteY111" fmla="*/ 320708 h 960106"/>
                <a:gd name="connsiteX112" fmla="*/ 236631 w 808269"/>
                <a:gd name="connsiteY112" fmla="*/ 308555 h 960106"/>
                <a:gd name="connsiteX113" fmla="*/ 213068 w 808269"/>
                <a:gd name="connsiteY113" fmla="*/ 293425 h 960106"/>
                <a:gd name="connsiteX114" fmla="*/ 190249 w 808269"/>
                <a:gd name="connsiteY114" fmla="*/ 273582 h 960106"/>
                <a:gd name="connsiteX115" fmla="*/ 171894 w 808269"/>
                <a:gd name="connsiteY115" fmla="*/ 245802 h 960106"/>
                <a:gd name="connsiteX116" fmla="*/ 167182 w 808269"/>
                <a:gd name="connsiteY116" fmla="*/ 227447 h 960106"/>
                <a:gd name="connsiteX117" fmla="*/ 168174 w 808269"/>
                <a:gd name="connsiteY117" fmla="*/ 207605 h 960106"/>
                <a:gd name="connsiteX118" fmla="*/ 174871 w 808269"/>
                <a:gd name="connsiteY118" fmla="*/ 189746 h 960106"/>
                <a:gd name="connsiteX119" fmla="*/ 179583 w 808269"/>
                <a:gd name="connsiteY119" fmla="*/ 181809 h 960106"/>
                <a:gd name="connsiteX120" fmla="*/ 185040 w 808269"/>
                <a:gd name="connsiteY120" fmla="*/ 174616 h 960106"/>
                <a:gd name="connsiteX121" fmla="*/ 188016 w 808269"/>
                <a:gd name="connsiteY121" fmla="*/ 171144 h 960106"/>
                <a:gd name="connsiteX122" fmla="*/ 190497 w 808269"/>
                <a:gd name="connsiteY122" fmla="*/ 168663 h 960106"/>
                <a:gd name="connsiteX123" fmla="*/ 190993 w 808269"/>
                <a:gd name="connsiteY123" fmla="*/ 167919 h 960106"/>
                <a:gd name="connsiteX124" fmla="*/ 191241 w 808269"/>
                <a:gd name="connsiteY124" fmla="*/ 167671 h 960106"/>
                <a:gd name="connsiteX125" fmla="*/ 191985 w 808269"/>
                <a:gd name="connsiteY125" fmla="*/ 166927 h 960106"/>
                <a:gd name="connsiteX126" fmla="*/ 193721 w 808269"/>
                <a:gd name="connsiteY126" fmla="*/ 165439 h 960106"/>
                <a:gd name="connsiteX127" fmla="*/ 196946 w 808269"/>
                <a:gd name="connsiteY127" fmla="*/ 162462 h 960106"/>
                <a:gd name="connsiteX128" fmla="*/ 212572 w 808269"/>
                <a:gd name="connsiteY128" fmla="*/ 152045 h 960106"/>
                <a:gd name="connsiteX129" fmla="*/ 231423 w 808269"/>
                <a:gd name="connsiteY129" fmla="*/ 146092 h 960106"/>
                <a:gd name="connsiteX130" fmla="*/ 250769 w 808269"/>
                <a:gd name="connsiteY130" fmla="*/ 146340 h 960106"/>
                <a:gd name="connsiteX131" fmla="*/ 268132 w 808269"/>
                <a:gd name="connsiteY131" fmla="*/ 151301 h 960106"/>
                <a:gd name="connsiteX132" fmla="*/ 283014 w 808269"/>
                <a:gd name="connsiteY132" fmla="*/ 158990 h 960106"/>
                <a:gd name="connsiteX133" fmla="*/ 307073 w 808269"/>
                <a:gd name="connsiteY133" fmla="*/ 177840 h 960106"/>
                <a:gd name="connsiteX134" fmla="*/ 342294 w 808269"/>
                <a:gd name="connsiteY134" fmla="*/ 219014 h 960106"/>
                <a:gd name="connsiteX135" fmla="*/ 367594 w 808269"/>
                <a:gd name="connsiteY135" fmla="*/ 258948 h 960106"/>
                <a:gd name="connsiteX136" fmla="*/ 377515 w 808269"/>
                <a:gd name="connsiteY136" fmla="*/ 277303 h 960106"/>
                <a:gd name="connsiteX137" fmla="*/ 385948 w 808269"/>
                <a:gd name="connsiteY137" fmla="*/ 294169 h 960106"/>
                <a:gd name="connsiteX138" fmla="*/ 398577 w 808269"/>
                <a:gd name="connsiteY138" fmla="*/ 321654 h 960106"/>
                <a:gd name="connsiteX139" fmla="*/ 396117 w 808269"/>
                <a:gd name="connsiteY139" fmla="*/ 278790 h 960106"/>
                <a:gd name="connsiteX140" fmla="*/ 373050 w 808269"/>
                <a:gd name="connsiteY140" fmla="*/ 192475 h 960106"/>
                <a:gd name="connsiteX141" fmla="*/ 325427 w 808269"/>
                <a:gd name="connsiteY141" fmla="*/ 121537 h 960106"/>
                <a:gd name="connsiteX142" fmla="*/ 291695 w 808269"/>
                <a:gd name="connsiteY142" fmla="*/ 97725 h 960106"/>
                <a:gd name="connsiteX143" fmla="*/ 253001 w 808269"/>
                <a:gd name="connsiteY143" fmla="*/ 84083 h 960106"/>
                <a:gd name="connsiteX144" fmla="*/ 263171 w 808269"/>
                <a:gd name="connsiteY144" fmla="*/ 46134 h 960106"/>
                <a:gd name="connsiteX145" fmla="*/ 309305 w 808269"/>
                <a:gd name="connsiteY145" fmla="*/ 67217 h 960106"/>
                <a:gd name="connsiteX146" fmla="*/ 347999 w 808269"/>
                <a:gd name="connsiteY146" fmla="*/ 99710 h 960106"/>
                <a:gd name="connsiteX147" fmla="*/ 376523 w 808269"/>
                <a:gd name="connsiteY147" fmla="*/ 140139 h 960106"/>
                <a:gd name="connsiteX148" fmla="*/ 395373 w 808269"/>
                <a:gd name="connsiteY148" fmla="*/ 184785 h 960106"/>
                <a:gd name="connsiteX149" fmla="*/ 408559 w 808269"/>
                <a:gd name="connsiteY149" fmla="*/ 258584 h 960106"/>
                <a:gd name="connsiteX150" fmla="*/ 421262 w 808269"/>
                <a:gd name="connsiteY150" fmla="*/ 208070 h 960106"/>
                <a:gd name="connsiteX151" fmla="*/ 445228 w 808269"/>
                <a:gd name="connsiteY151" fmla="*/ 153286 h 960106"/>
                <a:gd name="connsiteX152" fmla="*/ 452669 w 808269"/>
                <a:gd name="connsiteY152" fmla="*/ 140139 h 960106"/>
                <a:gd name="connsiteX153" fmla="*/ 460855 w 808269"/>
                <a:gd name="connsiteY153" fmla="*/ 127490 h 960106"/>
                <a:gd name="connsiteX154" fmla="*/ 469784 w 808269"/>
                <a:gd name="connsiteY154" fmla="*/ 115088 h 960106"/>
                <a:gd name="connsiteX155" fmla="*/ 471768 w 808269"/>
                <a:gd name="connsiteY155" fmla="*/ 111863 h 960106"/>
                <a:gd name="connsiteX156" fmla="*/ 474249 w 808269"/>
                <a:gd name="connsiteY156" fmla="*/ 108887 h 960106"/>
                <a:gd name="connsiteX157" fmla="*/ 478961 w 808269"/>
                <a:gd name="connsiteY157" fmla="*/ 102934 h 960106"/>
                <a:gd name="connsiteX158" fmla="*/ 522119 w 808269"/>
                <a:gd name="connsiteY158" fmla="*/ 60025 h 960106"/>
                <a:gd name="connsiteX159" fmla="*/ 528072 w 808269"/>
                <a:gd name="connsiteY159" fmla="*/ 55064 h 960106"/>
                <a:gd name="connsiteX160" fmla="*/ 534273 w 808269"/>
                <a:gd name="connsiteY160" fmla="*/ 50599 h 960106"/>
                <a:gd name="connsiteX161" fmla="*/ 540474 w 808269"/>
                <a:gd name="connsiteY161" fmla="*/ 46135 h 960106"/>
                <a:gd name="connsiteX162" fmla="*/ 546675 w 808269"/>
                <a:gd name="connsiteY162" fmla="*/ 41670 h 960106"/>
                <a:gd name="connsiteX163" fmla="*/ 559572 w 808269"/>
                <a:gd name="connsiteY163" fmla="*/ 33485 h 960106"/>
                <a:gd name="connsiteX164" fmla="*/ 562797 w 808269"/>
                <a:gd name="connsiteY164" fmla="*/ 31500 h 960106"/>
                <a:gd name="connsiteX165" fmla="*/ 566021 w 808269"/>
                <a:gd name="connsiteY165" fmla="*/ 29516 h 960106"/>
                <a:gd name="connsiteX166" fmla="*/ 572718 w 808269"/>
                <a:gd name="connsiteY166" fmla="*/ 25796 h 960106"/>
                <a:gd name="connsiteX167" fmla="*/ 627782 w 808269"/>
                <a:gd name="connsiteY167" fmla="*/ 0 h 960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808269" h="960106">
                  <a:moveTo>
                    <a:pt x="569246" y="182057"/>
                  </a:moveTo>
                  <a:cubicBezTo>
                    <a:pt x="566269" y="182553"/>
                    <a:pt x="563045" y="183297"/>
                    <a:pt x="559820" y="184537"/>
                  </a:cubicBezTo>
                  <a:cubicBezTo>
                    <a:pt x="556596" y="185778"/>
                    <a:pt x="553372" y="187514"/>
                    <a:pt x="549899" y="189250"/>
                  </a:cubicBezTo>
                  <a:cubicBezTo>
                    <a:pt x="543202" y="192971"/>
                    <a:pt x="537001" y="197931"/>
                    <a:pt x="530800" y="203140"/>
                  </a:cubicBezTo>
                  <a:cubicBezTo>
                    <a:pt x="518647" y="213806"/>
                    <a:pt x="507485" y="225959"/>
                    <a:pt x="497564" y="238113"/>
                  </a:cubicBezTo>
                  <a:cubicBezTo>
                    <a:pt x="487642" y="250267"/>
                    <a:pt x="478713" y="262420"/>
                    <a:pt x="470776" y="273830"/>
                  </a:cubicBezTo>
                  <a:cubicBezTo>
                    <a:pt x="462839" y="285240"/>
                    <a:pt x="455646" y="295905"/>
                    <a:pt x="449445" y="305578"/>
                  </a:cubicBezTo>
                  <a:cubicBezTo>
                    <a:pt x="443244" y="315252"/>
                    <a:pt x="438035" y="323685"/>
                    <a:pt x="433819" y="330630"/>
                  </a:cubicBezTo>
                  <a:cubicBezTo>
                    <a:pt x="432578" y="333358"/>
                    <a:pt x="431090" y="335591"/>
                    <a:pt x="429602" y="337823"/>
                  </a:cubicBezTo>
                  <a:cubicBezTo>
                    <a:pt x="431834" y="337327"/>
                    <a:pt x="434563" y="336583"/>
                    <a:pt x="437291" y="335839"/>
                  </a:cubicBezTo>
                  <a:cubicBezTo>
                    <a:pt x="444980" y="333606"/>
                    <a:pt x="454405" y="330630"/>
                    <a:pt x="465071" y="326909"/>
                  </a:cubicBezTo>
                  <a:cubicBezTo>
                    <a:pt x="475736" y="323189"/>
                    <a:pt x="487642" y="318476"/>
                    <a:pt x="500292" y="312771"/>
                  </a:cubicBezTo>
                  <a:cubicBezTo>
                    <a:pt x="512942" y="307315"/>
                    <a:pt x="526584" y="300866"/>
                    <a:pt x="540226" y="293177"/>
                  </a:cubicBezTo>
                  <a:cubicBezTo>
                    <a:pt x="553868" y="285736"/>
                    <a:pt x="567758" y="277054"/>
                    <a:pt x="580655" y="266885"/>
                  </a:cubicBezTo>
                  <a:cubicBezTo>
                    <a:pt x="586856" y="261676"/>
                    <a:pt x="593057" y="256219"/>
                    <a:pt x="598018" y="250515"/>
                  </a:cubicBezTo>
                  <a:cubicBezTo>
                    <a:pt x="603226" y="244810"/>
                    <a:pt x="607195" y="238361"/>
                    <a:pt x="609427" y="232408"/>
                  </a:cubicBezTo>
                  <a:cubicBezTo>
                    <a:pt x="611660" y="226455"/>
                    <a:pt x="612156" y="220998"/>
                    <a:pt x="610916" y="215294"/>
                  </a:cubicBezTo>
                  <a:cubicBezTo>
                    <a:pt x="610420" y="212565"/>
                    <a:pt x="609179" y="209589"/>
                    <a:pt x="607691" y="206861"/>
                  </a:cubicBezTo>
                  <a:cubicBezTo>
                    <a:pt x="606947" y="205372"/>
                    <a:pt x="605955" y="203884"/>
                    <a:pt x="604963" y="202396"/>
                  </a:cubicBezTo>
                  <a:cubicBezTo>
                    <a:pt x="603971" y="200908"/>
                    <a:pt x="602730" y="199420"/>
                    <a:pt x="601738" y="198179"/>
                  </a:cubicBezTo>
                  <a:cubicBezTo>
                    <a:pt x="601242" y="197435"/>
                    <a:pt x="600746" y="196939"/>
                    <a:pt x="600002" y="196195"/>
                  </a:cubicBezTo>
                  <a:lnTo>
                    <a:pt x="597522" y="193715"/>
                  </a:lnTo>
                  <a:cubicBezTo>
                    <a:pt x="596530" y="192475"/>
                    <a:pt x="595041" y="191234"/>
                    <a:pt x="593801" y="189994"/>
                  </a:cubicBezTo>
                  <a:cubicBezTo>
                    <a:pt x="591073" y="187762"/>
                    <a:pt x="588593" y="186026"/>
                    <a:pt x="585864" y="184537"/>
                  </a:cubicBezTo>
                  <a:cubicBezTo>
                    <a:pt x="583136" y="183297"/>
                    <a:pt x="580655" y="182305"/>
                    <a:pt x="577927" y="182057"/>
                  </a:cubicBezTo>
                  <a:cubicBezTo>
                    <a:pt x="575199" y="181561"/>
                    <a:pt x="572470" y="181561"/>
                    <a:pt x="569246" y="182057"/>
                  </a:cubicBezTo>
                  <a:close/>
                  <a:moveTo>
                    <a:pt x="236135" y="182057"/>
                  </a:moveTo>
                  <a:cubicBezTo>
                    <a:pt x="233407" y="182553"/>
                    <a:pt x="230679" y="183297"/>
                    <a:pt x="228198" y="184537"/>
                  </a:cubicBezTo>
                  <a:cubicBezTo>
                    <a:pt x="225470" y="186026"/>
                    <a:pt x="222990" y="187762"/>
                    <a:pt x="220261" y="189994"/>
                  </a:cubicBezTo>
                  <a:cubicBezTo>
                    <a:pt x="219021" y="191234"/>
                    <a:pt x="217533" y="192475"/>
                    <a:pt x="216541" y="193715"/>
                  </a:cubicBezTo>
                  <a:lnTo>
                    <a:pt x="214060" y="196195"/>
                  </a:lnTo>
                  <a:cubicBezTo>
                    <a:pt x="213316" y="196939"/>
                    <a:pt x="213068" y="197435"/>
                    <a:pt x="212324" y="198179"/>
                  </a:cubicBezTo>
                  <a:cubicBezTo>
                    <a:pt x="211332" y="199420"/>
                    <a:pt x="210092" y="200908"/>
                    <a:pt x="209100" y="202396"/>
                  </a:cubicBezTo>
                  <a:cubicBezTo>
                    <a:pt x="208107" y="203884"/>
                    <a:pt x="207115" y="205372"/>
                    <a:pt x="206371" y="206861"/>
                  </a:cubicBezTo>
                  <a:cubicBezTo>
                    <a:pt x="204883" y="209837"/>
                    <a:pt x="203643" y="212565"/>
                    <a:pt x="203147" y="215294"/>
                  </a:cubicBezTo>
                  <a:cubicBezTo>
                    <a:pt x="201906" y="220751"/>
                    <a:pt x="202403" y="226207"/>
                    <a:pt x="204635" y="232408"/>
                  </a:cubicBezTo>
                  <a:cubicBezTo>
                    <a:pt x="207115" y="238361"/>
                    <a:pt x="211084" y="244562"/>
                    <a:pt x="216045" y="250515"/>
                  </a:cubicBezTo>
                  <a:cubicBezTo>
                    <a:pt x="221253" y="256219"/>
                    <a:pt x="227206" y="261924"/>
                    <a:pt x="233407" y="266885"/>
                  </a:cubicBezTo>
                  <a:cubicBezTo>
                    <a:pt x="246057" y="277054"/>
                    <a:pt x="260195" y="285736"/>
                    <a:pt x="273837" y="293177"/>
                  </a:cubicBezTo>
                  <a:cubicBezTo>
                    <a:pt x="287479" y="300618"/>
                    <a:pt x="301120" y="307067"/>
                    <a:pt x="313770" y="312771"/>
                  </a:cubicBezTo>
                  <a:cubicBezTo>
                    <a:pt x="326420" y="318228"/>
                    <a:pt x="338326" y="322941"/>
                    <a:pt x="348991" y="326909"/>
                  </a:cubicBezTo>
                  <a:cubicBezTo>
                    <a:pt x="359657" y="330630"/>
                    <a:pt x="368834" y="333854"/>
                    <a:pt x="376771" y="335839"/>
                  </a:cubicBezTo>
                  <a:cubicBezTo>
                    <a:pt x="379748" y="336831"/>
                    <a:pt x="382476" y="337327"/>
                    <a:pt x="384708" y="337823"/>
                  </a:cubicBezTo>
                  <a:cubicBezTo>
                    <a:pt x="383468" y="335591"/>
                    <a:pt x="381980" y="333110"/>
                    <a:pt x="380244" y="330630"/>
                  </a:cubicBezTo>
                  <a:cubicBezTo>
                    <a:pt x="376027" y="323685"/>
                    <a:pt x="370570" y="315252"/>
                    <a:pt x="364617" y="305578"/>
                  </a:cubicBezTo>
                  <a:cubicBezTo>
                    <a:pt x="358417" y="295905"/>
                    <a:pt x="351224" y="285240"/>
                    <a:pt x="343286" y="273830"/>
                  </a:cubicBezTo>
                  <a:cubicBezTo>
                    <a:pt x="335349" y="262420"/>
                    <a:pt x="326420" y="250267"/>
                    <a:pt x="316499" y="238113"/>
                  </a:cubicBezTo>
                  <a:cubicBezTo>
                    <a:pt x="306577" y="225959"/>
                    <a:pt x="295664" y="213806"/>
                    <a:pt x="283262" y="203140"/>
                  </a:cubicBezTo>
                  <a:cubicBezTo>
                    <a:pt x="277061" y="197931"/>
                    <a:pt x="270860" y="192971"/>
                    <a:pt x="264163" y="189250"/>
                  </a:cubicBezTo>
                  <a:cubicBezTo>
                    <a:pt x="260939" y="187266"/>
                    <a:pt x="257466" y="185778"/>
                    <a:pt x="254242" y="184537"/>
                  </a:cubicBezTo>
                  <a:cubicBezTo>
                    <a:pt x="251017" y="183297"/>
                    <a:pt x="247793" y="182553"/>
                    <a:pt x="244817" y="182057"/>
                  </a:cubicBezTo>
                  <a:cubicBezTo>
                    <a:pt x="241840" y="181561"/>
                    <a:pt x="238864" y="181561"/>
                    <a:pt x="236135" y="182057"/>
                  </a:cubicBezTo>
                  <a:close/>
                  <a:moveTo>
                    <a:pt x="627782" y="0"/>
                  </a:moveTo>
                  <a:lnTo>
                    <a:pt x="640680" y="37205"/>
                  </a:lnTo>
                  <a:cubicBezTo>
                    <a:pt x="623317" y="42910"/>
                    <a:pt x="605707" y="49111"/>
                    <a:pt x="589337" y="57296"/>
                  </a:cubicBezTo>
                  <a:lnTo>
                    <a:pt x="583136" y="60272"/>
                  </a:lnTo>
                  <a:cubicBezTo>
                    <a:pt x="582143" y="60769"/>
                    <a:pt x="581151" y="61265"/>
                    <a:pt x="579911" y="61761"/>
                  </a:cubicBezTo>
                  <a:lnTo>
                    <a:pt x="576935" y="63497"/>
                  </a:lnTo>
                  <a:lnTo>
                    <a:pt x="564781" y="70194"/>
                  </a:lnTo>
                  <a:cubicBezTo>
                    <a:pt x="562797" y="71186"/>
                    <a:pt x="560813" y="72426"/>
                    <a:pt x="558828" y="73666"/>
                  </a:cubicBezTo>
                  <a:lnTo>
                    <a:pt x="553124" y="77387"/>
                  </a:lnTo>
                  <a:lnTo>
                    <a:pt x="547419" y="81107"/>
                  </a:lnTo>
                  <a:cubicBezTo>
                    <a:pt x="545434" y="82348"/>
                    <a:pt x="543698" y="83836"/>
                    <a:pt x="541714" y="85076"/>
                  </a:cubicBezTo>
                  <a:cubicBezTo>
                    <a:pt x="526584" y="95493"/>
                    <a:pt x="512942" y="107895"/>
                    <a:pt x="500044" y="121289"/>
                  </a:cubicBezTo>
                  <a:lnTo>
                    <a:pt x="495331" y="126249"/>
                  </a:lnTo>
                  <a:lnTo>
                    <a:pt x="492851" y="128730"/>
                  </a:lnTo>
                  <a:lnTo>
                    <a:pt x="490619" y="131458"/>
                  </a:lnTo>
                  <a:cubicBezTo>
                    <a:pt x="487642" y="134931"/>
                    <a:pt x="484666" y="138651"/>
                    <a:pt x="481690" y="142124"/>
                  </a:cubicBezTo>
                  <a:lnTo>
                    <a:pt x="473504" y="153286"/>
                  </a:lnTo>
                  <a:cubicBezTo>
                    <a:pt x="470776" y="157006"/>
                    <a:pt x="468296" y="160975"/>
                    <a:pt x="465815" y="164943"/>
                  </a:cubicBezTo>
                  <a:cubicBezTo>
                    <a:pt x="445724" y="196444"/>
                    <a:pt x="431338" y="231664"/>
                    <a:pt x="422657" y="268621"/>
                  </a:cubicBezTo>
                  <a:lnTo>
                    <a:pt x="417849" y="318668"/>
                  </a:lnTo>
                  <a:lnTo>
                    <a:pt x="429106" y="294169"/>
                  </a:lnTo>
                  <a:cubicBezTo>
                    <a:pt x="431586" y="288960"/>
                    <a:pt x="434563" y="283255"/>
                    <a:pt x="437539" y="277303"/>
                  </a:cubicBezTo>
                  <a:cubicBezTo>
                    <a:pt x="440515" y="271350"/>
                    <a:pt x="443988" y="265397"/>
                    <a:pt x="447460" y="258948"/>
                  </a:cubicBezTo>
                  <a:cubicBezTo>
                    <a:pt x="454654" y="246298"/>
                    <a:pt x="463087" y="232904"/>
                    <a:pt x="472760" y="219014"/>
                  </a:cubicBezTo>
                  <a:cubicBezTo>
                    <a:pt x="482681" y="205372"/>
                    <a:pt x="493843" y="191234"/>
                    <a:pt x="507981" y="177840"/>
                  </a:cubicBezTo>
                  <a:cubicBezTo>
                    <a:pt x="514926" y="171144"/>
                    <a:pt x="522863" y="164695"/>
                    <a:pt x="532041" y="158990"/>
                  </a:cubicBezTo>
                  <a:cubicBezTo>
                    <a:pt x="536505" y="156261"/>
                    <a:pt x="541466" y="153533"/>
                    <a:pt x="546923" y="151301"/>
                  </a:cubicBezTo>
                  <a:cubicBezTo>
                    <a:pt x="552379" y="149068"/>
                    <a:pt x="558084" y="147332"/>
                    <a:pt x="564285" y="146340"/>
                  </a:cubicBezTo>
                  <a:cubicBezTo>
                    <a:pt x="570486" y="145348"/>
                    <a:pt x="577183" y="145100"/>
                    <a:pt x="583632" y="146092"/>
                  </a:cubicBezTo>
                  <a:cubicBezTo>
                    <a:pt x="590081" y="147084"/>
                    <a:pt x="596530" y="149068"/>
                    <a:pt x="602482" y="152045"/>
                  </a:cubicBezTo>
                  <a:cubicBezTo>
                    <a:pt x="608187" y="155021"/>
                    <a:pt x="613396" y="158494"/>
                    <a:pt x="618109" y="162462"/>
                  </a:cubicBezTo>
                  <a:cubicBezTo>
                    <a:pt x="619349" y="163454"/>
                    <a:pt x="620341" y="164447"/>
                    <a:pt x="621333" y="165439"/>
                  </a:cubicBezTo>
                  <a:lnTo>
                    <a:pt x="623069" y="166927"/>
                  </a:lnTo>
                  <a:lnTo>
                    <a:pt x="623813" y="167671"/>
                  </a:lnTo>
                  <a:lnTo>
                    <a:pt x="624061" y="167919"/>
                  </a:lnTo>
                  <a:lnTo>
                    <a:pt x="624557" y="168663"/>
                  </a:lnTo>
                  <a:lnTo>
                    <a:pt x="627038" y="171144"/>
                  </a:lnTo>
                  <a:cubicBezTo>
                    <a:pt x="627782" y="172136"/>
                    <a:pt x="629022" y="173376"/>
                    <a:pt x="630014" y="174616"/>
                  </a:cubicBezTo>
                  <a:cubicBezTo>
                    <a:pt x="631999" y="177096"/>
                    <a:pt x="633735" y="179329"/>
                    <a:pt x="635471" y="181809"/>
                  </a:cubicBezTo>
                  <a:cubicBezTo>
                    <a:pt x="636959" y="184289"/>
                    <a:pt x="638696" y="186770"/>
                    <a:pt x="640184" y="189746"/>
                  </a:cubicBezTo>
                  <a:cubicBezTo>
                    <a:pt x="643160" y="195203"/>
                    <a:pt x="645392" y="201156"/>
                    <a:pt x="646881" y="207605"/>
                  </a:cubicBezTo>
                  <a:cubicBezTo>
                    <a:pt x="648121" y="214053"/>
                    <a:pt x="648617" y="220751"/>
                    <a:pt x="647873" y="227447"/>
                  </a:cubicBezTo>
                  <a:cubicBezTo>
                    <a:pt x="647129" y="233896"/>
                    <a:pt x="645392" y="240345"/>
                    <a:pt x="643160" y="245802"/>
                  </a:cubicBezTo>
                  <a:cubicBezTo>
                    <a:pt x="638447" y="257212"/>
                    <a:pt x="631502" y="266141"/>
                    <a:pt x="624310" y="273830"/>
                  </a:cubicBezTo>
                  <a:cubicBezTo>
                    <a:pt x="617116" y="281519"/>
                    <a:pt x="609427" y="287968"/>
                    <a:pt x="601490" y="293673"/>
                  </a:cubicBezTo>
                  <a:cubicBezTo>
                    <a:pt x="593801" y="299377"/>
                    <a:pt x="585864" y="304338"/>
                    <a:pt x="577927" y="308803"/>
                  </a:cubicBezTo>
                  <a:cubicBezTo>
                    <a:pt x="569990" y="313267"/>
                    <a:pt x="562301" y="317236"/>
                    <a:pt x="554612" y="320957"/>
                  </a:cubicBezTo>
                  <a:cubicBezTo>
                    <a:pt x="539233" y="328150"/>
                    <a:pt x="524351" y="333854"/>
                    <a:pt x="510461" y="338567"/>
                  </a:cubicBezTo>
                  <a:lnTo>
                    <a:pt x="502665" y="340780"/>
                  </a:lnTo>
                  <a:lnTo>
                    <a:pt x="808269" y="340780"/>
                  </a:lnTo>
                  <a:lnTo>
                    <a:pt x="808269" y="472630"/>
                  </a:lnTo>
                  <a:lnTo>
                    <a:pt x="772101" y="472630"/>
                  </a:lnTo>
                  <a:lnTo>
                    <a:pt x="772101" y="960106"/>
                  </a:lnTo>
                  <a:lnTo>
                    <a:pt x="36168" y="960106"/>
                  </a:lnTo>
                  <a:lnTo>
                    <a:pt x="36168" y="472630"/>
                  </a:lnTo>
                  <a:lnTo>
                    <a:pt x="0" y="472630"/>
                  </a:lnTo>
                  <a:lnTo>
                    <a:pt x="0" y="340780"/>
                  </a:lnTo>
                  <a:lnTo>
                    <a:pt x="312766" y="340780"/>
                  </a:lnTo>
                  <a:lnTo>
                    <a:pt x="304097" y="338319"/>
                  </a:lnTo>
                  <a:cubicBezTo>
                    <a:pt x="290207" y="333606"/>
                    <a:pt x="275325" y="327902"/>
                    <a:pt x="259947" y="320708"/>
                  </a:cubicBezTo>
                  <a:cubicBezTo>
                    <a:pt x="252258" y="317236"/>
                    <a:pt x="244568" y="313020"/>
                    <a:pt x="236631" y="308555"/>
                  </a:cubicBezTo>
                  <a:cubicBezTo>
                    <a:pt x="228694" y="304090"/>
                    <a:pt x="220757" y="299130"/>
                    <a:pt x="213068" y="293425"/>
                  </a:cubicBezTo>
                  <a:cubicBezTo>
                    <a:pt x="205379" y="287720"/>
                    <a:pt x="197442" y="281271"/>
                    <a:pt x="190249" y="273582"/>
                  </a:cubicBezTo>
                  <a:cubicBezTo>
                    <a:pt x="183552" y="266389"/>
                    <a:pt x="176607" y="257212"/>
                    <a:pt x="171894" y="245802"/>
                  </a:cubicBezTo>
                  <a:cubicBezTo>
                    <a:pt x="169662" y="240097"/>
                    <a:pt x="167926" y="233896"/>
                    <a:pt x="167182" y="227447"/>
                  </a:cubicBezTo>
                  <a:cubicBezTo>
                    <a:pt x="166438" y="220998"/>
                    <a:pt x="166685" y="214053"/>
                    <a:pt x="168174" y="207605"/>
                  </a:cubicBezTo>
                  <a:cubicBezTo>
                    <a:pt x="169414" y="201156"/>
                    <a:pt x="171894" y="195203"/>
                    <a:pt x="174871" y="189746"/>
                  </a:cubicBezTo>
                  <a:cubicBezTo>
                    <a:pt x="176359" y="187018"/>
                    <a:pt x="177847" y="184537"/>
                    <a:pt x="179583" y="181809"/>
                  </a:cubicBezTo>
                  <a:cubicBezTo>
                    <a:pt x="181320" y="179329"/>
                    <a:pt x="182808" y="177096"/>
                    <a:pt x="185040" y="174616"/>
                  </a:cubicBezTo>
                  <a:cubicBezTo>
                    <a:pt x="186032" y="173376"/>
                    <a:pt x="187024" y="172136"/>
                    <a:pt x="188016" y="171144"/>
                  </a:cubicBezTo>
                  <a:lnTo>
                    <a:pt x="190497" y="168663"/>
                  </a:lnTo>
                  <a:lnTo>
                    <a:pt x="190993" y="167919"/>
                  </a:lnTo>
                  <a:lnTo>
                    <a:pt x="191241" y="167671"/>
                  </a:lnTo>
                  <a:lnTo>
                    <a:pt x="191985" y="166927"/>
                  </a:lnTo>
                  <a:lnTo>
                    <a:pt x="193721" y="165439"/>
                  </a:lnTo>
                  <a:cubicBezTo>
                    <a:pt x="194714" y="164447"/>
                    <a:pt x="195954" y="163454"/>
                    <a:pt x="196946" y="162462"/>
                  </a:cubicBezTo>
                  <a:cubicBezTo>
                    <a:pt x="201659" y="158494"/>
                    <a:pt x="206619" y="155021"/>
                    <a:pt x="212572" y="152045"/>
                  </a:cubicBezTo>
                  <a:cubicBezTo>
                    <a:pt x="218277" y="149068"/>
                    <a:pt x="224726" y="147084"/>
                    <a:pt x="231423" y="146092"/>
                  </a:cubicBezTo>
                  <a:cubicBezTo>
                    <a:pt x="237872" y="145100"/>
                    <a:pt x="244568" y="145348"/>
                    <a:pt x="250769" y="146340"/>
                  </a:cubicBezTo>
                  <a:cubicBezTo>
                    <a:pt x="256970" y="147332"/>
                    <a:pt x="262675" y="149068"/>
                    <a:pt x="268132" y="151301"/>
                  </a:cubicBezTo>
                  <a:cubicBezTo>
                    <a:pt x="273341" y="153533"/>
                    <a:pt x="278301" y="156013"/>
                    <a:pt x="283014" y="158990"/>
                  </a:cubicBezTo>
                  <a:cubicBezTo>
                    <a:pt x="291943" y="164695"/>
                    <a:pt x="299880" y="171144"/>
                    <a:pt x="307073" y="177840"/>
                  </a:cubicBezTo>
                  <a:cubicBezTo>
                    <a:pt x="321211" y="191234"/>
                    <a:pt x="332373" y="205372"/>
                    <a:pt x="342294" y="219014"/>
                  </a:cubicBezTo>
                  <a:cubicBezTo>
                    <a:pt x="352216" y="232904"/>
                    <a:pt x="360401" y="246298"/>
                    <a:pt x="367594" y="258948"/>
                  </a:cubicBezTo>
                  <a:cubicBezTo>
                    <a:pt x="371066" y="265397"/>
                    <a:pt x="374539" y="271350"/>
                    <a:pt x="377515" y="277303"/>
                  </a:cubicBezTo>
                  <a:cubicBezTo>
                    <a:pt x="380492" y="283255"/>
                    <a:pt x="383468" y="288712"/>
                    <a:pt x="385948" y="294169"/>
                  </a:cubicBezTo>
                  <a:lnTo>
                    <a:pt x="398577" y="321654"/>
                  </a:lnTo>
                  <a:lnTo>
                    <a:pt x="396117" y="278790"/>
                  </a:lnTo>
                  <a:cubicBezTo>
                    <a:pt x="391653" y="249026"/>
                    <a:pt x="384460" y="219510"/>
                    <a:pt x="373050" y="192475"/>
                  </a:cubicBezTo>
                  <a:cubicBezTo>
                    <a:pt x="361641" y="165439"/>
                    <a:pt x="346014" y="140387"/>
                    <a:pt x="325427" y="121537"/>
                  </a:cubicBezTo>
                  <a:cubicBezTo>
                    <a:pt x="315258" y="112111"/>
                    <a:pt x="303848" y="103926"/>
                    <a:pt x="291695" y="97725"/>
                  </a:cubicBezTo>
                  <a:cubicBezTo>
                    <a:pt x="279293" y="91524"/>
                    <a:pt x="266395" y="87060"/>
                    <a:pt x="253001" y="84083"/>
                  </a:cubicBezTo>
                  <a:lnTo>
                    <a:pt x="263171" y="46134"/>
                  </a:lnTo>
                  <a:cubicBezTo>
                    <a:pt x="279293" y="51343"/>
                    <a:pt x="294919" y="58288"/>
                    <a:pt x="309305" y="67217"/>
                  </a:cubicBezTo>
                  <a:cubicBezTo>
                    <a:pt x="323691" y="76146"/>
                    <a:pt x="336589" y="87308"/>
                    <a:pt x="347999" y="99710"/>
                  </a:cubicBezTo>
                  <a:cubicBezTo>
                    <a:pt x="359160" y="112111"/>
                    <a:pt x="368833" y="125753"/>
                    <a:pt x="376523" y="140139"/>
                  </a:cubicBezTo>
                  <a:cubicBezTo>
                    <a:pt x="384212" y="154525"/>
                    <a:pt x="390413" y="169407"/>
                    <a:pt x="395373" y="184785"/>
                  </a:cubicBezTo>
                  <a:lnTo>
                    <a:pt x="408559" y="258584"/>
                  </a:lnTo>
                  <a:lnTo>
                    <a:pt x="421262" y="208070"/>
                  </a:lnTo>
                  <a:cubicBezTo>
                    <a:pt x="427618" y="189251"/>
                    <a:pt x="435555" y="170896"/>
                    <a:pt x="445228" y="153286"/>
                  </a:cubicBezTo>
                  <a:cubicBezTo>
                    <a:pt x="447709" y="148821"/>
                    <a:pt x="450189" y="144604"/>
                    <a:pt x="452669" y="140139"/>
                  </a:cubicBezTo>
                  <a:lnTo>
                    <a:pt x="460855" y="127490"/>
                  </a:lnTo>
                  <a:cubicBezTo>
                    <a:pt x="463831" y="123273"/>
                    <a:pt x="466807" y="119305"/>
                    <a:pt x="469784" y="115088"/>
                  </a:cubicBezTo>
                  <a:lnTo>
                    <a:pt x="471768" y="111863"/>
                  </a:lnTo>
                  <a:lnTo>
                    <a:pt x="474249" y="108887"/>
                  </a:lnTo>
                  <a:lnTo>
                    <a:pt x="478961" y="102934"/>
                  </a:lnTo>
                  <a:cubicBezTo>
                    <a:pt x="491859" y="87556"/>
                    <a:pt x="506245" y="72922"/>
                    <a:pt x="522119" y="60025"/>
                  </a:cubicBezTo>
                  <a:cubicBezTo>
                    <a:pt x="524103" y="58536"/>
                    <a:pt x="526088" y="56800"/>
                    <a:pt x="528072" y="55064"/>
                  </a:cubicBezTo>
                  <a:lnTo>
                    <a:pt x="534273" y="50599"/>
                  </a:lnTo>
                  <a:lnTo>
                    <a:pt x="540474" y="46135"/>
                  </a:lnTo>
                  <a:cubicBezTo>
                    <a:pt x="542458" y="44646"/>
                    <a:pt x="544442" y="43158"/>
                    <a:pt x="546675" y="41670"/>
                  </a:cubicBezTo>
                  <a:lnTo>
                    <a:pt x="559572" y="33485"/>
                  </a:lnTo>
                  <a:lnTo>
                    <a:pt x="562797" y="31500"/>
                  </a:lnTo>
                  <a:cubicBezTo>
                    <a:pt x="563789" y="30756"/>
                    <a:pt x="565029" y="30260"/>
                    <a:pt x="566021" y="29516"/>
                  </a:cubicBezTo>
                  <a:lnTo>
                    <a:pt x="572718" y="25796"/>
                  </a:lnTo>
                  <a:cubicBezTo>
                    <a:pt x="590329" y="15626"/>
                    <a:pt x="608931" y="7689"/>
                    <a:pt x="627782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C6474B66-55E9-4739-8158-B7AE10B52BBF}"/>
                </a:ext>
              </a:extLst>
            </p:cNvPr>
            <p:cNvSpPr/>
            <p:nvPr/>
          </p:nvSpPr>
          <p:spPr>
            <a:xfrm>
              <a:off x="10154061" y="2478341"/>
              <a:ext cx="735933" cy="15096"/>
            </a:xfrm>
            <a:prstGeom prst="rect">
              <a:avLst/>
            </a:prstGeom>
            <a:solidFill>
              <a:schemeClr val="accent1">
                <a:lumMod val="50000"/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79B8371-C41C-4EB6-9545-F0851C99F0AF}"/>
              </a:ext>
            </a:extLst>
          </p:cNvPr>
          <p:cNvGrpSpPr/>
          <p:nvPr/>
        </p:nvGrpSpPr>
        <p:grpSpPr>
          <a:xfrm>
            <a:off x="6680062" y="2746800"/>
            <a:ext cx="517543" cy="629811"/>
            <a:chOff x="2667896" y="5503354"/>
            <a:chExt cx="834169" cy="1015121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1FF6AB80-C5DD-452E-867E-3A75AB3D6416}"/>
                </a:ext>
              </a:extLst>
            </p:cNvPr>
            <p:cNvGrpSpPr/>
            <p:nvPr/>
          </p:nvGrpSpPr>
          <p:grpSpPr>
            <a:xfrm>
              <a:off x="2667896" y="5503354"/>
              <a:ext cx="834169" cy="1015121"/>
              <a:chOff x="2667896" y="5503354"/>
              <a:chExt cx="834169" cy="1015121"/>
            </a:xfrm>
          </p:grpSpPr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3856026E-D39F-4077-B3E8-C205D6AB63BB}"/>
                  </a:ext>
                </a:extLst>
              </p:cNvPr>
              <p:cNvSpPr/>
              <p:nvPr/>
            </p:nvSpPr>
            <p:spPr>
              <a:xfrm>
                <a:off x="2667896" y="5684306"/>
                <a:ext cx="834169" cy="83416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: Top Corners Rounded 37">
                <a:extLst>
                  <a:ext uri="{FF2B5EF4-FFF2-40B4-BE49-F238E27FC236}">
                    <a16:creationId xmlns:a16="http://schemas.microsoft.com/office/drawing/2014/main" id="{CE1D2E34-D8C6-4E9F-B98F-45F54F62F7BC}"/>
                  </a:ext>
                </a:extLst>
              </p:cNvPr>
              <p:cNvSpPr/>
              <p:nvPr/>
            </p:nvSpPr>
            <p:spPr>
              <a:xfrm>
                <a:off x="2947820" y="5503354"/>
                <a:ext cx="274320" cy="217562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6" name="Graphic 12">
              <a:extLst>
                <a:ext uri="{FF2B5EF4-FFF2-40B4-BE49-F238E27FC236}">
                  <a16:creationId xmlns:a16="http://schemas.microsoft.com/office/drawing/2014/main" id="{BFCCBB0D-1DEF-4965-AC9C-B4BBA07AB8A7}"/>
                </a:ext>
              </a:extLst>
            </p:cNvPr>
            <p:cNvSpPr/>
            <p:nvPr/>
          </p:nvSpPr>
          <p:spPr>
            <a:xfrm rot="1218983">
              <a:off x="2818460" y="5834869"/>
              <a:ext cx="533040" cy="533040"/>
            </a:xfrm>
            <a:custGeom>
              <a:avLst/>
              <a:gdLst>
                <a:gd name="connsiteX0" fmla="*/ 1546384 w 1800225"/>
                <a:gd name="connsiteY0" fmla="*/ 280885 h 1800225"/>
                <a:gd name="connsiteX1" fmla="*/ 1511141 w 1800225"/>
                <a:gd name="connsiteY1" fmla="*/ 279932 h 1800225"/>
                <a:gd name="connsiteX2" fmla="*/ 1467326 w 1800225"/>
                <a:gd name="connsiteY2" fmla="*/ 320890 h 1800225"/>
                <a:gd name="connsiteX3" fmla="*/ 1457801 w 1800225"/>
                <a:gd name="connsiteY3" fmla="*/ 275170 h 1800225"/>
                <a:gd name="connsiteX4" fmla="*/ 1427321 w 1800225"/>
                <a:gd name="connsiteY4" fmla="*/ 256120 h 1800225"/>
                <a:gd name="connsiteX5" fmla="*/ 1423511 w 1800225"/>
                <a:gd name="connsiteY5" fmla="*/ 257072 h 1800225"/>
                <a:gd name="connsiteX6" fmla="*/ 1408271 w 1800225"/>
                <a:gd name="connsiteY6" fmla="*/ 285647 h 1800225"/>
                <a:gd name="connsiteX7" fmla="*/ 1424464 w 1800225"/>
                <a:gd name="connsiteY7" fmla="*/ 361847 h 1800225"/>
                <a:gd name="connsiteX8" fmla="*/ 1424464 w 1800225"/>
                <a:gd name="connsiteY8" fmla="*/ 361847 h 1800225"/>
                <a:gd name="connsiteX9" fmla="*/ 1378744 w 1800225"/>
                <a:gd name="connsiteY9" fmla="*/ 405662 h 1800225"/>
                <a:gd name="connsiteX10" fmla="*/ 1378744 w 1800225"/>
                <a:gd name="connsiteY10" fmla="*/ 405662 h 1800225"/>
                <a:gd name="connsiteX11" fmla="*/ 1356836 w 1800225"/>
                <a:gd name="connsiteY11" fmla="*/ 306602 h 1800225"/>
                <a:gd name="connsiteX12" fmla="*/ 1326356 w 1800225"/>
                <a:gd name="connsiteY12" fmla="*/ 287552 h 1800225"/>
                <a:gd name="connsiteX13" fmla="*/ 1322546 w 1800225"/>
                <a:gd name="connsiteY13" fmla="*/ 288505 h 1800225"/>
                <a:gd name="connsiteX14" fmla="*/ 1307306 w 1800225"/>
                <a:gd name="connsiteY14" fmla="*/ 317080 h 1800225"/>
                <a:gd name="connsiteX15" fmla="*/ 1335881 w 1800225"/>
                <a:gd name="connsiteY15" fmla="*/ 445667 h 1800225"/>
                <a:gd name="connsiteX16" fmla="*/ 1335881 w 1800225"/>
                <a:gd name="connsiteY16" fmla="*/ 445667 h 1800225"/>
                <a:gd name="connsiteX17" fmla="*/ 1291114 w 1800225"/>
                <a:gd name="connsiteY17" fmla="*/ 488530 h 1800225"/>
                <a:gd name="connsiteX18" fmla="*/ 1291114 w 1800225"/>
                <a:gd name="connsiteY18" fmla="*/ 488530 h 1800225"/>
                <a:gd name="connsiteX19" fmla="*/ 1261586 w 1800225"/>
                <a:gd name="connsiteY19" fmla="*/ 353275 h 1800225"/>
                <a:gd name="connsiteX20" fmla="*/ 1231106 w 1800225"/>
                <a:gd name="connsiteY20" fmla="*/ 334225 h 1800225"/>
                <a:gd name="connsiteX21" fmla="*/ 1227296 w 1800225"/>
                <a:gd name="connsiteY21" fmla="*/ 335177 h 1800225"/>
                <a:gd name="connsiteX22" fmla="*/ 1212056 w 1800225"/>
                <a:gd name="connsiteY22" fmla="*/ 363752 h 1800225"/>
                <a:gd name="connsiteX23" fmla="*/ 1248251 w 1800225"/>
                <a:gd name="connsiteY23" fmla="*/ 529487 h 1800225"/>
                <a:gd name="connsiteX24" fmla="*/ 1193959 w 1800225"/>
                <a:gd name="connsiteY24" fmla="*/ 581875 h 1800225"/>
                <a:gd name="connsiteX25" fmla="*/ 1150144 w 1800225"/>
                <a:gd name="connsiteY25" fmla="*/ 372325 h 1800225"/>
                <a:gd name="connsiteX26" fmla="*/ 1134904 w 1800225"/>
                <a:gd name="connsiteY26" fmla="*/ 354227 h 1800225"/>
                <a:gd name="connsiteX27" fmla="*/ 1111091 w 1800225"/>
                <a:gd name="connsiteY27" fmla="*/ 356132 h 1800225"/>
                <a:gd name="connsiteX28" fmla="*/ 929164 w 1800225"/>
                <a:gd name="connsiteY28" fmla="*/ 471385 h 1800225"/>
                <a:gd name="connsiteX29" fmla="*/ 928211 w 1800225"/>
                <a:gd name="connsiteY29" fmla="*/ 396137 h 1800225"/>
                <a:gd name="connsiteX30" fmla="*/ 1072991 w 1800225"/>
                <a:gd name="connsiteY30" fmla="*/ 307555 h 1800225"/>
                <a:gd name="connsiteX31" fmla="*/ 1081564 w 1800225"/>
                <a:gd name="connsiteY31" fmla="*/ 272312 h 1800225"/>
                <a:gd name="connsiteX32" fmla="*/ 1046321 w 1800225"/>
                <a:gd name="connsiteY32" fmla="*/ 263740 h 1800225"/>
                <a:gd name="connsiteX33" fmla="*/ 929164 w 1800225"/>
                <a:gd name="connsiteY33" fmla="*/ 336130 h 1800225"/>
                <a:gd name="connsiteX34" fmla="*/ 929164 w 1800225"/>
                <a:gd name="connsiteY34" fmla="*/ 273265 h 1800225"/>
                <a:gd name="connsiteX35" fmla="*/ 1041559 w 1800225"/>
                <a:gd name="connsiteY35" fmla="*/ 203732 h 1800225"/>
                <a:gd name="connsiteX36" fmla="*/ 1050131 w 1800225"/>
                <a:gd name="connsiteY36" fmla="*/ 168490 h 1800225"/>
                <a:gd name="connsiteX37" fmla="*/ 1014889 w 1800225"/>
                <a:gd name="connsiteY37" fmla="*/ 159917 h 1800225"/>
                <a:gd name="connsiteX38" fmla="*/ 929164 w 1800225"/>
                <a:gd name="connsiteY38" fmla="*/ 212305 h 1800225"/>
                <a:gd name="connsiteX39" fmla="*/ 929164 w 1800225"/>
                <a:gd name="connsiteY39" fmla="*/ 149440 h 1800225"/>
                <a:gd name="connsiteX40" fmla="*/ 929164 w 1800225"/>
                <a:gd name="connsiteY40" fmla="*/ 148487 h 1800225"/>
                <a:gd name="connsiteX41" fmla="*/ 994886 w 1800225"/>
                <a:gd name="connsiteY41" fmla="*/ 107530 h 1800225"/>
                <a:gd name="connsiteX42" fmla="*/ 1003459 w 1800225"/>
                <a:gd name="connsiteY42" fmla="*/ 72287 h 1800225"/>
                <a:gd name="connsiteX43" fmla="*/ 968216 w 1800225"/>
                <a:gd name="connsiteY43" fmla="*/ 63715 h 1800225"/>
                <a:gd name="connsiteX44" fmla="*/ 929164 w 1800225"/>
                <a:gd name="connsiteY44" fmla="*/ 88480 h 1800225"/>
                <a:gd name="connsiteX45" fmla="*/ 929164 w 1800225"/>
                <a:gd name="connsiteY45" fmla="*/ 88480 h 1800225"/>
                <a:gd name="connsiteX46" fmla="*/ 929164 w 1800225"/>
                <a:gd name="connsiteY46" fmla="*/ 28472 h 1800225"/>
                <a:gd name="connsiteX47" fmla="*/ 902494 w 1800225"/>
                <a:gd name="connsiteY47" fmla="*/ 7517 h 1800225"/>
                <a:gd name="connsiteX48" fmla="*/ 892969 w 1800225"/>
                <a:gd name="connsiteY48" fmla="*/ 9422 h 1800225"/>
                <a:gd name="connsiteX49" fmla="*/ 876776 w 1800225"/>
                <a:gd name="connsiteY49" fmla="*/ 32282 h 1800225"/>
                <a:gd name="connsiteX50" fmla="*/ 876776 w 1800225"/>
                <a:gd name="connsiteY50" fmla="*/ 82765 h 1800225"/>
                <a:gd name="connsiteX51" fmla="*/ 852011 w 1800225"/>
                <a:gd name="connsiteY51" fmla="*/ 66572 h 1800225"/>
                <a:gd name="connsiteX52" fmla="*/ 829151 w 1800225"/>
                <a:gd name="connsiteY52" fmla="*/ 64667 h 1800225"/>
                <a:gd name="connsiteX53" fmla="*/ 817721 w 1800225"/>
                <a:gd name="connsiteY53" fmla="*/ 74192 h 1800225"/>
                <a:gd name="connsiteX54" fmla="*/ 824389 w 1800225"/>
                <a:gd name="connsiteY54" fmla="*/ 109435 h 1800225"/>
                <a:gd name="connsiteX55" fmla="*/ 877729 w 1800225"/>
                <a:gd name="connsiteY55" fmla="*/ 144677 h 1800225"/>
                <a:gd name="connsiteX56" fmla="*/ 876776 w 1800225"/>
                <a:gd name="connsiteY56" fmla="*/ 206590 h 1800225"/>
                <a:gd name="connsiteX57" fmla="*/ 807244 w 1800225"/>
                <a:gd name="connsiteY57" fmla="*/ 159917 h 1800225"/>
                <a:gd name="connsiteX58" fmla="*/ 783431 w 1800225"/>
                <a:gd name="connsiteY58" fmla="*/ 157060 h 1800225"/>
                <a:gd name="connsiteX59" fmla="*/ 772001 w 1800225"/>
                <a:gd name="connsiteY59" fmla="*/ 166585 h 1800225"/>
                <a:gd name="connsiteX60" fmla="*/ 778669 w 1800225"/>
                <a:gd name="connsiteY60" fmla="*/ 201827 h 1800225"/>
                <a:gd name="connsiteX61" fmla="*/ 877729 w 1800225"/>
                <a:gd name="connsiteY61" fmla="*/ 268502 h 1800225"/>
                <a:gd name="connsiteX62" fmla="*/ 877729 w 1800225"/>
                <a:gd name="connsiteY62" fmla="*/ 268502 h 1800225"/>
                <a:gd name="connsiteX63" fmla="*/ 877729 w 1800225"/>
                <a:gd name="connsiteY63" fmla="*/ 343750 h 1800225"/>
                <a:gd name="connsiteX64" fmla="*/ 754856 w 1800225"/>
                <a:gd name="connsiteY64" fmla="*/ 260882 h 1800225"/>
                <a:gd name="connsiteX65" fmla="*/ 731044 w 1800225"/>
                <a:gd name="connsiteY65" fmla="*/ 258025 h 1800225"/>
                <a:gd name="connsiteX66" fmla="*/ 719614 w 1800225"/>
                <a:gd name="connsiteY66" fmla="*/ 267550 h 1800225"/>
                <a:gd name="connsiteX67" fmla="*/ 726281 w 1800225"/>
                <a:gd name="connsiteY67" fmla="*/ 302792 h 1800225"/>
                <a:gd name="connsiteX68" fmla="*/ 878681 w 1800225"/>
                <a:gd name="connsiteY68" fmla="*/ 404710 h 1800225"/>
                <a:gd name="connsiteX69" fmla="*/ 878681 w 1800225"/>
                <a:gd name="connsiteY69" fmla="*/ 483767 h 1800225"/>
                <a:gd name="connsiteX70" fmla="*/ 707231 w 1800225"/>
                <a:gd name="connsiteY70" fmla="*/ 363752 h 1800225"/>
                <a:gd name="connsiteX71" fmla="*/ 683419 w 1800225"/>
                <a:gd name="connsiteY71" fmla="*/ 361847 h 1800225"/>
                <a:gd name="connsiteX72" fmla="*/ 668179 w 1800225"/>
                <a:gd name="connsiteY72" fmla="*/ 379945 h 1800225"/>
                <a:gd name="connsiteX73" fmla="*/ 628174 w 1800225"/>
                <a:gd name="connsiteY73" fmla="*/ 584732 h 1800225"/>
                <a:gd name="connsiteX74" fmla="*/ 573881 w 1800225"/>
                <a:gd name="connsiteY74" fmla="*/ 528535 h 1800225"/>
                <a:gd name="connsiteX75" fmla="*/ 611981 w 1800225"/>
                <a:gd name="connsiteY75" fmla="*/ 349465 h 1800225"/>
                <a:gd name="connsiteX76" fmla="*/ 592931 w 1800225"/>
                <a:gd name="connsiteY76" fmla="*/ 318985 h 1800225"/>
                <a:gd name="connsiteX77" fmla="*/ 577691 w 1800225"/>
                <a:gd name="connsiteY77" fmla="*/ 319937 h 1800225"/>
                <a:gd name="connsiteX78" fmla="*/ 562451 w 1800225"/>
                <a:gd name="connsiteY78" fmla="*/ 338035 h 1800225"/>
                <a:gd name="connsiteX79" fmla="*/ 531019 w 1800225"/>
                <a:gd name="connsiteY79" fmla="*/ 482815 h 1800225"/>
                <a:gd name="connsiteX80" fmla="*/ 478631 w 1800225"/>
                <a:gd name="connsiteY80" fmla="*/ 428522 h 1800225"/>
                <a:gd name="connsiteX81" fmla="*/ 478631 w 1800225"/>
                <a:gd name="connsiteY81" fmla="*/ 428522 h 1800225"/>
                <a:gd name="connsiteX82" fmla="*/ 504349 w 1800225"/>
                <a:gd name="connsiteY82" fmla="*/ 312317 h 1800225"/>
                <a:gd name="connsiteX83" fmla="*/ 485299 w 1800225"/>
                <a:gd name="connsiteY83" fmla="*/ 281837 h 1800225"/>
                <a:gd name="connsiteX84" fmla="*/ 470059 w 1800225"/>
                <a:gd name="connsiteY84" fmla="*/ 282790 h 1800225"/>
                <a:gd name="connsiteX85" fmla="*/ 454819 w 1800225"/>
                <a:gd name="connsiteY85" fmla="*/ 300887 h 1800225"/>
                <a:gd name="connsiteX86" fmla="*/ 437674 w 1800225"/>
                <a:gd name="connsiteY86" fmla="*/ 382802 h 1800225"/>
                <a:gd name="connsiteX87" fmla="*/ 393859 w 1800225"/>
                <a:gd name="connsiteY87" fmla="*/ 338987 h 1800225"/>
                <a:gd name="connsiteX88" fmla="*/ 407194 w 1800225"/>
                <a:gd name="connsiteY88" fmla="*/ 276122 h 1800225"/>
                <a:gd name="connsiteX89" fmla="*/ 388144 w 1800225"/>
                <a:gd name="connsiteY89" fmla="*/ 245642 h 1800225"/>
                <a:gd name="connsiteX90" fmla="*/ 373856 w 1800225"/>
                <a:gd name="connsiteY90" fmla="*/ 246595 h 1800225"/>
                <a:gd name="connsiteX91" fmla="*/ 358616 w 1800225"/>
                <a:gd name="connsiteY91" fmla="*/ 264692 h 1800225"/>
                <a:gd name="connsiteX92" fmla="*/ 352901 w 1800225"/>
                <a:gd name="connsiteY92" fmla="*/ 293267 h 1800225"/>
                <a:gd name="connsiteX93" fmla="*/ 317659 w 1800225"/>
                <a:gd name="connsiteY93" fmla="*/ 257072 h 1800225"/>
                <a:gd name="connsiteX94" fmla="*/ 290036 w 1800225"/>
                <a:gd name="connsiteY94" fmla="*/ 251357 h 1800225"/>
                <a:gd name="connsiteX95" fmla="*/ 282416 w 1800225"/>
                <a:gd name="connsiteY95" fmla="*/ 257072 h 1800225"/>
                <a:gd name="connsiteX96" fmla="*/ 281464 w 1800225"/>
                <a:gd name="connsiteY96" fmla="*/ 292315 h 1800225"/>
                <a:gd name="connsiteX97" fmla="*/ 323374 w 1800225"/>
                <a:gd name="connsiteY97" fmla="*/ 335177 h 1800225"/>
                <a:gd name="connsiteX98" fmla="*/ 323374 w 1800225"/>
                <a:gd name="connsiteY98" fmla="*/ 335177 h 1800225"/>
                <a:gd name="connsiteX99" fmla="*/ 277654 w 1800225"/>
                <a:gd name="connsiteY99" fmla="*/ 344702 h 1800225"/>
                <a:gd name="connsiteX100" fmla="*/ 258604 w 1800225"/>
                <a:gd name="connsiteY100" fmla="*/ 375182 h 1800225"/>
                <a:gd name="connsiteX101" fmla="*/ 289084 w 1800225"/>
                <a:gd name="connsiteY101" fmla="*/ 394232 h 1800225"/>
                <a:gd name="connsiteX102" fmla="*/ 364331 w 1800225"/>
                <a:gd name="connsiteY102" fmla="*/ 378040 h 1800225"/>
                <a:gd name="connsiteX103" fmla="*/ 364331 w 1800225"/>
                <a:gd name="connsiteY103" fmla="*/ 378040 h 1800225"/>
                <a:gd name="connsiteX104" fmla="*/ 407194 w 1800225"/>
                <a:gd name="connsiteY104" fmla="*/ 423760 h 1800225"/>
                <a:gd name="connsiteX105" fmla="*/ 309086 w 1800225"/>
                <a:gd name="connsiteY105" fmla="*/ 444715 h 1800225"/>
                <a:gd name="connsiteX106" fmla="*/ 290036 w 1800225"/>
                <a:gd name="connsiteY106" fmla="*/ 475195 h 1800225"/>
                <a:gd name="connsiteX107" fmla="*/ 320516 w 1800225"/>
                <a:gd name="connsiteY107" fmla="*/ 494245 h 1800225"/>
                <a:gd name="connsiteX108" fmla="*/ 449104 w 1800225"/>
                <a:gd name="connsiteY108" fmla="*/ 465670 h 1800225"/>
                <a:gd name="connsiteX109" fmla="*/ 491966 w 1800225"/>
                <a:gd name="connsiteY109" fmla="*/ 511390 h 1800225"/>
                <a:gd name="connsiteX110" fmla="*/ 356711 w 1800225"/>
                <a:gd name="connsiteY110" fmla="*/ 540917 h 1800225"/>
                <a:gd name="connsiteX111" fmla="*/ 337661 w 1800225"/>
                <a:gd name="connsiteY111" fmla="*/ 571397 h 1800225"/>
                <a:gd name="connsiteX112" fmla="*/ 368141 w 1800225"/>
                <a:gd name="connsiteY112" fmla="*/ 590447 h 1800225"/>
                <a:gd name="connsiteX113" fmla="*/ 533876 w 1800225"/>
                <a:gd name="connsiteY113" fmla="*/ 554252 h 1800225"/>
                <a:gd name="connsiteX114" fmla="*/ 585311 w 1800225"/>
                <a:gd name="connsiteY114" fmla="*/ 608545 h 1800225"/>
                <a:gd name="connsiteX115" fmla="*/ 371951 w 1800225"/>
                <a:gd name="connsiteY115" fmla="*/ 655217 h 1800225"/>
                <a:gd name="connsiteX116" fmla="*/ 353854 w 1800225"/>
                <a:gd name="connsiteY116" fmla="*/ 670457 h 1800225"/>
                <a:gd name="connsiteX117" fmla="*/ 355759 w 1800225"/>
                <a:gd name="connsiteY117" fmla="*/ 693317 h 1800225"/>
                <a:gd name="connsiteX118" fmla="*/ 471964 w 1800225"/>
                <a:gd name="connsiteY118" fmla="*/ 876197 h 1800225"/>
                <a:gd name="connsiteX119" fmla="*/ 395764 w 1800225"/>
                <a:gd name="connsiteY119" fmla="*/ 876197 h 1800225"/>
                <a:gd name="connsiteX120" fmla="*/ 307181 w 1800225"/>
                <a:gd name="connsiteY120" fmla="*/ 731417 h 1800225"/>
                <a:gd name="connsiteX121" fmla="*/ 275749 w 1800225"/>
                <a:gd name="connsiteY121" fmla="*/ 720940 h 1800225"/>
                <a:gd name="connsiteX122" fmla="*/ 271939 w 1800225"/>
                <a:gd name="connsiteY122" fmla="*/ 722845 h 1800225"/>
                <a:gd name="connsiteX123" fmla="*/ 263366 w 1800225"/>
                <a:gd name="connsiteY123" fmla="*/ 758087 h 1800225"/>
                <a:gd name="connsiteX124" fmla="*/ 335756 w 1800225"/>
                <a:gd name="connsiteY124" fmla="*/ 876197 h 1800225"/>
                <a:gd name="connsiteX125" fmla="*/ 335756 w 1800225"/>
                <a:gd name="connsiteY125" fmla="*/ 876197 h 1800225"/>
                <a:gd name="connsiteX126" fmla="*/ 273844 w 1800225"/>
                <a:gd name="connsiteY126" fmla="*/ 876197 h 1800225"/>
                <a:gd name="connsiteX127" fmla="*/ 272891 w 1800225"/>
                <a:gd name="connsiteY127" fmla="*/ 876197 h 1800225"/>
                <a:gd name="connsiteX128" fmla="*/ 203359 w 1800225"/>
                <a:gd name="connsiteY128" fmla="*/ 763802 h 1800225"/>
                <a:gd name="connsiteX129" fmla="*/ 171926 w 1800225"/>
                <a:gd name="connsiteY129" fmla="*/ 753325 h 1800225"/>
                <a:gd name="connsiteX130" fmla="*/ 168116 w 1800225"/>
                <a:gd name="connsiteY130" fmla="*/ 755230 h 1800225"/>
                <a:gd name="connsiteX131" fmla="*/ 159544 w 1800225"/>
                <a:gd name="connsiteY131" fmla="*/ 790472 h 1800225"/>
                <a:gd name="connsiteX132" fmla="*/ 212884 w 1800225"/>
                <a:gd name="connsiteY132" fmla="*/ 876197 h 1800225"/>
                <a:gd name="connsiteX133" fmla="*/ 212884 w 1800225"/>
                <a:gd name="connsiteY133" fmla="*/ 876197 h 1800225"/>
                <a:gd name="connsiteX134" fmla="*/ 150019 w 1800225"/>
                <a:gd name="connsiteY134" fmla="*/ 876197 h 1800225"/>
                <a:gd name="connsiteX135" fmla="*/ 150019 w 1800225"/>
                <a:gd name="connsiteY135" fmla="*/ 876197 h 1800225"/>
                <a:gd name="connsiteX136" fmla="*/ 109061 w 1800225"/>
                <a:gd name="connsiteY136" fmla="*/ 809522 h 1800225"/>
                <a:gd name="connsiteX137" fmla="*/ 77629 w 1800225"/>
                <a:gd name="connsiteY137" fmla="*/ 799045 h 1800225"/>
                <a:gd name="connsiteX138" fmla="*/ 73819 w 1800225"/>
                <a:gd name="connsiteY138" fmla="*/ 800950 h 1800225"/>
                <a:gd name="connsiteX139" fmla="*/ 65246 w 1800225"/>
                <a:gd name="connsiteY139" fmla="*/ 836192 h 1800225"/>
                <a:gd name="connsiteX140" fmla="*/ 90011 w 1800225"/>
                <a:gd name="connsiteY140" fmla="*/ 876197 h 1800225"/>
                <a:gd name="connsiteX141" fmla="*/ 30004 w 1800225"/>
                <a:gd name="connsiteY141" fmla="*/ 877150 h 1800225"/>
                <a:gd name="connsiteX142" fmla="*/ 7144 w 1800225"/>
                <a:gd name="connsiteY142" fmla="*/ 902867 h 1800225"/>
                <a:gd name="connsiteX143" fmla="*/ 32861 w 1800225"/>
                <a:gd name="connsiteY143" fmla="*/ 927632 h 1800225"/>
                <a:gd name="connsiteX144" fmla="*/ 82391 w 1800225"/>
                <a:gd name="connsiteY144" fmla="*/ 926680 h 1800225"/>
                <a:gd name="connsiteX145" fmla="*/ 83344 w 1800225"/>
                <a:gd name="connsiteY145" fmla="*/ 926680 h 1800225"/>
                <a:gd name="connsiteX146" fmla="*/ 67151 w 1800225"/>
                <a:gd name="connsiteY146" fmla="*/ 951445 h 1800225"/>
                <a:gd name="connsiteX147" fmla="*/ 73819 w 1800225"/>
                <a:gd name="connsiteY147" fmla="*/ 986687 h 1800225"/>
                <a:gd name="connsiteX148" fmla="*/ 109061 w 1800225"/>
                <a:gd name="connsiteY148" fmla="*/ 980020 h 1800225"/>
                <a:gd name="connsiteX149" fmla="*/ 144304 w 1800225"/>
                <a:gd name="connsiteY149" fmla="*/ 927632 h 1800225"/>
                <a:gd name="connsiteX150" fmla="*/ 207169 w 1800225"/>
                <a:gd name="connsiteY150" fmla="*/ 927632 h 1800225"/>
                <a:gd name="connsiteX151" fmla="*/ 207169 w 1800225"/>
                <a:gd name="connsiteY151" fmla="*/ 927632 h 1800225"/>
                <a:gd name="connsiteX152" fmla="*/ 159544 w 1800225"/>
                <a:gd name="connsiteY152" fmla="*/ 998117 h 1800225"/>
                <a:gd name="connsiteX153" fmla="*/ 166211 w 1800225"/>
                <a:gd name="connsiteY153" fmla="*/ 1033360 h 1800225"/>
                <a:gd name="connsiteX154" fmla="*/ 201454 w 1800225"/>
                <a:gd name="connsiteY154" fmla="*/ 1026692 h 1800225"/>
                <a:gd name="connsiteX155" fmla="*/ 268129 w 1800225"/>
                <a:gd name="connsiteY155" fmla="*/ 927632 h 1800225"/>
                <a:gd name="connsiteX156" fmla="*/ 342424 w 1800225"/>
                <a:gd name="connsiteY156" fmla="*/ 928585 h 1800225"/>
                <a:gd name="connsiteX157" fmla="*/ 260509 w 1800225"/>
                <a:gd name="connsiteY157" fmla="*/ 1051457 h 1800225"/>
                <a:gd name="connsiteX158" fmla="*/ 267176 w 1800225"/>
                <a:gd name="connsiteY158" fmla="*/ 1086700 h 1800225"/>
                <a:gd name="connsiteX159" fmla="*/ 302419 w 1800225"/>
                <a:gd name="connsiteY159" fmla="*/ 1080032 h 1800225"/>
                <a:gd name="connsiteX160" fmla="*/ 404336 w 1800225"/>
                <a:gd name="connsiteY160" fmla="*/ 928585 h 1800225"/>
                <a:gd name="connsiteX161" fmla="*/ 483394 w 1800225"/>
                <a:gd name="connsiteY161" fmla="*/ 928585 h 1800225"/>
                <a:gd name="connsiteX162" fmla="*/ 362426 w 1800225"/>
                <a:gd name="connsiteY162" fmla="*/ 1100035 h 1800225"/>
                <a:gd name="connsiteX163" fmla="*/ 360521 w 1800225"/>
                <a:gd name="connsiteY163" fmla="*/ 1123847 h 1800225"/>
                <a:gd name="connsiteX164" fmla="*/ 378619 w 1800225"/>
                <a:gd name="connsiteY164" fmla="*/ 1139088 h 1800225"/>
                <a:gd name="connsiteX165" fmla="*/ 584359 w 1800225"/>
                <a:gd name="connsiteY165" fmla="*/ 1177188 h 1800225"/>
                <a:gd name="connsiteX166" fmla="*/ 528161 w 1800225"/>
                <a:gd name="connsiteY166" fmla="*/ 1232433 h 1800225"/>
                <a:gd name="connsiteX167" fmla="*/ 349091 w 1800225"/>
                <a:gd name="connsiteY167" fmla="*/ 1193380 h 1800225"/>
                <a:gd name="connsiteX168" fmla="*/ 334804 w 1800225"/>
                <a:gd name="connsiteY168" fmla="*/ 1194332 h 1800225"/>
                <a:gd name="connsiteX169" fmla="*/ 319564 w 1800225"/>
                <a:gd name="connsiteY169" fmla="*/ 1212430 h 1800225"/>
                <a:gd name="connsiteX170" fmla="*/ 338614 w 1800225"/>
                <a:gd name="connsiteY170" fmla="*/ 1242910 h 1800225"/>
                <a:gd name="connsiteX171" fmla="*/ 483394 w 1800225"/>
                <a:gd name="connsiteY171" fmla="*/ 1274342 h 1800225"/>
                <a:gd name="connsiteX172" fmla="*/ 483394 w 1800225"/>
                <a:gd name="connsiteY172" fmla="*/ 1274342 h 1800225"/>
                <a:gd name="connsiteX173" fmla="*/ 429101 w 1800225"/>
                <a:gd name="connsiteY173" fmla="*/ 1326730 h 1800225"/>
                <a:gd name="connsiteX174" fmla="*/ 311944 w 1800225"/>
                <a:gd name="connsiteY174" fmla="*/ 1300060 h 1800225"/>
                <a:gd name="connsiteX175" fmla="*/ 296704 w 1800225"/>
                <a:gd name="connsiteY175" fmla="*/ 1301013 h 1800225"/>
                <a:gd name="connsiteX176" fmla="*/ 281464 w 1800225"/>
                <a:gd name="connsiteY176" fmla="*/ 1319110 h 1800225"/>
                <a:gd name="connsiteX177" fmla="*/ 300514 w 1800225"/>
                <a:gd name="connsiteY177" fmla="*/ 1349590 h 1800225"/>
                <a:gd name="connsiteX178" fmla="*/ 383381 w 1800225"/>
                <a:gd name="connsiteY178" fmla="*/ 1367688 h 1800225"/>
                <a:gd name="connsiteX179" fmla="*/ 337661 w 1800225"/>
                <a:gd name="connsiteY179" fmla="*/ 1411502 h 1800225"/>
                <a:gd name="connsiteX180" fmla="*/ 337661 w 1800225"/>
                <a:gd name="connsiteY180" fmla="*/ 1411502 h 1800225"/>
                <a:gd name="connsiteX181" fmla="*/ 275749 w 1800225"/>
                <a:gd name="connsiteY181" fmla="*/ 1398167 h 1800225"/>
                <a:gd name="connsiteX182" fmla="*/ 261461 w 1800225"/>
                <a:gd name="connsiteY182" fmla="*/ 1399120 h 1800225"/>
                <a:gd name="connsiteX183" fmla="*/ 246221 w 1800225"/>
                <a:gd name="connsiteY183" fmla="*/ 1417217 h 1800225"/>
                <a:gd name="connsiteX184" fmla="*/ 265271 w 1800225"/>
                <a:gd name="connsiteY184" fmla="*/ 1447697 h 1800225"/>
                <a:gd name="connsiteX185" fmla="*/ 293846 w 1800225"/>
                <a:gd name="connsiteY185" fmla="*/ 1454365 h 1800225"/>
                <a:gd name="connsiteX186" fmla="*/ 293846 w 1800225"/>
                <a:gd name="connsiteY186" fmla="*/ 1454365 h 1800225"/>
                <a:gd name="connsiteX187" fmla="*/ 257651 w 1800225"/>
                <a:gd name="connsiteY187" fmla="*/ 1488655 h 1800225"/>
                <a:gd name="connsiteX188" fmla="*/ 256699 w 1800225"/>
                <a:gd name="connsiteY188" fmla="*/ 1524850 h 1800225"/>
                <a:gd name="connsiteX189" fmla="*/ 291941 w 1800225"/>
                <a:gd name="connsiteY189" fmla="*/ 1525802 h 1800225"/>
                <a:gd name="connsiteX190" fmla="*/ 334804 w 1800225"/>
                <a:gd name="connsiteY190" fmla="*/ 1483892 h 1800225"/>
                <a:gd name="connsiteX191" fmla="*/ 334804 w 1800225"/>
                <a:gd name="connsiteY191" fmla="*/ 1483892 h 1800225"/>
                <a:gd name="connsiteX192" fmla="*/ 344329 w 1800225"/>
                <a:gd name="connsiteY192" fmla="*/ 1528660 h 1800225"/>
                <a:gd name="connsiteX193" fmla="*/ 374809 w 1800225"/>
                <a:gd name="connsiteY193" fmla="*/ 1547710 h 1800225"/>
                <a:gd name="connsiteX194" fmla="*/ 393859 w 1800225"/>
                <a:gd name="connsiteY194" fmla="*/ 1517230 h 1800225"/>
                <a:gd name="connsiteX195" fmla="*/ 377666 w 1800225"/>
                <a:gd name="connsiteY195" fmla="*/ 1441983 h 1800225"/>
                <a:gd name="connsiteX196" fmla="*/ 377666 w 1800225"/>
                <a:gd name="connsiteY196" fmla="*/ 1441983 h 1800225"/>
                <a:gd name="connsiteX197" fmla="*/ 423386 w 1800225"/>
                <a:gd name="connsiteY197" fmla="*/ 1398167 h 1800225"/>
                <a:gd name="connsiteX198" fmla="*/ 444341 w 1800225"/>
                <a:gd name="connsiteY198" fmla="*/ 1496275 h 1800225"/>
                <a:gd name="connsiteX199" fmla="*/ 474821 w 1800225"/>
                <a:gd name="connsiteY199" fmla="*/ 1515325 h 1800225"/>
                <a:gd name="connsiteX200" fmla="*/ 493871 w 1800225"/>
                <a:gd name="connsiteY200" fmla="*/ 1484845 h 1800225"/>
                <a:gd name="connsiteX201" fmla="*/ 466249 w 1800225"/>
                <a:gd name="connsiteY201" fmla="*/ 1356258 h 1800225"/>
                <a:gd name="connsiteX202" fmla="*/ 467201 w 1800225"/>
                <a:gd name="connsiteY202" fmla="*/ 1356258 h 1800225"/>
                <a:gd name="connsiteX203" fmla="*/ 511969 w 1800225"/>
                <a:gd name="connsiteY203" fmla="*/ 1313395 h 1800225"/>
                <a:gd name="connsiteX204" fmla="*/ 541496 w 1800225"/>
                <a:gd name="connsiteY204" fmla="*/ 1447697 h 1800225"/>
                <a:gd name="connsiteX205" fmla="*/ 571976 w 1800225"/>
                <a:gd name="connsiteY205" fmla="*/ 1466747 h 1800225"/>
                <a:gd name="connsiteX206" fmla="*/ 591026 w 1800225"/>
                <a:gd name="connsiteY206" fmla="*/ 1436267 h 1800225"/>
                <a:gd name="connsiteX207" fmla="*/ 554831 w 1800225"/>
                <a:gd name="connsiteY207" fmla="*/ 1270533 h 1800225"/>
                <a:gd name="connsiteX208" fmla="*/ 608171 w 1800225"/>
                <a:gd name="connsiteY208" fmla="*/ 1218145 h 1800225"/>
                <a:gd name="connsiteX209" fmla="*/ 651986 w 1800225"/>
                <a:gd name="connsiteY209" fmla="*/ 1429600 h 1800225"/>
                <a:gd name="connsiteX210" fmla="*/ 667226 w 1800225"/>
                <a:gd name="connsiteY210" fmla="*/ 1447697 h 1800225"/>
                <a:gd name="connsiteX211" fmla="*/ 691039 w 1800225"/>
                <a:gd name="connsiteY211" fmla="*/ 1445792 h 1800225"/>
                <a:gd name="connsiteX212" fmla="*/ 874871 w 1800225"/>
                <a:gd name="connsiteY212" fmla="*/ 1330540 h 1800225"/>
                <a:gd name="connsiteX213" fmla="*/ 874871 w 1800225"/>
                <a:gd name="connsiteY213" fmla="*/ 1405788 h 1800225"/>
                <a:gd name="connsiteX214" fmla="*/ 874871 w 1800225"/>
                <a:gd name="connsiteY214" fmla="*/ 1405788 h 1800225"/>
                <a:gd name="connsiteX215" fmla="*/ 731044 w 1800225"/>
                <a:gd name="connsiteY215" fmla="*/ 1497227 h 1800225"/>
                <a:gd name="connsiteX216" fmla="*/ 722471 w 1800225"/>
                <a:gd name="connsiteY216" fmla="*/ 1532470 h 1800225"/>
                <a:gd name="connsiteX217" fmla="*/ 757714 w 1800225"/>
                <a:gd name="connsiteY217" fmla="*/ 1541042 h 1800225"/>
                <a:gd name="connsiteX218" fmla="*/ 875824 w 1800225"/>
                <a:gd name="connsiteY218" fmla="*/ 1468652 h 1800225"/>
                <a:gd name="connsiteX219" fmla="*/ 875824 w 1800225"/>
                <a:gd name="connsiteY219" fmla="*/ 1468652 h 1800225"/>
                <a:gd name="connsiteX220" fmla="*/ 875824 w 1800225"/>
                <a:gd name="connsiteY220" fmla="*/ 1530565 h 1800225"/>
                <a:gd name="connsiteX221" fmla="*/ 875824 w 1800225"/>
                <a:gd name="connsiteY221" fmla="*/ 1530565 h 1800225"/>
                <a:gd name="connsiteX222" fmla="*/ 763429 w 1800225"/>
                <a:gd name="connsiteY222" fmla="*/ 1600097 h 1800225"/>
                <a:gd name="connsiteX223" fmla="*/ 754856 w 1800225"/>
                <a:gd name="connsiteY223" fmla="*/ 1635340 h 1800225"/>
                <a:gd name="connsiteX224" fmla="*/ 790099 w 1800225"/>
                <a:gd name="connsiteY224" fmla="*/ 1643913 h 1800225"/>
                <a:gd name="connsiteX225" fmla="*/ 875824 w 1800225"/>
                <a:gd name="connsiteY225" fmla="*/ 1590572 h 1800225"/>
                <a:gd name="connsiteX226" fmla="*/ 875824 w 1800225"/>
                <a:gd name="connsiteY226" fmla="*/ 1591525 h 1800225"/>
                <a:gd name="connsiteX227" fmla="*/ 875824 w 1800225"/>
                <a:gd name="connsiteY227" fmla="*/ 1654390 h 1800225"/>
                <a:gd name="connsiteX228" fmla="*/ 809149 w 1800225"/>
                <a:gd name="connsiteY228" fmla="*/ 1695347 h 1800225"/>
                <a:gd name="connsiteX229" fmla="*/ 800576 w 1800225"/>
                <a:gd name="connsiteY229" fmla="*/ 1730590 h 1800225"/>
                <a:gd name="connsiteX230" fmla="*/ 835819 w 1800225"/>
                <a:gd name="connsiteY230" fmla="*/ 1739163 h 1800225"/>
                <a:gd name="connsiteX231" fmla="*/ 875824 w 1800225"/>
                <a:gd name="connsiteY231" fmla="*/ 1714397 h 1800225"/>
                <a:gd name="connsiteX232" fmla="*/ 875824 w 1800225"/>
                <a:gd name="connsiteY232" fmla="*/ 1715350 h 1800225"/>
                <a:gd name="connsiteX233" fmla="*/ 875824 w 1800225"/>
                <a:gd name="connsiteY233" fmla="*/ 1774405 h 1800225"/>
                <a:gd name="connsiteX234" fmla="*/ 901541 w 1800225"/>
                <a:gd name="connsiteY234" fmla="*/ 1800122 h 1800225"/>
                <a:gd name="connsiteX235" fmla="*/ 926306 w 1800225"/>
                <a:gd name="connsiteY235" fmla="*/ 1774405 h 1800225"/>
                <a:gd name="connsiteX236" fmla="*/ 927259 w 1800225"/>
                <a:gd name="connsiteY236" fmla="*/ 1723922 h 1800225"/>
                <a:gd name="connsiteX237" fmla="*/ 927259 w 1800225"/>
                <a:gd name="connsiteY237" fmla="*/ 1723922 h 1800225"/>
                <a:gd name="connsiteX238" fmla="*/ 951071 w 1800225"/>
                <a:gd name="connsiteY238" fmla="*/ 1740115 h 1800225"/>
                <a:gd name="connsiteX239" fmla="*/ 986314 w 1800225"/>
                <a:gd name="connsiteY239" fmla="*/ 1733447 h 1800225"/>
                <a:gd name="connsiteX240" fmla="*/ 979646 w 1800225"/>
                <a:gd name="connsiteY240" fmla="*/ 1698205 h 1800225"/>
                <a:gd name="connsiteX241" fmla="*/ 926306 w 1800225"/>
                <a:gd name="connsiteY241" fmla="*/ 1662010 h 1800225"/>
                <a:gd name="connsiteX242" fmla="*/ 926306 w 1800225"/>
                <a:gd name="connsiteY242" fmla="*/ 1662010 h 1800225"/>
                <a:gd name="connsiteX243" fmla="*/ 926306 w 1800225"/>
                <a:gd name="connsiteY243" fmla="*/ 1600097 h 1800225"/>
                <a:gd name="connsiteX244" fmla="*/ 926306 w 1800225"/>
                <a:gd name="connsiteY244" fmla="*/ 1599145 h 1800225"/>
                <a:gd name="connsiteX245" fmla="*/ 926306 w 1800225"/>
                <a:gd name="connsiteY245" fmla="*/ 1599145 h 1800225"/>
                <a:gd name="connsiteX246" fmla="*/ 997744 w 1800225"/>
                <a:gd name="connsiteY246" fmla="*/ 1646770 h 1800225"/>
                <a:gd name="connsiteX247" fmla="*/ 1032986 w 1800225"/>
                <a:gd name="connsiteY247" fmla="*/ 1640102 h 1800225"/>
                <a:gd name="connsiteX248" fmla="*/ 1026319 w 1800225"/>
                <a:gd name="connsiteY248" fmla="*/ 1604860 h 1800225"/>
                <a:gd name="connsiteX249" fmla="*/ 927259 w 1800225"/>
                <a:gd name="connsiteY249" fmla="*/ 1538185 h 1800225"/>
                <a:gd name="connsiteX250" fmla="*/ 927259 w 1800225"/>
                <a:gd name="connsiteY250" fmla="*/ 1538185 h 1800225"/>
                <a:gd name="connsiteX251" fmla="*/ 928211 w 1800225"/>
                <a:gd name="connsiteY251" fmla="*/ 1463890 h 1800225"/>
                <a:gd name="connsiteX252" fmla="*/ 928211 w 1800225"/>
                <a:gd name="connsiteY252" fmla="*/ 1463890 h 1800225"/>
                <a:gd name="connsiteX253" fmla="*/ 1051084 w 1800225"/>
                <a:gd name="connsiteY253" fmla="*/ 1546758 h 1800225"/>
                <a:gd name="connsiteX254" fmla="*/ 1086326 w 1800225"/>
                <a:gd name="connsiteY254" fmla="*/ 1540090 h 1800225"/>
                <a:gd name="connsiteX255" fmla="*/ 1079659 w 1800225"/>
                <a:gd name="connsiteY255" fmla="*/ 1504847 h 1800225"/>
                <a:gd name="connsiteX256" fmla="*/ 927259 w 1800225"/>
                <a:gd name="connsiteY256" fmla="*/ 1402930 h 1800225"/>
                <a:gd name="connsiteX257" fmla="*/ 927259 w 1800225"/>
                <a:gd name="connsiteY257" fmla="*/ 1402930 h 1800225"/>
                <a:gd name="connsiteX258" fmla="*/ 927259 w 1800225"/>
                <a:gd name="connsiteY258" fmla="*/ 1323872 h 1800225"/>
                <a:gd name="connsiteX259" fmla="*/ 1097756 w 1800225"/>
                <a:gd name="connsiteY259" fmla="*/ 1443888 h 1800225"/>
                <a:gd name="connsiteX260" fmla="*/ 1136809 w 1800225"/>
                <a:gd name="connsiteY260" fmla="*/ 1427695 h 1800225"/>
                <a:gd name="connsiteX261" fmla="*/ 1176814 w 1800225"/>
                <a:gd name="connsiteY261" fmla="*/ 1222907 h 1800225"/>
                <a:gd name="connsiteX262" fmla="*/ 1231106 w 1800225"/>
                <a:gd name="connsiteY262" fmla="*/ 1279105 h 1800225"/>
                <a:gd name="connsiteX263" fmla="*/ 1231106 w 1800225"/>
                <a:gd name="connsiteY263" fmla="*/ 1279105 h 1800225"/>
                <a:gd name="connsiteX264" fmla="*/ 1192054 w 1800225"/>
                <a:gd name="connsiteY264" fmla="*/ 1458175 h 1800225"/>
                <a:gd name="connsiteX265" fmla="*/ 1211104 w 1800225"/>
                <a:gd name="connsiteY265" fmla="*/ 1487702 h 1800225"/>
                <a:gd name="connsiteX266" fmla="*/ 1241584 w 1800225"/>
                <a:gd name="connsiteY266" fmla="*/ 1468652 h 1800225"/>
                <a:gd name="connsiteX267" fmla="*/ 1273016 w 1800225"/>
                <a:gd name="connsiteY267" fmla="*/ 1323872 h 1800225"/>
                <a:gd name="connsiteX268" fmla="*/ 1273016 w 1800225"/>
                <a:gd name="connsiteY268" fmla="*/ 1323872 h 1800225"/>
                <a:gd name="connsiteX269" fmla="*/ 1325404 w 1800225"/>
                <a:gd name="connsiteY269" fmla="*/ 1377213 h 1800225"/>
                <a:gd name="connsiteX270" fmla="*/ 1325404 w 1800225"/>
                <a:gd name="connsiteY270" fmla="*/ 1377213 h 1800225"/>
                <a:gd name="connsiteX271" fmla="*/ 1300639 w 1800225"/>
                <a:gd name="connsiteY271" fmla="*/ 1494370 h 1800225"/>
                <a:gd name="connsiteX272" fmla="*/ 1319689 w 1800225"/>
                <a:gd name="connsiteY272" fmla="*/ 1524850 h 1800225"/>
                <a:gd name="connsiteX273" fmla="*/ 1350169 w 1800225"/>
                <a:gd name="connsiteY273" fmla="*/ 1505800 h 1800225"/>
                <a:gd name="connsiteX274" fmla="*/ 1368266 w 1800225"/>
                <a:gd name="connsiteY274" fmla="*/ 1421980 h 1800225"/>
                <a:gd name="connsiteX275" fmla="*/ 1368266 w 1800225"/>
                <a:gd name="connsiteY275" fmla="*/ 1421980 h 1800225"/>
                <a:gd name="connsiteX276" fmla="*/ 1368266 w 1800225"/>
                <a:gd name="connsiteY276" fmla="*/ 1422933 h 1800225"/>
                <a:gd name="connsiteX277" fmla="*/ 1411129 w 1800225"/>
                <a:gd name="connsiteY277" fmla="*/ 1467700 h 1800225"/>
                <a:gd name="connsiteX278" fmla="*/ 1411129 w 1800225"/>
                <a:gd name="connsiteY278" fmla="*/ 1467700 h 1800225"/>
                <a:gd name="connsiteX279" fmla="*/ 1397794 w 1800225"/>
                <a:gd name="connsiteY279" fmla="*/ 1530565 h 1800225"/>
                <a:gd name="connsiteX280" fmla="*/ 1416844 w 1800225"/>
                <a:gd name="connsiteY280" fmla="*/ 1561045 h 1800225"/>
                <a:gd name="connsiteX281" fmla="*/ 1447324 w 1800225"/>
                <a:gd name="connsiteY281" fmla="*/ 1541995 h 1800225"/>
                <a:gd name="connsiteX282" fmla="*/ 1453039 w 1800225"/>
                <a:gd name="connsiteY282" fmla="*/ 1513420 h 1800225"/>
                <a:gd name="connsiteX283" fmla="*/ 1453039 w 1800225"/>
                <a:gd name="connsiteY283" fmla="*/ 1513420 h 1800225"/>
                <a:gd name="connsiteX284" fmla="*/ 1488281 w 1800225"/>
                <a:gd name="connsiteY284" fmla="*/ 1549615 h 1800225"/>
                <a:gd name="connsiteX285" fmla="*/ 1523524 w 1800225"/>
                <a:gd name="connsiteY285" fmla="*/ 1550567 h 1800225"/>
                <a:gd name="connsiteX286" fmla="*/ 1524476 w 1800225"/>
                <a:gd name="connsiteY286" fmla="*/ 1514372 h 1800225"/>
                <a:gd name="connsiteX287" fmla="*/ 1483519 w 1800225"/>
                <a:gd name="connsiteY287" fmla="*/ 1472463 h 1800225"/>
                <a:gd name="connsiteX288" fmla="*/ 1482566 w 1800225"/>
                <a:gd name="connsiteY288" fmla="*/ 1471510 h 1800225"/>
                <a:gd name="connsiteX289" fmla="*/ 1528286 w 1800225"/>
                <a:gd name="connsiteY289" fmla="*/ 1461985 h 1800225"/>
                <a:gd name="connsiteX290" fmla="*/ 1547336 w 1800225"/>
                <a:gd name="connsiteY290" fmla="*/ 1431505 h 1800225"/>
                <a:gd name="connsiteX291" fmla="*/ 1516856 w 1800225"/>
                <a:gd name="connsiteY291" fmla="*/ 1412455 h 1800225"/>
                <a:gd name="connsiteX292" fmla="*/ 1440656 w 1800225"/>
                <a:gd name="connsiteY292" fmla="*/ 1428647 h 1800225"/>
                <a:gd name="connsiteX293" fmla="*/ 1397794 w 1800225"/>
                <a:gd name="connsiteY293" fmla="*/ 1379117 h 1800225"/>
                <a:gd name="connsiteX294" fmla="*/ 1397794 w 1800225"/>
                <a:gd name="connsiteY294" fmla="*/ 1379117 h 1800225"/>
                <a:gd name="connsiteX295" fmla="*/ 1495901 w 1800225"/>
                <a:gd name="connsiteY295" fmla="*/ 1358163 h 1800225"/>
                <a:gd name="connsiteX296" fmla="*/ 1514951 w 1800225"/>
                <a:gd name="connsiteY296" fmla="*/ 1327683 h 1800225"/>
                <a:gd name="connsiteX297" fmla="*/ 1484471 w 1800225"/>
                <a:gd name="connsiteY297" fmla="*/ 1308633 h 1800225"/>
                <a:gd name="connsiteX298" fmla="*/ 1355884 w 1800225"/>
                <a:gd name="connsiteY298" fmla="*/ 1336255 h 1800225"/>
                <a:gd name="connsiteX299" fmla="*/ 1355884 w 1800225"/>
                <a:gd name="connsiteY299" fmla="*/ 1336255 h 1800225"/>
                <a:gd name="connsiteX300" fmla="*/ 1313021 w 1800225"/>
                <a:gd name="connsiteY300" fmla="*/ 1291488 h 1800225"/>
                <a:gd name="connsiteX301" fmla="*/ 1313021 w 1800225"/>
                <a:gd name="connsiteY301" fmla="*/ 1291488 h 1800225"/>
                <a:gd name="connsiteX302" fmla="*/ 1448276 w 1800225"/>
                <a:gd name="connsiteY302" fmla="*/ 1261960 h 1800225"/>
                <a:gd name="connsiteX303" fmla="*/ 1467326 w 1800225"/>
                <a:gd name="connsiteY303" fmla="*/ 1231480 h 1800225"/>
                <a:gd name="connsiteX304" fmla="*/ 1436846 w 1800225"/>
                <a:gd name="connsiteY304" fmla="*/ 1212430 h 1800225"/>
                <a:gd name="connsiteX305" fmla="*/ 1271111 w 1800225"/>
                <a:gd name="connsiteY305" fmla="*/ 1248625 h 1800225"/>
                <a:gd name="connsiteX306" fmla="*/ 1271111 w 1800225"/>
                <a:gd name="connsiteY306" fmla="*/ 1248625 h 1800225"/>
                <a:gd name="connsiteX307" fmla="*/ 1218724 w 1800225"/>
                <a:gd name="connsiteY307" fmla="*/ 1194332 h 1800225"/>
                <a:gd name="connsiteX308" fmla="*/ 1431131 w 1800225"/>
                <a:gd name="connsiteY308" fmla="*/ 1150517 h 1800225"/>
                <a:gd name="connsiteX309" fmla="*/ 1449229 w 1800225"/>
                <a:gd name="connsiteY309" fmla="*/ 1135277 h 1800225"/>
                <a:gd name="connsiteX310" fmla="*/ 1447324 w 1800225"/>
                <a:gd name="connsiteY310" fmla="*/ 1112417 h 1800225"/>
                <a:gd name="connsiteX311" fmla="*/ 1332071 w 1800225"/>
                <a:gd name="connsiteY311" fmla="*/ 929537 h 1800225"/>
                <a:gd name="connsiteX312" fmla="*/ 1407319 w 1800225"/>
                <a:gd name="connsiteY312" fmla="*/ 929537 h 1800225"/>
                <a:gd name="connsiteX313" fmla="*/ 1495901 w 1800225"/>
                <a:gd name="connsiteY313" fmla="*/ 1073365 h 1800225"/>
                <a:gd name="connsiteX314" fmla="*/ 1531144 w 1800225"/>
                <a:gd name="connsiteY314" fmla="*/ 1081938 h 1800225"/>
                <a:gd name="connsiteX315" fmla="*/ 1539716 w 1800225"/>
                <a:gd name="connsiteY315" fmla="*/ 1046695 h 1800225"/>
                <a:gd name="connsiteX316" fmla="*/ 1467326 w 1800225"/>
                <a:gd name="connsiteY316" fmla="*/ 929537 h 1800225"/>
                <a:gd name="connsiteX317" fmla="*/ 1529239 w 1800225"/>
                <a:gd name="connsiteY317" fmla="*/ 929537 h 1800225"/>
                <a:gd name="connsiteX318" fmla="*/ 1530191 w 1800225"/>
                <a:gd name="connsiteY318" fmla="*/ 929537 h 1800225"/>
                <a:gd name="connsiteX319" fmla="*/ 1598771 w 1800225"/>
                <a:gd name="connsiteY319" fmla="*/ 1040980 h 1800225"/>
                <a:gd name="connsiteX320" fmla="*/ 1634014 w 1800225"/>
                <a:gd name="connsiteY320" fmla="*/ 1049552 h 1800225"/>
                <a:gd name="connsiteX321" fmla="*/ 1642586 w 1800225"/>
                <a:gd name="connsiteY321" fmla="*/ 1014310 h 1800225"/>
                <a:gd name="connsiteX322" fmla="*/ 1590199 w 1800225"/>
                <a:gd name="connsiteY322" fmla="*/ 928585 h 1800225"/>
                <a:gd name="connsiteX323" fmla="*/ 1653064 w 1800225"/>
                <a:gd name="connsiteY323" fmla="*/ 928585 h 1800225"/>
                <a:gd name="connsiteX324" fmla="*/ 1653064 w 1800225"/>
                <a:gd name="connsiteY324" fmla="*/ 928585 h 1800225"/>
                <a:gd name="connsiteX325" fmla="*/ 1694021 w 1800225"/>
                <a:gd name="connsiteY325" fmla="*/ 994307 h 1800225"/>
                <a:gd name="connsiteX326" fmla="*/ 1729264 w 1800225"/>
                <a:gd name="connsiteY326" fmla="*/ 1002880 h 1800225"/>
                <a:gd name="connsiteX327" fmla="*/ 1737836 w 1800225"/>
                <a:gd name="connsiteY327" fmla="*/ 967637 h 1800225"/>
                <a:gd name="connsiteX328" fmla="*/ 1714024 w 1800225"/>
                <a:gd name="connsiteY328" fmla="*/ 928585 h 1800225"/>
                <a:gd name="connsiteX329" fmla="*/ 1714024 w 1800225"/>
                <a:gd name="connsiteY329" fmla="*/ 928585 h 1800225"/>
                <a:gd name="connsiteX330" fmla="*/ 1774031 w 1800225"/>
                <a:gd name="connsiteY330" fmla="*/ 928585 h 1800225"/>
                <a:gd name="connsiteX331" fmla="*/ 1798796 w 1800225"/>
                <a:gd name="connsiteY331" fmla="*/ 902867 h 1800225"/>
                <a:gd name="connsiteX332" fmla="*/ 1773079 w 1800225"/>
                <a:gd name="connsiteY332" fmla="*/ 877150 h 1800225"/>
                <a:gd name="connsiteX333" fmla="*/ 1722596 w 1800225"/>
                <a:gd name="connsiteY333" fmla="*/ 878102 h 1800225"/>
                <a:gd name="connsiteX334" fmla="*/ 1722596 w 1800225"/>
                <a:gd name="connsiteY334" fmla="*/ 878102 h 1800225"/>
                <a:gd name="connsiteX335" fmla="*/ 1738789 w 1800225"/>
                <a:gd name="connsiteY335" fmla="*/ 853337 h 1800225"/>
                <a:gd name="connsiteX336" fmla="*/ 1732121 w 1800225"/>
                <a:gd name="connsiteY336" fmla="*/ 818095 h 1800225"/>
                <a:gd name="connsiteX337" fmla="*/ 1708309 w 1800225"/>
                <a:gd name="connsiteY337" fmla="*/ 815237 h 1800225"/>
                <a:gd name="connsiteX338" fmla="*/ 1696879 w 1800225"/>
                <a:gd name="connsiteY338" fmla="*/ 824762 h 1800225"/>
                <a:gd name="connsiteX339" fmla="*/ 1661636 w 1800225"/>
                <a:gd name="connsiteY339" fmla="*/ 877150 h 1800225"/>
                <a:gd name="connsiteX340" fmla="*/ 1661636 w 1800225"/>
                <a:gd name="connsiteY340" fmla="*/ 877150 h 1800225"/>
                <a:gd name="connsiteX341" fmla="*/ 1598771 w 1800225"/>
                <a:gd name="connsiteY341" fmla="*/ 877150 h 1800225"/>
                <a:gd name="connsiteX342" fmla="*/ 1646396 w 1800225"/>
                <a:gd name="connsiteY342" fmla="*/ 806665 h 1800225"/>
                <a:gd name="connsiteX343" fmla="*/ 1639729 w 1800225"/>
                <a:gd name="connsiteY343" fmla="*/ 771422 h 1800225"/>
                <a:gd name="connsiteX344" fmla="*/ 1615916 w 1800225"/>
                <a:gd name="connsiteY344" fmla="*/ 768565 h 1800225"/>
                <a:gd name="connsiteX345" fmla="*/ 1604486 w 1800225"/>
                <a:gd name="connsiteY345" fmla="*/ 778090 h 1800225"/>
                <a:gd name="connsiteX346" fmla="*/ 1537811 w 1800225"/>
                <a:gd name="connsiteY346" fmla="*/ 877150 h 1800225"/>
                <a:gd name="connsiteX347" fmla="*/ 1462564 w 1800225"/>
                <a:gd name="connsiteY347" fmla="*/ 877150 h 1800225"/>
                <a:gd name="connsiteX348" fmla="*/ 1462564 w 1800225"/>
                <a:gd name="connsiteY348" fmla="*/ 877150 h 1800225"/>
                <a:gd name="connsiteX349" fmla="*/ 1545431 w 1800225"/>
                <a:gd name="connsiteY349" fmla="*/ 754277 h 1800225"/>
                <a:gd name="connsiteX350" fmla="*/ 1538764 w 1800225"/>
                <a:gd name="connsiteY350" fmla="*/ 719035 h 1800225"/>
                <a:gd name="connsiteX351" fmla="*/ 1514951 w 1800225"/>
                <a:gd name="connsiteY351" fmla="*/ 716177 h 1800225"/>
                <a:gd name="connsiteX352" fmla="*/ 1503521 w 1800225"/>
                <a:gd name="connsiteY352" fmla="*/ 725702 h 1800225"/>
                <a:gd name="connsiteX353" fmla="*/ 1401604 w 1800225"/>
                <a:gd name="connsiteY353" fmla="*/ 878102 h 1800225"/>
                <a:gd name="connsiteX354" fmla="*/ 1322546 w 1800225"/>
                <a:gd name="connsiteY354" fmla="*/ 877150 h 1800225"/>
                <a:gd name="connsiteX355" fmla="*/ 1443514 w 1800225"/>
                <a:gd name="connsiteY355" fmla="*/ 706652 h 1800225"/>
                <a:gd name="connsiteX356" fmla="*/ 1445419 w 1800225"/>
                <a:gd name="connsiteY356" fmla="*/ 682840 h 1800225"/>
                <a:gd name="connsiteX357" fmla="*/ 1427321 w 1800225"/>
                <a:gd name="connsiteY357" fmla="*/ 667600 h 1800225"/>
                <a:gd name="connsiteX358" fmla="*/ 1221581 w 1800225"/>
                <a:gd name="connsiteY358" fmla="*/ 628547 h 1800225"/>
                <a:gd name="connsiteX359" fmla="*/ 1278731 w 1800225"/>
                <a:gd name="connsiteY359" fmla="*/ 573302 h 1800225"/>
                <a:gd name="connsiteX360" fmla="*/ 1456849 w 1800225"/>
                <a:gd name="connsiteY360" fmla="*/ 611402 h 1800225"/>
                <a:gd name="connsiteX361" fmla="*/ 1487329 w 1800225"/>
                <a:gd name="connsiteY361" fmla="*/ 592352 h 1800225"/>
                <a:gd name="connsiteX362" fmla="*/ 1468279 w 1800225"/>
                <a:gd name="connsiteY362" fmla="*/ 561872 h 1800225"/>
                <a:gd name="connsiteX363" fmla="*/ 1321594 w 1800225"/>
                <a:gd name="connsiteY363" fmla="*/ 532345 h 1800225"/>
                <a:gd name="connsiteX364" fmla="*/ 1374934 w 1800225"/>
                <a:gd name="connsiteY364" fmla="*/ 479957 h 1800225"/>
                <a:gd name="connsiteX365" fmla="*/ 1492091 w 1800225"/>
                <a:gd name="connsiteY365" fmla="*/ 504722 h 1800225"/>
                <a:gd name="connsiteX366" fmla="*/ 1522571 w 1800225"/>
                <a:gd name="connsiteY366" fmla="*/ 485672 h 1800225"/>
                <a:gd name="connsiteX367" fmla="*/ 1503521 w 1800225"/>
                <a:gd name="connsiteY367" fmla="*/ 455192 h 1800225"/>
                <a:gd name="connsiteX368" fmla="*/ 1420654 w 1800225"/>
                <a:gd name="connsiteY368" fmla="*/ 437095 h 1800225"/>
                <a:gd name="connsiteX369" fmla="*/ 1420654 w 1800225"/>
                <a:gd name="connsiteY369" fmla="*/ 437095 h 1800225"/>
                <a:gd name="connsiteX370" fmla="*/ 1466374 w 1800225"/>
                <a:gd name="connsiteY370" fmla="*/ 393280 h 1800225"/>
                <a:gd name="connsiteX371" fmla="*/ 1528286 w 1800225"/>
                <a:gd name="connsiteY371" fmla="*/ 406615 h 1800225"/>
                <a:gd name="connsiteX372" fmla="*/ 1558766 w 1800225"/>
                <a:gd name="connsiteY372" fmla="*/ 387565 h 1800225"/>
                <a:gd name="connsiteX373" fmla="*/ 1539716 w 1800225"/>
                <a:gd name="connsiteY373" fmla="*/ 357085 h 1800225"/>
                <a:gd name="connsiteX374" fmla="*/ 1510189 w 1800225"/>
                <a:gd name="connsiteY374" fmla="*/ 350417 h 1800225"/>
                <a:gd name="connsiteX375" fmla="*/ 1510189 w 1800225"/>
                <a:gd name="connsiteY375" fmla="*/ 350417 h 1800225"/>
                <a:gd name="connsiteX376" fmla="*/ 1546384 w 1800225"/>
                <a:gd name="connsiteY376" fmla="*/ 316127 h 1800225"/>
                <a:gd name="connsiteX377" fmla="*/ 1546384 w 1800225"/>
                <a:gd name="connsiteY377" fmla="*/ 280885 h 1800225"/>
                <a:gd name="connsiteX378" fmla="*/ 1257776 w 1800225"/>
                <a:gd name="connsiteY378" fmla="*/ 879055 h 1800225"/>
                <a:gd name="connsiteX379" fmla="*/ 1110139 w 1800225"/>
                <a:gd name="connsiteY379" fmla="*/ 880007 h 1800225"/>
                <a:gd name="connsiteX380" fmla="*/ 1109186 w 1800225"/>
                <a:gd name="connsiteY380" fmla="*/ 828572 h 1800225"/>
                <a:gd name="connsiteX381" fmla="*/ 1102519 w 1800225"/>
                <a:gd name="connsiteY381" fmla="*/ 811427 h 1800225"/>
                <a:gd name="connsiteX382" fmla="*/ 1068229 w 1800225"/>
                <a:gd name="connsiteY382" fmla="*/ 774280 h 1800225"/>
                <a:gd name="connsiteX383" fmla="*/ 1175861 w 1800225"/>
                <a:gd name="connsiteY383" fmla="*/ 671410 h 1800225"/>
                <a:gd name="connsiteX384" fmla="*/ 1376839 w 1800225"/>
                <a:gd name="connsiteY384" fmla="*/ 710462 h 1800225"/>
                <a:gd name="connsiteX385" fmla="*/ 1258729 w 1800225"/>
                <a:gd name="connsiteY385" fmla="*/ 877150 h 1800225"/>
                <a:gd name="connsiteX386" fmla="*/ 1257776 w 1800225"/>
                <a:gd name="connsiteY386" fmla="*/ 879055 h 1800225"/>
                <a:gd name="connsiteX387" fmla="*/ 1059656 w 1800225"/>
                <a:gd name="connsiteY387" fmla="*/ 879055 h 1800225"/>
                <a:gd name="connsiteX388" fmla="*/ 1060609 w 1800225"/>
                <a:gd name="connsiteY388" fmla="*/ 929537 h 1800225"/>
                <a:gd name="connsiteX389" fmla="*/ 1061561 w 1800225"/>
                <a:gd name="connsiteY389" fmla="*/ 969542 h 1800225"/>
                <a:gd name="connsiteX390" fmla="*/ 1032034 w 1800225"/>
                <a:gd name="connsiteY390" fmla="*/ 997165 h 1800225"/>
                <a:gd name="connsiteX391" fmla="*/ 994886 w 1800225"/>
                <a:gd name="connsiteY391" fmla="*/ 1031455 h 1800225"/>
                <a:gd name="connsiteX392" fmla="*/ 965359 w 1800225"/>
                <a:gd name="connsiteY392" fmla="*/ 1059077 h 1800225"/>
                <a:gd name="connsiteX393" fmla="*/ 925354 w 1800225"/>
                <a:gd name="connsiteY393" fmla="*/ 1060030 h 1800225"/>
                <a:gd name="connsiteX394" fmla="*/ 874871 w 1800225"/>
                <a:gd name="connsiteY394" fmla="*/ 1060982 h 1800225"/>
                <a:gd name="connsiteX395" fmla="*/ 834866 w 1800225"/>
                <a:gd name="connsiteY395" fmla="*/ 1061935 h 1800225"/>
                <a:gd name="connsiteX396" fmla="*/ 807244 w 1800225"/>
                <a:gd name="connsiteY396" fmla="*/ 1032407 h 1800225"/>
                <a:gd name="connsiteX397" fmla="*/ 772954 w 1800225"/>
                <a:gd name="connsiteY397" fmla="*/ 995260 h 1800225"/>
                <a:gd name="connsiteX398" fmla="*/ 745331 w 1800225"/>
                <a:gd name="connsiteY398" fmla="*/ 965732 h 1800225"/>
                <a:gd name="connsiteX399" fmla="*/ 744379 w 1800225"/>
                <a:gd name="connsiteY399" fmla="*/ 925727 h 1800225"/>
                <a:gd name="connsiteX400" fmla="*/ 743426 w 1800225"/>
                <a:gd name="connsiteY400" fmla="*/ 875245 h 1800225"/>
                <a:gd name="connsiteX401" fmla="*/ 742474 w 1800225"/>
                <a:gd name="connsiteY401" fmla="*/ 835240 h 1800225"/>
                <a:gd name="connsiteX402" fmla="*/ 772001 w 1800225"/>
                <a:gd name="connsiteY402" fmla="*/ 807617 h 1800225"/>
                <a:gd name="connsiteX403" fmla="*/ 809149 w 1800225"/>
                <a:gd name="connsiteY403" fmla="*/ 773327 h 1800225"/>
                <a:gd name="connsiteX404" fmla="*/ 838676 w 1800225"/>
                <a:gd name="connsiteY404" fmla="*/ 745705 h 1800225"/>
                <a:gd name="connsiteX405" fmla="*/ 878681 w 1800225"/>
                <a:gd name="connsiteY405" fmla="*/ 744752 h 1800225"/>
                <a:gd name="connsiteX406" fmla="*/ 929164 w 1800225"/>
                <a:gd name="connsiteY406" fmla="*/ 743800 h 1800225"/>
                <a:gd name="connsiteX407" fmla="*/ 969169 w 1800225"/>
                <a:gd name="connsiteY407" fmla="*/ 742847 h 1800225"/>
                <a:gd name="connsiteX408" fmla="*/ 996791 w 1800225"/>
                <a:gd name="connsiteY408" fmla="*/ 772375 h 1800225"/>
                <a:gd name="connsiteX409" fmla="*/ 1031081 w 1800225"/>
                <a:gd name="connsiteY409" fmla="*/ 809522 h 1800225"/>
                <a:gd name="connsiteX410" fmla="*/ 1057751 w 1800225"/>
                <a:gd name="connsiteY410" fmla="*/ 839050 h 1800225"/>
                <a:gd name="connsiteX411" fmla="*/ 1059656 w 1800225"/>
                <a:gd name="connsiteY411" fmla="*/ 879055 h 1800225"/>
                <a:gd name="connsiteX412" fmla="*/ 1178719 w 1800225"/>
                <a:gd name="connsiteY412" fmla="*/ 1150517 h 1800225"/>
                <a:gd name="connsiteX413" fmla="*/ 1066324 w 1800225"/>
                <a:gd name="connsiteY413" fmla="*/ 1033360 h 1800225"/>
                <a:gd name="connsiteX414" fmla="*/ 1103471 w 1800225"/>
                <a:gd name="connsiteY414" fmla="*/ 999070 h 1800225"/>
                <a:gd name="connsiteX415" fmla="*/ 1112044 w 1800225"/>
                <a:gd name="connsiteY415" fmla="*/ 980020 h 1800225"/>
                <a:gd name="connsiteX416" fmla="*/ 1111091 w 1800225"/>
                <a:gd name="connsiteY416" fmla="*/ 929537 h 1800225"/>
                <a:gd name="connsiteX417" fmla="*/ 1272064 w 1800225"/>
                <a:gd name="connsiteY417" fmla="*/ 928585 h 1800225"/>
                <a:gd name="connsiteX418" fmla="*/ 1384459 w 1800225"/>
                <a:gd name="connsiteY418" fmla="*/ 1107655 h 1800225"/>
                <a:gd name="connsiteX419" fmla="*/ 1178719 w 1800225"/>
                <a:gd name="connsiteY419" fmla="*/ 1150517 h 1800225"/>
                <a:gd name="connsiteX420" fmla="*/ 926306 w 1800225"/>
                <a:gd name="connsiteY420" fmla="*/ 1260055 h 1800225"/>
                <a:gd name="connsiteX421" fmla="*/ 925354 w 1800225"/>
                <a:gd name="connsiteY421" fmla="*/ 1111465 h 1800225"/>
                <a:gd name="connsiteX422" fmla="*/ 975836 w 1800225"/>
                <a:gd name="connsiteY422" fmla="*/ 1110513 h 1800225"/>
                <a:gd name="connsiteX423" fmla="*/ 992981 w 1800225"/>
                <a:gd name="connsiteY423" fmla="*/ 1103845 h 1800225"/>
                <a:gd name="connsiteX424" fmla="*/ 1030129 w 1800225"/>
                <a:gd name="connsiteY424" fmla="*/ 1069555 h 1800225"/>
                <a:gd name="connsiteX425" fmla="*/ 1132999 w 1800225"/>
                <a:gd name="connsiteY425" fmla="*/ 1177188 h 1800225"/>
                <a:gd name="connsiteX426" fmla="*/ 1093946 w 1800225"/>
                <a:gd name="connsiteY426" fmla="*/ 1378165 h 1800225"/>
                <a:gd name="connsiteX427" fmla="*/ 926306 w 1800225"/>
                <a:gd name="connsiteY427" fmla="*/ 1260055 h 1800225"/>
                <a:gd name="connsiteX428" fmla="*/ 652939 w 1800225"/>
                <a:gd name="connsiteY428" fmla="*/ 1179092 h 1800225"/>
                <a:gd name="connsiteX429" fmla="*/ 769144 w 1800225"/>
                <a:gd name="connsiteY429" fmla="*/ 1067650 h 1800225"/>
                <a:gd name="connsiteX430" fmla="*/ 803434 w 1800225"/>
                <a:gd name="connsiteY430" fmla="*/ 1104797 h 1800225"/>
                <a:gd name="connsiteX431" fmla="*/ 822484 w 1800225"/>
                <a:gd name="connsiteY431" fmla="*/ 1112417 h 1800225"/>
                <a:gd name="connsiteX432" fmla="*/ 872966 w 1800225"/>
                <a:gd name="connsiteY432" fmla="*/ 1111465 h 1800225"/>
                <a:gd name="connsiteX433" fmla="*/ 872966 w 1800225"/>
                <a:gd name="connsiteY433" fmla="*/ 1274342 h 1800225"/>
                <a:gd name="connsiteX434" fmla="*/ 694849 w 1800225"/>
                <a:gd name="connsiteY434" fmla="*/ 1386738 h 1800225"/>
                <a:gd name="connsiteX435" fmla="*/ 652939 w 1800225"/>
                <a:gd name="connsiteY435" fmla="*/ 1179092 h 1800225"/>
                <a:gd name="connsiteX436" fmla="*/ 545306 w 1800225"/>
                <a:gd name="connsiteY436" fmla="*/ 926680 h 1800225"/>
                <a:gd name="connsiteX437" fmla="*/ 693896 w 1800225"/>
                <a:gd name="connsiteY437" fmla="*/ 925727 h 1800225"/>
                <a:gd name="connsiteX438" fmla="*/ 694849 w 1800225"/>
                <a:gd name="connsiteY438" fmla="*/ 976210 h 1800225"/>
                <a:gd name="connsiteX439" fmla="*/ 701516 w 1800225"/>
                <a:gd name="connsiteY439" fmla="*/ 993355 h 1800225"/>
                <a:gd name="connsiteX440" fmla="*/ 735806 w 1800225"/>
                <a:gd name="connsiteY440" fmla="*/ 1030502 h 1800225"/>
                <a:gd name="connsiteX441" fmla="*/ 628174 w 1800225"/>
                <a:gd name="connsiteY441" fmla="*/ 1132420 h 1800225"/>
                <a:gd name="connsiteX442" fmla="*/ 627221 w 1800225"/>
                <a:gd name="connsiteY442" fmla="*/ 1131467 h 1800225"/>
                <a:gd name="connsiteX443" fmla="*/ 426244 w 1800225"/>
                <a:gd name="connsiteY443" fmla="*/ 1093367 h 1800225"/>
                <a:gd name="connsiteX444" fmla="*/ 545306 w 1800225"/>
                <a:gd name="connsiteY444" fmla="*/ 926680 h 1800225"/>
                <a:gd name="connsiteX445" fmla="*/ 626269 w 1800225"/>
                <a:gd name="connsiteY445" fmla="*/ 654265 h 1800225"/>
                <a:gd name="connsiteX446" fmla="*/ 737711 w 1800225"/>
                <a:gd name="connsiteY446" fmla="*/ 770470 h 1800225"/>
                <a:gd name="connsiteX447" fmla="*/ 700564 w 1800225"/>
                <a:gd name="connsiteY447" fmla="*/ 804760 h 1800225"/>
                <a:gd name="connsiteX448" fmla="*/ 691991 w 1800225"/>
                <a:gd name="connsiteY448" fmla="*/ 823810 h 1800225"/>
                <a:gd name="connsiteX449" fmla="*/ 692944 w 1800225"/>
                <a:gd name="connsiteY449" fmla="*/ 875245 h 1800225"/>
                <a:gd name="connsiteX450" fmla="*/ 531971 w 1800225"/>
                <a:gd name="connsiteY450" fmla="*/ 876197 h 1800225"/>
                <a:gd name="connsiteX451" fmla="*/ 418624 w 1800225"/>
                <a:gd name="connsiteY451" fmla="*/ 697127 h 1800225"/>
                <a:gd name="connsiteX452" fmla="*/ 626269 w 1800225"/>
                <a:gd name="connsiteY452" fmla="*/ 654265 h 1800225"/>
                <a:gd name="connsiteX453" fmla="*/ 877729 w 1800225"/>
                <a:gd name="connsiteY453" fmla="*/ 545680 h 1800225"/>
                <a:gd name="connsiteX454" fmla="*/ 877729 w 1800225"/>
                <a:gd name="connsiteY454" fmla="*/ 695222 h 1800225"/>
                <a:gd name="connsiteX455" fmla="*/ 827246 w 1800225"/>
                <a:gd name="connsiteY455" fmla="*/ 696175 h 1800225"/>
                <a:gd name="connsiteX456" fmla="*/ 817721 w 1800225"/>
                <a:gd name="connsiteY456" fmla="*/ 698080 h 1800225"/>
                <a:gd name="connsiteX457" fmla="*/ 810101 w 1800225"/>
                <a:gd name="connsiteY457" fmla="*/ 703795 h 1800225"/>
                <a:gd name="connsiteX458" fmla="*/ 773906 w 1800225"/>
                <a:gd name="connsiteY458" fmla="*/ 738085 h 1800225"/>
                <a:gd name="connsiteX459" fmla="*/ 671989 w 1800225"/>
                <a:gd name="connsiteY459" fmla="*/ 629500 h 1800225"/>
                <a:gd name="connsiteX460" fmla="*/ 711041 w 1800225"/>
                <a:gd name="connsiteY460" fmla="*/ 428522 h 1800225"/>
                <a:gd name="connsiteX461" fmla="*/ 877729 w 1800225"/>
                <a:gd name="connsiteY461" fmla="*/ 545680 h 1800225"/>
                <a:gd name="connsiteX462" fmla="*/ 1151096 w 1800225"/>
                <a:gd name="connsiteY462" fmla="*/ 626642 h 1800225"/>
                <a:gd name="connsiteX463" fmla="*/ 1034891 w 1800225"/>
                <a:gd name="connsiteY463" fmla="*/ 738085 h 1800225"/>
                <a:gd name="connsiteX464" fmla="*/ 999649 w 1800225"/>
                <a:gd name="connsiteY464" fmla="*/ 699985 h 1800225"/>
                <a:gd name="connsiteX465" fmla="*/ 980599 w 1800225"/>
                <a:gd name="connsiteY465" fmla="*/ 692365 h 1800225"/>
                <a:gd name="connsiteX466" fmla="*/ 929164 w 1800225"/>
                <a:gd name="connsiteY466" fmla="*/ 693317 h 1800225"/>
                <a:gd name="connsiteX467" fmla="*/ 928211 w 1800225"/>
                <a:gd name="connsiteY467" fmla="*/ 532345 h 1800225"/>
                <a:gd name="connsiteX468" fmla="*/ 1107281 w 1800225"/>
                <a:gd name="connsiteY468" fmla="*/ 419950 h 1800225"/>
                <a:gd name="connsiteX469" fmla="*/ 1151096 w 1800225"/>
                <a:gd name="connsiteY469" fmla="*/ 626642 h 1800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</a:cxnLst>
              <a:rect l="l" t="t" r="r" b="b"/>
              <a:pathLst>
                <a:path w="1800225" h="1800225">
                  <a:moveTo>
                    <a:pt x="1546384" y="280885"/>
                  </a:moveTo>
                  <a:cubicBezTo>
                    <a:pt x="1536859" y="270407"/>
                    <a:pt x="1520666" y="270407"/>
                    <a:pt x="1511141" y="279932"/>
                  </a:cubicBezTo>
                  <a:lnTo>
                    <a:pt x="1467326" y="320890"/>
                  </a:lnTo>
                  <a:lnTo>
                    <a:pt x="1457801" y="275170"/>
                  </a:lnTo>
                  <a:cubicBezTo>
                    <a:pt x="1454944" y="261835"/>
                    <a:pt x="1441609" y="253262"/>
                    <a:pt x="1427321" y="256120"/>
                  </a:cubicBezTo>
                  <a:cubicBezTo>
                    <a:pt x="1426369" y="256120"/>
                    <a:pt x="1424464" y="257072"/>
                    <a:pt x="1423511" y="257072"/>
                  </a:cubicBezTo>
                  <a:cubicBezTo>
                    <a:pt x="1412081" y="261835"/>
                    <a:pt x="1405414" y="273265"/>
                    <a:pt x="1408271" y="285647"/>
                  </a:cubicBezTo>
                  <a:lnTo>
                    <a:pt x="1424464" y="361847"/>
                  </a:lnTo>
                  <a:lnTo>
                    <a:pt x="1424464" y="361847"/>
                  </a:lnTo>
                  <a:lnTo>
                    <a:pt x="1378744" y="405662"/>
                  </a:lnTo>
                  <a:lnTo>
                    <a:pt x="1378744" y="405662"/>
                  </a:lnTo>
                  <a:lnTo>
                    <a:pt x="1356836" y="306602"/>
                  </a:lnTo>
                  <a:cubicBezTo>
                    <a:pt x="1353979" y="293267"/>
                    <a:pt x="1340644" y="284695"/>
                    <a:pt x="1326356" y="287552"/>
                  </a:cubicBezTo>
                  <a:cubicBezTo>
                    <a:pt x="1324451" y="287552"/>
                    <a:pt x="1323499" y="288505"/>
                    <a:pt x="1322546" y="288505"/>
                  </a:cubicBezTo>
                  <a:cubicBezTo>
                    <a:pt x="1311116" y="293267"/>
                    <a:pt x="1304449" y="304697"/>
                    <a:pt x="1307306" y="317080"/>
                  </a:cubicBezTo>
                  <a:lnTo>
                    <a:pt x="1335881" y="445667"/>
                  </a:lnTo>
                  <a:lnTo>
                    <a:pt x="1335881" y="445667"/>
                  </a:lnTo>
                  <a:lnTo>
                    <a:pt x="1291114" y="488530"/>
                  </a:lnTo>
                  <a:lnTo>
                    <a:pt x="1291114" y="488530"/>
                  </a:lnTo>
                  <a:lnTo>
                    <a:pt x="1261586" y="353275"/>
                  </a:lnTo>
                  <a:cubicBezTo>
                    <a:pt x="1258729" y="339940"/>
                    <a:pt x="1245394" y="331367"/>
                    <a:pt x="1231106" y="334225"/>
                  </a:cubicBezTo>
                  <a:cubicBezTo>
                    <a:pt x="1230154" y="334225"/>
                    <a:pt x="1228249" y="335177"/>
                    <a:pt x="1227296" y="335177"/>
                  </a:cubicBezTo>
                  <a:cubicBezTo>
                    <a:pt x="1215866" y="339940"/>
                    <a:pt x="1209199" y="352322"/>
                    <a:pt x="1212056" y="363752"/>
                  </a:cubicBezTo>
                  <a:lnTo>
                    <a:pt x="1248251" y="529487"/>
                  </a:lnTo>
                  <a:lnTo>
                    <a:pt x="1193959" y="581875"/>
                  </a:lnTo>
                  <a:lnTo>
                    <a:pt x="1150144" y="372325"/>
                  </a:lnTo>
                  <a:cubicBezTo>
                    <a:pt x="1148239" y="364705"/>
                    <a:pt x="1142524" y="358037"/>
                    <a:pt x="1134904" y="354227"/>
                  </a:cubicBezTo>
                  <a:cubicBezTo>
                    <a:pt x="1127284" y="351370"/>
                    <a:pt x="1118711" y="352322"/>
                    <a:pt x="1111091" y="356132"/>
                  </a:cubicBezTo>
                  <a:lnTo>
                    <a:pt x="929164" y="471385"/>
                  </a:lnTo>
                  <a:lnTo>
                    <a:pt x="928211" y="396137"/>
                  </a:lnTo>
                  <a:lnTo>
                    <a:pt x="1072991" y="307555"/>
                  </a:lnTo>
                  <a:cubicBezTo>
                    <a:pt x="1084421" y="299935"/>
                    <a:pt x="1088231" y="284695"/>
                    <a:pt x="1081564" y="272312"/>
                  </a:cubicBezTo>
                  <a:cubicBezTo>
                    <a:pt x="1073944" y="259930"/>
                    <a:pt x="1058704" y="256120"/>
                    <a:pt x="1046321" y="263740"/>
                  </a:cubicBezTo>
                  <a:lnTo>
                    <a:pt x="929164" y="336130"/>
                  </a:lnTo>
                  <a:lnTo>
                    <a:pt x="929164" y="273265"/>
                  </a:lnTo>
                  <a:lnTo>
                    <a:pt x="1041559" y="203732"/>
                  </a:lnTo>
                  <a:cubicBezTo>
                    <a:pt x="1053941" y="196112"/>
                    <a:pt x="1056799" y="180872"/>
                    <a:pt x="1050131" y="168490"/>
                  </a:cubicBezTo>
                  <a:cubicBezTo>
                    <a:pt x="1042511" y="156107"/>
                    <a:pt x="1027271" y="152297"/>
                    <a:pt x="1014889" y="159917"/>
                  </a:cubicBezTo>
                  <a:lnTo>
                    <a:pt x="929164" y="212305"/>
                  </a:lnTo>
                  <a:lnTo>
                    <a:pt x="929164" y="149440"/>
                  </a:lnTo>
                  <a:lnTo>
                    <a:pt x="929164" y="148487"/>
                  </a:lnTo>
                  <a:lnTo>
                    <a:pt x="994886" y="107530"/>
                  </a:lnTo>
                  <a:cubicBezTo>
                    <a:pt x="1006316" y="99910"/>
                    <a:pt x="1010126" y="84670"/>
                    <a:pt x="1003459" y="72287"/>
                  </a:cubicBezTo>
                  <a:cubicBezTo>
                    <a:pt x="995839" y="59905"/>
                    <a:pt x="980599" y="56095"/>
                    <a:pt x="968216" y="63715"/>
                  </a:cubicBezTo>
                  <a:lnTo>
                    <a:pt x="929164" y="88480"/>
                  </a:lnTo>
                  <a:lnTo>
                    <a:pt x="929164" y="88480"/>
                  </a:lnTo>
                  <a:lnTo>
                    <a:pt x="929164" y="28472"/>
                  </a:lnTo>
                  <a:cubicBezTo>
                    <a:pt x="927259" y="17995"/>
                    <a:pt x="915829" y="7517"/>
                    <a:pt x="902494" y="7517"/>
                  </a:cubicBezTo>
                  <a:cubicBezTo>
                    <a:pt x="898684" y="6565"/>
                    <a:pt x="895826" y="7517"/>
                    <a:pt x="892969" y="9422"/>
                  </a:cubicBezTo>
                  <a:cubicBezTo>
                    <a:pt x="883444" y="13232"/>
                    <a:pt x="877729" y="21805"/>
                    <a:pt x="876776" y="32282"/>
                  </a:cubicBezTo>
                  <a:lnTo>
                    <a:pt x="876776" y="82765"/>
                  </a:lnTo>
                  <a:lnTo>
                    <a:pt x="852011" y="66572"/>
                  </a:lnTo>
                  <a:cubicBezTo>
                    <a:pt x="845344" y="61810"/>
                    <a:pt x="836771" y="60857"/>
                    <a:pt x="829151" y="64667"/>
                  </a:cubicBezTo>
                  <a:cubicBezTo>
                    <a:pt x="824389" y="66572"/>
                    <a:pt x="820579" y="69430"/>
                    <a:pt x="817721" y="74192"/>
                  </a:cubicBezTo>
                  <a:cubicBezTo>
                    <a:pt x="810101" y="85622"/>
                    <a:pt x="812959" y="101815"/>
                    <a:pt x="824389" y="109435"/>
                  </a:cubicBezTo>
                  <a:lnTo>
                    <a:pt x="877729" y="144677"/>
                  </a:lnTo>
                  <a:lnTo>
                    <a:pt x="876776" y="206590"/>
                  </a:lnTo>
                  <a:lnTo>
                    <a:pt x="807244" y="159917"/>
                  </a:lnTo>
                  <a:cubicBezTo>
                    <a:pt x="799624" y="155155"/>
                    <a:pt x="791051" y="154202"/>
                    <a:pt x="783431" y="157060"/>
                  </a:cubicBezTo>
                  <a:cubicBezTo>
                    <a:pt x="778669" y="158965"/>
                    <a:pt x="774859" y="161822"/>
                    <a:pt x="772001" y="166585"/>
                  </a:cubicBezTo>
                  <a:cubicBezTo>
                    <a:pt x="764381" y="178015"/>
                    <a:pt x="767239" y="194207"/>
                    <a:pt x="778669" y="201827"/>
                  </a:cubicBezTo>
                  <a:lnTo>
                    <a:pt x="877729" y="268502"/>
                  </a:lnTo>
                  <a:lnTo>
                    <a:pt x="877729" y="268502"/>
                  </a:lnTo>
                  <a:lnTo>
                    <a:pt x="877729" y="343750"/>
                  </a:lnTo>
                  <a:lnTo>
                    <a:pt x="754856" y="260882"/>
                  </a:lnTo>
                  <a:cubicBezTo>
                    <a:pt x="747236" y="256120"/>
                    <a:pt x="738664" y="255167"/>
                    <a:pt x="731044" y="258025"/>
                  </a:cubicBezTo>
                  <a:cubicBezTo>
                    <a:pt x="726281" y="259930"/>
                    <a:pt x="722471" y="262787"/>
                    <a:pt x="719614" y="267550"/>
                  </a:cubicBezTo>
                  <a:cubicBezTo>
                    <a:pt x="711994" y="278980"/>
                    <a:pt x="714851" y="295172"/>
                    <a:pt x="726281" y="302792"/>
                  </a:cubicBezTo>
                  <a:lnTo>
                    <a:pt x="878681" y="404710"/>
                  </a:lnTo>
                  <a:lnTo>
                    <a:pt x="878681" y="483767"/>
                  </a:lnTo>
                  <a:lnTo>
                    <a:pt x="707231" y="363752"/>
                  </a:lnTo>
                  <a:cubicBezTo>
                    <a:pt x="699611" y="358990"/>
                    <a:pt x="691039" y="358037"/>
                    <a:pt x="683419" y="361847"/>
                  </a:cubicBezTo>
                  <a:cubicBezTo>
                    <a:pt x="675799" y="364705"/>
                    <a:pt x="670084" y="371372"/>
                    <a:pt x="668179" y="379945"/>
                  </a:cubicBezTo>
                  <a:lnTo>
                    <a:pt x="628174" y="584732"/>
                  </a:lnTo>
                  <a:lnTo>
                    <a:pt x="573881" y="528535"/>
                  </a:lnTo>
                  <a:lnTo>
                    <a:pt x="611981" y="349465"/>
                  </a:lnTo>
                  <a:cubicBezTo>
                    <a:pt x="614839" y="336130"/>
                    <a:pt x="606266" y="322795"/>
                    <a:pt x="592931" y="318985"/>
                  </a:cubicBezTo>
                  <a:cubicBezTo>
                    <a:pt x="588169" y="318032"/>
                    <a:pt x="582454" y="318032"/>
                    <a:pt x="577691" y="319937"/>
                  </a:cubicBezTo>
                  <a:cubicBezTo>
                    <a:pt x="570071" y="322795"/>
                    <a:pt x="564356" y="329462"/>
                    <a:pt x="562451" y="338035"/>
                  </a:cubicBezTo>
                  <a:lnTo>
                    <a:pt x="531019" y="482815"/>
                  </a:lnTo>
                  <a:lnTo>
                    <a:pt x="478631" y="428522"/>
                  </a:lnTo>
                  <a:lnTo>
                    <a:pt x="478631" y="428522"/>
                  </a:lnTo>
                  <a:lnTo>
                    <a:pt x="504349" y="312317"/>
                  </a:lnTo>
                  <a:cubicBezTo>
                    <a:pt x="507206" y="298982"/>
                    <a:pt x="498634" y="285647"/>
                    <a:pt x="485299" y="281837"/>
                  </a:cubicBezTo>
                  <a:cubicBezTo>
                    <a:pt x="480536" y="280885"/>
                    <a:pt x="474821" y="280885"/>
                    <a:pt x="470059" y="282790"/>
                  </a:cubicBezTo>
                  <a:cubicBezTo>
                    <a:pt x="462439" y="285647"/>
                    <a:pt x="456724" y="292315"/>
                    <a:pt x="454819" y="300887"/>
                  </a:cubicBezTo>
                  <a:lnTo>
                    <a:pt x="437674" y="382802"/>
                  </a:lnTo>
                  <a:lnTo>
                    <a:pt x="393859" y="338987"/>
                  </a:lnTo>
                  <a:lnTo>
                    <a:pt x="407194" y="276122"/>
                  </a:lnTo>
                  <a:cubicBezTo>
                    <a:pt x="410051" y="262787"/>
                    <a:pt x="401479" y="249452"/>
                    <a:pt x="388144" y="245642"/>
                  </a:cubicBezTo>
                  <a:cubicBezTo>
                    <a:pt x="383381" y="244690"/>
                    <a:pt x="377666" y="244690"/>
                    <a:pt x="373856" y="246595"/>
                  </a:cubicBezTo>
                  <a:cubicBezTo>
                    <a:pt x="366236" y="249452"/>
                    <a:pt x="360521" y="256120"/>
                    <a:pt x="358616" y="264692"/>
                  </a:cubicBezTo>
                  <a:lnTo>
                    <a:pt x="352901" y="293267"/>
                  </a:lnTo>
                  <a:lnTo>
                    <a:pt x="317659" y="257072"/>
                  </a:lnTo>
                  <a:cubicBezTo>
                    <a:pt x="310039" y="250405"/>
                    <a:pt x="299561" y="247547"/>
                    <a:pt x="290036" y="251357"/>
                  </a:cubicBezTo>
                  <a:cubicBezTo>
                    <a:pt x="287179" y="252310"/>
                    <a:pt x="284321" y="253262"/>
                    <a:pt x="282416" y="257072"/>
                  </a:cubicBezTo>
                  <a:cubicBezTo>
                    <a:pt x="271939" y="266597"/>
                    <a:pt x="271939" y="281837"/>
                    <a:pt x="281464" y="292315"/>
                  </a:cubicBezTo>
                  <a:lnTo>
                    <a:pt x="323374" y="335177"/>
                  </a:lnTo>
                  <a:lnTo>
                    <a:pt x="323374" y="335177"/>
                  </a:lnTo>
                  <a:lnTo>
                    <a:pt x="277654" y="344702"/>
                  </a:lnTo>
                  <a:cubicBezTo>
                    <a:pt x="264319" y="347560"/>
                    <a:pt x="255746" y="360895"/>
                    <a:pt x="258604" y="375182"/>
                  </a:cubicBezTo>
                  <a:cubicBezTo>
                    <a:pt x="261461" y="388517"/>
                    <a:pt x="274796" y="397090"/>
                    <a:pt x="289084" y="394232"/>
                  </a:cubicBezTo>
                  <a:lnTo>
                    <a:pt x="364331" y="378040"/>
                  </a:lnTo>
                  <a:lnTo>
                    <a:pt x="364331" y="378040"/>
                  </a:lnTo>
                  <a:lnTo>
                    <a:pt x="407194" y="423760"/>
                  </a:lnTo>
                  <a:lnTo>
                    <a:pt x="309086" y="444715"/>
                  </a:lnTo>
                  <a:cubicBezTo>
                    <a:pt x="295751" y="447572"/>
                    <a:pt x="287179" y="460907"/>
                    <a:pt x="290036" y="475195"/>
                  </a:cubicBezTo>
                  <a:cubicBezTo>
                    <a:pt x="292894" y="488530"/>
                    <a:pt x="306229" y="497102"/>
                    <a:pt x="320516" y="494245"/>
                  </a:cubicBezTo>
                  <a:lnTo>
                    <a:pt x="449104" y="465670"/>
                  </a:lnTo>
                  <a:lnTo>
                    <a:pt x="491966" y="511390"/>
                  </a:lnTo>
                  <a:lnTo>
                    <a:pt x="356711" y="540917"/>
                  </a:lnTo>
                  <a:cubicBezTo>
                    <a:pt x="343376" y="543775"/>
                    <a:pt x="334804" y="557110"/>
                    <a:pt x="337661" y="571397"/>
                  </a:cubicBezTo>
                  <a:cubicBezTo>
                    <a:pt x="340519" y="584732"/>
                    <a:pt x="353854" y="593305"/>
                    <a:pt x="368141" y="590447"/>
                  </a:cubicBezTo>
                  <a:lnTo>
                    <a:pt x="533876" y="554252"/>
                  </a:lnTo>
                  <a:lnTo>
                    <a:pt x="585311" y="608545"/>
                  </a:lnTo>
                  <a:lnTo>
                    <a:pt x="371951" y="655217"/>
                  </a:lnTo>
                  <a:cubicBezTo>
                    <a:pt x="364331" y="657122"/>
                    <a:pt x="357664" y="661885"/>
                    <a:pt x="353854" y="670457"/>
                  </a:cubicBezTo>
                  <a:cubicBezTo>
                    <a:pt x="351949" y="678077"/>
                    <a:pt x="351949" y="686650"/>
                    <a:pt x="355759" y="693317"/>
                  </a:cubicBezTo>
                  <a:lnTo>
                    <a:pt x="471964" y="876197"/>
                  </a:lnTo>
                  <a:lnTo>
                    <a:pt x="395764" y="876197"/>
                  </a:lnTo>
                  <a:lnTo>
                    <a:pt x="307181" y="731417"/>
                  </a:lnTo>
                  <a:cubicBezTo>
                    <a:pt x="300514" y="720940"/>
                    <a:pt x="287179" y="717130"/>
                    <a:pt x="275749" y="720940"/>
                  </a:cubicBezTo>
                  <a:cubicBezTo>
                    <a:pt x="274796" y="721892"/>
                    <a:pt x="272891" y="721892"/>
                    <a:pt x="271939" y="722845"/>
                  </a:cubicBezTo>
                  <a:cubicBezTo>
                    <a:pt x="260509" y="730465"/>
                    <a:pt x="256699" y="745705"/>
                    <a:pt x="263366" y="758087"/>
                  </a:cubicBezTo>
                  <a:lnTo>
                    <a:pt x="335756" y="876197"/>
                  </a:lnTo>
                  <a:lnTo>
                    <a:pt x="335756" y="876197"/>
                  </a:lnTo>
                  <a:lnTo>
                    <a:pt x="273844" y="876197"/>
                  </a:lnTo>
                  <a:lnTo>
                    <a:pt x="272891" y="876197"/>
                  </a:lnTo>
                  <a:lnTo>
                    <a:pt x="203359" y="763802"/>
                  </a:lnTo>
                  <a:cubicBezTo>
                    <a:pt x="196691" y="753325"/>
                    <a:pt x="183356" y="749515"/>
                    <a:pt x="171926" y="753325"/>
                  </a:cubicBezTo>
                  <a:cubicBezTo>
                    <a:pt x="170974" y="754277"/>
                    <a:pt x="169069" y="754277"/>
                    <a:pt x="168116" y="755230"/>
                  </a:cubicBezTo>
                  <a:cubicBezTo>
                    <a:pt x="155734" y="762850"/>
                    <a:pt x="152876" y="778090"/>
                    <a:pt x="159544" y="790472"/>
                  </a:cubicBezTo>
                  <a:lnTo>
                    <a:pt x="212884" y="876197"/>
                  </a:lnTo>
                  <a:lnTo>
                    <a:pt x="212884" y="876197"/>
                  </a:lnTo>
                  <a:lnTo>
                    <a:pt x="150019" y="876197"/>
                  </a:lnTo>
                  <a:lnTo>
                    <a:pt x="150019" y="876197"/>
                  </a:lnTo>
                  <a:lnTo>
                    <a:pt x="109061" y="809522"/>
                  </a:lnTo>
                  <a:cubicBezTo>
                    <a:pt x="102394" y="799045"/>
                    <a:pt x="89059" y="794282"/>
                    <a:pt x="77629" y="799045"/>
                  </a:cubicBezTo>
                  <a:cubicBezTo>
                    <a:pt x="76676" y="799997"/>
                    <a:pt x="74771" y="799997"/>
                    <a:pt x="73819" y="800950"/>
                  </a:cubicBezTo>
                  <a:cubicBezTo>
                    <a:pt x="62389" y="808570"/>
                    <a:pt x="58579" y="823810"/>
                    <a:pt x="65246" y="836192"/>
                  </a:cubicBezTo>
                  <a:lnTo>
                    <a:pt x="90011" y="876197"/>
                  </a:lnTo>
                  <a:lnTo>
                    <a:pt x="30004" y="877150"/>
                  </a:lnTo>
                  <a:cubicBezTo>
                    <a:pt x="18574" y="876197"/>
                    <a:pt x="7144" y="888580"/>
                    <a:pt x="7144" y="902867"/>
                  </a:cubicBezTo>
                  <a:cubicBezTo>
                    <a:pt x="7144" y="916202"/>
                    <a:pt x="18574" y="927632"/>
                    <a:pt x="32861" y="927632"/>
                  </a:cubicBezTo>
                  <a:lnTo>
                    <a:pt x="82391" y="926680"/>
                  </a:lnTo>
                  <a:lnTo>
                    <a:pt x="83344" y="926680"/>
                  </a:lnTo>
                  <a:lnTo>
                    <a:pt x="67151" y="951445"/>
                  </a:lnTo>
                  <a:cubicBezTo>
                    <a:pt x="59531" y="962875"/>
                    <a:pt x="62389" y="979067"/>
                    <a:pt x="73819" y="986687"/>
                  </a:cubicBezTo>
                  <a:cubicBezTo>
                    <a:pt x="85249" y="994307"/>
                    <a:pt x="101441" y="991450"/>
                    <a:pt x="109061" y="980020"/>
                  </a:cubicBezTo>
                  <a:lnTo>
                    <a:pt x="144304" y="927632"/>
                  </a:lnTo>
                  <a:lnTo>
                    <a:pt x="207169" y="927632"/>
                  </a:lnTo>
                  <a:lnTo>
                    <a:pt x="207169" y="927632"/>
                  </a:lnTo>
                  <a:lnTo>
                    <a:pt x="159544" y="998117"/>
                  </a:lnTo>
                  <a:cubicBezTo>
                    <a:pt x="151924" y="1009547"/>
                    <a:pt x="154781" y="1025740"/>
                    <a:pt x="166211" y="1033360"/>
                  </a:cubicBezTo>
                  <a:cubicBezTo>
                    <a:pt x="177641" y="1040980"/>
                    <a:pt x="193834" y="1038122"/>
                    <a:pt x="201454" y="1026692"/>
                  </a:cubicBezTo>
                  <a:lnTo>
                    <a:pt x="268129" y="927632"/>
                  </a:lnTo>
                  <a:lnTo>
                    <a:pt x="342424" y="928585"/>
                  </a:lnTo>
                  <a:lnTo>
                    <a:pt x="260509" y="1051457"/>
                  </a:lnTo>
                  <a:cubicBezTo>
                    <a:pt x="252889" y="1062888"/>
                    <a:pt x="255746" y="1079080"/>
                    <a:pt x="267176" y="1086700"/>
                  </a:cubicBezTo>
                  <a:cubicBezTo>
                    <a:pt x="278606" y="1094320"/>
                    <a:pt x="294799" y="1091463"/>
                    <a:pt x="302419" y="1080032"/>
                  </a:cubicBezTo>
                  <a:lnTo>
                    <a:pt x="404336" y="928585"/>
                  </a:lnTo>
                  <a:lnTo>
                    <a:pt x="483394" y="928585"/>
                  </a:lnTo>
                  <a:lnTo>
                    <a:pt x="362426" y="1100035"/>
                  </a:lnTo>
                  <a:cubicBezTo>
                    <a:pt x="357664" y="1106702"/>
                    <a:pt x="356711" y="1115275"/>
                    <a:pt x="360521" y="1123847"/>
                  </a:cubicBezTo>
                  <a:cubicBezTo>
                    <a:pt x="363379" y="1131467"/>
                    <a:pt x="370046" y="1137182"/>
                    <a:pt x="378619" y="1139088"/>
                  </a:cubicBezTo>
                  <a:lnTo>
                    <a:pt x="584359" y="1177188"/>
                  </a:lnTo>
                  <a:lnTo>
                    <a:pt x="528161" y="1232433"/>
                  </a:lnTo>
                  <a:lnTo>
                    <a:pt x="349091" y="1193380"/>
                  </a:lnTo>
                  <a:cubicBezTo>
                    <a:pt x="344329" y="1192427"/>
                    <a:pt x="338614" y="1192427"/>
                    <a:pt x="334804" y="1194332"/>
                  </a:cubicBezTo>
                  <a:cubicBezTo>
                    <a:pt x="327184" y="1197190"/>
                    <a:pt x="321469" y="1203857"/>
                    <a:pt x="319564" y="1212430"/>
                  </a:cubicBezTo>
                  <a:cubicBezTo>
                    <a:pt x="316706" y="1225765"/>
                    <a:pt x="325279" y="1240052"/>
                    <a:pt x="338614" y="1242910"/>
                  </a:cubicBezTo>
                  <a:lnTo>
                    <a:pt x="483394" y="1274342"/>
                  </a:lnTo>
                  <a:lnTo>
                    <a:pt x="483394" y="1274342"/>
                  </a:lnTo>
                  <a:lnTo>
                    <a:pt x="429101" y="1326730"/>
                  </a:lnTo>
                  <a:lnTo>
                    <a:pt x="311944" y="1300060"/>
                  </a:lnTo>
                  <a:cubicBezTo>
                    <a:pt x="307181" y="1299108"/>
                    <a:pt x="301466" y="1299108"/>
                    <a:pt x="296704" y="1301013"/>
                  </a:cubicBezTo>
                  <a:cubicBezTo>
                    <a:pt x="289084" y="1303870"/>
                    <a:pt x="283369" y="1310538"/>
                    <a:pt x="281464" y="1319110"/>
                  </a:cubicBezTo>
                  <a:cubicBezTo>
                    <a:pt x="278606" y="1332445"/>
                    <a:pt x="287179" y="1345780"/>
                    <a:pt x="300514" y="1349590"/>
                  </a:cubicBezTo>
                  <a:lnTo>
                    <a:pt x="383381" y="1367688"/>
                  </a:lnTo>
                  <a:lnTo>
                    <a:pt x="337661" y="1411502"/>
                  </a:lnTo>
                  <a:lnTo>
                    <a:pt x="337661" y="1411502"/>
                  </a:lnTo>
                  <a:lnTo>
                    <a:pt x="275749" y="1398167"/>
                  </a:lnTo>
                  <a:cubicBezTo>
                    <a:pt x="270986" y="1397215"/>
                    <a:pt x="265271" y="1397215"/>
                    <a:pt x="261461" y="1399120"/>
                  </a:cubicBezTo>
                  <a:cubicBezTo>
                    <a:pt x="253841" y="1401977"/>
                    <a:pt x="248126" y="1408645"/>
                    <a:pt x="246221" y="1417217"/>
                  </a:cubicBezTo>
                  <a:cubicBezTo>
                    <a:pt x="243364" y="1430552"/>
                    <a:pt x="251936" y="1443888"/>
                    <a:pt x="265271" y="1447697"/>
                  </a:cubicBezTo>
                  <a:lnTo>
                    <a:pt x="293846" y="1454365"/>
                  </a:lnTo>
                  <a:lnTo>
                    <a:pt x="293846" y="1454365"/>
                  </a:lnTo>
                  <a:lnTo>
                    <a:pt x="257651" y="1488655"/>
                  </a:lnTo>
                  <a:cubicBezTo>
                    <a:pt x="247174" y="1498180"/>
                    <a:pt x="247174" y="1514372"/>
                    <a:pt x="256699" y="1524850"/>
                  </a:cubicBezTo>
                  <a:cubicBezTo>
                    <a:pt x="266224" y="1535327"/>
                    <a:pt x="282416" y="1535327"/>
                    <a:pt x="291941" y="1525802"/>
                  </a:cubicBezTo>
                  <a:lnTo>
                    <a:pt x="334804" y="1483892"/>
                  </a:lnTo>
                  <a:lnTo>
                    <a:pt x="334804" y="1483892"/>
                  </a:lnTo>
                  <a:lnTo>
                    <a:pt x="344329" y="1528660"/>
                  </a:lnTo>
                  <a:cubicBezTo>
                    <a:pt x="347186" y="1541995"/>
                    <a:pt x="360521" y="1550567"/>
                    <a:pt x="374809" y="1547710"/>
                  </a:cubicBezTo>
                  <a:cubicBezTo>
                    <a:pt x="388144" y="1544852"/>
                    <a:pt x="396716" y="1531517"/>
                    <a:pt x="393859" y="1517230"/>
                  </a:cubicBezTo>
                  <a:lnTo>
                    <a:pt x="377666" y="1441983"/>
                  </a:lnTo>
                  <a:lnTo>
                    <a:pt x="377666" y="1441983"/>
                  </a:lnTo>
                  <a:lnTo>
                    <a:pt x="423386" y="1398167"/>
                  </a:lnTo>
                  <a:lnTo>
                    <a:pt x="444341" y="1496275"/>
                  </a:lnTo>
                  <a:cubicBezTo>
                    <a:pt x="447199" y="1509610"/>
                    <a:pt x="460534" y="1518183"/>
                    <a:pt x="474821" y="1515325"/>
                  </a:cubicBezTo>
                  <a:cubicBezTo>
                    <a:pt x="488156" y="1512467"/>
                    <a:pt x="496729" y="1499133"/>
                    <a:pt x="493871" y="1484845"/>
                  </a:cubicBezTo>
                  <a:lnTo>
                    <a:pt x="466249" y="1356258"/>
                  </a:lnTo>
                  <a:lnTo>
                    <a:pt x="467201" y="1356258"/>
                  </a:lnTo>
                  <a:lnTo>
                    <a:pt x="511969" y="1313395"/>
                  </a:lnTo>
                  <a:lnTo>
                    <a:pt x="541496" y="1447697"/>
                  </a:lnTo>
                  <a:cubicBezTo>
                    <a:pt x="544354" y="1461033"/>
                    <a:pt x="557689" y="1469605"/>
                    <a:pt x="571976" y="1466747"/>
                  </a:cubicBezTo>
                  <a:cubicBezTo>
                    <a:pt x="585311" y="1463890"/>
                    <a:pt x="593884" y="1450555"/>
                    <a:pt x="591026" y="1436267"/>
                  </a:cubicBezTo>
                  <a:lnTo>
                    <a:pt x="554831" y="1270533"/>
                  </a:lnTo>
                  <a:lnTo>
                    <a:pt x="608171" y="1218145"/>
                  </a:lnTo>
                  <a:lnTo>
                    <a:pt x="651986" y="1429600"/>
                  </a:lnTo>
                  <a:cubicBezTo>
                    <a:pt x="653891" y="1437220"/>
                    <a:pt x="659606" y="1443888"/>
                    <a:pt x="667226" y="1447697"/>
                  </a:cubicBezTo>
                  <a:cubicBezTo>
                    <a:pt x="674846" y="1450555"/>
                    <a:pt x="683419" y="1450555"/>
                    <a:pt x="691039" y="1445792"/>
                  </a:cubicBezTo>
                  <a:lnTo>
                    <a:pt x="874871" y="1330540"/>
                  </a:lnTo>
                  <a:lnTo>
                    <a:pt x="874871" y="1405788"/>
                  </a:lnTo>
                  <a:lnTo>
                    <a:pt x="874871" y="1405788"/>
                  </a:lnTo>
                  <a:lnTo>
                    <a:pt x="731044" y="1497227"/>
                  </a:lnTo>
                  <a:cubicBezTo>
                    <a:pt x="719614" y="1504847"/>
                    <a:pt x="715804" y="1520088"/>
                    <a:pt x="722471" y="1532470"/>
                  </a:cubicBezTo>
                  <a:cubicBezTo>
                    <a:pt x="730091" y="1543900"/>
                    <a:pt x="745331" y="1547710"/>
                    <a:pt x="757714" y="1541042"/>
                  </a:cubicBezTo>
                  <a:lnTo>
                    <a:pt x="875824" y="1468652"/>
                  </a:lnTo>
                  <a:lnTo>
                    <a:pt x="875824" y="1468652"/>
                  </a:lnTo>
                  <a:lnTo>
                    <a:pt x="875824" y="1530565"/>
                  </a:lnTo>
                  <a:lnTo>
                    <a:pt x="875824" y="1530565"/>
                  </a:lnTo>
                  <a:lnTo>
                    <a:pt x="763429" y="1600097"/>
                  </a:lnTo>
                  <a:cubicBezTo>
                    <a:pt x="751999" y="1607717"/>
                    <a:pt x="748189" y="1622958"/>
                    <a:pt x="754856" y="1635340"/>
                  </a:cubicBezTo>
                  <a:cubicBezTo>
                    <a:pt x="762476" y="1647722"/>
                    <a:pt x="777716" y="1650580"/>
                    <a:pt x="790099" y="1643913"/>
                  </a:cubicBezTo>
                  <a:lnTo>
                    <a:pt x="875824" y="1590572"/>
                  </a:lnTo>
                  <a:lnTo>
                    <a:pt x="875824" y="1591525"/>
                  </a:lnTo>
                  <a:lnTo>
                    <a:pt x="875824" y="1654390"/>
                  </a:lnTo>
                  <a:lnTo>
                    <a:pt x="809149" y="1695347"/>
                  </a:lnTo>
                  <a:cubicBezTo>
                    <a:pt x="796766" y="1702967"/>
                    <a:pt x="793909" y="1718208"/>
                    <a:pt x="800576" y="1730590"/>
                  </a:cubicBezTo>
                  <a:cubicBezTo>
                    <a:pt x="808196" y="1742020"/>
                    <a:pt x="823436" y="1745830"/>
                    <a:pt x="835819" y="1739163"/>
                  </a:cubicBezTo>
                  <a:lnTo>
                    <a:pt x="875824" y="1714397"/>
                  </a:lnTo>
                  <a:lnTo>
                    <a:pt x="875824" y="1715350"/>
                  </a:lnTo>
                  <a:lnTo>
                    <a:pt x="875824" y="1774405"/>
                  </a:lnTo>
                  <a:cubicBezTo>
                    <a:pt x="875824" y="1788692"/>
                    <a:pt x="887254" y="1800122"/>
                    <a:pt x="901541" y="1800122"/>
                  </a:cubicBezTo>
                  <a:cubicBezTo>
                    <a:pt x="914876" y="1800122"/>
                    <a:pt x="926306" y="1788692"/>
                    <a:pt x="926306" y="1774405"/>
                  </a:cubicBezTo>
                  <a:lnTo>
                    <a:pt x="927259" y="1723922"/>
                  </a:lnTo>
                  <a:lnTo>
                    <a:pt x="927259" y="1723922"/>
                  </a:lnTo>
                  <a:lnTo>
                    <a:pt x="951071" y="1740115"/>
                  </a:lnTo>
                  <a:cubicBezTo>
                    <a:pt x="962501" y="1747735"/>
                    <a:pt x="978694" y="1744877"/>
                    <a:pt x="986314" y="1733447"/>
                  </a:cubicBezTo>
                  <a:cubicBezTo>
                    <a:pt x="993934" y="1722017"/>
                    <a:pt x="991076" y="1705825"/>
                    <a:pt x="979646" y="1698205"/>
                  </a:cubicBezTo>
                  <a:lnTo>
                    <a:pt x="926306" y="1662010"/>
                  </a:lnTo>
                  <a:lnTo>
                    <a:pt x="926306" y="1662010"/>
                  </a:lnTo>
                  <a:lnTo>
                    <a:pt x="926306" y="1600097"/>
                  </a:lnTo>
                  <a:lnTo>
                    <a:pt x="926306" y="1599145"/>
                  </a:lnTo>
                  <a:lnTo>
                    <a:pt x="926306" y="1599145"/>
                  </a:lnTo>
                  <a:lnTo>
                    <a:pt x="997744" y="1646770"/>
                  </a:lnTo>
                  <a:cubicBezTo>
                    <a:pt x="1009174" y="1654390"/>
                    <a:pt x="1025366" y="1651533"/>
                    <a:pt x="1032986" y="1640102"/>
                  </a:cubicBezTo>
                  <a:cubicBezTo>
                    <a:pt x="1040606" y="1628672"/>
                    <a:pt x="1037749" y="1612480"/>
                    <a:pt x="1026319" y="1604860"/>
                  </a:cubicBezTo>
                  <a:lnTo>
                    <a:pt x="927259" y="1538185"/>
                  </a:lnTo>
                  <a:lnTo>
                    <a:pt x="927259" y="1538185"/>
                  </a:lnTo>
                  <a:lnTo>
                    <a:pt x="928211" y="1463890"/>
                  </a:lnTo>
                  <a:lnTo>
                    <a:pt x="928211" y="1463890"/>
                  </a:lnTo>
                  <a:lnTo>
                    <a:pt x="1051084" y="1546758"/>
                  </a:lnTo>
                  <a:cubicBezTo>
                    <a:pt x="1062514" y="1554377"/>
                    <a:pt x="1078706" y="1551520"/>
                    <a:pt x="1086326" y="1540090"/>
                  </a:cubicBezTo>
                  <a:cubicBezTo>
                    <a:pt x="1093946" y="1528660"/>
                    <a:pt x="1091089" y="1512467"/>
                    <a:pt x="1079659" y="1504847"/>
                  </a:cubicBezTo>
                  <a:lnTo>
                    <a:pt x="927259" y="1402930"/>
                  </a:lnTo>
                  <a:lnTo>
                    <a:pt x="927259" y="1402930"/>
                  </a:lnTo>
                  <a:lnTo>
                    <a:pt x="927259" y="1323872"/>
                  </a:lnTo>
                  <a:lnTo>
                    <a:pt x="1097756" y="1443888"/>
                  </a:lnTo>
                  <a:cubicBezTo>
                    <a:pt x="1111091" y="1453413"/>
                    <a:pt x="1133951" y="1444840"/>
                    <a:pt x="1136809" y="1427695"/>
                  </a:cubicBezTo>
                  <a:lnTo>
                    <a:pt x="1176814" y="1222907"/>
                  </a:lnTo>
                  <a:lnTo>
                    <a:pt x="1231106" y="1279105"/>
                  </a:lnTo>
                  <a:lnTo>
                    <a:pt x="1231106" y="1279105"/>
                  </a:lnTo>
                  <a:lnTo>
                    <a:pt x="1192054" y="1458175"/>
                  </a:lnTo>
                  <a:cubicBezTo>
                    <a:pt x="1189196" y="1471510"/>
                    <a:pt x="1197769" y="1484845"/>
                    <a:pt x="1211104" y="1487702"/>
                  </a:cubicBezTo>
                  <a:cubicBezTo>
                    <a:pt x="1224439" y="1490560"/>
                    <a:pt x="1237774" y="1481988"/>
                    <a:pt x="1241584" y="1468652"/>
                  </a:cubicBezTo>
                  <a:lnTo>
                    <a:pt x="1273016" y="1323872"/>
                  </a:lnTo>
                  <a:lnTo>
                    <a:pt x="1273016" y="1323872"/>
                  </a:lnTo>
                  <a:lnTo>
                    <a:pt x="1325404" y="1377213"/>
                  </a:lnTo>
                  <a:lnTo>
                    <a:pt x="1325404" y="1377213"/>
                  </a:lnTo>
                  <a:lnTo>
                    <a:pt x="1300639" y="1494370"/>
                  </a:lnTo>
                  <a:cubicBezTo>
                    <a:pt x="1297781" y="1507705"/>
                    <a:pt x="1306354" y="1521040"/>
                    <a:pt x="1319689" y="1524850"/>
                  </a:cubicBezTo>
                  <a:cubicBezTo>
                    <a:pt x="1333024" y="1527708"/>
                    <a:pt x="1346359" y="1519135"/>
                    <a:pt x="1350169" y="1505800"/>
                  </a:cubicBezTo>
                  <a:lnTo>
                    <a:pt x="1368266" y="1421980"/>
                  </a:lnTo>
                  <a:lnTo>
                    <a:pt x="1368266" y="1421980"/>
                  </a:lnTo>
                  <a:lnTo>
                    <a:pt x="1368266" y="1422933"/>
                  </a:lnTo>
                  <a:lnTo>
                    <a:pt x="1411129" y="1467700"/>
                  </a:lnTo>
                  <a:lnTo>
                    <a:pt x="1411129" y="1467700"/>
                  </a:lnTo>
                  <a:lnTo>
                    <a:pt x="1397794" y="1530565"/>
                  </a:lnTo>
                  <a:cubicBezTo>
                    <a:pt x="1394936" y="1543900"/>
                    <a:pt x="1403509" y="1558188"/>
                    <a:pt x="1416844" y="1561045"/>
                  </a:cubicBezTo>
                  <a:cubicBezTo>
                    <a:pt x="1430179" y="1563902"/>
                    <a:pt x="1443514" y="1555330"/>
                    <a:pt x="1447324" y="1541995"/>
                  </a:cubicBezTo>
                  <a:lnTo>
                    <a:pt x="1453039" y="1513420"/>
                  </a:lnTo>
                  <a:lnTo>
                    <a:pt x="1453039" y="1513420"/>
                  </a:lnTo>
                  <a:lnTo>
                    <a:pt x="1488281" y="1549615"/>
                  </a:lnTo>
                  <a:cubicBezTo>
                    <a:pt x="1497806" y="1560092"/>
                    <a:pt x="1513999" y="1560092"/>
                    <a:pt x="1523524" y="1550567"/>
                  </a:cubicBezTo>
                  <a:cubicBezTo>
                    <a:pt x="1534001" y="1541042"/>
                    <a:pt x="1534001" y="1524850"/>
                    <a:pt x="1524476" y="1514372"/>
                  </a:cubicBezTo>
                  <a:lnTo>
                    <a:pt x="1483519" y="1472463"/>
                  </a:lnTo>
                  <a:lnTo>
                    <a:pt x="1482566" y="1471510"/>
                  </a:lnTo>
                  <a:lnTo>
                    <a:pt x="1528286" y="1461985"/>
                  </a:lnTo>
                  <a:cubicBezTo>
                    <a:pt x="1541621" y="1459127"/>
                    <a:pt x="1550194" y="1445792"/>
                    <a:pt x="1547336" y="1431505"/>
                  </a:cubicBezTo>
                  <a:cubicBezTo>
                    <a:pt x="1544479" y="1418170"/>
                    <a:pt x="1531144" y="1409597"/>
                    <a:pt x="1516856" y="1412455"/>
                  </a:cubicBezTo>
                  <a:lnTo>
                    <a:pt x="1440656" y="1428647"/>
                  </a:lnTo>
                  <a:lnTo>
                    <a:pt x="1397794" y="1379117"/>
                  </a:lnTo>
                  <a:lnTo>
                    <a:pt x="1397794" y="1379117"/>
                  </a:lnTo>
                  <a:lnTo>
                    <a:pt x="1495901" y="1358163"/>
                  </a:lnTo>
                  <a:cubicBezTo>
                    <a:pt x="1509236" y="1355305"/>
                    <a:pt x="1517809" y="1341970"/>
                    <a:pt x="1514951" y="1327683"/>
                  </a:cubicBezTo>
                  <a:cubicBezTo>
                    <a:pt x="1512094" y="1314347"/>
                    <a:pt x="1498759" y="1305775"/>
                    <a:pt x="1484471" y="1308633"/>
                  </a:cubicBezTo>
                  <a:lnTo>
                    <a:pt x="1355884" y="1336255"/>
                  </a:lnTo>
                  <a:lnTo>
                    <a:pt x="1355884" y="1336255"/>
                  </a:lnTo>
                  <a:lnTo>
                    <a:pt x="1313021" y="1291488"/>
                  </a:lnTo>
                  <a:lnTo>
                    <a:pt x="1313021" y="1291488"/>
                  </a:lnTo>
                  <a:lnTo>
                    <a:pt x="1448276" y="1261960"/>
                  </a:lnTo>
                  <a:cubicBezTo>
                    <a:pt x="1461611" y="1259102"/>
                    <a:pt x="1470184" y="1245767"/>
                    <a:pt x="1467326" y="1231480"/>
                  </a:cubicBezTo>
                  <a:cubicBezTo>
                    <a:pt x="1464469" y="1218145"/>
                    <a:pt x="1451134" y="1209572"/>
                    <a:pt x="1436846" y="1212430"/>
                  </a:cubicBezTo>
                  <a:lnTo>
                    <a:pt x="1271111" y="1248625"/>
                  </a:lnTo>
                  <a:lnTo>
                    <a:pt x="1271111" y="1248625"/>
                  </a:lnTo>
                  <a:lnTo>
                    <a:pt x="1218724" y="1194332"/>
                  </a:lnTo>
                  <a:lnTo>
                    <a:pt x="1431131" y="1150517"/>
                  </a:lnTo>
                  <a:cubicBezTo>
                    <a:pt x="1439704" y="1149565"/>
                    <a:pt x="1445419" y="1143850"/>
                    <a:pt x="1449229" y="1135277"/>
                  </a:cubicBezTo>
                  <a:cubicBezTo>
                    <a:pt x="1451134" y="1127657"/>
                    <a:pt x="1451134" y="1119085"/>
                    <a:pt x="1447324" y="1112417"/>
                  </a:cubicBezTo>
                  <a:lnTo>
                    <a:pt x="1332071" y="929537"/>
                  </a:lnTo>
                  <a:lnTo>
                    <a:pt x="1407319" y="929537"/>
                  </a:lnTo>
                  <a:lnTo>
                    <a:pt x="1495901" y="1073365"/>
                  </a:lnTo>
                  <a:cubicBezTo>
                    <a:pt x="1503521" y="1084795"/>
                    <a:pt x="1519714" y="1088605"/>
                    <a:pt x="1531144" y="1081938"/>
                  </a:cubicBezTo>
                  <a:cubicBezTo>
                    <a:pt x="1542574" y="1074317"/>
                    <a:pt x="1546384" y="1059077"/>
                    <a:pt x="1539716" y="1046695"/>
                  </a:cubicBezTo>
                  <a:lnTo>
                    <a:pt x="1467326" y="929537"/>
                  </a:lnTo>
                  <a:lnTo>
                    <a:pt x="1529239" y="929537"/>
                  </a:lnTo>
                  <a:lnTo>
                    <a:pt x="1530191" y="929537"/>
                  </a:lnTo>
                  <a:lnTo>
                    <a:pt x="1598771" y="1040980"/>
                  </a:lnTo>
                  <a:cubicBezTo>
                    <a:pt x="1606391" y="1052410"/>
                    <a:pt x="1622584" y="1056220"/>
                    <a:pt x="1634014" y="1049552"/>
                  </a:cubicBezTo>
                  <a:cubicBezTo>
                    <a:pt x="1645444" y="1041932"/>
                    <a:pt x="1649254" y="1026692"/>
                    <a:pt x="1642586" y="1014310"/>
                  </a:cubicBezTo>
                  <a:lnTo>
                    <a:pt x="1590199" y="928585"/>
                  </a:lnTo>
                  <a:lnTo>
                    <a:pt x="1653064" y="928585"/>
                  </a:lnTo>
                  <a:lnTo>
                    <a:pt x="1653064" y="928585"/>
                  </a:lnTo>
                  <a:lnTo>
                    <a:pt x="1694021" y="994307"/>
                  </a:lnTo>
                  <a:cubicBezTo>
                    <a:pt x="1701641" y="1005737"/>
                    <a:pt x="1717834" y="1009547"/>
                    <a:pt x="1729264" y="1002880"/>
                  </a:cubicBezTo>
                  <a:cubicBezTo>
                    <a:pt x="1740694" y="995260"/>
                    <a:pt x="1744504" y="980020"/>
                    <a:pt x="1737836" y="967637"/>
                  </a:cubicBezTo>
                  <a:lnTo>
                    <a:pt x="1714024" y="928585"/>
                  </a:lnTo>
                  <a:lnTo>
                    <a:pt x="1714024" y="928585"/>
                  </a:lnTo>
                  <a:lnTo>
                    <a:pt x="1774031" y="928585"/>
                  </a:lnTo>
                  <a:cubicBezTo>
                    <a:pt x="1787366" y="928585"/>
                    <a:pt x="1798796" y="917155"/>
                    <a:pt x="1798796" y="902867"/>
                  </a:cubicBezTo>
                  <a:cubicBezTo>
                    <a:pt x="1798796" y="888580"/>
                    <a:pt x="1787366" y="877150"/>
                    <a:pt x="1773079" y="877150"/>
                  </a:cubicBezTo>
                  <a:lnTo>
                    <a:pt x="1722596" y="878102"/>
                  </a:lnTo>
                  <a:lnTo>
                    <a:pt x="1722596" y="878102"/>
                  </a:lnTo>
                  <a:lnTo>
                    <a:pt x="1738789" y="853337"/>
                  </a:lnTo>
                  <a:cubicBezTo>
                    <a:pt x="1746409" y="841907"/>
                    <a:pt x="1743551" y="825715"/>
                    <a:pt x="1732121" y="818095"/>
                  </a:cubicBezTo>
                  <a:cubicBezTo>
                    <a:pt x="1724501" y="813332"/>
                    <a:pt x="1715929" y="812380"/>
                    <a:pt x="1708309" y="815237"/>
                  </a:cubicBezTo>
                  <a:cubicBezTo>
                    <a:pt x="1703546" y="817142"/>
                    <a:pt x="1699736" y="820000"/>
                    <a:pt x="1696879" y="824762"/>
                  </a:cubicBezTo>
                  <a:lnTo>
                    <a:pt x="1661636" y="877150"/>
                  </a:lnTo>
                  <a:lnTo>
                    <a:pt x="1661636" y="877150"/>
                  </a:lnTo>
                  <a:lnTo>
                    <a:pt x="1598771" y="877150"/>
                  </a:lnTo>
                  <a:lnTo>
                    <a:pt x="1646396" y="806665"/>
                  </a:lnTo>
                  <a:cubicBezTo>
                    <a:pt x="1654016" y="795235"/>
                    <a:pt x="1651159" y="779042"/>
                    <a:pt x="1639729" y="771422"/>
                  </a:cubicBezTo>
                  <a:cubicBezTo>
                    <a:pt x="1632109" y="766660"/>
                    <a:pt x="1623536" y="765707"/>
                    <a:pt x="1615916" y="768565"/>
                  </a:cubicBezTo>
                  <a:cubicBezTo>
                    <a:pt x="1611154" y="770470"/>
                    <a:pt x="1607344" y="773327"/>
                    <a:pt x="1604486" y="778090"/>
                  </a:cubicBezTo>
                  <a:lnTo>
                    <a:pt x="1537811" y="877150"/>
                  </a:lnTo>
                  <a:lnTo>
                    <a:pt x="1462564" y="877150"/>
                  </a:lnTo>
                  <a:lnTo>
                    <a:pt x="1462564" y="877150"/>
                  </a:lnTo>
                  <a:lnTo>
                    <a:pt x="1545431" y="754277"/>
                  </a:lnTo>
                  <a:cubicBezTo>
                    <a:pt x="1553051" y="742847"/>
                    <a:pt x="1550194" y="726655"/>
                    <a:pt x="1538764" y="719035"/>
                  </a:cubicBezTo>
                  <a:cubicBezTo>
                    <a:pt x="1531144" y="714272"/>
                    <a:pt x="1522571" y="713320"/>
                    <a:pt x="1514951" y="716177"/>
                  </a:cubicBezTo>
                  <a:cubicBezTo>
                    <a:pt x="1510189" y="718082"/>
                    <a:pt x="1506379" y="720940"/>
                    <a:pt x="1503521" y="725702"/>
                  </a:cubicBezTo>
                  <a:lnTo>
                    <a:pt x="1401604" y="878102"/>
                  </a:lnTo>
                  <a:lnTo>
                    <a:pt x="1322546" y="877150"/>
                  </a:lnTo>
                  <a:lnTo>
                    <a:pt x="1443514" y="706652"/>
                  </a:lnTo>
                  <a:cubicBezTo>
                    <a:pt x="1448276" y="699032"/>
                    <a:pt x="1449229" y="690460"/>
                    <a:pt x="1445419" y="682840"/>
                  </a:cubicBezTo>
                  <a:cubicBezTo>
                    <a:pt x="1441609" y="674267"/>
                    <a:pt x="1434941" y="668552"/>
                    <a:pt x="1427321" y="667600"/>
                  </a:cubicBezTo>
                  <a:lnTo>
                    <a:pt x="1221581" y="628547"/>
                  </a:lnTo>
                  <a:lnTo>
                    <a:pt x="1278731" y="573302"/>
                  </a:lnTo>
                  <a:lnTo>
                    <a:pt x="1456849" y="611402"/>
                  </a:lnTo>
                  <a:cubicBezTo>
                    <a:pt x="1470184" y="614260"/>
                    <a:pt x="1483519" y="605687"/>
                    <a:pt x="1487329" y="592352"/>
                  </a:cubicBezTo>
                  <a:cubicBezTo>
                    <a:pt x="1490186" y="579017"/>
                    <a:pt x="1481614" y="565682"/>
                    <a:pt x="1468279" y="561872"/>
                  </a:cubicBezTo>
                  <a:lnTo>
                    <a:pt x="1321594" y="532345"/>
                  </a:lnTo>
                  <a:lnTo>
                    <a:pt x="1374934" y="479957"/>
                  </a:lnTo>
                  <a:lnTo>
                    <a:pt x="1492091" y="504722"/>
                  </a:lnTo>
                  <a:cubicBezTo>
                    <a:pt x="1505426" y="507580"/>
                    <a:pt x="1518761" y="499007"/>
                    <a:pt x="1522571" y="485672"/>
                  </a:cubicBezTo>
                  <a:cubicBezTo>
                    <a:pt x="1525429" y="472337"/>
                    <a:pt x="1516856" y="459002"/>
                    <a:pt x="1503521" y="455192"/>
                  </a:cubicBezTo>
                  <a:lnTo>
                    <a:pt x="1420654" y="437095"/>
                  </a:lnTo>
                  <a:lnTo>
                    <a:pt x="1420654" y="437095"/>
                  </a:lnTo>
                  <a:lnTo>
                    <a:pt x="1466374" y="393280"/>
                  </a:lnTo>
                  <a:lnTo>
                    <a:pt x="1528286" y="406615"/>
                  </a:lnTo>
                  <a:cubicBezTo>
                    <a:pt x="1541621" y="409472"/>
                    <a:pt x="1554956" y="400900"/>
                    <a:pt x="1558766" y="387565"/>
                  </a:cubicBezTo>
                  <a:cubicBezTo>
                    <a:pt x="1561624" y="374230"/>
                    <a:pt x="1553051" y="360895"/>
                    <a:pt x="1539716" y="357085"/>
                  </a:cubicBezTo>
                  <a:lnTo>
                    <a:pt x="1510189" y="350417"/>
                  </a:lnTo>
                  <a:lnTo>
                    <a:pt x="1510189" y="350417"/>
                  </a:lnTo>
                  <a:lnTo>
                    <a:pt x="1546384" y="316127"/>
                  </a:lnTo>
                  <a:cubicBezTo>
                    <a:pt x="1555909" y="307555"/>
                    <a:pt x="1555909" y="290410"/>
                    <a:pt x="1546384" y="280885"/>
                  </a:cubicBezTo>
                  <a:close/>
                  <a:moveTo>
                    <a:pt x="1257776" y="879055"/>
                  </a:moveTo>
                  <a:lnTo>
                    <a:pt x="1110139" y="880007"/>
                  </a:lnTo>
                  <a:lnTo>
                    <a:pt x="1109186" y="828572"/>
                  </a:lnTo>
                  <a:cubicBezTo>
                    <a:pt x="1109186" y="821905"/>
                    <a:pt x="1106329" y="815237"/>
                    <a:pt x="1102519" y="811427"/>
                  </a:cubicBezTo>
                  <a:lnTo>
                    <a:pt x="1068229" y="774280"/>
                  </a:lnTo>
                  <a:lnTo>
                    <a:pt x="1175861" y="671410"/>
                  </a:lnTo>
                  <a:lnTo>
                    <a:pt x="1376839" y="710462"/>
                  </a:lnTo>
                  <a:lnTo>
                    <a:pt x="1258729" y="877150"/>
                  </a:lnTo>
                  <a:lnTo>
                    <a:pt x="1257776" y="879055"/>
                  </a:lnTo>
                  <a:close/>
                  <a:moveTo>
                    <a:pt x="1059656" y="879055"/>
                  </a:moveTo>
                  <a:lnTo>
                    <a:pt x="1060609" y="929537"/>
                  </a:lnTo>
                  <a:lnTo>
                    <a:pt x="1061561" y="969542"/>
                  </a:lnTo>
                  <a:lnTo>
                    <a:pt x="1032034" y="997165"/>
                  </a:lnTo>
                  <a:lnTo>
                    <a:pt x="994886" y="1031455"/>
                  </a:lnTo>
                  <a:lnTo>
                    <a:pt x="965359" y="1059077"/>
                  </a:lnTo>
                  <a:lnTo>
                    <a:pt x="925354" y="1060030"/>
                  </a:lnTo>
                  <a:lnTo>
                    <a:pt x="874871" y="1060982"/>
                  </a:lnTo>
                  <a:lnTo>
                    <a:pt x="834866" y="1061935"/>
                  </a:lnTo>
                  <a:lnTo>
                    <a:pt x="807244" y="1032407"/>
                  </a:lnTo>
                  <a:lnTo>
                    <a:pt x="772954" y="995260"/>
                  </a:lnTo>
                  <a:lnTo>
                    <a:pt x="745331" y="965732"/>
                  </a:lnTo>
                  <a:lnTo>
                    <a:pt x="744379" y="925727"/>
                  </a:lnTo>
                  <a:lnTo>
                    <a:pt x="743426" y="875245"/>
                  </a:lnTo>
                  <a:lnTo>
                    <a:pt x="742474" y="835240"/>
                  </a:lnTo>
                  <a:lnTo>
                    <a:pt x="772001" y="807617"/>
                  </a:lnTo>
                  <a:lnTo>
                    <a:pt x="809149" y="773327"/>
                  </a:lnTo>
                  <a:lnTo>
                    <a:pt x="838676" y="745705"/>
                  </a:lnTo>
                  <a:lnTo>
                    <a:pt x="878681" y="744752"/>
                  </a:lnTo>
                  <a:lnTo>
                    <a:pt x="929164" y="743800"/>
                  </a:lnTo>
                  <a:lnTo>
                    <a:pt x="969169" y="742847"/>
                  </a:lnTo>
                  <a:lnTo>
                    <a:pt x="996791" y="772375"/>
                  </a:lnTo>
                  <a:lnTo>
                    <a:pt x="1031081" y="809522"/>
                  </a:lnTo>
                  <a:lnTo>
                    <a:pt x="1057751" y="839050"/>
                  </a:lnTo>
                  <a:lnTo>
                    <a:pt x="1059656" y="879055"/>
                  </a:lnTo>
                  <a:close/>
                  <a:moveTo>
                    <a:pt x="1178719" y="1150517"/>
                  </a:moveTo>
                  <a:lnTo>
                    <a:pt x="1066324" y="1033360"/>
                  </a:lnTo>
                  <a:lnTo>
                    <a:pt x="1103471" y="999070"/>
                  </a:lnTo>
                  <a:cubicBezTo>
                    <a:pt x="1109186" y="994307"/>
                    <a:pt x="1112044" y="987640"/>
                    <a:pt x="1112044" y="980020"/>
                  </a:cubicBezTo>
                  <a:lnTo>
                    <a:pt x="1111091" y="929537"/>
                  </a:lnTo>
                  <a:lnTo>
                    <a:pt x="1272064" y="928585"/>
                  </a:lnTo>
                  <a:lnTo>
                    <a:pt x="1384459" y="1107655"/>
                  </a:lnTo>
                  <a:lnTo>
                    <a:pt x="1178719" y="1150517"/>
                  </a:lnTo>
                  <a:close/>
                  <a:moveTo>
                    <a:pt x="926306" y="1260055"/>
                  </a:moveTo>
                  <a:lnTo>
                    <a:pt x="925354" y="1111465"/>
                  </a:lnTo>
                  <a:lnTo>
                    <a:pt x="975836" y="1110513"/>
                  </a:lnTo>
                  <a:cubicBezTo>
                    <a:pt x="982504" y="1110513"/>
                    <a:pt x="988219" y="1107655"/>
                    <a:pt x="992981" y="1103845"/>
                  </a:cubicBezTo>
                  <a:lnTo>
                    <a:pt x="1030129" y="1069555"/>
                  </a:lnTo>
                  <a:lnTo>
                    <a:pt x="1132999" y="1177188"/>
                  </a:lnTo>
                  <a:lnTo>
                    <a:pt x="1093946" y="1378165"/>
                  </a:lnTo>
                  <a:lnTo>
                    <a:pt x="926306" y="1260055"/>
                  </a:lnTo>
                  <a:close/>
                  <a:moveTo>
                    <a:pt x="652939" y="1179092"/>
                  </a:moveTo>
                  <a:lnTo>
                    <a:pt x="769144" y="1067650"/>
                  </a:lnTo>
                  <a:lnTo>
                    <a:pt x="803434" y="1104797"/>
                  </a:lnTo>
                  <a:cubicBezTo>
                    <a:pt x="809149" y="1110513"/>
                    <a:pt x="815816" y="1113370"/>
                    <a:pt x="822484" y="1112417"/>
                  </a:cubicBezTo>
                  <a:lnTo>
                    <a:pt x="872966" y="1111465"/>
                  </a:lnTo>
                  <a:lnTo>
                    <a:pt x="872966" y="1274342"/>
                  </a:lnTo>
                  <a:lnTo>
                    <a:pt x="694849" y="1386738"/>
                  </a:lnTo>
                  <a:lnTo>
                    <a:pt x="652939" y="1179092"/>
                  </a:lnTo>
                  <a:close/>
                  <a:moveTo>
                    <a:pt x="545306" y="926680"/>
                  </a:moveTo>
                  <a:lnTo>
                    <a:pt x="693896" y="925727"/>
                  </a:lnTo>
                  <a:lnTo>
                    <a:pt x="694849" y="976210"/>
                  </a:lnTo>
                  <a:cubicBezTo>
                    <a:pt x="694849" y="981925"/>
                    <a:pt x="697706" y="988592"/>
                    <a:pt x="701516" y="993355"/>
                  </a:cubicBezTo>
                  <a:lnTo>
                    <a:pt x="735806" y="1030502"/>
                  </a:lnTo>
                  <a:lnTo>
                    <a:pt x="628174" y="1132420"/>
                  </a:lnTo>
                  <a:lnTo>
                    <a:pt x="627221" y="1131467"/>
                  </a:lnTo>
                  <a:lnTo>
                    <a:pt x="426244" y="1093367"/>
                  </a:lnTo>
                  <a:lnTo>
                    <a:pt x="545306" y="926680"/>
                  </a:lnTo>
                  <a:close/>
                  <a:moveTo>
                    <a:pt x="626269" y="654265"/>
                  </a:moveTo>
                  <a:lnTo>
                    <a:pt x="737711" y="770470"/>
                  </a:lnTo>
                  <a:lnTo>
                    <a:pt x="700564" y="804760"/>
                  </a:lnTo>
                  <a:cubicBezTo>
                    <a:pt x="694849" y="809522"/>
                    <a:pt x="691991" y="817142"/>
                    <a:pt x="691991" y="823810"/>
                  </a:cubicBezTo>
                  <a:lnTo>
                    <a:pt x="692944" y="875245"/>
                  </a:lnTo>
                  <a:lnTo>
                    <a:pt x="531971" y="876197"/>
                  </a:lnTo>
                  <a:lnTo>
                    <a:pt x="418624" y="697127"/>
                  </a:lnTo>
                  <a:lnTo>
                    <a:pt x="626269" y="654265"/>
                  </a:lnTo>
                  <a:close/>
                  <a:moveTo>
                    <a:pt x="877729" y="545680"/>
                  </a:moveTo>
                  <a:lnTo>
                    <a:pt x="877729" y="695222"/>
                  </a:lnTo>
                  <a:lnTo>
                    <a:pt x="827246" y="696175"/>
                  </a:lnTo>
                  <a:cubicBezTo>
                    <a:pt x="824389" y="696175"/>
                    <a:pt x="820579" y="696175"/>
                    <a:pt x="817721" y="698080"/>
                  </a:cubicBezTo>
                  <a:cubicBezTo>
                    <a:pt x="814864" y="699032"/>
                    <a:pt x="812959" y="700937"/>
                    <a:pt x="810101" y="703795"/>
                  </a:cubicBezTo>
                  <a:lnTo>
                    <a:pt x="773906" y="738085"/>
                  </a:lnTo>
                  <a:lnTo>
                    <a:pt x="671989" y="629500"/>
                  </a:lnTo>
                  <a:lnTo>
                    <a:pt x="711041" y="428522"/>
                  </a:lnTo>
                  <a:lnTo>
                    <a:pt x="877729" y="545680"/>
                  </a:lnTo>
                  <a:close/>
                  <a:moveTo>
                    <a:pt x="1151096" y="626642"/>
                  </a:moveTo>
                  <a:lnTo>
                    <a:pt x="1034891" y="738085"/>
                  </a:lnTo>
                  <a:lnTo>
                    <a:pt x="999649" y="699985"/>
                  </a:lnTo>
                  <a:cubicBezTo>
                    <a:pt x="994886" y="695222"/>
                    <a:pt x="987266" y="691412"/>
                    <a:pt x="980599" y="692365"/>
                  </a:cubicBezTo>
                  <a:lnTo>
                    <a:pt x="929164" y="693317"/>
                  </a:lnTo>
                  <a:lnTo>
                    <a:pt x="928211" y="532345"/>
                  </a:lnTo>
                  <a:lnTo>
                    <a:pt x="1107281" y="419950"/>
                  </a:lnTo>
                  <a:lnTo>
                    <a:pt x="1151096" y="626642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873994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A66787F-1AE3-48A3-8A77-9AD83ED9EEFC}"/>
              </a:ext>
            </a:extLst>
          </p:cNvPr>
          <p:cNvSpPr txBox="1"/>
          <p:nvPr/>
        </p:nvSpPr>
        <p:spPr>
          <a:xfrm>
            <a:off x="747104" y="379512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Infographic Style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F24558-44C9-481C-90AE-0792F3089151}"/>
              </a:ext>
            </a:extLst>
          </p:cNvPr>
          <p:cNvSpPr txBox="1"/>
          <p:nvPr/>
        </p:nvSpPr>
        <p:spPr>
          <a:xfrm>
            <a:off x="741308" y="1259556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AAFC96-7013-4767-B264-250B04A68DB1}"/>
              </a:ext>
            </a:extLst>
          </p:cNvPr>
          <p:cNvSpPr txBox="1"/>
          <p:nvPr/>
        </p:nvSpPr>
        <p:spPr>
          <a:xfrm>
            <a:off x="775430" y="1920657"/>
            <a:ext cx="131272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1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EF95B1-FF3C-42B6-8610-CE48BAFB5D7E}"/>
              </a:ext>
            </a:extLst>
          </p:cNvPr>
          <p:cNvSpPr txBox="1"/>
          <p:nvPr/>
        </p:nvSpPr>
        <p:spPr>
          <a:xfrm>
            <a:off x="2067541" y="2156339"/>
            <a:ext cx="5236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BC36318-4A33-400E-AFD9-98100DA2D50B}"/>
              </a:ext>
            </a:extLst>
          </p:cNvPr>
          <p:cNvGrpSpPr/>
          <p:nvPr/>
        </p:nvGrpSpPr>
        <p:grpSpPr>
          <a:xfrm>
            <a:off x="799968" y="3894475"/>
            <a:ext cx="1869058" cy="2421214"/>
            <a:chOff x="-475010" y="1042170"/>
            <a:chExt cx="3859356" cy="242121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3446C3C-CDB7-47AA-8DB5-D24FDA8FE060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2B1D712-0D73-4895-B906-B5B5B9B49E6E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440A73E-5B28-4FC3-A536-B02806A81B03}"/>
              </a:ext>
            </a:extLst>
          </p:cNvPr>
          <p:cNvGrpSpPr/>
          <p:nvPr/>
        </p:nvGrpSpPr>
        <p:grpSpPr>
          <a:xfrm>
            <a:off x="3098600" y="3894475"/>
            <a:ext cx="1869058" cy="2421214"/>
            <a:chOff x="-475010" y="1042170"/>
            <a:chExt cx="3859356" cy="242121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1EEEAC8-0358-4DAF-B6C9-189302041221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BF4CAB0-815A-45BB-A87E-8B75D8C06806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C83E72B-3A91-4772-B2A5-A03EE5480B28}"/>
              </a:ext>
            </a:extLst>
          </p:cNvPr>
          <p:cNvGrpSpPr/>
          <p:nvPr/>
        </p:nvGrpSpPr>
        <p:grpSpPr>
          <a:xfrm>
            <a:off x="5397231" y="3894475"/>
            <a:ext cx="1869058" cy="2421214"/>
            <a:chOff x="-475010" y="1042170"/>
            <a:chExt cx="3859356" cy="242121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917C79-1D7E-4784-8CA1-BC40392E9297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B4A751A-C2D9-4472-AD50-EFDF5D064C2A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46C785C2-25AC-41EE-A70C-A5D4013F7228}"/>
              </a:ext>
            </a:extLst>
          </p:cNvPr>
          <p:cNvSpPr txBox="1"/>
          <p:nvPr/>
        </p:nvSpPr>
        <p:spPr>
          <a:xfrm>
            <a:off x="805467" y="2761396"/>
            <a:ext cx="64990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</a:p>
        </p:txBody>
      </p: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BBC1EC4A-C8C9-4F3D-908D-01090A2DEEB0}"/>
              </a:ext>
            </a:extLst>
          </p:cNvPr>
          <p:cNvGrpSpPr/>
          <p:nvPr/>
        </p:nvGrpSpPr>
        <p:grpSpPr>
          <a:xfrm flipH="1">
            <a:off x="7272547" y="192674"/>
            <a:ext cx="4631885" cy="6472651"/>
            <a:chOff x="336696" y="132205"/>
            <a:chExt cx="4631885" cy="6472651"/>
          </a:xfrm>
        </p:grpSpPr>
        <p:sp>
          <p:nvSpPr>
            <p:cNvPr id="191" name="Graphic 47">
              <a:extLst>
                <a:ext uri="{FF2B5EF4-FFF2-40B4-BE49-F238E27FC236}">
                  <a16:creationId xmlns:a16="http://schemas.microsoft.com/office/drawing/2014/main" id="{925EFF0B-1BC2-4B6C-940B-08EF2CAC8BA7}"/>
                </a:ext>
              </a:extLst>
            </p:cNvPr>
            <p:cNvSpPr/>
            <p:nvPr/>
          </p:nvSpPr>
          <p:spPr>
            <a:xfrm>
              <a:off x="411027" y="132205"/>
              <a:ext cx="3492693" cy="6099294"/>
            </a:xfrm>
            <a:custGeom>
              <a:avLst/>
              <a:gdLst>
                <a:gd name="connsiteX0" fmla="*/ 949088 w 2076450"/>
                <a:gd name="connsiteY0" fmla="*/ 7144 h 3114675"/>
                <a:gd name="connsiteX1" fmla="*/ 883365 w 2076450"/>
                <a:gd name="connsiteY1" fmla="*/ 105251 h 3114675"/>
                <a:gd name="connsiteX2" fmla="*/ 909083 w 2076450"/>
                <a:gd name="connsiteY2" fmla="*/ 238601 h 3114675"/>
                <a:gd name="connsiteX3" fmla="*/ 833835 w 2076450"/>
                <a:gd name="connsiteY3" fmla="*/ 193834 h 3114675"/>
                <a:gd name="connsiteX4" fmla="*/ 817643 w 2076450"/>
                <a:gd name="connsiteY4" fmla="*/ 301466 h 3114675"/>
                <a:gd name="connsiteX5" fmla="*/ 810023 w 2076450"/>
                <a:gd name="connsiteY5" fmla="*/ 328136 h 3114675"/>
                <a:gd name="connsiteX6" fmla="*/ 684293 w 2076450"/>
                <a:gd name="connsiteY6" fmla="*/ 381476 h 3114675"/>
                <a:gd name="connsiteX7" fmla="*/ 703343 w 2076450"/>
                <a:gd name="connsiteY7" fmla="*/ 451009 h 3114675"/>
                <a:gd name="connsiteX8" fmla="*/ 714773 w 2076450"/>
                <a:gd name="connsiteY8" fmla="*/ 539591 h 3114675"/>
                <a:gd name="connsiteX9" fmla="*/ 828120 w 2076450"/>
                <a:gd name="connsiteY9" fmla="*/ 573881 h 3114675"/>
                <a:gd name="connsiteX10" fmla="*/ 947183 w 2076450"/>
                <a:gd name="connsiteY10" fmla="*/ 577691 h 3114675"/>
                <a:gd name="connsiteX11" fmla="*/ 731918 w 2076450"/>
                <a:gd name="connsiteY11" fmla="*/ 618649 h 3114675"/>
                <a:gd name="connsiteX12" fmla="*/ 530940 w 2076450"/>
                <a:gd name="connsiteY12" fmla="*/ 601504 h 3114675"/>
                <a:gd name="connsiteX13" fmla="*/ 597615 w 2076450"/>
                <a:gd name="connsiteY13" fmla="*/ 649129 h 3114675"/>
                <a:gd name="connsiteX14" fmla="*/ 629048 w 2076450"/>
                <a:gd name="connsiteY14" fmla="*/ 688181 h 3114675"/>
                <a:gd name="connsiteX15" fmla="*/ 714773 w 2076450"/>
                <a:gd name="connsiteY15" fmla="*/ 728186 h 3114675"/>
                <a:gd name="connsiteX16" fmla="*/ 947183 w 2076450"/>
                <a:gd name="connsiteY16" fmla="*/ 689134 h 3114675"/>
                <a:gd name="connsiteX17" fmla="*/ 674768 w 2076450"/>
                <a:gd name="connsiteY17" fmla="*/ 758666 h 3114675"/>
                <a:gd name="connsiteX18" fmla="*/ 528083 w 2076450"/>
                <a:gd name="connsiteY18" fmla="*/ 788194 h 3114675"/>
                <a:gd name="connsiteX19" fmla="*/ 530940 w 2076450"/>
                <a:gd name="connsiteY19" fmla="*/ 846296 h 3114675"/>
                <a:gd name="connsiteX20" fmla="*/ 569040 w 2076450"/>
                <a:gd name="connsiteY20" fmla="*/ 912971 h 3114675"/>
                <a:gd name="connsiteX21" fmla="*/ 502365 w 2076450"/>
                <a:gd name="connsiteY21" fmla="*/ 958691 h 3114675"/>
                <a:gd name="connsiteX22" fmla="*/ 409973 w 2076450"/>
                <a:gd name="connsiteY22" fmla="*/ 972979 h 3114675"/>
                <a:gd name="connsiteX23" fmla="*/ 547133 w 2076450"/>
                <a:gd name="connsiteY23" fmla="*/ 1067276 h 3114675"/>
                <a:gd name="connsiteX24" fmla="*/ 730013 w 2076450"/>
                <a:gd name="connsiteY24" fmla="*/ 1155859 h 3114675"/>
                <a:gd name="connsiteX25" fmla="*/ 409020 w 2076450"/>
                <a:gd name="connsiteY25" fmla="*/ 1204436 h 3114675"/>
                <a:gd name="connsiteX26" fmla="*/ 530940 w 2076450"/>
                <a:gd name="connsiteY26" fmla="*/ 1310164 h 3114675"/>
                <a:gd name="connsiteX27" fmla="*/ 366158 w 2076450"/>
                <a:gd name="connsiteY27" fmla="*/ 1365409 h 3114675"/>
                <a:gd name="connsiteX28" fmla="*/ 637620 w 2076450"/>
                <a:gd name="connsiteY28" fmla="*/ 1413034 h 3114675"/>
                <a:gd name="connsiteX29" fmla="*/ 617618 w 2076450"/>
                <a:gd name="connsiteY29" fmla="*/ 1487329 h 3114675"/>
                <a:gd name="connsiteX30" fmla="*/ 286148 w 2076450"/>
                <a:gd name="connsiteY30" fmla="*/ 1588294 h 3114675"/>
                <a:gd name="connsiteX31" fmla="*/ 550943 w 2076450"/>
                <a:gd name="connsiteY31" fmla="*/ 1688306 h 3114675"/>
                <a:gd name="connsiteX32" fmla="*/ 627143 w 2076450"/>
                <a:gd name="connsiteY32" fmla="*/ 1666399 h 3114675"/>
                <a:gd name="connsiteX33" fmla="*/ 734775 w 2076450"/>
                <a:gd name="connsiteY33" fmla="*/ 1662589 h 3114675"/>
                <a:gd name="connsiteX34" fmla="*/ 604283 w 2076450"/>
                <a:gd name="connsiteY34" fmla="*/ 1759744 h 3114675"/>
                <a:gd name="connsiteX35" fmla="*/ 217568 w 2076450"/>
                <a:gd name="connsiteY35" fmla="*/ 1794986 h 3114675"/>
                <a:gd name="connsiteX36" fmla="*/ 214710 w 2076450"/>
                <a:gd name="connsiteY36" fmla="*/ 1862614 h 3114675"/>
                <a:gd name="connsiteX37" fmla="*/ 335678 w 2076450"/>
                <a:gd name="connsiteY37" fmla="*/ 1914049 h 3114675"/>
                <a:gd name="connsiteX38" fmla="*/ 472838 w 2076450"/>
                <a:gd name="connsiteY38" fmla="*/ 1916906 h 3114675"/>
                <a:gd name="connsiteX39" fmla="*/ 553800 w 2076450"/>
                <a:gd name="connsiteY39" fmla="*/ 1953101 h 3114675"/>
                <a:gd name="connsiteX40" fmla="*/ 602378 w 2076450"/>
                <a:gd name="connsiteY40" fmla="*/ 2004536 h 3114675"/>
                <a:gd name="connsiteX41" fmla="*/ 275670 w 2076450"/>
                <a:gd name="connsiteY41" fmla="*/ 2024539 h 3114675"/>
                <a:gd name="connsiteX42" fmla="*/ 236618 w 2076450"/>
                <a:gd name="connsiteY42" fmla="*/ 2049304 h 3114675"/>
                <a:gd name="connsiteX43" fmla="*/ 262335 w 2076450"/>
                <a:gd name="connsiteY43" fmla="*/ 2092166 h 3114675"/>
                <a:gd name="connsiteX44" fmla="*/ 420450 w 2076450"/>
                <a:gd name="connsiteY44" fmla="*/ 2151221 h 3114675"/>
                <a:gd name="connsiteX45" fmla="*/ 480458 w 2076450"/>
                <a:gd name="connsiteY45" fmla="*/ 2174081 h 3114675"/>
                <a:gd name="connsiteX46" fmla="*/ 269955 w 2076450"/>
                <a:gd name="connsiteY46" fmla="*/ 2228374 h 3114675"/>
                <a:gd name="connsiteX47" fmla="*/ 106125 w 2076450"/>
                <a:gd name="connsiteY47" fmla="*/ 2250281 h 3114675"/>
                <a:gd name="connsiteX48" fmla="*/ 45165 w 2076450"/>
                <a:gd name="connsiteY48" fmla="*/ 2290286 h 3114675"/>
                <a:gd name="connsiteX49" fmla="*/ 84218 w 2076450"/>
                <a:gd name="connsiteY49" fmla="*/ 2353151 h 3114675"/>
                <a:gd name="connsiteX50" fmla="*/ 203280 w 2076450"/>
                <a:gd name="connsiteY50" fmla="*/ 2444591 h 3114675"/>
                <a:gd name="connsiteX51" fmla="*/ 172800 w 2076450"/>
                <a:gd name="connsiteY51" fmla="*/ 2478881 h 3114675"/>
                <a:gd name="connsiteX52" fmla="*/ 201375 w 2076450"/>
                <a:gd name="connsiteY52" fmla="*/ 2519839 h 3114675"/>
                <a:gd name="connsiteX53" fmla="*/ 301388 w 2076450"/>
                <a:gd name="connsiteY53" fmla="*/ 2558891 h 3114675"/>
                <a:gd name="connsiteX54" fmla="*/ 76598 w 2076450"/>
                <a:gd name="connsiteY54" fmla="*/ 2589371 h 3114675"/>
                <a:gd name="connsiteX55" fmla="*/ 58500 w 2076450"/>
                <a:gd name="connsiteY55" fmla="*/ 2659856 h 3114675"/>
                <a:gd name="connsiteX56" fmla="*/ 110888 w 2076450"/>
                <a:gd name="connsiteY56" fmla="*/ 2693194 h 3114675"/>
                <a:gd name="connsiteX57" fmla="*/ 214710 w 2076450"/>
                <a:gd name="connsiteY57" fmla="*/ 2727484 h 3114675"/>
                <a:gd name="connsiteX58" fmla="*/ 262335 w 2076450"/>
                <a:gd name="connsiteY58" fmla="*/ 2756059 h 3114675"/>
                <a:gd name="connsiteX59" fmla="*/ 358538 w 2076450"/>
                <a:gd name="connsiteY59" fmla="*/ 2733199 h 3114675"/>
                <a:gd name="connsiteX60" fmla="*/ 254715 w 2076450"/>
                <a:gd name="connsiteY60" fmla="*/ 2758916 h 3114675"/>
                <a:gd name="connsiteX61" fmla="*/ 45165 w 2076450"/>
                <a:gd name="connsiteY61" fmla="*/ 2806541 h 3114675"/>
                <a:gd name="connsiteX62" fmla="*/ 46118 w 2076450"/>
                <a:gd name="connsiteY62" fmla="*/ 2865596 h 3114675"/>
                <a:gd name="connsiteX63" fmla="*/ 88980 w 2076450"/>
                <a:gd name="connsiteY63" fmla="*/ 2895124 h 3114675"/>
                <a:gd name="connsiteX64" fmla="*/ 155655 w 2076450"/>
                <a:gd name="connsiteY64" fmla="*/ 2902744 h 3114675"/>
                <a:gd name="connsiteX65" fmla="*/ 343298 w 2076450"/>
                <a:gd name="connsiteY65" fmla="*/ 2914174 h 3114675"/>
                <a:gd name="connsiteX66" fmla="*/ 301388 w 2076450"/>
                <a:gd name="connsiteY66" fmla="*/ 2956084 h 3114675"/>
                <a:gd name="connsiteX67" fmla="*/ 361395 w 2076450"/>
                <a:gd name="connsiteY67" fmla="*/ 2980849 h 3114675"/>
                <a:gd name="connsiteX68" fmla="*/ 511890 w 2076450"/>
                <a:gd name="connsiteY68" fmla="*/ 3029426 h 3114675"/>
                <a:gd name="connsiteX69" fmla="*/ 603330 w 2076450"/>
                <a:gd name="connsiteY69" fmla="*/ 3058001 h 3114675"/>
                <a:gd name="connsiteX70" fmla="*/ 825263 w 2076450"/>
                <a:gd name="connsiteY70" fmla="*/ 2954179 h 3114675"/>
                <a:gd name="connsiteX71" fmla="*/ 957660 w 2076450"/>
                <a:gd name="connsiteY71" fmla="*/ 2927509 h 3114675"/>
                <a:gd name="connsiteX72" fmla="*/ 1013858 w 2076450"/>
                <a:gd name="connsiteY72" fmla="*/ 3102769 h 3114675"/>
                <a:gd name="connsiteX73" fmla="*/ 1119585 w 2076450"/>
                <a:gd name="connsiteY73" fmla="*/ 3020854 h 3114675"/>
                <a:gd name="connsiteX74" fmla="*/ 1191975 w 2076450"/>
                <a:gd name="connsiteY74" fmla="*/ 2997041 h 3114675"/>
                <a:gd name="connsiteX75" fmla="*/ 1468200 w 2076450"/>
                <a:gd name="connsiteY75" fmla="*/ 3026569 h 3114675"/>
                <a:gd name="connsiteX76" fmla="*/ 1561545 w 2076450"/>
                <a:gd name="connsiteY76" fmla="*/ 3002756 h 3114675"/>
                <a:gd name="connsiteX77" fmla="*/ 1679655 w 2076450"/>
                <a:gd name="connsiteY77" fmla="*/ 3030379 h 3114675"/>
                <a:gd name="connsiteX78" fmla="*/ 1748235 w 2076450"/>
                <a:gd name="connsiteY78" fmla="*/ 2996089 h 3114675"/>
                <a:gd name="connsiteX79" fmla="*/ 1893968 w 2076450"/>
                <a:gd name="connsiteY79" fmla="*/ 3009424 h 3114675"/>
                <a:gd name="connsiteX80" fmla="*/ 1888253 w 2076450"/>
                <a:gd name="connsiteY80" fmla="*/ 2944654 h 3114675"/>
                <a:gd name="connsiteX81" fmla="*/ 1964453 w 2076450"/>
                <a:gd name="connsiteY81" fmla="*/ 2947511 h 3114675"/>
                <a:gd name="connsiteX82" fmla="*/ 1948260 w 2076450"/>
                <a:gd name="connsiteY82" fmla="*/ 2913221 h 3114675"/>
                <a:gd name="connsiteX83" fmla="*/ 1843485 w 2076450"/>
                <a:gd name="connsiteY83" fmla="*/ 2853214 h 3114675"/>
                <a:gd name="connsiteX84" fmla="*/ 1883490 w 2076450"/>
                <a:gd name="connsiteY84" fmla="*/ 2818924 h 3114675"/>
                <a:gd name="connsiteX85" fmla="*/ 1909208 w 2076450"/>
                <a:gd name="connsiteY85" fmla="*/ 2790349 h 3114675"/>
                <a:gd name="connsiteX86" fmla="*/ 2032080 w 2076450"/>
                <a:gd name="connsiteY86" fmla="*/ 2757964 h 3114675"/>
                <a:gd name="connsiteX87" fmla="*/ 2036843 w 2076450"/>
                <a:gd name="connsiteY87" fmla="*/ 2711291 h 3114675"/>
                <a:gd name="connsiteX88" fmla="*/ 2008268 w 2076450"/>
                <a:gd name="connsiteY88" fmla="*/ 2670334 h 3114675"/>
                <a:gd name="connsiteX89" fmla="*/ 1943498 w 2076450"/>
                <a:gd name="connsiteY89" fmla="*/ 2645569 h 3114675"/>
                <a:gd name="connsiteX90" fmla="*/ 1793003 w 2076450"/>
                <a:gd name="connsiteY90" fmla="*/ 2651284 h 3114675"/>
                <a:gd name="connsiteX91" fmla="*/ 1497728 w 2076450"/>
                <a:gd name="connsiteY91" fmla="*/ 2538889 h 3114675"/>
                <a:gd name="connsiteX92" fmla="*/ 1592025 w 2076450"/>
                <a:gd name="connsiteY92" fmla="*/ 2535079 h 3114675"/>
                <a:gd name="connsiteX93" fmla="*/ 1824435 w 2076450"/>
                <a:gd name="connsiteY93" fmla="*/ 2566511 h 3114675"/>
                <a:gd name="connsiteX94" fmla="*/ 1938735 w 2076450"/>
                <a:gd name="connsiteY94" fmla="*/ 2449354 h 3114675"/>
                <a:gd name="connsiteX95" fmla="*/ 2000648 w 2076450"/>
                <a:gd name="connsiteY95" fmla="*/ 2416969 h 3114675"/>
                <a:gd name="connsiteX96" fmla="*/ 1993028 w 2076450"/>
                <a:gd name="connsiteY96" fmla="*/ 2387441 h 3114675"/>
                <a:gd name="connsiteX97" fmla="*/ 1549163 w 2076450"/>
                <a:gd name="connsiteY97" fmla="*/ 2328386 h 3114675"/>
                <a:gd name="connsiteX98" fmla="*/ 1554878 w 2076450"/>
                <a:gd name="connsiteY98" fmla="*/ 2282666 h 3114675"/>
                <a:gd name="connsiteX99" fmla="*/ 1823483 w 2076450"/>
                <a:gd name="connsiteY99" fmla="*/ 2291239 h 3114675"/>
                <a:gd name="connsiteX100" fmla="*/ 1994933 w 2076450"/>
                <a:gd name="connsiteY100" fmla="*/ 2158841 h 3114675"/>
                <a:gd name="connsiteX101" fmla="*/ 2013983 w 2076450"/>
                <a:gd name="connsiteY101" fmla="*/ 2124551 h 3114675"/>
                <a:gd name="connsiteX102" fmla="*/ 1699658 w 2076450"/>
                <a:gd name="connsiteY102" fmla="*/ 2061686 h 3114675"/>
                <a:gd name="connsiteX103" fmla="*/ 1808243 w 2076450"/>
                <a:gd name="connsiteY103" fmla="*/ 2027396 h 3114675"/>
                <a:gd name="connsiteX104" fmla="*/ 1836818 w 2076450"/>
                <a:gd name="connsiteY104" fmla="*/ 2000726 h 3114675"/>
                <a:gd name="connsiteX105" fmla="*/ 1875870 w 2076450"/>
                <a:gd name="connsiteY105" fmla="*/ 1935004 h 3114675"/>
                <a:gd name="connsiteX106" fmla="*/ 1600598 w 2076450"/>
                <a:gd name="connsiteY106" fmla="*/ 1869281 h 3114675"/>
                <a:gd name="connsiteX107" fmla="*/ 1823483 w 2076450"/>
                <a:gd name="connsiteY107" fmla="*/ 1737836 h 3114675"/>
                <a:gd name="connsiteX108" fmla="*/ 1592025 w 2076450"/>
                <a:gd name="connsiteY108" fmla="*/ 1729264 h 3114675"/>
                <a:gd name="connsiteX109" fmla="*/ 1639650 w 2076450"/>
                <a:gd name="connsiteY109" fmla="*/ 1693069 h 3114675"/>
                <a:gd name="connsiteX110" fmla="*/ 1648223 w 2076450"/>
                <a:gd name="connsiteY110" fmla="*/ 1652111 h 3114675"/>
                <a:gd name="connsiteX111" fmla="*/ 1437720 w 2076450"/>
                <a:gd name="connsiteY111" fmla="*/ 1613059 h 3114675"/>
                <a:gd name="connsiteX112" fmla="*/ 1519635 w 2076450"/>
                <a:gd name="connsiteY112" fmla="*/ 1556861 h 3114675"/>
                <a:gd name="connsiteX113" fmla="*/ 1697753 w 2076450"/>
                <a:gd name="connsiteY113" fmla="*/ 1459706 h 3114675"/>
                <a:gd name="connsiteX114" fmla="*/ 1539638 w 2076450"/>
                <a:gd name="connsiteY114" fmla="*/ 1435894 h 3114675"/>
                <a:gd name="connsiteX115" fmla="*/ 1520588 w 2076450"/>
                <a:gd name="connsiteY115" fmla="*/ 1388269 h 3114675"/>
                <a:gd name="connsiteX116" fmla="*/ 1282463 w 2076450"/>
                <a:gd name="connsiteY116" fmla="*/ 1360646 h 3114675"/>
                <a:gd name="connsiteX117" fmla="*/ 1568213 w 2076450"/>
                <a:gd name="connsiteY117" fmla="*/ 1328261 h 3114675"/>
                <a:gd name="connsiteX118" fmla="*/ 1593930 w 2076450"/>
                <a:gd name="connsiteY118" fmla="*/ 1209199 h 3114675"/>
                <a:gd name="connsiteX119" fmla="*/ 1440578 w 2076450"/>
                <a:gd name="connsiteY119" fmla="*/ 1151096 h 3114675"/>
                <a:gd name="connsiteX120" fmla="*/ 1127205 w 2076450"/>
                <a:gd name="connsiteY120" fmla="*/ 1094899 h 3114675"/>
                <a:gd name="connsiteX121" fmla="*/ 1310085 w 2076450"/>
                <a:gd name="connsiteY121" fmla="*/ 1109186 h 3114675"/>
                <a:gd name="connsiteX122" fmla="*/ 1406288 w 2076450"/>
                <a:gd name="connsiteY122" fmla="*/ 1094899 h 3114675"/>
                <a:gd name="connsiteX123" fmla="*/ 1508205 w 2076450"/>
                <a:gd name="connsiteY123" fmla="*/ 1040606 h 3114675"/>
                <a:gd name="connsiteX124" fmla="*/ 1532018 w 2076450"/>
                <a:gd name="connsiteY124" fmla="*/ 969169 h 3114675"/>
                <a:gd name="connsiteX125" fmla="*/ 1421528 w 2076450"/>
                <a:gd name="connsiteY125" fmla="*/ 938689 h 3114675"/>
                <a:gd name="connsiteX126" fmla="*/ 1154828 w 2076450"/>
                <a:gd name="connsiteY126" fmla="*/ 903446 h 3114675"/>
                <a:gd name="connsiteX127" fmla="*/ 1304370 w 2076450"/>
                <a:gd name="connsiteY127" fmla="*/ 884396 h 3114675"/>
                <a:gd name="connsiteX128" fmla="*/ 1351995 w 2076450"/>
                <a:gd name="connsiteY128" fmla="*/ 868204 h 3114675"/>
                <a:gd name="connsiteX129" fmla="*/ 1480583 w 2076450"/>
                <a:gd name="connsiteY129" fmla="*/ 832009 h 3114675"/>
                <a:gd name="connsiteX130" fmla="*/ 1363425 w 2076450"/>
                <a:gd name="connsiteY130" fmla="*/ 798671 h 3114675"/>
                <a:gd name="connsiteX131" fmla="*/ 1131015 w 2076450"/>
                <a:gd name="connsiteY131" fmla="*/ 755809 h 3114675"/>
                <a:gd name="connsiteX132" fmla="*/ 1019573 w 2076450"/>
                <a:gd name="connsiteY132" fmla="*/ 655796 h 3114675"/>
                <a:gd name="connsiteX133" fmla="*/ 1088153 w 2076450"/>
                <a:gd name="connsiteY133" fmla="*/ 673894 h 3114675"/>
                <a:gd name="connsiteX134" fmla="*/ 1244363 w 2076450"/>
                <a:gd name="connsiteY134" fmla="*/ 727234 h 3114675"/>
                <a:gd name="connsiteX135" fmla="*/ 1389143 w 2076450"/>
                <a:gd name="connsiteY135" fmla="*/ 667226 h 3114675"/>
                <a:gd name="connsiteX136" fmla="*/ 1174830 w 2076450"/>
                <a:gd name="connsiteY136" fmla="*/ 590074 h 3114675"/>
                <a:gd name="connsiteX137" fmla="*/ 1180545 w 2076450"/>
                <a:gd name="connsiteY137" fmla="*/ 513874 h 3114675"/>
                <a:gd name="connsiteX138" fmla="*/ 1228170 w 2076450"/>
                <a:gd name="connsiteY138" fmla="*/ 415766 h 3114675"/>
                <a:gd name="connsiteX139" fmla="*/ 1251983 w 2076450"/>
                <a:gd name="connsiteY139" fmla="*/ 298609 h 3114675"/>
                <a:gd name="connsiteX140" fmla="*/ 1035765 w 2076450"/>
                <a:gd name="connsiteY140" fmla="*/ 451009 h 3114675"/>
                <a:gd name="connsiteX141" fmla="*/ 1058625 w 2076450"/>
                <a:gd name="connsiteY141" fmla="*/ 322421 h 3114675"/>
                <a:gd name="connsiteX142" fmla="*/ 1052910 w 2076450"/>
                <a:gd name="connsiteY142" fmla="*/ 251936 h 3114675"/>
                <a:gd name="connsiteX143" fmla="*/ 1112918 w 2076450"/>
                <a:gd name="connsiteY143" fmla="*/ 211931 h 3114675"/>
                <a:gd name="connsiteX144" fmla="*/ 1064340 w 2076450"/>
                <a:gd name="connsiteY144" fmla="*/ 185261 h 3114675"/>
                <a:gd name="connsiteX145" fmla="*/ 991950 w 2076450"/>
                <a:gd name="connsiteY145" fmla="*/ 191929 h 3114675"/>
                <a:gd name="connsiteX146" fmla="*/ 996713 w 2076450"/>
                <a:gd name="connsiteY146" fmla="*/ 111919 h 3114675"/>
                <a:gd name="connsiteX147" fmla="*/ 949088 w 2076450"/>
                <a:gd name="connsiteY147" fmla="*/ 7144 h 3114675"/>
                <a:gd name="connsiteX148" fmla="*/ 949088 w 2076450"/>
                <a:gd name="connsiteY148" fmla="*/ 7144 h 3114675"/>
                <a:gd name="connsiteX149" fmla="*/ 949088 w 2076450"/>
                <a:gd name="connsiteY149" fmla="*/ 7144 h 3114675"/>
                <a:gd name="connsiteX150" fmla="*/ 886223 w 2076450"/>
                <a:gd name="connsiteY150" fmla="*/ 287179 h 3114675"/>
                <a:gd name="connsiteX151" fmla="*/ 908130 w 2076450"/>
                <a:gd name="connsiteY151" fmla="*/ 327184 h 3114675"/>
                <a:gd name="connsiteX152" fmla="*/ 886223 w 2076450"/>
                <a:gd name="connsiteY152" fmla="*/ 287179 h 3114675"/>
                <a:gd name="connsiteX153" fmla="*/ 863363 w 2076450"/>
                <a:gd name="connsiteY153" fmla="*/ 404336 h 3114675"/>
                <a:gd name="connsiteX154" fmla="*/ 876698 w 2076450"/>
                <a:gd name="connsiteY154" fmla="*/ 435769 h 3114675"/>
                <a:gd name="connsiteX155" fmla="*/ 863363 w 2076450"/>
                <a:gd name="connsiteY155" fmla="*/ 404336 h 3114675"/>
                <a:gd name="connsiteX156" fmla="*/ 1116728 w 2076450"/>
                <a:gd name="connsiteY156" fmla="*/ 470059 h 3114675"/>
                <a:gd name="connsiteX157" fmla="*/ 1066245 w 2076450"/>
                <a:gd name="connsiteY157" fmla="*/ 511016 h 3114675"/>
                <a:gd name="connsiteX158" fmla="*/ 1116728 w 2076450"/>
                <a:gd name="connsiteY158" fmla="*/ 470059 h 3114675"/>
                <a:gd name="connsiteX159" fmla="*/ 1009095 w 2076450"/>
                <a:gd name="connsiteY159" fmla="*/ 584359 h 3114675"/>
                <a:gd name="connsiteX160" fmla="*/ 1029098 w 2076450"/>
                <a:gd name="connsiteY160" fmla="*/ 599599 h 3114675"/>
                <a:gd name="connsiteX161" fmla="*/ 1009095 w 2076450"/>
                <a:gd name="connsiteY161" fmla="*/ 584359 h 3114675"/>
                <a:gd name="connsiteX162" fmla="*/ 1009095 w 2076450"/>
                <a:gd name="connsiteY162" fmla="*/ 584359 h 3114675"/>
                <a:gd name="connsiteX163" fmla="*/ 1111013 w 2076450"/>
                <a:gd name="connsiteY163" fmla="*/ 603409 h 3114675"/>
                <a:gd name="connsiteX164" fmla="*/ 1111013 w 2076450"/>
                <a:gd name="connsiteY164" fmla="*/ 603409 h 3114675"/>
                <a:gd name="connsiteX165" fmla="*/ 1251030 w 2076450"/>
                <a:gd name="connsiteY165" fmla="*/ 632936 h 3114675"/>
                <a:gd name="connsiteX166" fmla="*/ 1251030 w 2076450"/>
                <a:gd name="connsiteY166" fmla="*/ 632936 h 3114675"/>
                <a:gd name="connsiteX167" fmla="*/ 1032908 w 2076450"/>
                <a:gd name="connsiteY167" fmla="*/ 760571 h 3114675"/>
                <a:gd name="connsiteX168" fmla="*/ 1028145 w 2076450"/>
                <a:gd name="connsiteY168" fmla="*/ 780574 h 3114675"/>
                <a:gd name="connsiteX169" fmla="*/ 1032908 w 2076450"/>
                <a:gd name="connsiteY169" fmla="*/ 760571 h 3114675"/>
                <a:gd name="connsiteX170" fmla="*/ 1032908 w 2076450"/>
                <a:gd name="connsiteY170" fmla="*/ 760571 h 3114675"/>
                <a:gd name="connsiteX171" fmla="*/ 961470 w 2076450"/>
                <a:gd name="connsiteY171" fmla="*/ 867251 h 3114675"/>
                <a:gd name="connsiteX172" fmla="*/ 961470 w 2076450"/>
                <a:gd name="connsiteY172" fmla="*/ 867251 h 3114675"/>
                <a:gd name="connsiteX173" fmla="*/ 1036718 w 2076450"/>
                <a:gd name="connsiteY173" fmla="*/ 884396 h 3114675"/>
                <a:gd name="connsiteX174" fmla="*/ 1036718 w 2076450"/>
                <a:gd name="connsiteY174" fmla="*/ 884396 h 3114675"/>
                <a:gd name="connsiteX175" fmla="*/ 921465 w 2076450"/>
                <a:gd name="connsiteY175" fmla="*/ 888206 h 3114675"/>
                <a:gd name="connsiteX176" fmla="*/ 921465 w 2076450"/>
                <a:gd name="connsiteY176" fmla="*/ 888206 h 3114675"/>
                <a:gd name="connsiteX177" fmla="*/ 874793 w 2076450"/>
                <a:gd name="connsiteY177" fmla="*/ 904399 h 3114675"/>
                <a:gd name="connsiteX178" fmla="*/ 874793 w 2076450"/>
                <a:gd name="connsiteY178" fmla="*/ 904399 h 3114675"/>
                <a:gd name="connsiteX179" fmla="*/ 681435 w 2076450"/>
                <a:gd name="connsiteY179" fmla="*/ 904399 h 3114675"/>
                <a:gd name="connsiteX180" fmla="*/ 777638 w 2076450"/>
                <a:gd name="connsiteY180" fmla="*/ 946309 h 3114675"/>
                <a:gd name="connsiteX181" fmla="*/ 681435 w 2076450"/>
                <a:gd name="connsiteY181" fmla="*/ 904399 h 3114675"/>
                <a:gd name="connsiteX182" fmla="*/ 1532970 w 2076450"/>
                <a:gd name="connsiteY182" fmla="*/ 1327309 h 3114675"/>
                <a:gd name="connsiteX183" fmla="*/ 1532970 w 2076450"/>
                <a:gd name="connsiteY183" fmla="*/ 1327309 h 3114675"/>
                <a:gd name="connsiteX184" fmla="*/ 757635 w 2076450"/>
                <a:gd name="connsiteY184" fmla="*/ 1423511 h 3114675"/>
                <a:gd name="connsiteX185" fmla="*/ 757635 w 2076450"/>
                <a:gd name="connsiteY185" fmla="*/ 1423511 h 3114675"/>
                <a:gd name="connsiteX186" fmla="*/ 1558688 w 2076450"/>
                <a:gd name="connsiteY186" fmla="*/ 1764506 h 3114675"/>
                <a:gd name="connsiteX187" fmla="*/ 1558688 w 2076450"/>
                <a:gd name="connsiteY187" fmla="*/ 1764506 h 3114675"/>
                <a:gd name="connsiteX188" fmla="*/ 1766333 w 2076450"/>
                <a:gd name="connsiteY188" fmla="*/ 1807369 h 3114675"/>
                <a:gd name="connsiteX189" fmla="*/ 1766333 w 2076450"/>
                <a:gd name="connsiteY189" fmla="*/ 1807369 h 3114675"/>
                <a:gd name="connsiteX190" fmla="*/ 1769190 w 2076450"/>
                <a:gd name="connsiteY190" fmla="*/ 2006441 h 3114675"/>
                <a:gd name="connsiteX191" fmla="*/ 1769190 w 2076450"/>
                <a:gd name="connsiteY191" fmla="*/ 2006441 h 3114675"/>
                <a:gd name="connsiteX192" fmla="*/ 151845 w 2076450"/>
                <a:gd name="connsiteY192" fmla="*/ 2329339 h 3114675"/>
                <a:gd name="connsiteX193" fmla="*/ 151845 w 2076450"/>
                <a:gd name="connsiteY193" fmla="*/ 2329339 h 3114675"/>
                <a:gd name="connsiteX194" fmla="*/ 301388 w 2076450"/>
                <a:gd name="connsiteY194" fmla="*/ 2397919 h 3114675"/>
                <a:gd name="connsiteX195" fmla="*/ 469028 w 2076450"/>
                <a:gd name="connsiteY195" fmla="*/ 2426494 h 3114675"/>
                <a:gd name="connsiteX196" fmla="*/ 301388 w 2076450"/>
                <a:gd name="connsiteY196" fmla="*/ 2397919 h 3114675"/>
                <a:gd name="connsiteX197" fmla="*/ 517605 w 2076450"/>
                <a:gd name="connsiteY197" fmla="*/ 2406491 h 3114675"/>
                <a:gd name="connsiteX198" fmla="*/ 517605 w 2076450"/>
                <a:gd name="connsiteY198" fmla="*/ 2406491 h 3114675"/>
                <a:gd name="connsiteX199" fmla="*/ 423308 w 2076450"/>
                <a:gd name="connsiteY199" fmla="*/ 2736056 h 3114675"/>
                <a:gd name="connsiteX200" fmla="*/ 423308 w 2076450"/>
                <a:gd name="connsiteY200" fmla="*/ 2736056 h 3114675"/>
                <a:gd name="connsiteX0" fmla="*/ 941945 w 2063611"/>
                <a:gd name="connsiteY0" fmla="*/ 0 h 3622761"/>
                <a:gd name="connsiteX1" fmla="*/ 876222 w 2063611"/>
                <a:gd name="connsiteY1" fmla="*/ 98107 h 3622761"/>
                <a:gd name="connsiteX2" fmla="*/ 901940 w 2063611"/>
                <a:gd name="connsiteY2" fmla="*/ 231457 h 3622761"/>
                <a:gd name="connsiteX3" fmla="*/ 826692 w 2063611"/>
                <a:gd name="connsiteY3" fmla="*/ 186690 h 3622761"/>
                <a:gd name="connsiteX4" fmla="*/ 810500 w 2063611"/>
                <a:gd name="connsiteY4" fmla="*/ 294322 h 3622761"/>
                <a:gd name="connsiteX5" fmla="*/ 802880 w 2063611"/>
                <a:gd name="connsiteY5" fmla="*/ 320992 h 3622761"/>
                <a:gd name="connsiteX6" fmla="*/ 677150 w 2063611"/>
                <a:gd name="connsiteY6" fmla="*/ 374332 h 3622761"/>
                <a:gd name="connsiteX7" fmla="*/ 696200 w 2063611"/>
                <a:gd name="connsiteY7" fmla="*/ 443865 h 3622761"/>
                <a:gd name="connsiteX8" fmla="*/ 707630 w 2063611"/>
                <a:gd name="connsiteY8" fmla="*/ 532447 h 3622761"/>
                <a:gd name="connsiteX9" fmla="*/ 820977 w 2063611"/>
                <a:gd name="connsiteY9" fmla="*/ 566737 h 3622761"/>
                <a:gd name="connsiteX10" fmla="*/ 940040 w 2063611"/>
                <a:gd name="connsiteY10" fmla="*/ 570547 h 3622761"/>
                <a:gd name="connsiteX11" fmla="*/ 724775 w 2063611"/>
                <a:gd name="connsiteY11" fmla="*/ 611505 h 3622761"/>
                <a:gd name="connsiteX12" fmla="*/ 523797 w 2063611"/>
                <a:gd name="connsiteY12" fmla="*/ 594360 h 3622761"/>
                <a:gd name="connsiteX13" fmla="*/ 590472 w 2063611"/>
                <a:gd name="connsiteY13" fmla="*/ 641985 h 3622761"/>
                <a:gd name="connsiteX14" fmla="*/ 621905 w 2063611"/>
                <a:gd name="connsiteY14" fmla="*/ 681037 h 3622761"/>
                <a:gd name="connsiteX15" fmla="*/ 707630 w 2063611"/>
                <a:gd name="connsiteY15" fmla="*/ 721042 h 3622761"/>
                <a:gd name="connsiteX16" fmla="*/ 940040 w 2063611"/>
                <a:gd name="connsiteY16" fmla="*/ 681990 h 3622761"/>
                <a:gd name="connsiteX17" fmla="*/ 667625 w 2063611"/>
                <a:gd name="connsiteY17" fmla="*/ 751522 h 3622761"/>
                <a:gd name="connsiteX18" fmla="*/ 520940 w 2063611"/>
                <a:gd name="connsiteY18" fmla="*/ 781050 h 3622761"/>
                <a:gd name="connsiteX19" fmla="*/ 523797 w 2063611"/>
                <a:gd name="connsiteY19" fmla="*/ 839152 h 3622761"/>
                <a:gd name="connsiteX20" fmla="*/ 561897 w 2063611"/>
                <a:gd name="connsiteY20" fmla="*/ 905827 h 3622761"/>
                <a:gd name="connsiteX21" fmla="*/ 495222 w 2063611"/>
                <a:gd name="connsiteY21" fmla="*/ 951547 h 3622761"/>
                <a:gd name="connsiteX22" fmla="*/ 402830 w 2063611"/>
                <a:gd name="connsiteY22" fmla="*/ 965835 h 3622761"/>
                <a:gd name="connsiteX23" fmla="*/ 539990 w 2063611"/>
                <a:gd name="connsiteY23" fmla="*/ 1060132 h 3622761"/>
                <a:gd name="connsiteX24" fmla="*/ 722870 w 2063611"/>
                <a:gd name="connsiteY24" fmla="*/ 1148715 h 3622761"/>
                <a:gd name="connsiteX25" fmla="*/ 401877 w 2063611"/>
                <a:gd name="connsiteY25" fmla="*/ 1197292 h 3622761"/>
                <a:gd name="connsiteX26" fmla="*/ 523797 w 2063611"/>
                <a:gd name="connsiteY26" fmla="*/ 1303020 h 3622761"/>
                <a:gd name="connsiteX27" fmla="*/ 359015 w 2063611"/>
                <a:gd name="connsiteY27" fmla="*/ 1358265 h 3622761"/>
                <a:gd name="connsiteX28" fmla="*/ 630477 w 2063611"/>
                <a:gd name="connsiteY28" fmla="*/ 1405890 h 3622761"/>
                <a:gd name="connsiteX29" fmla="*/ 610475 w 2063611"/>
                <a:gd name="connsiteY29" fmla="*/ 1480185 h 3622761"/>
                <a:gd name="connsiteX30" fmla="*/ 279005 w 2063611"/>
                <a:gd name="connsiteY30" fmla="*/ 1581150 h 3622761"/>
                <a:gd name="connsiteX31" fmla="*/ 543800 w 2063611"/>
                <a:gd name="connsiteY31" fmla="*/ 1681162 h 3622761"/>
                <a:gd name="connsiteX32" fmla="*/ 620000 w 2063611"/>
                <a:gd name="connsiteY32" fmla="*/ 1659255 h 3622761"/>
                <a:gd name="connsiteX33" fmla="*/ 727632 w 2063611"/>
                <a:gd name="connsiteY33" fmla="*/ 1655445 h 3622761"/>
                <a:gd name="connsiteX34" fmla="*/ 597140 w 2063611"/>
                <a:gd name="connsiteY34" fmla="*/ 1752600 h 3622761"/>
                <a:gd name="connsiteX35" fmla="*/ 210425 w 2063611"/>
                <a:gd name="connsiteY35" fmla="*/ 1787842 h 3622761"/>
                <a:gd name="connsiteX36" fmla="*/ 207567 w 2063611"/>
                <a:gd name="connsiteY36" fmla="*/ 1855470 h 3622761"/>
                <a:gd name="connsiteX37" fmla="*/ 328535 w 2063611"/>
                <a:gd name="connsiteY37" fmla="*/ 1906905 h 3622761"/>
                <a:gd name="connsiteX38" fmla="*/ 465695 w 2063611"/>
                <a:gd name="connsiteY38" fmla="*/ 1909762 h 3622761"/>
                <a:gd name="connsiteX39" fmla="*/ 546657 w 2063611"/>
                <a:gd name="connsiteY39" fmla="*/ 1945957 h 3622761"/>
                <a:gd name="connsiteX40" fmla="*/ 595235 w 2063611"/>
                <a:gd name="connsiteY40" fmla="*/ 1997392 h 3622761"/>
                <a:gd name="connsiteX41" fmla="*/ 268527 w 2063611"/>
                <a:gd name="connsiteY41" fmla="*/ 2017395 h 3622761"/>
                <a:gd name="connsiteX42" fmla="*/ 229475 w 2063611"/>
                <a:gd name="connsiteY42" fmla="*/ 2042160 h 3622761"/>
                <a:gd name="connsiteX43" fmla="*/ 255192 w 2063611"/>
                <a:gd name="connsiteY43" fmla="*/ 2085022 h 3622761"/>
                <a:gd name="connsiteX44" fmla="*/ 413307 w 2063611"/>
                <a:gd name="connsiteY44" fmla="*/ 2144077 h 3622761"/>
                <a:gd name="connsiteX45" fmla="*/ 473315 w 2063611"/>
                <a:gd name="connsiteY45" fmla="*/ 2166937 h 3622761"/>
                <a:gd name="connsiteX46" fmla="*/ 262812 w 2063611"/>
                <a:gd name="connsiteY46" fmla="*/ 2221230 h 3622761"/>
                <a:gd name="connsiteX47" fmla="*/ 98982 w 2063611"/>
                <a:gd name="connsiteY47" fmla="*/ 2243137 h 3622761"/>
                <a:gd name="connsiteX48" fmla="*/ 38022 w 2063611"/>
                <a:gd name="connsiteY48" fmla="*/ 2283142 h 3622761"/>
                <a:gd name="connsiteX49" fmla="*/ 77075 w 2063611"/>
                <a:gd name="connsiteY49" fmla="*/ 2346007 h 3622761"/>
                <a:gd name="connsiteX50" fmla="*/ 196137 w 2063611"/>
                <a:gd name="connsiteY50" fmla="*/ 2437447 h 3622761"/>
                <a:gd name="connsiteX51" fmla="*/ 165657 w 2063611"/>
                <a:gd name="connsiteY51" fmla="*/ 2471737 h 3622761"/>
                <a:gd name="connsiteX52" fmla="*/ 194232 w 2063611"/>
                <a:gd name="connsiteY52" fmla="*/ 2512695 h 3622761"/>
                <a:gd name="connsiteX53" fmla="*/ 294245 w 2063611"/>
                <a:gd name="connsiteY53" fmla="*/ 2551747 h 3622761"/>
                <a:gd name="connsiteX54" fmla="*/ 69455 w 2063611"/>
                <a:gd name="connsiteY54" fmla="*/ 2582227 h 3622761"/>
                <a:gd name="connsiteX55" fmla="*/ 51357 w 2063611"/>
                <a:gd name="connsiteY55" fmla="*/ 2652712 h 3622761"/>
                <a:gd name="connsiteX56" fmla="*/ 103745 w 2063611"/>
                <a:gd name="connsiteY56" fmla="*/ 2686050 h 3622761"/>
                <a:gd name="connsiteX57" fmla="*/ 207567 w 2063611"/>
                <a:gd name="connsiteY57" fmla="*/ 2720340 h 3622761"/>
                <a:gd name="connsiteX58" fmla="*/ 255192 w 2063611"/>
                <a:gd name="connsiteY58" fmla="*/ 2748915 h 3622761"/>
                <a:gd name="connsiteX59" fmla="*/ 351395 w 2063611"/>
                <a:gd name="connsiteY59" fmla="*/ 2726055 h 3622761"/>
                <a:gd name="connsiteX60" fmla="*/ 247572 w 2063611"/>
                <a:gd name="connsiteY60" fmla="*/ 2751772 h 3622761"/>
                <a:gd name="connsiteX61" fmla="*/ 38022 w 2063611"/>
                <a:gd name="connsiteY61" fmla="*/ 2799397 h 3622761"/>
                <a:gd name="connsiteX62" fmla="*/ 38975 w 2063611"/>
                <a:gd name="connsiteY62" fmla="*/ 2858452 h 3622761"/>
                <a:gd name="connsiteX63" fmla="*/ 81837 w 2063611"/>
                <a:gd name="connsiteY63" fmla="*/ 2887980 h 3622761"/>
                <a:gd name="connsiteX64" fmla="*/ 148512 w 2063611"/>
                <a:gd name="connsiteY64" fmla="*/ 2895600 h 3622761"/>
                <a:gd name="connsiteX65" fmla="*/ 336155 w 2063611"/>
                <a:gd name="connsiteY65" fmla="*/ 2907030 h 3622761"/>
                <a:gd name="connsiteX66" fmla="*/ 294245 w 2063611"/>
                <a:gd name="connsiteY66" fmla="*/ 2948940 h 3622761"/>
                <a:gd name="connsiteX67" fmla="*/ 354252 w 2063611"/>
                <a:gd name="connsiteY67" fmla="*/ 2973705 h 3622761"/>
                <a:gd name="connsiteX68" fmla="*/ 504747 w 2063611"/>
                <a:gd name="connsiteY68" fmla="*/ 3022282 h 3622761"/>
                <a:gd name="connsiteX69" fmla="*/ 596187 w 2063611"/>
                <a:gd name="connsiteY69" fmla="*/ 3050857 h 3622761"/>
                <a:gd name="connsiteX70" fmla="*/ 818120 w 2063611"/>
                <a:gd name="connsiteY70" fmla="*/ 2947035 h 3622761"/>
                <a:gd name="connsiteX71" fmla="*/ 950517 w 2063611"/>
                <a:gd name="connsiteY71" fmla="*/ 2920365 h 3622761"/>
                <a:gd name="connsiteX72" fmla="*/ 1015962 w 2063611"/>
                <a:gd name="connsiteY72" fmla="*/ 3620861 h 3622761"/>
                <a:gd name="connsiteX73" fmla="*/ 1112442 w 2063611"/>
                <a:gd name="connsiteY73" fmla="*/ 3013710 h 3622761"/>
                <a:gd name="connsiteX74" fmla="*/ 1184832 w 2063611"/>
                <a:gd name="connsiteY74" fmla="*/ 2989897 h 3622761"/>
                <a:gd name="connsiteX75" fmla="*/ 1461057 w 2063611"/>
                <a:gd name="connsiteY75" fmla="*/ 3019425 h 3622761"/>
                <a:gd name="connsiteX76" fmla="*/ 1554402 w 2063611"/>
                <a:gd name="connsiteY76" fmla="*/ 2995612 h 3622761"/>
                <a:gd name="connsiteX77" fmla="*/ 1672512 w 2063611"/>
                <a:gd name="connsiteY77" fmla="*/ 3023235 h 3622761"/>
                <a:gd name="connsiteX78" fmla="*/ 1741092 w 2063611"/>
                <a:gd name="connsiteY78" fmla="*/ 2988945 h 3622761"/>
                <a:gd name="connsiteX79" fmla="*/ 1886825 w 2063611"/>
                <a:gd name="connsiteY79" fmla="*/ 3002280 h 3622761"/>
                <a:gd name="connsiteX80" fmla="*/ 1881110 w 2063611"/>
                <a:gd name="connsiteY80" fmla="*/ 2937510 h 3622761"/>
                <a:gd name="connsiteX81" fmla="*/ 1957310 w 2063611"/>
                <a:gd name="connsiteY81" fmla="*/ 2940367 h 3622761"/>
                <a:gd name="connsiteX82" fmla="*/ 1941117 w 2063611"/>
                <a:gd name="connsiteY82" fmla="*/ 2906077 h 3622761"/>
                <a:gd name="connsiteX83" fmla="*/ 1836342 w 2063611"/>
                <a:gd name="connsiteY83" fmla="*/ 2846070 h 3622761"/>
                <a:gd name="connsiteX84" fmla="*/ 1876347 w 2063611"/>
                <a:gd name="connsiteY84" fmla="*/ 2811780 h 3622761"/>
                <a:gd name="connsiteX85" fmla="*/ 1902065 w 2063611"/>
                <a:gd name="connsiteY85" fmla="*/ 2783205 h 3622761"/>
                <a:gd name="connsiteX86" fmla="*/ 2024937 w 2063611"/>
                <a:gd name="connsiteY86" fmla="*/ 2750820 h 3622761"/>
                <a:gd name="connsiteX87" fmla="*/ 2029700 w 2063611"/>
                <a:gd name="connsiteY87" fmla="*/ 2704147 h 3622761"/>
                <a:gd name="connsiteX88" fmla="*/ 2001125 w 2063611"/>
                <a:gd name="connsiteY88" fmla="*/ 2663190 h 3622761"/>
                <a:gd name="connsiteX89" fmla="*/ 1936355 w 2063611"/>
                <a:gd name="connsiteY89" fmla="*/ 2638425 h 3622761"/>
                <a:gd name="connsiteX90" fmla="*/ 1785860 w 2063611"/>
                <a:gd name="connsiteY90" fmla="*/ 2644140 h 3622761"/>
                <a:gd name="connsiteX91" fmla="*/ 1490585 w 2063611"/>
                <a:gd name="connsiteY91" fmla="*/ 2531745 h 3622761"/>
                <a:gd name="connsiteX92" fmla="*/ 1584882 w 2063611"/>
                <a:gd name="connsiteY92" fmla="*/ 2527935 h 3622761"/>
                <a:gd name="connsiteX93" fmla="*/ 1817292 w 2063611"/>
                <a:gd name="connsiteY93" fmla="*/ 2559367 h 3622761"/>
                <a:gd name="connsiteX94" fmla="*/ 1931592 w 2063611"/>
                <a:gd name="connsiteY94" fmla="*/ 2442210 h 3622761"/>
                <a:gd name="connsiteX95" fmla="*/ 1993505 w 2063611"/>
                <a:gd name="connsiteY95" fmla="*/ 2409825 h 3622761"/>
                <a:gd name="connsiteX96" fmla="*/ 1985885 w 2063611"/>
                <a:gd name="connsiteY96" fmla="*/ 2380297 h 3622761"/>
                <a:gd name="connsiteX97" fmla="*/ 1542020 w 2063611"/>
                <a:gd name="connsiteY97" fmla="*/ 2321242 h 3622761"/>
                <a:gd name="connsiteX98" fmla="*/ 1547735 w 2063611"/>
                <a:gd name="connsiteY98" fmla="*/ 2275522 h 3622761"/>
                <a:gd name="connsiteX99" fmla="*/ 1816340 w 2063611"/>
                <a:gd name="connsiteY99" fmla="*/ 2284095 h 3622761"/>
                <a:gd name="connsiteX100" fmla="*/ 1987790 w 2063611"/>
                <a:gd name="connsiteY100" fmla="*/ 2151697 h 3622761"/>
                <a:gd name="connsiteX101" fmla="*/ 2006840 w 2063611"/>
                <a:gd name="connsiteY101" fmla="*/ 2117407 h 3622761"/>
                <a:gd name="connsiteX102" fmla="*/ 1692515 w 2063611"/>
                <a:gd name="connsiteY102" fmla="*/ 2054542 h 3622761"/>
                <a:gd name="connsiteX103" fmla="*/ 1801100 w 2063611"/>
                <a:gd name="connsiteY103" fmla="*/ 2020252 h 3622761"/>
                <a:gd name="connsiteX104" fmla="*/ 1829675 w 2063611"/>
                <a:gd name="connsiteY104" fmla="*/ 1993582 h 3622761"/>
                <a:gd name="connsiteX105" fmla="*/ 1868727 w 2063611"/>
                <a:gd name="connsiteY105" fmla="*/ 1927860 h 3622761"/>
                <a:gd name="connsiteX106" fmla="*/ 1593455 w 2063611"/>
                <a:gd name="connsiteY106" fmla="*/ 1862137 h 3622761"/>
                <a:gd name="connsiteX107" fmla="*/ 1816340 w 2063611"/>
                <a:gd name="connsiteY107" fmla="*/ 1730692 h 3622761"/>
                <a:gd name="connsiteX108" fmla="*/ 1584882 w 2063611"/>
                <a:gd name="connsiteY108" fmla="*/ 1722120 h 3622761"/>
                <a:gd name="connsiteX109" fmla="*/ 1632507 w 2063611"/>
                <a:gd name="connsiteY109" fmla="*/ 1685925 h 3622761"/>
                <a:gd name="connsiteX110" fmla="*/ 1641080 w 2063611"/>
                <a:gd name="connsiteY110" fmla="*/ 1644967 h 3622761"/>
                <a:gd name="connsiteX111" fmla="*/ 1430577 w 2063611"/>
                <a:gd name="connsiteY111" fmla="*/ 1605915 h 3622761"/>
                <a:gd name="connsiteX112" fmla="*/ 1512492 w 2063611"/>
                <a:gd name="connsiteY112" fmla="*/ 1549717 h 3622761"/>
                <a:gd name="connsiteX113" fmla="*/ 1690610 w 2063611"/>
                <a:gd name="connsiteY113" fmla="*/ 1452562 h 3622761"/>
                <a:gd name="connsiteX114" fmla="*/ 1532495 w 2063611"/>
                <a:gd name="connsiteY114" fmla="*/ 1428750 h 3622761"/>
                <a:gd name="connsiteX115" fmla="*/ 1513445 w 2063611"/>
                <a:gd name="connsiteY115" fmla="*/ 1381125 h 3622761"/>
                <a:gd name="connsiteX116" fmla="*/ 1275320 w 2063611"/>
                <a:gd name="connsiteY116" fmla="*/ 1353502 h 3622761"/>
                <a:gd name="connsiteX117" fmla="*/ 1561070 w 2063611"/>
                <a:gd name="connsiteY117" fmla="*/ 1321117 h 3622761"/>
                <a:gd name="connsiteX118" fmla="*/ 1586787 w 2063611"/>
                <a:gd name="connsiteY118" fmla="*/ 1202055 h 3622761"/>
                <a:gd name="connsiteX119" fmla="*/ 1433435 w 2063611"/>
                <a:gd name="connsiteY119" fmla="*/ 1143952 h 3622761"/>
                <a:gd name="connsiteX120" fmla="*/ 1120062 w 2063611"/>
                <a:gd name="connsiteY120" fmla="*/ 1087755 h 3622761"/>
                <a:gd name="connsiteX121" fmla="*/ 1302942 w 2063611"/>
                <a:gd name="connsiteY121" fmla="*/ 1102042 h 3622761"/>
                <a:gd name="connsiteX122" fmla="*/ 1399145 w 2063611"/>
                <a:gd name="connsiteY122" fmla="*/ 1087755 h 3622761"/>
                <a:gd name="connsiteX123" fmla="*/ 1501062 w 2063611"/>
                <a:gd name="connsiteY123" fmla="*/ 1033462 h 3622761"/>
                <a:gd name="connsiteX124" fmla="*/ 1524875 w 2063611"/>
                <a:gd name="connsiteY124" fmla="*/ 962025 h 3622761"/>
                <a:gd name="connsiteX125" fmla="*/ 1414385 w 2063611"/>
                <a:gd name="connsiteY125" fmla="*/ 931545 h 3622761"/>
                <a:gd name="connsiteX126" fmla="*/ 1147685 w 2063611"/>
                <a:gd name="connsiteY126" fmla="*/ 896302 h 3622761"/>
                <a:gd name="connsiteX127" fmla="*/ 1297227 w 2063611"/>
                <a:gd name="connsiteY127" fmla="*/ 877252 h 3622761"/>
                <a:gd name="connsiteX128" fmla="*/ 1344852 w 2063611"/>
                <a:gd name="connsiteY128" fmla="*/ 861060 h 3622761"/>
                <a:gd name="connsiteX129" fmla="*/ 1473440 w 2063611"/>
                <a:gd name="connsiteY129" fmla="*/ 824865 h 3622761"/>
                <a:gd name="connsiteX130" fmla="*/ 1356282 w 2063611"/>
                <a:gd name="connsiteY130" fmla="*/ 791527 h 3622761"/>
                <a:gd name="connsiteX131" fmla="*/ 1123872 w 2063611"/>
                <a:gd name="connsiteY131" fmla="*/ 748665 h 3622761"/>
                <a:gd name="connsiteX132" fmla="*/ 1012430 w 2063611"/>
                <a:gd name="connsiteY132" fmla="*/ 648652 h 3622761"/>
                <a:gd name="connsiteX133" fmla="*/ 1081010 w 2063611"/>
                <a:gd name="connsiteY133" fmla="*/ 666750 h 3622761"/>
                <a:gd name="connsiteX134" fmla="*/ 1237220 w 2063611"/>
                <a:gd name="connsiteY134" fmla="*/ 720090 h 3622761"/>
                <a:gd name="connsiteX135" fmla="*/ 1382000 w 2063611"/>
                <a:gd name="connsiteY135" fmla="*/ 660082 h 3622761"/>
                <a:gd name="connsiteX136" fmla="*/ 1167687 w 2063611"/>
                <a:gd name="connsiteY136" fmla="*/ 582930 h 3622761"/>
                <a:gd name="connsiteX137" fmla="*/ 1173402 w 2063611"/>
                <a:gd name="connsiteY137" fmla="*/ 506730 h 3622761"/>
                <a:gd name="connsiteX138" fmla="*/ 1221027 w 2063611"/>
                <a:gd name="connsiteY138" fmla="*/ 408622 h 3622761"/>
                <a:gd name="connsiteX139" fmla="*/ 1244840 w 2063611"/>
                <a:gd name="connsiteY139" fmla="*/ 291465 h 3622761"/>
                <a:gd name="connsiteX140" fmla="*/ 1028622 w 2063611"/>
                <a:gd name="connsiteY140" fmla="*/ 443865 h 3622761"/>
                <a:gd name="connsiteX141" fmla="*/ 1051482 w 2063611"/>
                <a:gd name="connsiteY141" fmla="*/ 315277 h 3622761"/>
                <a:gd name="connsiteX142" fmla="*/ 1045767 w 2063611"/>
                <a:gd name="connsiteY142" fmla="*/ 244792 h 3622761"/>
                <a:gd name="connsiteX143" fmla="*/ 1105775 w 2063611"/>
                <a:gd name="connsiteY143" fmla="*/ 204787 h 3622761"/>
                <a:gd name="connsiteX144" fmla="*/ 1057197 w 2063611"/>
                <a:gd name="connsiteY144" fmla="*/ 178117 h 3622761"/>
                <a:gd name="connsiteX145" fmla="*/ 984807 w 2063611"/>
                <a:gd name="connsiteY145" fmla="*/ 184785 h 3622761"/>
                <a:gd name="connsiteX146" fmla="*/ 989570 w 2063611"/>
                <a:gd name="connsiteY146" fmla="*/ 104775 h 3622761"/>
                <a:gd name="connsiteX147" fmla="*/ 941945 w 2063611"/>
                <a:gd name="connsiteY147" fmla="*/ 0 h 3622761"/>
                <a:gd name="connsiteX148" fmla="*/ 941945 w 2063611"/>
                <a:gd name="connsiteY148" fmla="*/ 0 h 3622761"/>
                <a:gd name="connsiteX149" fmla="*/ 941945 w 2063611"/>
                <a:gd name="connsiteY149" fmla="*/ 0 h 3622761"/>
                <a:gd name="connsiteX150" fmla="*/ 879080 w 2063611"/>
                <a:gd name="connsiteY150" fmla="*/ 280035 h 3622761"/>
                <a:gd name="connsiteX151" fmla="*/ 900987 w 2063611"/>
                <a:gd name="connsiteY151" fmla="*/ 320040 h 3622761"/>
                <a:gd name="connsiteX152" fmla="*/ 879080 w 2063611"/>
                <a:gd name="connsiteY152" fmla="*/ 280035 h 3622761"/>
                <a:gd name="connsiteX153" fmla="*/ 856220 w 2063611"/>
                <a:gd name="connsiteY153" fmla="*/ 397192 h 3622761"/>
                <a:gd name="connsiteX154" fmla="*/ 869555 w 2063611"/>
                <a:gd name="connsiteY154" fmla="*/ 428625 h 3622761"/>
                <a:gd name="connsiteX155" fmla="*/ 856220 w 2063611"/>
                <a:gd name="connsiteY155" fmla="*/ 397192 h 3622761"/>
                <a:gd name="connsiteX156" fmla="*/ 1109585 w 2063611"/>
                <a:gd name="connsiteY156" fmla="*/ 462915 h 3622761"/>
                <a:gd name="connsiteX157" fmla="*/ 1059102 w 2063611"/>
                <a:gd name="connsiteY157" fmla="*/ 503872 h 3622761"/>
                <a:gd name="connsiteX158" fmla="*/ 1109585 w 2063611"/>
                <a:gd name="connsiteY158" fmla="*/ 462915 h 3622761"/>
                <a:gd name="connsiteX159" fmla="*/ 1001952 w 2063611"/>
                <a:gd name="connsiteY159" fmla="*/ 577215 h 3622761"/>
                <a:gd name="connsiteX160" fmla="*/ 1021955 w 2063611"/>
                <a:gd name="connsiteY160" fmla="*/ 592455 h 3622761"/>
                <a:gd name="connsiteX161" fmla="*/ 1001952 w 2063611"/>
                <a:gd name="connsiteY161" fmla="*/ 577215 h 3622761"/>
                <a:gd name="connsiteX162" fmla="*/ 1001952 w 2063611"/>
                <a:gd name="connsiteY162" fmla="*/ 577215 h 3622761"/>
                <a:gd name="connsiteX163" fmla="*/ 1103870 w 2063611"/>
                <a:gd name="connsiteY163" fmla="*/ 596265 h 3622761"/>
                <a:gd name="connsiteX164" fmla="*/ 1103870 w 2063611"/>
                <a:gd name="connsiteY164" fmla="*/ 596265 h 3622761"/>
                <a:gd name="connsiteX165" fmla="*/ 1243887 w 2063611"/>
                <a:gd name="connsiteY165" fmla="*/ 625792 h 3622761"/>
                <a:gd name="connsiteX166" fmla="*/ 1243887 w 2063611"/>
                <a:gd name="connsiteY166" fmla="*/ 625792 h 3622761"/>
                <a:gd name="connsiteX167" fmla="*/ 1025765 w 2063611"/>
                <a:gd name="connsiteY167" fmla="*/ 753427 h 3622761"/>
                <a:gd name="connsiteX168" fmla="*/ 1021002 w 2063611"/>
                <a:gd name="connsiteY168" fmla="*/ 773430 h 3622761"/>
                <a:gd name="connsiteX169" fmla="*/ 1025765 w 2063611"/>
                <a:gd name="connsiteY169" fmla="*/ 753427 h 3622761"/>
                <a:gd name="connsiteX170" fmla="*/ 1025765 w 2063611"/>
                <a:gd name="connsiteY170" fmla="*/ 753427 h 3622761"/>
                <a:gd name="connsiteX171" fmla="*/ 954327 w 2063611"/>
                <a:gd name="connsiteY171" fmla="*/ 860107 h 3622761"/>
                <a:gd name="connsiteX172" fmla="*/ 954327 w 2063611"/>
                <a:gd name="connsiteY172" fmla="*/ 860107 h 3622761"/>
                <a:gd name="connsiteX173" fmla="*/ 1029575 w 2063611"/>
                <a:gd name="connsiteY173" fmla="*/ 877252 h 3622761"/>
                <a:gd name="connsiteX174" fmla="*/ 1029575 w 2063611"/>
                <a:gd name="connsiteY174" fmla="*/ 877252 h 3622761"/>
                <a:gd name="connsiteX175" fmla="*/ 914322 w 2063611"/>
                <a:gd name="connsiteY175" fmla="*/ 881062 h 3622761"/>
                <a:gd name="connsiteX176" fmla="*/ 914322 w 2063611"/>
                <a:gd name="connsiteY176" fmla="*/ 881062 h 3622761"/>
                <a:gd name="connsiteX177" fmla="*/ 867650 w 2063611"/>
                <a:gd name="connsiteY177" fmla="*/ 897255 h 3622761"/>
                <a:gd name="connsiteX178" fmla="*/ 867650 w 2063611"/>
                <a:gd name="connsiteY178" fmla="*/ 897255 h 3622761"/>
                <a:gd name="connsiteX179" fmla="*/ 674292 w 2063611"/>
                <a:gd name="connsiteY179" fmla="*/ 897255 h 3622761"/>
                <a:gd name="connsiteX180" fmla="*/ 770495 w 2063611"/>
                <a:gd name="connsiteY180" fmla="*/ 939165 h 3622761"/>
                <a:gd name="connsiteX181" fmla="*/ 674292 w 2063611"/>
                <a:gd name="connsiteY181" fmla="*/ 897255 h 3622761"/>
                <a:gd name="connsiteX182" fmla="*/ 1525827 w 2063611"/>
                <a:gd name="connsiteY182" fmla="*/ 1320165 h 3622761"/>
                <a:gd name="connsiteX183" fmla="*/ 1525827 w 2063611"/>
                <a:gd name="connsiteY183" fmla="*/ 1320165 h 3622761"/>
                <a:gd name="connsiteX184" fmla="*/ 750492 w 2063611"/>
                <a:gd name="connsiteY184" fmla="*/ 1416367 h 3622761"/>
                <a:gd name="connsiteX185" fmla="*/ 750492 w 2063611"/>
                <a:gd name="connsiteY185" fmla="*/ 1416367 h 3622761"/>
                <a:gd name="connsiteX186" fmla="*/ 1551545 w 2063611"/>
                <a:gd name="connsiteY186" fmla="*/ 1757362 h 3622761"/>
                <a:gd name="connsiteX187" fmla="*/ 1551545 w 2063611"/>
                <a:gd name="connsiteY187" fmla="*/ 1757362 h 3622761"/>
                <a:gd name="connsiteX188" fmla="*/ 1759190 w 2063611"/>
                <a:gd name="connsiteY188" fmla="*/ 1800225 h 3622761"/>
                <a:gd name="connsiteX189" fmla="*/ 1759190 w 2063611"/>
                <a:gd name="connsiteY189" fmla="*/ 1800225 h 3622761"/>
                <a:gd name="connsiteX190" fmla="*/ 1762047 w 2063611"/>
                <a:gd name="connsiteY190" fmla="*/ 1999297 h 3622761"/>
                <a:gd name="connsiteX191" fmla="*/ 1762047 w 2063611"/>
                <a:gd name="connsiteY191" fmla="*/ 1999297 h 3622761"/>
                <a:gd name="connsiteX192" fmla="*/ 144702 w 2063611"/>
                <a:gd name="connsiteY192" fmla="*/ 2322195 h 3622761"/>
                <a:gd name="connsiteX193" fmla="*/ 144702 w 2063611"/>
                <a:gd name="connsiteY193" fmla="*/ 2322195 h 3622761"/>
                <a:gd name="connsiteX194" fmla="*/ 294245 w 2063611"/>
                <a:gd name="connsiteY194" fmla="*/ 2390775 h 3622761"/>
                <a:gd name="connsiteX195" fmla="*/ 461885 w 2063611"/>
                <a:gd name="connsiteY195" fmla="*/ 2419350 h 3622761"/>
                <a:gd name="connsiteX196" fmla="*/ 294245 w 2063611"/>
                <a:gd name="connsiteY196" fmla="*/ 2390775 h 3622761"/>
                <a:gd name="connsiteX197" fmla="*/ 510462 w 2063611"/>
                <a:gd name="connsiteY197" fmla="*/ 2399347 h 3622761"/>
                <a:gd name="connsiteX198" fmla="*/ 510462 w 2063611"/>
                <a:gd name="connsiteY198" fmla="*/ 2399347 h 3622761"/>
                <a:gd name="connsiteX199" fmla="*/ 416165 w 2063611"/>
                <a:gd name="connsiteY199" fmla="*/ 2728912 h 3622761"/>
                <a:gd name="connsiteX200" fmla="*/ 416165 w 2063611"/>
                <a:gd name="connsiteY200" fmla="*/ 2728912 h 3622761"/>
                <a:gd name="connsiteX0" fmla="*/ 941945 w 2063611"/>
                <a:gd name="connsiteY0" fmla="*/ 0 h 4099138"/>
                <a:gd name="connsiteX1" fmla="*/ 876222 w 2063611"/>
                <a:gd name="connsiteY1" fmla="*/ 98107 h 4099138"/>
                <a:gd name="connsiteX2" fmla="*/ 901940 w 2063611"/>
                <a:gd name="connsiteY2" fmla="*/ 231457 h 4099138"/>
                <a:gd name="connsiteX3" fmla="*/ 826692 w 2063611"/>
                <a:gd name="connsiteY3" fmla="*/ 186690 h 4099138"/>
                <a:gd name="connsiteX4" fmla="*/ 810500 w 2063611"/>
                <a:gd name="connsiteY4" fmla="*/ 294322 h 4099138"/>
                <a:gd name="connsiteX5" fmla="*/ 802880 w 2063611"/>
                <a:gd name="connsiteY5" fmla="*/ 320992 h 4099138"/>
                <a:gd name="connsiteX6" fmla="*/ 677150 w 2063611"/>
                <a:gd name="connsiteY6" fmla="*/ 374332 h 4099138"/>
                <a:gd name="connsiteX7" fmla="*/ 696200 w 2063611"/>
                <a:gd name="connsiteY7" fmla="*/ 443865 h 4099138"/>
                <a:gd name="connsiteX8" fmla="*/ 707630 w 2063611"/>
                <a:gd name="connsiteY8" fmla="*/ 532447 h 4099138"/>
                <a:gd name="connsiteX9" fmla="*/ 820977 w 2063611"/>
                <a:gd name="connsiteY9" fmla="*/ 566737 h 4099138"/>
                <a:gd name="connsiteX10" fmla="*/ 940040 w 2063611"/>
                <a:gd name="connsiteY10" fmla="*/ 570547 h 4099138"/>
                <a:gd name="connsiteX11" fmla="*/ 724775 w 2063611"/>
                <a:gd name="connsiteY11" fmla="*/ 611505 h 4099138"/>
                <a:gd name="connsiteX12" fmla="*/ 523797 w 2063611"/>
                <a:gd name="connsiteY12" fmla="*/ 594360 h 4099138"/>
                <a:gd name="connsiteX13" fmla="*/ 590472 w 2063611"/>
                <a:gd name="connsiteY13" fmla="*/ 641985 h 4099138"/>
                <a:gd name="connsiteX14" fmla="*/ 621905 w 2063611"/>
                <a:gd name="connsiteY14" fmla="*/ 681037 h 4099138"/>
                <a:gd name="connsiteX15" fmla="*/ 707630 w 2063611"/>
                <a:gd name="connsiteY15" fmla="*/ 721042 h 4099138"/>
                <a:gd name="connsiteX16" fmla="*/ 940040 w 2063611"/>
                <a:gd name="connsiteY16" fmla="*/ 681990 h 4099138"/>
                <a:gd name="connsiteX17" fmla="*/ 667625 w 2063611"/>
                <a:gd name="connsiteY17" fmla="*/ 751522 h 4099138"/>
                <a:gd name="connsiteX18" fmla="*/ 520940 w 2063611"/>
                <a:gd name="connsiteY18" fmla="*/ 781050 h 4099138"/>
                <a:gd name="connsiteX19" fmla="*/ 523797 w 2063611"/>
                <a:gd name="connsiteY19" fmla="*/ 839152 h 4099138"/>
                <a:gd name="connsiteX20" fmla="*/ 561897 w 2063611"/>
                <a:gd name="connsiteY20" fmla="*/ 905827 h 4099138"/>
                <a:gd name="connsiteX21" fmla="*/ 495222 w 2063611"/>
                <a:gd name="connsiteY21" fmla="*/ 951547 h 4099138"/>
                <a:gd name="connsiteX22" fmla="*/ 402830 w 2063611"/>
                <a:gd name="connsiteY22" fmla="*/ 965835 h 4099138"/>
                <a:gd name="connsiteX23" fmla="*/ 539990 w 2063611"/>
                <a:gd name="connsiteY23" fmla="*/ 1060132 h 4099138"/>
                <a:gd name="connsiteX24" fmla="*/ 722870 w 2063611"/>
                <a:gd name="connsiteY24" fmla="*/ 1148715 h 4099138"/>
                <a:gd name="connsiteX25" fmla="*/ 401877 w 2063611"/>
                <a:gd name="connsiteY25" fmla="*/ 1197292 h 4099138"/>
                <a:gd name="connsiteX26" fmla="*/ 523797 w 2063611"/>
                <a:gd name="connsiteY26" fmla="*/ 1303020 h 4099138"/>
                <a:gd name="connsiteX27" fmla="*/ 359015 w 2063611"/>
                <a:gd name="connsiteY27" fmla="*/ 1358265 h 4099138"/>
                <a:gd name="connsiteX28" fmla="*/ 630477 w 2063611"/>
                <a:gd name="connsiteY28" fmla="*/ 1405890 h 4099138"/>
                <a:gd name="connsiteX29" fmla="*/ 610475 w 2063611"/>
                <a:gd name="connsiteY29" fmla="*/ 1480185 h 4099138"/>
                <a:gd name="connsiteX30" fmla="*/ 279005 w 2063611"/>
                <a:gd name="connsiteY30" fmla="*/ 1581150 h 4099138"/>
                <a:gd name="connsiteX31" fmla="*/ 543800 w 2063611"/>
                <a:gd name="connsiteY31" fmla="*/ 1681162 h 4099138"/>
                <a:gd name="connsiteX32" fmla="*/ 620000 w 2063611"/>
                <a:gd name="connsiteY32" fmla="*/ 1659255 h 4099138"/>
                <a:gd name="connsiteX33" fmla="*/ 727632 w 2063611"/>
                <a:gd name="connsiteY33" fmla="*/ 1655445 h 4099138"/>
                <a:gd name="connsiteX34" fmla="*/ 597140 w 2063611"/>
                <a:gd name="connsiteY34" fmla="*/ 1752600 h 4099138"/>
                <a:gd name="connsiteX35" fmla="*/ 210425 w 2063611"/>
                <a:gd name="connsiteY35" fmla="*/ 1787842 h 4099138"/>
                <a:gd name="connsiteX36" fmla="*/ 207567 w 2063611"/>
                <a:gd name="connsiteY36" fmla="*/ 1855470 h 4099138"/>
                <a:gd name="connsiteX37" fmla="*/ 328535 w 2063611"/>
                <a:gd name="connsiteY37" fmla="*/ 1906905 h 4099138"/>
                <a:gd name="connsiteX38" fmla="*/ 465695 w 2063611"/>
                <a:gd name="connsiteY38" fmla="*/ 1909762 h 4099138"/>
                <a:gd name="connsiteX39" fmla="*/ 546657 w 2063611"/>
                <a:gd name="connsiteY39" fmla="*/ 1945957 h 4099138"/>
                <a:gd name="connsiteX40" fmla="*/ 595235 w 2063611"/>
                <a:gd name="connsiteY40" fmla="*/ 1997392 h 4099138"/>
                <a:gd name="connsiteX41" fmla="*/ 268527 w 2063611"/>
                <a:gd name="connsiteY41" fmla="*/ 2017395 h 4099138"/>
                <a:gd name="connsiteX42" fmla="*/ 229475 w 2063611"/>
                <a:gd name="connsiteY42" fmla="*/ 2042160 h 4099138"/>
                <a:gd name="connsiteX43" fmla="*/ 255192 w 2063611"/>
                <a:gd name="connsiteY43" fmla="*/ 2085022 h 4099138"/>
                <a:gd name="connsiteX44" fmla="*/ 413307 w 2063611"/>
                <a:gd name="connsiteY44" fmla="*/ 2144077 h 4099138"/>
                <a:gd name="connsiteX45" fmla="*/ 473315 w 2063611"/>
                <a:gd name="connsiteY45" fmla="*/ 2166937 h 4099138"/>
                <a:gd name="connsiteX46" fmla="*/ 262812 w 2063611"/>
                <a:gd name="connsiteY46" fmla="*/ 2221230 h 4099138"/>
                <a:gd name="connsiteX47" fmla="*/ 98982 w 2063611"/>
                <a:gd name="connsiteY47" fmla="*/ 2243137 h 4099138"/>
                <a:gd name="connsiteX48" fmla="*/ 38022 w 2063611"/>
                <a:gd name="connsiteY48" fmla="*/ 2283142 h 4099138"/>
                <a:gd name="connsiteX49" fmla="*/ 77075 w 2063611"/>
                <a:gd name="connsiteY49" fmla="*/ 2346007 h 4099138"/>
                <a:gd name="connsiteX50" fmla="*/ 196137 w 2063611"/>
                <a:gd name="connsiteY50" fmla="*/ 2437447 h 4099138"/>
                <a:gd name="connsiteX51" fmla="*/ 165657 w 2063611"/>
                <a:gd name="connsiteY51" fmla="*/ 2471737 h 4099138"/>
                <a:gd name="connsiteX52" fmla="*/ 194232 w 2063611"/>
                <a:gd name="connsiteY52" fmla="*/ 2512695 h 4099138"/>
                <a:gd name="connsiteX53" fmla="*/ 294245 w 2063611"/>
                <a:gd name="connsiteY53" fmla="*/ 2551747 h 4099138"/>
                <a:gd name="connsiteX54" fmla="*/ 69455 w 2063611"/>
                <a:gd name="connsiteY54" fmla="*/ 2582227 h 4099138"/>
                <a:gd name="connsiteX55" fmla="*/ 51357 w 2063611"/>
                <a:gd name="connsiteY55" fmla="*/ 2652712 h 4099138"/>
                <a:gd name="connsiteX56" fmla="*/ 103745 w 2063611"/>
                <a:gd name="connsiteY56" fmla="*/ 2686050 h 4099138"/>
                <a:gd name="connsiteX57" fmla="*/ 207567 w 2063611"/>
                <a:gd name="connsiteY57" fmla="*/ 2720340 h 4099138"/>
                <a:gd name="connsiteX58" fmla="*/ 255192 w 2063611"/>
                <a:gd name="connsiteY58" fmla="*/ 2748915 h 4099138"/>
                <a:gd name="connsiteX59" fmla="*/ 351395 w 2063611"/>
                <a:gd name="connsiteY59" fmla="*/ 2726055 h 4099138"/>
                <a:gd name="connsiteX60" fmla="*/ 247572 w 2063611"/>
                <a:gd name="connsiteY60" fmla="*/ 2751772 h 4099138"/>
                <a:gd name="connsiteX61" fmla="*/ 38022 w 2063611"/>
                <a:gd name="connsiteY61" fmla="*/ 2799397 h 4099138"/>
                <a:gd name="connsiteX62" fmla="*/ 38975 w 2063611"/>
                <a:gd name="connsiteY62" fmla="*/ 2858452 h 4099138"/>
                <a:gd name="connsiteX63" fmla="*/ 81837 w 2063611"/>
                <a:gd name="connsiteY63" fmla="*/ 2887980 h 4099138"/>
                <a:gd name="connsiteX64" fmla="*/ 148512 w 2063611"/>
                <a:gd name="connsiteY64" fmla="*/ 2895600 h 4099138"/>
                <a:gd name="connsiteX65" fmla="*/ 336155 w 2063611"/>
                <a:gd name="connsiteY65" fmla="*/ 2907030 h 4099138"/>
                <a:gd name="connsiteX66" fmla="*/ 294245 w 2063611"/>
                <a:gd name="connsiteY66" fmla="*/ 2948940 h 4099138"/>
                <a:gd name="connsiteX67" fmla="*/ 354252 w 2063611"/>
                <a:gd name="connsiteY67" fmla="*/ 2973705 h 4099138"/>
                <a:gd name="connsiteX68" fmla="*/ 504747 w 2063611"/>
                <a:gd name="connsiteY68" fmla="*/ 3022282 h 4099138"/>
                <a:gd name="connsiteX69" fmla="*/ 596187 w 2063611"/>
                <a:gd name="connsiteY69" fmla="*/ 3050857 h 4099138"/>
                <a:gd name="connsiteX70" fmla="*/ 818120 w 2063611"/>
                <a:gd name="connsiteY70" fmla="*/ 2947035 h 4099138"/>
                <a:gd name="connsiteX71" fmla="*/ 950517 w 2063611"/>
                <a:gd name="connsiteY71" fmla="*/ 2920365 h 4099138"/>
                <a:gd name="connsiteX72" fmla="*/ 1041854 w 2063611"/>
                <a:gd name="connsiteY72" fmla="*/ 4098012 h 4099138"/>
                <a:gd name="connsiteX73" fmla="*/ 1112442 w 2063611"/>
                <a:gd name="connsiteY73" fmla="*/ 3013710 h 4099138"/>
                <a:gd name="connsiteX74" fmla="*/ 1184832 w 2063611"/>
                <a:gd name="connsiteY74" fmla="*/ 2989897 h 4099138"/>
                <a:gd name="connsiteX75" fmla="*/ 1461057 w 2063611"/>
                <a:gd name="connsiteY75" fmla="*/ 3019425 h 4099138"/>
                <a:gd name="connsiteX76" fmla="*/ 1554402 w 2063611"/>
                <a:gd name="connsiteY76" fmla="*/ 2995612 h 4099138"/>
                <a:gd name="connsiteX77" fmla="*/ 1672512 w 2063611"/>
                <a:gd name="connsiteY77" fmla="*/ 3023235 h 4099138"/>
                <a:gd name="connsiteX78" fmla="*/ 1741092 w 2063611"/>
                <a:gd name="connsiteY78" fmla="*/ 2988945 h 4099138"/>
                <a:gd name="connsiteX79" fmla="*/ 1886825 w 2063611"/>
                <a:gd name="connsiteY79" fmla="*/ 3002280 h 4099138"/>
                <a:gd name="connsiteX80" fmla="*/ 1881110 w 2063611"/>
                <a:gd name="connsiteY80" fmla="*/ 2937510 h 4099138"/>
                <a:gd name="connsiteX81" fmla="*/ 1957310 w 2063611"/>
                <a:gd name="connsiteY81" fmla="*/ 2940367 h 4099138"/>
                <a:gd name="connsiteX82" fmla="*/ 1941117 w 2063611"/>
                <a:gd name="connsiteY82" fmla="*/ 2906077 h 4099138"/>
                <a:gd name="connsiteX83" fmla="*/ 1836342 w 2063611"/>
                <a:gd name="connsiteY83" fmla="*/ 2846070 h 4099138"/>
                <a:gd name="connsiteX84" fmla="*/ 1876347 w 2063611"/>
                <a:gd name="connsiteY84" fmla="*/ 2811780 h 4099138"/>
                <a:gd name="connsiteX85" fmla="*/ 1902065 w 2063611"/>
                <a:gd name="connsiteY85" fmla="*/ 2783205 h 4099138"/>
                <a:gd name="connsiteX86" fmla="*/ 2024937 w 2063611"/>
                <a:gd name="connsiteY86" fmla="*/ 2750820 h 4099138"/>
                <a:gd name="connsiteX87" fmla="*/ 2029700 w 2063611"/>
                <a:gd name="connsiteY87" fmla="*/ 2704147 h 4099138"/>
                <a:gd name="connsiteX88" fmla="*/ 2001125 w 2063611"/>
                <a:gd name="connsiteY88" fmla="*/ 2663190 h 4099138"/>
                <a:gd name="connsiteX89" fmla="*/ 1936355 w 2063611"/>
                <a:gd name="connsiteY89" fmla="*/ 2638425 h 4099138"/>
                <a:gd name="connsiteX90" fmla="*/ 1785860 w 2063611"/>
                <a:gd name="connsiteY90" fmla="*/ 2644140 h 4099138"/>
                <a:gd name="connsiteX91" fmla="*/ 1490585 w 2063611"/>
                <a:gd name="connsiteY91" fmla="*/ 2531745 h 4099138"/>
                <a:gd name="connsiteX92" fmla="*/ 1584882 w 2063611"/>
                <a:gd name="connsiteY92" fmla="*/ 2527935 h 4099138"/>
                <a:gd name="connsiteX93" fmla="*/ 1817292 w 2063611"/>
                <a:gd name="connsiteY93" fmla="*/ 2559367 h 4099138"/>
                <a:gd name="connsiteX94" fmla="*/ 1931592 w 2063611"/>
                <a:gd name="connsiteY94" fmla="*/ 2442210 h 4099138"/>
                <a:gd name="connsiteX95" fmla="*/ 1993505 w 2063611"/>
                <a:gd name="connsiteY95" fmla="*/ 2409825 h 4099138"/>
                <a:gd name="connsiteX96" fmla="*/ 1985885 w 2063611"/>
                <a:gd name="connsiteY96" fmla="*/ 2380297 h 4099138"/>
                <a:gd name="connsiteX97" fmla="*/ 1542020 w 2063611"/>
                <a:gd name="connsiteY97" fmla="*/ 2321242 h 4099138"/>
                <a:gd name="connsiteX98" fmla="*/ 1547735 w 2063611"/>
                <a:gd name="connsiteY98" fmla="*/ 2275522 h 4099138"/>
                <a:gd name="connsiteX99" fmla="*/ 1816340 w 2063611"/>
                <a:gd name="connsiteY99" fmla="*/ 2284095 h 4099138"/>
                <a:gd name="connsiteX100" fmla="*/ 1987790 w 2063611"/>
                <a:gd name="connsiteY100" fmla="*/ 2151697 h 4099138"/>
                <a:gd name="connsiteX101" fmla="*/ 2006840 w 2063611"/>
                <a:gd name="connsiteY101" fmla="*/ 2117407 h 4099138"/>
                <a:gd name="connsiteX102" fmla="*/ 1692515 w 2063611"/>
                <a:gd name="connsiteY102" fmla="*/ 2054542 h 4099138"/>
                <a:gd name="connsiteX103" fmla="*/ 1801100 w 2063611"/>
                <a:gd name="connsiteY103" fmla="*/ 2020252 h 4099138"/>
                <a:gd name="connsiteX104" fmla="*/ 1829675 w 2063611"/>
                <a:gd name="connsiteY104" fmla="*/ 1993582 h 4099138"/>
                <a:gd name="connsiteX105" fmla="*/ 1868727 w 2063611"/>
                <a:gd name="connsiteY105" fmla="*/ 1927860 h 4099138"/>
                <a:gd name="connsiteX106" fmla="*/ 1593455 w 2063611"/>
                <a:gd name="connsiteY106" fmla="*/ 1862137 h 4099138"/>
                <a:gd name="connsiteX107" fmla="*/ 1816340 w 2063611"/>
                <a:gd name="connsiteY107" fmla="*/ 1730692 h 4099138"/>
                <a:gd name="connsiteX108" fmla="*/ 1584882 w 2063611"/>
                <a:gd name="connsiteY108" fmla="*/ 1722120 h 4099138"/>
                <a:gd name="connsiteX109" fmla="*/ 1632507 w 2063611"/>
                <a:gd name="connsiteY109" fmla="*/ 1685925 h 4099138"/>
                <a:gd name="connsiteX110" fmla="*/ 1641080 w 2063611"/>
                <a:gd name="connsiteY110" fmla="*/ 1644967 h 4099138"/>
                <a:gd name="connsiteX111" fmla="*/ 1430577 w 2063611"/>
                <a:gd name="connsiteY111" fmla="*/ 1605915 h 4099138"/>
                <a:gd name="connsiteX112" fmla="*/ 1512492 w 2063611"/>
                <a:gd name="connsiteY112" fmla="*/ 1549717 h 4099138"/>
                <a:gd name="connsiteX113" fmla="*/ 1690610 w 2063611"/>
                <a:gd name="connsiteY113" fmla="*/ 1452562 h 4099138"/>
                <a:gd name="connsiteX114" fmla="*/ 1532495 w 2063611"/>
                <a:gd name="connsiteY114" fmla="*/ 1428750 h 4099138"/>
                <a:gd name="connsiteX115" fmla="*/ 1513445 w 2063611"/>
                <a:gd name="connsiteY115" fmla="*/ 1381125 h 4099138"/>
                <a:gd name="connsiteX116" fmla="*/ 1275320 w 2063611"/>
                <a:gd name="connsiteY116" fmla="*/ 1353502 h 4099138"/>
                <a:gd name="connsiteX117" fmla="*/ 1561070 w 2063611"/>
                <a:gd name="connsiteY117" fmla="*/ 1321117 h 4099138"/>
                <a:gd name="connsiteX118" fmla="*/ 1586787 w 2063611"/>
                <a:gd name="connsiteY118" fmla="*/ 1202055 h 4099138"/>
                <a:gd name="connsiteX119" fmla="*/ 1433435 w 2063611"/>
                <a:gd name="connsiteY119" fmla="*/ 1143952 h 4099138"/>
                <a:gd name="connsiteX120" fmla="*/ 1120062 w 2063611"/>
                <a:gd name="connsiteY120" fmla="*/ 1087755 h 4099138"/>
                <a:gd name="connsiteX121" fmla="*/ 1302942 w 2063611"/>
                <a:gd name="connsiteY121" fmla="*/ 1102042 h 4099138"/>
                <a:gd name="connsiteX122" fmla="*/ 1399145 w 2063611"/>
                <a:gd name="connsiteY122" fmla="*/ 1087755 h 4099138"/>
                <a:gd name="connsiteX123" fmla="*/ 1501062 w 2063611"/>
                <a:gd name="connsiteY123" fmla="*/ 1033462 h 4099138"/>
                <a:gd name="connsiteX124" fmla="*/ 1524875 w 2063611"/>
                <a:gd name="connsiteY124" fmla="*/ 962025 h 4099138"/>
                <a:gd name="connsiteX125" fmla="*/ 1414385 w 2063611"/>
                <a:gd name="connsiteY125" fmla="*/ 931545 h 4099138"/>
                <a:gd name="connsiteX126" fmla="*/ 1147685 w 2063611"/>
                <a:gd name="connsiteY126" fmla="*/ 896302 h 4099138"/>
                <a:gd name="connsiteX127" fmla="*/ 1297227 w 2063611"/>
                <a:gd name="connsiteY127" fmla="*/ 877252 h 4099138"/>
                <a:gd name="connsiteX128" fmla="*/ 1344852 w 2063611"/>
                <a:gd name="connsiteY128" fmla="*/ 861060 h 4099138"/>
                <a:gd name="connsiteX129" fmla="*/ 1473440 w 2063611"/>
                <a:gd name="connsiteY129" fmla="*/ 824865 h 4099138"/>
                <a:gd name="connsiteX130" fmla="*/ 1356282 w 2063611"/>
                <a:gd name="connsiteY130" fmla="*/ 791527 h 4099138"/>
                <a:gd name="connsiteX131" fmla="*/ 1123872 w 2063611"/>
                <a:gd name="connsiteY131" fmla="*/ 748665 h 4099138"/>
                <a:gd name="connsiteX132" fmla="*/ 1012430 w 2063611"/>
                <a:gd name="connsiteY132" fmla="*/ 648652 h 4099138"/>
                <a:gd name="connsiteX133" fmla="*/ 1081010 w 2063611"/>
                <a:gd name="connsiteY133" fmla="*/ 666750 h 4099138"/>
                <a:gd name="connsiteX134" fmla="*/ 1237220 w 2063611"/>
                <a:gd name="connsiteY134" fmla="*/ 720090 h 4099138"/>
                <a:gd name="connsiteX135" fmla="*/ 1382000 w 2063611"/>
                <a:gd name="connsiteY135" fmla="*/ 660082 h 4099138"/>
                <a:gd name="connsiteX136" fmla="*/ 1167687 w 2063611"/>
                <a:gd name="connsiteY136" fmla="*/ 582930 h 4099138"/>
                <a:gd name="connsiteX137" fmla="*/ 1173402 w 2063611"/>
                <a:gd name="connsiteY137" fmla="*/ 506730 h 4099138"/>
                <a:gd name="connsiteX138" fmla="*/ 1221027 w 2063611"/>
                <a:gd name="connsiteY138" fmla="*/ 408622 h 4099138"/>
                <a:gd name="connsiteX139" fmla="*/ 1244840 w 2063611"/>
                <a:gd name="connsiteY139" fmla="*/ 291465 h 4099138"/>
                <a:gd name="connsiteX140" fmla="*/ 1028622 w 2063611"/>
                <a:gd name="connsiteY140" fmla="*/ 443865 h 4099138"/>
                <a:gd name="connsiteX141" fmla="*/ 1051482 w 2063611"/>
                <a:gd name="connsiteY141" fmla="*/ 315277 h 4099138"/>
                <a:gd name="connsiteX142" fmla="*/ 1045767 w 2063611"/>
                <a:gd name="connsiteY142" fmla="*/ 244792 h 4099138"/>
                <a:gd name="connsiteX143" fmla="*/ 1105775 w 2063611"/>
                <a:gd name="connsiteY143" fmla="*/ 204787 h 4099138"/>
                <a:gd name="connsiteX144" fmla="*/ 1057197 w 2063611"/>
                <a:gd name="connsiteY144" fmla="*/ 178117 h 4099138"/>
                <a:gd name="connsiteX145" fmla="*/ 984807 w 2063611"/>
                <a:gd name="connsiteY145" fmla="*/ 184785 h 4099138"/>
                <a:gd name="connsiteX146" fmla="*/ 989570 w 2063611"/>
                <a:gd name="connsiteY146" fmla="*/ 104775 h 4099138"/>
                <a:gd name="connsiteX147" fmla="*/ 941945 w 2063611"/>
                <a:gd name="connsiteY147" fmla="*/ 0 h 4099138"/>
                <a:gd name="connsiteX148" fmla="*/ 941945 w 2063611"/>
                <a:gd name="connsiteY148" fmla="*/ 0 h 4099138"/>
                <a:gd name="connsiteX149" fmla="*/ 941945 w 2063611"/>
                <a:gd name="connsiteY149" fmla="*/ 0 h 4099138"/>
                <a:gd name="connsiteX150" fmla="*/ 879080 w 2063611"/>
                <a:gd name="connsiteY150" fmla="*/ 280035 h 4099138"/>
                <a:gd name="connsiteX151" fmla="*/ 900987 w 2063611"/>
                <a:gd name="connsiteY151" fmla="*/ 320040 h 4099138"/>
                <a:gd name="connsiteX152" fmla="*/ 879080 w 2063611"/>
                <a:gd name="connsiteY152" fmla="*/ 280035 h 4099138"/>
                <a:gd name="connsiteX153" fmla="*/ 856220 w 2063611"/>
                <a:gd name="connsiteY153" fmla="*/ 397192 h 4099138"/>
                <a:gd name="connsiteX154" fmla="*/ 869555 w 2063611"/>
                <a:gd name="connsiteY154" fmla="*/ 428625 h 4099138"/>
                <a:gd name="connsiteX155" fmla="*/ 856220 w 2063611"/>
                <a:gd name="connsiteY155" fmla="*/ 397192 h 4099138"/>
                <a:gd name="connsiteX156" fmla="*/ 1109585 w 2063611"/>
                <a:gd name="connsiteY156" fmla="*/ 462915 h 4099138"/>
                <a:gd name="connsiteX157" fmla="*/ 1059102 w 2063611"/>
                <a:gd name="connsiteY157" fmla="*/ 503872 h 4099138"/>
                <a:gd name="connsiteX158" fmla="*/ 1109585 w 2063611"/>
                <a:gd name="connsiteY158" fmla="*/ 462915 h 4099138"/>
                <a:gd name="connsiteX159" fmla="*/ 1001952 w 2063611"/>
                <a:gd name="connsiteY159" fmla="*/ 577215 h 4099138"/>
                <a:gd name="connsiteX160" fmla="*/ 1021955 w 2063611"/>
                <a:gd name="connsiteY160" fmla="*/ 592455 h 4099138"/>
                <a:gd name="connsiteX161" fmla="*/ 1001952 w 2063611"/>
                <a:gd name="connsiteY161" fmla="*/ 577215 h 4099138"/>
                <a:gd name="connsiteX162" fmla="*/ 1001952 w 2063611"/>
                <a:gd name="connsiteY162" fmla="*/ 577215 h 4099138"/>
                <a:gd name="connsiteX163" fmla="*/ 1103870 w 2063611"/>
                <a:gd name="connsiteY163" fmla="*/ 596265 h 4099138"/>
                <a:gd name="connsiteX164" fmla="*/ 1103870 w 2063611"/>
                <a:gd name="connsiteY164" fmla="*/ 596265 h 4099138"/>
                <a:gd name="connsiteX165" fmla="*/ 1243887 w 2063611"/>
                <a:gd name="connsiteY165" fmla="*/ 625792 h 4099138"/>
                <a:gd name="connsiteX166" fmla="*/ 1243887 w 2063611"/>
                <a:gd name="connsiteY166" fmla="*/ 625792 h 4099138"/>
                <a:gd name="connsiteX167" fmla="*/ 1025765 w 2063611"/>
                <a:gd name="connsiteY167" fmla="*/ 753427 h 4099138"/>
                <a:gd name="connsiteX168" fmla="*/ 1021002 w 2063611"/>
                <a:gd name="connsiteY168" fmla="*/ 773430 h 4099138"/>
                <a:gd name="connsiteX169" fmla="*/ 1025765 w 2063611"/>
                <a:gd name="connsiteY169" fmla="*/ 753427 h 4099138"/>
                <a:gd name="connsiteX170" fmla="*/ 1025765 w 2063611"/>
                <a:gd name="connsiteY170" fmla="*/ 753427 h 4099138"/>
                <a:gd name="connsiteX171" fmla="*/ 954327 w 2063611"/>
                <a:gd name="connsiteY171" fmla="*/ 860107 h 4099138"/>
                <a:gd name="connsiteX172" fmla="*/ 954327 w 2063611"/>
                <a:gd name="connsiteY172" fmla="*/ 860107 h 4099138"/>
                <a:gd name="connsiteX173" fmla="*/ 1029575 w 2063611"/>
                <a:gd name="connsiteY173" fmla="*/ 877252 h 4099138"/>
                <a:gd name="connsiteX174" fmla="*/ 1029575 w 2063611"/>
                <a:gd name="connsiteY174" fmla="*/ 877252 h 4099138"/>
                <a:gd name="connsiteX175" fmla="*/ 914322 w 2063611"/>
                <a:gd name="connsiteY175" fmla="*/ 881062 h 4099138"/>
                <a:gd name="connsiteX176" fmla="*/ 914322 w 2063611"/>
                <a:gd name="connsiteY176" fmla="*/ 881062 h 4099138"/>
                <a:gd name="connsiteX177" fmla="*/ 867650 w 2063611"/>
                <a:gd name="connsiteY177" fmla="*/ 897255 h 4099138"/>
                <a:gd name="connsiteX178" fmla="*/ 867650 w 2063611"/>
                <a:gd name="connsiteY178" fmla="*/ 897255 h 4099138"/>
                <a:gd name="connsiteX179" fmla="*/ 674292 w 2063611"/>
                <a:gd name="connsiteY179" fmla="*/ 897255 h 4099138"/>
                <a:gd name="connsiteX180" fmla="*/ 770495 w 2063611"/>
                <a:gd name="connsiteY180" fmla="*/ 939165 h 4099138"/>
                <a:gd name="connsiteX181" fmla="*/ 674292 w 2063611"/>
                <a:gd name="connsiteY181" fmla="*/ 897255 h 4099138"/>
                <a:gd name="connsiteX182" fmla="*/ 1525827 w 2063611"/>
                <a:gd name="connsiteY182" fmla="*/ 1320165 h 4099138"/>
                <a:gd name="connsiteX183" fmla="*/ 1525827 w 2063611"/>
                <a:gd name="connsiteY183" fmla="*/ 1320165 h 4099138"/>
                <a:gd name="connsiteX184" fmla="*/ 750492 w 2063611"/>
                <a:gd name="connsiteY184" fmla="*/ 1416367 h 4099138"/>
                <a:gd name="connsiteX185" fmla="*/ 750492 w 2063611"/>
                <a:gd name="connsiteY185" fmla="*/ 1416367 h 4099138"/>
                <a:gd name="connsiteX186" fmla="*/ 1551545 w 2063611"/>
                <a:gd name="connsiteY186" fmla="*/ 1757362 h 4099138"/>
                <a:gd name="connsiteX187" fmla="*/ 1551545 w 2063611"/>
                <a:gd name="connsiteY187" fmla="*/ 1757362 h 4099138"/>
                <a:gd name="connsiteX188" fmla="*/ 1759190 w 2063611"/>
                <a:gd name="connsiteY188" fmla="*/ 1800225 h 4099138"/>
                <a:gd name="connsiteX189" fmla="*/ 1759190 w 2063611"/>
                <a:gd name="connsiteY189" fmla="*/ 1800225 h 4099138"/>
                <a:gd name="connsiteX190" fmla="*/ 1762047 w 2063611"/>
                <a:gd name="connsiteY190" fmla="*/ 1999297 h 4099138"/>
                <a:gd name="connsiteX191" fmla="*/ 1762047 w 2063611"/>
                <a:gd name="connsiteY191" fmla="*/ 1999297 h 4099138"/>
                <a:gd name="connsiteX192" fmla="*/ 144702 w 2063611"/>
                <a:gd name="connsiteY192" fmla="*/ 2322195 h 4099138"/>
                <a:gd name="connsiteX193" fmla="*/ 144702 w 2063611"/>
                <a:gd name="connsiteY193" fmla="*/ 2322195 h 4099138"/>
                <a:gd name="connsiteX194" fmla="*/ 294245 w 2063611"/>
                <a:gd name="connsiteY194" fmla="*/ 2390775 h 4099138"/>
                <a:gd name="connsiteX195" fmla="*/ 461885 w 2063611"/>
                <a:gd name="connsiteY195" fmla="*/ 2419350 h 4099138"/>
                <a:gd name="connsiteX196" fmla="*/ 294245 w 2063611"/>
                <a:gd name="connsiteY196" fmla="*/ 2390775 h 4099138"/>
                <a:gd name="connsiteX197" fmla="*/ 510462 w 2063611"/>
                <a:gd name="connsiteY197" fmla="*/ 2399347 h 4099138"/>
                <a:gd name="connsiteX198" fmla="*/ 510462 w 2063611"/>
                <a:gd name="connsiteY198" fmla="*/ 2399347 h 4099138"/>
                <a:gd name="connsiteX199" fmla="*/ 416165 w 2063611"/>
                <a:gd name="connsiteY199" fmla="*/ 2728912 h 4099138"/>
                <a:gd name="connsiteX200" fmla="*/ 416165 w 2063611"/>
                <a:gd name="connsiteY200" fmla="*/ 2728912 h 4099138"/>
                <a:gd name="connsiteX0" fmla="*/ 941945 w 2063611"/>
                <a:gd name="connsiteY0" fmla="*/ 0 h 4098223"/>
                <a:gd name="connsiteX1" fmla="*/ 876222 w 2063611"/>
                <a:gd name="connsiteY1" fmla="*/ 98107 h 4098223"/>
                <a:gd name="connsiteX2" fmla="*/ 901940 w 2063611"/>
                <a:gd name="connsiteY2" fmla="*/ 231457 h 4098223"/>
                <a:gd name="connsiteX3" fmla="*/ 826692 w 2063611"/>
                <a:gd name="connsiteY3" fmla="*/ 186690 h 4098223"/>
                <a:gd name="connsiteX4" fmla="*/ 810500 w 2063611"/>
                <a:gd name="connsiteY4" fmla="*/ 294322 h 4098223"/>
                <a:gd name="connsiteX5" fmla="*/ 802880 w 2063611"/>
                <a:gd name="connsiteY5" fmla="*/ 320992 h 4098223"/>
                <a:gd name="connsiteX6" fmla="*/ 677150 w 2063611"/>
                <a:gd name="connsiteY6" fmla="*/ 374332 h 4098223"/>
                <a:gd name="connsiteX7" fmla="*/ 696200 w 2063611"/>
                <a:gd name="connsiteY7" fmla="*/ 443865 h 4098223"/>
                <a:gd name="connsiteX8" fmla="*/ 707630 w 2063611"/>
                <a:gd name="connsiteY8" fmla="*/ 532447 h 4098223"/>
                <a:gd name="connsiteX9" fmla="*/ 820977 w 2063611"/>
                <a:gd name="connsiteY9" fmla="*/ 566737 h 4098223"/>
                <a:gd name="connsiteX10" fmla="*/ 940040 w 2063611"/>
                <a:gd name="connsiteY10" fmla="*/ 570547 h 4098223"/>
                <a:gd name="connsiteX11" fmla="*/ 724775 w 2063611"/>
                <a:gd name="connsiteY11" fmla="*/ 611505 h 4098223"/>
                <a:gd name="connsiteX12" fmla="*/ 523797 w 2063611"/>
                <a:gd name="connsiteY12" fmla="*/ 594360 h 4098223"/>
                <a:gd name="connsiteX13" fmla="*/ 590472 w 2063611"/>
                <a:gd name="connsiteY13" fmla="*/ 641985 h 4098223"/>
                <a:gd name="connsiteX14" fmla="*/ 621905 w 2063611"/>
                <a:gd name="connsiteY14" fmla="*/ 681037 h 4098223"/>
                <a:gd name="connsiteX15" fmla="*/ 707630 w 2063611"/>
                <a:gd name="connsiteY15" fmla="*/ 721042 h 4098223"/>
                <a:gd name="connsiteX16" fmla="*/ 940040 w 2063611"/>
                <a:gd name="connsiteY16" fmla="*/ 681990 h 4098223"/>
                <a:gd name="connsiteX17" fmla="*/ 667625 w 2063611"/>
                <a:gd name="connsiteY17" fmla="*/ 751522 h 4098223"/>
                <a:gd name="connsiteX18" fmla="*/ 520940 w 2063611"/>
                <a:gd name="connsiteY18" fmla="*/ 781050 h 4098223"/>
                <a:gd name="connsiteX19" fmla="*/ 523797 w 2063611"/>
                <a:gd name="connsiteY19" fmla="*/ 839152 h 4098223"/>
                <a:gd name="connsiteX20" fmla="*/ 561897 w 2063611"/>
                <a:gd name="connsiteY20" fmla="*/ 905827 h 4098223"/>
                <a:gd name="connsiteX21" fmla="*/ 495222 w 2063611"/>
                <a:gd name="connsiteY21" fmla="*/ 951547 h 4098223"/>
                <a:gd name="connsiteX22" fmla="*/ 402830 w 2063611"/>
                <a:gd name="connsiteY22" fmla="*/ 965835 h 4098223"/>
                <a:gd name="connsiteX23" fmla="*/ 539990 w 2063611"/>
                <a:gd name="connsiteY23" fmla="*/ 1060132 h 4098223"/>
                <a:gd name="connsiteX24" fmla="*/ 722870 w 2063611"/>
                <a:gd name="connsiteY24" fmla="*/ 1148715 h 4098223"/>
                <a:gd name="connsiteX25" fmla="*/ 401877 w 2063611"/>
                <a:gd name="connsiteY25" fmla="*/ 1197292 h 4098223"/>
                <a:gd name="connsiteX26" fmla="*/ 523797 w 2063611"/>
                <a:gd name="connsiteY26" fmla="*/ 1303020 h 4098223"/>
                <a:gd name="connsiteX27" fmla="*/ 359015 w 2063611"/>
                <a:gd name="connsiteY27" fmla="*/ 1358265 h 4098223"/>
                <a:gd name="connsiteX28" fmla="*/ 630477 w 2063611"/>
                <a:gd name="connsiteY28" fmla="*/ 1405890 h 4098223"/>
                <a:gd name="connsiteX29" fmla="*/ 610475 w 2063611"/>
                <a:gd name="connsiteY29" fmla="*/ 1480185 h 4098223"/>
                <a:gd name="connsiteX30" fmla="*/ 279005 w 2063611"/>
                <a:gd name="connsiteY30" fmla="*/ 1581150 h 4098223"/>
                <a:gd name="connsiteX31" fmla="*/ 543800 w 2063611"/>
                <a:gd name="connsiteY31" fmla="*/ 1681162 h 4098223"/>
                <a:gd name="connsiteX32" fmla="*/ 620000 w 2063611"/>
                <a:gd name="connsiteY32" fmla="*/ 1659255 h 4098223"/>
                <a:gd name="connsiteX33" fmla="*/ 727632 w 2063611"/>
                <a:gd name="connsiteY33" fmla="*/ 1655445 h 4098223"/>
                <a:gd name="connsiteX34" fmla="*/ 597140 w 2063611"/>
                <a:gd name="connsiteY34" fmla="*/ 1752600 h 4098223"/>
                <a:gd name="connsiteX35" fmla="*/ 210425 w 2063611"/>
                <a:gd name="connsiteY35" fmla="*/ 1787842 h 4098223"/>
                <a:gd name="connsiteX36" fmla="*/ 207567 w 2063611"/>
                <a:gd name="connsiteY36" fmla="*/ 1855470 h 4098223"/>
                <a:gd name="connsiteX37" fmla="*/ 328535 w 2063611"/>
                <a:gd name="connsiteY37" fmla="*/ 1906905 h 4098223"/>
                <a:gd name="connsiteX38" fmla="*/ 465695 w 2063611"/>
                <a:gd name="connsiteY38" fmla="*/ 1909762 h 4098223"/>
                <a:gd name="connsiteX39" fmla="*/ 546657 w 2063611"/>
                <a:gd name="connsiteY39" fmla="*/ 1945957 h 4098223"/>
                <a:gd name="connsiteX40" fmla="*/ 595235 w 2063611"/>
                <a:gd name="connsiteY40" fmla="*/ 1997392 h 4098223"/>
                <a:gd name="connsiteX41" fmla="*/ 268527 w 2063611"/>
                <a:gd name="connsiteY41" fmla="*/ 2017395 h 4098223"/>
                <a:gd name="connsiteX42" fmla="*/ 229475 w 2063611"/>
                <a:gd name="connsiteY42" fmla="*/ 2042160 h 4098223"/>
                <a:gd name="connsiteX43" fmla="*/ 255192 w 2063611"/>
                <a:gd name="connsiteY43" fmla="*/ 2085022 h 4098223"/>
                <a:gd name="connsiteX44" fmla="*/ 413307 w 2063611"/>
                <a:gd name="connsiteY44" fmla="*/ 2144077 h 4098223"/>
                <a:gd name="connsiteX45" fmla="*/ 473315 w 2063611"/>
                <a:gd name="connsiteY45" fmla="*/ 2166937 h 4098223"/>
                <a:gd name="connsiteX46" fmla="*/ 262812 w 2063611"/>
                <a:gd name="connsiteY46" fmla="*/ 2221230 h 4098223"/>
                <a:gd name="connsiteX47" fmla="*/ 98982 w 2063611"/>
                <a:gd name="connsiteY47" fmla="*/ 2243137 h 4098223"/>
                <a:gd name="connsiteX48" fmla="*/ 38022 w 2063611"/>
                <a:gd name="connsiteY48" fmla="*/ 2283142 h 4098223"/>
                <a:gd name="connsiteX49" fmla="*/ 77075 w 2063611"/>
                <a:gd name="connsiteY49" fmla="*/ 2346007 h 4098223"/>
                <a:gd name="connsiteX50" fmla="*/ 196137 w 2063611"/>
                <a:gd name="connsiteY50" fmla="*/ 2437447 h 4098223"/>
                <a:gd name="connsiteX51" fmla="*/ 165657 w 2063611"/>
                <a:gd name="connsiteY51" fmla="*/ 2471737 h 4098223"/>
                <a:gd name="connsiteX52" fmla="*/ 194232 w 2063611"/>
                <a:gd name="connsiteY52" fmla="*/ 2512695 h 4098223"/>
                <a:gd name="connsiteX53" fmla="*/ 294245 w 2063611"/>
                <a:gd name="connsiteY53" fmla="*/ 2551747 h 4098223"/>
                <a:gd name="connsiteX54" fmla="*/ 69455 w 2063611"/>
                <a:gd name="connsiteY54" fmla="*/ 2582227 h 4098223"/>
                <a:gd name="connsiteX55" fmla="*/ 51357 w 2063611"/>
                <a:gd name="connsiteY55" fmla="*/ 2652712 h 4098223"/>
                <a:gd name="connsiteX56" fmla="*/ 103745 w 2063611"/>
                <a:gd name="connsiteY56" fmla="*/ 2686050 h 4098223"/>
                <a:gd name="connsiteX57" fmla="*/ 207567 w 2063611"/>
                <a:gd name="connsiteY57" fmla="*/ 2720340 h 4098223"/>
                <a:gd name="connsiteX58" fmla="*/ 255192 w 2063611"/>
                <a:gd name="connsiteY58" fmla="*/ 2748915 h 4098223"/>
                <a:gd name="connsiteX59" fmla="*/ 351395 w 2063611"/>
                <a:gd name="connsiteY59" fmla="*/ 2726055 h 4098223"/>
                <a:gd name="connsiteX60" fmla="*/ 247572 w 2063611"/>
                <a:gd name="connsiteY60" fmla="*/ 2751772 h 4098223"/>
                <a:gd name="connsiteX61" fmla="*/ 38022 w 2063611"/>
                <a:gd name="connsiteY61" fmla="*/ 2799397 h 4098223"/>
                <a:gd name="connsiteX62" fmla="*/ 38975 w 2063611"/>
                <a:gd name="connsiteY62" fmla="*/ 2858452 h 4098223"/>
                <a:gd name="connsiteX63" fmla="*/ 81837 w 2063611"/>
                <a:gd name="connsiteY63" fmla="*/ 2887980 h 4098223"/>
                <a:gd name="connsiteX64" fmla="*/ 148512 w 2063611"/>
                <a:gd name="connsiteY64" fmla="*/ 2895600 h 4098223"/>
                <a:gd name="connsiteX65" fmla="*/ 336155 w 2063611"/>
                <a:gd name="connsiteY65" fmla="*/ 2907030 h 4098223"/>
                <a:gd name="connsiteX66" fmla="*/ 294245 w 2063611"/>
                <a:gd name="connsiteY66" fmla="*/ 2948940 h 4098223"/>
                <a:gd name="connsiteX67" fmla="*/ 354252 w 2063611"/>
                <a:gd name="connsiteY67" fmla="*/ 2973705 h 4098223"/>
                <a:gd name="connsiteX68" fmla="*/ 504747 w 2063611"/>
                <a:gd name="connsiteY68" fmla="*/ 3022282 h 4098223"/>
                <a:gd name="connsiteX69" fmla="*/ 596187 w 2063611"/>
                <a:gd name="connsiteY69" fmla="*/ 3050857 h 4098223"/>
                <a:gd name="connsiteX70" fmla="*/ 818120 w 2063611"/>
                <a:gd name="connsiteY70" fmla="*/ 2947035 h 4098223"/>
                <a:gd name="connsiteX71" fmla="*/ 950517 w 2063611"/>
                <a:gd name="connsiteY71" fmla="*/ 2920365 h 4098223"/>
                <a:gd name="connsiteX72" fmla="*/ 1041854 w 2063611"/>
                <a:gd name="connsiteY72" fmla="*/ 4098012 h 4098223"/>
                <a:gd name="connsiteX73" fmla="*/ 1112442 w 2063611"/>
                <a:gd name="connsiteY73" fmla="*/ 3013710 h 4098223"/>
                <a:gd name="connsiteX74" fmla="*/ 1184832 w 2063611"/>
                <a:gd name="connsiteY74" fmla="*/ 2989897 h 4098223"/>
                <a:gd name="connsiteX75" fmla="*/ 1461057 w 2063611"/>
                <a:gd name="connsiteY75" fmla="*/ 3019425 h 4098223"/>
                <a:gd name="connsiteX76" fmla="*/ 1554402 w 2063611"/>
                <a:gd name="connsiteY76" fmla="*/ 2995612 h 4098223"/>
                <a:gd name="connsiteX77" fmla="*/ 1672512 w 2063611"/>
                <a:gd name="connsiteY77" fmla="*/ 3023235 h 4098223"/>
                <a:gd name="connsiteX78" fmla="*/ 1741092 w 2063611"/>
                <a:gd name="connsiteY78" fmla="*/ 2988945 h 4098223"/>
                <a:gd name="connsiteX79" fmla="*/ 1886825 w 2063611"/>
                <a:gd name="connsiteY79" fmla="*/ 3002280 h 4098223"/>
                <a:gd name="connsiteX80" fmla="*/ 1881110 w 2063611"/>
                <a:gd name="connsiteY80" fmla="*/ 2937510 h 4098223"/>
                <a:gd name="connsiteX81" fmla="*/ 1957310 w 2063611"/>
                <a:gd name="connsiteY81" fmla="*/ 2940367 h 4098223"/>
                <a:gd name="connsiteX82" fmla="*/ 1941117 w 2063611"/>
                <a:gd name="connsiteY82" fmla="*/ 2906077 h 4098223"/>
                <a:gd name="connsiteX83" fmla="*/ 1836342 w 2063611"/>
                <a:gd name="connsiteY83" fmla="*/ 2846070 h 4098223"/>
                <a:gd name="connsiteX84" fmla="*/ 1876347 w 2063611"/>
                <a:gd name="connsiteY84" fmla="*/ 2811780 h 4098223"/>
                <a:gd name="connsiteX85" fmla="*/ 1902065 w 2063611"/>
                <a:gd name="connsiteY85" fmla="*/ 2783205 h 4098223"/>
                <a:gd name="connsiteX86" fmla="*/ 2024937 w 2063611"/>
                <a:gd name="connsiteY86" fmla="*/ 2750820 h 4098223"/>
                <a:gd name="connsiteX87" fmla="*/ 2029700 w 2063611"/>
                <a:gd name="connsiteY87" fmla="*/ 2704147 h 4098223"/>
                <a:gd name="connsiteX88" fmla="*/ 2001125 w 2063611"/>
                <a:gd name="connsiteY88" fmla="*/ 2663190 h 4098223"/>
                <a:gd name="connsiteX89" fmla="*/ 1936355 w 2063611"/>
                <a:gd name="connsiteY89" fmla="*/ 2638425 h 4098223"/>
                <a:gd name="connsiteX90" fmla="*/ 1785860 w 2063611"/>
                <a:gd name="connsiteY90" fmla="*/ 2644140 h 4098223"/>
                <a:gd name="connsiteX91" fmla="*/ 1490585 w 2063611"/>
                <a:gd name="connsiteY91" fmla="*/ 2531745 h 4098223"/>
                <a:gd name="connsiteX92" fmla="*/ 1584882 w 2063611"/>
                <a:gd name="connsiteY92" fmla="*/ 2527935 h 4098223"/>
                <a:gd name="connsiteX93" fmla="*/ 1817292 w 2063611"/>
                <a:gd name="connsiteY93" fmla="*/ 2559367 h 4098223"/>
                <a:gd name="connsiteX94" fmla="*/ 1931592 w 2063611"/>
                <a:gd name="connsiteY94" fmla="*/ 2442210 h 4098223"/>
                <a:gd name="connsiteX95" fmla="*/ 1993505 w 2063611"/>
                <a:gd name="connsiteY95" fmla="*/ 2409825 h 4098223"/>
                <a:gd name="connsiteX96" fmla="*/ 1985885 w 2063611"/>
                <a:gd name="connsiteY96" fmla="*/ 2380297 h 4098223"/>
                <a:gd name="connsiteX97" fmla="*/ 1542020 w 2063611"/>
                <a:gd name="connsiteY97" fmla="*/ 2321242 h 4098223"/>
                <a:gd name="connsiteX98" fmla="*/ 1547735 w 2063611"/>
                <a:gd name="connsiteY98" fmla="*/ 2275522 h 4098223"/>
                <a:gd name="connsiteX99" fmla="*/ 1816340 w 2063611"/>
                <a:gd name="connsiteY99" fmla="*/ 2284095 h 4098223"/>
                <a:gd name="connsiteX100" fmla="*/ 1987790 w 2063611"/>
                <a:gd name="connsiteY100" fmla="*/ 2151697 h 4098223"/>
                <a:gd name="connsiteX101" fmla="*/ 2006840 w 2063611"/>
                <a:gd name="connsiteY101" fmla="*/ 2117407 h 4098223"/>
                <a:gd name="connsiteX102" fmla="*/ 1692515 w 2063611"/>
                <a:gd name="connsiteY102" fmla="*/ 2054542 h 4098223"/>
                <a:gd name="connsiteX103" fmla="*/ 1801100 w 2063611"/>
                <a:gd name="connsiteY103" fmla="*/ 2020252 h 4098223"/>
                <a:gd name="connsiteX104" fmla="*/ 1829675 w 2063611"/>
                <a:gd name="connsiteY104" fmla="*/ 1993582 h 4098223"/>
                <a:gd name="connsiteX105" fmla="*/ 1868727 w 2063611"/>
                <a:gd name="connsiteY105" fmla="*/ 1927860 h 4098223"/>
                <a:gd name="connsiteX106" fmla="*/ 1593455 w 2063611"/>
                <a:gd name="connsiteY106" fmla="*/ 1862137 h 4098223"/>
                <a:gd name="connsiteX107" fmla="*/ 1816340 w 2063611"/>
                <a:gd name="connsiteY107" fmla="*/ 1730692 h 4098223"/>
                <a:gd name="connsiteX108" fmla="*/ 1584882 w 2063611"/>
                <a:gd name="connsiteY108" fmla="*/ 1722120 h 4098223"/>
                <a:gd name="connsiteX109" fmla="*/ 1632507 w 2063611"/>
                <a:gd name="connsiteY109" fmla="*/ 1685925 h 4098223"/>
                <a:gd name="connsiteX110" fmla="*/ 1641080 w 2063611"/>
                <a:gd name="connsiteY110" fmla="*/ 1644967 h 4098223"/>
                <a:gd name="connsiteX111" fmla="*/ 1430577 w 2063611"/>
                <a:gd name="connsiteY111" fmla="*/ 1605915 h 4098223"/>
                <a:gd name="connsiteX112" fmla="*/ 1512492 w 2063611"/>
                <a:gd name="connsiteY112" fmla="*/ 1549717 h 4098223"/>
                <a:gd name="connsiteX113" fmla="*/ 1690610 w 2063611"/>
                <a:gd name="connsiteY113" fmla="*/ 1452562 h 4098223"/>
                <a:gd name="connsiteX114" fmla="*/ 1532495 w 2063611"/>
                <a:gd name="connsiteY114" fmla="*/ 1428750 h 4098223"/>
                <a:gd name="connsiteX115" fmla="*/ 1513445 w 2063611"/>
                <a:gd name="connsiteY115" fmla="*/ 1381125 h 4098223"/>
                <a:gd name="connsiteX116" fmla="*/ 1275320 w 2063611"/>
                <a:gd name="connsiteY116" fmla="*/ 1353502 h 4098223"/>
                <a:gd name="connsiteX117" fmla="*/ 1561070 w 2063611"/>
                <a:gd name="connsiteY117" fmla="*/ 1321117 h 4098223"/>
                <a:gd name="connsiteX118" fmla="*/ 1586787 w 2063611"/>
                <a:gd name="connsiteY118" fmla="*/ 1202055 h 4098223"/>
                <a:gd name="connsiteX119" fmla="*/ 1433435 w 2063611"/>
                <a:gd name="connsiteY119" fmla="*/ 1143952 h 4098223"/>
                <a:gd name="connsiteX120" fmla="*/ 1120062 w 2063611"/>
                <a:gd name="connsiteY120" fmla="*/ 1087755 h 4098223"/>
                <a:gd name="connsiteX121" fmla="*/ 1302942 w 2063611"/>
                <a:gd name="connsiteY121" fmla="*/ 1102042 h 4098223"/>
                <a:gd name="connsiteX122" fmla="*/ 1399145 w 2063611"/>
                <a:gd name="connsiteY122" fmla="*/ 1087755 h 4098223"/>
                <a:gd name="connsiteX123" fmla="*/ 1501062 w 2063611"/>
                <a:gd name="connsiteY123" fmla="*/ 1033462 h 4098223"/>
                <a:gd name="connsiteX124" fmla="*/ 1524875 w 2063611"/>
                <a:gd name="connsiteY124" fmla="*/ 962025 h 4098223"/>
                <a:gd name="connsiteX125" fmla="*/ 1414385 w 2063611"/>
                <a:gd name="connsiteY125" fmla="*/ 931545 h 4098223"/>
                <a:gd name="connsiteX126" fmla="*/ 1147685 w 2063611"/>
                <a:gd name="connsiteY126" fmla="*/ 896302 h 4098223"/>
                <a:gd name="connsiteX127" fmla="*/ 1297227 w 2063611"/>
                <a:gd name="connsiteY127" fmla="*/ 877252 h 4098223"/>
                <a:gd name="connsiteX128" fmla="*/ 1344852 w 2063611"/>
                <a:gd name="connsiteY128" fmla="*/ 861060 h 4098223"/>
                <a:gd name="connsiteX129" fmla="*/ 1473440 w 2063611"/>
                <a:gd name="connsiteY129" fmla="*/ 824865 h 4098223"/>
                <a:gd name="connsiteX130" fmla="*/ 1356282 w 2063611"/>
                <a:gd name="connsiteY130" fmla="*/ 791527 h 4098223"/>
                <a:gd name="connsiteX131" fmla="*/ 1123872 w 2063611"/>
                <a:gd name="connsiteY131" fmla="*/ 748665 h 4098223"/>
                <a:gd name="connsiteX132" fmla="*/ 1012430 w 2063611"/>
                <a:gd name="connsiteY132" fmla="*/ 648652 h 4098223"/>
                <a:gd name="connsiteX133" fmla="*/ 1081010 w 2063611"/>
                <a:gd name="connsiteY133" fmla="*/ 666750 h 4098223"/>
                <a:gd name="connsiteX134" fmla="*/ 1237220 w 2063611"/>
                <a:gd name="connsiteY134" fmla="*/ 720090 h 4098223"/>
                <a:gd name="connsiteX135" fmla="*/ 1382000 w 2063611"/>
                <a:gd name="connsiteY135" fmla="*/ 660082 h 4098223"/>
                <a:gd name="connsiteX136" fmla="*/ 1167687 w 2063611"/>
                <a:gd name="connsiteY136" fmla="*/ 582930 h 4098223"/>
                <a:gd name="connsiteX137" fmla="*/ 1173402 w 2063611"/>
                <a:gd name="connsiteY137" fmla="*/ 506730 h 4098223"/>
                <a:gd name="connsiteX138" fmla="*/ 1221027 w 2063611"/>
                <a:gd name="connsiteY138" fmla="*/ 408622 h 4098223"/>
                <a:gd name="connsiteX139" fmla="*/ 1244840 w 2063611"/>
                <a:gd name="connsiteY139" fmla="*/ 291465 h 4098223"/>
                <a:gd name="connsiteX140" fmla="*/ 1028622 w 2063611"/>
                <a:gd name="connsiteY140" fmla="*/ 443865 h 4098223"/>
                <a:gd name="connsiteX141" fmla="*/ 1051482 w 2063611"/>
                <a:gd name="connsiteY141" fmla="*/ 315277 h 4098223"/>
                <a:gd name="connsiteX142" fmla="*/ 1045767 w 2063611"/>
                <a:gd name="connsiteY142" fmla="*/ 244792 h 4098223"/>
                <a:gd name="connsiteX143" fmla="*/ 1105775 w 2063611"/>
                <a:gd name="connsiteY143" fmla="*/ 204787 h 4098223"/>
                <a:gd name="connsiteX144" fmla="*/ 1057197 w 2063611"/>
                <a:gd name="connsiteY144" fmla="*/ 178117 h 4098223"/>
                <a:gd name="connsiteX145" fmla="*/ 984807 w 2063611"/>
                <a:gd name="connsiteY145" fmla="*/ 184785 h 4098223"/>
                <a:gd name="connsiteX146" fmla="*/ 989570 w 2063611"/>
                <a:gd name="connsiteY146" fmla="*/ 104775 h 4098223"/>
                <a:gd name="connsiteX147" fmla="*/ 941945 w 2063611"/>
                <a:gd name="connsiteY147" fmla="*/ 0 h 4098223"/>
                <a:gd name="connsiteX148" fmla="*/ 941945 w 2063611"/>
                <a:gd name="connsiteY148" fmla="*/ 0 h 4098223"/>
                <a:gd name="connsiteX149" fmla="*/ 941945 w 2063611"/>
                <a:gd name="connsiteY149" fmla="*/ 0 h 4098223"/>
                <a:gd name="connsiteX150" fmla="*/ 879080 w 2063611"/>
                <a:gd name="connsiteY150" fmla="*/ 280035 h 4098223"/>
                <a:gd name="connsiteX151" fmla="*/ 900987 w 2063611"/>
                <a:gd name="connsiteY151" fmla="*/ 320040 h 4098223"/>
                <a:gd name="connsiteX152" fmla="*/ 879080 w 2063611"/>
                <a:gd name="connsiteY152" fmla="*/ 280035 h 4098223"/>
                <a:gd name="connsiteX153" fmla="*/ 856220 w 2063611"/>
                <a:gd name="connsiteY153" fmla="*/ 397192 h 4098223"/>
                <a:gd name="connsiteX154" fmla="*/ 869555 w 2063611"/>
                <a:gd name="connsiteY154" fmla="*/ 428625 h 4098223"/>
                <a:gd name="connsiteX155" fmla="*/ 856220 w 2063611"/>
                <a:gd name="connsiteY155" fmla="*/ 397192 h 4098223"/>
                <a:gd name="connsiteX156" fmla="*/ 1109585 w 2063611"/>
                <a:gd name="connsiteY156" fmla="*/ 462915 h 4098223"/>
                <a:gd name="connsiteX157" fmla="*/ 1059102 w 2063611"/>
                <a:gd name="connsiteY157" fmla="*/ 503872 h 4098223"/>
                <a:gd name="connsiteX158" fmla="*/ 1109585 w 2063611"/>
                <a:gd name="connsiteY158" fmla="*/ 462915 h 4098223"/>
                <a:gd name="connsiteX159" fmla="*/ 1001952 w 2063611"/>
                <a:gd name="connsiteY159" fmla="*/ 577215 h 4098223"/>
                <a:gd name="connsiteX160" fmla="*/ 1021955 w 2063611"/>
                <a:gd name="connsiteY160" fmla="*/ 592455 h 4098223"/>
                <a:gd name="connsiteX161" fmla="*/ 1001952 w 2063611"/>
                <a:gd name="connsiteY161" fmla="*/ 577215 h 4098223"/>
                <a:gd name="connsiteX162" fmla="*/ 1001952 w 2063611"/>
                <a:gd name="connsiteY162" fmla="*/ 577215 h 4098223"/>
                <a:gd name="connsiteX163" fmla="*/ 1103870 w 2063611"/>
                <a:gd name="connsiteY163" fmla="*/ 596265 h 4098223"/>
                <a:gd name="connsiteX164" fmla="*/ 1103870 w 2063611"/>
                <a:gd name="connsiteY164" fmla="*/ 596265 h 4098223"/>
                <a:gd name="connsiteX165" fmla="*/ 1243887 w 2063611"/>
                <a:gd name="connsiteY165" fmla="*/ 625792 h 4098223"/>
                <a:gd name="connsiteX166" fmla="*/ 1243887 w 2063611"/>
                <a:gd name="connsiteY166" fmla="*/ 625792 h 4098223"/>
                <a:gd name="connsiteX167" fmla="*/ 1025765 w 2063611"/>
                <a:gd name="connsiteY167" fmla="*/ 753427 h 4098223"/>
                <a:gd name="connsiteX168" fmla="*/ 1021002 w 2063611"/>
                <a:gd name="connsiteY168" fmla="*/ 773430 h 4098223"/>
                <a:gd name="connsiteX169" fmla="*/ 1025765 w 2063611"/>
                <a:gd name="connsiteY169" fmla="*/ 753427 h 4098223"/>
                <a:gd name="connsiteX170" fmla="*/ 1025765 w 2063611"/>
                <a:gd name="connsiteY170" fmla="*/ 753427 h 4098223"/>
                <a:gd name="connsiteX171" fmla="*/ 954327 w 2063611"/>
                <a:gd name="connsiteY171" fmla="*/ 860107 h 4098223"/>
                <a:gd name="connsiteX172" fmla="*/ 954327 w 2063611"/>
                <a:gd name="connsiteY172" fmla="*/ 860107 h 4098223"/>
                <a:gd name="connsiteX173" fmla="*/ 1029575 w 2063611"/>
                <a:gd name="connsiteY173" fmla="*/ 877252 h 4098223"/>
                <a:gd name="connsiteX174" fmla="*/ 1029575 w 2063611"/>
                <a:gd name="connsiteY174" fmla="*/ 877252 h 4098223"/>
                <a:gd name="connsiteX175" fmla="*/ 914322 w 2063611"/>
                <a:gd name="connsiteY175" fmla="*/ 881062 h 4098223"/>
                <a:gd name="connsiteX176" fmla="*/ 914322 w 2063611"/>
                <a:gd name="connsiteY176" fmla="*/ 881062 h 4098223"/>
                <a:gd name="connsiteX177" fmla="*/ 867650 w 2063611"/>
                <a:gd name="connsiteY177" fmla="*/ 897255 h 4098223"/>
                <a:gd name="connsiteX178" fmla="*/ 867650 w 2063611"/>
                <a:gd name="connsiteY178" fmla="*/ 897255 h 4098223"/>
                <a:gd name="connsiteX179" fmla="*/ 674292 w 2063611"/>
                <a:gd name="connsiteY179" fmla="*/ 897255 h 4098223"/>
                <a:gd name="connsiteX180" fmla="*/ 770495 w 2063611"/>
                <a:gd name="connsiteY180" fmla="*/ 939165 h 4098223"/>
                <a:gd name="connsiteX181" fmla="*/ 674292 w 2063611"/>
                <a:gd name="connsiteY181" fmla="*/ 897255 h 4098223"/>
                <a:gd name="connsiteX182" fmla="*/ 1525827 w 2063611"/>
                <a:gd name="connsiteY182" fmla="*/ 1320165 h 4098223"/>
                <a:gd name="connsiteX183" fmla="*/ 1525827 w 2063611"/>
                <a:gd name="connsiteY183" fmla="*/ 1320165 h 4098223"/>
                <a:gd name="connsiteX184" fmla="*/ 750492 w 2063611"/>
                <a:gd name="connsiteY184" fmla="*/ 1416367 h 4098223"/>
                <a:gd name="connsiteX185" fmla="*/ 750492 w 2063611"/>
                <a:gd name="connsiteY185" fmla="*/ 1416367 h 4098223"/>
                <a:gd name="connsiteX186" fmla="*/ 1551545 w 2063611"/>
                <a:gd name="connsiteY186" fmla="*/ 1757362 h 4098223"/>
                <a:gd name="connsiteX187" fmla="*/ 1551545 w 2063611"/>
                <a:gd name="connsiteY187" fmla="*/ 1757362 h 4098223"/>
                <a:gd name="connsiteX188" fmla="*/ 1759190 w 2063611"/>
                <a:gd name="connsiteY188" fmla="*/ 1800225 h 4098223"/>
                <a:gd name="connsiteX189" fmla="*/ 1759190 w 2063611"/>
                <a:gd name="connsiteY189" fmla="*/ 1800225 h 4098223"/>
                <a:gd name="connsiteX190" fmla="*/ 1762047 w 2063611"/>
                <a:gd name="connsiteY190" fmla="*/ 1999297 h 4098223"/>
                <a:gd name="connsiteX191" fmla="*/ 1762047 w 2063611"/>
                <a:gd name="connsiteY191" fmla="*/ 1999297 h 4098223"/>
                <a:gd name="connsiteX192" fmla="*/ 144702 w 2063611"/>
                <a:gd name="connsiteY192" fmla="*/ 2322195 h 4098223"/>
                <a:gd name="connsiteX193" fmla="*/ 144702 w 2063611"/>
                <a:gd name="connsiteY193" fmla="*/ 2322195 h 4098223"/>
                <a:gd name="connsiteX194" fmla="*/ 294245 w 2063611"/>
                <a:gd name="connsiteY194" fmla="*/ 2390775 h 4098223"/>
                <a:gd name="connsiteX195" fmla="*/ 461885 w 2063611"/>
                <a:gd name="connsiteY195" fmla="*/ 2419350 h 4098223"/>
                <a:gd name="connsiteX196" fmla="*/ 294245 w 2063611"/>
                <a:gd name="connsiteY196" fmla="*/ 2390775 h 4098223"/>
                <a:gd name="connsiteX197" fmla="*/ 510462 w 2063611"/>
                <a:gd name="connsiteY197" fmla="*/ 2399347 h 4098223"/>
                <a:gd name="connsiteX198" fmla="*/ 510462 w 2063611"/>
                <a:gd name="connsiteY198" fmla="*/ 2399347 h 4098223"/>
                <a:gd name="connsiteX199" fmla="*/ 416165 w 2063611"/>
                <a:gd name="connsiteY199" fmla="*/ 2728912 h 4098223"/>
                <a:gd name="connsiteX200" fmla="*/ 416165 w 2063611"/>
                <a:gd name="connsiteY200" fmla="*/ 2728912 h 4098223"/>
                <a:gd name="connsiteX0" fmla="*/ 941945 w 2063611"/>
                <a:gd name="connsiteY0" fmla="*/ 0 h 4150302"/>
                <a:gd name="connsiteX1" fmla="*/ 876222 w 2063611"/>
                <a:gd name="connsiteY1" fmla="*/ 98107 h 4150302"/>
                <a:gd name="connsiteX2" fmla="*/ 901940 w 2063611"/>
                <a:gd name="connsiteY2" fmla="*/ 231457 h 4150302"/>
                <a:gd name="connsiteX3" fmla="*/ 826692 w 2063611"/>
                <a:gd name="connsiteY3" fmla="*/ 186690 h 4150302"/>
                <a:gd name="connsiteX4" fmla="*/ 810500 w 2063611"/>
                <a:gd name="connsiteY4" fmla="*/ 294322 h 4150302"/>
                <a:gd name="connsiteX5" fmla="*/ 802880 w 2063611"/>
                <a:gd name="connsiteY5" fmla="*/ 320992 h 4150302"/>
                <a:gd name="connsiteX6" fmla="*/ 677150 w 2063611"/>
                <a:gd name="connsiteY6" fmla="*/ 374332 h 4150302"/>
                <a:gd name="connsiteX7" fmla="*/ 696200 w 2063611"/>
                <a:gd name="connsiteY7" fmla="*/ 443865 h 4150302"/>
                <a:gd name="connsiteX8" fmla="*/ 707630 w 2063611"/>
                <a:gd name="connsiteY8" fmla="*/ 532447 h 4150302"/>
                <a:gd name="connsiteX9" fmla="*/ 820977 w 2063611"/>
                <a:gd name="connsiteY9" fmla="*/ 566737 h 4150302"/>
                <a:gd name="connsiteX10" fmla="*/ 940040 w 2063611"/>
                <a:gd name="connsiteY10" fmla="*/ 570547 h 4150302"/>
                <a:gd name="connsiteX11" fmla="*/ 724775 w 2063611"/>
                <a:gd name="connsiteY11" fmla="*/ 611505 h 4150302"/>
                <a:gd name="connsiteX12" fmla="*/ 523797 w 2063611"/>
                <a:gd name="connsiteY12" fmla="*/ 594360 h 4150302"/>
                <a:gd name="connsiteX13" fmla="*/ 590472 w 2063611"/>
                <a:gd name="connsiteY13" fmla="*/ 641985 h 4150302"/>
                <a:gd name="connsiteX14" fmla="*/ 621905 w 2063611"/>
                <a:gd name="connsiteY14" fmla="*/ 681037 h 4150302"/>
                <a:gd name="connsiteX15" fmla="*/ 707630 w 2063611"/>
                <a:gd name="connsiteY15" fmla="*/ 721042 h 4150302"/>
                <a:gd name="connsiteX16" fmla="*/ 940040 w 2063611"/>
                <a:gd name="connsiteY16" fmla="*/ 681990 h 4150302"/>
                <a:gd name="connsiteX17" fmla="*/ 667625 w 2063611"/>
                <a:gd name="connsiteY17" fmla="*/ 751522 h 4150302"/>
                <a:gd name="connsiteX18" fmla="*/ 520940 w 2063611"/>
                <a:gd name="connsiteY18" fmla="*/ 781050 h 4150302"/>
                <a:gd name="connsiteX19" fmla="*/ 523797 w 2063611"/>
                <a:gd name="connsiteY19" fmla="*/ 839152 h 4150302"/>
                <a:gd name="connsiteX20" fmla="*/ 561897 w 2063611"/>
                <a:gd name="connsiteY20" fmla="*/ 905827 h 4150302"/>
                <a:gd name="connsiteX21" fmla="*/ 495222 w 2063611"/>
                <a:gd name="connsiteY21" fmla="*/ 951547 h 4150302"/>
                <a:gd name="connsiteX22" fmla="*/ 402830 w 2063611"/>
                <a:gd name="connsiteY22" fmla="*/ 965835 h 4150302"/>
                <a:gd name="connsiteX23" fmla="*/ 539990 w 2063611"/>
                <a:gd name="connsiteY23" fmla="*/ 1060132 h 4150302"/>
                <a:gd name="connsiteX24" fmla="*/ 722870 w 2063611"/>
                <a:gd name="connsiteY24" fmla="*/ 1148715 h 4150302"/>
                <a:gd name="connsiteX25" fmla="*/ 401877 w 2063611"/>
                <a:gd name="connsiteY25" fmla="*/ 1197292 h 4150302"/>
                <a:gd name="connsiteX26" fmla="*/ 523797 w 2063611"/>
                <a:gd name="connsiteY26" fmla="*/ 1303020 h 4150302"/>
                <a:gd name="connsiteX27" fmla="*/ 359015 w 2063611"/>
                <a:gd name="connsiteY27" fmla="*/ 1358265 h 4150302"/>
                <a:gd name="connsiteX28" fmla="*/ 630477 w 2063611"/>
                <a:gd name="connsiteY28" fmla="*/ 1405890 h 4150302"/>
                <a:gd name="connsiteX29" fmla="*/ 610475 w 2063611"/>
                <a:gd name="connsiteY29" fmla="*/ 1480185 h 4150302"/>
                <a:gd name="connsiteX30" fmla="*/ 279005 w 2063611"/>
                <a:gd name="connsiteY30" fmla="*/ 1581150 h 4150302"/>
                <a:gd name="connsiteX31" fmla="*/ 543800 w 2063611"/>
                <a:gd name="connsiteY31" fmla="*/ 1681162 h 4150302"/>
                <a:gd name="connsiteX32" fmla="*/ 620000 w 2063611"/>
                <a:gd name="connsiteY32" fmla="*/ 1659255 h 4150302"/>
                <a:gd name="connsiteX33" fmla="*/ 727632 w 2063611"/>
                <a:gd name="connsiteY33" fmla="*/ 1655445 h 4150302"/>
                <a:gd name="connsiteX34" fmla="*/ 597140 w 2063611"/>
                <a:gd name="connsiteY34" fmla="*/ 1752600 h 4150302"/>
                <a:gd name="connsiteX35" fmla="*/ 210425 w 2063611"/>
                <a:gd name="connsiteY35" fmla="*/ 1787842 h 4150302"/>
                <a:gd name="connsiteX36" fmla="*/ 207567 w 2063611"/>
                <a:gd name="connsiteY36" fmla="*/ 1855470 h 4150302"/>
                <a:gd name="connsiteX37" fmla="*/ 328535 w 2063611"/>
                <a:gd name="connsiteY37" fmla="*/ 1906905 h 4150302"/>
                <a:gd name="connsiteX38" fmla="*/ 465695 w 2063611"/>
                <a:gd name="connsiteY38" fmla="*/ 1909762 h 4150302"/>
                <a:gd name="connsiteX39" fmla="*/ 546657 w 2063611"/>
                <a:gd name="connsiteY39" fmla="*/ 1945957 h 4150302"/>
                <a:gd name="connsiteX40" fmla="*/ 595235 w 2063611"/>
                <a:gd name="connsiteY40" fmla="*/ 1997392 h 4150302"/>
                <a:gd name="connsiteX41" fmla="*/ 268527 w 2063611"/>
                <a:gd name="connsiteY41" fmla="*/ 2017395 h 4150302"/>
                <a:gd name="connsiteX42" fmla="*/ 229475 w 2063611"/>
                <a:gd name="connsiteY42" fmla="*/ 2042160 h 4150302"/>
                <a:gd name="connsiteX43" fmla="*/ 255192 w 2063611"/>
                <a:gd name="connsiteY43" fmla="*/ 2085022 h 4150302"/>
                <a:gd name="connsiteX44" fmla="*/ 413307 w 2063611"/>
                <a:gd name="connsiteY44" fmla="*/ 2144077 h 4150302"/>
                <a:gd name="connsiteX45" fmla="*/ 473315 w 2063611"/>
                <a:gd name="connsiteY45" fmla="*/ 2166937 h 4150302"/>
                <a:gd name="connsiteX46" fmla="*/ 262812 w 2063611"/>
                <a:gd name="connsiteY46" fmla="*/ 2221230 h 4150302"/>
                <a:gd name="connsiteX47" fmla="*/ 98982 w 2063611"/>
                <a:gd name="connsiteY47" fmla="*/ 2243137 h 4150302"/>
                <a:gd name="connsiteX48" fmla="*/ 38022 w 2063611"/>
                <a:gd name="connsiteY48" fmla="*/ 2283142 h 4150302"/>
                <a:gd name="connsiteX49" fmla="*/ 77075 w 2063611"/>
                <a:gd name="connsiteY49" fmla="*/ 2346007 h 4150302"/>
                <a:gd name="connsiteX50" fmla="*/ 196137 w 2063611"/>
                <a:gd name="connsiteY50" fmla="*/ 2437447 h 4150302"/>
                <a:gd name="connsiteX51" fmla="*/ 165657 w 2063611"/>
                <a:gd name="connsiteY51" fmla="*/ 2471737 h 4150302"/>
                <a:gd name="connsiteX52" fmla="*/ 194232 w 2063611"/>
                <a:gd name="connsiteY52" fmla="*/ 2512695 h 4150302"/>
                <a:gd name="connsiteX53" fmla="*/ 294245 w 2063611"/>
                <a:gd name="connsiteY53" fmla="*/ 2551747 h 4150302"/>
                <a:gd name="connsiteX54" fmla="*/ 69455 w 2063611"/>
                <a:gd name="connsiteY54" fmla="*/ 2582227 h 4150302"/>
                <a:gd name="connsiteX55" fmla="*/ 51357 w 2063611"/>
                <a:gd name="connsiteY55" fmla="*/ 2652712 h 4150302"/>
                <a:gd name="connsiteX56" fmla="*/ 103745 w 2063611"/>
                <a:gd name="connsiteY56" fmla="*/ 2686050 h 4150302"/>
                <a:gd name="connsiteX57" fmla="*/ 207567 w 2063611"/>
                <a:gd name="connsiteY57" fmla="*/ 2720340 h 4150302"/>
                <a:gd name="connsiteX58" fmla="*/ 255192 w 2063611"/>
                <a:gd name="connsiteY58" fmla="*/ 2748915 h 4150302"/>
                <a:gd name="connsiteX59" fmla="*/ 351395 w 2063611"/>
                <a:gd name="connsiteY59" fmla="*/ 2726055 h 4150302"/>
                <a:gd name="connsiteX60" fmla="*/ 247572 w 2063611"/>
                <a:gd name="connsiteY60" fmla="*/ 2751772 h 4150302"/>
                <a:gd name="connsiteX61" fmla="*/ 38022 w 2063611"/>
                <a:gd name="connsiteY61" fmla="*/ 2799397 h 4150302"/>
                <a:gd name="connsiteX62" fmla="*/ 38975 w 2063611"/>
                <a:gd name="connsiteY62" fmla="*/ 2858452 h 4150302"/>
                <a:gd name="connsiteX63" fmla="*/ 81837 w 2063611"/>
                <a:gd name="connsiteY63" fmla="*/ 2887980 h 4150302"/>
                <a:gd name="connsiteX64" fmla="*/ 148512 w 2063611"/>
                <a:gd name="connsiteY64" fmla="*/ 2895600 h 4150302"/>
                <a:gd name="connsiteX65" fmla="*/ 336155 w 2063611"/>
                <a:gd name="connsiteY65" fmla="*/ 2907030 h 4150302"/>
                <a:gd name="connsiteX66" fmla="*/ 294245 w 2063611"/>
                <a:gd name="connsiteY66" fmla="*/ 2948940 h 4150302"/>
                <a:gd name="connsiteX67" fmla="*/ 354252 w 2063611"/>
                <a:gd name="connsiteY67" fmla="*/ 2973705 h 4150302"/>
                <a:gd name="connsiteX68" fmla="*/ 504747 w 2063611"/>
                <a:gd name="connsiteY68" fmla="*/ 3022282 h 4150302"/>
                <a:gd name="connsiteX69" fmla="*/ 596187 w 2063611"/>
                <a:gd name="connsiteY69" fmla="*/ 3050857 h 4150302"/>
                <a:gd name="connsiteX70" fmla="*/ 818120 w 2063611"/>
                <a:gd name="connsiteY70" fmla="*/ 2947035 h 4150302"/>
                <a:gd name="connsiteX71" fmla="*/ 950517 w 2063611"/>
                <a:gd name="connsiteY71" fmla="*/ 2920365 h 4150302"/>
                <a:gd name="connsiteX72" fmla="*/ 1041854 w 2063611"/>
                <a:gd name="connsiteY72" fmla="*/ 4098012 h 4150302"/>
                <a:gd name="connsiteX73" fmla="*/ 1102551 w 2063611"/>
                <a:gd name="connsiteY73" fmla="*/ 3850527 h 4150302"/>
                <a:gd name="connsiteX74" fmla="*/ 1112442 w 2063611"/>
                <a:gd name="connsiteY74" fmla="*/ 3013710 h 4150302"/>
                <a:gd name="connsiteX75" fmla="*/ 1184832 w 2063611"/>
                <a:gd name="connsiteY75" fmla="*/ 2989897 h 4150302"/>
                <a:gd name="connsiteX76" fmla="*/ 1461057 w 2063611"/>
                <a:gd name="connsiteY76" fmla="*/ 3019425 h 4150302"/>
                <a:gd name="connsiteX77" fmla="*/ 1554402 w 2063611"/>
                <a:gd name="connsiteY77" fmla="*/ 2995612 h 4150302"/>
                <a:gd name="connsiteX78" fmla="*/ 1672512 w 2063611"/>
                <a:gd name="connsiteY78" fmla="*/ 3023235 h 4150302"/>
                <a:gd name="connsiteX79" fmla="*/ 1741092 w 2063611"/>
                <a:gd name="connsiteY79" fmla="*/ 2988945 h 4150302"/>
                <a:gd name="connsiteX80" fmla="*/ 1886825 w 2063611"/>
                <a:gd name="connsiteY80" fmla="*/ 3002280 h 4150302"/>
                <a:gd name="connsiteX81" fmla="*/ 1881110 w 2063611"/>
                <a:gd name="connsiteY81" fmla="*/ 2937510 h 4150302"/>
                <a:gd name="connsiteX82" fmla="*/ 1957310 w 2063611"/>
                <a:gd name="connsiteY82" fmla="*/ 2940367 h 4150302"/>
                <a:gd name="connsiteX83" fmla="*/ 1941117 w 2063611"/>
                <a:gd name="connsiteY83" fmla="*/ 2906077 h 4150302"/>
                <a:gd name="connsiteX84" fmla="*/ 1836342 w 2063611"/>
                <a:gd name="connsiteY84" fmla="*/ 2846070 h 4150302"/>
                <a:gd name="connsiteX85" fmla="*/ 1876347 w 2063611"/>
                <a:gd name="connsiteY85" fmla="*/ 2811780 h 4150302"/>
                <a:gd name="connsiteX86" fmla="*/ 1902065 w 2063611"/>
                <a:gd name="connsiteY86" fmla="*/ 2783205 h 4150302"/>
                <a:gd name="connsiteX87" fmla="*/ 2024937 w 2063611"/>
                <a:gd name="connsiteY87" fmla="*/ 2750820 h 4150302"/>
                <a:gd name="connsiteX88" fmla="*/ 2029700 w 2063611"/>
                <a:gd name="connsiteY88" fmla="*/ 2704147 h 4150302"/>
                <a:gd name="connsiteX89" fmla="*/ 2001125 w 2063611"/>
                <a:gd name="connsiteY89" fmla="*/ 2663190 h 4150302"/>
                <a:gd name="connsiteX90" fmla="*/ 1936355 w 2063611"/>
                <a:gd name="connsiteY90" fmla="*/ 2638425 h 4150302"/>
                <a:gd name="connsiteX91" fmla="*/ 1785860 w 2063611"/>
                <a:gd name="connsiteY91" fmla="*/ 2644140 h 4150302"/>
                <a:gd name="connsiteX92" fmla="*/ 1490585 w 2063611"/>
                <a:gd name="connsiteY92" fmla="*/ 2531745 h 4150302"/>
                <a:gd name="connsiteX93" fmla="*/ 1584882 w 2063611"/>
                <a:gd name="connsiteY93" fmla="*/ 2527935 h 4150302"/>
                <a:gd name="connsiteX94" fmla="*/ 1817292 w 2063611"/>
                <a:gd name="connsiteY94" fmla="*/ 2559367 h 4150302"/>
                <a:gd name="connsiteX95" fmla="*/ 1931592 w 2063611"/>
                <a:gd name="connsiteY95" fmla="*/ 2442210 h 4150302"/>
                <a:gd name="connsiteX96" fmla="*/ 1993505 w 2063611"/>
                <a:gd name="connsiteY96" fmla="*/ 2409825 h 4150302"/>
                <a:gd name="connsiteX97" fmla="*/ 1985885 w 2063611"/>
                <a:gd name="connsiteY97" fmla="*/ 2380297 h 4150302"/>
                <a:gd name="connsiteX98" fmla="*/ 1542020 w 2063611"/>
                <a:gd name="connsiteY98" fmla="*/ 2321242 h 4150302"/>
                <a:gd name="connsiteX99" fmla="*/ 1547735 w 2063611"/>
                <a:gd name="connsiteY99" fmla="*/ 2275522 h 4150302"/>
                <a:gd name="connsiteX100" fmla="*/ 1816340 w 2063611"/>
                <a:gd name="connsiteY100" fmla="*/ 2284095 h 4150302"/>
                <a:gd name="connsiteX101" fmla="*/ 1987790 w 2063611"/>
                <a:gd name="connsiteY101" fmla="*/ 2151697 h 4150302"/>
                <a:gd name="connsiteX102" fmla="*/ 2006840 w 2063611"/>
                <a:gd name="connsiteY102" fmla="*/ 2117407 h 4150302"/>
                <a:gd name="connsiteX103" fmla="*/ 1692515 w 2063611"/>
                <a:gd name="connsiteY103" fmla="*/ 2054542 h 4150302"/>
                <a:gd name="connsiteX104" fmla="*/ 1801100 w 2063611"/>
                <a:gd name="connsiteY104" fmla="*/ 2020252 h 4150302"/>
                <a:gd name="connsiteX105" fmla="*/ 1829675 w 2063611"/>
                <a:gd name="connsiteY105" fmla="*/ 1993582 h 4150302"/>
                <a:gd name="connsiteX106" fmla="*/ 1868727 w 2063611"/>
                <a:gd name="connsiteY106" fmla="*/ 1927860 h 4150302"/>
                <a:gd name="connsiteX107" fmla="*/ 1593455 w 2063611"/>
                <a:gd name="connsiteY107" fmla="*/ 1862137 h 4150302"/>
                <a:gd name="connsiteX108" fmla="*/ 1816340 w 2063611"/>
                <a:gd name="connsiteY108" fmla="*/ 1730692 h 4150302"/>
                <a:gd name="connsiteX109" fmla="*/ 1584882 w 2063611"/>
                <a:gd name="connsiteY109" fmla="*/ 1722120 h 4150302"/>
                <a:gd name="connsiteX110" fmla="*/ 1632507 w 2063611"/>
                <a:gd name="connsiteY110" fmla="*/ 1685925 h 4150302"/>
                <a:gd name="connsiteX111" fmla="*/ 1641080 w 2063611"/>
                <a:gd name="connsiteY111" fmla="*/ 1644967 h 4150302"/>
                <a:gd name="connsiteX112" fmla="*/ 1430577 w 2063611"/>
                <a:gd name="connsiteY112" fmla="*/ 1605915 h 4150302"/>
                <a:gd name="connsiteX113" fmla="*/ 1512492 w 2063611"/>
                <a:gd name="connsiteY113" fmla="*/ 1549717 h 4150302"/>
                <a:gd name="connsiteX114" fmla="*/ 1690610 w 2063611"/>
                <a:gd name="connsiteY114" fmla="*/ 1452562 h 4150302"/>
                <a:gd name="connsiteX115" fmla="*/ 1532495 w 2063611"/>
                <a:gd name="connsiteY115" fmla="*/ 1428750 h 4150302"/>
                <a:gd name="connsiteX116" fmla="*/ 1513445 w 2063611"/>
                <a:gd name="connsiteY116" fmla="*/ 1381125 h 4150302"/>
                <a:gd name="connsiteX117" fmla="*/ 1275320 w 2063611"/>
                <a:gd name="connsiteY117" fmla="*/ 1353502 h 4150302"/>
                <a:gd name="connsiteX118" fmla="*/ 1561070 w 2063611"/>
                <a:gd name="connsiteY118" fmla="*/ 1321117 h 4150302"/>
                <a:gd name="connsiteX119" fmla="*/ 1586787 w 2063611"/>
                <a:gd name="connsiteY119" fmla="*/ 1202055 h 4150302"/>
                <a:gd name="connsiteX120" fmla="*/ 1433435 w 2063611"/>
                <a:gd name="connsiteY120" fmla="*/ 1143952 h 4150302"/>
                <a:gd name="connsiteX121" fmla="*/ 1120062 w 2063611"/>
                <a:gd name="connsiteY121" fmla="*/ 1087755 h 4150302"/>
                <a:gd name="connsiteX122" fmla="*/ 1302942 w 2063611"/>
                <a:gd name="connsiteY122" fmla="*/ 1102042 h 4150302"/>
                <a:gd name="connsiteX123" fmla="*/ 1399145 w 2063611"/>
                <a:gd name="connsiteY123" fmla="*/ 1087755 h 4150302"/>
                <a:gd name="connsiteX124" fmla="*/ 1501062 w 2063611"/>
                <a:gd name="connsiteY124" fmla="*/ 1033462 h 4150302"/>
                <a:gd name="connsiteX125" fmla="*/ 1524875 w 2063611"/>
                <a:gd name="connsiteY125" fmla="*/ 962025 h 4150302"/>
                <a:gd name="connsiteX126" fmla="*/ 1414385 w 2063611"/>
                <a:gd name="connsiteY126" fmla="*/ 931545 h 4150302"/>
                <a:gd name="connsiteX127" fmla="*/ 1147685 w 2063611"/>
                <a:gd name="connsiteY127" fmla="*/ 896302 h 4150302"/>
                <a:gd name="connsiteX128" fmla="*/ 1297227 w 2063611"/>
                <a:gd name="connsiteY128" fmla="*/ 877252 h 4150302"/>
                <a:gd name="connsiteX129" fmla="*/ 1344852 w 2063611"/>
                <a:gd name="connsiteY129" fmla="*/ 861060 h 4150302"/>
                <a:gd name="connsiteX130" fmla="*/ 1473440 w 2063611"/>
                <a:gd name="connsiteY130" fmla="*/ 824865 h 4150302"/>
                <a:gd name="connsiteX131" fmla="*/ 1356282 w 2063611"/>
                <a:gd name="connsiteY131" fmla="*/ 791527 h 4150302"/>
                <a:gd name="connsiteX132" fmla="*/ 1123872 w 2063611"/>
                <a:gd name="connsiteY132" fmla="*/ 748665 h 4150302"/>
                <a:gd name="connsiteX133" fmla="*/ 1012430 w 2063611"/>
                <a:gd name="connsiteY133" fmla="*/ 648652 h 4150302"/>
                <a:gd name="connsiteX134" fmla="*/ 1081010 w 2063611"/>
                <a:gd name="connsiteY134" fmla="*/ 666750 h 4150302"/>
                <a:gd name="connsiteX135" fmla="*/ 1237220 w 2063611"/>
                <a:gd name="connsiteY135" fmla="*/ 720090 h 4150302"/>
                <a:gd name="connsiteX136" fmla="*/ 1382000 w 2063611"/>
                <a:gd name="connsiteY136" fmla="*/ 660082 h 4150302"/>
                <a:gd name="connsiteX137" fmla="*/ 1167687 w 2063611"/>
                <a:gd name="connsiteY137" fmla="*/ 582930 h 4150302"/>
                <a:gd name="connsiteX138" fmla="*/ 1173402 w 2063611"/>
                <a:gd name="connsiteY138" fmla="*/ 506730 h 4150302"/>
                <a:gd name="connsiteX139" fmla="*/ 1221027 w 2063611"/>
                <a:gd name="connsiteY139" fmla="*/ 408622 h 4150302"/>
                <a:gd name="connsiteX140" fmla="*/ 1244840 w 2063611"/>
                <a:gd name="connsiteY140" fmla="*/ 291465 h 4150302"/>
                <a:gd name="connsiteX141" fmla="*/ 1028622 w 2063611"/>
                <a:gd name="connsiteY141" fmla="*/ 443865 h 4150302"/>
                <a:gd name="connsiteX142" fmla="*/ 1051482 w 2063611"/>
                <a:gd name="connsiteY142" fmla="*/ 315277 h 4150302"/>
                <a:gd name="connsiteX143" fmla="*/ 1045767 w 2063611"/>
                <a:gd name="connsiteY143" fmla="*/ 244792 h 4150302"/>
                <a:gd name="connsiteX144" fmla="*/ 1105775 w 2063611"/>
                <a:gd name="connsiteY144" fmla="*/ 204787 h 4150302"/>
                <a:gd name="connsiteX145" fmla="*/ 1057197 w 2063611"/>
                <a:gd name="connsiteY145" fmla="*/ 178117 h 4150302"/>
                <a:gd name="connsiteX146" fmla="*/ 984807 w 2063611"/>
                <a:gd name="connsiteY146" fmla="*/ 184785 h 4150302"/>
                <a:gd name="connsiteX147" fmla="*/ 989570 w 2063611"/>
                <a:gd name="connsiteY147" fmla="*/ 104775 h 4150302"/>
                <a:gd name="connsiteX148" fmla="*/ 941945 w 2063611"/>
                <a:gd name="connsiteY148" fmla="*/ 0 h 4150302"/>
                <a:gd name="connsiteX149" fmla="*/ 941945 w 2063611"/>
                <a:gd name="connsiteY149" fmla="*/ 0 h 4150302"/>
                <a:gd name="connsiteX150" fmla="*/ 941945 w 2063611"/>
                <a:gd name="connsiteY150" fmla="*/ 0 h 4150302"/>
                <a:gd name="connsiteX151" fmla="*/ 879080 w 2063611"/>
                <a:gd name="connsiteY151" fmla="*/ 280035 h 4150302"/>
                <a:gd name="connsiteX152" fmla="*/ 900987 w 2063611"/>
                <a:gd name="connsiteY152" fmla="*/ 320040 h 4150302"/>
                <a:gd name="connsiteX153" fmla="*/ 879080 w 2063611"/>
                <a:gd name="connsiteY153" fmla="*/ 280035 h 4150302"/>
                <a:gd name="connsiteX154" fmla="*/ 856220 w 2063611"/>
                <a:gd name="connsiteY154" fmla="*/ 397192 h 4150302"/>
                <a:gd name="connsiteX155" fmla="*/ 869555 w 2063611"/>
                <a:gd name="connsiteY155" fmla="*/ 428625 h 4150302"/>
                <a:gd name="connsiteX156" fmla="*/ 856220 w 2063611"/>
                <a:gd name="connsiteY156" fmla="*/ 397192 h 4150302"/>
                <a:gd name="connsiteX157" fmla="*/ 1109585 w 2063611"/>
                <a:gd name="connsiteY157" fmla="*/ 462915 h 4150302"/>
                <a:gd name="connsiteX158" fmla="*/ 1059102 w 2063611"/>
                <a:gd name="connsiteY158" fmla="*/ 503872 h 4150302"/>
                <a:gd name="connsiteX159" fmla="*/ 1109585 w 2063611"/>
                <a:gd name="connsiteY159" fmla="*/ 462915 h 4150302"/>
                <a:gd name="connsiteX160" fmla="*/ 1001952 w 2063611"/>
                <a:gd name="connsiteY160" fmla="*/ 577215 h 4150302"/>
                <a:gd name="connsiteX161" fmla="*/ 1021955 w 2063611"/>
                <a:gd name="connsiteY161" fmla="*/ 592455 h 4150302"/>
                <a:gd name="connsiteX162" fmla="*/ 1001952 w 2063611"/>
                <a:gd name="connsiteY162" fmla="*/ 577215 h 4150302"/>
                <a:gd name="connsiteX163" fmla="*/ 1001952 w 2063611"/>
                <a:gd name="connsiteY163" fmla="*/ 577215 h 4150302"/>
                <a:gd name="connsiteX164" fmla="*/ 1103870 w 2063611"/>
                <a:gd name="connsiteY164" fmla="*/ 596265 h 4150302"/>
                <a:gd name="connsiteX165" fmla="*/ 1103870 w 2063611"/>
                <a:gd name="connsiteY165" fmla="*/ 596265 h 4150302"/>
                <a:gd name="connsiteX166" fmla="*/ 1243887 w 2063611"/>
                <a:gd name="connsiteY166" fmla="*/ 625792 h 4150302"/>
                <a:gd name="connsiteX167" fmla="*/ 1243887 w 2063611"/>
                <a:gd name="connsiteY167" fmla="*/ 625792 h 4150302"/>
                <a:gd name="connsiteX168" fmla="*/ 1025765 w 2063611"/>
                <a:gd name="connsiteY168" fmla="*/ 753427 h 4150302"/>
                <a:gd name="connsiteX169" fmla="*/ 1021002 w 2063611"/>
                <a:gd name="connsiteY169" fmla="*/ 773430 h 4150302"/>
                <a:gd name="connsiteX170" fmla="*/ 1025765 w 2063611"/>
                <a:gd name="connsiteY170" fmla="*/ 753427 h 4150302"/>
                <a:gd name="connsiteX171" fmla="*/ 1025765 w 2063611"/>
                <a:gd name="connsiteY171" fmla="*/ 753427 h 4150302"/>
                <a:gd name="connsiteX172" fmla="*/ 954327 w 2063611"/>
                <a:gd name="connsiteY172" fmla="*/ 860107 h 4150302"/>
                <a:gd name="connsiteX173" fmla="*/ 954327 w 2063611"/>
                <a:gd name="connsiteY173" fmla="*/ 860107 h 4150302"/>
                <a:gd name="connsiteX174" fmla="*/ 1029575 w 2063611"/>
                <a:gd name="connsiteY174" fmla="*/ 877252 h 4150302"/>
                <a:gd name="connsiteX175" fmla="*/ 1029575 w 2063611"/>
                <a:gd name="connsiteY175" fmla="*/ 877252 h 4150302"/>
                <a:gd name="connsiteX176" fmla="*/ 914322 w 2063611"/>
                <a:gd name="connsiteY176" fmla="*/ 881062 h 4150302"/>
                <a:gd name="connsiteX177" fmla="*/ 914322 w 2063611"/>
                <a:gd name="connsiteY177" fmla="*/ 881062 h 4150302"/>
                <a:gd name="connsiteX178" fmla="*/ 867650 w 2063611"/>
                <a:gd name="connsiteY178" fmla="*/ 897255 h 4150302"/>
                <a:gd name="connsiteX179" fmla="*/ 867650 w 2063611"/>
                <a:gd name="connsiteY179" fmla="*/ 897255 h 4150302"/>
                <a:gd name="connsiteX180" fmla="*/ 674292 w 2063611"/>
                <a:gd name="connsiteY180" fmla="*/ 897255 h 4150302"/>
                <a:gd name="connsiteX181" fmla="*/ 770495 w 2063611"/>
                <a:gd name="connsiteY181" fmla="*/ 939165 h 4150302"/>
                <a:gd name="connsiteX182" fmla="*/ 674292 w 2063611"/>
                <a:gd name="connsiteY182" fmla="*/ 897255 h 4150302"/>
                <a:gd name="connsiteX183" fmla="*/ 1525827 w 2063611"/>
                <a:gd name="connsiteY183" fmla="*/ 1320165 h 4150302"/>
                <a:gd name="connsiteX184" fmla="*/ 1525827 w 2063611"/>
                <a:gd name="connsiteY184" fmla="*/ 1320165 h 4150302"/>
                <a:gd name="connsiteX185" fmla="*/ 750492 w 2063611"/>
                <a:gd name="connsiteY185" fmla="*/ 1416367 h 4150302"/>
                <a:gd name="connsiteX186" fmla="*/ 750492 w 2063611"/>
                <a:gd name="connsiteY186" fmla="*/ 1416367 h 4150302"/>
                <a:gd name="connsiteX187" fmla="*/ 1551545 w 2063611"/>
                <a:gd name="connsiteY187" fmla="*/ 1757362 h 4150302"/>
                <a:gd name="connsiteX188" fmla="*/ 1551545 w 2063611"/>
                <a:gd name="connsiteY188" fmla="*/ 1757362 h 4150302"/>
                <a:gd name="connsiteX189" fmla="*/ 1759190 w 2063611"/>
                <a:gd name="connsiteY189" fmla="*/ 1800225 h 4150302"/>
                <a:gd name="connsiteX190" fmla="*/ 1759190 w 2063611"/>
                <a:gd name="connsiteY190" fmla="*/ 1800225 h 4150302"/>
                <a:gd name="connsiteX191" fmla="*/ 1762047 w 2063611"/>
                <a:gd name="connsiteY191" fmla="*/ 1999297 h 4150302"/>
                <a:gd name="connsiteX192" fmla="*/ 1762047 w 2063611"/>
                <a:gd name="connsiteY192" fmla="*/ 1999297 h 4150302"/>
                <a:gd name="connsiteX193" fmla="*/ 144702 w 2063611"/>
                <a:gd name="connsiteY193" fmla="*/ 2322195 h 4150302"/>
                <a:gd name="connsiteX194" fmla="*/ 144702 w 2063611"/>
                <a:gd name="connsiteY194" fmla="*/ 2322195 h 4150302"/>
                <a:gd name="connsiteX195" fmla="*/ 294245 w 2063611"/>
                <a:gd name="connsiteY195" fmla="*/ 2390775 h 4150302"/>
                <a:gd name="connsiteX196" fmla="*/ 461885 w 2063611"/>
                <a:gd name="connsiteY196" fmla="*/ 2419350 h 4150302"/>
                <a:gd name="connsiteX197" fmla="*/ 294245 w 2063611"/>
                <a:gd name="connsiteY197" fmla="*/ 2390775 h 4150302"/>
                <a:gd name="connsiteX198" fmla="*/ 510462 w 2063611"/>
                <a:gd name="connsiteY198" fmla="*/ 2399347 h 4150302"/>
                <a:gd name="connsiteX199" fmla="*/ 510462 w 2063611"/>
                <a:gd name="connsiteY199" fmla="*/ 2399347 h 4150302"/>
                <a:gd name="connsiteX200" fmla="*/ 416165 w 2063611"/>
                <a:gd name="connsiteY200" fmla="*/ 2728912 h 4150302"/>
                <a:gd name="connsiteX201" fmla="*/ 416165 w 2063611"/>
                <a:gd name="connsiteY201" fmla="*/ 2728912 h 4150302"/>
                <a:gd name="connsiteX0" fmla="*/ 941945 w 2063611"/>
                <a:gd name="connsiteY0" fmla="*/ 0 h 4135016"/>
                <a:gd name="connsiteX1" fmla="*/ 876222 w 2063611"/>
                <a:gd name="connsiteY1" fmla="*/ 98107 h 4135016"/>
                <a:gd name="connsiteX2" fmla="*/ 901940 w 2063611"/>
                <a:gd name="connsiteY2" fmla="*/ 231457 h 4135016"/>
                <a:gd name="connsiteX3" fmla="*/ 826692 w 2063611"/>
                <a:gd name="connsiteY3" fmla="*/ 186690 h 4135016"/>
                <a:gd name="connsiteX4" fmla="*/ 810500 w 2063611"/>
                <a:gd name="connsiteY4" fmla="*/ 294322 h 4135016"/>
                <a:gd name="connsiteX5" fmla="*/ 802880 w 2063611"/>
                <a:gd name="connsiteY5" fmla="*/ 320992 h 4135016"/>
                <a:gd name="connsiteX6" fmla="*/ 677150 w 2063611"/>
                <a:gd name="connsiteY6" fmla="*/ 374332 h 4135016"/>
                <a:gd name="connsiteX7" fmla="*/ 696200 w 2063611"/>
                <a:gd name="connsiteY7" fmla="*/ 443865 h 4135016"/>
                <a:gd name="connsiteX8" fmla="*/ 707630 w 2063611"/>
                <a:gd name="connsiteY8" fmla="*/ 532447 h 4135016"/>
                <a:gd name="connsiteX9" fmla="*/ 820977 w 2063611"/>
                <a:gd name="connsiteY9" fmla="*/ 566737 h 4135016"/>
                <a:gd name="connsiteX10" fmla="*/ 940040 w 2063611"/>
                <a:gd name="connsiteY10" fmla="*/ 570547 h 4135016"/>
                <a:gd name="connsiteX11" fmla="*/ 724775 w 2063611"/>
                <a:gd name="connsiteY11" fmla="*/ 611505 h 4135016"/>
                <a:gd name="connsiteX12" fmla="*/ 523797 w 2063611"/>
                <a:gd name="connsiteY12" fmla="*/ 594360 h 4135016"/>
                <a:gd name="connsiteX13" fmla="*/ 590472 w 2063611"/>
                <a:gd name="connsiteY13" fmla="*/ 641985 h 4135016"/>
                <a:gd name="connsiteX14" fmla="*/ 621905 w 2063611"/>
                <a:gd name="connsiteY14" fmla="*/ 681037 h 4135016"/>
                <a:gd name="connsiteX15" fmla="*/ 707630 w 2063611"/>
                <a:gd name="connsiteY15" fmla="*/ 721042 h 4135016"/>
                <a:gd name="connsiteX16" fmla="*/ 940040 w 2063611"/>
                <a:gd name="connsiteY16" fmla="*/ 681990 h 4135016"/>
                <a:gd name="connsiteX17" fmla="*/ 667625 w 2063611"/>
                <a:gd name="connsiteY17" fmla="*/ 751522 h 4135016"/>
                <a:gd name="connsiteX18" fmla="*/ 520940 w 2063611"/>
                <a:gd name="connsiteY18" fmla="*/ 781050 h 4135016"/>
                <a:gd name="connsiteX19" fmla="*/ 523797 w 2063611"/>
                <a:gd name="connsiteY19" fmla="*/ 839152 h 4135016"/>
                <a:gd name="connsiteX20" fmla="*/ 561897 w 2063611"/>
                <a:gd name="connsiteY20" fmla="*/ 905827 h 4135016"/>
                <a:gd name="connsiteX21" fmla="*/ 495222 w 2063611"/>
                <a:gd name="connsiteY21" fmla="*/ 951547 h 4135016"/>
                <a:gd name="connsiteX22" fmla="*/ 402830 w 2063611"/>
                <a:gd name="connsiteY22" fmla="*/ 965835 h 4135016"/>
                <a:gd name="connsiteX23" fmla="*/ 539990 w 2063611"/>
                <a:gd name="connsiteY23" fmla="*/ 1060132 h 4135016"/>
                <a:gd name="connsiteX24" fmla="*/ 722870 w 2063611"/>
                <a:gd name="connsiteY24" fmla="*/ 1148715 h 4135016"/>
                <a:gd name="connsiteX25" fmla="*/ 401877 w 2063611"/>
                <a:gd name="connsiteY25" fmla="*/ 1197292 h 4135016"/>
                <a:gd name="connsiteX26" fmla="*/ 523797 w 2063611"/>
                <a:gd name="connsiteY26" fmla="*/ 1303020 h 4135016"/>
                <a:gd name="connsiteX27" fmla="*/ 359015 w 2063611"/>
                <a:gd name="connsiteY27" fmla="*/ 1358265 h 4135016"/>
                <a:gd name="connsiteX28" fmla="*/ 630477 w 2063611"/>
                <a:gd name="connsiteY28" fmla="*/ 1405890 h 4135016"/>
                <a:gd name="connsiteX29" fmla="*/ 610475 w 2063611"/>
                <a:gd name="connsiteY29" fmla="*/ 1480185 h 4135016"/>
                <a:gd name="connsiteX30" fmla="*/ 279005 w 2063611"/>
                <a:gd name="connsiteY30" fmla="*/ 1581150 h 4135016"/>
                <a:gd name="connsiteX31" fmla="*/ 543800 w 2063611"/>
                <a:gd name="connsiteY31" fmla="*/ 1681162 h 4135016"/>
                <a:gd name="connsiteX32" fmla="*/ 620000 w 2063611"/>
                <a:gd name="connsiteY32" fmla="*/ 1659255 h 4135016"/>
                <a:gd name="connsiteX33" fmla="*/ 727632 w 2063611"/>
                <a:gd name="connsiteY33" fmla="*/ 1655445 h 4135016"/>
                <a:gd name="connsiteX34" fmla="*/ 597140 w 2063611"/>
                <a:gd name="connsiteY34" fmla="*/ 1752600 h 4135016"/>
                <a:gd name="connsiteX35" fmla="*/ 210425 w 2063611"/>
                <a:gd name="connsiteY35" fmla="*/ 1787842 h 4135016"/>
                <a:gd name="connsiteX36" fmla="*/ 207567 w 2063611"/>
                <a:gd name="connsiteY36" fmla="*/ 1855470 h 4135016"/>
                <a:gd name="connsiteX37" fmla="*/ 328535 w 2063611"/>
                <a:gd name="connsiteY37" fmla="*/ 1906905 h 4135016"/>
                <a:gd name="connsiteX38" fmla="*/ 465695 w 2063611"/>
                <a:gd name="connsiteY38" fmla="*/ 1909762 h 4135016"/>
                <a:gd name="connsiteX39" fmla="*/ 546657 w 2063611"/>
                <a:gd name="connsiteY39" fmla="*/ 1945957 h 4135016"/>
                <a:gd name="connsiteX40" fmla="*/ 595235 w 2063611"/>
                <a:gd name="connsiteY40" fmla="*/ 1997392 h 4135016"/>
                <a:gd name="connsiteX41" fmla="*/ 268527 w 2063611"/>
                <a:gd name="connsiteY41" fmla="*/ 2017395 h 4135016"/>
                <a:gd name="connsiteX42" fmla="*/ 229475 w 2063611"/>
                <a:gd name="connsiteY42" fmla="*/ 2042160 h 4135016"/>
                <a:gd name="connsiteX43" fmla="*/ 255192 w 2063611"/>
                <a:gd name="connsiteY43" fmla="*/ 2085022 h 4135016"/>
                <a:gd name="connsiteX44" fmla="*/ 413307 w 2063611"/>
                <a:gd name="connsiteY44" fmla="*/ 2144077 h 4135016"/>
                <a:gd name="connsiteX45" fmla="*/ 473315 w 2063611"/>
                <a:gd name="connsiteY45" fmla="*/ 2166937 h 4135016"/>
                <a:gd name="connsiteX46" fmla="*/ 262812 w 2063611"/>
                <a:gd name="connsiteY46" fmla="*/ 2221230 h 4135016"/>
                <a:gd name="connsiteX47" fmla="*/ 98982 w 2063611"/>
                <a:gd name="connsiteY47" fmla="*/ 2243137 h 4135016"/>
                <a:gd name="connsiteX48" fmla="*/ 38022 w 2063611"/>
                <a:gd name="connsiteY48" fmla="*/ 2283142 h 4135016"/>
                <a:gd name="connsiteX49" fmla="*/ 77075 w 2063611"/>
                <a:gd name="connsiteY49" fmla="*/ 2346007 h 4135016"/>
                <a:gd name="connsiteX50" fmla="*/ 196137 w 2063611"/>
                <a:gd name="connsiteY50" fmla="*/ 2437447 h 4135016"/>
                <a:gd name="connsiteX51" fmla="*/ 165657 w 2063611"/>
                <a:gd name="connsiteY51" fmla="*/ 2471737 h 4135016"/>
                <a:gd name="connsiteX52" fmla="*/ 194232 w 2063611"/>
                <a:gd name="connsiteY52" fmla="*/ 2512695 h 4135016"/>
                <a:gd name="connsiteX53" fmla="*/ 294245 w 2063611"/>
                <a:gd name="connsiteY53" fmla="*/ 2551747 h 4135016"/>
                <a:gd name="connsiteX54" fmla="*/ 69455 w 2063611"/>
                <a:gd name="connsiteY54" fmla="*/ 2582227 h 4135016"/>
                <a:gd name="connsiteX55" fmla="*/ 51357 w 2063611"/>
                <a:gd name="connsiteY55" fmla="*/ 2652712 h 4135016"/>
                <a:gd name="connsiteX56" fmla="*/ 103745 w 2063611"/>
                <a:gd name="connsiteY56" fmla="*/ 2686050 h 4135016"/>
                <a:gd name="connsiteX57" fmla="*/ 207567 w 2063611"/>
                <a:gd name="connsiteY57" fmla="*/ 2720340 h 4135016"/>
                <a:gd name="connsiteX58" fmla="*/ 255192 w 2063611"/>
                <a:gd name="connsiteY58" fmla="*/ 2748915 h 4135016"/>
                <a:gd name="connsiteX59" fmla="*/ 351395 w 2063611"/>
                <a:gd name="connsiteY59" fmla="*/ 2726055 h 4135016"/>
                <a:gd name="connsiteX60" fmla="*/ 247572 w 2063611"/>
                <a:gd name="connsiteY60" fmla="*/ 2751772 h 4135016"/>
                <a:gd name="connsiteX61" fmla="*/ 38022 w 2063611"/>
                <a:gd name="connsiteY61" fmla="*/ 2799397 h 4135016"/>
                <a:gd name="connsiteX62" fmla="*/ 38975 w 2063611"/>
                <a:gd name="connsiteY62" fmla="*/ 2858452 h 4135016"/>
                <a:gd name="connsiteX63" fmla="*/ 81837 w 2063611"/>
                <a:gd name="connsiteY63" fmla="*/ 2887980 h 4135016"/>
                <a:gd name="connsiteX64" fmla="*/ 148512 w 2063611"/>
                <a:gd name="connsiteY64" fmla="*/ 2895600 h 4135016"/>
                <a:gd name="connsiteX65" fmla="*/ 336155 w 2063611"/>
                <a:gd name="connsiteY65" fmla="*/ 2907030 h 4135016"/>
                <a:gd name="connsiteX66" fmla="*/ 294245 w 2063611"/>
                <a:gd name="connsiteY66" fmla="*/ 2948940 h 4135016"/>
                <a:gd name="connsiteX67" fmla="*/ 354252 w 2063611"/>
                <a:gd name="connsiteY67" fmla="*/ 2973705 h 4135016"/>
                <a:gd name="connsiteX68" fmla="*/ 504747 w 2063611"/>
                <a:gd name="connsiteY68" fmla="*/ 3022282 h 4135016"/>
                <a:gd name="connsiteX69" fmla="*/ 596187 w 2063611"/>
                <a:gd name="connsiteY69" fmla="*/ 3050857 h 4135016"/>
                <a:gd name="connsiteX70" fmla="*/ 818120 w 2063611"/>
                <a:gd name="connsiteY70" fmla="*/ 2947035 h 4135016"/>
                <a:gd name="connsiteX71" fmla="*/ 950517 w 2063611"/>
                <a:gd name="connsiteY71" fmla="*/ 2920365 h 4135016"/>
                <a:gd name="connsiteX72" fmla="*/ 1041854 w 2063611"/>
                <a:gd name="connsiteY72" fmla="*/ 4098012 h 4135016"/>
                <a:gd name="connsiteX73" fmla="*/ 1102551 w 2063611"/>
                <a:gd name="connsiteY73" fmla="*/ 3850527 h 4135016"/>
                <a:gd name="connsiteX74" fmla="*/ 1112442 w 2063611"/>
                <a:gd name="connsiteY74" fmla="*/ 3013710 h 4135016"/>
                <a:gd name="connsiteX75" fmla="*/ 1184832 w 2063611"/>
                <a:gd name="connsiteY75" fmla="*/ 2989897 h 4135016"/>
                <a:gd name="connsiteX76" fmla="*/ 1461057 w 2063611"/>
                <a:gd name="connsiteY76" fmla="*/ 3019425 h 4135016"/>
                <a:gd name="connsiteX77" fmla="*/ 1554402 w 2063611"/>
                <a:gd name="connsiteY77" fmla="*/ 2995612 h 4135016"/>
                <a:gd name="connsiteX78" fmla="*/ 1672512 w 2063611"/>
                <a:gd name="connsiteY78" fmla="*/ 3023235 h 4135016"/>
                <a:gd name="connsiteX79" fmla="*/ 1741092 w 2063611"/>
                <a:gd name="connsiteY79" fmla="*/ 2988945 h 4135016"/>
                <a:gd name="connsiteX80" fmla="*/ 1886825 w 2063611"/>
                <a:gd name="connsiteY80" fmla="*/ 3002280 h 4135016"/>
                <a:gd name="connsiteX81" fmla="*/ 1881110 w 2063611"/>
                <a:gd name="connsiteY81" fmla="*/ 2937510 h 4135016"/>
                <a:gd name="connsiteX82" fmla="*/ 1957310 w 2063611"/>
                <a:gd name="connsiteY82" fmla="*/ 2940367 h 4135016"/>
                <a:gd name="connsiteX83" fmla="*/ 1941117 w 2063611"/>
                <a:gd name="connsiteY83" fmla="*/ 2906077 h 4135016"/>
                <a:gd name="connsiteX84" fmla="*/ 1836342 w 2063611"/>
                <a:gd name="connsiteY84" fmla="*/ 2846070 h 4135016"/>
                <a:gd name="connsiteX85" fmla="*/ 1876347 w 2063611"/>
                <a:gd name="connsiteY85" fmla="*/ 2811780 h 4135016"/>
                <a:gd name="connsiteX86" fmla="*/ 1902065 w 2063611"/>
                <a:gd name="connsiteY86" fmla="*/ 2783205 h 4135016"/>
                <a:gd name="connsiteX87" fmla="*/ 2024937 w 2063611"/>
                <a:gd name="connsiteY87" fmla="*/ 2750820 h 4135016"/>
                <a:gd name="connsiteX88" fmla="*/ 2029700 w 2063611"/>
                <a:gd name="connsiteY88" fmla="*/ 2704147 h 4135016"/>
                <a:gd name="connsiteX89" fmla="*/ 2001125 w 2063611"/>
                <a:gd name="connsiteY89" fmla="*/ 2663190 h 4135016"/>
                <a:gd name="connsiteX90" fmla="*/ 1936355 w 2063611"/>
                <a:gd name="connsiteY90" fmla="*/ 2638425 h 4135016"/>
                <a:gd name="connsiteX91" fmla="*/ 1785860 w 2063611"/>
                <a:gd name="connsiteY91" fmla="*/ 2644140 h 4135016"/>
                <a:gd name="connsiteX92" fmla="*/ 1490585 w 2063611"/>
                <a:gd name="connsiteY92" fmla="*/ 2531745 h 4135016"/>
                <a:gd name="connsiteX93" fmla="*/ 1584882 w 2063611"/>
                <a:gd name="connsiteY93" fmla="*/ 2527935 h 4135016"/>
                <a:gd name="connsiteX94" fmla="*/ 1817292 w 2063611"/>
                <a:gd name="connsiteY94" fmla="*/ 2559367 h 4135016"/>
                <a:gd name="connsiteX95" fmla="*/ 1931592 w 2063611"/>
                <a:gd name="connsiteY95" fmla="*/ 2442210 h 4135016"/>
                <a:gd name="connsiteX96" fmla="*/ 1993505 w 2063611"/>
                <a:gd name="connsiteY96" fmla="*/ 2409825 h 4135016"/>
                <a:gd name="connsiteX97" fmla="*/ 1985885 w 2063611"/>
                <a:gd name="connsiteY97" fmla="*/ 2380297 h 4135016"/>
                <a:gd name="connsiteX98" fmla="*/ 1542020 w 2063611"/>
                <a:gd name="connsiteY98" fmla="*/ 2321242 h 4135016"/>
                <a:gd name="connsiteX99" fmla="*/ 1547735 w 2063611"/>
                <a:gd name="connsiteY99" fmla="*/ 2275522 h 4135016"/>
                <a:gd name="connsiteX100" fmla="*/ 1816340 w 2063611"/>
                <a:gd name="connsiteY100" fmla="*/ 2284095 h 4135016"/>
                <a:gd name="connsiteX101" fmla="*/ 1987790 w 2063611"/>
                <a:gd name="connsiteY101" fmla="*/ 2151697 h 4135016"/>
                <a:gd name="connsiteX102" fmla="*/ 2006840 w 2063611"/>
                <a:gd name="connsiteY102" fmla="*/ 2117407 h 4135016"/>
                <a:gd name="connsiteX103" fmla="*/ 1692515 w 2063611"/>
                <a:gd name="connsiteY103" fmla="*/ 2054542 h 4135016"/>
                <a:gd name="connsiteX104" fmla="*/ 1801100 w 2063611"/>
                <a:gd name="connsiteY104" fmla="*/ 2020252 h 4135016"/>
                <a:gd name="connsiteX105" fmla="*/ 1829675 w 2063611"/>
                <a:gd name="connsiteY105" fmla="*/ 1993582 h 4135016"/>
                <a:gd name="connsiteX106" fmla="*/ 1868727 w 2063611"/>
                <a:gd name="connsiteY106" fmla="*/ 1927860 h 4135016"/>
                <a:gd name="connsiteX107" fmla="*/ 1593455 w 2063611"/>
                <a:gd name="connsiteY107" fmla="*/ 1862137 h 4135016"/>
                <a:gd name="connsiteX108" fmla="*/ 1816340 w 2063611"/>
                <a:gd name="connsiteY108" fmla="*/ 1730692 h 4135016"/>
                <a:gd name="connsiteX109" fmla="*/ 1584882 w 2063611"/>
                <a:gd name="connsiteY109" fmla="*/ 1722120 h 4135016"/>
                <a:gd name="connsiteX110" fmla="*/ 1632507 w 2063611"/>
                <a:gd name="connsiteY110" fmla="*/ 1685925 h 4135016"/>
                <a:gd name="connsiteX111" fmla="*/ 1641080 w 2063611"/>
                <a:gd name="connsiteY111" fmla="*/ 1644967 h 4135016"/>
                <a:gd name="connsiteX112" fmla="*/ 1430577 w 2063611"/>
                <a:gd name="connsiteY112" fmla="*/ 1605915 h 4135016"/>
                <a:gd name="connsiteX113" fmla="*/ 1512492 w 2063611"/>
                <a:gd name="connsiteY113" fmla="*/ 1549717 h 4135016"/>
                <a:gd name="connsiteX114" fmla="*/ 1690610 w 2063611"/>
                <a:gd name="connsiteY114" fmla="*/ 1452562 h 4135016"/>
                <a:gd name="connsiteX115" fmla="*/ 1532495 w 2063611"/>
                <a:gd name="connsiteY115" fmla="*/ 1428750 h 4135016"/>
                <a:gd name="connsiteX116" fmla="*/ 1513445 w 2063611"/>
                <a:gd name="connsiteY116" fmla="*/ 1381125 h 4135016"/>
                <a:gd name="connsiteX117" fmla="*/ 1275320 w 2063611"/>
                <a:gd name="connsiteY117" fmla="*/ 1353502 h 4135016"/>
                <a:gd name="connsiteX118" fmla="*/ 1561070 w 2063611"/>
                <a:gd name="connsiteY118" fmla="*/ 1321117 h 4135016"/>
                <a:gd name="connsiteX119" fmla="*/ 1586787 w 2063611"/>
                <a:gd name="connsiteY119" fmla="*/ 1202055 h 4135016"/>
                <a:gd name="connsiteX120" fmla="*/ 1433435 w 2063611"/>
                <a:gd name="connsiteY120" fmla="*/ 1143952 h 4135016"/>
                <a:gd name="connsiteX121" fmla="*/ 1120062 w 2063611"/>
                <a:gd name="connsiteY121" fmla="*/ 1087755 h 4135016"/>
                <a:gd name="connsiteX122" fmla="*/ 1302942 w 2063611"/>
                <a:gd name="connsiteY122" fmla="*/ 1102042 h 4135016"/>
                <a:gd name="connsiteX123" fmla="*/ 1399145 w 2063611"/>
                <a:gd name="connsiteY123" fmla="*/ 1087755 h 4135016"/>
                <a:gd name="connsiteX124" fmla="*/ 1501062 w 2063611"/>
                <a:gd name="connsiteY124" fmla="*/ 1033462 h 4135016"/>
                <a:gd name="connsiteX125" fmla="*/ 1524875 w 2063611"/>
                <a:gd name="connsiteY125" fmla="*/ 962025 h 4135016"/>
                <a:gd name="connsiteX126" fmla="*/ 1414385 w 2063611"/>
                <a:gd name="connsiteY126" fmla="*/ 931545 h 4135016"/>
                <a:gd name="connsiteX127" fmla="*/ 1147685 w 2063611"/>
                <a:gd name="connsiteY127" fmla="*/ 896302 h 4135016"/>
                <a:gd name="connsiteX128" fmla="*/ 1297227 w 2063611"/>
                <a:gd name="connsiteY128" fmla="*/ 877252 h 4135016"/>
                <a:gd name="connsiteX129" fmla="*/ 1344852 w 2063611"/>
                <a:gd name="connsiteY129" fmla="*/ 861060 h 4135016"/>
                <a:gd name="connsiteX130" fmla="*/ 1473440 w 2063611"/>
                <a:gd name="connsiteY130" fmla="*/ 824865 h 4135016"/>
                <a:gd name="connsiteX131" fmla="*/ 1356282 w 2063611"/>
                <a:gd name="connsiteY131" fmla="*/ 791527 h 4135016"/>
                <a:gd name="connsiteX132" fmla="*/ 1123872 w 2063611"/>
                <a:gd name="connsiteY132" fmla="*/ 748665 h 4135016"/>
                <a:gd name="connsiteX133" fmla="*/ 1012430 w 2063611"/>
                <a:gd name="connsiteY133" fmla="*/ 648652 h 4135016"/>
                <a:gd name="connsiteX134" fmla="*/ 1081010 w 2063611"/>
                <a:gd name="connsiteY134" fmla="*/ 666750 h 4135016"/>
                <a:gd name="connsiteX135" fmla="*/ 1237220 w 2063611"/>
                <a:gd name="connsiteY135" fmla="*/ 720090 h 4135016"/>
                <a:gd name="connsiteX136" fmla="*/ 1382000 w 2063611"/>
                <a:gd name="connsiteY136" fmla="*/ 660082 h 4135016"/>
                <a:gd name="connsiteX137" fmla="*/ 1167687 w 2063611"/>
                <a:gd name="connsiteY137" fmla="*/ 582930 h 4135016"/>
                <a:gd name="connsiteX138" fmla="*/ 1173402 w 2063611"/>
                <a:gd name="connsiteY138" fmla="*/ 506730 h 4135016"/>
                <a:gd name="connsiteX139" fmla="*/ 1221027 w 2063611"/>
                <a:gd name="connsiteY139" fmla="*/ 408622 h 4135016"/>
                <a:gd name="connsiteX140" fmla="*/ 1244840 w 2063611"/>
                <a:gd name="connsiteY140" fmla="*/ 291465 h 4135016"/>
                <a:gd name="connsiteX141" fmla="*/ 1028622 w 2063611"/>
                <a:gd name="connsiteY141" fmla="*/ 443865 h 4135016"/>
                <a:gd name="connsiteX142" fmla="*/ 1051482 w 2063611"/>
                <a:gd name="connsiteY142" fmla="*/ 315277 h 4135016"/>
                <a:gd name="connsiteX143" fmla="*/ 1045767 w 2063611"/>
                <a:gd name="connsiteY143" fmla="*/ 244792 h 4135016"/>
                <a:gd name="connsiteX144" fmla="*/ 1105775 w 2063611"/>
                <a:gd name="connsiteY144" fmla="*/ 204787 h 4135016"/>
                <a:gd name="connsiteX145" fmla="*/ 1057197 w 2063611"/>
                <a:gd name="connsiteY145" fmla="*/ 178117 h 4135016"/>
                <a:gd name="connsiteX146" fmla="*/ 984807 w 2063611"/>
                <a:gd name="connsiteY146" fmla="*/ 184785 h 4135016"/>
                <a:gd name="connsiteX147" fmla="*/ 989570 w 2063611"/>
                <a:gd name="connsiteY147" fmla="*/ 104775 h 4135016"/>
                <a:gd name="connsiteX148" fmla="*/ 941945 w 2063611"/>
                <a:gd name="connsiteY148" fmla="*/ 0 h 4135016"/>
                <a:gd name="connsiteX149" fmla="*/ 941945 w 2063611"/>
                <a:gd name="connsiteY149" fmla="*/ 0 h 4135016"/>
                <a:gd name="connsiteX150" fmla="*/ 941945 w 2063611"/>
                <a:gd name="connsiteY150" fmla="*/ 0 h 4135016"/>
                <a:gd name="connsiteX151" fmla="*/ 879080 w 2063611"/>
                <a:gd name="connsiteY151" fmla="*/ 280035 h 4135016"/>
                <a:gd name="connsiteX152" fmla="*/ 900987 w 2063611"/>
                <a:gd name="connsiteY152" fmla="*/ 320040 h 4135016"/>
                <a:gd name="connsiteX153" fmla="*/ 879080 w 2063611"/>
                <a:gd name="connsiteY153" fmla="*/ 280035 h 4135016"/>
                <a:gd name="connsiteX154" fmla="*/ 856220 w 2063611"/>
                <a:gd name="connsiteY154" fmla="*/ 397192 h 4135016"/>
                <a:gd name="connsiteX155" fmla="*/ 869555 w 2063611"/>
                <a:gd name="connsiteY155" fmla="*/ 428625 h 4135016"/>
                <a:gd name="connsiteX156" fmla="*/ 856220 w 2063611"/>
                <a:gd name="connsiteY156" fmla="*/ 397192 h 4135016"/>
                <a:gd name="connsiteX157" fmla="*/ 1109585 w 2063611"/>
                <a:gd name="connsiteY157" fmla="*/ 462915 h 4135016"/>
                <a:gd name="connsiteX158" fmla="*/ 1059102 w 2063611"/>
                <a:gd name="connsiteY158" fmla="*/ 503872 h 4135016"/>
                <a:gd name="connsiteX159" fmla="*/ 1109585 w 2063611"/>
                <a:gd name="connsiteY159" fmla="*/ 462915 h 4135016"/>
                <a:gd name="connsiteX160" fmla="*/ 1001952 w 2063611"/>
                <a:gd name="connsiteY160" fmla="*/ 577215 h 4135016"/>
                <a:gd name="connsiteX161" fmla="*/ 1021955 w 2063611"/>
                <a:gd name="connsiteY161" fmla="*/ 592455 h 4135016"/>
                <a:gd name="connsiteX162" fmla="*/ 1001952 w 2063611"/>
                <a:gd name="connsiteY162" fmla="*/ 577215 h 4135016"/>
                <a:gd name="connsiteX163" fmla="*/ 1001952 w 2063611"/>
                <a:gd name="connsiteY163" fmla="*/ 577215 h 4135016"/>
                <a:gd name="connsiteX164" fmla="*/ 1103870 w 2063611"/>
                <a:gd name="connsiteY164" fmla="*/ 596265 h 4135016"/>
                <a:gd name="connsiteX165" fmla="*/ 1103870 w 2063611"/>
                <a:gd name="connsiteY165" fmla="*/ 596265 h 4135016"/>
                <a:gd name="connsiteX166" fmla="*/ 1243887 w 2063611"/>
                <a:gd name="connsiteY166" fmla="*/ 625792 h 4135016"/>
                <a:gd name="connsiteX167" fmla="*/ 1243887 w 2063611"/>
                <a:gd name="connsiteY167" fmla="*/ 625792 h 4135016"/>
                <a:gd name="connsiteX168" fmla="*/ 1025765 w 2063611"/>
                <a:gd name="connsiteY168" fmla="*/ 753427 h 4135016"/>
                <a:gd name="connsiteX169" fmla="*/ 1021002 w 2063611"/>
                <a:gd name="connsiteY169" fmla="*/ 773430 h 4135016"/>
                <a:gd name="connsiteX170" fmla="*/ 1025765 w 2063611"/>
                <a:gd name="connsiteY170" fmla="*/ 753427 h 4135016"/>
                <a:gd name="connsiteX171" fmla="*/ 1025765 w 2063611"/>
                <a:gd name="connsiteY171" fmla="*/ 753427 h 4135016"/>
                <a:gd name="connsiteX172" fmla="*/ 954327 w 2063611"/>
                <a:gd name="connsiteY172" fmla="*/ 860107 h 4135016"/>
                <a:gd name="connsiteX173" fmla="*/ 954327 w 2063611"/>
                <a:gd name="connsiteY173" fmla="*/ 860107 h 4135016"/>
                <a:gd name="connsiteX174" fmla="*/ 1029575 w 2063611"/>
                <a:gd name="connsiteY174" fmla="*/ 877252 h 4135016"/>
                <a:gd name="connsiteX175" fmla="*/ 1029575 w 2063611"/>
                <a:gd name="connsiteY175" fmla="*/ 877252 h 4135016"/>
                <a:gd name="connsiteX176" fmla="*/ 914322 w 2063611"/>
                <a:gd name="connsiteY176" fmla="*/ 881062 h 4135016"/>
                <a:gd name="connsiteX177" fmla="*/ 914322 w 2063611"/>
                <a:gd name="connsiteY177" fmla="*/ 881062 h 4135016"/>
                <a:gd name="connsiteX178" fmla="*/ 867650 w 2063611"/>
                <a:gd name="connsiteY178" fmla="*/ 897255 h 4135016"/>
                <a:gd name="connsiteX179" fmla="*/ 867650 w 2063611"/>
                <a:gd name="connsiteY179" fmla="*/ 897255 h 4135016"/>
                <a:gd name="connsiteX180" fmla="*/ 674292 w 2063611"/>
                <a:gd name="connsiteY180" fmla="*/ 897255 h 4135016"/>
                <a:gd name="connsiteX181" fmla="*/ 770495 w 2063611"/>
                <a:gd name="connsiteY181" fmla="*/ 939165 h 4135016"/>
                <a:gd name="connsiteX182" fmla="*/ 674292 w 2063611"/>
                <a:gd name="connsiteY182" fmla="*/ 897255 h 4135016"/>
                <a:gd name="connsiteX183" fmla="*/ 1525827 w 2063611"/>
                <a:gd name="connsiteY183" fmla="*/ 1320165 h 4135016"/>
                <a:gd name="connsiteX184" fmla="*/ 1525827 w 2063611"/>
                <a:gd name="connsiteY184" fmla="*/ 1320165 h 4135016"/>
                <a:gd name="connsiteX185" fmla="*/ 750492 w 2063611"/>
                <a:gd name="connsiteY185" fmla="*/ 1416367 h 4135016"/>
                <a:gd name="connsiteX186" fmla="*/ 750492 w 2063611"/>
                <a:gd name="connsiteY186" fmla="*/ 1416367 h 4135016"/>
                <a:gd name="connsiteX187" fmla="*/ 1551545 w 2063611"/>
                <a:gd name="connsiteY187" fmla="*/ 1757362 h 4135016"/>
                <a:gd name="connsiteX188" fmla="*/ 1551545 w 2063611"/>
                <a:gd name="connsiteY188" fmla="*/ 1757362 h 4135016"/>
                <a:gd name="connsiteX189" fmla="*/ 1759190 w 2063611"/>
                <a:gd name="connsiteY189" fmla="*/ 1800225 h 4135016"/>
                <a:gd name="connsiteX190" fmla="*/ 1759190 w 2063611"/>
                <a:gd name="connsiteY190" fmla="*/ 1800225 h 4135016"/>
                <a:gd name="connsiteX191" fmla="*/ 1762047 w 2063611"/>
                <a:gd name="connsiteY191" fmla="*/ 1999297 h 4135016"/>
                <a:gd name="connsiteX192" fmla="*/ 1762047 w 2063611"/>
                <a:gd name="connsiteY192" fmla="*/ 1999297 h 4135016"/>
                <a:gd name="connsiteX193" fmla="*/ 144702 w 2063611"/>
                <a:gd name="connsiteY193" fmla="*/ 2322195 h 4135016"/>
                <a:gd name="connsiteX194" fmla="*/ 144702 w 2063611"/>
                <a:gd name="connsiteY194" fmla="*/ 2322195 h 4135016"/>
                <a:gd name="connsiteX195" fmla="*/ 294245 w 2063611"/>
                <a:gd name="connsiteY195" fmla="*/ 2390775 h 4135016"/>
                <a:gd name="connsiteX196" fmla="*/ 461885 w 2063611"/>
                <a:gd name="connsiteY196" fmla="*/ 2419350 h 4135016"/>
                <a:gd name="connsiteX197" fmla="*/ 294245 w 2063611"/>
                <a:gd name="connsiteY197" fmla="*/ 2390775 h 4135016"/>
                <a:gd name="connsiteX198" fmla="*/ 510462 w 2063611"/>
                <a:gd name="connsiteY198" fmla="*/ 2399347 h 4135016"/>
                <a:gd name="connsiteX199" fmla="*/ 510462 w 2063611"/>
                <a:gd name="connsiteY199" fmla="*/ 2399347 h 4135016"/>
                <a:gd name="connsiteX200" fmla="*/ 416165 w 2063611"/>
                <a:gd name="connsiteY200" fmla="*/ 2728912 h 4135016"/>
                <a:gd name="connsiteX201" fmla="*/ 416165 w 2063611"/>
                <a:gd name="connsiteY201" fmla="*/ 2728912 h 4135016"/>
                <a:gd name="connsiteX0" fmla="*/ 941945 w 2063611"/>
                <a:gd name="connsiteY0" fmla="*/ 0 h 4169977"/>
                <a:gd name="connsiteX1" fmla="*/ 876222 w 2063611"/>
                <a:gd name="connsiteY1" fmla="*/ 98107 h 4169977"/>
                <a:gd name="connsiteX2" fmla="*/ 901940 w 2063611"/>
                <a:gd name="connsiteY2" fmla="*/ 231457 h 4169977"/>
                <a:gd name="connsiteX3" fmla="*/ 826692 w 2063611"/>
                <a:gd name="connsiteY3" fmla="*/ 186690 h 4169977"/>
                <a:gd name="connsiteX4" fmla="*/ 810500 w 2063611"/>
                <a:gd name="connsiteY4" fmla="*/ 294322 h 4169977"/>
                <a:gd name="connsiteX5" fmla="*/ 802880 w 2063611"/>
                <a:gd name="connsiteY5" fmla="*/ 320992 h 4169977"/>
                <a:gd name="connsiteX6" fmla="*/ 677150 w 2063611"/>
                <a:gd name="connsiteY6" fmla="*/ 374332 h 4169977"/>
                <a:gd name="connsiteX7" fmla="*/ 696200 w 2063611"/>
                <a:gd name="connsiteY7" fmla="*/ 443865 h 4169977"/>
                <a:gd name="connsiteX8" fmla="*/ 707630 w 2063611"/>
                <a:gd name="connsiteY8" fmla="*/ 532447 h 4169977"/>
                <a:gd name="connsiteX9" fmla="*/ 820977 w 2063611"/>
                <a:gd name="connsiteY9" fmla="*/ 566737 h 4169977"/>
                <a:gd name="connsiteX10" fmla="*/ 940040 w 2063611"/>
                <a:gd name="connsiteY10" fmla="*/ 570547 h 4169977"/>
                <a:gd name="connsiteX11" fmla="*/ 724775 w 2063611"/>
                <a:gd name="connsiteY11" fmla="*/ 611505 h 4169977"/>
                <a:gd name="connsiteX12" fmla="*/ 523797 w 2063611"/>
                <a:gd name="connsiteY12" fmla="*/ 594360 h 4169977"/>
                <a:gd name="connsiteX13" fmla="*/ 590472 w 2063611"/>
                <a:gd name="connsiteY13" fmla="*/ 641985 h 4169977"/>
                <a:gd name="connsiteX14" fmla="*/ 621905 w 2063611"/>
                <a:gd name="connsiteY14" fmla="*/ 681037 h 4169977"/>
                <a:gd name="connsiteX15" fmla="*/ 707630 w 2063611"/>
                <a:gd name="connsiteY15" fmla="*/ 721042 h 4169977"/>
                <a:gd name="connsiteX16" fmla="*/ 940040 w 2063611"/>
                <a:gd name="connsiteY16" fmla="*/ 681990 h 4169977"/>
                <a:gd name="connsiteX17" fmla="*/ 667625 w 2063611"/>
                <a:gd name="connsiteY17" fmla="*/ 751522 h 4169977"/>
                <a:gd name="connsiteX18" fmla="*/ 520940 w 2063611"/>
                <a:gd name="connsiteY18" fmla="*/ 781050 h 4169977"/>
                <a:gd name="connsiteX19" fmla="*/ 523797 w 2063611"/>
                <a:gd name="connsiteY19" fmla="*/ 839152 h 4169977"/>
                <a:gd name="connsiteX20" fmla="*/ 561897 w 2063611"/>
                <a:gd name="connsiteY20" fmla="*/ 905827 h 4169977"/>
                <a:gd name="connsiteX21" fmla="*/ 495222 w 2063611"/>
                <a:gd name="connsiteY21" fmla="*/ 951547 h 4169977"/>
                <a:gd name="connsiteX22" fmla="*/ 402830 w 2063611"/>
                <a:gd name="connsiteY22" fmla="*/ 965835 h 4169977"/>
                <a:gd name="connsiteX23" fmla="*/ 539990 w 2063611"/>
                <a:gd name="connsiteY23" fmla="*/ 1060132 h 4169977"/>
                <a:gd name="connsiteX24" fmla="*/ 722870 w 2063611"/>
                <a:gd name="connsiteY24" fmla="*/ 1148715 h 4169977"/>
                <a:gd name="connsiteX25" fmla="*/ 401877 w 2063611"/>
                <a:gd name="connsiteY25" fmla="*/ 1197292 h 4169977"/>
                <a:gd name="connsiteX26" fmla="*/ 523797 w 2063611"/>
                <a:gd name="connsiteY26" fmla="*/ 1303020 h 4169977"/>
                <a:gd name="connsiteX27" fmla="*/ 359015 w 2063611"/>
                <a:gd name="connsiteY27" fmla="*/ 1358265 h 4169977"/>
                <a:gd name="connsiteX28" fmla="*/ 630477 w 2063611"/>
                <a:gd name="connsiteY28" fmla="*/ 1405890 h 4169977"/>
                <a:gd name="connsiteX29" fmla="*/ 610475 w 2063611"/>
                <a:gd name="connsiteY29" fmla="*/ 1480185 h 4169977"/>
                <a:gd name="connsiteX30" fmla="*/ 279005 w 2063611"/>
                <a:gd name="connsiteY30" fmla="*/ 1581150 h 4169977"/>
                <a:gd name="connsiteX31" fmla="*/ 543800 w 2063611"/>
                <a:gd name="connsiteY31" fmla="*/ 1681162 h 4169977"/>
                <a:gd name="connsiteX32" fmla="*/ 620000 w 2063611"/>
                <a:gd name="connsiteY32" fmla="*/ 1659255 h 4169977"/>
                <a:gd name="connsiteX33" fmla="*/ 727632 w 2063611"/>
                <a:gd name="connsiteY33" fmla="*/ 1655445 h 4169977"/>
                <a:gd name="connsiteX34" fmla="*/ 597140 w 2063611"/>
                <a:gd name="connsiteY34" fmla="*/ 1752600 h 4169977"/>
                <a:gd name="connsiteX35" fmla="*/ 210425 w 2063611"/>
                <a:gd name="connsiteY35" fmla="*/ 1787842 h 4169977"/>
                <a:gd name="connsiteX36" fmla="*/ 207567 w 2063611"/>
                <a:gd name="connsiteY36" fmla="*/ 1855470 h 4169977"/>
                <a:gd name="connsiteX37" fmla="*/ 328535 w 2063611"/>
                <a:gd name="connsiteY37" fmla="*/ 1906905 h 4169977"/>
                <a:gd name="connsiteX38" fmla="*/ 465695 w 2063611"/>
                <a:gd name="connsiteY38" fmla="*/ 1909762 h 4169977"/>
                <a:gd name="connsiteX39" fmla="*/ 546657 w 2063611"/>
                <a:gd name="connsiteY39" fmla="*/ 1945957 h 4169977"/>
                <a:gd name="connsiteX40" fmla="*/ 595235 w 2063611"/>
                <a:gd name="connsiteY40" fmla="*/ 1997392 h 4169977"/>
                <a:gd name="connsiteX41" fmla="*/ 268527 w 2063611"/>
                <a:gd name="connsiteY41" fmla="*/ 2017395 h 4169977"/>
                <a:gd name="connsiteX42" fmla="*/ 229475 w 2063611"/>
                <a:gd name="connsiteY42" fmla="*/ 2042160 h 4169977"/>
                <a:gd name="connsiteX43" fmla="*/ 255192 w 2063611"/>
                <a:gd name="connsiteY43" fmla="*/ 2085022 h 4169977"/>
                <a:gd name="connsiteX44" fmla="*/ 413307 w 2063611"/>
                <a:gd name="connsiteY44" fmla="*/ 2144077 h 4169977"/>
                <a:gd name="connsiteX45" fmla="*/ 473315 w 2063611"/>
                <a:gd name="connsiteY45" fmla="*/ 2166937 h 4169977"/>
                <a:gd name="connsiteX46" fmla="*/ 262812 w 2063611"/>
                <a:gd name="connsiteY46" fmla="*/ 2221230 h 4169977"/>
                <a:gd name="connsiteX47" fmla="*/ 98982 w 2063611"/>
                <a:gd name="connsiteY47" fmla="*/ 2243137 h 4169977"/>
                <a:gd name="connsiteX48" fmla="*/ 38022 w 2063611"/>
                <a:gd name="connsiteY48" fmla="*/ 2283142 h 4169977"/>
                <a:gd name="connsiteX49" fmla="*/ 77075 w 2063611"/>
                <a:gd name="connsiteY49" fmla="*/ 2346007 h 4169977"/>
                <a:gd name="connsiteX50" fmla="*/ 196137 w 2063611"/>
                <a:gd name="connsiteY50" fmla="*/ 2437447 h 4169977"/>
                <a:gd name="connsiteX51" fmla="*/ 165657 w 2063611"/>
                <a:gd name="connsiteY51" fmla="*/ 2471737 h 4169977"/>
                <a:gd name="connsiteX52" fmla="*/ 194232 w 2063611"/>
                <a:gd name="connsiteY52" fmla="*/ 2512695 h 4169977"/>
                <a:gd name="connsiteX53" fmla="*/ 294245 w 2063611"/>
                <a:gd name="connsiteY53" fmla="*/ 2551747 h 4169977"/>
                <a:gd name="connsiteX54" fmla="*/ 69455 w 2063611"/>
                <a:gd name="connsiteY54" fmla="*/ 2582227 h 4169977"/>
                <a:gd name="connsiteX55" fmla="*/ 51357 w 2063611"/>
                <a:gd name="connsiteY55" fmla="*/ 2652712 h 4169977"/>
                <a:gd name="connsiteX56" fmla="*/ 103745 w 2063611"/>
                <a:gd name="connsiteY56" fmla="*/ 2686050 h 4169977"/>
                <a:gd name="connsiteX57" fmla="*/ 207567 w 2063611"/>
                <a:gd name="connsiteY57" fmla="*/ 2720340 h 4169977"/>
                <a:gd name="connsiteX58" fmla="*/ 255192 w 2063611"/>
                <a:gd name="connsiteY58" fmla="*/ 2748915 h 4169977"/>
                <a:gd name="connsiteX59" fmla="*/ 351395 w 2063611"/>
                <a:gd name="connsiteY59" fmla="*/ 2726055 h 4169977"/>
                <a:gd name="connsiteX60" fmla="*/ 247572 w 2063611"/>
                <a:gd name="connsiteY60" fmla="*/ 2751772 h 4169977"/>
                <a:gd name="connsiteX61" fmla="*/ 38022 w 2063611"/>
                <a:gd name="connsiteY61" fmla="*/ 2799397 h 4169977"/>
                <a:gd name="connsiteX62" fmla="*/ 38975 w 2063611"/>
                <a:gd name="connsiteY62" fmla="*/ 2858452 h 4169977"/>
                <a:gd name="connsiteX63" fmla="*/ 81837 w 2063611"/>
                <a:gd name="connsiteY63" fmla="*/ 2887980 h 4169977"/>
                <a:gd name="connsiteX64" fmla="*/ 148512 w 2063611"/>
                <a:gd name="connsiteY64" fmla="*/ 2895600 h 4169977"/>
                <a:gd name="connsiteX65" fmla="*/ 336155 w 2063611"/>
                <a:gd name="connsiteY65" fmla="*/ 2907030 h 4169977"/>
                <a:gd name="connsiteX66" fmla="*/ 294245 w 2063611"/>
                <a:gd name="connsiteY66" fmla="*/ 2948940 h 4169977"/>
                <a:gd name="connsiteX67" fmla="*/ 354252 w 2063611"/>
                <a:gd name="connsiteY67" fmla="*/ 2973705 h 4169977"/>
                <a:gd name="connsiteX68" fmla="*/ 504747 w 2063611"/>
                <a:gd name="connsiteY68" fmla="*/ 3022282 h 4169977"/>
                <a:gd name="connsiteX69" fmla="*/ 596187 w 2063611"/>
                <a:gd name="connsiteY69" fmla="*/ 3050857 h 4169977"/>
                <a:gd name="connsiteX70" fmla="*/ 818120 w 2063611"/>
                <a:gd name="connsiteY70" fmla="*/ 2947035 h 4169977"/>
                <a:gd name="connsiteX71" fmla="*/ 950517 w 2063611"/>
                <a:gd name="connsiteY71" fmla="*/ 2920365 h 4169977"/>
                <a:gd name="connsiteX72" fmla="*/ 1041854 w 2063611"/>
                <a:gd name="connsiteY72" fmla="*/ 4098012 h 4169977"/>
                <a:gd name="connsiteX73" fmla="*/ 1172829 w 2063611"/>
                <a:gd name="connsiteY73" fmla="*/ 4090952 h 4169977"/>
                <a:gd name="connsiteX74" fmla="*/ 1112442 w 2063611"/>
                <a:gd name="connsiteY74" fmla="*/ 3013710 h 4169977"/>
                <a:gd name="connsiteX75" fmla="*/ 1184832 w 2063611"/>
                <a:gd name="connsiteY75" fmla="*/ 2989897 h 4169977"/>
                <a:gd name="connsiteX76" fmla="*/ 1461057 w 2063611"/>
                <a:gd name="connsiteY76" fmla="*/ 3019425 h 4169977"/>
                <a:gd name="connsiteX77" fmla="*/ 1554402 w 2063611"/>
                <a:gd name="connsiteY77" fmla="*/ 2995612 h 4169977"/>
                <a:gd name="connsiteX78" fmla="*/ 1672512 w 2063611"/>
                <a:gd name="connsiteY78" fmla="*/ 3023235 h 4169977"/>
                <a:gd name="connsiteX79" fmla="*/ 1741092 w 2063611"/>
                <a:gd name="connsiteY79" fmla="*/ 2988945 h 4169977"/>
                <a:gd name="connsiteX80" fmla="*/ 1886825 w 2063611"/>
                <a:gd name="connsiteY80" fmla="*/ 3002280 h 4169977"/>
                <a:gd name="connsiteX81" fmla="*/ 1881110 w 2063611"/>
                <a:gd name="connsiteY81" fmla="*/ 2937510 h 4169977"/>
                <a:gd name="connsiteX82" fmla="*/ 1957310 w 2063611"/>
                <a:gd name="connsiteY82" fmla="*/ 2940367 h 4169977"/>
                <a:gd name="connsiteX83" fmla="*/ 1941117 w 2063611"/>
                <a:gd name="connsiteY83" fmla="*/ 2906077 h 4169977"/>
                <a:gd name="connsiteX84" fmla="*/ 1836342 w 2063611"/>
                <a:gd name="connsiteY84" fmla="*/ 2846070 h 4169977"/>
                <a:gd name="connsiteX85" fmla="*/ 1876347 w 2063611"/>
                <a:gd name="connsiteY85" fmla="*/ 2811780 h 4169977"/>
                <a:gd name="connsiteX86" fmla="*/ 1902065 w 2063611"/>
                <a:gd name="connsiteY86" fmla="*/ 2783205 h 4169977"/>
                <a:gd name="connsiteX87" fmla="*/ 2024937 w 2063611"/>
                <a:gd name="connsiteY87" fmla="*/ 2750820 h 4169977"/>
                <a:gd name="connsiteX88" fmla="*/ 2029700 w 2063611"/>
                <a:gd name="connsiteY88" fmla="*/ 2704147 h 4169977"/>
                <a:gd name="connsiteX89" fmla="*/ 2001125 w 2063611"/>
                <a:gd name="connsiteY89" fmla="*/ 2663190 h 4169977"/>
                <a:gd name="connsiteX90" fmla="*/ 1936355 w 2063611"/>
                <a:gd name="connsiteY90" fmla="*/ 2638425 h 4169977"/>
                <a:gd name="connsiteX91" fmla="*/ 1785860 w 2063611"/>
                <a:gd name="connsiteY91" fmla="*/ 2644140 h 4169977"/>
                <a:gd name="connsiteX92" fmla="*/ 1490585 w 2063611"/>
                <a:gd name="connsiteY92" fmla="*/ 2531745 h 4169977"/>
                <a:gd name="connsiteX93" fmla="*/ 1584882 w 2063611"/>
                <a:gd name="connsiteY93" fmla="*/ 2527935 h 4169977"/>
                <a:gd name="connsiteX94" fmla="*/ 1817292 w 2063611"/>
                <a:gd name="connsiteY94" fmla="*/ 2559367 h 4169977"/>
                <a:gd name="connsiteX95" fmla="*/ 1931592 w 2063611"/>
                <a:gd name="connsiteY95" fmla="*/ 2442210 h 4169977"/>
                <a:gd name="connsiteX96" fmla="*/ 1993505 w 2063611"/>
                <a:gd name="connsiteY96" fmla="*/ 2409825 h 4169977"/>
                <a:gd name="connsiteX97" fmla="*/ 1985885 w 2063611"/>
                <a:gd name="connsiteY97" fmla="*/ 2380297 h 4169977"/>
                <a:gd name="connsiteX98" fmla="*/ 1542020 w 2063611"/>
                <a:gd name="connsiteY98" fmla="*/ 2321242 h 4169977"/>
                <a:gd name="connsiteX99" fmla="*/ 1547735 w 2063611"/>
                <a:gd name="connsiteY99" fmla="*/ 2275522 h 4169977"/>
                <a:gd name="connsiteX100" fmla="*/ 1816340 w 2063611"/>
                <a:gd name="connsiteY100" fmla="*/ 2284095 h 4169977"/>
                <a:gd name="connsiteX101" fmla="*/ 1987790 w 2063611"/>
                <a:gd name="connsiteY101" fmla="*/ 2151697 h 4169977"/>
                <a:gd name="connsiteX102" fmla="*/ 2006840 w 2063611"/>
                <a:gd name="connsiteY102" fmla="*/ 2117407 h 4169977"/>
                <a:gd name="connsiteX103" fmla="*/ 1692515 w 2063611"/>
                <a:gd name="connsiteY103" fmla="*/ 2054542 h 4169977"/>
                <a:gd name="connsiteX104" fmla="*/ 1801100 w 2063611"/>
                <a:gd name="connsiteY104" fmla="*/ 2020252 h 4169977"/>
                <a:gd name="connsiteX105" fmla="*/ 1829675 w 2063611"/>
                <a:gd name="connsiteY105" fmla="*/ 1993582 h 4169977"/>
                <a:gd name="connsiteX106" fmla="*/ 1868727 w 2063611"/>
                <a:gd name="connsiteY106" fmla="*/ 1927860 h 4169977"/>
                <a:gd name="connsiteX107" fmla="*/ 1593455 w 2063611"/>
                <a:gd name="connsiteY107" fmla="*/ 1862137 h 4169977"/>
                <a:gd name="connsiteX108" fmla="*/ 1816340 w 2063611"/>
                <a:gd name="connsiteY108" fmla="*/ 1730692 h 4169977"/>
                <a:gd name="connsiteX109" fmla="*/ 1584882 w 2063611"/>
                <a:gd name="connsiteY109" fmla="*/ 1722120 h 4169977"/>
                <a:gd name="connsiteX110" fmla="*/ 1632507 w 2063611"/>
                <a:gd name="connsiteY110" fmla="*/ 1685925 h 4169977"/>
                <a:gd name="connsiteX111" fmla="*/ 1641080 w 2063611"/>
                <a:gd name="connsiteY111" fmla="*/ 1644967 h 4169977"/>
                <a:gd name="connsiteX112" fmla="*/ 1430577 w 2063611"/>
                <a:gd name="connsiteY112" fmla="*/ 1605915 h 4169977"/>
                <a:gd name="connsiteX113" fmla="*/ 1512492 w 2063611"/>
                <a:gd name="connsiteY113" fmla="*/ 1549717 h 4169977"/>
                <a:gd name="connsiteX114" fmla="*/ 1690610 w 2063611"/>
                <a:gd name="connsiteY114" fmla="*/ 1452562 h 4169977"/>
                <a:gd name="connsiteX115" fmla="*/ 1532495 w 2063611"/>
                <a:gd name="connsiteY115" fmla="*/ 1428750 h 4169977"/>
                <a:gd name="connsiteX116" fmla="*/ 1513445 w 2063611"/>
                <a:gd name="connsiteY116" fmla="*/ 1381125 h 4169977"/>
                <a:gd name="connsiteX117" fmla="*/ 1275320 w 2063611"/>
                <a:gd name="connsiteY117" fmla="*/ 1353502 h 4169977"/>
                <a:gd name="connsiteX118" fmla="*/ 1561070 w 2063611"/>
                <a:gd name="connsiteY118" fmla="*/ 1321117 h 4169977"/>
                <a:gd name="connsiteX119" fmla="*/ 1586787 w 2063611"/>
                <a:gd name="connsiteY119" fmla="*/ 1202055 h 4169977"/>
                <a:gd name="connsiteX120" fmla="*/ 1433435 w 2063611"/>
                <a:gd name="connsiteY120" fmla="*/ 1143952 h 4169977"/>
                <a:gd name="connsiteX121" fmla="*/ 1120062 w 2063611"/>
                <a:gd name="connsiteY121" fmla="*/ 1087755 h 4169977"/>
                <a:gd name="connsiteX122" fmla="*/ 1302942 w 2063611"/>
                <a:gd name="connsiteY122" fmla="*/ 1102042 h 4169977"/>
                <a:gd name="connsiteX123" fmla="*/ 1399145 w 2063611"/>
                <a:gd name="connsiteY123" fmla="*/ 1087755 h 4169977"/>
                <a:gd name="connsiteX124" fmla="*/ 1501062 w 2063611"/>
                <a:gd name="connsiteY124" fmla="*/ 1033462 h 4169977"/>
                <a:gd name="connsiteX125" fmla="*/ 1524875 w 2063611"/>
                <a:gd name="connsiteY125" fmla="*/ 962025 h 4169977"/>
                <a:gd name="connsiteX126" fmla="*/ 1414385 w 2063611"/>
                <a:gd name="connsiteY126" fmla="*/ 931545 h 4169977"/>
                <a:gd name="connsiteX127" fmla="*/ 1147685 w 2063611"/>
                <a:gd name="connsiteY127" fmla="*/ 896302 h 4169977"/>
                <a:gd name="connsiteX128" fmla="*/ 1297227 w 2063611"/>
                <a:gd name="connsiteY128" fmla="*/ 877252 h 4169977"/>
                <a:gd name="connsiteX129" fmla="*/ 1344852 w 2063611"/>
                <a:gd name="connsiteY129" fmla="*/ 861060 h 4169977"/>
                <a:gd name="connsiteX130" fmla="*/ 1473440 w 2063611"/>
                <a:gd name="connsiteY130" fmla="*/ 824865 h 4169977"/>
                <a:gd name="connsiteX131" fmla="*/ 1356282 w 2063611"/>
                <a:gd name="connsiteY131" fmla="*/ 791527 h 4169977"/>
                <a:gd name="connsiteX132" fmla="*/ 1123872 w 2063611"/>
                <a:gd name="connsiteY132" fmla="*/ 748665 h 4169977"/>
                <a:gd name="connsiteX133" fmla="*/ 1012430 w 2063611"/>
                <a:gd name="connsiteY133" fmla="*/ 648652 h 4169977"/>
                <a:gd name="connsiteX134" fmla="*/ 1081010 w 2063611"/>
                <a:gd name="connsiteY134" fmla="*/ 666750 h 4169977"/>
                <a:gd name="connsiteX135" fmla="*/ 1237220 w 2063611"/>
                <a:gd name="connsiteY135" fmla="*/ 720090 h 4169977"/>
                <a:gd name="connsiteX136" fmla="*/ 1382000 w 2063611"/>
                <a:gd name="connsiteY136" fmla="*/ 660082 h 4169977"/>
                <a:gd name="connsiteX137" fmla="*/ 1167687 w 2063611"/>
                <a:gd name="connsiteY137" fmla="*/ 582930 h 4169977"/>
                <a:gd name="connsiteX138" fmla="*/ 1173402 w 2063611"/>
                <a:gd name="connsiteY138" fmla="*/ 506730 h 4169977"/>
                <a:gd name="connsiteX139" fmla="*/ 1221027 w 2063611"/>
                <a:gd name="connsiteY139" fmla="*/ 408622 h 4169977"/>
                <a:gd name="connsiteX140" fmla="*/ 1244840 w 2063611"/>
                <a:gd name="connsiteY140" fmla="*/ 291465 h 4169977"/>
                <a:gd name="connsiteX141" fmla="*/ 1028622 w 2063611"/>
                <a:gd name="connsiteY141" fmla="*/ 443865 h 4169977"/>
                <a:gd name="connsiteX142" fmla="*/ 1051482 w 2063611"/>
                <a:gd name="connsiteY142" fmla="*/ 315277 h 4169977"/>
                <a:gd name="connsiteX143" fmla="*/ 1045767 w 2063611"/>
                <a:gd name="connsiteY143" fmla="*/ 244792 h 4169977"/>
                <a:gd name="connsiteX144" fmla="*/ 1105775 w 2063611"/>
                <a:gd name="connsiteY144" fmla="*/ 204787 h 4169977"/>
                <a:gd name="connsiteX145" fmla="*/ 1057197 w 2063611"/>
                <a:gd name="connsiteY145" fmla="*/ 178117 h 4169977"/>
                <a:gd name="connsiteX146" fmla="*/ 984807 w 2063611"/>
                <a:gd name="connsiteY146" fmla="*/ 184785 h 4169977"/>
                <a:gd name="connsiteX147" fmla="*/ 989570 w 2063611"/>
                <a:gd name="connsiteY147" fmla="*/ 104775 h 4169977"/>
                <a:gd name="connsiteX148" fmla="*/ 941945 w 2063611"/>
                <a:gd name="connsiteY148" fmla="*/ 0 h 4169977"/>
                <a:gd name="connsiteX149" fmla="*/ 941945 w 2063611"/>
                <a:gd name="connsiteY149" fmla="*/ 0 h 4169977"/>
                <a:gd name="connsiteX150" fmla="*/ 941945 w 2063611"/>
                <a:gd name="connsiteY150" fmla="*/ 0 h 4169977"/>
                <a:gd name="connsiteX151" fmla="*/ 879080 w 2063611"/>
                <a:gd name="connsiteY151" fmla="*/ 280035 h 4169977"/>
                <a:gd name="connsiteX152" fmla="*/ 900987 w 2063611"/>
                <a:gd name="connsiteY152" fmla="*/ 320040 h 4169977"/>
                <a:gd name="connsiteX153" fmla="*/ 879080 w 2063611"/>
                <a:gd name="connsiteY153" fmla="*/ 280035 h 4169977"/>
                <a:gd name="connsiteX154" fmla="*/ 856220 w 2063611"/>
                <a:gd name="connsiteY154" fmla="*/ 397192 h 4169977"/>
                <a:gd name="connsiteX155" fmla="*/ 869555 w 2063611"/>
                <a:gd name="connsiteY155" fmla="*/ 428625 h 4169977"/>
                <a:gd name="connsiteX156" fmla="*/ 856220 w 2063611"/>
                <a:gd name="connsiteY156" fmla="*/ 397192 h 4169977"/>
                <a:gd name="connsiteX157" fmla="*/ 1109585 w 2063611"/>
                <a:gd name="connsiteY157" fmla="*/ 462915 h 4169977"/>
                <a:gd name="connsiteX158" fmla="*/ 1059102 w 2063611"/>
                <a:gd name="connsiteY158" fmla="*/ 503872 h 4169977"/>
                <a:gd name="connsiteX159" fmla="*/ 1109585 w 2063611"/>
                <a:gd name="connsiteY159" fmla="*/ 462915 h 4169977"/>
                <a:gd name="connsiteX160" fmla="*/ 1001952 w 2063611"/>
                <a:gd name="connsiteY160" fmla="*/ 577215 h 4169977"/>
                <a:gd name="connsiteX161" fmla="*/ 1021955 w 2063611"/>
                <a:gd name="connsiteY161" fmla="*/ 592455 h 4169977"/>
                <a:gd name="connsiteX162" fmla="*/ 1001952 w 2063611"/>
                <a:gd name="connsiteY162" fmla="*/ 577215 h 4169977"/>
                <a:gd name="connsiteX163" fmla="*/ 1001952 w 2063611"/>
                <a:gd name="connsiteY163" fmla="*/ 577215 h 4169977"/>
                <a:gd name="connsiteX164" fmla="*/ 1103870 w 2063611"/>
                <a:gd name="connsiteY164" fmla="*/ 596265 h 4169977"/>
                <a:gd name="connsiteX165" fmla="*/ 1103870 w 2063611"/>
                <a:gd name="connsiteY165" fmla="*/ 596265 h 4169977"/>
                <a:gd name="connsiteX166" fmla="*/ 1243887 w 2063611"/>
                <a:gd name="connsiteY166" fmla="*/ 625792 h 4169977"/>
                <a:gd name="connsiteX167" fmla="*/ 1243887 w 2063611"/>
                <a:gd name="connsiteY167" fmla="*/ 625792 h 4169977"/>
                <a:gd name="connsiteX168" fmla="*/ 1025765 w 2063611"/>
                <a:gd name="connsiteY168" fmla="*/ 753427 h 4169977"/>
                <a:gd name="connsiteX169" fmla="*/ 1021002 w 2063611"/>
                <a:gd name="connsiteY169" fmla="*/ 773430 h 4169977"/>
                <a:gd name="connsiteX170" fmla="*/ 1025765 w 2063611"/>
                <a:gd name="connsiteY170" fmla="*/ 753427 h 4169977"/>
                <a:gd name="connsiteX171" fmla="*/ 1025765 w 2063611"/>
                <a:gd name="connsiteY171" fmla="*/ 753427 h 4169977"/>
                <a:gd name="connsiteX172" fmla="*/ 954327 w 2063611"/>
                <a:gd name="connsiteY172" fmla="*/ 860107 h 4169977"/>
                <a:gd name="connsiteX173" fmla="*/ 954327 w 2063611"/>
                <a:gd name="connsiteY173" fmla="*/ 860107 h 4169977"/>
                <a:gd name="connsiteX174" fmla="*/ 1029575 w 2063611"/>
                <a:gd name="connsiteY174" fmla="*/ 877252 h 4169977"/>
                <a:gd name="connsiteX175" fmla="*/ 1029575 w 2063611"/>
                <a:gd name="connsiteY175" fmla="*/ 877252 h 4169977"/>
                <a:gd name="connsiteX176" fmla="*/ 914322 w 2063611"/>
                <a:gd name="connsiteY176" fmla="*/ 881062 h 4169977"/>
                <a:gd name="connsiteX177" fmla="*/ 914322 w 2063611"/>
                <a:gd name="connsiteY177" fmla="*/ 881062 h 4169977"/>
                <a:gd name="connsiteX178" fmla="*/ 867650 w 2063611"/>
                <a:gd name="connsiteY178" fmla="*/ 897255 h 4169977"/>
                <a:gd name="connsiteX179" fmla="*/ 867650 w 2063611"/>
                <a:gd name="connsiteY179" fmla="*/ 897255 h 4169977"/>
                <a:gd name="connsiteX180" fmla="*/ 674292 w 2063611"/>
                <a:gd name="connsiteY180" fmla="*/ 897255 h 4169977"/>
                <a:gd name="connsiteX181" fmla="*/ 770495 w 2063611"/>
                <a:gd name="connsiteY181" fmla="*/ 939165 h 4169977"/>
                <a:gd name="connsiteX182" fmla="*/ 674292 w 2063611"/>
                <a:gd name="connsiteY182" fmla="*/ 897255 h 4169977"/>
                <a:gd name="connsiteX183" fmla="*/ 1525827 w 2063611"/>
                <a:gd name="connsiteY183" fmla="*/ 1320165 h 4169977"/>
                <a:gd name="connsiteX184" fmla="*/ 1525827 w 2063611"/>
                <a:gd name="connsiteY184" fmla="*/ 1320165 h 4169977"/>
                <a:gd name="connsiteX185" fmla="*/ 750492 w 2063611"/>
                <a:gd name="connsiteY185" fmla="*/ 1416367 h 4169977"/>
                <a:gd name="connsiteX186" fmla="*/ 750492 w 2063611"/>
                <a:gd name="connsiteY186" fmla="*/ 1416367 h 4169977"/>
                <a:gd name="connsiteX187" fmla="*/ 1551545 w 2063611"/>
                <a:gd name="connsiteY187" fmla="*/ 1757362 h 4169977"/>
                <a:gd name="connsiteX188" fmla="*/ 1551545 w 2063611"/>
                <a:gd name="connsiteY188" fmla="*/ 1757362 h 4169977"/>
                <a:gd name="connsiteX189" fmla="*/ 1759190 w 2063611"/>
                <a:gd name="connsiteY189" fmla="*/ 1800225 h 4169977"/>
                <a:gd name="connsiteX190" fmla="*/ 1759190 w 2063611"/>
                <a:gd name="connsiteY190" fmla="*/ 1800225 h 4169977"/>
                <a:gd name="connsiteX191" fmla="*/ 1762047 w 2063611"/>
                <a:gd name="connsiteY191" fmla="*/ 1999297 h 4169977"/>
                <a:gd name="connsiteX192" fmla="*/ 1762047 w 2063611"/>
                <a:gd name="connsiteY192" fmla="*/ 1999297 h 4169977"/>
                <a:gd name="connsiteX193" fmla="*/ 144702 w 2063611"/>
                <a:gd name="connsiteY193" fmla="*/ 2322195 h 4169977"/>
                <a:gd name="connsiteX194" fmla="*/ 144702 w 2063611"/>
                <a:gd name="connsiteY194" fmla="*/ 2322195 h 4169977"/>
                <a:gd name="connsiteX195" fmla="*/ 294245 w 2063611"/>
                <a:gd name="connsiteY195" fmla="*/ 2390775 h 4169977"/>
                <a:gd name="connsiteX196" fmla="*/ 461885 w 2063611"/>
                <a:gd name="connsiteY196" fmla="*/ 2419350 h 4169977"/>
                <a:gd name="connsiteX197" fmla="*/ 294245 w 2063611"/>
                <a:gd name="connsiteY197" fmla="*/ 2390775 h 4169977"/>
                <a:gd name="connsiteX198" fmla="*/ 510462 w 2063611"/>
                <a:gd name="connsiteY198" fmla="*/ 2399347 h 4169977"/>
                <a:gd name="connsiteX199" fmla="*/ 510462 w 2063611"/>
                <a:gd name="connsiteY199" fmla="*/ 2399347 h 4169977"/>
                <a:gd name="connsiteX200" fmla="*/ 416165 w 2063611"/>
                <a:gd name="connsiteY200" fmla="*/ 2728912 h 4169977"/>
                <a:gd name="connsiteX201" fmla="*/ 416165 w 2063611"/>
                <a:gd name="connsiteY201" fmla="*/ 2728912 h 4169977"/>
                <a:gd name="connsiteX0" fmla="*/ 941945 w 2063611"/>
                <a:gd name="connsiteY0" fmla="*/ 0 h 4193611"/>
                <a:gd name="connsiteX1" fmla="*/ 876222 w 2063611"/>
                <a:gd name="connsiteY1" fmla="*/ 98107 h 4193611"/>
                <a:gd name="connsiteX2" fmla="*/ 901940 w 2063611"/>
                <a:gd name="connsiteY2" fmla="*/ 231457 h 4193611"/>
                <a:gd name="connsiteX3" fmla="*/ 826692 w 2063611"/>
                <a:gd name="connsiteY3" fmla="*/ 186690 h 4193611"/>
                <a:gd name="connsiteX4" fmla="*/ 810500 w 2063611"/>
                <a:gd name="connsiteY4" fmla="*/ 294322 h 4193611"/>
                <a:gd name="connsiteX5" fmla="*/ 802880 w 2063611"/>
                <a:gd name="connsiteY5" fmla="*/ 320992 h 4193611"/>
                <a:gd name="connsiteX6" fmla="*/ 677150 w 2063611"/>
                <a:gd name="connsiteY6" fmla="*/ 374332 h 4193611"/>
                <a:gd name="connsiteX7" fmla="*/ 696200 w 2063611"/>
                <a:gd name="connsiteY7" fmla="*/ 443865 h 4193611"/>
                <a:gd name="connsiteX8" fmla="*/ 707630 w 2063611"/>
                <a:gd name="connsiteY8" fmla="*/ 532447 h 4193611"/>
                <a:gd name="connsiteX9" fmla="*/ 820977 w 2063611"/>
                <a:gd name="connsiteY9" fmla="*/ 566737 h 4193611"/>
                <a:gd name="connsiteX10" fmla="*/ 940040 w 2063611"/>
                <a:gd name="connsiteY10" fmla="*/ 570547 h 4193611"/>
                <a:gd name="connsiteX11" fmla="*/ 724775 w 2063611"/>
                <a:gd name="connsiteY11" fmla="*/ 611505 h 4193611"/>
                <a:gd name="connsiteX12" fmla="*/ 523797 w 2063611"/>
                <a:gd name="connsiteY12" fmla="*/ 594360 h 4193611"/>
                <a:gd name="connsiteX13" fmla="*/ 590472 w 2063611"/>
                <a:gd name="connsiteY13" fmla="*/ 641985 h 4193611"/>
                <a:gd name="connsiteX14" fmla="*/ 621905 w 2063611"/>
                <a:gd name="connsiteY14" fmla="*/ 681037 h 4193611"/>
                <a:gd name="connsiteX15" fmla="*/ 707630 w 2063611"/>
                <a:gd name="connsiteY15" fmla="*/ 721042 h 4193611"/>
                <a:gd name="connsiteX16" fmla="*/ 940040 w 2063611"/>
                <a:gd name="connsiteY16" fmla="*/ 681990 h 4193611"/>
                <a:gd name="connsiteX17" fmla="*/ 667625 w 2063611"/>
                <a:gd name="connsiteY17" fmla="*/ 751522 h 4193611"/>
                <a:gd name="connsiteX18" fmla="*/ 520940 w 2063611"/>
                <a:gd name="connsiteY18" fmla="*/ 781050 h 4193611"/>
                <a:gd name="connsiteX19" fmla="*/ 523797 w 2063611"/>
                <a:gd name="connsiteY19" fmla="*/ 839152 h 4193611"/>
                <a:gd name="connsiteX20" fmla="*/ 561897 w 2063611"/>
                <a:gd name="connsiteY20" fmla="*/ 905827 h 4193611"/>
                <a:gd name="connsiteX21" fmla="*/ 495222 w 2063611"/>
                <a:gd name="connsiteY21" fmla="*/ 951547 h 4193611"/>
                <a:gd name="connsiteX22" fmla="*/ 402830 w 2063611"/>
                <a:gd name="connsiteY22" fmla="*/ 965835 h 4193611"/>
                <a:gd name="connsiteX23" fmla="*/ 539990 w 2063611"/>
                <a:gd name="connsiteY23" fmla="*/ 1060132 h 4193611"/>
                <a:gd name="connsiteX24" fmla="*/ 722870 w 2063611"/>
                <a:gd name="connsiteY24" fmla="*/ 1148715 h 4193611"/>
                <a:gd name="connsiteX25" fmla="*/ 401877 w 2063611"/>
                <a:gd name="connsiteY25" fmla="*/ 1197292 h 4193611"/>
                <a:gd name="connsiteX26" fmla="*/ 523797 w 2063611"/>
                <a:gd name="connsiteY26" fmla="*/ 1303020 h 4193611"/>
                <a:gd name="connsiteX27" fmla="*/ 359015 w 2063611"/>
                <a:gd name="connsiteY27" fmla="*/ 1358265 h 4193611"/>
                <a:gd name="connsiteX28" fmla="*/ 630477 w 2063611"/>
                <a:gd name="connsiteY28" fmla="*/ 1405890 h 4193611"/>
                <a:gd name="connsiteX29" fmla="*/ 610475 w 2063611"/>
                <a:gd name="connsiteY29" fmla="*/ 1480185 h 4193611"/>
                <a:gd name="connsiteX30" fmla="*/ 279005 w 2063611"/>
                <a:gd name="connsiteY30" fmla="*/ 1581150 h 4193611"/>
                <a:gd name="connsiteX31" fmla="*/ 543800 w 2063611"/>
                <a:gd name="connsiteY31" fmla="*/ 1681162 h 4193611"/>
                <a:gd name="connsiteX32" fmla="*/ 620000 w 2063611"/>
                <a:gd name="connsiteY32" fmla="*/ 1659255 h 4193611"/>
                <a:gd name="connsiteX33" fmla="*/ 727632 w 2063611"/>
                <a:gd name="connsiteY33" fmla="*/ 1655445 h 4193611"/>
                <a:gd name="connsiteX34" fmla="*/ 597140 w 2063611"/>
                <a:gd name="connsiteY34" fmla="*/ 1752600 h 4193611"/>
                <a:gd name="connsiteX35" fmla="*/ 210425 w 2063611"/>
                <a:gd name="connsiteY35" fmla="*/ 1787842 h 4193611"/>
                <a:gd name="connsiteX36" fmla="*/ 207567 w 2063611"/>
                <a:gd name="connsiteY36" fmla="*/ 1855470 h 4193611"/>
                <a:gd name="connsiteX37" fmla="*/ 328535 w 2063611"/>
                <a:gd name="connsiteY37" fmla="*/ 1906905 h 4193611"/>
                <a:gd name="connsiteX38" fmla="*/ 465695 w 2063611"/>
                <a:gd name="connsiteY38" fmla="*/ 1909762 h 4193611"/>
                <a:gd name="connsiteX39" fmla="*/ 546657 w 2063611"/>
                <a:gd name="connsiteY39" fmla="*/ 1945957 h 4193611"/>
                <a:gd name="connsiteX40" fmla="*/ 595235 w 2063611"/>
                <a:gd name="connsiteY40" fmla="*/ 1997392 h 4193611"/>
                <a:gd name="connsiteX41" fmla="*/ 268527 w 2063611"/>
                <a:gd name="connsiteY41" fmla="*/ 2017395 h 4193611"/>
                <a:gd name="connsiteX42" fmla="*/ 229475 w 2063611"/>
                <a:gd name="connsiteY42" fmla="*/ 2042160 h 4193611"/>
                <a:gd name="connsiteX43" fmla="*/ 255192 w 2063611"/>
                <a:gd name="connsiteY43" fmla="*/ 2085022 h 4193611"/>
                <a:gd name="connsiteX44" fmla="*/ 413307 w 2063611"/>
                <a:gd name="connsiteY44" fmla="*/ 2144077 h 4193611"/>
                <a:gd name="connsiteX45" fmla="*/ 473315 w 2063611"/>
                <a:gd name="connsiteY45" fmla="*/ 2166937 h 4193611"/>
                <a:gd name="connsiteX46" fmla="*/ 262812 w 2063611"/>
                <a:gd name="connsiteY46" fmla="*/ 2221230 h 4193611"/>
                <a:gd name="connsiteX47" fmla="*/ 98982 w 2063611"/>
                <a:gd name="connsiteY47" fmla="*/ 2243137 h 4193611"/>
                <a:gd name="connsiteX48" fmla="*/ 38022 w 2063611"/>
                <a:gd name="connsiteY48" fmla="*/ 2283142 h 4193611"/>
                <a:gd name="connsiteX49" fmla="*/ 77075 w 2063611"/>
                <a:gd name="connsiteY49" fmla="*/ 2346007 h 4193611"/>
                <a:gd name="connsiteX50" fmla="*/ 196137 w 2063611"/>
                <a:gd name="connsiteY50" fmla="*/ 2437447 h 4193611"/>
                <a:gd name="connsiteX51" fmla="*/ 165657 w 2063611"/>
                <a:gd name="connsiteY51" fmla="*/ 2471737 h 4193611"/>
                <a:gd name="connsiteX52" fmla="*/ 194232 w 2063611"/>
                <a:gd name="connsiteY52" fmla="*/ 2512695 h 4193611"/>
                <a:gd name="connsiteX53" fmla="*/ 294245 w 2063611"/>
                <a:gd name="connsiteY53" fmla="*/ 2551747 h 4193611"/>
                <a:gd name="connsiteX54" fmla="*/ 69455 w 2063611"/>
                <a:gd name="connsiteY54" fmla="*/ 2582227 h 4193611"/>
                <a:gd name="connsiteX55" fmla="*/ 51357 w 2063611"/>
                <a:gd name="connsiteY55" fmla="*/ 2652712 h 4193611"/>
                <a:gd name="connsiteX56" fmla="*/ 103745 w 2063611"/>
                <a:gd name="connsiteY56" fmla="*/ 2686050 h 4193611"/>
                <a:gd name="connsiteX57" fmla="*/ 207567 w 2063611"/>
                <a:gd name="connsiteY57" fmla="*/ 2720340 h 4193611"/>
                <a:gd name="connsiteX58" fmla="*/ 255192 w 2063611"/>
                <a:gd name="connsiteY58" fmla="*/ 2748915 h 4193611"/>
                <a:gd name="connsiteX59" fmla="*/ 351395 w 2063611"/>
                <a:gd name="connsiteY59" fmla="*/ 2726055 h 4193611"/>
                <a:gd name="connsiteX60" fmla="*/ 247572 w 2063611"/>
                <a:gd name="connsiteY60" fmla="*/ 2751772 h 4193611"/>
                <a:gd name="connsiteX61" fmla="*/ 38022 w 2063611"/>
                <a:gd name="connsiteY61" fmla="*/ 2799397 h 4193611"/>
                <a:gd name="connsiteX62" fmla="*/ 38975 w 2063611"/>
                <a:gd name="connsiteY62" fmla="*/ 2858452 h 4193611"/>
                <a:gd name="connsiteX63" fmla="*/ 81837 w 2063611"/>
                <a:gd name="connsiteY63" fmla="*/ 2887980 h 4193611"/>
                <a:gd name="connsiteX64" fmla="*/ 148512 w 2063611"/>
                <a:gd name="connsiteY64" fmla="*/ 2895600 h 4193611"/>
                <a:gd name="connsiteX65" fmla="*/ 336155 w 2063611"/>
                <a:gd name="connsiteY65" fmla="*/ 2907030 h 4193611"/>
                <a:gd name="connsiteX66" fmla="*/ 294245 w 2063611"/>
                <a:gd name="connsiteY66" fmla="*/ 2948940 h 4193611"/>
                <a:gd name="connsiteX67" fmla="*/ 354252 w 2063611"/>
                <a:gd name="connsiteY67" fmla="*/ 2973705 h 4193611"/>
                <a:gd name="connsiteX68" fmla="*/ 504747 w 2063611"/>
                <a:gd name="connsiteY68" fmla="*/ 3022282 h 4193611"/>
                <a:gd name="connsiteX69" fmla="*/ 596187 w 2063611"/>
                <a:gd name="connsiteY69" fmla="*/ 3050857 h 4193611"/>
                <a:gd name="connsiteX70" fmla="*/ 818120 w 2063611"/>
                <a:gd name="connsiteY70" fmla="*/ 2947035 h 4193611"/>
                <a:gd name="connsiteX71" fmla="*/ 950517 w 2063611"/>
                <a:gd name="connsiteY71" fmla="*/ 2920365 h 4193611"/>
                <a:gd name="connsiteX72" fmla="*/ 969726 w 2063611"/>
                <a:gd name="connsiteY72" fmla="*/ 4129452 h 4193611"/>
                <a:gd name="connsiteX73" fmla="*/ 1172829 w 2063611"/>
                <a:gd name="connsiteY73" fmla="*/ 4090952 h 4193611"/>
                <a:gd name="connsiteX74" fmla="*/ 1112442 w 2063611"/>
                <a:gd name="connsiteY74" fmla="*/ 3013710 h 4193611"/>
                <a:gd name="connsiteX75" fmla="*/ 1184832 w 2063611"/>
                <a:gd name="connsiteY75" fmla="*/ 2989897 h 4193611"/>
                <a:gd name="connsiteX76" fmla="*/ 1461057 w 2063611"/>
                <a:gd name="connsiteY76" fmla="*/ 3019425 h 4193611"/>
                <a:gd name="connsiteX77" fmla="*/ 1554402 w 2063611"/>
                <a:gd name="connsiteY77" fmla="*/ 2995612 h 4193611"/>
                <a:gd name="connsiteX78" fmla="*/ 1672512 w 2063611"/>
                <a:gd name="connsiteY78" fmla="*/ 3023235 h 4193611"/>
                <a:gd name="connsiteX79" fmla="*/ 1741092 w 2063611"/>
                <a:gd name="connsiteY79" fmla="*/ 2988945 h 4193611"/>
                <a:gd name="connsiteX80" fmla="*/ 1886825 w 2063611"/>
                <a:gd name="connsiteY80" fmla="*/ 3002280 h 4193611"/>
                <a:gd name="connsiteX81" fmla="*/ 1881110 w 2063611"/>
                <a:gd name="connsiteY81" fmla="*/ 2937510 h 4193611"/>
                <a:gd name="connsiteX82" fmla="*/ 1957310 w 2063611"/>
                <a:gd name="connsiteY82" fmla="*/ 2940367 h 4193611"/>
                <a:gd name="connsiteX83" fmla="*/ 1941117 w 2063611"/>
                <a:gd name="connsiteY83" fmla="*/ 2906077 h 4193611"/>
                <a:gd name="connsiteX84" fmla="*/ 1836342 w 2063611"/>
                <a:gd name="connsiteY84" fmla="*/ 2846070 h 4193611"/>
                <a:gd name="connsiteX85" fmla="*/ 1876347 w 2063611"/>
                <a:gd name="connsiteY85" fmla="*/ 2811780 h 4193611"/>
                <a:gd name="connsiteX86" fmla="*/ 1902065 w 2063611"/>
                <a:gd name="connsiteY86" fmla="*/ 2783205 h 4193611"/>
                <a:gd name="connsiteX87" fmla="*/ 2024937 w 2063611"/>
                <a:gd name="connsiteY87" fmla="*/ 2750820 h 4193611"/>
                <a:gd name="connsiteX88" fmla="*/ 2029700 w 2063611"/>
                <a:gd name="connsiteY88" fmla="*/ 2704147 h 4193611"/>
                <a:gd name="connsiteX89" fmla="*/ 2001125 w 2063611"/>
                <a:gd name="connsiteY89" fmla="*/ 2663190 h 4193611"/>
                <a:gd name="connsiteX90" fmla="*/ 1936355 w 2063611"/>
                <a:gd name="connsiteY90" fmla="*/ 2638425 h 4193611"/>
                <a:gd name="connsiteX91" fmla="*/ 1785860 w 2063611"/>
                <a:gd name="connsiteY91" fmla="*/ 2644140 h 4193611"/>
                <a:gd name="connsiteX92" fmla="*/ 1490585 w 2063611"/>
                <a:gd name="connsiteY92" fmla="*/ 2531745 h 4193611"/>
                <a:gd name="connsiteX93" fmla="*/ 1584882 w 2063611"/>
                <a:gd name="connsiteY93" fmla="*/ 2527935 h 4193611"/>
                <a:gd name="connsiteX94" fmla="*/ 1817292 w 2063611"/>
                <a:gd name="connsiteY94" fmla="*/ 2559367 h 4193611"/>
                <a:gd name="connsiteX95" fmla="*/ 1931592 w 2063611"/>
                <a:gd name="connsiteY95" fmla="*/ 2442210 h 4193611"/>
                <a:gd name="connsiteX96" fmla="*/ 1993505 w 2063611"/>
                <a:gd name="connsiteY96" fmla="*/ 2409825 h 4193611"/>
                <a:gd name="connsiteX97" fmla="*/ 1985885 w 2063611"/>
                <a:gd name="connsiteY97" fmla="*/ 2380297 h 4193611"/>
                <a:gd name="connsiteX98" fmla="*/ 1542020 w 2063611"/>
                <a:gd name="connsiteY98" fmla="*/ 2321242 h 4193611"/>
                <a:gd name="connsiteX99" fmla="*/ 1547735 w 2063611"/>
                <a:gd name="connsiteY99" fmla="*/ 2275522 h 4193611"/>
                <a:gd name="connsiteX100" fmla="*/ 1816340 w 2063611"/>
                <a:gd name="connsiteY100" fmla="*/ 2284095 h 4193611"/>
                <a:gd name="connsiteX101" fmla="*/ 1987790 w 2063611"/>
                <a:gd name="connsiteY101" fmla="*/ 2151697 h 4193611"/>
                <a:gd name="connsiteX102" fmla="*/ 2006840 w 2063611"/>
                <a:gd name="connsiteY102" fmla="*/ 2117407 h 4193611"/>
                <a:gd name="connsiteX103" fmla="*/ 1692515 w 2063611"/>
                <a:gd name="connsiteY103" fmla="*/ 2054542 h 4193611"/>
                <a:gd name="connsiteX104" fmla="*/ 1801100 w 2063611"/>
                <a:gd name="connsiteY104" fmla="*/ 2020252 h 4193611"/>
                <a:gd name="connsiteX105" fmla="*/ 1829675 w 2063611"/>
                <a:gd name="connsiteY105" fmla="*/ 1993582 h 4193611"/>
                <a:gd name="connsiteX106" fmla="*/ 1868727 w 2063611"/>
                <a:gd name="connsiteY106" fmla="*/ 1927860 h 4193611"/>
                <a:gd name="connsiteX107" fmla="*/ 1593455 w 2063611"/>
                <a:gd name="connsiteY107" fmla="*/ 1862137 h 4193611"/>
                <a:gd name="connsiteX108" fmla="*/ 1816340 w 2063611"/>
                <a:gd name="connsiteY108" fmla="*/ 1730692 h 4193611"/>
                <a:gd name="connsiteX109" fmla="*/ 1584882 w 2063611"/>
                <a:gd name="connsiteY109" fmla="*/ 1722120 h 4193611"/>
                <a:gd name="connsiteX110" fmla="*/ 1632507 w 2063611"/>
                <a:gd name="connsiteY110" fmla="*/ 1685925 h 4193611"/>
                <a:gd name="connsiteX111" fmla="*/ 1641080 w 2063611"/>
                <a:gd name="connsiteY111" fmla="*/ 1644967 h 4193611"/>
                <a:gd name="connsiteX112" fmla="*/ 1430577 w 2063611"/>
                <a:gd name="connsiteY112" fmla="*/ 1605915 h 4193611"/>
                <a:gd name="connsiteX113" fmla="*/ 1512492 w 2063611"/>
                <a:gd name="connsiteY113" fmla="*/ 1549717 h 4193611"/>
                <a:gd name="connsiteX114" fmla="*/ 1690610 w 2063611"/>
                <a:gd name="connsiteY114" fmla="*/ 1452562 h 4193611"/>
                <a:gd name="connsiteX115" fmla="*/ 1532495 w 2063611"/>
                <a:gd name="connsiteY115" fmla="*/ 1428750 h 4193611"/>
                <a:gd name="connsiteX116" fmla="*/ 1513445 w 2063611"/>
                <a:gd name="connsiteY116" fmla="*/ 1381125 h 4193611"/>
                <a:gd name="connsiteX117" fmla="*/ 1275320 w 2063611"/>
                <a:gd name="connsiteY117" fmla="*/ 1353502 h 4193611"/>
                <a:gd name="connsiteX118" fmla="*/ 1561070 w 2063611"/>
                <a:gd name="connsiteY118" fmla="*/ 1321117 h 4193611"/>
                <a:gd name="connsiteX119" fmla="*/ 1586787 w 2063611"/>
                <a:gd name="connsiteY119" fmla="*/ 1202055 h 4193611"/>
                <a:gd name="connsiteX120" fmla="*/ 1433435 w 2063611"/>
                <a:gd name="connsiteY120" fmla="*/ 1143952 h 4193611"/>
                <a:gd name="connsiteX121" fmla="*/ 1120062 w 2063611"/>
                <a:gd name="connsiteY121" fmla="*/ 1087755 h 4193611"/>
                <a:gd name="connsiteX122" fmla="*/ 1302942 w 2063611"/>
                <a:gd name="connsiteY122" fmla="*/ 1102042 h 4193611"/>
                <a:gd name="connsiteX123" fmla="*/ 1399145 w 2063611"/>
                <a:gd name="connsiteY123" fmla="*/ 1087755 h 4193611"/>
                <a:gd name="connsiteX124" fmla="*/ 1501062 w 2063611"/>
                <a:gd name="connsiteY124" fmla="*/ 1033462 h 4193611"/>
                <a:gd name="connsiteX125" fmla="*/ 1524875 w 2063611"/>
                <a:gd name="connsiteY125" fmla="*/ 962025 h 4193611"/>
                <a:gd name="connsiteX126" fmla="*/ 1414385 w 2063611"/>
                <a:gd name="connsiteY126" fmla="*/ 931545 h 4193611"/>
                <a:gd name="connsiteX127" fmla="*/ 1147685 w 2063611"/>
                <a:gd name="connsiteY127" fmla="*/ 896302 h 4193611"/>
                <a:gd name="connsiteX128" fmla="*/ 1297227 w 2063611"/>
                <a:gd name="connsiteY128" fmla="*/ 877252 h 4193611"/>
                <a:gd name="connsiteX129" fmla="*/ 1344852 w 2063611"/>
                <a:gd name="connsiteY129" fmla="*/ 861060 h 4193611"/>
                <a:gd name="connsiteX130" fmla="*/ 1473440 w 2063611"/>
                <a:gd name="connsiteY130" fmla="*/ 824865 h 4193611"/>
                <a:gd name="connsiteX131" fmla="*/ 1356282 w 2063611"/>
                <a:gd name="connsiteY131" fmla="*/ 791527 h 4193611"/>
                <a:gd name="connsiteX132" fmla="*/ 1123872 w 2063611"/>
                <a:gd name="connsiteY132" fmla="*/ 748665 h 4193611"/>
                <a:gd name="connsiteX133" fmla="*/ 1012430 w 2063611"/>
                <a:gd name="connsiteY133" fmla="*/ 648652 h 4193611"/>
                <a:gd name="connsiteX134" fmla="*/ 1081010 w 2063611"/>
                <a:gd name="connsiteY134" fmla="*/ 666750 h 4193611"/>
                <a:gd name="connsiteX135" fmla="*/ 1237220 w 2063611"/>
                <a:gd name="connsiteY135" fmla="*/ 720090 h 4193611"/>
                <a:gd name="connsiteX136" fmla="*/ 1382000 w 2063611"/>
                <a:gd name="connsiteY136" fmla="*/ 660082 h 4193611"/>
                <a:gd name="connsiteX137" fmla="*/ 1167687 w 2063611"/>
                <a:gd name="connsiteY137" fmla="*/ 582930 h 4193611"/>
                <a:gd name="connsiteX138" fmla="*/ 1173402 w 2063611"/>
                <a:gd name="connsiteY138" fmla="*/ 506730 h 4193611"/>
                <a:gd name="connsiteX139" fmla="*/ 1221027 w 2063611"/>
                <a:gd name="connsiteY139" fmla="*/ 408622 h 4193611"/>
                <a:gd name="connsiteX140" fmla="*/ 1244840 w 2063611"/>
                <a:gd name="connsiteY140" fmla="*/ 291465 h 4193611"/>
                <a:gd name="connsiteX141" fmla="*/ 1028622 w 2063611"/>
                <a:gd name="connsiteY141" fmla="*/ 443865 h 4193611"/>
                <a:gd name="connsiteX142" fmla="*/ 1051482 w 2063611"/>
                <a:gd name="connsiteY142" fmla="*/ 315277 h 4193611"/>
                <a:gd name="connsiteX143" fmla="*/ 1045767 w 2063611"/>
                <a:gd name="connsiteY143" fmla="*/ 244792 h 4193611"/>
                <a:gd name="connsiteX144" fmla="*/ 1105775 w 2063611"/>
                <a:gd name="connsiteY144" fmla="*/ 204787 h 4193611"/>
                <a:gd name="connsiteX145" fmla="*/ 1057197 w 2063611"/>
                <a:gd name="connsiteY145" fmla="*/ 178117 h 4193611"/>
                <a:gd name="connsiteX146" fmla="*/ 984807 w 2063611"/>
                <a:gd name="connsiteY146" fmla="*/ 184785 h 4193611"/>
                <a:gd name="connsiteX147" fmla="*/ 989570 w 2063611"/>
                <a:gd name="connsiteY147" fmla="*/ 104775 h 4193611"/>
                <a:gd name="connsiteX148" fmla="*/ 941945 w 2063611"/>
                <a:gd name="connsiteY148" fmla="*/ 0 h 4193611"/>
                <a:gd name="connsiteX149" fmla="*/ 941945 w 2063611"/>
                <a:gd name="connsiteY149" fmla="*/ 0 h 4193611"/>
                <a:gd name="connsiteX150" fmla="*/ 941945 w 2063611"/>
                <a:gd name="connsiteY150" fmla="*/ 0 h 4193611"/>
                <a:gd name="connsiteX151" fmla="*/ 879080 w 2063611"/>
                <a:gd name="connsiteY151" fmla="*/ 280035 h 4193611"/>
                <a:gd name="connsiteX152" fmla="*/ 900987 w 2063611"/>
                <a:gd name="connsiteY152" fmla="*/ 320040 h 4193611"/>
                <a:gd name="connsiteX153" fmla="*/ 879080 w 2063611"/>
                <a:gd name="connsiteY153" fmla="*/ 280035 h 4193611"/>
                <a:gd name="connsiteX154" fmla="*/ 856220 w 2063611"/>
                <a:gd name="connsiteY154" fmla="*/ 397192 h 4193611"/>
                <a:gd name="connsiteX155" fmla="*/ 869555 w 2063611"/>
                <a:gd name="connsiteY155" fmla="*/ 428625 h 4193611"/>
                <a:gd name="connsiteX156" fmla="*/ 856220 w 2063611"/>
                <a:gd name="connsiteY156" fmla="*/ 397192 h 4193611"/>
                <a:gd name="connsiteX157" fmla="*/ 1109585 w 2063611"/>
                <a:gd name="connsiteY157" fmla="*/ 462915 h 4193611"/>
                <a:gd name="connsiteX158" fmla="*/ 1059102 w 2063611"/>
                <a:gd name="connsiteY158" fmla="*/ 503872 h 4193611"/>
                <a:gd name="connsiteX159" fmla="*/ 1109585 w 2063611"/>
                <a:gd name="connsiteY159" fmla="*/ 462915 h 4193611"/>
                <a:gd name="connsiteX160" fmla="*/ 1001952 w 2063611"/>
                <a:gd name="connsiteY160" fmla="*/ 577215 h 4193611"/>
                <a:gd name="connsiteX161" fmla="*/ 1021955 w 2063611"/>
                <a:gd name="connsiteY161" fmla="*/ 592455 h 4193611"/>
                <a:gd name="connsiteX162" fmla="*/ 1001952 w 2063611"/>
                <a:gd name="connsiteY162" fmla="*/ 577215 h 4193611"/>
                <a:gd name="connsiteX163" fmla="*/ 1001952 w 2063611"/>
                <a:gd name="connsiteY163" fmla="*/ 577215 h 4193611"/>
                <a:gd name="connsiteX164" fmla="*/ 1103870 w 2063611"/>
                <a:gd name="connsiteY164" fmla="*/ 596265 h 4193611"/>
                <a:gd name="connsiteX165" fmla="*/ 1103870 w 2063611"/>
                <a:gd name="connsiteY165" fmla="*/ 596265 h 4193611"/>
                <a:gd name="connsiteX166" fmla="*/ 1243887 w 2063611"/>
                <a:gd name="connsiteY166" fmla="*/ 625792 h 4193611"/>
                <a:gd name="connsiteX167" fmla="*/ 1243887 w 2063611"/>
                <a:gd name="connsiteY167" fmla="*/ 625792 h 4193611"/>
                <a:gd name="connsiteX168" fmla="*/ 1025765 w 2063611"/>
                <a:gd name="connsiteY168" fmla="*/ 753427 h 4193611"/>
                <a:gd name="connsiteX169" fmla="*/ 1021002 w 2063611"/>
                <a:gd name="connsiteY169" fmla="*/ 773430 h 4193611"/>
                <a:gd name="connsiteX170" fmla="*/ 1025765 w 2063611"/>
                <a:gd name="connsiteY170" fmla="*/ 753427 h 4193611"/>
                <a:gd name="connsiteX171" fmla="*/ 1025765 w 2063611"/>
                <a:gd name="connsiteY171" fmla="*/ 753427 h 4193611"/>
                <a:gd name="connsiteX172" fmla="*/ 954327 w 2063611"/>
                <a:gd name="connsiteY172" fmla="*/ 860107 h 4193611"/>
                <a:gd name="connsiteX173" fmla="*/ 954327 w 2063611"/>
                <a:gd name="connsiteY173" fmla="*/ 860107 h 4193611"/>
                <a:gd name="connsiteX174" fmla="*/ 1029575 w 2063611"/>
                <a:gd name="connsiteY174" fmla="*/ 877252 h 4193611"/>
                <a:gd name="connsiteX175" fmla="*/ 1029575 w 2063611"/>
                <a:gd name="connsiteY175" fmla="*/ 877252 h 4193611"/>
                <a:gd name="connsiteX176" fmla="*/ 914322 w 2063611"/>
                <a:gd name="connsiteY176" fmla="*/ 881062 h 4193611"/>
                <a:gd name="connsiteX177" fmla="*/ 914322 w 2063611"/>
                <a:gd name="connsiteY177" fmla="*/ 881062 h 4193611"/>
                <a:gd name="connsiteX178" fmla="*/ 867650 w 2063611"/>
                <a:gd name="connsiteY178" fmla="*/ 897255 h 4193611"/>
                <a:gd name="connsiteX179" fmla="*/ 867650 w 2063611"/>
                <a:gd name="connsiteY179" fmla="*/ 897255 h 4193611"/>
                <a:gd name="connsiteX180" fmla="*/ 674292 w 2063611"/>
                <a:gd name="connsiteY180" fmla="*/ 897255 h 4193611"/>
                <a:gd name="connsiteX181" fmla="*/ 770495 w 2063611"/>
                <a:gd name="connsiteY181" fmla="*/ 939165 h 4193611"/>
                <a:gd name="connsiteX182" fmla="*/ 674292 w 2063611"/>
                <a:gd name="connsiteY182" fmla="*/ 897255 h 4193611"/>
                <a:gd name="connsiteX183" fmla="*/ 1525827 w 2063611"/>
                <a:gd name="connsiteY183" fmla="*/ 1320165 h 4193611"/>
                <a:gd name="connsiteX184" fmla="*/ 1525827 w 2063611"/>
                <a:gd name="connsiteY184" fmla="*/ 1320165 h 4193611"/>
                <a:gd name="connsiteX185" fmla="*/ 750492 w 2063611"/>
                <a:gd name="connsiteY185" fmla="*/ 1416367 h 4193611"/>
                <a:gd name="connsiteX186" fmla="*/ 750492 w 2063611"/>
                <a:gd name="connsiteY186" fmla="*/ 1416367 h 4193611"/>
                <a:gd name="connsiteX187" fmla="*/ 1551545 w 2063611"/>
                <a:gd name="connsiteY187" fmla="*/ 1757362 h 4193611"/>
                <a:gd name="connsiteX188" fmla="*/ 1551545 w 2063611"/>
                <a:gd name="connsiteY188" fmla="*/ 1757362 h 4193611"/>
                <a:gd name="connsiteX189" fmla="*/ 1759190 w 2063611"/>
                <a:gd name="connsiteY189" fmla="*/ 1800225 h 4193611"/>
                <a:gd name="connsiteX190" fmla="*/ 1759190 w 2063611"/>
                <a:gd name="connsiteY190" fmla="*/ 1800225 h 4193611"/>
                <a:gd name="connsiteX191" fmla="*/ 1762047 w 2063611"/>
                <a:gd name="connsiteY191" fmla="*/ 1999297 h 4193611"/>
                <a:gd name="connsiteX192" fmla="*/ 1762047 w 2063611"/>
                <a:gd name="connsiteY192" fmla="*/ 1999297 h 4193611"/>
                <a:gd name="connsiteX193" fmla="*/ 144702 w 2063611"/>
                <a:gd name="connsiteY193" fmla="*/ 2322195 h 4193611"/>
                <a:gd name="connsiteX194" fmla="*/ 144702 w 2063611"/>
                <a:gd name="connsiteY194" fmla="*/ 2322195 h 4193611"/>
                <a:gd name="connsiteX195" fmla="*/ 294245 w 2063611"/>
                <a:gd name="connsiteY195" fmla="*/ 2390775 h 4193611"/>
                <a:gd name="connsiteX196" fmla="*/ 461885 w 2063611"/>
                <a:gd name="connsiteY196" fmla="*/ 2419350 h 4193611"/>
                <a:gd name="connsiteX197" fmla="*/ 294245 w 2063611"/>
                <a:gd name="connsiteY197" fmla="*/ 2390775 h 4193611"/>
                <a:gd name="connsiteX198" fmla="*/ 510462 w 2063611"/>
                <a:gd name="connsiteY198" fmla="*/ 2399347 h 4193611"/>
                <a:gd name="connsiteX199" fmla="*/ 510462 w 2063611"/>
                <a:gd name="connsiteY199" fmla="*/ 2399347 h 4193611"/>
                <a:gd name="connsiteX200" fmla="*/ 416165 w 2063611"/>
                <a:gd name="connsiteY200" fmla="*/ 2728912 h 4193611"/>
                <a:gd name="connsiteX201" fmla="*/ 416165 w 2063611"/>
                <a:gd name="connsiteY201" fmla="*/ 2728912 h 4193611"/>
                <a:gd name="connsiteX0" fmla="*/ 941945 w 2063611"/>
                <a:gd name="connsiteY0" fmla="*/ 0 h 4131860"/>
                <a:gd name="connsiteX1" fmla="*/ 876222 w 2063611"/>
                <a:gd name="connsiteY1" fmla="*/ 98107 h 4131860"/>
                <a:gd name="connsiteX2" fmla="*/ 901940 w 2063611"/>
                <a:gd name="connsiteY2" fmla="*/ 231457 h 4131860"/>
                <a:gd name="connsiteX3" fmla="*/ 826692 w 2063611"/>
                <a:gd name="connsiteY3" fmla="*/ 186690 h 4131860"/>
                <a:gd name="connsiteX4" fmla="*/ 810500 w 2063611"/>
                <a:gd name="connsiteY4" fmla="*/ 294322 h 4131860"/>
                <a:gd name="connsiteX5" fmla="*/ 802880 w 2063611"/>
                <a:gd name="connsiteY5" fmla="*/ 320992 h 4131860"/>
                <a:gd name="connsiteX6" fmla="*/ 677150 w 2063611"/>
                <a:gd name="connsiteY6" fmla="*/ 374332 h 4131860"/>
                <a:gd name="connsiteX7" fmla="*/ 696200 w 2063611"/>
                <a:gd name="connsiteY7" fmla="*/ 443865 h 4131860"/>
                <a:gd name="connsiteX8" fmla="*/ 707630 w 2063611"/>
                <a:gd name="connsiteY8" fmla="*/ 532447 h 4131860"/>
                <a:gd name="connsiteX9" fmla="*/ 820977 w 2063611"/>
                <a:gd name="connsiteY9" fmla="*/ 566737 h 4131860"/>
                <a:gd name="connsiteX10" fmla="*/ 940040 w 2063611"/>
                <a:gd name="connsiteY10" fmla="*/ 570547 h 4131860"/>
                <a:gd name="connsiteX11" fmla="*/ 724775 w 2063611"/>
                <a:gd name="connsiteY11" fmla="*/ 611505 h 4131860"/>
                <a:gd name="connsiteX12" fmla="*/ 523797 w 2063611"/>
                <a:gd name="connsiteY12" fmla="*/ 594360 h 4131860"/>
                <a:gd name="connsiteX13" fmla="*/ 590472 w 2063611"/>
                <a:gd name="connsiteY13" fmla="*/ 641985 h 4131860"/>
                <a:gd name="connsiteX14" fmla="*/ 621905 w 2063611"/>
                <a:gd name="connsiteY14" fmla="*/ 681037 h 4131860"/>
                <a:gd name="connsiteX15" fmla="*/ 707630 w 2063611"/>
                <a:gd name="connsiteY15" fmla="*/ 721042 h 4131860"/>
                <a:gd name="connsiteX16" fmla="*/ 940040 w 2063611"/>
                <a:gd name="connsiteY16" fmla="*/ 681990 h 4131860"/>
                <a:gd name="connsiteX17" fmla="*/ 667625 w 2063611"/>
                <a:gd name="connsiteY17" fmla="*/ 751522 h 4131860"/>
                <a:gd name="connsiteX18" fmla="*/ 520940 w 2063611"/>
                <a:gd name="connsiteY18" fmla="*/ 781050 h 4131860"/>
                <a:gd name="connsiteX19" fmla="*/ 523797 w 2063611"/>
                <a:gd name="connsiteY19" fmla="*/ 839152 h 4131860"/>
                <a:gd name="connsiteX20" fmla="*/ 561897 w 2063611"/>
                <a:gd name="connsiteY20" fmla="*/ 905827 h 4131860"/>
                <a:gd name="connsiteX21" fmla="*/ 495222 w 2063611"/>
                <a:gd name="connsiteY21" fmla="*/ 951547 h 4131860"/>
                <a:gd name="connsiteX22" fmla="*/ 402830 w 2063611"/>
                <a:gd name="connsiteY22" fmla="*/ 965835 h 4131860"/>
                <a:gd name="connsiteX23" fmla="*/ 539990 w 2063611"/>
                <a:gd name="connsiteY23" fmla="*/ 1060132 h 4131860"/>
                <a:gd name="connsiteX24" fmla="*/ 722870 w 2063611"/>
                <a:gd name="connsiteY24" fmla="*/ 1148715 h 4131860"/>
                <a:gd name="connsiteX25" fmla="*/ 401877 w 2063611"/>
                <a:gd name="connsiteY25" fmla="*/ 1197292 h 4131860"/>
                <a:gd name="connsiteX26" fmla="*/ 523797 w 2063611"/>
                <a:gd name="connsiteY26" fmla="*/ 1303020 h 4131860"/>
                <a:gd name="connsiteX27" fmla="*/ 359015 w 2063611"/>
                <a:gd name="connsiteY27" fmla="*/ 1358265 h 4131860"/>
                <a:gd name="connsiteX28" fmla="*/ 630477 w 2063611"/>
                <a:gd name="connsiteY28" fmla="*/ 1405890 h 4131860"/>
                <a:gd name="connsiteX29" fmla="*/ 610475 w 2063611"/>
                <a:gd name="connsiteY29" fmla="*/ 1480185 h 4131860"/>
                <a:gd name="connsiteX30" fmla="*/ 279005 w 2063611"/>
                <a:gd name="connsiteY30" fmla="*/ 1581150 h 4131860"/>
                <a:gd name="connsiteX31" fmla="*/ 543800 w 2063611"/>
                <a:gd name="connsiteY31" fmla="*/ 1681162 h 4131860"/>
                <a:gd name="connsiteX32" fmla="*/ 620000 w 2063611"/>
                <a:gd name="connsiteY32" fmla="*/ 1659255 h 4131860"/>
                <a:gd name="connsiteX33" fmla="*/ 727632 w 2063611"/>
                <a:gd name="connsiteY33" fmla="*/ 1655445 h 4131860"/>
                <a:gd name="connsiteX34" fmla="*/ 597140 w 2063611"/>
                <a:gd name="connsiteY34" fmla="*/ 1752600 h 4131860"/>
                <a:gd name="connsiteX35" fmla="*/ 210425 w 2063611"/>
                <a:gd name="connsiteY35" fmla="*/ 1787842 h 4131860"/>
                <a:gd name="connsiteX36" fmla="*/ 207567 w 2063611"/>
                <a:gd name="connsiteY36" fmla="*/ 1855470 h 4131860"/>
                <a:gd name="connsiteX37" fmla="*/ 328535 w 2063611"/>
                <a:gd name="connsiteY37" fmla="*/ 1906905 h 4131860"/>
                <a:gd name="connsiteX38" fmla="*/ 465695 w 2063611"/>
                <a:gd name="connsiteY38" fmla="*/ 1909762 h 4131860"/>
                <a:gd name="connsiteX39" fmla="*/ 546657 w 2063611"/>
                <a:gd name="connsiteY39" fmla="*/ 1945957 h 4131860"/>
                <a:gd name="connsiteX40" fmla="*/ 595235 w 2063611"/>
                <a:gd name="connsiteY40" fmla="*/ 1997392 h 4131860"/>
                <a:gd name="connsiteX41" fmla="*/ 268527 w 2063611"/>
                <a:gd name="connsiteY41" fmla="*/ 2017395 h 4131860"/>
                <a:gd name="connsiteX42" fmla="*/ 229475 w 2063611"/>
                <a:gd name="connsiteY42" fmla="*/ 2042160 h 4131860"/>
                <a:gd name="connsiteX43" fmla="*/ 255192 w 2063611"/>
                <a:gd name="connsiteY43" fmla="*/ 2085022 h 4131860"/>
                <a:gd name="connsiteX44" fmla="*/ 413307 w 2063611"/>
                <a:gd name="connsiteY44" fmla="*/ 2144077 h 4131860"/>
                <a:gd name="connsiteX45" fmla="*/ 473315 w 2063611"/>
                <a:gd name="connsiteY45" fmla="*/ 2166937 h 4131860"/>
                <a:gd name="connsiteX46" fmla="*/ 262812 w 2063611"/>
                <a:gd name="connsiteY46" fmla="*/ 2221230 h 4131860"/>
                <a:gd name="connsiteX47" fmla="*/ 98982 w 2063611"/>
                <a:gd name="connsiteY47" fmla="*/ 2243137 h 4131860"/>
                <a:gd name="connsiteX48" fmla="*/ 38022 w 2063611"/>
                <a:gd name="connsiteY48" fmla="*/ 2283142 h 4131860"/>
                <a:gd name="connsiteX49" fmla="*/ 77075 w 2063611"/>
                <a:gd name="connsiteY49" fmla="*/ 2346007 h 4131860"/>
                <a:gd name="connsiteX50" fmla="*/ 196137 w 2063611"/>
                <a:gd name="connsiteY50" fmla="*/ 2437447 h 4131860"/>
                <a:gd name="connsiteX51" fmla="*/ 165657 w 2063611"/>
                <a:gd name="connsiteY51" fmla="*/ 2471737 h 4131860"/>
                <a:gd name="connsiteX52" fmla="*/ 194232 w 2063611"/>
                <a:gd name="connsiteY52" fmla="*/ 2512695 h 4131860"/>
                <a:gd name="connsiteX53" fmla="*/ 294245 w 2063611"/>
                <a:gd name="connsiteY53" fmla="*/ 2551747 h 4131860"/>
                <a:gd name="connsiteX54" fmla="*/ 69455 w 2063611"/>
                <a:gd name="connsiteY54" fmla="*/ 2582227 h 4131860"/>
                <a:gd name="connsiteX55" fmla="*/ 51357 w 2063611"/>
                <a:gd name="connsiteY55" fmla="*/ 2652712 h 4131860"/>
                <a:gd name="connsiteX56" fmla="*/ 103745 w 2063611"/>
                <a:gd name="connsiteY56" fmla="*/ 2686050 h 4131860"/>
                <a:gd name="connsiteX57" fmla="*/ 207567 w 2063611"/>
                <a:gd name="connsiteY57" fmla="*/ 2720340 h 4131860"/>
                <a:gd name="connsiteX58" fmla="*/ 255192 w 2063611"/>
                <a:gd name="connsiteY58" fmla="*/ 2748915 h 4131860"/>
                <a:gd name="connsiteX59" fmla="*/ 351395 w 2063611"/>
                <a:gd name="connsiteY59" fmla="*/ 2726055 h 4131860"/>
                <a:gd name="connsiteX60" fmla="*/ 247572 w 2063611"/>
                <a:gd name="connsiteY60" fmla="*/ 2751772 h 4131860"/>
                <a:gd name="connsiteX61" fmla="*/ 38022 w 2063611"/>
                <a:gd name="connsiteY61" fmla="*/ 2799397 h 4131860"/>
                <a:gd name="connsiteX62" fmla="*/ 38975 w 2063611"/>
                <a:gd name="connsiteY62" fmla="*/ 2858452 h 4131860"/>
                <a:gd name="connsiteX63" fmla="*/ 81837 w 2063611"/>
                <a:gd name="connsiteY63" fmla="*/ 2887980 h 4131860"/>
                <a:gd name="connsiteX64" fmla="*/ 148512 w 2063611"/>
                <a:gd name="connsiteY64" fmla="*/ 2895600 h 4131860"/>
                <a:gd name="connsiteX65" fmla="*/ 336155 w 2063611"/>
                <a:gd name="connsiteY65" fmla="*/ 2907030 h 4131860"/>
                <a:gd name="connsiteX66" fmla="*/ 294245 w 2063611"/>
                <a:gd name="connsiteY66" fmla="*/ 2948940 h 4131860"/>
                <a:gd name="connsiteX67" fmla="*/ 354252 w 2063611"/>
                <a:gd name="connsiteY67" fmla="*/ 2973705 h 4131860"/>
                <a:gd name="connsiteX68" fmla="*/ 504747 w 2063611"/>
                <a:gd name="connsiteY68" fmla="*/ 3022282 h 4131860"/>
                <a:gd name="connsiteX69" fmla="*/ 596187 w 2063611"/>
                <a:gd name="connsiteY69" fmla="*/ 3050857 h 4131860"/>
                <a:gd name="connsiteX70" fmla="*/ 818120 w 2063611"/>
                <a:gd name="connsiteY70" fmla="*/ 2947035 h 4131860"/>
                <a:gd name="connsiteX71" fmla="*/ 950517 w 2063611"/>
                <a:gd name="connsiteY71" fmla="*/ 2920365 h 4131860"/>
                <a:gd name="connsiteX72" fmla="*/ 969726 w 2063611"/>
                <a:gd name="connsiteY72" fmla="*/ 4129452 h 4131860"/>
                <a:gd name="connsiteX73" fmla="*/ 1172829 w 2063611"/>
                <a:gd name="connsiteY73" fmla="*/ 4090952 h 4131860"/>
                <a:gd name="connsiteX74" fmla="*/ 1112442 w 2063611"/>
                <a:gd name="connsiteY74" fmla="*/ 3013710 h 4131860"/>
                <a:gd name="connsiteX75" fmla="*/ 1184832 w 2063611"/>
                <a:gd name="connsiteY75" fmla="*/ 2989897 h 4131860"/>
                <a:gd name="connsiteX76" fmla="*/ 1461057 w 2063611"/>
                <a:gd name="connsiteY76" fmla="*/ 3019425 h 4131860"/>
                <a:gd name="connsiteX77" fmla="*/ 1554402 w 2063611"/>
                <a:gd name="connsiteY77" fmla="*/ 2995612 h 4131860"/>
                <a:gd name="connsiteX78" fmla="*/ 1672512 w 2063611"/>
                <a:gd name="connsiteY78" fmla="*/ 3023235 h 4131860"/>
                <a:gd name="connsiteX79" fmla="*/ 1741092 w 2063611"/>
                <a:gd name="connsiteY79" fmla="*/ 2988945 h 4131860"/>
                <a:gd name="connsiteX80" fmla="*/ 1886825 w 2063611"/>
                <a:gd name="connsiteY80" fmla="*/ 3002280 h 4131860"/>
                <a:gd name="connsiteX81" fmla="*/ 1881110 w 2063611"/>
                <a:gd name="connsiteY81" fmla="*/ 2937510 h 4131860"/>
                <a:gd name="connsiteX82" fmla="*/ 1957310 w 2063611"/>
                <a:gd name="connsiteY82" fmla="*/ 2940367 h 4131860"/>
                <a:gd name="connsiteX83" fmla="*/ 1941117 w 2063611"/>
                <a:gd name="connsiteY83" fmla="*/ 2906077 h 4131860"/>
                <a:gd name="connsiteX84" fmla="*/ 1836342 w 2063611"/>
                <a:gd name="connsiteY84" fmla="*/ 2846070 h 4131860"/>
                <a:gd name="connsiteX85" fmla="*/ 1876347 w 2063611"/>
                <a:gd name="connsiteY85" fmla="*/ 2811780 h 4131860"/>
                <a:gd name="connsiteX86" fmla="*/ 1902065 w 2063611"/>
                <a:gd name="connsiteY86" fmla="*/ 2783205 h 4131860"/>
                <a:gd name="connsiteX87" fmla="*/ 2024937 w 2063611"/>
                <a:gd name="connsiteY87" fmla="*/ 2750820 h 4131860"/>
                <a:gd name="connsiteX88" fmla="*/ 2029700 w 2063611"/>
                <a:gd name="connsiteY88" fmla="*/ 2704147 h 4131860"/>
                <a:gd name="connsiteX89" fmla="*/ 2001125 w 2063611"/>
                <a:gd name="connsiteY89" fmla="*/ 2663190 h 4131860"/>
                <a:gd name="connsiteX90" fmla="*/ 1936355 w 2063611"/>
                <a:gd name="connsiteY90" fmla="*/ 2638425 h 4131860"/>
                <a:gd name="connsiteX91" fmla="*/ 1785860 w 2063611"/>
                <a:gd name="connsiteY91" fmla="*/ 2644140 h 4131860"/>
                <a:gd name="connsiteX92" fmla="*/ 1490585 w 2063611"/>
                <a:gd name="connsiteY92" fmla="*/ 2531745 h 4131860"/>
                <a:gd name="connsiteX93" fmla="*/ 1584882 w 2063611"/>
                <a:gd name="connsiteY93" fmla="*/ 2527935 h 4131860"/>
                <a:gd name="connsiteX94" fmla="*/ 1817292 w 2063611"/>
                <a:gd name="connsiteY94" fmla="*/ 2559367 h 4131860"/>
                <a:gd name="connsiteX95" fmla="*/ 1931592 w 2063611"/>
                <a:gd name="connsiteY95" fmla="*/ 2442210 h 4131860"/>
                <a:gd name="connsiteX96" fmla="*/ 1993505 w 2063611"/>
                <a:gd name="connsiteY96" fmla="*/ 2409825 h 4131860"/>
                <a:gd name="connsiteX97" fmla="*/ 1985885 w 2063611"/>
                <a:gd name="connsiteY97" fmla="*/ 2380297 h 4131860"/>
                <a:gd name="connsiteX98" fmla="*/ 1542020 w 2063611"/>
                <a:gd name="connsiteY98" fmla="*/ 2321242 h 4131860"/>
                <a:gd name="connsiteX99" fmla="*/ 1547735 w 2063611"/>
                <a:gd name="connsiteY99" fmla="*/ 2275522 h 4131860"/>
                <a:gd name="connsiteX100" fmla="*/ 1816340 w 2063611"/>
                <a:gd name="connsiteY100" fmla="*/ 2284095 h 4131860"/>
                <a:gd name="connsiteX101" fmla="*/ 1987790 w 2063611"/>
                <a:gd name="connsiteY101" fmla="*/ 2151697 h 4131860"/>
                <a:gd name="connsiteX102" fmla="*/ 2006840 w 2063611"/>
                <a:gd name="connsiteY102" fmla="*/ 2117407 h 4131860"/>
                <a:gd name="connsiteX103" fmla="*/ 1692515 w 2063611"/>
                <a:gd name="connsiteY103" fmla="*/ 2054542 h 4131860"/>
                <a:gd name="connsiteX104" fmla="*/ 1801100 w 2063611"/>
                <a:gd name="connsiteY104" fmla="*/ 2020252 h 4131860"/>
                <a:gd name="connsiteX105" fmla="*/ 1829675 w 2063611"/>
                <a:gd name="connsiteY105" fmla="*/ 1993582 h 4131860"/>
                <a:gd name="connsiteX106" fmla="*/ 1868727 w 2063611"/>
                <a:gd name="connsiteY106" fmla="*/ 1927860 h 4131860"/>
                <a:gd name="connsiteX107" fmla="*/ 1593455 w 2063611"/>
                <a:gd name="connsiteY107" fmla="*/ 1862137 h 4131860"/>
                <a:gd name="connsiteX108" fmla="*/ 1816340 w 2063611"/>
                <a:gd name="connsiteY108" fmla="*/ 1730692 h 4131860"/>
                <a:gd name="connsiteX109" fmla="*/ 1584882 w 2063611"/>
                <a:gd name="connsiteY109" fmla="*/ 1722120 h 4131860"/>
                <a:gd name="connsiteX110" fmla="*/ 1632507 w 2063611"/>
                <a:gd name="connsiteY110" fmla="*/ 1685925 h 4131860"/>
                <a:gd name="connsiteX111" fmla="*/ 1641080 w 2063611"/>
                <a:gd name="connsiteY111" fmla="*/ 1644967 h 4131860"/>
                <a:gd name="connsiteX112" fmla="*/ 1430577 w 2063611"/>
                <a:gd name="connsiteY112" fmla="*/ 1605915 h 4131860"/>
                <a:gd name="connsiteX113" fmla="*/ 1512492 w 2063611"/>
                <a:gd name="connsiteY113" fmla="*/ 1549717 h 4131860"/>
                <a:gd name="connsiteX114" fmla="*/ 1690610 w 2063611"/>
                <a:gd name="connsiteY114" fmla="*/ 1452562 h 4131860"/>
                <a:gd name="connsiteX115" fmla="*/ 1532495 w 2063611"/>
                <a:gd name="connsiteY115" fmla="*/ 1428750 h 4131860"/>
                <a:gd name="connsiteX116" fmla="*/ 1513445 w 2063611"/>
                <a:gd name="connsiteY116" fmla="*/ 1381125 h 4131860"/>
                <a:gd name="connsiteX117" fmla="*/ 1275320 w 2063611"/>
                <a:gd name="connsiteY117" fmla="*/ 1353502 h 4131860"/>
                <a:gd name="connsiteX118" fmla="*/ 1561070 w 2063611"/>
                <a:gd name="connsiteY118" fmla="*/ 1321117 h 4131860"/>
                <a:gd name="connsiteX119" fmla="*/ 1586787 w 2063611"/>
                <a:gd name="connsiteY119" fmla="*/ 1202055 h 4131860"/>
                <a:gd name="connsiteX120" fmla="*/ 1433435 w 2063611"/>
                <a:gd name="connsiteY120" fmla="*/ 1143952 h 4131860"/>
                <a:gd name="connsiteX121" fmla="*/ 1120062 w 2063611"/>
                <a:gd name="connsiteY121" fmla="*/ 1087755 h 4131860"/>
                <a:gd name="connsiteX122" fmla="*/ 1302942 w 2063611"/>
                <a:gd name="connsiteY122" fmla="*/ 1102042 h 4131860"/>
                <a:gd name="connsiteX123" fmla="*/ 1399145 w 2063611"/>
                <a:gd name="connsiteY123" fmla="*/ 1087755 h 4131860"/>
                <a:gd name="connsiteX124" fmla="*/ 1501062 w 2063611"/>
                <a:gd name="connsiteY124" fmla="*/ 1033462 h 4131860"/>
                <a:gd name="connsiteX125" fmla="*/ 1524875 w 2063611"/>
                <a:gd name="connsiteY125" fmla="*/ 962025 h 4131860"/>
                <a:gd name="connsiteX126" fmla="*/ 1414385 w 2063611"/>
                <a:gd name="connsiteY126" fmla="*/ 931545 h 4131860"/>
                <a:gd name="connsiteX127" fmla="*/ 1147685 w 2063611"/>
                <a:gd name="connsiteY127" fmla="*/ 896302 h 4131860"/>
                <a:gd name="connsiteX128" fmla="*/ 1297227 w 2063611"/>
                <a:gd name="connsiteY128" fmla="*/ 877252 h 4131860"/>
                <a:gd name="connsiteX129" fmla="*/ 1344852 w 2063611"/>
                <a:gd name="connsiteY129" fmla="*/ 861060 h 4131860"/>
                <a:gd name="connsiteX130" fmla="*/ 1473440 w 2063611"/>
                <a:gd name="connsiteY130" fmla="*/ 824865 h 4131860"/>
                <a:gd name="connsiteX131" fmla="*/ 1356282 w 2063611"/>
                <a:gd name="connsiteY131" fmla="*/ 791527 h 4131860"/>
                <a:gd name="connsiteX132" fmla="*/ 1123872 w 2063611"/>
                <a:gd name="connsiteY132" fmla="*/ 748665 h 4131860"/>
                <a:gd name="connsiteX133" fmla="*/ 1012430 w 2063611"/>
                <a:gd name="connsiteY133" fmla="*/ 648652 h 4131860"/>
                <a:gd name="connsiteX134" fmla="*/ 1081010 w 2063611"/>
                <a:gd name="connsiteY134" fmla="*/ 666750 h 4131860"/>
                <a:gd name="connsiteX135" fmla="*/ 1237220 w 2063611"/>
                <a:gd name="connsiteY135" fmla="*/ 720090 h 4131860"/>
                <a:gd name="connsiteX136" fmla="*/ 1382000 w 2063611"/>
                <a:gd name="connsiteY136" fmla="*/ 660082 h 4131860"/>
                <a:gd name="connsiteX137" fmla="*/ 1167687 w 2063611"/>
                <a:gd name="connsiteY137" fmla="*/ 582930 h 4131860"/>
                <a:gd name="connsiteX138" fmla="*/ 1173402 w 2063611"/>
                <a:gd name="connsiteY138" fmla="*/ 506730 h 4131860"/>
                <a:gd name="connsiteX139" fmla="*/ 1221027 w 2063611"/>
                <a:gd name="connsiteY139" fmla="*/ 408622 h 4131860"/>
                <a:gd name="connsiteX140" fmla="*/ 1244840 w 2063611"/>
                <a:gd name="connsiteY140" fmla="*/ 291465 h 4131860"/>
                <a:gd name="connsiteX141" fmla="*/ 1028622 w 2063611"/>
                <a:gd name="connsiteY141" fmla="*/ 443865 h 4131860"/>
                <a:gd name="connsiteX142" fmla="*/ 1051482 w 2063611"/>
                <a:gd name="connsiteY142" fmla="*/ 315277 h 4131860"/>
                <a:gd name="connsiteX143" fmla="*/ 1045767 w 2063611"/>
                <a:gd name="connsiteY143" fmla="*/ 244792 h 4131860"/>
                <a:gd name="connsiteX144" fmla="*/ 1105775 w 2063611"/>
                <a:gd name="connsiteY144" fmla="*/ 204787 h 4131860"/>
                <a:gd name="connsiteX145" fmla="*/ 1057197 w 2063611"/>
                <a:gd name="connsiteY145" fmla="*/ 178117 h 4131860"/>
                <a:gd name="connsiteX146" fmla="*/ 984807 w 2063611"/>
                <a:gd name="connsiteY146" fmla="*/ 184785 h 4131860"/>
                <a:gd name="connsiteX147" fmla="*/ 989570 w 2063611"/>
                <a:gd name="connsiteY147" fmla="*/ 104775 h 4131860"/>
                <a:gd name="connsiteX148" fmla="*/ 941945 w 2063611"/>
                <a:gd name="connsiteY148" fmla="*/ 0 h 4131860"/>
                <a:gd name="connsiteX149" fmla="*/ 941945 w 2063611"/>
                <a:gd name="connsiteY149" fmla="*/ 0 h 4131860"/>
                <a:gd name="connsiteX150" fmla="*/ 941945 w 2063611"/>
                <a:gd name="connsiteY150" fmla="*/ 0 h 4131860"/>
                <a:gd name="connsiteX151" fmla="*/ 879080 w 2063611"/>
                <a:gd name="connsiteY151" fmla="*/ 280035 h 4131860"/>
                <a:gd name="connsiteX152" fmla="*/ 900987 w 2063611"/>
                <a:gd name="connsiteY152" fmla="*/ 320040 h 4131860"/>
                <a:gd name="connsiteX153" fmla="*/ 879080 w 2063611"/>
                <a:gd name="connsiteY153" fmla="*/ 280035 h 4131860"/>
                <a:gd name="connsiteX154" fmla="*/ 856220 w 2063611"/>
                <a:gd name="connsiteY154" fmla="*/ 397192 h 4131860"/>
                <a:gd name="connsiteX155" fmla="*/ 869555 w 2063611"/>
                <a:gd name="connsiteY155" fmla="*/ 428625 h 4131860"/>
                <a:gd name="connsiteX156" fmla="*/ 856220 w 2063611"/>
                <a:gd name="connsiteY156" fmla="*/ 397192 h 4131860"/>
                <a:gd name="connsiteX157" fmla="*/ 1109585 w 2063611"/>
                <a:gd name="connsiteY157" fmla="*/ 462915 h 4131860"/>
                <a:gd name="connsiteX158" fmla="*/ 1059102 w 2063611"/>
                <a:gd name="connsiteY158" fmla="*/ 503872 h 4131860"/>
                <a:gd name="connsiteX159" fmla="*/ 1109585 w 2063611"/>
                <a:gd name="connsiteY159" fmla="*/ 462915 h 4131860"/>
                <a:gd name="connsiteX160" fmla="*/ 1001952 w 2063611"/>
                <a:gd name="connsiteY160" fmla="*/ 577215 h 4131860"/>
                <a:gd name="connsiteX161" fmla="*/ 1021955 w 2063611"/>
                <a:gd name="connsiteY161" fmla="*/ 592455 h 4131860"/>
                <a:gd name="connsiteX162" fmla="*/ 1001952 w 2063611"/>
                <a:gd name="connsiteY162" fmla="*/ 577215 h 4131860"/>
                <a:gd name="connsiteX163" fmla="*/ 1001952 w 2063611"/>
                <a:gd name="connsiteY163" fmla="*/ 577215 h 4131860"/>
                <a:gd name="connsiteX164" fmla="*/ 1103870 w 2063611"/>
                <a:gd name="connsiteY164" fmla="*/ 596265 h 4131860"/>
                <a:gd name="connsiteX165" fmla="*/ 1103870 w 2063611"/>
                <a:gd name="connsiteY165" fmla="*/ 596265 h 4131860"/>
                <a:gd name="connsiteX166" fmla="*/ 1243887 w 2063611"/>
                <a:gd name="connsiteY166" fmla="*/ 625792 h 4131860"/>
                <a:gd name="connsiteX167" fmla="*/ 1243887 w 2063611"/>
                <a:gd name="connsiteY167" fmla="*/ 625792 h 4131860"/>
                <a:gd name="connsiteX168" fmla="*/ 1025765 w 2063611"/>
                <a:gd name="connsiteY168" fmla="*/ 753427 h 4131860"/>
                <a:gd name="connsiteX169" fmla="*/ 1021002 w 2063611"/>
                <a:gd name="connsiteY169" fmla="*/ 773430 h 4131860"/>
                <a:gd name="connsiteX170" fmla="*/ 1025765 w 2063611"/>
                <a:gd name="connsiteY170" fmla="*/ 753427 h 4131860"/>
                <a:gd name="connsiteX171" fmla="*/ 1025765 w 2063611"/>
                <a:gd name="connsiteY171" fmla="*/ 753427 h 4131860"/>
                <a:gd name="connsiteX172" fmla="*/ 954327 w 2063611"/>
                <a:gd name="connsiteY172" fmla="*/ 860107 h 4131860"/>
                <a:gd name="connsiteX173" fmla="*/ 954327 w 2063611"/>
                <a:gd name="connsiteY173" fmla="*/ 860107 h 4131860"/>
                <a:gd name="connsiteX174" fmla="*/ 1029575 w 2063611"/>
                <a:gd name="connsiteY174" fmla="*/ 877252 h 4131860"/>
                <a:gd name="connsiteX175" fmla="*/ 1029575 w 2063611"/>
                <a:gd name="connsiteY175" fmla="*/ 877252 h 4131860"/>
                <a:gd name="connsiteX176" fmla="*/ 914322 w 2063611"/>
                <a:gd name="connsiteY176" fmla="*/ 881062 h 4131860"/>
                <a:gd name="connsiteX177" fmla="*/ 914322 w 2063611"/>
                <a:gd name="connsiteY177" fmla="*/ 881062 h 4131860"/>
                <a:gd name="connsiteX178" fmla="*/ 867650 w 2063611"/>
                <a:gd name="connsiteY178" fmla="*/ 897255 h 4131860"/>
                <a:gd name="connsiteX179" fmla="*/ 867650 w 2063611"/>
                <a:gd name="connsiteY179" fmla="*/ 897255 h 4131860"/>
                <a:gd name="connsiteX180" fmla="*/ 674292 w 2063611"/>
                <a:gd name="connsiteY180" fmla="*/ 897255 h 4131860"/>
                <a:gd name="connsiteX181" fmla="*/ 770495 w 2063611"/>
                <a:gd name="connsiteY181" fmla="*/ 939165 h 4131860"/>
                <a:gd name="connsiteX182" fmla="*/ 674292 w 2063611"/>
                <a:gd name="connsiteY182" fmla="*/ 897255 h 4131860"/>
                <a:gd name="connsiteX183" fmla="*/ 1525827 w 2063611"/>
                <a:gd name="connsiteY183" fmla="*/ 1320165 h 4131860"/>
                <a:gd name="connsiteX184" fmla="*/ 1525827 w 2063611"/>
                <a:gd name="connsiteY184" fmla="*/ 1320165 h 4131860"/>
                <a:gd name="connsiteX185" fmla="*/ 750492 w 2063611"/>
                <a:gd name="connsiteY185" fmla="*/ 1416367 h 4131860"/>
                <a:gd name="connsiteX186" fmla="*/ 750492 w 2063611"/>
                <a:gd name="connsiteY186" fmla="*/ 1416367 h 4131860"/>
                <a:gd name="connsiteX187" fmla="*/ 1551545 w 2063611"/>
                <a:gd name="connsiteY187" fmla="*/ 1757362 h 4131860"/>
                <a:gd name="connsiteX188" fmla="*/ 1551545 w 2063611"/>
                <a:gd name="connsiteY188" fmla="*/ 1757362 h 4131860"/>
                <a:gd name="connsiteX189" fmla="*/ 1759190 w 2063611"/>
                <a:gd name="connsiteY189" fmla="*/ 1800225 h 4131860"/>
                <a:gd name="connsiteX190" fmla="*/ 1759190 w 2063611"/>
                <a:gd name="connsiteY190" fmla="*/ 1800225 h 4131860"/>
                <a:gd name="connsiteX191" fmla="*/ 1762047 w 2063611"/>
                <a:gd name="connsiteY191" fmla="*/ 1999297 h 4131860"/>
                <a:gd name="connsiteX192" fmla="*/ 1762047 w 2063611"/>
                <a:gd name="connsiteY192" fmla="*/ 1999297 h 4131860"/>
                <a:gd name="connsiteX193" fmla="*/ 144702 w 2063611"/>
                <a:gd name="connsiteY193" fmla="*/ 2322195 h 4131860"/>
                <a:gd name="connsiteX194" fmla="*/ 144702 w 2063611"/>
                <a:gd name="connsiteY194" fmla="*/ 2322195 h 4131860"/>
                <a:gd name="connsiteX195" fmla="*/ 294245 w 2063611"/>
                <a:gd name="connsiteY195" fmla="*/ 2390775 h 4131860"/>
                <a:gd name="connsiteX196" fmla="*/ 461885 w 2063611"/>
                <a:gd name="connsiteY196" fmla="*/ 2419350 h 4131860"/>
                <a:gd name="connsiteX197" fmla="*/ 294245 w 2063611"/>
                <a:gd name="connsiteY197" fmla="*/ 2390775 h 4131860"/>
                <a:gd name="connsiteX198" fmla="*/ 510462 w 2063611"/>
                <a:gd name="connsiteY198" fmla="*/ 2399347 h 4131860"/>
                <a:gd name="connsiteX199" fmla="*/ 510462 w 2063611"/>
                <a:gd name="connsiteY199" fmla="*/ 2399347 h 4131860"/>
                <a:gd name="connsiteX200" fmla="*/ 416165 w 2063611"/>
                <a:gd name="connsiteY200" fmla="*/ 2728912 h 4131860"/>
                <a:gd name="connsiteX201" fmla="*/ 416165 w 2063611"/>
                <a:gd name="connsiteY201" fmla="*/ 2728912 h 4131860"/>
                <a:gd name="connsiteX0" fmla="*/ 941945 w 2063611"/>
                <a:gd name="connsiteY0" fmla="*/ 0 h 4130135"/>
                <a:gd name="connsiteX1" fmla="*/ 876222 w 2063611"/>
                <a:gd name="connsiteY1" fmla="*/ 98107 h 4130135"/>
                <a:gd name="connsiteX2" fmla="*/ 901940 w 2063611"/>
                <a:gd name="connsiteY2" fmla="*/ 231457 h 4130135"/>
                <a:gd name="connsiteX3" fmla="*/ 826692 w 2063611"/>
                <a:gd name="connsiteY3" fmla="*/ 186690 h 4130135"/>
                <a:gd name="connsiteX4" fmla="*/ 810500 w 2063611"/>
                <a:gd name="connsiteY4" fmla="*/ 294322 h 4130135"/>
                <a:gd name="connsiteX5" fmla="*/ 802880 w 2063611"/>
                <a:gd name="connsiteY5" fmla="*/ 320992 h 4130135"/>
                <a:gd name="connsiteX6" fmla="*/ 677150 w 2063611"/>
                <a:gd name="connsiteY6" fmla="*/ 374332 h 4130135"/>
                <a:gd name="connsiteX7" fmla="*/ 696200 w 2063611"/>
                <a:gd name="connsiteY7" fmla="*/ 443865 h 4130135"/>
                <a:gd name="connsiteX8" fmla="*/ 707630 w 2063611"/>
                <a:gd name="connsiteY8" fmla="*/ 532447 h 4130135"/>
                <a:gd name="connsiteX9" fmla="*/ 820977 w 2063611"/>
                <a:gd name="connsiteY9" fmla="*/ 566737 h 4130135"/>
                <a:gd name="connsiteX10" fmla="*/ 940040 w 2063611"/>
                <a:gd name="connsiteY10" fmla="*/ 570547 h 4130135"/>
                <a:gd name="connsiteX11" fmla="*/ 724775 w 2063611"/>
                <a:gd name="connsiteY11" fmla="*/ 611505 h 4130135"/>
                <a:gd name="connsiteX12" fmla="*/ 523797 w 2063611"/>
                <a:gd name="connsiteY12" fmla="*/ 594360 h 4130135"/>
                <a:gd name="connsiteX13" fmla="*/ 590472 w 2063611"/>
                <a:gd name="connsiteY13" fmla="*/ 641985 h 4130135"/>
                <a:gd name="connsiteX14" fmla="*/ 621905 w 2063611"/>
                <a:gd name="connsiteY14" fmla="*/ 681037 h 4130135"/>
                <a:gd name="connsiteX15" fmla="*/ 707630 w 2063611"/>
                <a:gd name="connsiteY15" fmla="*/ 721042 h 4130135"/>
                <a:gd name="connsiteX16" fmla="*/ 940040 w 2063611"/>
                <a:gd name="connsiteY16" fmla="*/ 681990 h 4130135"/>
                <a:gd name="connsiteX17" fmla="*/ 667625 w 2063611"/>
                <a:gd name="connsiteY17" fmla="*/ 751522 h 4130135"/>
                <a:gd name="connsiteX18" fmla="*/ 520940 w 2063611"/>
                <a:gd name="connsiteY18" fmla="*/ 781050 h 4130135"/>
                <a:gd name="connsiteX19" fmla="*/ 523797 w 2063611"/>
                <a:gd name="connsiteY19" fmla="*/ 839152 h 4130135"/>
                <a:gd name="connsiteX20" fmla="*/ 561897 w 2063611"/>
                <a:gd name="connsiteY20" fmla="*/ 905827 h 4130135"/>
                <a:gd name="connsiteX21" fmla="*/ 495222 w 2063611"/>
                <a:gd name="connsiteY21" fmla="*/ 951547 h 4130135"/>
                <a:gd name="connsiteX22" fmla="*/ 402830 w 2063611"/>
                <a:gd name="connsiteY22" fmla="*/ 965835 h 4130135"/>
                <a:gd name="connsiteX23" fmla="*/ 539990 w 2063611"/>
                <a:gd name="connsiteY23" fmla="*/ 1060132 h 4130135"/>
                <a:gd name="connsiteX24" fmla="*/ 722870 w 2063611"/>
                <a:gd name="connsiteY24" fmla="*/ 1148715 h 4130135"/>
                <a:gd name="connsiteX25" fmla="*/ 401877 w 2063611"/>
                <a:gd name="connsiteY25" fmla="*/ 1197292 h 4130135"/>
                <a:gd name="connsiteX26" fmla="*/ 523797 w 2063611"/>
                <a:gd name="connsiteY26" fmla="*/ 1303020 h 4130135"/>
                <a:gd name="connsiteX27" fmla="*/ 359015 w 2063611"/>
                <a:gd name="connsiteY27" fmla="*/ 1358265 h 4130135"/>
                <a:gd name="connsiteX28" fmla="*/ 630477 w 2063611"/>
                <a:gd name="connsiteY28" fmla="*/ 1405890 h 4130135"/>
                <a:gd name="connsiteX29" fmla="*/ 610475 w 2063611"/>
                <a:gd name="connsiteY29" fmla="*/ 1480185 h 4130135"/>
                <a:gd name="connsiteX30" fmla="*/ 279005 w 2063611"/>
                <a:gd name="connsiteY30" fmla="*/ 1581150 h 4130135"/>
                <a:gd name="connsiteX31" fmla="*/ 543800 w 2063611"/>
                <a:gd name="connsiteY31" fmla="*/ 1681162 h 4130135"/>
                <a:gd name="connsiteX32" fmla="*/ 620000 w 2063611"/>
                <a:gd name="connsiteY32" fmla="*/ 1659255 h 4130135"/>
                <a:gd name="connsiteX33" fmla="*/ 727632 w 2063611"/>
                <a:gd name="connsiteY33" fmla="*/ 1655445 h 4130135"/>
                <a:gd name="connsiteX34" fmla="*/ 597140 w 2063611"/>
                <a:gd name="connsiteY34" fmla="*/ 1752600 h 4130135"/>
                <a:gd name="connsiteX35" fmla="*/ 210425 w 2063611"/>
                <a:gd name="connsiteY35" fmla="*/ 1787842 h 4130135"/>
                <a:gd name="connsiteX36" fmla="*/ 207567 w 2063611"/>
                <a:gd name="connsiteY36" fmla="*/ 1855470 h 4130135"/>
                <a:gd name="connsiteX37" fmla="*/ 328535 w 2063611"/>
                <a:gd name="connsiteY37" fmla="*/ 1906905 h 4130135"/>
                <a:gd name="connsiteX38" fmla="*/ 465695 w 2063611"/>
                <a:gd name="connsiteY38" fmla="*/ 1909762 h 4130135"/>
                <a:gd name="connsiteX39" fmla="*/ 546657 w 2063611"/>
                <a:gd name="connsiteY39" fmla="*/ 1945957 h 4130135"/>
                <a:gd name="connsiteX40" fmla="*/ 595235 w 2063611"/>
                <a:gd name="connsiteY40" fmla="*/ 1997392 h 4130135"/>
                <a:gd name="connsiteX41" fmla="*/ 268527 w 2063611"/>
                <a:gd name="connsiteY41" fmla="*/ 2017395 h 4130135"/>
                <a:gd name="connsiteX42" fmla="*/ 229475 w 2063611"/>
                <a:gd name="connsiteY42" fmla="*/ 2042160 h 4130135"/>
                <a:gd name="connsiteX43" fmla="*/ 255192 w 2063611"/>
                <a:gd name="connsiteY43" fmla="*/ 2085022 h 4130135"/>
                <a:gd name="connsiteX44" fmla="*/ 413307 w 2063611"/>
                <a:gd name="connsiteY44" fmla="*/ 2144077 h 4130135"/>
                <a:gd name="connsiteX45" fmla="*/ 473315 w 2063611"/>
                <a:gd name="connsiteY45" fmla="*/ 2166937 h 4130135"/>
                <a:gd name="connsiteX46" fmla="*/ 262812 w 2063611"/>
                <a:gd name="connsiteY46" fmla="*/ 2221230 h 4130135"/>
                <a:gd name="connsiteX47" fmla="*/ 98982 w 2063611"/>
                <a:gd name="connsiteY47" fmla="*/ 2243137 h 4130135"/>
                <a:gd name="connsiteX48" fmla="*/ 38022 w 2063611"/>
                <a:gd name="connsiteY48" fmla="*/ 2283142 h 4130135"/>
                <a:gd name="connsiteX49" fmla="*/ 77075 w 2063611"/>
                <a:gd name="connsiteY49" fmla="*/ 2346007 h 4130135"/>
                <a:gd name="connsiteX50" fmla="*/ 196137 w 2063611"/>
                <a:gd name="connsiteY50" fmla="*/ 2437447 h 4130135"/>
                <a:gd name="connsiteX51" fmla="*/ 165657 w 2063611"/>
                <a:gd name="connsiteY51" fmla="*/ 2471737 h 4130135"/>
                <a:gd name="connsiteX52" fmla="*/ 194232 w 2063611"/>
                <a:gd name="connsiteY52" fmla="*/ 2512695 h 4130135"/>
                <a:gd name="connsiteX53" fmla="*/ 294245 w 2063611"/>
                <a:gd name="connsiteY53" fmla="*/ 2551747 h 4130135"/>
                <a:gd name="connsiteX54" fmla="*/ 69455 w 2063611"/>
                <a:gd name="connsiteY54" fmla="*/ 2582227 h 4130135"/>
                <a:gd name="connsiteX55" fmla="*/ 51357 w 2063611"/>
                <a:gd name="connsiteY55" fmla="*/ 2652712 h 4130135"/>
                <a:gd name="connsiteX56" fmla="*/ 103745 w 2063611"/>
                <a:gd name="connsiteY56" fmla="*/ 2686050 h 4130135"/>
                <a:gd name="connsiteX57" fmla="*/ 207567 w 2063611"/>
                <a:gd name="connsiteY57" fmla="*/ 2720340 h 4130135"/>
                <a:gd name="connsiteX58" fmla="*/ 255192 w 2063611"/>
                <a:gd name="connsiteY58" fmla="*/ 2748915 h 4130135"/>
                <a:gd name="connsiteX59" fmla="*/ 351395 w 2063611"/>
                <a:gd name="connsiteY59" fmla="*/ 2726055 h 4130135"/>
                <a:gd name="connsiteX60" fmla="*/ 247572 w 2063611"/>
                <a:gd name="connsiteY60" fmla="*/ 2751772 h 4130135"/>
                <a:gd name="connsiteX61" fmla="*/ 38022 w 2063611"/>
                <a:gd name="connsiteY61" fmla="*/ 2799397 h 4130135"/>
                <a:gd name="connsiteX62" fmla="*/ 38975 w 2063611"/>
                <a:gd name="connsiteY62" fmla="*/ 2858452 h 4130135"/>
                <a:gd name="connsiteX63" fmla="*/ 81837 w 2063611"/>
                <a:gd name="connsiteY63" fmla="*/ 2887980 h 4130135"/>
                <a:gd name="connsiteX64" fmla="*/ 148512 w 2063611"/>
                <a:gd name="connsiteY64" fmla="*/ 2895600 h 4130135"/>
                <a:gd name="connsiteX65" fmla="*/ 336155 w 2063611"/>
                <a:gd name="connsiteY65" fmla="*/ 2907030 h 4130135"/>
                <a:gd name="connsiteX66" fmla="*/ 294245 w 2063611"/>
                <a:gd name="connsiteY66" fmla="*/ 2948940 h 4130135"/>
                <a:gd name="connsiteX67" fmla="*/ 354252 w 2063611"/>
                <a:gd name="connsiteY67" fmla="*/ 2973705 h 4130135"/>
                <a:gd name="connsiteX68" fmla="*/ 504747 w 2063611"/>
                <a:gd name="connsiteY68" fmla="*/ 3022282 h 4130135"/>
                <a:gd name="connsiteX69" fmla="*/ 596187 w 2063611"/>
                <a:gd name="connsiteY69" fmla="*/ 3050857 h 4130135"/>
                <a:gd name="connsiteX70" fmla="*/ 818120 w 2063611"/>
                <a:gd name="connsiteY70" fmla="*/ 2947035 h 4130135"/>
                <a:gd name="connsiteX71" fmla="*/ 950517 w 2063611"/>
                <a:gd name="connsiteY71" fmla="*/ 2920365 h 4130135"/>
                <a:gd name="connsiteX72" fmla="*/ 919792 w 2063611"/>
                <a:gd name="connsiteY72" fmla="*/ 4127603 h 4130135"/>
                <a:gd name="connsiteX73" fmla="*/ 1172829 w 2063611"/>
                <a:gd name="connsiteY73" fmla="*/ 4090952 h 4130135"/>
                <a:gd name="connsiteX74" fmla="*/ 1112442 w 2063611"/>
                <a:gd name="connsiteY74" fmla="*/ 3013710 h 4130135"/>
                <a:gd name="connsiteX75" fmla="*/ 1184832 w 2063611"/>
                <a:gd name="connsiteY75" fmla="*/ 2989897 h 4130135"/>
                <a:gd name="connsiteX76" fmla="*/ 1461057 w 2063611"/>
                <a:gd name="connsiteY76" fmla="*/ 3019425 h 4130135"/>
                <a:gd name="connsiteX77" fmla="*/ 1554402 w 2063611"/>
                <a:gd name="connsiteY77" fmla="*/ 2995612 h 4130135"/>
                <a:gd name="connsiteX78" fmla="*/ 1672512 w 2063611"/>
                <a:gd name="connsiteY78" fmla="*/ 3023235 h 4130135"/>
                <a:gd name="connsiteX79" fmla="*/ 1741092 w 2063611"/>
                <a:gd name="connsiteY79" fmla="*/ 2988945 h 4130135"/>
                <a:gd name="connsiteX80" fmla="*/ 1886825 w 2063611"/>
                <a:gd name="connsiteY80" fmla="*/ 3002280 h 4130135"/>
                <a:gd name="connsiteX81" fmla="*/ 1881110 w 2063611"/>
                <a:gd name="connsiteY81" fmla="*/ 2937510 h 4130135"/>
                <a:gd name="connsiteX82" fmla="*/ 1957310 w 2063611"/>
                <a:gd name="connsiteY82" fmla="*/ 2940367 h 4130135"/>
                <a:gd name="connsiteX83" fmla="*/ 1941117 w 2063611"/>
                <a:gd name="connsiteY83" fmla="*/ 2906077 h 4130135"/>
                <a:gd name="connsiteX84" fmla="*/ 1836342 w 2063611"/>
                <a:gd name="connsiteY84" fmla="*/ 2846070 h 4130135"/>
                <a:gd name="connsiteX85" fmla="*/ 1876347 w 2063611"/>
                <a:gd name="connsiteY85" fmla="*/ 2811780 h 4130135"/>
                <a:gd name="connsiteX86" fmla="*/ 1902065 w 2063611"/>
                <a:gd name="connsiteY86" fmla="*/ 2783205 h 4130135"/>
                <a:gd name="connsiteX87" fmla="*/ 2024937 w 2063611"/>
                <a:gd name="connsiteY87" fmla="*/ 2750820 h 4130135"/>
                <a:gd name="connsiteX88" fmla="*/ 2029700 w 2063611"/>
                <a:gd name="connsiteY88" fmla="*/ 2704147 h 4130135"/>
                <a:gd name="connsiteX89" fmla="*/ 2001125 w 2063611"/>
                <a:gd name="connsiteY89" fmla="*/ 2663190 h 4130135"/>
                <a:gd name="connsiteX90" fmla="*/ 1936355 w 2063611"/>
                <a:gd name="connsiteY90" fmla="*/ 2638425 h 4130135"/>
                <a:gd name="connsiteX91" fmla="*/ 1785860 w 2063611"/>
                <a:gd name="connsiteY91" fmla="*/ 2644140 h 4130135"/>
                <a:gd name="connsiteX92" fmla="*/ 1490585 w 2063611"/>
                <a:gd name="connsiteY92" fmla="*/ 2531745 h 4130135"/>
                <a:gd name="connsiteX93" fmla="*/ 1584882 w 2063611"/>
                <a:gd name="connsiteY93" fmla="*/ 2527935 h 4130135"/>
                <a:gd name="connsiteX94" fmla="*/ 1817292 w 2063611"/>
                <a:gd name="connsiteY94" fmla="*/ 2559367 h 4130135"/>
                <a:gd name="connsiteX95" fmla="*/ 1931592 w 2063611"/>
                <a:gd name="connsiteY95" fmla="*/ 2442210 h 4130135"/>
                <a:gd name="connsiteX96" fmla="*/ 1993505 w 2063611"/>
                <a:gd name="connsiteY96" fmla="*/ 2409825 h 4130135"/>
                <a:gd name="connsiteX97" fmla="*/ 1985885 w 2063611"/>
                <a:gd name="connsiteY97" fmla="*/ 2380297 h 4130135"/>
                <a:gd name="connsiteX98" fmla="*/ 1542020 w 2063611"/>
                <a:gd name="connsiteY98" fmla="*/ 2321242 h 4130135"/>
                <a:gd name="connsiteX99" fmla="*/ 1547735 w 2063611"/>
                <a:gd name="connsiteY99" fmla="*/ 2275522 h 4130135"/>
                <a:gd name="connsiteX100" fmla="*/ 1816340 w 2063611"/>
                <a:gd name="connsiteY100" fmla="*/ 2284095 h 4130135"/>
                <a:gd name="connsiteX101" fmla="*/ 1987790 w 2063611"/>
                <a:gd name="connsiteY101" fmla="*/ 2151697 h 4130135"/>
                <a:gd name="connsiteX102" fmla="*/ 2006840 w 2063611"/>
                <a:gd name="connsiteY102" fmla="*/ 2117407 h 4130135"/>
                <a:gd name="connsiteX103" fmla="*/ 1692515 w 2063611"/>
                <a:gd name="connsiteY103" fmla="*/ 2054542 h 4130135"/>
                <a:gd name="connsiteX104" fmla="*/ 1801100 w 2063611"/>
                <a:gd name="connsiteY104" fmla="*/ 2020252 h 4130135"/>
                <a:gd name="connsiteX105" fmla="*/ 1829675 w 2063611"/>
                <a:gd name="connsiteY105" fmla="*/ 1993582 h 4130135"/>
                <a:gd name="connsiteX106" fmla="*/ 1868727 w 2063611"/>
                <a:gd name="connsiteY106" fmla="*/ 1927860 h 4130135"/>
                <a:gd name="connsiteX107" fmla="*/ 1593455 w 2063611"/>
                <a:gd name="connsiteY107" fmla="*/ 1862137 h 4130135"/>
                <a:gd name="connsiteX108" fmla="*/ 1816340 w 2063611"/>
                <a:gd name="connsiteY108" fmla="*/ 1730692 h 4130135"/>
                <a:gd name="connsiteX109" fmla="*/ 1584882 w 2063611"/>
                <a:gd name="connsiteY109" fmla="*/ 1722120 h 4130135"/>
                <a:gd name="connsiteX110" fmla="*/ 1632507 w 2063611"/>
                <a:gd name="connsiteY110" fmla="*/ 1685925 h 4130135"/>
                <a:gd name="connsiteX111" fmla="*/ 1641080 w 2063611"/>
                <a:gd name="connsiteY111" fmla="*/ 1644967 h 4130135"/>
                <a:gd name="connsiteX112" fmla="*/ 1430577 w 2063611"/>
                <a:gd name="connsiteY112" fmla="*/ 1605915 h 4130135"/>
                <a:gd name="connsiteX113" fmla="*/ 1512492 w 2063611"/>
                <a:gd name="connsiteY113" fmla="*/ 1549717 h 4130135"/>
                <a:gd name="connsiteX114" fmla="*/ 1690610 w 2063611"/>
                <a:gd name="connsiteY114" fmla="*/ 1452562 h 4130135"/>
                <a:gd name="connsiteX115" fmla="*/ 1532495 w 2063611"/>
                <a:gd name="connsiteY115" fmla="*/ 1428750 h 4130135"/>
                <a:gd name="connsiteX116" fmla="*/ 1513445 w 2063611"/>
                <a:gd name="connsiteY116" fmla="*/ 1381125 h 4130135"/>
                <a:gd name="connsiteX117" fmla="*/ 1275320 w 2063611"/>
                <a:gd name="connsiteY117" fmla="*/ 1353502 h 4130135"/>
                <a:gd name="connsiteX118" fmla="*/ 1561070 w 2063611"/>
                <a:gd name="connsiteY118" fmla="*/ 1321117 h 4130135"/>
                <a:gd name="connsiteX119" fmla="*/ 1586787 w 2063611"/>
                <a:gd name="connsiteY119" fmla="*/ 1202055 h 4130135"/>
                <a:gd name="connsiteX120" fmla="*/ 1433435 w 2063611"/>
                <a:gd name="connsiteY120" fmla="*/ 1143952 h 4130135"/>
                <a:gd name="connsiteX121" fmla="*/ 1120062 w 2063611"/>
                <a:gd name="connsiteY121" fmla="*/ 1087755 h 4130135"/>
                <a:gd name="connsiteX122" fmla="*/ 1302942 w 2063611"/>
                <a:gd name="connsiteY122" fmla="*/ 1102042 h 4130135"/>
                <a:gd name="connsiteX123" fmla="*/ 1399145 w 2063611"/>
                <a:gd name="connsiteY123" fmla="*/ 1087755 h 4130135"/>
                <a:gd name="connsiteX124" fmla="*/ 1501062 w 2063611"/>
                <a:gd name="connsiteY124" fmla="*/ 1033462 h 4130135"/>
                <a:gd name="connsiteX125" fmla="*/ 1524875 w 2063611"/>
                <a:gd name="connsiteY125" fmla="*/ 962025 h 4130135"/>
                <a:gd name="connsiteX126" fmla="*/ 1414385 w 2063611"/>
                <a:gd name="connsiteY126" fmla="*/ 931545 h 4130135"/>
                <a:gd name="connsiteX127" fmla="*/ 1147685 w 2063611"/>
                <a:gd name="connsiteY127" fmla="*/ 896302 h 4130135"/>
                <a:gd name="connsiteX128" fmla="*/ 1297227 w 2063611"/>
                <a:gd name="connsiteY128" fmla="*/ 877252 h 4130135"/>
                <a:gd name="connsiteX129" fmla="*/ 1344852 w 2063611"/>
                <a:gd name="connsiteY129" fmla="*/ 861060 h 4130135"/>
                <a:gd name="connsiteX130" fmla="*/ 1473440 w 2063611"/>
                <a:gd name="connsiteY130" fmla="*/ 824865 h 4130135"/>
                <a:gd name="connsiteX131" fmla="*/ 1356282 w 2063611"/>
                <a:gd name="connsiteY131" fmla="*/ 791527 h 4130135"/>
                <a:gd name="connsiteX132" fmla="*/ 1123872 w 2063611"/>
                <a:gd name="connsiteY132" fmla="*/ 748665 h 4130135"/>
                <a:gd name="connsiteX133" fmla="*/ 1012430 w 2063611"/>
                <a:gd name="connsiteY133" fmla="*/ 648652 h 4130135"/>
                <a:gd name="connsiteX134" fmla="*/ 1081010 w 2063611"/>
                <a:gd name="connsiteY134" fmla="*/ 666750 h 4130135"/>
                <a:gd name="connsiteX135" fmla="*/ 1237220 w 2063611"/>
                <a:gd name="connsiteY135" fmla="*/ 720090 h 4130135"/>
                <a:gd name="connsiteX136" fmla="*/ 1382000 w 2063611"/>
                <a:gd name="connsiteY136" fmla="*/ 660082 h 4130135"/>
                <a:gd name="connsiteX137" fmla="*/ 1167687 w 2063611"/>
                <a:gd name="connsiteY137" fmla="*/ 582930 h 4130135"/>
                <a:gd name="connsiteX138" fmla="*/ 1173402 w 2063611"/>
                <a:gd name="connsiteY138" fmla="*/ 506730 h 4130135"/>
                <a:gd name="connsiteX139" fmla="*/ 1221027 w 2063611"/>
                <a:gd name="connsiteY139" fmla="*/ 408622 h 4130135"/>
                <a:gd name="connsiteX140" fmla="*/ 1244840 w 2063611"/>
                <a:gd name="connsiteY140" fmla="*/ 291465 h 4130135"/>
                <a:gd name="connsiteX141" fmla="*/ 1028622 w 2063611"/>
                <a:gd name="connsiteY141" fmla="*/ 443865 h 4130135"/>
                <a:gd name="connsiteX142" fmla="*/ 1051482 w 2063611"/>
                <a:gd name="connsiteY142" fmla="*/ 315277 h 4130135"/>
                <a:gd name="connsiteX143" fmla="*/ 1045767 w 2063611"/>
                <a:gd name="connsiteY143" fmla="*/ 244792 h 4130135"/>
                <a:gd name="connsiteX144" fmla="*/ 1105775 w 2063611"/>
                <a:gd name="connsiteY144" fmla="*/ 204787 h 4130135"/>
                <a:gd name="connsiteX145" fmla="*/ 1057197 w 2063611"/>
                <a:gd name="connsiteY145" fmla="*/ 178117 h 4130135"/>
                <a:gd name="connsiteX146" fmla="*/ 984807 w 2063611"/>
                <a:gd name="connsiteY146" fmla="*/ 184785 h 4130135"/>
                <a:gd name="connsiteX147" fmla="*/ 989570 w 2063611"/>
                <a:gd name="connsiteY147" fmla="*/ 104775 h 4130135"/>
                <a:gd name="connsiteX148" fmla="*/ 941945 w 2063611"/>
                <a:gd name="connsiteY148" fmla="*/ 0 h 4130135"/>
                <a:gd name="connsiteX149" fmla="*/ 941945 w 2063611"/>
                <a:gd name="connsiteY149" fmla="*/ 0 h 4130135"/>
                <a:gd name="connsiteX150" fmla="*/ 941945 w 2063611"/>
                <a:gd name="connsiteY150" fmla="*/ 0 h 4130135"/>
                <a:gd name="connsiteX151" fmla="*/ 879080 w 2063611"/>
                <a:gd name="connsiteY151" fmla="*/ 280035 h 4130135"/>
                <a:gd name="connsiteX152" fmla="*/ 900987 w 2063611"/>
                <a:gd name="connsiteY152" fmla="*/ 320040 h 4130135"/>
                <a:gd name="connsiteX153" fmla="*/ 879080 w 2063611"/>
                <a:gd name="connsiteY153" fmla="*/ 280035 h 4130135"/>
                <a:gd name="connsiteX154" fmla="*/ 856220 w 2063611"/>
                <a:gd name="connsiteY154" fmla="*/ 397192 h 4130135"/>
                <a:gd name="connsiteX155" fmla="*/ 869555 w 2063611"/>
                <a:gd name="connsiteY155" fmla="*/ 428625 h 4130135"/>
                <a:gd name="connsiteX156" fmla="*/ 856220 w 2063611"/>
                <a:gd name="connsiteY156" fmla="*/ 397192 h 4130135"/>
                <a:gd name="connsiteX157" fmla="*/ 1109585 w 2063611"/>
                <a:gd name="connsiteY157" fmla="*/ 462915 h 4130135"/>
                <a:gd name="connsiteX158" fmla="*/ 1059102 w 2063611"/>
                <a:gd name="connsiteY158" fmla="*/ 503872 h 4130135"/>
                <a:gd name="connsiteX159" fmla="*/ 1109585 w 2063611"/>
                <a:gd name="connsiteY159" fmla="*/ 462915 h 4130135"/>
                <a:gd name="connsiteX160" fmla="*/ 1001952 w 2063611"/>
                <a:gd name="connsiteY160" fmla="*/ 577215 h 4130135"/>
                <a:gd name="connsiteX161" fmla="*/ 1021955 w 2063611"/>
                <a:gd name="connsiteY161" fmla="*/ 592455 h 4130135"/>
                <a:gd name="connsiteX162" fmla="*/ 1001952 w 2063611"/>
                <a:gd name="connsiteY162" fmla="*/ 577215 h 4130135"/>
                <a:gd name="connsiteX163" fmla="*/ 1001952 w 2063611"/>
                <a:gd name="connsiteY163" fmla="*/ 577215 h 4130135"/>
                <a:gd name="connsiteX164" fmla="*/ 1103870 w 2063611"/>
                <a:gd name="connsiteY164" fmla="*/ 596265 h 4130135"/>
                <a:gd name="connsiteX165" fmla="*/ 1103870 w 2063611"/>
                <a:gd name="connsiteY165" fmla="*/ 596265 h 4130135"/>
                <a:gd name="connsiteX166" fmla="*/ 1243887 w 2063611"/>
                <a:gd name="connsiteY166" fmla="*/ 625792 h 4130135"/>
                <a:gd name="connsiteX167" fmla="*/ 1243887 w 2063611"/>
                <a:gd name="connsiteY167" fmla="*/ 625792 h 4130135"/>
                <a:gd name="connsiteX168" fmla="*/ 1025765 w 2063611"/>
                <a:gd name="connsiteY168" fmla="*/ 753427 h 4130135"/>
                <a:gd name="connsiteX169" fmla="*/ 1021002 w 2063611"/>
                <a:gd name="connsiteY169" fmla="*/ 773430 h 4130135"/>
                <a:gd name="connsiteX170" fmla="*/ 1025765 w 2063611"/>
                <a:gd name="connsiteY170" fmla="*/ 753427 h 4130135"/>
                <a:gd name="connsiteX171" fmla="*/ 1025765 w 2063611"/>
                <a:gd name="connsiteY171" fmla="*/ 753427 h 4130135"/>
                <a:gd name="connsiteX172" fmla="*/ 954327 w 2063611"/>
                <a:gd name="connsiteY172" fmla="*/ 860107 h 4130135"/>
                <a:gd name="connsiteX173" fmla="*/ 954327 w 2063611"/>
                <a:gd name="connsiteY173" fmla="*/ 860107 h 4130135"/>
                <a:gd name="connsiteX174" fmla="*/ 1029575 w 2063611"/>
                <a:gd name="connsiteY174" fmla="*/ 877252 h 4130135"/>
                <a:gd name="connsiteX175" fmla="*/ 1029575 w 2063611"/>
                <a:gd name="connsiteY175" fmla="*/ 877252 h 4130135"/>
                <a:gd name="connsiteX176" fmla="*/ 914322 w 2063611"/>
                <a:gd name="connsiteY176" fmla="*/ 881062 h 4130135"/>
                <a:gd name="connsiteX177" fmla="*/ 914322 w 2063611"/>
                <a:gd name="connsiteY177" fmla="*/ 881062 h 4130135"/>
                <a:gd name="connsiteX178" fmla="*/ 867650 w 2063611"/>
                <a:gd name="connsiteY178" fmla="*/ 897255 h 4130135"/>
                <a:gd name="connsiteX179" fmla="*/ 867650 w 2063611"/>
                <a:gd name="connsiteY179" fmla="*/ 897255 h 4130135"/>
                <a:gd name="connsiteX180" fmla="*/ 674292 w 2063611"/>
                <a:gd name="connsiteY180" fmla="*/ 897255 h 4130135"/>
                <a:gd name="connsiteX181" fmla="*/ 770495 w 2063611"/>
                <a:gd name="connsiteY181" fmla="*/ 939165 h 4130135"/>
                <a:gd name="connsiteX182" fmla="*/ 674292 w 2063611"/>
                <a:gd name="connsiteY182" fmla="*/ 897255 h 4130135"/>
                <a:gd name="connsiteX183" fmla="*/ 1525827 w 2063611"/>
                <a:gd name="connsiteY183" fmla="*/ 1320165 h 4130135"/>
                <a:gd name="connsiteX184" fmla="*/ 1525827 w 2063611"/>
                <a:gd name="connsiteY184" fmla="*/ 1320165 h 4130135"/>
                <a:gd name="connsiteX185" fmla="*/ 750492 w 2063611"/>
                <a:gd name="connsiteY185" fmla="*/ 1416367 h 4130135"/>
                <a:gd name="connsiteX186" fmla="*/ 750492 w 2063611"/>
                <a:gd name="connsiteY186" fmla="*/ 1416367 h 4130135"/>
                <a:gd name="connsiteX187" fmla="*/ 1551545 w 2063611"/>
                <a:gd name="connsiteY187" fmla="*/ 1757362 h 4130135"/>
                <a:gd name="connsiteX188" fmla="*/ 1551545 w 2063611"/>
                <a:gd name="connsiteY188" fmla="*/ 1757362 h 4130135"/>
                <a:gd name="connsiteX189" fmla="*/ 1759190 w 2063611"/>
                <a:gd name="connsiteY189" fmla="*/ 1800225 h 4130135"/>
                <a:gd name="connsiteX190" fmla="*/ 1759190 w 2063611"/>
                <a:gd name="connsiteY190" fmla="*/ 1800225 h 4130135"/>
                <a:gd name="connsiteX191" fmla="*/ 1762047 w 2063611"/>
                <a:gd name="connsiteY191" fmla="*/ 1999297 h 4130135"/>
                <a:gd name="connsiteX192" fmla="*/ 1762047 w 2063611"/>
                <a:gd name="connsiteY192" fmla="*/ 1999297 h 4130135"/>
                <a:gd name="connsiteX193" fmla="*/ 144702 w 2063611"/>
                <a:gd name="connsiteY193" fmla="*/ 2322195 h 4130135"/>
                <a:gd name="connsiteX194" fmla="*/ 144702 w 2063611"/>
                <a:gd name="connsiteY194" fmla="*/ 2322195 h 4130135"/>
                <a:gd name="connsiteX195" fmla="*/ 294245 w 2063611"/>
                <a:gd name="connsiteY195" fmla="*/ 2390775 h 4130135"/>
                <a:gd name="connsiteX196" fmla="*/ 461885 w 2063611"/>
                <a:gd name="connsiteY196" fmla="*/ 2419350 h 4130135"/>
                <a:gd name="connsiteX197" fmla="*/ 294245 w 2063611"/>
                <a:gd name="connsiteY197" fmla="*/ 2390775 h 4130135"/>
                <a:gd name="connsiteX198" fmla="*/ 510462 w 2063611"/>
                <a:gd name="connsiteY198" fmla="*/ 2399347 h 4130135"/>
                <a:gd name="connsiteX199" fmla="*/ 510462 w 2063611"/>
                <a:gd name="connsiteY199" fmla="*/ 2399347 h 4130135"/>
                <a:gd name="connsiteX200" fmla="*/ 416165 w 2063611"/>
                <a:gd name="connsiteY200" fmla="*/ 2728912 h 4130135"/>
                <a:gd name="connsiteX201" fmla="*/ 416165 w 2063611"/>
                <a:gd name="connsiteY201" fmla="*/ 2728912 h 4130135"/>
                <a:gd name="connsiteX0" fmla="*/ 941945 w 2063611"/>
                <a:gd name="connsiteY0" fmla="*/ 0 h 4130135"/>
                <a:gd name="connsiteX1" fmla="*/ 876222 w 2063611"/>
                <a:gd name="connsiteY1" fmla="*/ 98107 h 4130135"/>
                <a:gd name="connsiteX2" fmla="*/ 901940 w 2063611"/>
                <a:gd name="connsiteY2" fmla="*/ 231457 h 4130135"/>
                <a:gd name="connsiteX3" fmla="*/ 826692 w 2063611"/>
                <a:gd name="connsiteY3" fmla="*/ 186690 h 4130135"/>
                <a:gd name="connsiteX4" fmla="*/ 810500 w 2063611"/>
                <a:gd name="connsiteY4" fmla="*/ 294322 h 4130135"/>
                <a:gd name="connsiteX5" fmla="*/ 802880 w 2063611"/>
                <a:gd name="connsiteY5" fmla="*/ 320992 h 4130135"/>
                <a:gd name="connsiteX6" fmla="*/ 677150 w 2063611"/>
                <a:gd name="connsiteY6" fmla="*/ 374332 h 4130135"/>
                <a:gd name="connsiteX7" fmla="*/ 696200 w 2063611"/>
                <a:gd name="connsiteY7" fmla="*/ 443865 h 4130135"/>
                <a:gd name="connsiteX8" fmla="*/ 707630 w 2063611"/>
                <a:gd name="connsiteY8" fmla="*/ 532447 h 4130135"/>
                <a:gd name="connsiteX9" fmla="*/ 820977 w 2063611"/>
                <a:gd name="connsiteY9" fmla="*/ 566737 h 4130135"/>
                <a:gd name="connsiteX10" fmla="*/ 940040 w 2063611"/>
                <a:gd name="connsiteY10" fmla="*/ 570547 h 4130135"/>
                <a:gd name="connsiteX11" fmla="*/ 724775 w 2063611"/>
                <a:gd name="connsiteY11" fmla="*/ 611505 h 4130135"/>
                <a:gd name="connsiteX12" fmla="*/ 523797 w 2063611"/>
                <a:gd name="connsiteY12" fmla="*/ 594360 h 4130135"/>
                <a:gd name="connsiteX13" fmla="*/ 590472 w 2063611"/>
                <a:gd name="connsiteY13" fmla="*/ 641985 h 4130135"/>
                <a:gd name="connsiteX14" fmla="*/ 621905 w 2063611"/>
                <a:gd name="connsiteY14" fmla="*/ 681037 h 4130135"/>
                <a:gd name="connsiteX15" fmla="*/ 707630 w 2063611"/>
                <a:gd name="connsiteY15" fmla="*/ 721042 h 4130135"/>
                <a:gd name="connsiteX16" fmla="*/ 940040 w 2063611"/>
                <a:gd name="connsiteY16" fmla="*/ 681990 h 4130135"/>
                <a:gd name="connsiteX17" fmla="*/ 667625 w 2063611"/>
                <a:gd name="connsiteY17" fmla="*/ 751522 h 4130135"/>
                <a:gd name="connsiteX18" fmla="*/ 520940 w 2063611"/>
                <a:gd name="connsiteY18" fmla="*/ 781050 h 4130135"/>
                <a:gd name="connsiteX19" fmla="*/ 523797 w 2063611"/>
                <a:gd name="connsiteY19" fmla="*/ 839152 h 4130135"/>
                <a:gd name="connsiteX20" fmla="*/ 561897 w 2063611"/>
                <a:gd name="connsiteY20" fmla="*/ 905827 h 4130135"/>
                <a:gd name="connsiteX21" fmla="*/ 495222 w 2063611"/>
                <a:gd name="connsiteY21" fmla="*/ 951547 h 4130135"/>
                <a:gd name="connsiteX22" fmla="*/ 402830 w 2063611"/>
                <a:gd name="connsiteY22" fmla="*/ 965835 h 4130135"/>
                <a:gd name="connsiteX23" fmla="*/ 539990 w 2063611"/>
                <a:gd name="connsiteY23" fmla="*/ 1060132 h 4130135"/>
                <a:gd name="connsiteX24" fmla="*/ 722870 w 2063611"/>
                <a:gd name="connsiteY24" fmla="*/ 1148715 h 4130135"/>
                <a:gd name="connsiteX25" fmla="*/ 401877 w 2063611"/>
                <a:gd name="connsiteY25" fmla="*/ 1197292 h 4130135"/>
                <a:gd name="connsiteX26" fmla="*/ 523797 w 2063611"/>
                <a:gd name="connsiteY26" fmla="*/ 1303020 h 4130135"/>
                <a:gd name="connsiteX27" fmla="*/ 359015 w 2063611"/>
                <a:gd name="connsiteY27" fmla="*/ 1358265 h 4130135"/>
                <a:gd name="connsiteX28" fmla="*/ 630477 w 2063611"/>
                <a:gd name="connsiteY28" fmla="*/ 1405890 h 4130135"/>
                <a:gd name="connsiteX29" fmla="*/ 610475 w 2063611"/>
                <a:gd name="connsiteY29" fmla="*/ 1480185 h 4130135"/>
                <a:gd name="connsiteX30" fmla="*/ 279005 w 2063611"/>
                <a:gd name="connsiteY30" fmla="*/ 1581150 h 4130135"/>
                <a:gd name="connsiteX31" fmla="*/ 543800 w 2063611"/>
                <a:gd name="connsiteY31" fmla="*/ 1681162 h 4130135"/>
                <a:gd name="connsiteX32" fmla="*/ 620000 w 2063611"/>
                <a:gd name="connsiteY32" fmla="*/ 1659255 h 4130135"/>
                <a:gd name="connsiteX33" fmla="*/ 727632 w 2063611"/>
                <a:gd name="connsiteY33" fmla="*/ 1655445 h 4130135"/>
                <a:gd name="connsiteX34" fmla="*/ 597140 w 2063611"/>
                <a:gd name="connsiteY34" fmla="*/ 1752600 h 4130135"/>
                <a:gd name="connsiteX35" fmla="*/ 210425 w 2063611"/>
                <a:gd name="connsiteY35" fmla="*/ 1787842 h 4130135"/>
                <a:gd name="connsiteX36" fmla="*/ 207567 w 2063611"/>
                <a:gd name="connsiteY36" fmla="*/ 1855470 h 4130135"/>
                <a:gd name="connsiteX37" fmla="*/ 328535 w 2063611"/>
                <a:gd name="connsiteY37" fmla="*/ 1906905 h 4130135"/>
                <a:gd name="connsiteX38" fmla="*/ 465695 w 2063611"/>
                <a:gd name="connsiteY38" fmla="*/ 1909762 h 4130135"/>
                <a:gd name="connsiteX39" fmla="*/ 546657 w 2063611"/>
                <a:gd name="connsiteY39" fmla="*/ 1945957 h 4130135"/>
                <a:gd name="connsiteX40" fmla="*/ 595235 w 2063611"/>
                <a:gd name="connsiteY40" fmla="*/ 1997392 h 4130135"/>
                <a:gd name="connsiteX41" fmla="*/ 268527 w 2063611"/>
                <a:gd name="connsiteY41" fmla="*/ 2017395 h 4130135"/>
                <a:gd name="connsiteX42" fmla="*/ 229475 w 2063611"/>
                <a:gd name="connsiteY42" fmla="*/ 2042160 h 4130135"/>
                <a:gd name="connsiteX43" fmla="*/ 255192 w 2063611"/>
                <a:gd name="connsiteY43" fmla="*/ 2085022 h 4130135"/>
                <a:gd name="connsiteX44" fmla="*/ 413307 w 2063611"/>
                <a:gd name="connsiteY44" fmla="*/ 2144077 h 4130135"/>
                <a:gd name="connsiteX45" fmla="*/ 473315 w 2063611"/>
                <a:gd name="connsiteY45" fmla="*/ 2166937 h 4130135"/>
                <a:gd name="connsiteX46" fmla="*/ 262812 w 2063611"/>
                <a:gd name="connsiteY46" fmla="*/ 2221230 h 4130135"/>
                <a:gd name="connsiteX47" fmla="*/ 98982 w 2063611"/>
                <a:gd name="connsiteY47" fmla="*/ 2243137 h 4130135"/>
                <a:gd name="connsiteX48" fmla="*/ 38022 w 2063611"/>
                <a:gd name="connsiteY48" fmla="*/ 2283142 h 4130135"/>
                <a:gd name="connsiteX49" fmla="*/ 77075 w 2063611"/>
                <a:gd name="connsiteY49" fmla="*/ 2346007 h 4130135"/>
                <a:gd name="connsiteX50" fmla="*/ 196137 w 2063611"/>
                <a:gd name="connsiteY50" fmla="*/ 2437447 h 4130135"/>
                <a:gd name="connsiteX51" fmla="*/ 165657 w 2063611"/>
                <a:gd name="connsiteY51" fmla="*/ 2471737 h 4130135"/>
                <a:gd name="connsiteX52" fmla="*/ 194232 w 2063611"/>
                <a:gd name="connsiteY52" fmla="*/ 2512695 h 4130135"/>
                <a:gd name="connsiteX53" fmla="*/ 294245 w 2063611"/>
                <a:gd name="connsiteY53" fmla="*/ 2551747 h 4130135"/>
                <a:gd name="connsiteX54" fmla="*/ 69455 w 2063611"/>
                <a:gd name="connsiteY54" fmla="*/ 2582227 h 4130135"/>
                <a:gd name="connsiteX55" fmla="*/ 51357 w 2063611"/>
                <a:gd name="connsiteY55" fmla="*/ 2652712 h 4130135"/>
                <a:gd name="connsiteX56" fmla="*/ 103745 w 2063611"/>
                <a:gd name="connsiteY56" fmla="*/ 2686050 h 4130135"/>
                <a:gd name="connsiteX57" fmla="*/ 207567 w 2063611"/>
                <a:gd name="connsiteY57" fmla="*/ 2720340 h 4130135"/>
                <a:gd name="connsiteX58" fmla="*/ 255192 w 2063611"/>
                <a:gd name="connsiteY58" fmla="*/ 2748915 h 4130135"/>
                <a:gd name="connsiteX59" fmla="*/ 351395 w 2063611"/>
                <a:gd name="connsiteY59" fmla="*/ 2726055 h 4130135"/>
                <a:gd name="connsiteX60" fmla="*/ 247572 w 2063611"/>
                <a:gd name="connsiteY60" fmla="*/ 2751772 h 4130135"/>
                <a:gd name="connsiteX61" fmla="*/ 38022 w 2063611"/>
                <a:gd name="connsiteY61" fmla="*/ 2799397 h 4130135"/>
                <a:gd name="connsiteX62" fmla="*/ 38975 w 2063611"/>
                <a:gd name="connsiteY62" fmla="*/ 2858452 h 4130135"/>
                <a:gd name="connsiteX63" fmla="*/ 81837 w 2063611"/>
                <a:gd name="connsiteY63" fmla="*/ 2887980 h 4130135"/>
                <a:gd name="connsiteX64" fmla="*/ 148512 w 2063611"/>
                <a:gd name="connsiteY64" fmla="*/ 2895600 h 4130135"/>
                <a:gd name="connsiteX65" fmla="*/ 336155 w 2063611"/>
                <a:gd name="connsiteY65" fmla="*/ 2907030 h 4130135"/>
                <a:gd name="connsiteX66" fmla="*/ 294245 w 2063611"/>
                <a:gd name="connsiteY66" fmla="*/ 2948940 h 4130135"/>
                <a:gd name="connsiteX67" fmla="*/ 354252 w 2063611"/>
                <a:gd name="connsiteY67" fmla="*/ 2973705 h 4130135"/>
                <a:gd name="connsiteX68" fmla="*/ 504747 w 2063611"/>
                <a:gd name="connsiteY68" fmla="*/ 3022282 h 4130135"/>
                <a:gd name="connsiteX69" fmla="*/ 596187 w 2063611"/>
                <a:gd name="connsiteY69" fmla="*/ 3050857 h 4130135"/>
                <a:gd name="connsiteX70" fmla="*/ 818120 w 2063611"/>
                <a:gd name="connsiteY70" fmla="*/ 2947035 h 4130135"/>
                <a:gd name="connsiteX71" fmla="*/ 950517 w 2063611"/>
                <a:gd name="connsiteY71" fmla="*/ 2920365 h 4130135"/>
                <a:gd name="connsiteX72" fmla="*/ 919792 w 2063611"/>
                <a:gd name="connsiteY72" fmla="*/ 4127603 h 4130135"/>
                <a:gd name="connsiteX73" fmla="*/ 1172829 w 2063611"/>
                <a:gd name="connsiteY73" fmla="*/ 4090952 h 4130135"/>
                <a:gd name="connsiteX74" fmla="*/ 1112442 w 2063611"/>
                <a:gd name="connsiteY74" fmla="*/ 3013710 h 4130135"/>
                <a:gd name="connsiteX75" fmla="*/ 1184832 w 2063611"/>
                <a:gd name="connsiteY75" fmla="*/ 2989897 h 4130135"/>
                <a:gd name="connsiteX76" fmla="*/ 1461057 w 2063611"/>
                <a:gd name="connsiteY76" fmla="*/ 3019425 h 4130135"/>
                <a:gd name="connsiteX77" fmla="*/ 1554402 w 2063611"/>
                <a:gd name="connsiteY77" fmla="*/ 2995612 h 4130135"/>
                <a:gd name="connsiteX78" fmla="*/ 1672512 w 2063611"/>
                <a:gd name="connsiteY78" fmla="*/ 3023235 h 4130135"/>
                <a:gd name="connsiteX79" fmla="*/ 1741092 w 2063611"/>
                <a:gd name="connsiteY79" fmla="*/ 2988945 h 4130135"/>
                <a:gd name="connsiteX80" fmla="*/ 1886825 w 2063611"/>
                <a:gd name="connsiteY80" fmla="*/ 3002280 h 4130135"/>
                <a:gd name="connsiteX81" fmla="*/ 1881110 w 2063611"/>
                <a:gd name="connsiteY81" fmla="*/ 2937510 h 4130135"/>
                <a:gd name="connsiteX82" fmla="*/ 1957310 w 2063611"/>
                <a:gd name="connsiteY82" fmla="*/ 2940367 h 4130135"/>
                <a:gd name="connsiteX83" fmla="*/ 1941117 w 2063611"/>
                <a:gd name="connsiteY83" fmla="*/ 2906077 h 4130135"/>
                <a:gd name="connsiteX84" fmla="*/ 1836342 w 2063611"/>
                <a:gd name="connsiteY84" fmla="*/ 2846070 h 4130135"/>
                <a:gd name="connsiteX85" fmla="*/ 1876347 w 2063611"/>
                <a:gd name="connsiteY85" fmla="*/ 2811780 h 4130135"/>
                <a:gd name="connsiteX86" fmla="*/ 1902065 w 2063611"/>
                <a:gd name="connsiteY86" fmla="*/ 2783205 h 4130135"/>
                <a:gd name="connsiteX87" fmla="*/ 2024937 w 2063611"/>
                <a:gd name="connsiteY87" fmla="*/ 2750820 h 4130135"/>
                <a:gd name="connsiteX88" fmla="*/ 2029700 w 2063611"/>
                <a:gd name="connsiteY88" fmla="*/ 2704147 h 4130135"/>
                <a:gd name="connsiteX89" fmla="*/ 2001125 w 2063611"/>
                <a:gd name="connsiteY89" fmla="*/ 2663190 h 4130135"/>
                <a:gd name="connsiteX90" fmla="*/ 1936355 w 2063611"/>
                <a:gd name="connsiteY90" fmla="*/ 2638425 h 4130135"/>
                <a:gd name="connsiteX91" fmla="*/ 1785860 w 2063611"/>
                <a:gd name="connsiteY91" fmla="*/ 2644140 h 4130135"/>
                <a:gd name="connsiteX92" fmla="*/ 1490585 w 2063611"/>
                <a:gd name="connsiteY92" fmla="*/ 2531745 h 4130135"/>
                <a:gd name="connsiteX93" fmla="*/ 1584882 w 2063611"/>
                <a:gd name="connsiteY93" fmla="*/ 2527935 h 4130135"/>
                <a:gd name="connsiteX94" fmla="*/ 1817292 w 2063611"/>
                <a:gd name="connsiteY94" fmla="*/ 2559367 h 4130135"/>
                <a:gd name="connsiteX95" fmla="*/ 1931592 w 2063611"/>
                <a:gd name="connsiteY95" fmla="*/ 2442210 h 4130135"/>
                <a:gd name="connsiteX96" fmla="*/ 1993505 w 2063611"/>
                <a:gd name="connsiteY96" fmla="*/ 2409825 h 4130135"/>
                <a:gd name="connsiteX97" fmla="*/ 1985885 w 2063611"/>
                <a:gd name="connsiteY97" fmla="*/ 2380297 h 4130135"/>
                <a:gd name="connsiteX98" fmla="*/ 1542020 w 2063611"/>
                <a:gd name="connsiteY98" fmla="*/ 2321242 h 4130135"/>
                <a:gd name="connsiteX99" fmla="*/ 1547735 w 2063611"/>
                <a:gd name="connsiteY99" fmla="*/ 2275522 h 4130135"/>
                <a:gd name="connsiteX100" fmla="*/ 1816340 w 2063611"/>
                <a:gd name="connsiteY100" fmla="*/ 2284095 h 4130135"/>
                <a:gd name="connsiteX101" fmla="*/ 1987790 w 2063611"/>
                <a:gd name="connsiteY101" fmla="*/ 2151697 h 4130135"/>
                <a:gd name="connsiteX102" fmla="*/ 2006840 w 2063611"/>
                <a:gd name="connsiteY102" fmla="*/ 2117407 h 4130135"/>
                <a:gd name="connsiteX103" fmla="*/ 1692515 w 2063611"/>
                <a:gd name="connsiteY103" fmla="*/ 2054542 h 4130135"/>
                <a:gd name="connsiteX104" fmla="*/ 1801100 w 2063611"/>
                <a:gd name="connsiteY104" fmla="*/ 2020252 h 4130135"/>
                <a:gd name="connsiteX105" fmla="*/ 1829675 w 2063611"/>
                <a:gd name="connsiteY105" fmla="*/ 1993582 h 4130135"/>
                <a:gd name="connsiteX106" fmla="*/ 1868727 w 2063611"/>
                <a:gd name="connsiteY106" fmla="*/ 1927860 h 4130135"/>
                <a:gd name="connsiteX107" fmla="*/ 1593455 w 2063611"/>
                <a:gd name="connsiteY107" fmla="*/ 1862137 h 4130135"/>
                <a:gd name="connsiteX108" fmla="*/ 1816340 w 2063611"/>
                <a:gd name="connsiteY108" fmla="*/ 1730692 h 4130135"/>
                <a:gd name="connsiteX109" fmla="*/ 1584882 w 2063611"/>
                <a:gd name="connsiteY109" fmla="*/ 1722120 h 4130135"/>
                <a:gd name="connsiteX110" fmla="*/ 1632507 w 2063611"/>
                <a:gd name="connsiteY110" fmla="*/ 1685925 h 4130135"/>
                <a:gd name="connsiteX111" fmla="*/ 1641080 w 2063611"/>
                <a:gd name="connsiteY111" fmla="*/ 1644967 h 4130135"/>
                <a:gd name="connsiteX112" fmla="*/ 1430577 w 2063611"/>
                <a:gd name="connsiteY112" fmla="*/ 1605915 h 4130135"/>
                <a:gd name="connsiteX113" fmla="*/ 1512492 w 2063611"/>
                <a:gd name="connsiteY113" fmla="*/ 1549717 h 4130135"/>
                <a:gd name="connsiteX114" fmla="*/ 1690610 w 2063611"/>
                <a:gd name="connsiteY114" fmla="*/ 1452562 h 4130135"/>
                <a:gd name="connsiteX115" fmla="*/ 1532495 w 2063611"/>
                <a:gd name="connsiteY115" fmla="*/ 1428750 h 4130135"/>
                <a:gd name="connsiteX116" fmla="*/ 1513445 w 2063611"/>
                <a:gd name="connsiteY116" fmla="*/ 1381125 h 4130135"/>
                <a:gd name="connsiteX117" fmla="*/ 1275320 w 2063611"/>
                <a:gd name="connsiteY117" fmla="*/ 1353502 h 4130135"/>
                <a:gd name="connsiteX118" fmla="*/ 1561070 w 2063611"/>
                <a:gd name="connsiteY118" fmla="*/ 1321117 h 4130135"/>
                <a:gd name="connsiteX119" fmla="*/ 1586787 w 2063611"/>
                <a:gd name="connsiteY119" fmla="*/ 1202055 h 4130135"/>
                <a:gd name="connsiteX120" fmla="*/ 1433435 w 2063611"/>
                <a:gd name="connsiteY120" fmla="*/ 1143952 h 4130135"/>
                <a:gd name="connsiteX121" fmla="*/ 1120062 w 2063611"/>
                <a:gd name="connsiteY121" fmla="*/ 1087755 h 4130135"/>
                <a:gd name="connsiteX122" fmla="*/ 1302942 w 2063611"/>
                <a:gd name="connsiteY122" fmla="*/ 1102042 h 4130135"/>
                <a:gd name="connsiteX123" fmla="*/ 1399145 w 2063611"/>
                <a:gd name="connsiteY123" fmla="*/ 1087755 h 4130135"/>
                <a:gd name="connsiteX124" fmla="*/ 1501062 w 2063611"/>
                <a:gd name="connsiteY124" fmla="*/ 1033462 h 4130135"/>
                <a:gd name="connsiteX125" fmla="*/ 1524875 w 2063611"/>
                <a:gd name="connsiteY125" fmla="*/ 962025 h 4130135"/>
                <a:gd name="connsiteX126" fmla="*/ 1414385 w 2063611"/>
                <a:gd name="connsiteY126" fmla="*/ 931545 h 4130135"/>
                <a:gd name="connsiteX127" fmla="*/ 1147685 w 2063611"/>
                <a:gd name="connsiteY127" fmla="*/ 896302 h 4130135"/>
                <a:gd name="connsiteX128" fmla="*/ 1297227 w 2063611"/>
                <a:gd name="connsiteY128" fmla="*/ 877252 h 4130135"/>
                <a:gd name="connsiteX129" fmla="*/ 1344852 w 2063611"/>
                <a:gd name="connsiteY129" fmla="*/ 861060 h 4130135"/>
                <a:gd name="connsiteX130" fmla="*/ 1473440 w 2063611"/>
                <a:gd name="connsiteY130" fmla="*/ 824865 h 4130135"/>
                <a:gd name="connsiteX131" fmla="*/ 1356282 w 2063611"/>
                <a:gd name="connsiteY131" fmla="*/ 791527 h 4130135"/>
                <a:gd name="connsiteX132" fmla="*/ 1123872 w 2063611"/>
                <a:gd name="connsiteY132" fmla="*/ 748665 h 4130135"/>
                <a:gd name="connsiteX133" fmla="*/ 1012430 w 2063611"/>
                <a:gd name="connsiteY133" fmla="*/ 648652 h 4130135"/>
                <a:gd name="connsiteX134" fmla="*/ 1081010 w 2063611"/>
                <a:gd name="connsiteY134" fmla="*/ 666750 h 4130135"/>
                <a:gd name="connsiteX135" fmla="*/ 1237220 w 2063611"/>
                <a:gd name="connsiteY135" fmla="*/ 720090 h 4130135"/>
                <a:gd name="connsiteX136" fmla="*/ 1382000 w 2063611"/>
                <a:gd name="connsiteY136" fmla="*/ 660082 h 4130135"/>
                <a:gd name="connsiteX137" fmla="*/ 1167687 w 2063611"/>
                <a:gd name="connsiteY137" fmla="*/ 582930 h 4130135"/>
                <a:gd name="connsiteX138" fmla="*/ 1173402 w 2063611"/>
                <a:gd name="connsiteY138" fmla="*/ 506730 h 4130135"/>
                <a:gd name="connsiteX139" fmla="*/ 1221027 w 2063611"/>
                <a:gd name="connsiteY139" fmla="*/ 408622 h 4130135"/>
                <a:gd name="connsiteX140" fmla="*/ 1244840 w 2063611"/>
                <a:gd name="connsiteY140" fmla="*/ 291465 h 4130135"/>
                <a:gd name="connsiteX141" fmla="*/ 1028622 w 2063611"/>
                <a:gd name="connsiteY141" fmla="*/ 443865 h 4130135"/>
                <a:gd name="connsiteX142" fmla="*/ 1051482 w 2063611"/>
                <a:gd name="connsiteY142" fmla="*/ 315277 h 4130135"/>
                <a:gd name="connsiteX143" fmla="*/ 1045767 w 2063611"/>
                <a:gd name="connsiteY143" fmla="*/ 244792 h 4130135"/>
                <a:gd name="connsiteX144" fmla="*/ 1105775 w 2063611"/>
                <a:gd name="connsiteY144" fmla="*/ 204787 h 4130135"/>
                <a:gd name="connsiteX145" fmla="*/ 1057197 w 2063611"/>
                <a:gd name="connsiteY145" fmla="*/ 178117 h 4130135"/>
                <a:gd name="connsiteX146" fmla="*/ 984807 w 2063611"/>
                <a:gd name="connsiteY146" fmla="*/ 184785 h 4130135"/>
                <a:gd name="connsiteX147" fmla="*/ 989570 w 2063611"/>
                <a:gd name="connsiteY147" fmla="*/ 104775 h 4130135"/>
                <a:gd name="connsiteX148" fmla="*/ 941945 w 2063611"/>
                <a:gd name="connsiteY148" fmla="*/ 0 h 4130135"/>
                <a:gd name="connsiteX149" fmla="*/ 941945 w 2063611"/>
                <a:gd name="connsiteY149" fmla="*/ 0 h 4130135"/>
                <a:gd name="connsiteX150" fmla="*/ 941945 w 2063611"/>
                <a:gd name="connsiteY150" fmla="*/ 0 h 4130135"/>
                <a:gd name="connsiteX151" fmla="*/ 879080 w 2063611"/>
                <a:gd name="connsiteY151" fmla="*/ 280035 h 4130135"/>
                <a:gd name="connsiteX152" fmla="*/ 900987 w 2063611"/>
                <a:gd name="connsiteY152" fmla="*/ 320040 h 4130135"/>
                <a:gd name="connsiteX153" fmla="*/ 879080 w 2063611"/>
                <a:gd name="connsiteY153" fmla="*/ 280035 h 4130135"/>
                <a:gd name="connsiteX154" fmla="*/ 856220 w 2063611"/>
                <a:gd name="connsiteY154" fmla="*/ 397192 h 4130135"/>
                <a:gd name="connsiteX155" fmla="*/ 869555 w 2063611"/>
                <a:gd name="connsiteY155" fmla="*/ 428625 h 4130135"/>
                <a:gd name="connsiteX156" fmla="*/ 856220 w 2063611"/>
                <a:gd name="connsiteY156" fmla="*/ 397192 h 4130135"/>
                <a:gd name="connsiteX157" fmla="*/ 1109585 w 2063611"/>
                <a:gd name="connsiteY157" fmla="*/ 462915 h 4130135"/>
                <a:gd name="connsiteX158" fmla="*/ 1059102 w 2063611"/>
                <a:gd name="connsiteY158" fmla="*/ 503872 h 4130135"/>
                <a:gd name="connsiteX159" fmla="*/ 1109585 w 2063611"/>
                <a:gd name="connsiteY159" fmla="*/ 462915 h 4130135"/>
                <a:gd name="connsiteX160" fmla="*/ 1001952 w 2063611"/>
                <a:gd name="connsiteY160" fmla="*/ 577215 h 4130135"/>
                <a:gd name="connsiteX161" fmla="*/ 1021955 w 2063611"/>
                <a:gd name="connsiteY161" fmla="*/ 592455 h 4130135"/>
                <a:gd name="connsiteX162" fmla="*/ 1001952 w 2063611"/>
                <a:gd name="connsiteY162" fmla="*/ 577215 h 4130135"/>
                <a:gd name="connsiteX163" fmla="*/ 1001952 w 2063611"/>
                <a:gd name="connsiteY163" fmla="*/ 577215 h 4130135"/>
                <a:gd name="connsiteX164" fmla="*/ 1103870 w 2063611"/>
                <a:gd name="connsiteY164" fmla="*/ 596265 h 4130135"/>
                <a:gd name="connsiteX165" fmla="*/ 1103870 w 2063611"/>
                <a:gd name="connsiteY165" fmla="*/ 596265 h 4130135"/>
                <a:gd name="connsiteX166" fmla="*/ 1243887 w 2063611"/>
                <a:gd name="connsiteY166" fmla="*/ 625792 h 4130135"/>
                <a:gd name="connsiteX167" fmla="*/ 1243887 w 2063611"/>
                <a:gd name="connsiteY167" fmla="*/ 625792 h 4130135"/>
                <a:gd name="connsiteX168" fmla="*/ 1025765 w 2063611"/>
                <a:gd name="connsiteY168" fmla="*/ 753427 h 4130135"/>
                <a:gd name="connsiteX169" fmla="*/ 1021002 w 2063611"/>
                <a:gd name="connsiteY169" fmla="*/ 773430 h 4130135"/>
                <a:gd name="connsiteX170" fmla="*/ 1025765 w 2063611"/>
                <a:gd name="connsiteY170" fmla="*/ 753427 h 4130135"/>
                <a:gd name="connsiteX171" fmla="*/ 1025765 w 2063611"/>
                <a:gd name="connsiteY171" fmla="*/ 753427 h 4130135"/>
                <a:gd name="connsiteX172" fmla="*/ 954327 w 2063611"/>
                <a:gd name="connsiteY172" fmla="*/ 860107 h 4130135"/>
                <a:gd name="connsiteX173" fmla="*/ 954327 w 2063611"/>
                <a:gd name="connsiteY173" fmla="*/ 860107 h 4130135"/>
                <a:gd name="connsiteX174" fmla="*/ 1029575 w 2063611"/>
                <a:gd name="connsiteY174" fmla="*/ 877252 h 4130135"/>
                <a:gd name="connsiteX175" fmla="*/ 1029575 w 2063611"/>
                <a:gd name="connsiteY175" fmla="*/ 877252 h 4130135"/>
                <a:gd name="connsiteX176" fmla="*/ 914322 w 2063611"/>
                <a:gd name="connsiteY176" fmla="*/ 881062 h 4130135"/>
                <a:gd name="connsiteX177" fmla="*/ 914322 w 2063611"/>
                <a:gd name="connsiteY177" fmla="*/ 881062 h 4130135"/>
                <a:gd name="connsiteX178" fmla="*/ 867650 w 2063611"/>
                <a:gd name="connsiteY178" fmla="*/ 897255 h 4130135"/>
                <a:gd name="connsiteX179" fmla="*/ 867650 w 2063611"/>
                <a:gd name="connsiteY179" fmla="*/ 897255 h 4130135"/>
                <a:gd name="connsiteX180" fmla="*/ 674292 w 2063611"/>
                <a:gd name="connsiteY180" fmla="*/ 897255 h 4130135"/>
                <a:gd name="connsiteX181" fmla="*/ 770495 w 2063611"/>
                <a:gd name="connsiteY181" fmla="*/ 939165 h 4130135"/>
                <a:gd name="connsiteX182" fmla="*/ 674292 w 2063611"/>
                <a:gd name="connsiteY182" fmla="*/ 897255 h 4130135"/>
                <a:gd name="connsiteX183" fmla="*/ 1525827 w 2063611"/>
                <a:gd name="connsiteY183" fmla="*/ 1320165 h 4130135"/>
                <a:gd name="connsiteX184" fmla="*/ 1525827 w 2063611"/>
                <a:gd name="connsiteY184" fmla="*/ 1320165 h 4130135"/>
                <a:gd name="connsiteX185" fmla="*/ 750492 w 2063611"/>
                <a:gd name="connsiteY185" fmla="*/ 1416367 h 4130135"/>
                <a:gd name="connsiteX186" fmla="*/ 750492 w 2063611"/>
                <a:gd name="connsiteY186" fmla="*/ 1416367 h 4130135"/>
                <a:gd name="connsiteX187" fmla="*/ 1551545 w 2063611"/>
                <a:gd name="connsiteY187" fmla="*/ 1757362 h 4130135"/>
                <a:gd name="connsiteX188" fmla="*/ 1551545 w 2063611"/>
                <a:gd name="connsiteY188" fmla="*/ 1757362 h 4130135"/>
                <a:gd name="connsiteX189" fmla="*/ 1759190 w 2063611"/>
                <a:gd name="connsiteY189" fmla="*/ 1800225 h 4130135"/>
                <a:gd name="connsiteX190" fmla="*/ 1759190 w 2063611"/>
                <a:gd name="connsiteY190" fmla="*/ 1800225 h 4130135"/>
                <a:gd name="connsiteX191" fmla="*/ 1762047 w 2063611"/>
                <a:gd name="connsiteY191" fmla="*/ 1999297 h 4130135"/>
                <a:gd name="connsiteX192" fmla="*/ 1762047 w 2063611"/>
                <a:gd name="connsiteY192" fmla="*/ 1999297 h 4130135"/>
                <a:gd name="connsiteX193" fmla="*/ 144702 w 2063611"/>
                <a:gd name="connsiteY193" fmla="*/ 2322195 h 4130135"/>
                <a:gd name="connsiteX194" fmla="*/ 144702 w 2063611"/>
                <a:gd name="connsiteY194" fmla="*/ 2322195 h 4130135"/>
                <a:gd name="connsiteX195" fmla="*/ 294245 w 2063611"/>
                <a:gd name="connsiteY195" fmla="*/ 2390775 h 4130135"/>
                <a:gd name="connsiteX196" fmla="*/ 461885 w 2063611"/>
                <a:gd name="connsiteY196" fmla="*/ 2419350 h 4130135"/>
                <a:gd name="connsiteX197" fmla="*/ 294245 w 2063611"/>
                <a:gd name="connsiteY197" fmla="*/ 2390775 h 4130135"/>
                <a:gd name="connsiteX198" fmla="*/ 510462 w 2063611"/>
                <a:gd name="connsiteY198" fmla="*/ 2399347 h 4130135"/>
                <a:gd name="connsiteX199" fmla="*/ 510462 w 2063611"/>
                <a:gd name="connsiteY199" fmla="*/ 2399347 h 4130135"/>
                <a:gd name="connsiteX200" fmla="*/ 416165 w 2063611"/>
                <a:gd name="connsiteY200" fmla="*/ 2728912 h 4130135"/>
                <a:gd name="connsiteX201" fmla="*/ 416165 w 2063611"/>
                <a:gd name="connsiteY201" fmla="*/ 2728912 h 4130135"/>
                <a:gd name="connsiteX0" fmla="*/ 941945 w 2063611"/>
                <a:gd name="connsiteY0" fmla="*/ 0 h 4128005"/>
                <a:gd name="connsiteX1" fmla="*/ 876222 w 2063611"/>
                <a:gd name="connsiteY1" fmla="*/ 98107 h 4128005"/>
                <a:gd name="connsiteX2" fmla="*/ 901940 w 2063611"/>
                <a:gd name="connsiteY2" fmla="*/ 231457 h 4128005"/>
                <a:gd name="connsiteX3" fmla="*/ 826692 w 2063611"/>
                <a:gd name="connsiteY3" fmla="*/ 186690 h 4128005"/>
                <a:gd name="connsiteX4" fmla="*/ 810500 w 2063611"/>
                <a:gd name="connsiteY4" fmla="*/ 294322 h 4128005"/>
                <a:gd name="connsiteX5" fmla="*/ 802880 w 2063611"/>
                <a:gd name="connsiteY5" fmla="*/ 320992 h 4128005"/>
                <a:gd name="connsiteX6" fmla="*/ 677150 w 2063611"/>
                <a:gd name="connsiteY6" fmla="*/ 374332 h 4128005"/>
                <a:gd name="connsiteX7" fmla="*/ 696200 w 2063611"/>
                <a:gd name="connsiteY7" fmla="*/ 443865 h 4128005"/>
                <a:gd name="connsiteX8" fmla="*/ 707630 w 2063611"/>
                <a:gd name="connsiteY8" fmla="*/ 532447 h 4128005"/>
                <a:gd name="connsiteX9" fmla="*/ 820977 w 2063611"/>
                <a:gd name="connsiteY9" fmla="*/ 566737 h 4128005"/>
                <a:gd name="connsiteX10" fmla="*/ 940040 w 2063611"/>
                <a:gd name="connsiteY10" fmla="*/ 570547 h 4128005"/>
                <a:gd name="connsiteX11" fmla="*/ 724775 w 2063611"/>
                <a:gd name="connsiteY11" fmla="*/ 611505 h 4128005"/>
                <a:gd name="connsiteX12" fmla="*/ 523797 w 2063611"/>
                <a:gd name="connsiteY12" fmla="*/ 594360 h 4128005"/>
                <a:gd name="connsiteX13" fmla="*/ 590472 w 2063611"/>
                <a:gd name="connsiteY13" fmla="*/ 641985 h 4128005"/>
                <a:gd name="connsiteX14" fmla="*/ 621905 w 2063611"/>
                <a:gd name="connsiteY14" fmla="*/ 681037 h 4128005"/>
                <a:gd name="connsiteX15" fmla="*/ 707630 w 2063611"/>
                <a:gd name="connsiteY15" fmla="*/ 721042 h 4128005"/>
                <a:gd name="connsiteX16" fmla="*/ 940040 w 2063611"/>
                <a:gd name="connsiteY16" fmla="*/ 681990 h 4128005"/>
                <a:gd name="connsiteX17" fmla="*/ 667625 w 2063611"/>
                <a:gd name="connsiteY17" fmla="*/ 751522 h 4128005"/>
                <a:gd name="connsiteX18" fmla="*/ 520940 w 2063611"/>
                <a:gd name="connsiteY18" fmla="*/ 781050 h 4128005"/>
                <a:gd name="connsiteX19" fmla="*/ 523797 w 2063611"/>
                <a:gd name="connsiteY19" fmla="*/ 839152 h 4128005"/>
                <a:gd name="connsiteX20" fmla="*/ 561897 w 2063611"/>
                <a:gd name="connsiteY20" fmla="*/ 905827 h 4128005"/>
                <a:gd name="connsiteX21" fmla="*/ 495222 w 2063611"/>
                <a:gd name="connsiteY21" fmla="*/ 951547 h 4128005"/>
                <a:gd name="connsiteX22" fmla="*/ 402830 w 2063611"/>
                <a:gd name="connsiteY22" fmla="*/ 965835 h 4128005"/>
                <a:gd name="connsiteX23" fmla="*/ 539990 w 2063611"/>
                <a:gd name="connsiteY23" fmla="*/ 1060132 h 4128005"/>
                <a:gd name="connsiteX24" fmla="*/ 722870 w 2063611"/>
                <a:gd name="connsiteY24" fmla="*/ 1148715 h 4128005"/>
                <a:gd name="connsiteX25" fmla="*/ 401877 w 2063611"/>
                <a:gd name="connsiteY25" fmla="*/ 1197292 h 4128005"/>
                <a:gd name="connsiteX26" fmla="*/ 523797 w 2063611"/>
                <a:gd name="connsiteY26" fmla="*/ 1303020 h 4128005"/>
                <a:gd name="connsiteX27" fmla="*/ 359015 w 2063611"/>
                <a:gd name="connsiteY27" fmla="*/ 1358265 h 4128005"/>
                <a:gd name="connsiteX28" fmla="*/ 630477 w 2063611"/>
                <a:gd name="connsiteY28" fmla="*/ 1405890 h 4128005"/>
                <a:gd name="connsiteX29" fmla="*/ 610475 w 2063611"/>
                <a:gd name="connsiteY29" fmla="*/ 1480185 h 4128005"/>
                <a:gd name="connsiteX30" fmla="*/ 279005 w 2063611"/>
                <a:gd name="connsiteY30" fmla="*/ 1581150 h 4128005"/>
                <a:gd name="connsiteX31" fmla="*/ 543800 w 2063611"/>
                <a:gd name="connsiteY31" fmla="*/ 1681162 h 4128005"/>
                <a:gd name="connsiteX32" fmla="*/ 620000 w 2063611"/>
                <a:gd name="connsiteY32" fmla="*/ 1659255 h 4128005"/>
                <a:gd name="connsiteX33" fmla="*/ 727632 w 2063611"/>
                <a:gd name="connsiteY33" fmla="*/ 1655445 h 4128005"/>
                <a:gd name="connsiteX34" fmla="*/ 597140 w 2063611"/>
                <a:gd name="connsiteY34" fmla="*/ 1752600 h 4128005"/>
                <a:gd name="connsiteX35" fmla="*/ 210425 w 2063611"/>
                <a:gd name="connsiteY35" fmla="*/ 1787842 h 4128005"/>
                <a:gd name="connsiteX36" fmla="*/ 207567 w 2063611"/>
                <a:gd name="connsiteY36" fmla="*/ 1855470 h 4128005"/>
                <a:gd name="connsiteX37" fmla="*/ 328535 w 2063611"/>
                <a:gd name="connsiteY37" fmla="*/ 1906905 h 4128005"/>
                <a:gd name="connsiteX38" fmla="*/ 465695 w 2063611"/>
                <a:gd name="connsiteY38" fmla="*/ 1909762 h 4128005"/>
                <a:gd name="connsiteX39" fmla="*/ 546657 w 2063611"/>
                <a:gd name="connsiteY39" fmla="*/ 1945957 h 4128005"/>
                <a:gd name="connsiteX40" fmla="*/ 595235 w 2063611"/>
                <a:gd name="connsiteY40" fmla="*/ 1997392 h 4128005"/>
                <a:gd name="connsiteX41" fmla="*/ 268527 w 2063611"/>
                <a:gd name="connsiteY41" fmla="*/ 2017395 h 4128005"/>
                <a:gd name="connsiteX42" fmla="*/ 229475 w 2063611"/>
                <a:gd name="connsiteY42" fmla="*/ 2042160 h 4128005"/>
                <a:gd name="connsiteX43" fmla="*/ 255192 w 2063611"/>
                <a:gd name="connsiteY43" fmla="*/ 2085022 h 4128005"/>
                <a:gd name="connsiteX44" fmla="*/ 413307 w 2063611"/>
                <a:gd name="connsiteY44" fmla="*/ 2144077 h 4128005"/>
                <a:gd name="connsiteX45" fmla="*/ 473315 w 2063611"/>
                <a:gd name="connsiteY45" fmla="*/ 2166937 h 4128005"/>
                <a:gd name="connsiteX46" fmla="*/ 262812 w 2063611"/>
                <a:gd name="connsiteY46" fmla="*/ 2221230 h 4128005"/>
                <a:gd name="connsiteX47" fmla="*/ 98982 w 2063611"/>
                <a:gd name="connsiteY47" fmla="*/ 2243137 h 4128005"/>
                <a:gd name="connsiteX48" fmla="*/ 38022 w 2063611"/>
                <a:gd name="connsiteY48" fmla="*/ 2283142 h 4128005"/>
                <a:gd name="connsiteX49" fmla="*/ 77075 w 2063611"/>
                <a:gd name="connsiteY49" fmla="*/ 2346007 h 4128005"/>
                <a:gd name="connsiteX50" fmla="*/ 196137 w 2063611"/>
                <a:gd name="connsiteY50" fmla="*/ 2437447 h 4128005"/>
                <a:gd name="connsiteX51" fmla="*/ 165657 w 2063611"/>
                <a:gd name="connsiteY51" fmla="*/ 2471737 h 4128005"/>
                <a:gd name="connsiteX52" fmla="*/ 194232 w 2063611"/>
                <a:gd name="connsiteY52" fmla="*/ 2512695 h 4128005"/>
                <a:gd name="connsiteX53" fmla="*/ 294245 w 2063611"/>
                <a:gd name="connsiteY53" fmla="*/ 2551747 h 4128005"/>
                <a:gd name="connsiteX54" fmla="*/ 69455 w 2063611"/>
                <a:gd name="connsiteY54" fmla="*/ 2582227 h 4128005"/>
                <a:gd name="connsiteX55" fmla="*/ 51357 w 2063611"/>
                <a:gd name="connsiteY55" fmla="*/ 2652712 h 4128005"/>
                <a:gd name="connsiteX56" fmla="*/ 103745 w 2063611"/>
                <a:gd name="connsiteY56" fmla="*/ 2686050 h 4128005"/>
                <a:gd name="connsiteX57" fmla="*/ 207567 w 2063611"/>
                <a:gd name="connsiteY57" fmla="*/ 2720340 h 4128005"/>
                <a:gd name="connsiteX58" fmla="*/ 255192 w 2063611"/>
                <a:gd name="connsiteY58" fmla="*/ 2748915 h 4128005"/>
                <a:gd name="connsiteX59" fmla="*/ 351395 w 2063611"/>
                <a:gd name="connsiteY59" fmla="*/ 2726055 h 4128005"/>
                <a:gd name="connsiteX60" fmla="*/ 247572 w 2063611"/>
                <a:gd name="connsiteY60" fmla="*/ 2751772 h 4128005"/>
                <a:gd name="connsiteX61" fmla="*/ 38022 w 2063611"/>
                <a:gd name="connsiteY61" fmla="*/ 2799397 h 4128005"/>
                <a:gd name="connsiteX62" fmla="*/ 38975 w 2063611"/>
                <a:gd name="connsiteY62" fmla="*/ 2858452 h 4128005"/>
                <a:gd name="connsiteX63" fmla="*/ 81837 w 2063611"/>
                <a:gd name="connsiteY63" fmla="*/ 2887980 h 4128005"/>
                <a:gd name="connsiteX64" fmla="*/ 148512 w 2063611"/>
                <a:gd name="connsiteY64" fmla="*/ 2895600 h 4128005"/>
                <a:gd name="connsiteX65" fmla="*/ 336155 w 2063611"/>
                <a:gd name="connsiteY65" fmla="*/ 2907030 h 4128005"/>
                <a:gd name="connsiteX66" fmla="*/ 294245 w 2063611"/>
                <a:gd name="connsiteY66" fmla="*/ 2948940 h 4128005"/>
                <a:gd name="connsiteX67" fmla="*/ 354252 w 2063611"/>
                <a:gd name="connsiteY67" fmla="*/ 2973705 h 4128005"/>
                <a:gd name="connsiteX68" fmla="*/ 504747 w 2063611"/>
                <a:gd name="connsiteY68" fmla="*/ 3022282 h 4128005"/>
                <a:gd name="connsiteX69" fmla="*/ 596187 w 2063611"/>
                <a:gd name="connsiteY69" fmla="*/ 3050857 h 4128005"/>
                <a:gd name="connsiteX70" fmla="*/ 818120 w 2063611"/>
                <a:gd name="connsiteY70" fmla="*/ 2947035 h 4128005"/>
                <a:gd name="connsiteX71" fmla="*/ 950517 w 2063611"/>
                <a:gd name="connsiteY71" fmla="*/ 2920365 h 4128005"/>
                <a:gd name="connsiteX72" fmla="*/ 919792 w 2063611"/>
                <a:gd name="connsiteY72" fmla="*/ 4127603 h 4128005"/>
                <a:gd name="connsiteX73" fmla="*/ 1172829 w 2063611"/>
                <a:gd name="connsiteY73" fmla="*/ 4090952 h 4128005"/>
                <a:gd name="connsiteX74" fmla="*/ 1112442 w 2063611"/>
                <a:gd name="connsiteY74" fmla="*/ 3013710 h 4128005"/>
                <a:gd name="connsiteX75" fmla="*/ 1184832 w 2063611"/>
                <a:gd name="connsiteY75" fmla="*/ 2989897 h 4128005"/>
                <a:gd name="connsiteX76" fmla="*/ 1461057 w 2063611"/>
                <a:gd name="connsiteY76" fmla="*/ 3019425 h 4128005"/>
                <a:gd name="connsiteX77" fmla="*/ 1554402 w 2063611"/>
                <a:gd name="connsiteY77" fmla="*/ 2995612 h 4128005"/>
                <a:gd name="connsiteX78" fmla="*/ 1672512 w 2063611"/>
                <a:gd name="connsiteY78" fmla="*/ 3023235 h 4128005"/>
                <a:gd name="connsiteX79" fmla="*/ 1741092 w 2063611"/>
                <a:gd name="connsiteY79" fmla="*/ 2988945 h 4128005"/>
                <a:gd name="connsiteX80" fmla="*/ 1886825 w 2063611"/>
                <a:gd name="connsiteY80" fmla="*/ 3002280 h 4128005"/>
                <a:gd name="connsiteX81" fmla="*/ 1881110 w 2063611"/>
                <a:gd name="connsiteY81" fmla="*/ 2937510 h 4128005"/>
                <a:gd name="connsiteX82" fmla="*/ 1957310 w 2063611"/>
                <a:gd name="connsiteY82" fmla="*/ 2940367 h 4128005"/>
                <a:gd name="connsiteX83" fmla="*/ 1941117 w 2063611"/>
                <a:gd name="connsiteY83" fmla="*/ 2906077 h 4128005"/>
                <a:gd name="connsiteX84" fmla="*/ 1836342 w 2063611"/>
                <a:gd name="connsiteY84" fmla="*/ 2846070 h 4128005"/>
                <a:gd name="connsiteX85" fmla="*/ 1876347 w 2063611"/>
                <a:gd name="connsiteY85" fmla="*/ 2811780 h 4128005"/>
                <a:gd name="connsiteX86" fmla="*/ 1902065 w 2063611"/>
                <a:gd name="connsiteY86" fmla="*/ 2783205 h 4128005"/>
                <a:gd name="connsiteX87" fmla="*/ 2024937 w 2063611"/>
                <a:gd name="connsiteY87" fmla="*/ 2750820 h 4128005"/>
                <a:gd name="connsiteX88" fmla="*/ 2029700 w 2063611"/>
                <a:gd name="connsiteY88" fmla="*/ 2704147 h 4128005"/>
                <a:gd name="connsiteX89" fmla="*/ 2001125 w 2063611"/>
                <a:gd name="connsiteY89" fmla="*/ 2663190 h 4128005"/>
                <a:gd name="connsiteX90" fmla="*/ 1936355 w 2063611"/>
                <a:gd name="connsiteY90" fmla="*/ 2638425 h 4128005"/>
                <a:gd name="connsiteX91" fmla="*/ 1785860 w 2063611"/>
                <a:gd name="connsiteY91" fmla="*/ 2644140 h 4128005"/>
                <a:gd name="connsiteX92" fmla="*/ 1490585 w 2063611"/>
                <a:gd name="connsiteY92" fmla="*/ 2531745 h 4128005"/>
                <a:gd name="connsiteX93" fmla="*/ 1584882 w 2063611"/>
                <a:gd name="connsiteY93" fmla="*/ 2527935 h 4128005"/>
                <a:gd name="connsiteX94" fmla="*/ 1817292 w 2063611"/>
                <a:gd name="connsiteY94" fmla="*/ 2559367 h 4128005"/>
                <a:gd name="connsiteX95" fmla="*/ 1931592 w 2063611"/>
                <a:gd name="connsiteY95" fmla="*/ 2442210 h 4128005"/>
                <a:gd name="connsiteX96" fmla="*/ 1993505 w 2063611"/>
                <a:gd name="connsiteY96" fmla="*/ 2409825 h 4128005"/>
                <a:gd name="connsiteX97" fmla="*/ 1985885 w 2063611"/>
                <a:gd name="connsiteY97" fmla="*/ 2380297 h 4128005"/>
                <a:gd name="connsiteX98" fmla="*/ 1542020 w 2063611"/>
                <a:gd name="connsiteY98" fmla="*/ 2321242 h 4128005"/>
                <a:gd name="connsiteX99" fmla="*/ 1547735 w 2063611"/>
                <a:gd name="connsiteY99" fmla="*/ 2275522 h 4128005"/>
                <a:gd name="connsiteX100" fmla="*/ 1816340 w 2063611"/>
                <a:gd name="connsiteY100" fmla="*/ 2284095 h 4128005"/>
                <a:gd name="connsiteX101" fmla="*/ 1987790 w 2063611"/>
                <a:gd name="connsiteY101" fmla="*/ 2151697 h 4128005"/>
                <a:gd name="connsiteX102" fmla="*/ 2006840 w 2063611"/>
                <a:gd name="connsiteY102" fmla="*/ 2117407 h 4128005"/>
                <a:gd name="connsiteX103" fmla="*/ 1692515 w 2063611"/>
                <a:gd name="connsiteY103" fmla="*/ 2054542 h 4128005"/>
                <a:gd name="connsiteX104" fmla="*/ 1801100 w 2063611"/>
                <a:gd name="connsiteY104" fmla="*/ 2020252 h 4128005"/>
                <a:gd name="connsiteX105" fmla="*/ 1829675 w 2063611"/>
                <a:gd name="connsiteY105" fmla="*/ 1993582 h 4128005"/>
                <a:gd name="connsiteX106" fmla="*/ 1868727 w 2063611"/>
                <a:gd name="connsiteY106" fmla="*/ 1927860 h 4128005"/>
                <a:gd name="connsiteX107" fmla="*/ 1593455 w 2063611"/>
                <a:gd name="connsiteY107" fmla="*/ 1862137 h 4128005"/>
                <a:gd name="connsiteX108" fmla="*/ 1816340 w 2063611"/>
                <a:gd name="connsiteY108" fmla="*/ 1730692 h 4128005"/>
                <a:gd name="connsiteX109" fmla="*/ 1584882 w 2063611"/>
                <a:gd name="connsiteY109" fmla="*/ 1722120 h 4128005"/>
                <a:gd name="connsiteX110" fmla="*/ 1632507 w 2063611"/>
                <a:gd name="connsiteY110" fmla="*/ 1685925 h 4128005"/>
                <a:gd name="connsiteX111" fmla="*/ 1641080 w 2063611"/>
                <a:gd name="connsiteY111" fmla="*/ 1644967 h 4128005"/>
                <a:gd name="connsiteX112" fmla="*/ 1430577 w 2063611"/>
                <a:gd name="connsiteY112" fmla="*/ 1605915 h 4128005"/>
                <a:gd name="connsiteX113" fmla="*/ 1512492 w 2063611"/>
                <a:gd name="connsiteY113" fmla="*/ 1549717 h 4128005"/>
                <a:gd name="connsiteX114" fmla="*/ 1690610 w 2063611"/>
                <a:gd name="connsiteY114" fmla="*/ 1452562 h 4128005"/>
                <a:gd name="connsiteX115" fmla="*/ 1532495 w 2063611"/>
                <a:gd name="connsiteY115" fmla="*/ 1428750 h 4128005"/>
                <a:gd name="connsiteX116" fmla="*/ 1513445 w 2063611"/>
                <a:gd name="connsiteY116" fmla="*/ 1381125 h 4128005"/>
                <a:gd name="connsiteX117" fmla="*/ 1275320 w 2063611"/>
                <a:gd name="connsiteY117" fmla="*/ 1353502 h 4128005"/>
                <a:gd name="connsiteX118" fmla="*/ 1561070 w 2063611"/>
                <a:gd name="connsiteY118" fmla="*/ 1321117 h 4128005"/>
                <a:gd name="connsiteX119" fmla="*/ 1586787 w 2063611"/>
                <a:gd name="connsiteY119" fmla="*/ 1202055 h 4128005"/>
                <a:gd name="connsiteX120" fmla="*/ 1433435 w 2063611"/>
                <a:gd name="connsiteY120" fmla="*/ 1143952 h 4128005"/>
                <a:gd name="connsiteX121" fmla="*/ 1120062 w 2063611"/>
                <a:gd name="connsiteY121" fmla="*/ 1087755 h 4128005"/>
                <a:gd name="connsiteX122" fmla="*/ 1302942 w 2063611"/>
                <a:gd name="connsiteY122" fmla="*/ 1102042 h 4128005"/>
                <a:gd name="connsiteX123" fmla="*/ 1399145 w 2063611"/>
                <a:gd name="connsiteY123" fmla="*/ 1087755 h 4128005"/>
                <a:gd name="connsiteX124" fmla="*/ 1501062 w 2063611"/>
                <a:gd name="connsiteY124" fmla="*/ 1033462 h 4128005"/>
                <a:gd name="connsiteX125" fmla="*/ 1524875 w 2063611"/>
                <a:gd name="connsiteY125" fmla="*/ 962025 h 4128005"/>
                <a:gd name="connsiteX126" fmla="*/ 1414385 w 2063611"/>
                <a:gd name="connsiteY126" fmla="*/ 931545 h 4128005"/>
                <a:gd name="connsiteX127" fmla="*/ 1147685 w 2063611"/>
                <a:gd name="connsiteY127" fmla="*/ 896302 h 4128005"/>
                <a:gd name="connsiteX128" fmla="*/ 1297227 w 2063611"/>
                <a:gd name="connsiteY128" fmla="*/ 877252 h 4128005"/>
                <a:gd name="connsiteX129" fmla="*/ 1344852 w 2063611"/>
                <a:gd name="connsiteY129" fmla="*/ 861060 h 4128005"/>
                <a:gd name="connsiteX130" fmla="*/ 1473440 w 2063611"/>
                <a:gd name="connsiteY130" fmla="*/ 824865 h 4128005"/>
                <a:gd name="connsiteX131" fmla="*/ 1356282 w 2063611"/>
                <a:gd name="connsiteY131" fmla="*/ 791527 h 4128005"/>
                <a:gd name="connsiteX132" fmla="*/ 1123872 w 2063611"/>
                <a:gd name="connsiteY132" fmla="*/ 748665 h 4128005"/>
                <a:gd name="connsiteX133" fmla="*/ 1012430 w 2063611"/>
                <a:gd name="connsiteY133" fmla="*/ 648652 h 4128005"/>
                <a:gd name="connsiteX134" fmla="*/ 1081010 w 2063611"/>
                <a:gd name="connsiteY134" fmla="*/ 666750 h 4128005"/>
                <a:gd name="connsiteX135" fmla="*/ 1237220 w 2063611"/>
                <a:gd name="connsiteY135" fmla="*/ 720090 h 4128005"/>
                <a:gd name="connsiteX136" fmla="*/ 1382000 w 2063611"/>
                <a:gd name="connsiteY136" fmla="*/ 660082 h 4128005"/>
                <a:gd name="connsiteX137" fmla="*/ 1167687 w 2063611"/>
                <a:gd name="connsiteY137" fmla="*/ 582930 h 4128005"/>
                <a:gd name="connsiteX138" fmla="*/ 1173402 w 2063611"/>
                <a:gd name="connsiteY138" fmla="*/ 506730 h 4128005"/>
                <a:gd name="connsiteX139" fmla="*/ 1221027 w 2063611"/>
                <a:gd name="connsiteY139" fmla="*/ 408622 h 4128005"/>
                <a:gd name="connsiteX140" fmla="*/ 1244840 w 2063611"/>
                <a:gd name="connsiteY140" fmla="*/ 291465 h 4128005"/>
                <a:gd name="connsiteX141" fmla="*/ 1028622 w 2063611"/>
                <a:gd name="connsiteY141" fmla="*/ 443865 h 4128005"/>
                <a:gd name="connsiteX142" fmla="*/ 1051482 w 2063611"/>
                <a:gd name="connsiteY142" fmla="*/ 315277 h 4128005"/>
                <a:gd name="connsiteX143" fmla="*/ 1045767 w 2063611"/>
                <a:gd name="connsiteY143" fmla="*/ 244792 h 4128005"/>
                <a:gd name="connsiteX144" fmla="*/ 1105775 w 2063611"/>
                <a:gd name="connsiteY144" fmla="*/ 204787 h 4128005"/>
                <a:gd name="connsiteX145" fmla="*/ 1057197 w 2063611"/>
                <a:gd name="connsiteY145" fmla="*/ 178117 h 4128005"/>
                <a:gd name="connsiteX146" fmla="*/ 984807 w 2063611"/>
                <a:gd name="connsiteY146" fmla="*/ 184785 h 4128005"/>
                <a:gd name="connsiteX147" fmla="*/ 989570 w 2063611"/>
                <a:gd name="connsiteY147" fmla="*/ 104775 h 4128005"/>
                <a:gd name="connsiteX148" fmla="*/ 941945 w 2063611"/>
                <a:gd name="connsiteY148" fmla="*/ 0 h 4128005"/>
                <a:gd name="connsiteX149" fmla="*/ 941945 w 2063611"/>
                <a:gd name="connsiteY149" fmla="*/ 0 h 4128005"/>
                <a:gd name="connsiteX150" fmla="*/ 941945 w 2063611"/>
                <a:gd name="connsiteY150" fmla="*/ 0 h 4128005"/>
                <a:gd name="connsiteX151" fmla="*/ 879080 w 2063611"/>
                <a:gd name="connsiteY151" fmla="*/ 280035 h 4128005"/>
                <a:gd name="connsiteX152" fmla="*/ 900987 w 2063611"/>
                <a:gd name="connsiteY152" fmla="*/ 320040 h 4128005"/>
                <a:gd name="connsiteX153" fmla="*/ 879080 w 2063611"/>
                <a:gd name="connsiteY153" fmla="*/ 280035 h 4128005"/>
                <a:gd name="connsiteX154" fmla="*/ 856220 w 2063611"/>
                <a:gd name="connsiteY154" fmla="*/ 397192 h 4128005"/>
                <a:gd name="connsiteX155" fmla="*/ 869555 w 2063611"/>
                <a:gd name="connsiteY155" fmla="*/ 428625 h 4128005"/>
                <a:gd name="connsiteX156" fmla="*/ 856220 w 2063611"/>
                <a:gd name="connsiteY156" fmla="*/ 397192 h 4128005"/>
                <a:gd name="connsiteX157" fmla="*/ 1109585 w 2063611"/>
                <a:gd name="connsiteY157" fmla="*/ 462915 h 4128005"/>
                <a:gd name="connsiteX158" fmla="*/ 1059102 w 2063611"/>
                <a:gd name="connsiteY158" fmla="*/ 503872 h 4128005"/>
                <a:gd name="connsiteX159" fmla="*/ 1109585 w 2063611"/>
                <a:gd name="connsiteY159" fmla="*/ 462915 h 4128005"/>
                <a:gd name="connsiteX160" fmla="*/ 1001952 w 2063611"/>
                <a:gd name="connsiteY160" fmla="*/ 577215 h 4128005"/>
                <a:gd name="connsiteX161" fmla="*/ 1021955 w 2063611"/>
                <a:gd name="connsiteY161" fmla="*/ 592455 h 4128005"/>
                <a:gd name="connsiteX162" fmla="*/ 1001952 w 2063611"/>
                <a:gd name="connsiteY162" fmla="*/ 577215 h 4128005"/>
                <a:gd name="connsiteX163" fmla="*/ 1001952 w 2063611"/>
                <a:gd name="connsiteY163" fmla="*/ 577215 h 4128005"/>
                <a:gd name="connsiteX164" fmla="*/ 1103870 w 2063611"/>
                <a:gd name="connsiteY164" fmla="*/ 596265 h 4128005"/>
                <a:gd name="connsiteX165" fmla="*/ 1103870 w 2063611"/>
                <a:gd name="connsiteY165" fmla="*/ 596265 h 4128005"/>
                <a:gd name="connsiteX166" fmla="*/ 1243887 w 2063611"/>
                <a:gd name="connsiteY166" fmla="*/ 625792 h 4128005"/>
                <a:gd name="connsiteX167" fmla="*/ 1243887 w 2063611"/>
                <a:gd name="connsiteY167" fmla="*/ 625792 h 4128005"/>
                <a:gd name="connsiteX168" fmla="*/ 1025765 w 2063611"/>
                <a:gd name="connsiteY168" fmla="*/ 753427 h 4128005"/>
                <a:gd name="connsiteX169" fmla="*/ 1021002 w 2063611"/>
                <a:gd name="connsiteY169" fmla="*/ 773430 h 4128005"/>
                <a:gd name="connsiteX170" fmla="*/ 1025765 w 2063611"/>
                <a:gd name="connsiteY170" fmla="*/ 753427 h 4128005"/>
                <a:gd name="connsiteX171" fmla="*/ 1025765 w 2063611"/>
                <a:gd name="connsiteY171" fmla="*/ 753427 h 4128005"/>
                <a:gd name="connsiteX172" fmla="*/ 954327 w 2063611"/>
                <a:gd name="connsiteY172" fmla="*/ 860107 h 4128005"/>
                <a:gd name="connsiteX173" fmla="*/ 954327 w 2063611"/>
                <a:gd name="connsiteY173" fmla="*/ 860107 h 4128005"/>
                <a:gd name="connsiteX174" fmla="*/ 1029575 w 2063611"/>
                <a:gd name="connsiteY174" fmla="*/ 877252 h 4128005"/>
                <a:gd name="connsiteX175" fmla="*/ 1029575 w 2063611"/>
                <a:gd name="connsiteY175" fmla="*/ 877252 h 4128005"/>
                <a:gd name="connsiteX176" fmla="*/ 914322 w 2063611"/>
                <a:gd name="connsiteY176" fmla="*/ 881062 h 4128005"/>
                <a:gd name="connsiteX177" fmla="*/ 914322 w 2063611"/>
                <a:gd name="connsiteY177" fmla="*/ 881062 h 4128005"/>
                <a:gd name="connsiteX178" fmla="*/ 867650 w 2063611"/>
                <a:gd name="connsiteY178" fmla="*/ 897255 h 4128005"/>
                <a:gd name="connsiteX179" fmla="*/ 867650 w 2063611"/>
                <a:gd name="connsiteY179" fmla="*/ 897255 h 4128005"/>
                <a:gd name="connsiteX180" fmla="*/ 674292 w 2063611"/>
                <a:gd name="connsiteY180" fmla="*/ 897255 h 4128005"/>
                <a:gd name="connsiteX181" fmla="*/ 770495 w 2063611"/>
                <a:gd name="connsiteY181" fmla="*/ 939165 h 4128005"/>
                <a:gd name="connsiteX182" fmla="*/ 674292 w 2063611"/>
                <a:gd name="connsiteY182" fmla="*/ 897255 h 4128005"/>
                <a:gd name="connsiteX183" fmla="*/ 1525827 w 2063611"/>
                <a:gd name="connsiteY183" fmla="*/ 1320165 h 4128005"/>
                <a:gd name="connsiteX184" fmla="*/ 1525827 w 2063611"/>
                <a:gd name="connsiteY184" fmla="*/ 1320165 h 4128005"/>
                <a:gd name="connsiteX185" fmla="*/ 750492 w 2063611"/>
                <a:gd name="connsiteY185" fmla="*/ 1416367 h 4128005"/>
                <a:gd name="connsiteX186" fmla="*/ 750492 w 2063611"/>
                <a:gd name="connsiteY186" fmla="*/ 1416367 h 4128005"/>
                <a:gd name="connsiteX187" fmla="*/ 1551545 w 2063611"/>
                <a:gd name="connsiteY187" fmla="*/ 1757362 h 4128005"/>
                <a:gd name="connsiteX188" fmla="*/ 1551545 w 2063611"/>
                <a:gd name="connsiteY188" fmla="*/ 1757362 h 4128005"/>
                <a:gd name="connsiteX189" fmla="*/ 1759190 w 2063611"/>
                <a:gd name="connsiteY189" fmla="*/ 1800225 h 4128005"/>
                <a:gd name="connsiteX190" fmla="*/ 1759190 w 2063611"/>
                <a:gd name="connsiteY190" fmla="*/ 1800225 h 4128005"/>
                <a:gd name="connsiteX191" fmla="*/ 1762047 w 2063611"/>
                <a:gd name="connsiteY191" fmla="*/ 1999297 h 4128005"/>
                <a:gd name="connsiteX192" fmla="*/ 1762047 w 2063611"/>
                <a:gd name="connsiteY192" fmla="*/ 1999297 h 4128005"/>
                <a:gd name="connsiteX193" fmla="*/ 144702 w 2063611"/>
                <a:gd name="connsiteY193" fmla="*/ 2322195 h 4128005"/>
                <a:gd name="connsiteX194" fmla="*/ 144702 w 2063611"/>
                <a:gd name="connsiteY194" fmla="*/ 2322195 h 4128005"/>
                <a:gd name="connsiteX195" fmla="*/ 294245 w 2063611"/>
                <a:gd name="connsiteY195" fmla="*/ 2390775 h 4128005"/>
                <a:gd name="connsiteX196" fmla="*/ 461885 w 2063611"/>
                <a:gd name="connsiteY196" fmla="*/ 2419350 h 4128005"/>
                <a:gd name="connsiteX197" fmla="*/ 294245 w 2063611"/>
                <a:gd name="connsiteY197" fmla="*/ 2390775 h 4128005"/>
                <a:gd name="connsiteX198" fmla="*/ 510462 w 2063611"/>
                <a:gd name="connsiteY198" fmla="*/ 2399347 h 4128005"/>
                <a:gd name="connsiteX199" fmla="*/ 510462 w 2063611"/>
                <a:gd name="connsiteY199" fmla="*/ 2399347 h 4128005"/>
                <a:gd name="connsiteX200" fmla="*/ 416165 w 2063611"/>
                <a:gd name="connsiteY200" fmla="*/ 2728912 h 4128005"/>
                <a:gd name="connsiteX201" fmla="*/ 416165 w 2063611"/>
                <a:gd name="connsiteY201" fmla="*/ 2728912 h 4128005"/>
                <a:gd name="connsiteX0" fmla="*/ 941945 w 2063611"/>
                <a:gd name="connsiteY0" fmla="*/ 0 h 4130880"/>
                <a:gd name="connsiteX1" fmla="*/ 876222 w 2063611"/>
                <a:gd name="connsiteY1" fmla="*/ 98107 h 4130880"/>
                <a:gd name="connsiteX2" fmla="*/ 901940 w 2063611"/>
                <a:gd name="connsiteY2" fmla="*/ 231457 h 4130880"/>
                <a:gd name="connsiteX3" fmla="*/ 826692 w 2063611"/>
                <a:gd name="connsiteY3" fmla="*/ 186690 h 4130880"/>
                <a:gd name="connsiteX4" fmla="*/ 810500 w 2063611"/>
                <a:gd name="connsiteY4" fmla="*/ 294322 h 4130880"/>
                <a:gd name="connsiteX5" fmla="*/ 802880 w 2063611"/>
                <a:gd name="connsiteY5" fmla="*/ 320992 h 4130880"/>
                <a:gd name="connsiteX6" fmla="*/ 677150 w 2063611"/>
                <a:gd name="connsiteY6" fmla="*/ 374332 h 4130880"/>
                <a:gd name="connsiteX7" fmla="*/ 696200 w 2063611"/>
                <a:gd name="connsiteY7" fmla="*/ 443865 h 4130880"/>
                <a:gd name="connsiteX8" fmla="*/ 707630 w 2063611"/>
                <a:gd name="connsiteY8" fmla="*/ 532447 h 4130880"/>
                <a:gd name="connsiteX9" fmla="*/ 820977 w 2063611"/>
                <a:gd name="connsiteY9" fmla="*/ 566737 h 4130880"/>
                <a:gd name="connsiteX10" fmla="*/ 940040 w 2063611"/>
                <a:gd name="connsiteY10" fmla="*/ 570547 h 4130880"/>
                <a:gd name="connsiteX11" fmla="*/ 724775 w 2063611"/>
                <a:gd name="connsiteY11" fmla="*/ 611505 h 4130880"/>
                <a:gd name="connsiteX12" fmla="*/ 523797 w 2063611"/>
                <a:gd name="connsiteY12" fmla="*/ 594360 h 4130880"/>
                <a:gd name="connsiteX13" fmla="*/ 590472 w 2063611"/>
                <a:gd name="connsiteY13" fmla="*/ 641985 h 4130880"/>
                <a:gd name="connsiteX14" fmla="*/ 621905 w 2063611"/>
                <a:gd name="connsiteY14" fmla="*/ 681037 h 4130880"/>
                <a:gd name="connsiteX15" fmla="*/ 707630 w 2063611"/>
                <a:gd name="connsiteY15" fmla="*/ 721042 h 4130880"/>
                <a:gd name="connsiteX16" fmla="*/ 940040 w 2063611"/>
                <a:gd name="connsiteY16" fmla="*/ 681990 h 4130880"/>
                <a:gd name="connsiteX17" fmla="*/ 667625 w 2063611"/>
                <a:gd name="connsiteY17" fmla="*/ 751522 h 4130880"/>
                <a:gd name="connsiteX18" fmla="*/ 520940 w 2063611"/>
                <a:gd name="connsiteY18" fmla="*/ 781050 h 4130880"/>
                <a:gd name="connsiteX19" fmla="*/ 523797 w 2063611"/>
                <a:gd name="connsiteY19" fmla="*/ 839152 h 4130880"/>
                <a:gd name="connsiteX20" fmla="*/ 561897 w 2063611"/>
                <a:gd name="connsiteY20" fmla="*/ 905827 h 4130880"/>
                <a:gd name="connsiteX21" fmla="*/ 495222 w 2063611"/>
                <a:gd name="connsiteY21" fmla="*/ 951547 h 4130880"/>
                <a:gd name="connsiteX22" fmla="*/ 402830 w 2063611"/>
                <a:gd name="connsiteY22" fmla="*/ 965835 h 4130880"/>
                <a:gd name="connsiteX23" fmla="*/ 539990 w 2063611"/>
                <a:gd name="connsiteY23" fmla="*/ 1060132 h 4130880"/>
                <a:gd name="connsiteX24" fmla="*/ 722870 w 2063611"/>
                <a:gd name="connsiteY24" fmla="*/ 1148715 h 4130880"/>
                <a:gd name="connsiteX25" fmla="*/ 401877 w 2063611"/>
                <a:gd name="connsiteY25" fmla="*/ 1197292 h 4130880"/>
                <a:gd name="connsiteX26" fmla="*/ 523797 w 2063611"/>
                <a:gd name="connsiteY26" fmla="*/ 1303020 h 4130880"/>
                <a:gd name="connsiteX27" fmla="*/ 359015 w 2063611"/>
                <a:gd name="connsiteY27" fmla="*/ 1358265 h 4130880"/>
                <a:gd name="connsiteX28" fmla="*/ 630477 w 2063611"/>
                <a:gd name="connsiteY28" fmla="*/ 1405890 h 4130880"/>
                <a:gd name="connsiteX29" fmla="*/ 610475 w 2063611"/>
                <a:gd name="connsiteY29" fmla="*/ 1480185 h 4130880"/>
                <a:gd name="connsiteX30" fmla="*/ 279005 w 2063611"/>
                <a:gd name="connsiteY30" fmla="*/ 1581150 h 4130880"/>
                <a:gd name="connsiteX31" fmla="*/ 543800 w 2063611"/>
                <a:gd name="connsiteY31" fmla="*/ 1681162 h 4130880"/>
                <a:gd name="connsiteX32" fmla="*/ 620000 w 2063611"/>
                <a:gd name="connsiteY32" fmla="*/ 1659255 h 4130880"/>
                <a:gd name="connsiteX33" fmla="*/ 727632 w 2063611"/>
                <a:gd name="connsiteY33" fmla="*/ 1655445 h 4130880"/>
                <a:gd name="connsiteX34" fmla="*/ 597140 w 2063611"/>
                <a:gd name="connsiteY34" fmla="*/ 1752600 h 4130880"/>
                <a:gd name="connsiteX35" fmla="*/ 210425 w 2063611"/>
                <a:gd name="connsiteY35" fmla="*/ 1787842 h 4130880"/>
                <a:gd name="connsiteX36" fmla="*/ 207567 w 2063611"/>
                <a:gd name="connsiteY36" fmla="*/ 1855470 h 4130880"/>
                <a:gd name="connsiteX37" fmla="*/ 328535 w 2063611"/>
                <a:gd name="connsiteY37" fmla="*/ 1906905 h 4130880"/>
                <a:gd name="connsiteX38" fmla="*/ 465695 w 2063611"/>
                <a:gd name="connsiteY38" fmla="*/ 1909762 h 4130880"/>
                <a:gd name="connsiteX39" fmla="*/ 546657 w 2063611"/>
                <a:gd name="connsiteY39" fmla="*/ 1945957 h 4130880"/>
                <a:gd name="connsiteX40" fmla="*/ 595235 w 2063611"/>
                <a:gd name="connsiteY40" fmla="*/ 1997392 h 4130880"/>
                <a:gd name="connsiteX41" fmla="*/ 268527 w 2063611"/>
                <a:gd name="connsiteY41" fmla="*/ 2017395 h 4130880"/>
                <a:gd name="connsiteX42" fmla="*/ 229475 w 2063611"/>
                <a:gd name="connsiteY42" fmla="*/ 2042160 h 4130880"/>
                <a:gd name="connsiteX43" fmla="*/ 255192 w 2063611"/>
                <a:gd name="connsiteY43" fmla="*/ 2085022 h 4130880"/>
                <a:gd name="connsiteX44" fmla="*/ 413307 w 2063611"/>
                <a:gd name="connsiteY44" fmla="*/ 2144077 h 4130880"/>
                <a:gd name="connsiteX45" fmla="*/ 473315 w 2063611"/>
                <a:gd name="connsiteY45" fmla="*/ 2166937 h 4130880"/>
                <a:gd name="connsiteX46" fmla="*/ 262812 w 2063611"/>
                <a:gd name="connsiteY46" fmla="*/ 2221230 h 4130880"/>
                <a:gd name="connsiteX47" fmla="*/ 98982 w 2063611"/>
                <a:gd name="connsiteY47" fmla="*/ 2243137 h 4130880"/>
                <a:gd name="connsiteX48" fmla="*/ 38022 w 2063611"/>
                <a:gd name="connsiteY48" fmla="*/ 2283142 h 4130880"/>
                <a:gd name="connsiteX49" fmla="*/ 77075 w 2063611"/>
                <a:gd name="connsiteY49" fmla="*/ 2346007 h 4130880"/>
                <a:gd name="connsiteX50" fmla="*/ 196137 w 2063611"/>
                <a:gd name="connsiteY50" fmla="*/ 2437447 h 4130880"/>
                <a:gd name="connsiteX51" fmla="*/ 165657 w 2063611"/>
                <a:gd name="connsiteY51" fmla="*/ 2471737 h 4130880"/>
                <a:gd name="connsiteX52" fmla="*/ 194232 w 2063611"/>
                <a:gd name="connsiteY52" fmla="*/ 2512695 h 4130880"/>
                <a:gd name="connsiteX53" fmla="*/ 294245 w 2063611"/>
                <a:gd name="connsiteY53" fmla="*/ 2551747 h 4130880"/>
                <a:gd name="connsiteX54" fmla="*/ 69455 w 2063611"/>
                <a:gd name="connsiteY54" fmla="*/ 2582227 h 4130880"/>
                <a:gd name="connsiteX55" fmla="*/ 51357 w 2063611"/>
                <a:gd name="connsiteY55" fmla="*/ 2652712 h 4130880"/>
                <a:gd name="connsiteX56" fmla="*/ 103745 w 2063611"/>
                <a:gd name="connsiteY56" fmla="*/ 2686050 h 4130880"/>
                <a:gd name="connsiteX57" fmla="*/ 207567 w 2063611"/>
                <a:gd name="connsiteY57" fmla="*/ 2720340 h 4130880"/>
                <a:gd name="connsiteX58" fmla="*/ 255192 w 2063611"/>
                <a:gd name="connsiteY58" fmla="*/ 2748915 h 4130880"/>
                <a:gd name="connsiteX59" fmla="*/ 351395 w 2063611"/>
                <a:gd name="connsiteY59" fmla="*/ 2726055 h 4130880"/>
                <a:gd name="connsiteX60" fmla="*/ 247572 w 2063611"/>
                <a:gd name="connsiteY60" fmla="*/ 2751772 h 4130880"/>
                <a:gd name="connsiteX61" fmla="*/ 38022 w 2063611"/>
                <a:gd name="connsiteY61" fmla="*/ 2799397 h 4130880"/>
                <a:gd name="connsiteX62" fmla="*/ 38975 w 2063611"/>
                <a:gd name="connsiteY62" fmla="*/ 2858452 h 4130880"/>
                <a:gd name="connsiteX63" fmla="*/ 81837 w 2063611"/>
                <a:gd name="connsiteY63" fmla="*/ 2887980 h 4130880"/>
                <a:gd name="connsiteX64" fmla="*/ 148512 w 2063611"/>
                <a:gd name="connsiteY64" fmla="*/ 2895600 h 4130880"/>
                <a:gd name="connsiteX65" fmla="*/ 336155 w 2063611"/>
                <a:gd name="connsiteY65" fmla="*/ 2907030 h 4130880"/>
                <a:gd name="connsiteX66" fmla="*/ 294245 w 2063611"/>
                <a:gd name="connsiteY66" fmla="*/ 2948940 h 4130880"/>
                <a:gd name="connsiteX67" fmla="*/ 354252 w 2063611"/>
                <a:gd name="connsiteY67" fmla="*/ 2973705 h 4130880"/>
                <a:gd name="connsiteX68" fmla="*/ 504747 w 2063611"/>
                <a:gd name="connsiteY68" fmla="*/ 3022282 h 4130880"/>
                <a:gd name="connsiteX69" fmla="*/ 596187 w 2063611"/>
                <a:gd name="connsiteY69" fmla="*/ 3050857 h 4130880"/>
                <a:gd name="connsiteX70" fmla="*/ 818120 w 2063611"/>
                <a:gd name="connsiteY70" fmla="*/ 2947035 h 4130880"/>
                <a:gd name="connsiteX71" fmla="*/ 950517 w 2063611"/>
                <a:gd name="connsiteY71" fmla="*/ 2920365 h 4130880"/>
                <a:gd name="connsiteX72" fmla="*/ 919792 w 2063611"/>
                <a:gd name="connsiteY72" fmla="*/ 4127603 h 4130880"/>
                <a:gd name="connsiteX73" fmla="*/ 1172829 w 2063611"/>
                <a:gd name="connsiteY73" fmla="*/ 4114994 h 4130880"/>
                <a:gd name="connsiteX74" fmla="*/ 1112442 w 2063611"/>
                <a:gd name="connsiteY74" fmla="*/ 3013710 h 4130880"/>
                <a:gd name="connsiteX75" fmla="*/ 1184832 w 2063611"/>
                <a:gd name="connsiteY75" fmla="*/ 2989897 h 4130880"/>
                <a:gd name="connsiteX76" fmla="*/ 1461057 w 2063611"/>
                <a:gd name="connsiteY76" fmla="*/ 3019425 h 4130880"/>
                <a:gd name="connsiteX77" fmla="*/ 1554402 w 2063611"/>
                <a:gd name="connsiteY77" fmla="*/ 2995612 h 4130880"/>
                <a:gd name="connsiteX78" fmla="*/ 1672512 w 2063611"/>
                <a:gd name="connsiteY78" fmla="*/ 3023235 h 4130880"/>
                <a:gd name="connsiteX79" fmla="*/ 1741092 w 2063611"/>
                <a:gd name="connsiteY79" fmla="*/ 2988945 h 4130880"/>
                <a:gd name="connsiteX80" fmla="*/ 1886825 w 2063611"/>
                <a:gd name="connsiteY80" fmla="*/ 3002280 h 4130880"/>
                <a:gd name="connsiteX81" fmla="*/ 1881110 w 2063611"/>
                <a:gd name="connsiteY81" fmla="*/ 2937510 h 4130880"/>
                <a:gd name="connsiteX82" fmla="*/ 1957310 w 2063611"/>
                <a:gd name="connsiteY82" fmla="*/ 2940367 h 4130880"/>
                <a:gd name="connsiteX83" fmla="*/ 1941117 w 2063611"/>
                <a:gd name="connsiteY83" fmla="*/ 2906077 h 4130880"/>
                <a:gd name="connsiteX84" fmla="*/ 1836342 w 2063611"/>
                <a:gd name="connsiteY84" fmla="*/ 2846070 h 4130880"/>
                <a:gd name="connsiteX85" fmla="*/ 1876347 w 2063611"/>
                <a:gd name="connsiteY85" fmla="*/ 2811780 h 4130880"/>
                <a:gd name="connsiteX86" fmla="*/ 1902065 w 2063611"/>
                <a:gd name="connsiteY86" fmla="*/ 2783205 h 4130880"/>
                <a:gd name="connsiteX87" fmla="*/ 2024937 w 2063611"/>
                <a:gd name="connsiteY87" fmla="*/ 2750820 h 4130880"/>
                <a:gd name="connsiteX88" fmla="*/ 2029700 w 2063611"/>
                <a:gd name="connsiteY88" fmla="*/ 2704147 h 4130880"/>
                <a:gd name="connsiteX89" fmla="*/ 2001125 w 2063611"/>
                <a:gd name="connsiteY89" fmla="*/ 2663190 h 4130880"/>
                <a:gd name="connsiteX90" fmla="*/ 1936355 w 2063611"/>
                <a:gd name="connsiteY90" fmla="*/ 2638425 h 4130880"/>
                <a:gd name="connsiteX91" fmla="*/ 1785860 w 2063611"/>
                <a:gd name="connsiteY91" fmla="*/ 2644140 h 4130880"/>
                <a:gd name="connsiteX92" fmla="*/ 1490585 w 2063611"/>
                <a:gd name="connsiteY92" fmla="*/ 2531745 h 4130880"/>
                <a:gd name="connsiteX93" fmla="*/ 1584882 w 2063611"/>
                <a:gd name="connsiteY93" fmla="*/ 2527935 h 4130880"/>
                <a:gd name="connsiteX94" fmla="*/ 1817292 w 2063611"/>
                <a:gd name="connsiteY94" fmla="*/ 2559367 h 4130880"/>
                <a:gd name="connsiteX95" fmla="*/ 1931592 w 2063611"/>
                <a:gd name="connsiteY95" fmla="*/ 2442210 h 4130880"/>
                <a:gd name="connsiteX96" fmla="*/ 1993505 w 2063611"/>
                <a:gd name="connsiteY96" fmla="*/ 2409825 h 4130880"/>
                <a:gd name="connsiteX97" fmla="*/ 1985885 w 2063611"/>
                <a:gd name="connsiteY97" fmla="*/ 2380297 h 4130880"/>
                <a:gd name="connsiteX98" fmla="*/ 1542020 w 2063611"/>
                <a:gd name="connsiteY98" fmla="*/ 2321242 h 4130880"/>
                <a:gd name="connsiteX99" fmla="*/ 1547735 w 2063611"/>
                <a:gd name="connsiteY99" fmla="*/ 2275522 h 4130880"/>
                <a:gd name="connsiteX100" fmla="*/ 1816340 w 2063611"/>
                <a:gd name="connsiteY100" fmla="*/ 2284095 h 4130880"/>
                <a:gd name="connsiteX101" fmla="*/ 1987790 w 2063611"/>
                <a:gd name="connsiteY101" fmla="*/ 2151697 h 4130880"/>
                <a:gd name="connsiteX102" fmla="*/ 2006840 w 2063611"/>
                <a:gd name="connsiteY102" fmla="*/ 2117407 h 4130880"/>
                <a:gd name="connsiteX103" fmla="*/ 1692515 w 2063611"/>
                <a:gd name="connsiteY103" fmla="*/ 2054542 h 4130880"/>
                <a:gd name="connsiteX104" fmla="*/ 1801100 w 2063611"/>
                <a:gd name="connsiteY104" fmla="*/ 2020252 h 4130880"/>
                <a:gd name="connsiteX105" fmla="*/ 1829675 w 2063611"/>
                <a:gd name="connsiteY105" fmla="*/ 1993582 h 4130880"/>
                <a:gd name="connsiteX106" fmla="*/ 1868727 w 2063611"/>
                <a:gd name="connsiteY106" fmla="*/ 1927860 h 4130880"/>
                <a:gd name="connsiteX107" fmla="*/ 1593455 w 2063611"/>
                <a:gd name="connsiteY107" fmla="*/ 1862137 h 4130880"/>
                <a:gd name="connsiteX108" fmla="*/ 1816340 w 2063611"/>
                <a:gd name="connsiteY108" fmla="*/ 1730692 h 4130880"/>
                <a:gd name="connsiteX109" fmla="*/ 1584882 w 2063611"/>
                <a:gd name="connsiteY109" fmla="*/ 1722120 h 4130880"/>
                <a:gd name="connsiteX110" fmla="*/ 1632507 w 2063611"/>
                <a:gd name="connsiteY110" fmla="*/ 1685925 h 4130880"/>
                <a:gd name="connsiteX111" fmla="*/ 1641080 w 2063611"/>
                <a:gd name="connsiteY111" fmla="*/ 1644967 h 4130880"/>
                <a:gd name="connsiteX112" fmla="*/ 1430577 w 2063611"/>
                <a:gd name="connsiteY112" fmla="*/ 1605915 h 4130880"/>
                <a:gd name="connsiteX113" fmla="*/ 1512492 w 2063611"/>
                <a:gd name="connsiteY113" fmla="*/ 1549717 h 4130880"/>
                <a:gd name="connsiteX114" fmla="*/ 1690610 w 2063611"/>
                <a:gd name="connsiteY114" fmla="*/ 1452562 h 4130880"/>
                <a:gd name="connsiteX115" fmla="*/ 1532495 w 2063611"/>
                <a:gd name="connsiteY115" fmla="*/ 1428750 h 4130880"/>
                <a:gd name="connsiteX116" fmla="*/ 1513445 w 2063611"/>
                <a:gd name="connsiteY116" fmla="*/ 1381125 h 4130880"/>
                <a:gd name="connsiteX117" fmla="*/ 1275320 w 2063611"/>
                <a:gd name="connsiteY117" fmla="*/ 1353502 h 4130880"/>
                <a:gd name="connsiteX118" fmla="*/ 1561070 w 2063611"/>
                <a:gd name="connsiteY118" fmla="*/ 1321117 h 4130880"/>
                <a:gd name="connsiteX119" fmla="*/ 1586787 w 2063611"/>
                <a:gd name="connsiteY119" fmla="*/ 1202055 h 4130880"/>
                <a:gd name="connsiteX120" fmla="*/ 1433435 w 2063611"/>
                <a:gd name="connsiteY120" fmla="*/ 1143952 h 4130880"/>
                <a:gd name="connsiteX121" fmla="*/ 1120062 w 2063611"/>
                <a:gd name="connsiteY121" fmla="*/ 1087755 h 4130880"/>
                <a:gd name="connsiteX122" fmla="*/ 1302942 w 2063611"/>
                <a:gd name="connsiteY122" fmla="*/ 1102042 h 4130880"/>
                <a:gd name="connsiteX123" fmla="*/ 1399145 w 2063611"/>
                <a:gd name="connsiteY123" fmla="*/ 1087755 h 4130880"/>
                <a:gd name="connsiteX124" fmla="*/ 1501062 w 2063611"/>
                <a:gd name="connsiteY124" fmla="*/ 1033462 h 4130880"/>
                <a:gd name="connsiteX125" fmla="*/ 1524875 w 2063611"/>
                <a:gd name="connsiteY125" fmla="*/ 962025 h 4130880"/>
                <a:gd name="connsiteX126" fmla="*/ 1414385 w 2063611"/>
                <a:gd name="connsiteY126" fmla="*/ 931545 h 4130880"/>
                <a:gd name="connsiteX127" fmla="*/ 1147685 w 2063611"/>
                <a:gd name="connsiteY127" fmla="*/ 896302 h 4130880"/>
                <a:gd name="connsiteX128" fmla="*/ 1297227 w 2063611"/>
                <a:gd name="connsiteY128" fmla="*/ 877252 h 4130880"/>
                <a:gd name="connsiteX129" fmla="*/ 1344852 w 2063611"/>
                <a:gd name="connsiteY129" fmla="*/ 861060 h 4130880"/>
                <a:gd name="connsiteX130" fmla="*/ 1473440 w 2063611"/>
                <a:gd name="connsiteY130" fmla="*/ 824865 h 4130880"/>
                <a:gd name="connsiteX131" fmla="*/ 1356282 w 2063611"/>
                <a:gd name="connsiteY131" fmla="*/ 791527 h 4130880"/>
                <a:gd name="connsiteX132" fmla="*/ 1123872 w 2063611"/>
                <a:gd name="connsiteY132" fmla="*/ 748665 h 4130880"/>
                <a:gd name="connsiteX133" fmla="*/ 1012430 w 2063611"/>
                <a:gd name="connsiteY133" fmla="*/ 648652 h 4130880"/>
                <a:gd name="connsiteX134" fmla="*/ 1081010 w 2063611"/>
                <a:gd name="connsiteY134" fmla="*/ 666750 h 4130880"/>
                <a:gd name="connsiteX135" fmla="*/ 1237220 w 2063611"/>
                <a:gd name="connsiteY135" fmla="*/ 720090 h 4130880"/>
                <a:gd name="connsiteX136" fmla="*/ 1382000 w 2063611"/>
                <a:gd name="connsiteY136" fmla="*/ 660082 h 4130880"/>
                <a:gd name="connsiteX137" fmla="*/ 1167687 w 2063611"/>
                <a:gd name="connsiteY137" fmla="*/ 582930 h 4130880"/>
                <a:gd name="connsiteX138" fmla="*/ 1173402 w 2063611"/>
                <a:gd name="connsiteY138" fmla="*/ 506730 h 4130880"/>
                <a:gd name="connsiteX139" fmla="*/ 1221027 w 2063611"/>
                <a:gd name="connsiteY139" fmla="*/ 408622 h 4130880"/>
                <a:gd name="connsiteX140" fmla="*/ 1244840 w 2063611"/>
                <a:gd name="connsiteY140" fmla="*/ 291465 h 4130880"/>
                <a:gd name="connsiteX141" fmla="*/ 1028622 w 2063611"/>
                <a:gd name="connsiteY141" fmla="*/ 443865 h 4130880"/>
                <a:gd name="connsiteX142" fmla="*/ 1051482 w 2063611"/>
                <a:gd name="connsiteY142" fmla="*/ 315277 h 4130880"/>
                <a:gd name="connsiteX143" fmla="*/ 1045767 w 2063611"/>
                <a:gd name="connsiteY143" fmla="*/ 244792 h 4130880"/>
                <a:gd name="connsiteX144" fmla="*/ 1105775 w 2063611"/>
                <a:gd name="connsiteY144" fmla="*/ 204787 h 4130880"/>
                <a:gd name="connsiteX145" fmla="*/ 1057197 w 2063611"/>
                <a:gd name="connsiteY145" fmla="*/ 178117 h 4130880"/>
                <a:gd name="connsiteX146" fmla="*/ 984807 w 2063611"/>
                <a:gd name="connsiteY146" fmla="*/ 184785 h 4130880"/>
                <a:gd name="connsiteX147" fmla="*/ 989570 w 2063611"/>
                <a:gd name="connsiteY147" fmla="*/ 104775 h 4130880"/>
                <a:gd name="connsiteX148" fmla="*/ 941945 w 2063611"/>
                <a:gd name="connsiteY148" fmla="*/ 0 h 4130880"/>
                <a:gd name="connsiteX149" fmla="*/ 941945 w 2063611"/>
                <a:gd name="connsiteY149" fmla="*/ 0 h 4130880"/>
                <a:gd name="connsiteX150" fmla="*/ 941945 w 2063611"/>
                <a:gd name="connsiteY150" fmla="*/ 0 h 4130880"/>
                <a:gd name="connsiteX151" fmla="*/ 879080 w 2063611"/>
                <a:gd name="connsiteY151" fmla="*/ 280035 h 4130880"/>
                <a:gd name="connsiteX152" fmla="*/ 900987 w 2063611"/>
                <a:gd name="connsiteY152" fmla="*/ 320040 h 4130880"/>
                <a:gd name="connsiteX153" fmla="*/ 879080 w 2063611"/>
                <a:gd name="connsiteY153" fmla="*/ 280035 h 4130880"/>
                <a:gd name="connsiteX154" fmla="*/ 856220 w 2063611"/>
                <a:gd name="connsiteY154" fmla="*/ 397192 h 4130880"/>
                <a:gd name="connsiteX155" fmla="*/ 869555 w 2063611"/>
                <a:gd name="connsiteY155" fmla="*/ 428625 h 4130880"/>
                <a:gd name="connsiteX156" fmla="*/ 856220 w 2063611"/>
                <a:gd name="connsiteY156" fmla="*/ 397192 h 4130880"/>
                <a:gd name="connsiteX157" fmla="*/ 1109585 w 2063611"/>
                <a:gd name="connsiteY157" fmla="*/ 462915 h 4130880"/>
                <a:gd name="connsiteX158" fmla="*/ 1059102 w 2063611"/>
                <a:gd name="connsiteY158" fmla="*/ 503872 h 4130880"/>
                <a:gd name="connsiteX159" fmla="*/ 1109585 w 2063611"/>
                <a:gd name="connsiteY159" fmla="*/ 462915 h 4130880"/>
                <a:gd name="connsiteX160" fmla="*/ 1001952 w 2063611"/>
                <a:gd name="connsiteY160" fmla="*/ 577215 h 4130880"/>
                <a:gd name="connsiteX161" fmla="*/ 1021955 w 2063611"/>
                <a:gd name="connsiteY161" fmla="*/ 592455 h 4130880"/>
                <a:gd name="connsiteX162" fmla="*/ 1001952 w 2063611"/>
                <a:gd name="connsiteY162" fmla="*/ 577215 h 4130880"/>
                <a:gd name="connsiteX163" fmla="*/ 1001952 w 2063611"/>
                <a:gd name="connsiteY163" fmla="*/ 577215 h 4130880"/>
                <a:gd name="connsiteX164" fmla="*/ 1103870 w 2063611"/>
                <a:gd name="connsiteY164" fmla="*/ 596265 h 4130880"/>
                <a:gd name="connsiteX165" fmla="*/ 1103870 w 2063611"/>
                <a:gd name="connsiteY165" fmla="*/ 596265 h 4130880"/>
                <a:gd name="connsiteX166" fmla="*/ 1243887 w 2063611"/>
                <a:gd name="connsiteY166" fmla="*/ 625792 h 4130880"/>
                <a:gd name="connsiteX167" fmla="*/ 1243887 w 2063611"/>
                <a:gd name="connsiteY167" fmla="*/ 625792 h 4130880"/>
                <a:gd name="connsiteX168" fmla="*/ 1025765 w 2063611"/>
                <a:gd name="connsiteY168" fmla="*/ 753427 h 4130880"/>
                <a:gd name="connsiteX169" fmla="*/ 1021002 w 2063611"/>
                <a:gd name="connsiteY169" fmla="*/ 773430 h 4130880"/>
                <a:gd name="connsiteX170" fmla="*/ 1025765 w 2063611"/>
                <a:gd name="connsiteY170" fmla="*/ 753427 h 4130880"/>
                <a:gd name="connsiteX171" fmla="*/ 1025765 w 2063611"/>
                <a:gd name="connsiteY171" fmla="*/ 753427 h 4130880"/>
                <a:gd name="connsiteX172" fmla="*/ 954327 w 2063611"/>
                <a:gd name="connsiteY172" fmla="*/ 860107 h 4130880"/>
                <a:gd name="connsiteX173" fmla="*/ 954327 w 2063611"/>
                <a:gd name="connsiteY173" fmla="*/ 860107 h 4130880"/>
                <a:gd name="connsiteX174" fmla="*/ 1029575 w 2063611"/>
                <a:gd name="connsiteY174" fmla="*/ 877252 h 4130880"/>
                <a:gd name="connsiteX175" fmla="*/ 1029575 w 2063611"/>
                <a:gd name="connsiteY175" fmla="*/ 877252 h 4130880"/>
                <a:gd name="connsiteX176" fmla="*/ 914322 w 2063611"/>
                <a:gd name="connsiteY176" fmla="*/ 881062 h 4130880"/>
                <a:gd name="connsiteX177" fmla="*/ 914322 w 2063611"/>
                <a:gd name="connsiteY177" fmla="*/ 881062 h 4130880"/>
                <a:gd name="connsiteX178" fmla="*/ 867650 w 2063611"/>
                <a:gd name="connsiteY178" fmla="*/ 897255 h 4130880"/>
                <a:gd name="connsiteX179" fmla="*/ 867650 w 2063611"/>
                <a:gd name="connsiteY179" fmla="*/ 897255 h 4130880"/>
                <a:gd name="connsiteX180" fmla="*/ 674292 w 2063611"/>
                <a:gd name="connsiteY180" fmla="*/ 897255 h 4130880"/>
                <a:gd name="connsiteX181" fmla="*/ 770495 w 2063611"/>
                <a:gd name="connsiteY181" fmla="*/ 939165 h 4130880"/>
                <a:gd name="connsiteX182" fmla="*/ 674292 w 2063611"/>
                <a:gd name="connsiteY182" fmla="*/ 897255 h 4130880"/>
                <a:gd name="connsiteX183" fmla="*/ 1525827 w 2063611"/>
                <a:gd name="connsiteY183" fmla="*/ 1320165 h 4130880"/>
                <a:gd name="connsiteX184" fmla="*/ 1525827 w 2063611"/>
                <a:gd name="connsiteY184" fmla="*/ 1320165 h 4130880"/>
                <a:gd name="connsiteX185" fmla="*/ 750492 w 2063611"/>
                <a:gd name="connsiteY185" fmla="*/ 1416367 h 4130880"/>
                <a:gd name="connsiteX186" fmla="*/ 750492 w 2063611"/>
                <a:gd name="connsiteY186" fmla="*/ 1416367 h 4130880"/>
                <a:gd name="connsiteX187" fmla="*/ 1551545 w 2063611"/>
                <a:gd name="connsiteY187" fmla="*/ 1757362 h 4130880"/>
                <a:gd name="connsiteX188" fmla="*/ 1551545 w 2063611"/>
                <a:gd name="connsiteY188" fmla="*/ 1757362 h 4130880"/>
                <a:gd name="connsiteX189" fmla="*/ 1759190 w 2063611"/>
                <a:gd name="connsiteY189" fmla="*/ 1800225 h 4130880"/>
                <a:gd name="connsiteX190" fmla="*/ 1759190 w 2063611"/>
                <a:gd name="connsiteY190" fmla="*/ 1800225 h 4130880"/>
                <a:gd name="connsiteX191" fmla="*/ 1762047 w 2063611"/>
                <a:gd name="connsiteY191" fmla="*/ 1999297 h 4130880"/>
                <a:gd name="connsiteX192" fmla="*/ 1762047 w 2063611"/>
                <a:gd name="connsiteY192" fmla="*/ 1999297 h 4130880"/>
                <a:gd name="connsiteX193" fmla="*/ 144702 w 2063611"/>
                <a:gd name="connsiteY193" fmla="*/ 2322195 h 4130880"/>
                <a:gd name="connsiteX194" fmla="*/ 144702 w 2063611"/>
                <a:gd name="connsiteY194" fmla="*/ 2322195 h 4130880"/>
                <a:gd name="connsiteX195" fmla="*/ 294245 w 2063611"/>
                <a:gd name="connsiteY195" fmla="*/ 2390775 h 4130880"/>
                <a:gd name="connsiteX196" fmla="*/ 461885 w 2063611"/>
                <a:gd name="connsiteY196" fmla="*/ 2419350 h 4130880"/>
                <a:gd name="connsiteX197" fmla="*/ 294245 w 2063611"/>
                <a:gd name="connsiteY197" fmla="*/ 2390775 h 4130880"/>
                <a:gd name="connsiteX198" fmla="*/ 510462 w 2063611"/>
                <a:gd name="connsiteY198" fmla="*/ 2399347 h 4130880"/>
                <a:gd name="connsiteX199" fmla="*/ 510462 w 2063611"/>
                <a:gd name="connsiteY199" fmla="*/ 2399347 h 4130880"/>
                <a:gd name="connsiteX200" fmla="*/ 416165 w 2063611"/>
                <a:gd name="connsiteY200" fmla="*/ 2728912 h 4130880"/>
                <a:gd name="connsiteX201" fmla="*/ 416165 w 2063611"/>
                <a:gd name="connsiteY201" fmla="*/ 2728912 h 4130880"/>
                <a:gd name="connsiteX0" fmla="*/ 941945 w 2063611"/>
                <a:gd name="connsiteY0" fmla="*/ 0 h 4128602"/>
                <a:gd name="connsiteX1" fmla="*/ 876222 w 2063611"/>
                <a:gd name="connsiteY1" fmla="*/ 98107 h 4128602"/>
                <a:gd name="connsiteX2" fmla="*/ 901940 w 2063611"/>
                <a:gd name="connsiteY2" fmla="*/ 231457 h 4128602"/>
                <a:gd name="connsiteX3" fmla="*/ 826692 w 2063611"/>
                <a:gd name="connsiteY3" fmla="*/ 186690 h 4128602"/>
                <a:gd name="connsiteX4" fmla="*/ 810500 w 2063611"/>
                <a:gd name="connsiteY4" fmla="*/ 294322 h 4128602"/>
                <a:gd name="connsiteX5" fmla="*/ 802880 w 2063611"/>
                <a:gd name="connsiteY5" fmla="*/ 320992 h 4128602"/>
                <a:gd name="connsiteX6" fmla="*/ 677150 w 2063611"/>
                <a:gd name="connsiteY6" fmla="*/ 374332 h 4128602"/>
                <a:gd name="connsiteX7" fmla="*/ 696200 w 2063611"/>
                <a:gd name="connsiteY7" fmla="*/ 443865 h 4128602"/>
                <a:gd name="connsiteX8" fmla="*/ 707630 w 2063611"/>
                <a:gd name="connsiteY8" fmla="*/ 532447 h 4128602"/>
                <a:gd name="connsiteX9" fmla="*/ 820977 w 2063611"/>
                <a:gd name="connsiteY9" fmla="*/ 566737 h 4128602"/>
                <a:gd name="connsiteX10" fmla="*/ 940040 w 2063611"/>
                <a:gd name="connsiteY10" fmla="*/ 570547 h 4128602"/>
                <a:gd name="connsiteX11" fmla="*/ 724775 w 2063611"/>
                <a:gd name="connsiteY11" fmla="*/ 611505 h 4128602"/>
                <a:gd name="connsiteX12" fmla="*/ 523797 w 2063611"/>
                <a:gd name="connsiteY12" fmla="*/ 594360 h 4128602"/>
                <a:gd name="connsiteX13" fmla="*/ 590472 w 2063611"/>
                <a:gd name="connsiteY13" fmla="*/ 641985 h 4128602"/>
                <a:gd name="connsiteX14" fmla="*/ 621905 w 2063611"/>
                <a:gd name="connsiteY14" fmla="*/ 681037 h 4128602"/>
                <a:gd name="connsiteX15" fmla="*/ 707630 w 2063611"/>
                <a:gd name="connsiteY15" fmla="*/ 721042 h 4128602"/>
                <a:gd name="connsiteX16" fmla="*/ 940040 w 2063611"/>
                <a:gd name="connsiteY16" fmla="*/ 681990 h 4128602"/>
                <a:gd name="connsiteX17" fmla="*/ 667625 w 2063611"/>
                <a:gd name="connsiteY17" fmla="*/ 751522 h 4128602"/>
                <a:gd name="connsiteX18" fmla="*/ 520940 w 2063611"/>
                <a:gd name="connsiteY18" fmla="*/ 781050 h 4128602"/>
                <a:gd name="connsiteX19" fmla="*/ 523797 w 2063611"/>
                <a:gd name="connsiteY19" fmla="*/ 839152 h 4128602"/>
                <a:gd name="connsiteX20" fmla="*/ 561897 w 2063611"/>
                <a:gd name="connsiteY20" fmla="*/ 905827 h 4128602"/>
                <a:gd name="connsiteX21" fmla="*/ 495222 w 2063611"/>
                <a:gd name="connsiteY21" fmla="*/ 951547 h 4128602"/>
                <a:gd name="connsiteX22" fmla="*/ 402830 w 2063611"/>
                <a:gd name="connsiteY22" fmla="*/ 965835 h 4128602"/>
                <a:gd name="connsiteX23" fmla="*/ 539990 w 2063611"/>
                <a:gd name="connsiteY23" fmla="*/ 1060132 h 4128602"/>
                <a:gd name="connsiteX24" fmla="*/ 722870 w 2063611"/>
                <a:gd name="connsiteY24" fmla="*/ 1148715 h 4128602"/>
                <a:gd name="connsiteX25" fmla="*/ 401877 w 2063611"/>
                <a:gd name="connsiteY25" fmla="*/ 1197292 h 4128602"/>
                <a:gd name="connsiteX26" fmla="*/ 523797 w 2063611"/>
                <a:gd name="connsiteY26" fmla="*/ 1303020 h 4128602"/>
                <a:gd name="connsiteX27" fmla="*/ 359015 w 2063611"/>
                <a:gd name="connsiteY27" fmla="*/ 1358265 h 4128602"/>
                <a:gd name="connsiteX28" fmla="*/ 630477 w 2063611"/>
                <a:gd name="connsiteY28" fmla="*/ 1405890 h 4128602"/>
                <a:gd name="connsiteX29" fmla="*/ 610475 w 2063611"/>
                <a:gd name="connsiteY29" fmla="*/ 1480185 h 4128602"/>
                <a:gd name="connsiteX30" fmla="*/ 279005 w 2063611"/>
                <a:gd name="connsiteY30" fmla="*/ 1581150 h 4128602"/>
                <a:gd name="connsiteX31" fmla="*/ 543800 w 2063611"/>
                <a:gd name="connsiteY31" fmla="*/ 1681162 h 4128602"/>
                <a:gd name="connsiteX32" fmla="*/ 620000 w 2063611"/>
                <a:gd name="connsiteY32" fmla="*/ 1659255 h 4128602"/>
                <a:gd name="connsiteX33" fmla="*/ 727632 w 2063611"/>
                <a:gd name="connsiteY33" fmla="*/ 1655445 h 4128602"/>
                <a:gd name="connsiteX34" fmla="*/ 597140 w 2063611"/>
                <a:gd name="connsiteY34" fmla="*/ 1752600 h 4128602"/>
                <a:gd name="connsiteX35" fmla="*/ 210425 w 2063611"/>
                <a:gd name="connsiteY35" fmla="*/ 1787842 h 4128602"/>
                <a:gd name="connsiteX36" fmla="*/ 207567 w 2063611"/>
                <a:gd name="connsiteY36" fmla="*/ 1855470 h 4128602"/>
                <a:gd name="connsiteX37" fmla="*/ 328535 w 2063611"/>
                <a:gd name="connsiteY37" fmla="*/ 1906905 h 4128602"/>
                <a:gd name="connsiteX38" fmla="*/ 465695 w 2063611"/>
                <a:gd name="connsiteY38" fmla="*/ 1909762 h 4128602"/>
                <a:gd name="connsiteX39" fmla="*/ 546657 w 2063611"/>
                <a:gd name="connsiteY39" fmla="*/ 1945957 h 4128602"/>
                <a:gd name="connsiteX40" fmla="*/ 595235 w 2063611"/>
                <a:gd name="connsiteY40" fmla="*/ 1997392 h 4128602"/>
                <a:gd name="connsiteX41" fmla="*/ 268527 w 2063611"/>
                <a:gd name="connsiteY41" fmla="*/ 2017395 h 4128602"/>
                <a:gd name="connsiteX42" fmla="*/ 229475 w 2063611"/>
                <a:gd name="connsiteY42" fmla="*/ 2042160 h 4128602"/>
                <a:gd name="connsiteX43" fmla="*/ 255192 w 2063611"/>
                <a:gd name="connsiteY43" fmla="*/ 2085022 h 4128602"/>
                <a:gd name="connsiteX44" fmla="*/ 413307 w 2063611"/>
                <a:gd name="connsiteY44" fmla="*/ 2144077 h 4128602"/>
                <a:gd name="connsiteX45" fmla="*/ 473315 w 2063611"/>
                <a:gd name="connsiteY45" fmla="*/ 2166937 h 4128602"/>
                <a:gd name="connsiteX46" fmla="*/ 262812 w 2063611"/>
                <a:gd name="connsiteY46" fmla="*/ 2221230 h 4128602"/>
                <a:gd name="connsiteX47" fmla="*/ 98982 w 2063611"/>
                <a:gd name="connsiteY47" fmla="*/ 2243137 h 4128602"/>
                <a:gd name="connsiteX48" fmla="*/ 38022 w 2063611"/>
                <a:gd name="connsiteY48" fmla="*/ 2283142 h 4128602"/>
                <a:gd name="connsiteX49" fmla="*/ 77075 w 2063611"/>
                <a:gd name="connsiteY49" fmla="*/ 2346007 h 4128602"/>
                <a:gd name="connsiteX50" fmla="*/ 196137 w 2063611"/>
                <a:gd name="connsiteY50" fmla="*/ 2437447 h 4128602"/>
                <a:gd name="connsiteX51" fmla="*/ 165657 w 2063611"/>
                <a:gd name="connsiteY51" fmla="*/ 2471737 h 4128602"/>
                <a:gd name="connsiteX52" fmla="*/ 194232 w 2063611"/>
                <a:gd name="connsiteY52" fmla="*/ 2512695 h 4128602"/>
                <a:gd name="connsiteX53" fmla="*/ 294245 w 2063611"/>
                <a:gd name="connsiteY53" fmla="*/ 2551747 h 4128602"/>
                <a:gd name="connsiteX54" fmla="*/ 69455 w 2063611"/>
                <a:gd name="connsiteY54" fmla="*/ 2582227 h 4128602"/>
                <a:gd name="connsiteX55" fmla="*/ 51357 w 2063611"/>
                <a:gd name="connsiteY55" fmla="*/ 2652712 h 4128602"/>
                <a:gd name="connsiteX56" fmla="*/ 103745 w 2063611"/>
                <a:gd name="connsiteY56" fmla="*/ 2686050 h 4128602"/>
                <a:gd name="connsiteX57" fmla="*/ 207567 w 2063611"/>
                <a:gd name="connsiteY57" fmla="*/ 2720340 h 4128602"/>
                <a:gd name="connsiteX58" fmla="*/ 255192 w 2063611"/>
                <a:gd name="connsiteY58" fmla="*/ 2748915 h 4128602"/>
                <a:gd name="connsiteX59" fmla="*/ 351395 w 2063611"/>
                <a:gd name="connsiteY59" fmla="*/ 2726055 h 4128602"/>
                <a:gd name="connsiteX60" fmla="*/ 247572 w 2063611"/>
                <a:gd name="connsiteY60" fmla="*/ 2751772 h 4128602"/>
                <a:gd name="connsiteX61" fmla="*/ 38022 w 2063611"/>
                <a:gd name="connsiteY61" fmla="*/ 2799397 h 4128602"/>
                <a:gd name="connsiteX62" fmla="*/ 38975 w 2063611"/>
                <a:gd name="connsiteY62" fmla="*/ 2858452 h 4128602"/>
                <a:gd name="connsiteX63" fmla="*/ 81837 w 2063611"/>
                <a:gd name="connsiteY63" fmla="*/ 2887980 h 4128602"/>
                <a:gd name="connsiteX64" fmla="*/ 148512 w 2063611"/>
                <a:gd name="connsiteY64" fmla="*/ 2895600 h 4128602"/>
                <a:gd name="connsiteX65" fmla="*/ 336155 w 2063611"/>
                <a:gd name="connsiteY65" fmla="*/ 2907030 h 4128602"/>
                <a:gd name="connsiteX66" fmla="*/ 294245 w 2063611"/>
                <a:gd name="connsiteY66" fmla="*/ 2948940 h 4128602"/>
                <a:gd name="connsiteX67" fmla="*/ 354252 w 2063611"/>
                <a:gd name="connsiteY67" fmla="*/ 2973705 h 4128602"/>
                <a:gd name="connsiteX68" fmla="*/ 504747 w 2063611"/>
                <a:gd name="connsiteY68" fmla="*/ 3022282 h 4128602"/>
                <a:gd name="connsiteX69" fmla="*/ 596187 w 2063611"/>
                <a:gd name="connsiteY69" fmla="*/ 3050857 h 4128602"/>
                <a:gd name="connsiteX70" fmla="*/ 818120 w 2063611"/>
                <a:gd name="connsiteY70" fmla="*/ 2947035 h 4128602"/>
                <a:gd name="connsiteX71" fmla="*/ 950517 w 2063611"/>
                <a:gd name="connsiteY71" fmla="*/ 2920365 h 4128602"/>
                <a:gd name="connsiteX72" fmla="*/ 919792 w 2063611"/>
                <a:gd name="connsiteY72" fmla="*/ 4127603 h 4128602"/>
                <a:gd name="connsiteX73" fmla="*/ 1172829 w 2063611"/>
                <a:gd name="connsiteY73" fmla="*/ 4114994 h 4128602"/>
                <a:gd name="connsiteX74" fmla="*/ 1112442 w 2063611"/>
                <a:gd name="connsiteY74" fmla="*/ 3013710 h 4128602"/>
                <a:gd name="connsiteX75" fmla="*/ 1184832 w 2063611"/>
                <a:gd name="connsiteY75" fmla="*/ 2989897 h 4128602"/>
                <a:gd name="connsiteX76" fmla="*/ 1461057 w 2063611"/>
                <a:gd name="connsiteY76" fmla="*/ 3019425 h 4128602"/>
                <a:gd name="connsiteX77" fmla="*/ 1554402 w 2063611"/>
                <a:gd name="connsiteY77" fmla="*/ 2995612 h 4128602"/>
                <a:gd name="connsiteX78" fmla="*/ 1672512 w 2063611"/>
                <a:gd name="connsiteY78" fmla="*/ 3023235 h 4128602"/>
                <a:gd name="connsiteX79" fmla="*/ 1741092 w 2063611"/>
                <a:gd name="connsiteY79" fmla="*/ 2988945 h 4128602"/>
                <a:gd name="connsiteX80" fmla="*/ 1886825 w 2063611"/>
                <a:gd name="connsiteY80" fmla="*/ 3002280 h 4128602"/>
                <a:gd name="connsiteX81" fmla="*/ 1881110 w 2063611"/>
                <a:gd name="connsiteY81" fmla="*/ 2937510 h 4128602"/>
                <a:gd name="connsiteX82" fmla="*/ 1957310 w 2063611"/>
                <a:gd name="connsiteY82" fmla="*/ 2940367 h 4128602"/>
                <a:gd name="connsiteX83" fmla="*/ 1941117 w 2063611"/>
                <a:gd name="connsiteY83" fmla="*/ 2906077 h 4128602"/>
                <a:gd name="connsiteX84" fmla="*/ 1836342 w 2063611"/>
                <a:gd name="connsiteY84" fmla="*/ 2846070 h 4128602"/>
                <a:gd name="connsiteX85" fmla="*/ 1876347 w 2063611"/>
                <a:gd name="connsiteY85" fmla="*/ 2811780 h 4128602"/>
                <a:gd name="connsiteX86" fmla="*/ 1902065 w 2063611"/>
                <a:gd name="connsiteY86" fmla="*/ 2783205 h 4128602"/>
                <a:gd name="connsiteX87" fmla="*/ 2024937 w 2063611"/>
                <a:gd name="connsiteY87" fmla="*/ 2750820 h 4128602"/>
                <a:gd name="connsiteX88" fmla="*/ 2029700 w 2063611"/>
                <a:gd name="connsiteY88" fmla="*/ 2704147 h 4128602"/>
                <a:gd name="connsiteX89" fmla="*/ 2001125 w 2063611"/>
                <a:gd name="connsiteY89" fmla="*/ 2663190 h 4128602"/>
                <a:gd name="connsiteX90" fmla="*/ 1936355 w 2063611"/>
                <a:gd name="connsiteY90" fmla="*/ 2638425 h 4128602"/>
                <a:gd name="connsiteX91" fmla="*/ 1785860 w 2063611"/>
                <a:gd name="connsiteY91" fmla="*/ 2644140 h 4128602"/>
                <a:gd name="connsiteX92" fmla="*/ 1490585 w 2063611"/>
                <a:gd name="connsiteY92" fmla="*/ 2531745 h 4128602"/>
                <a:gd name="connsiteX93" fmla="*/ 1584882 w 2063611"/>
                <a:gd name="connsiteY93" fmla="*/ 2527935 h 4128602"/>
                <a:gd name="connsiteX94" fmla="*/ 1817292 w 2063611"/>
                <a:gd name="connsiteY94" fmla="*/ 2559367 h 4128602"/>
                <a:gd name="connsiteX95" fmla="*/ 1931592 w 2063611"/>
                <a:gd name="connsiteY95" fmla="*/ 2442210 h 4128602"/>
                <a:gd name="connsiteX96" fmla="*/ 1993505 w 2063611"/>
                <a:gd name="connsiteY96" fmla="*/ 2409825 h 4128602"/>
                <a:gd name="connsiteX97" fmla="*/ 1985885 w 2063611"/>
                <a:gd name="connsiteY97" fmla="*/ 2380297 h 4128602"/>
                <a:gd name="connsiteX98" fmla="*/ 1542020 w 2063611"/>
                <a:gd name="connsiteY98" fmla="*/ 2321242 h 4128602"/>
                <a:gd name="connsiteX99" fmla="*/ 1547735 w 2063611"/>
                <a:gd name="connsiteY99" fmla="*/ 2275522 h 4128602"/>
                <a:gd name="connsiteX100" fmla="*/ 1816340 w 2063611"/>
                <a:gd name="connsiteY100" fmla="*/ 2284095 h 4128602"/>
                <a:gd name="connsiteX101" fmla="*/ 1987790 w 2063611"/>
                <a:gd name="connsiteY101" fmla="*/ 2151697 h 4128602"/>
                <a:gd name="connsiteX102" fmla="*/ 2006840 w 2063611"/>
                <a:gd name="connsiteY102" fmla="*/ 2117407 h 4128602"/>
                <a:gd name="connsiteX103" fmla="*/ 1692515 w 2063611"/>
                <a:gd name="connsiteY103" fmla="*/ 2054542 h 4128602"/>
                <a:gd name="connsiteX104" fmla="*/ 1801100 w 2063611"/>
                <a:gd name="connsiteY104" fmla="*/ 2020252 h 4128602"/>
                <a:gd name="connsiteX105" fmla="*/ 1829675 w 2063611"/>
                <a:gd name="connsiteY105" fmla="*/ 1993582 h 4128602"/>
                <a:gd name="connsiteX106" fmla="*/ 1868727 w 2063611"/>
                <a:gd name="connsiteY106" fmla="*/ 1927860 h 4128602"/>
                <a:gd name="connsiteX107" fmla="*/ 1593455 w 2063611"/>
                <a:gd name="connsiteY107" fmla="*/ 1862137 h 4128602"/>
                <a:gd name="connsiteX108" fmla="*/ 1816340 w 2063611"/>
                <a:gd name="connsiteY108" fmla="*/ 1730692 h 4128602"/>
                <a:gd name="connsiteX109" fmla="*/ 1584882 w 2063611"/>
                <a:gd name="connsiteY109" fmla="*/ 1722120 h 4128602"/>
                <a:gd name="connsiteX110" fmla="*/ 1632507 w 2063611"/>
                <a:gd name="connsiteY110" fmla="*/ 1685925 h 4128602"/>
                <a:gd name="connsiteX111" fmla="*/ 1641080 w 2063611"/>
                <a:gd name="connsiteY111" fmla="*/ 1644967 h 4128602"/>
                <a:gd name="connsiteX112" fmla="*/ 1430577 w 2063611"/>
                <a:gd name="connsiteY112" fmla="*/ 1605915 h 4128602"/>
                <a:gd name="connsiteX113" fmla="*/ 1512492 w 2063611"/>
                <a:gd name="connsiteY113" fmla="*/ 1549717 h 4128602"/>
                <a:gd name="connsiteX114" fmla="*/ 1690610 w 2063611"/>
                <a:gd name="connsiteY114" fmla="*/ 1452562 h 4128602"/>
                <a:gd name="connsiteX115" fmla="*/ 1532495 w 2063611"/>
                <a:gd name="connsiteY115" fmla="*/ 1428750 h 4128602"/>
                <a:gd name="connsiteX116" fmla="*/ 1513445 w 2063611"/>
                <a:gd name="connsiteY116" fmla="*/ 1381125 h 4128602"/>
                <a:gd name="connsiteX117" fmla="*/ 1275320 w 2063611"/>
                <a:gd name="connsiteY117" fmla="*/ 1353502 h 4128602"/>
                <a:gd name="connsiteX118" fmla="*/ 1561070 w 2063611"/>
                <a:gd name="connsiteY118" fmla="*/ 1321117 h 4128602"/>
                <a:gd name="connsiteX119" fmla="*/ 1586787 w 2063611"/>
                <a:gd name="connsiteY119" fmla="*/ 1202055 h 4128602"/>
                <a:gd name="connsiteX120" fmla="*/ 1433435 w 2063611"/>
                <a:gd name="connsiteY120" fmla="*/ 1143952 h 4128602"/>
                <a:gd name="connsiteX121" fmla="*/ 1120062 w 2063611"/>
                <a:gd name="connsiteY121" fmla="*/ 1087755 h 4128602"/>
                <a:gd name="connsiteX122" fmla="*/ 1302942 w 2063611"/>
                <a:gd name="connsiteY122" fmla="*/ 1102042 h 4128602"/>
                <a:gd name="connsiteX123" fmla="*/ 1399145 w 2063611"/>
                <a:gd name="connsiteY123" fmla="*/ 1087755 h 4128602"/>
                <a:gd name="connsiteX124" fmla="*/ 1501062 w 2063611"/>
                <a:gd name="connsiteY124" fmla="*/ 1033462 h 4128602"/>
                <a:gd name="connsiteX125" fmla="*/ 1524875 w 2063611"/>
                <a:gd name="connsiteY125" fmla="*/ 962025 h 4128602"/>
                <a:gd name="connsiteX126" fmla="*/ 1414385 w 2063611"/>
                <a:gd name="connsiteY126" fmla="*/ 931545 h 4128602"/>
                <a:gd name="connsiteX127" fmla="*/ 1147685 w 2063611"/>
                <a:gd name="connsiteY127" fmla="*/ 896302 h 4128602"/>
                <a:gd name="connsiteX128" fmla="*/ 1297227 w 2063611"/>
                <a:gd name="connsiteY128" fmla="*/ 877252 h 4128602"/>
                <a:gd name="connsiteX129" fmla="*/ 1344852 w 2063611"/>
                <a:gd name="connsiteY129" fmla="*/ 861060 h 4128602"/>
                <a:gd name="connsiteX130" fmla="*/ 1473440 w 2063611"/>
                <a:gd name="connsiteY130" fmla="*/ 824865 h 4128602"/>
                <a:gd name="connsiteX131" fmla="*/ 1356282 w 2063611"/>
                <a:gd name="connsiteY131" fmla="*/ 791527 h 4128602"/>
                <a:gd name="connsiteX132" fmla="*/ 1123872 w 2063611"/>
                <a:gd name="connsiteY132" fmla="*/ 748665 h 4128602"/>
                <a:gd name="connsiteX133" fmla="*/ 1012430 w 2063611"/>
                <a:gd name="connsiteY133" fmla="*/ 648652 h 4128602"/>
                <a:gd name="connsiteX134" fmla="*/ 1081010 w 2063611"/>
                <a:gd name="connsiteY134" fmla="*/ 666750 h 4128602"/>
                <a:gd name="connsiteX135" fmla="*/ 1237220 w 2063611"/>
                <a:gd name="connsiteY135" fmla="*/ 720090 h 4128602"/>
                <a:gd name="connsiteX136" fmla="*/ 1382000 w 2063611"/>
                <a:gd name="connsiteY136" fmla="*/ 660082 h 4128602"/>
                <a:gd name="connsiteX137" fmla="*/ 1167687 w 2063611"/>
                <a:gd name="connsiteY137" fmla="*/ 582930 h 4128602"/>
                <a:gd name="connsiteX138" fmla="*/ 1173402 w 2063611"/>
                <a:gd name="connsiteY138" fmla="*/ 506730 h 4128602"/>
                <a:gd name="connsiteX139" fmla="*/ 1221027 w 2063611"/>
                <a:gd name="connsiteY139" fmla="*/ 408622 h 4128602"/>
                <a:gd name="connsiteX140" fmla="*/ 1244840 w 2063611"/>
                <a:gd name="connsiteY140" fmla="*/ 291465 h 4128602"/>
                <a:gd name="connsiteX141" fmla="*/ 1028622 w 2063611"/>
                <a:gd name="connsiteY141" fmla="*/ 443865 h 4128602"/>
                <a:gd name="connsiteX142" fmla="*/ 1051482 w 2063611"/>
                <a:gd name="connsiteY142" fmla="*/ 315277 h 4128602"/>
                <a:gd name="connsiteX143" fmla="*/ 1045767 w 2063611"/>
                <a:gd name="connsiteY143" fmla="*/ 244792 h 4128602"/>
                <a:gd name="connsiteX144" fmla="*/ 1105775 w 2063611"/>
                <a:gd name="connsiteY144" fmla="*/ 204787 h 4128602"/>
                <a:gd name="connsiteX145" fmla="*/ 1057197 w 2063611"/>
                <a:gd name="connsiteY145" fmla="*/ 178117 h 4128602"/>
                <a:gd name="connsiteX146" fmla="*/ 984807 w 2063611"/>
                <a:gd name="connsiteY146" fmla="*/ 184785 h 4128602"/>
                <a:gd name="connsiteX147" fmla="*/ 989570 w 2063611"/>
                <a:gd name="connsiteY147" fmla="*/ 104775 h 4128602"/>
                <a:gd name="connsiteX148" fmla="*/ 941945 w 2063611"/>
                <a:gd name="connsiteY148" fmla="*/ 0 h 4128602"/>
                <a:gd name="connsiteX149" fmla="*/ 941945 w 2063611"/>
                <a:gd name="connsiteY149" fmla="*/ 0 h 4128602"/>
                <a:gd name="connsiteX150" fmla="*/ 941945 w 2063611"/>
                <a:gd name="connsiteY150" fmla="*/ 0 h 4128602"/>
                <a:gd name="connsiteX151" fmla="*/ 879080 w 2063611"/>
                <a:gd name="connsiteY151" fmla="*/ 280035 h 4128602"/>
                <a:gd name="connsiteX152" fmla="*/ 900987 w 2063611"/>
                <a:gd name="connsiteY152" fmla="*/ 320040 h 4128602"/>
                <a:gd name="connsiteX153" fmla="*/ 879080 w 2063611"/>
                <a:gd name="connsiteY153" fmla="*/ 280035 h 4128602"/>
                <a:gd name="connsiteX154" fmla="*/ 856220 w 2063611"/>
                <a:gd name="connsiteY154" fmla="*/ 397192 h 4128602"/>
                <a:gd name="connsiteX155" fmla="*/ 869555 w 2063611"/>
                <a:gd name="connsiteY155" fmla="*/ 428625 h 4128602"/>
                <a:gd name="connsiteX156" fmla="*/ 856220 w 2063611"/>
                <a:gd name="connsiteY156" fmla="*/ 397192 h 4128602"/>
                <a:gd name="connsiteX157" fmla="*/ 1109585 w 2063611"/>
                <a:gd name="connsiteY157" fmla="*/ 462915 h 4128602"/>
                <a:gd name="connsiteX158" fmla="*/ 1059102 w 2063611"/>
                <a:gd name="connsiteY158" fmla="*/ 503872 h 4128602"/>
                <a:gd name="connsiteX159" fmla="*/ 1109585 w 2063611"/>
                <a:gd name="connsiteY159" fmla="*/ 462915 h 4128602"/>
                <a:gd name="connsiteX160" fmla="*/ 1001952 w 2063611"/>
                <a:gd name="connsiteY160" fmla="*/ 577215 h 4128602"/>
                <a:gd name="connsiteX161" fmla="*/ 1021955 w 2063611"/>
                <a:gd name="connsiteY161" fmla="*/ 592455 h 4128602"/>
                <a:gd name="connsiteX162" fmla="*/ 1001952 w 2063611"/>
                <a:gd name="connsiteY162" fmla="*/ 577215 h 4128602"/>
                <a:gd name="connsiteX163" fmla="*/ 1001952 w 2063611"/>
                <a:gd name="connsiteY163" fmla="*/ 577215 h 4128602"/>
                <a:gd name="connsiteX164" fmla="*/ 1103870 w 2063611"/>
                <a:gd name="connsiteY164" fmla="*/ 596265 h 4128602"/>
                <a:gd name="connsiteX165" fmla="*/ 1103870 w 2063611"/>
                <a:gd name="connsiteY165" fmla="*/ 596265 h 4128602"/>
                <a:gd name="connsiteX166" fmla="*/ 1243887 w 2063611"/>
                <a:gd name="connsiteY166" fmla="*/ 625792 h 4128602"/>
                <a:gd name="connsiteX167" fmla="*/ 1243887 w 2063611"/>
                <a:gd name="connsiteY167" fmla="*/ 625792 h 4128602"/>
                <a:gd name="connsiteX168" fmla="*/ 1025765 w 2063611"/>
                <a:gd name="connsiteY168" fmla="*/ 753427 h 4128602"/>
                <a:gd name="connsiteX169" fmla="*/ 1021002 w 2063611"/>
                <a:gd name="connsiteY169" fmla="*/ 773430 h 4128602"/>
                <a:gd name="connsiteX170" fmla="*/ 1025765 w 2063611"/>
                <a:gd name="connsiteY170" fmla="*/ 753427 h 4128602"/>
                <a:gd name="connsiteX171" fmla="*/ 1025765 w 2063611"/>
                <a:gd name="connsiteY171" fmla="*/ 753427 h 4128602"/>
                <a:gd name="connsiteX172" fmla="*/ 954327 w 2063611"/>
                <a:gd name="connsiteY172" fmla="*/ 860107 h 4128602"/>
                <a:gd name="connsiteX173" fmla="*/ 954327 w 2063611"/>
                <a:gd name="connsiteY173" fmla="*/ 860107 h 4128602"/>
                <a:gd name="connsiteX174" fmla="*/ 1029575 w 2063611"/>
                <a:gd name="connsiteY174" fmla="*/ 877252 h 4128602"/>
                <a:gd name="connsiteX175" fmla="*/ 1029575 w 2063611"/>
                <a:gd name="connsiteY175" fmla="*/ 877252 h 4128602"/>
                <a:gd name="connsiteX176" fmla="*/ 914322 w 2063611"/>
                <a:gd name="connsiteY176" fmla="*/ 881062 h 4128602"/>
                <a:gd name="connsiteX177" fmla="*/ 914322 w 2063611"/>
                <a:gd name="connsiteY177" fmla="*/ 881062 h 4128602"/>
                <a:gd name="connsiteX178" fmla="*/ 867650 w 2063611"/>
                <a:gd name="connsiteY178" fmla="*/ 897255 h 4128602"/>
                <a:gd name="connsiteX179" fmla="*/ 867650 w 2063611"/>
                <a:gd name="connsiteY179" fmla="*/ 897255 h 4128602"/>
                <a:gd name="connsiteX180" fmla="*/ 674292 w 2063611"/>
                <a:gd name="connsiteY180" fmla="*/ 897255 h 4128602"/>
                <a:gd name="connsiteX181" fmla="*/ 770495 w 2063611"/>
                <a:gd name="connsiteY181" fmla="*/ 939165 h 4128602"/>
                <a:gd name="connsiteX182" fmla="*/ 674292 w 2063611"/>
                <a:gd name="connsiteY182" fmla="*/ 897255 h 4128602"/>
                <a:gd name="connsiteX183" fmla="*/ 1525827 w 2063611"/>
                <a:gd name="connsiteY183" fmla="*/ 1320165 h 4128602"/>
                <a:gd name="connsiteX184" fmla="*/ 1525827 w 2063611"/>
                <a:gd name="connsiteY184" fmla="*/ 1320165 h 4128602"/>
                <a:gd name="connsiteX185" fmla="*/ 750492 w 2063611"/>
                <a:gd name="connsiteY185" fmla="*/ 1416367 h 4128602"/>
                <a:gd name="connsiteX186" fmla="*/ 750492 w 2063611"/>
                <a:gd name="connsiteY186" fmla="*/ 1416367 h 4128602"/>
                <a:gd name="connsiteX187" fmla="*/ 1551545 w 2063611"/>
                <a:gd name="connsiteY187" fmla="*/ 1757362 h 4128602"/>
                <a:gd name="connsiteX188" fmla="*/ 1551545 w 2063611"/>
                <a:gd name="connsiteY188" fmla="*/ 1757362 h 4128602"/>
                <a:gd name="connsiteX189" fmla="*/ 1759190 w 2063611"/>
                <a:gd name="connsiteY189" fmla="*/ 1800225 h 4128602"/>
                <a:gd name="connsiteX190" fmla="*/ 1759190 w 2063611"/>
                <a:gd name="connsiteY190" fmla="*/ 1800225 h 4128602"/>
                <a:gd name="connsiteX191" fmla="*/ 1762047 w 2063611"/>
                <a:gd name="connsiteY191" fmla="*/ 1999297 h 4128602"/>
                <a:gd name="connsiteX192" fmla="*/ 1762047 w 2063611"/>
                <a:gd name="connsiteY192" fmla="*/ 1999297 h 4128602"/>
                <a:gd name="connsiteX193" fmla="*/ 144702 w 2063611"/>
                <a:gd name="connsiteY193" fmla="*/ 2322195 h 4128602"/>
                <a:gd name="connsiteX194" fmla="*/ 144702 w 2063611"/>
                <a:gd name="connsiteY194" fmla="*/ 2322195 h 4128602"/>
                <a:gd name="connsiteX195" fmla="*/ 294245 w 2063611"/>
                <a:gd name="connsiteY195" fmla="*/ 2390775 h 4128602"/>
                <a:gd name="connsiteX196" fmla="*/ 461885 w 2063611"/>
                <a:gd name="connsiteY196" fmla="*/ 2419350 h 4128602"/>
                <a:gd name="connsiteX197" fmla="*/ 294245 w 2063611"/>
                <a:gd name="connsiteY197" fmla="*/ 2390775 h 4128602"/>
                <a:gd name="connsiteX198" fmla="*/ 510462 w 2063611"/>
                <a:gd name="connsiteY198" fmla="*/ 2399347 h 4128602"/>
                <a:gd name="connsiteX199" fmla="*/ 510462 w 2063611"/>
                <a:gd name="connsiteY199" fmla="*/ 2399347 h 4128602"/>
                <a:gd name="connsiteX200" fmla="*/ 416165 w 2063611"/>
                <a:gd name="connsiteY200" fmla="*/ 2728912 h 4128602"/>
                <a:gd name="connsiteX201" fmla="*/ 416165 w 2063611"/>
                <a:gd name="connsiteY201" fmla="*/ 2728912 h 4128602"/>
                <a:gd name="connsiteX0" fmla="*/ 941945 w 2063611"/>
                <a:gd name="connsiteY0" fmla="*/ 0 h 4128602"/>
                <a:gd name="connsiteX1" fmla="*/ 876222 w 2063611"/>
                <a:gd name="connsiteY1" fmla="*/ 98107 h 4128602"/>
                <a:gd name="connsiteX2" fmla="*/ 901940 w 2063611"/>
                <a:gd name="connsiteY2" fmla="*/ 231457 h 4128602"/>
                <a:gd name="connsiteX3" fmla="*/ 826692 w 2063611"/>
                <a:gd name="connsiteY3" fmla="*/ 186690 h 4128602"/>
                <a:gd name="connsiteX4" fmla="*/ 810500 w 2063611"/>
                <a:gd name="connsiteY4" fmla="*/ 294322 h 4128602"/>
                <a:gd name="connsiteX5" fmla="*/ 802880 w 2063611"/>
                <a:gd name="connsiteY5" fmla="*/ 320992 h 4128602"/>
                <a:gd name="connsiteX6" fmla="*/ 677150 w 2063611"/>
                <a:gd name="connsiteY6" fmla="*/ 374332 h 4128602"/>
                <a:gd name="connsiteX7" fmla="*/ 696200 w 2063611"/>
                <a:gd name="connsiteY7" fmla="*/ 443865 h 4128602"/>
                <a:gd name="connsiteX8" fmla="*/ 707630 w 2063611"/>
                <a:gd name="connsiteY8" fmla="*/ 532447 h 4128602"/>
                <a:gd name="connsiteX9" fmla="*/ 820977 w 2063611"/>
                <a:gd name="connsiteY9" fmla="*/ 566737 h 4128602"/>
                <a:gd name="connsiteX10" fmla="*/ 940040 w 2063611"/>
                <a:gd name="connsiteY10" fmla="*/ 570547 h 4128602"/>
                <a:gd name="connsiteX11" fmla="*/ 724775 w 2063611"/>
                <a:gd name="connsiteY11" fmla="*/ 611505 h 4128602"/>
                <a:gd name="connsiteX12" fmla="*/ 523797 w 2063611"/>
                <a:gd name="connsiteY12" fmla="*/ 594360 h 4128602"/>
                <a:gd name="connsiteX13" fmla="*/ 590472 w 2063611"/>
                <a:gd name="connsiteY13" fmla="*/ 641985 h 4128602"/>
                <a:gd name="connsiteX14" fmla="*/ 621905 w 2063611"/>
                <a:gd name="connsiteY14" fmla="*/ 681037 h 4128602"/>
                <a:gd name="connsiteX15" fmla="*/ 707630 w 2063611"/>
                <a:gd name="connsiteY15" fmla="*/ 721042 h 4128602"/>
                <a:gd name="connsiteX16" fmla="*/ 940040 w 2063611"/>
                <a:gd name="connsiteY16" fmla="*/ 681990 h 4128602"/>
                <a:gd name="connsiteX17" fmla="*/ 667625 w 2063611"/>
                <a:gd name="connsiteY17" fmla="*/ 751522 h 4128602"/>
                <a:gd name="connsiteX18" fmla="*/ 520940 w 2063611"/>
                <a:gd name="connsiteY18" fmla="*/ 781050 h 4128602"/>
                <a:gd name="connsiteX19" fmla="*/ 523797 w 2063611"/>
                <a:gd name="connsiteY19" fmla="*/ 839152 h 4128602"/>
                <a:gd name="connsiteX20" fmla="*/ 561897 w 2063611"/>
                <a:gd name="connsiteY20" fmla="*/ 905827 h 4128602"/>
                <a:gd name="connsiteX21" fmla="*/ 495222 w 2063611"/>
                <a:gd name="connsiteY21" fmla="*/ 951547 h 4128602"/>
                <a:gd name="connsiteX22" fmla="*/ 402830 w 2063611"/>
                <a:gd name="connsiteY22" fmla="*/ 965835 h 4128602"/>
                <a:gd name="connsiteX23" fmla="*/ 539990 w 2063611"/>
                <a:gd name="connsiteY23" fmla="*/ 1060132 h 4128602"/>
                <a:gd name="connsiteX24" fmla="*/ 722870 w 2063611"/>
                <a:gd name="connsiteY24" fmla="*/ 1148715 h 4128602"/>
                <a:gd name="connsiteX25" fmla="*/ 401877 w 2063611"/>
                <a:gd name="connsiteY25" fmla="*/ 1197292 h 4128602"/>
                <a:gd name="connsiteX26" fmla="*/ 523797 w 2063611"/>
                <a:gd name="connsiteY26" fmla="*/ 1303020 h 4128602"/>
                <a:gd name="connsiteX27" fmla="*/ 359015 w 2063611"/>
                <a:gd name="connsiteY27" fmla="*/ 1358265 h 4128602"/>
                <a:gd name="connsiteX28" fmla="*/ 630477 w 2063611"/>
                <a:gd name="connsiteY28" fmla="*/ 1405890 h 4128602"/>
                <a:gd name="connsiteX29" fmla="*/ 610475 w 2063611"/>
                <a:gd name="connsiteY29" fmla="*/ 1480185 h 4128602"/>
                <a:gd name="connsiteX30" fmla="*/ 279005 w 2063611"/>
                <a:gd name="connsiteY30" fmla="*/ 1581150 h 4128602"/>
                <a:gd name="connsiteX31" fmla="*/ 543800 w 2063611"/>
                <a:gd name="connsiteY31" fmla="*/ 1681162 h 4128602"/>
                <a:gd name="connsiteX32" fmla="*/ 620000 w 2063611"/>
                <a:gd name="connsiteY32" fmla="*/ 1659255 h 4128602"/>
                <a:gd name="connsiteX33" fmla="*/ 727632 w 2063611"/>
                <a:gd name="connsiteY33" fmla="*/ 1655445 h 4128602"/>
                <a:gd name="connsiteX34" fmla="*/ 597140 w 2063611"/>
                <a:gd name="connsiteY34" fmla="*/ 1752600 h 4128602"/>
                <a:gd name="connsiteX35" fmla="*/ 210425 w 2063611"/>
                <a:gd name="connsiteY35" fmla="*/ 1787842 h 4128602"/>
                <a:gd name="connsiteX36" fmla="*/ 207567 w 2063611"/>
                <a:gd name="connsiteY36" fmla="*/ 1855470 h 4128602"/>
                <a:gd name="connsiteX37" fmla="*/ 328535 w 2063611"/>
                <a:gd name="connsiteY37" fmla="*/ 1906905 h 4128602"/>
                <a:gd name="connsiteX38" fmla="*/ 465695 w 2063611"/>
                <a:gd name="connsiteY38" fmla="*/ 1909762 h 4128602"/>
                <a:gd name="connsiteX39" fmla="*/ 546657 w 2063611"/>
                <a:gd name="connsiteY39" fmla="*/ 1945957 h 4128602"/>
                <a:gd name="connsiteX40" fmla="*/ 595235 w 2063611"/>
                <a:gd name="connsiteY40" fmla="*/ 1997392 h 4128602"/>
                <a:gd name="connsiteX41" fmla="*/ 268527 w 2063611"/>
                <a:gd name="connsiteY41" fmla="*/ 2017395 h 4128602"/>
                <a:gd name="connsiteX42" fmla="*/ 229475 w 2063611"/>
                <a:gd name="connsiteY42" fmla="*/ 2042160 h 4128602"/>
                <a:gd name="connsiteX43" fmla="*/ 255192 w 2063611"/>
                <a:gd name="connsiteY43" fmla="*/ 2085022 h 4128602"/>
                <a:gd name="connsiteX44" fmla="*/ 413307 w 2063611"/>
                <a:gd name="connsiteY44" fmla="*/ 2144077 h 4128602"/>
                <a:gd name="connsiteX45" fmla="*/ 473315 w 2063611"/>
                <a:gd name="connsiteY45" fmla="*/ 2166937 h 4128602"/>
                <a:gd name="connsiteX46" fmla="*/ 262812 w 2063611"/>
                <a:gd name="connsiteY46" fmla="*/ 2221230 h 4128602"/>
                <a:gd name="connsiteX47" fmla="*/ 98982 w 2063611"/>
                <a:gd name="connsiteY47" fmla="*/ 2243137 h 4128602"/>
                <a:gd name="connsiteX48" fmla="*/ 38022 w 2063611"/>
                <a:gd name="connsiteY48" fmla="*/ 2283142 h 4128602"/>
                <a:gd name="connsiteX49" fmla="*/ 77075 w 2063611"/>
                <a:gd name="connsiteY49" fmla="*/ 2346007 h 4128602"/>
                <a:gd name="connsiteX50" fmla="*/ 196137 w 2063611"/>
                <a:gd name="connsiteY50" fmla="*/ 2437447 h 4128602"/>
                <a:gd name="connsiteX51" fmla="*/ 165657 w 2063611"/>
                <a:gd name="connsiteY51" fmla="*/ 2471737 h 4128602"/>
                <a:gd name="connsiteX52" fmla="*/ 194232 w 2063611"/>
                <a:gd name="connsiteY52" fmla="*/ 2512695 h 4128602"/>
                <a:gd name="connsiteX53" fmla="*/ 294245 w 2063611"/>
                <a:gd name="connsiteY53" fmla="*/ 2551747 h 4128602"/>
                <a:gd name="connsiteX54" fmla="*/ 69455 w 2063611"/>
                <a:gd name="connsiteY54" fmla="*/ 2582227 h 4128602"/>
                <a:gd name="connsiteX55" fmla="*/ 51357 w 2063611"/>
                <a:gd name="connsiteY55" fmla="*/ 2652712 h 4128602"/>
                <a:gd name="connsiteX56" fmla="*/ 103745 w 2063611"/>
                <a:gd name="connsiteY56" fmla="*/ 2686050 h 4128602"/>
                <a:gd name="connsiteX57" fmla="*/ 207567 w 2063611"/>
                <a:gd name="connsiteY57" fmla="*/ 2720340 h 4128602"/>
                <a:gd name="connsiteX58" fmla="*/ 255192 w 2063611"/>
                <a:gd name="connsiteY58" fmla="*/ 2748915 h 4128602"/>
                <a:gd name="connsiteX59" fmla="*/ 351395 w 2063611"/>
                <a:gd name="connsiteY59" fmla="*/ 2726055 h 4128602"/>
                <a:gd name="connsiteX60" fmla="*/ 247572 w 2063611"/>
                <a:gd name="connsiteY60" fmla="*/ 2751772 h 4128602"/>
                <a:gd name="connsiteX61" fmla="*/ 38022 w 2063611"/>
                <a:gd name="connsiteY61" fmla="*/ 2799397 h 4128602"/>
                <a:gd name="connsiteX62" fmla="*/ 38975 w 2063611"/>
                <a:gd name="connsiteY62" fmla="*/ 2858452 h 4128602"/>
                <a:gd name="connsiteX63" fmla="*/ 81837 w 2063611"/>
                <a:gd name="connsiteY63" fmla="*/ 2887980 h 4128602"/>
                <a:gd name="connsiteX64" fmla="*/ 148512 w 2063611"/>
                <a:gd name="connsiteY64" fmla="*/ 2895600 h 4128602"/>
                <a:gd name="connsiteX65" fmla="*/ 336155 w 2063611"/>
                <a:gd name="connsiteY65" fmla="*/ 2907030 h 4128602"/>
                <a:gd name="connsiteX66" fmla="*/ 294245 w 2063611"/>
                <a:gd name="connsiteY66" fmla="*/ 2948940 h 4128602"/>
                <a:gd name="connsiteX67" fmla="*/ 354252 w 2063611"/>
                <a:gd name="connsiteY67" fmla="*/ 2973705 h 4128602"/>
                <a:gd name="connsiteX68" fmla="*/ 504747 w 2063611"/>
                <a:gd name="connsiteY68" fmla="*/ 3022282 h 4128602"/>
                <a:gd name="connsiteX69" fmla="*/ 596187 w 2063611"/>
                <a:gd name="connsiteY69" fmla="*/ 3050857 h 4128602"/>
                <a:gd name="connsiteX70" fmla="*/ 818120 w 2063611"/>
                <a:gd name="connsiteY70" fmla="*/ 2947035 h 4128602"/>
                <a:gd name="connsiteX71" fmla="*/ 950517 w 2063611"/>
                <a:gd name="connsiteY71" fmla="*/ 2920365 h 4128602"/>
                <a:gd name="connsiteX72" fmla="*/ 919792 w 2063611"/>
                <a:gd name="connsiteY72" fmla="*/ 4127603 h 4128602"/>
                <a:gd name="connsiteX73" fmla="*/ 1152485 w 2063611"/>
                <a:gd name="connsiteY73" fmla="*/ 4114994 h 4128602"/>
                <a:gd name="connsiteX74" fmla="*/ 1112442 w 2063611"/>
                <a:gd name="connsiteY74" fmla="*/ 3013710 h 4128602"/>
                <a:gd name="connsiteX75" fmla="*/ 1184832 w 2063611"/>
                <a:gd name="connsiteY75" fmla="*/ 2989897 h 4128602"/>
                <a:gd name="connsiteX76" fmla="*/ 1461057 w 2063611"/>
                <a:gd name="connsiteY76" fmla="*/ 3019425 h 4128602"/>
                <a:gd name="connsiteX77" fmla="*/ 1554402 w 2063611"/>
                <a:gd name="connsiteY77" fmla="*/ 2995612 h 4128602"/>
                <a:gd name="connsiteX78" fmla="*/ 1672512 w 2063611"/>
                <a:gd name="connsiteY78" fmla="*/ 3023235 h 4128602"/>
                <a:gd name="connsiteX79" fmla="*/ 1741092 w 2063611"/>
                <a:gd name="connsiteY79" fmla="*/ 2988945 h 4128602"/>
                <a:gd name="connsiteX80" fmla="*/ 1886825 w 2063611"/>
                <a:gd name="connsiteY80" fmla="*/ 3002280 h 4128602"/>
                <a:gd name="connsiteX81" fmla="*/ 1881110 w 2063611"/>
                <a:gd name="connsiteY81" fmla="*/ 2937510 h 4128602"/>
                <a:gd name="connsiteX82" fmla="*/ 1957310 w 2063611"/>
                <a:gd name="connsiteY82" fmla="*/ 2940367 h 4128602"/>
                <a:gd name="connsiteX83" fmla="*/ 1941117 w 2063611"/>
                <a:gd name="connsiteY83" fmla="*/ 2906077 h 4128602"/>
                <a:gd name="connsiteX84" fmla="*/ 1836342 w 2063611"/>
                <a:gd name="connsiteY84" fmla="*/ 2846070 h 4128602"/>
                <a:gd name="connsiteX85" fmla="*/ 1876347 w 2063611"/>
                <a:gd name="connsiteY85" fmla="*/ 2811780 h 4128602"/>
                <a:gd name="connsiteX86" fmla="*/ 1902065 w 2063611"/>
                <a:gd name="connsiteY86" fmla="*/ 2783205 h 4128602"/>
                <a:gd name="connsiteX87" fmla="*/ 2024937 w 2063611"/>
                <a:gd name="connsiteY87" fmla="*/ 2750820 h 4128602"/>
                <a:gd name="connsiteX88" fmla="*/ 2029700 w 2063611"/>
                <a:gd name="connsiteY88" fmla="*/ 2704147 h 4128602"/>
                <a:gd name="connsiteX89" fmla="*/ 2001125 w 2063611"/>
                <a:gd name="connsiteY89" fmla="*/ 2663190 h 4128602"/>
                <a:gd name="connsiteX90" fmla="*/ 1936355 w 2063611"/>
                <a:gd name="connsiteY90" fmla="*/ 2638425 h 4128602"/>
                <a:gd name="connsiteX91" fmla="*/ 1785860 w 2063611"/>
                <a:gd name="connsiteY91" fmla="*/ 2644140 h 4128602"/>
                <a:gd name="connsiteX92" fmla="*/ 1490585 w 2063611"/>
                <a:gd name="connsiteY92" fmla="*/ 2531745 h 4128602"/>
                <a:gd name="connsiteX93" fmla="*/ 1584882 w 2063611"/>
                <a:gd name="connsiteY93" fmla="*/ 2527935 h 4128602"/>
                <a:gd name="connsiteX94" fmla="*/ 1817292 w 2063611"/>
                <a:gd name="connsiteY94" fmla="*/ 2559367 h 4128602"/>
                <a:gd name="connsiteX95" fmla="*/ 1931592 w 2063611"/>
                <a:gd name="connsiteY95" fmla="*/ 2442210 h 4128602"/>
                <a:gd name="connsiteX96" fmla="*/ 1993505 w 2063611"/>
                <a:gd name="connsiteY96" fmla="*/ 2409825 h 4128602"/>
                <a:gd name="connsiteX97" fmla="*/ 1985885 w 2063611"/>
                <a:gd name="connsiteY97" fmla="*/ 2380297 h 4128602"/>
                <a:gd name="connsiteX98" fmla="*/ 1542020 w 2063611"/>
                <a:gd name="connsiteY98" fmla="*/ 2321242 h 4128602"/>
                <a:gd name="connsiteX99" fmla="*/ 1547735 w 2063611"/>
                <a:gd name="connsiteY99" fmla="*/ 2275522 h 4128602"/>
                <a:gd name="connsiteX100" fmla="*/ 1816340 w 2063611"/>
                <a:gd name="connsiteY100" fmla="*/ 2284095 h 4128602"/>
                <a:gd name="connsiteX101" fmla="*/ 1987790 w 2063611"/>
                <a:gd name="connsiteY101" fmla="*/ 2151697 h 4128602"/>
                <a:gd name="connsiteX102" fmla="*/ 2006840 w 2063611"/>
                <a:gd name="connsiteY102" fmla="*/ 2117407 h 4128602"/>
                <a:gd name="connsiteX103" fmla="*/ 1692515 w 2063611"/>
                <a:gd name="connsiteY103" fmla="*/ 2054542 h 4128602"/>
                <a:gd name="connsiteX104" fmla="*/ 1801100 w 2063611"/>
                <a:gd name="connsiteY104" fmla="*/ 2020252 h 4128602"/>
                <a:gd name="connsiteX105" fmla="*/ 1829675 w 2063611"/>
                <a:gd name="connsiteY105" fmla="*/ 1993582 h 4128602"/>
                <a:gd name="connsiteX106" fmla="*/ 1868727 w 2063611"/>
                <a:gd name="connsiteY106" fmla="*/ 1927860 h 4128602"/>
                <a:gd name="connsiteX107" fmla="*/ 1593455 w 2063611"/>
                <a:gd name="connsiteY107" fmla="*/ 1862137 h 4128602"/>
                <a:gd name="connsiteX108" fmla="*/ 1816340 w 2063611"/>
                <a:gd name="connsiteY108" fmla="*/ 1730692 h 4128602"/>
                <a:gd name="connsiteX109" fmla="*/ 1584882 w 2063611"/>
                <a:gd name="connsiteY109" fmla="*/ 1722120 h 4128602"/>
                <a:gd name="connsiteX110" fmla="*/ 1632507 w 2063611"/>
                <a:gd name="connsiteY110" fmla="*/ 1685925 h 4128602"/>
                <a:gd name="connsiteX111" fmla="*/ 1641080 w 2063611"/>
                <a:gd name="connsiteY111" fmla="*/ 1644967 h 4128602"/>
                <a:gd name="connsiteX112" fmla="*/ 1430577 w 2063611"/>
                <a:gd name="connsiteY112" fmla="*/ 1605915 h 4128602"/>
                <a:gd name="connsiteX113" fmla="*/ 1512492 w 2063611"/>
                <a:gd name="connsiteY113" fmla="*/ 1549717 h 4128602"/>
                <a:gd name="connsiteX114" fmla="*/ 1690610 w 2063611"/>
                <a:gd name="connsiteY114" fmla="*/ 1452562 h 4128602"/>
                <a:gd name="connsiteX115" fmla="*/ 1532495 w 2063611"/>
                <a:gd name="connsiteY115" fmla="*/ 1428750 h 4128602"/>
                <a:gd name="connsiteX116" fmla="*/ 1513445 w 2063611"/>
                <a:gd name="connsiteY116" fmla="*/ 1381125 h 4128602"/>
                <a:gd name="connsiteX117" fmla="*/ 1275320 w 2063611"/>
                <a:gd name="connsiteY117" fmla="*/ 1353502 h 4128602"/>
                <a:gd name="connsiteX118" fmla="*/ 1561070 w 2063611"/>
                <a:gd name="connsiteY118" fmla="*/ 1321117 h 4128602"/>
                <a:gd name="connsiteX119" fmla="*/ 1586787 w 2063611"/>
                <a:gd name="connsiteY119" fmla="*/ 1202055 h 4128602"/>
                <a:gd name="connsiteX120" fmla="*/ 1433435 w 2063611"/>
                <a:gd name="connsiteY120" fmla="*/ 1143952 h 4128602"/>
                <a:gd name="connsiteX121" fmla="*/ 1120062 w 2063611"/>
                <a:gd name="connsiteY121" fmla="*/ 1087755 h 4128602"/>
                <a:gd name="connsiteX122" fmla="*/ 1302942 w 2063611"/>
                <a:gd name="connsiteY122" fmla="*/ 1102042 h 4128602"/>
                <a:gd name="connsiteX123" fmla="*/ 1399145 w 2063611"/>
                <a:gd name="connsiteY123" fmla="*/ 1087755 h 4128602"/>
                <a:gd name="connsiteX124" fmla="*/ 1501062 w 2063611"/>
                <a:gd name="connsiteY124" fmla="*/ 1033462 h 4128602"/>
                <a:gd name="connsiteX125" fmla="*/ 1524875 w 2063611"/>
                <a:gd name="connsiteY125" fmla="*/ 962025 h 4128602"/>
                <a:gd name="connsiteX126" fmla="*/ 1414385 w 2063611"/>
                <a:gd name="connsiteY126" fmla="*/ 931545 h 4128602"/>
                <a:gd name="connsiteX127" fmla="*/ 1147685 w 2063611"/>
                <a:gd name="connsiteY127" fmla="*/ 896302 h 4128602"/>
                <a:gd name="connsiteX128" fmla="*/ 1297227 w 2063611"/>
                <a:gd name="connsiteY128" fmla="*/ 877252 h 4128602"/>
                <a:gd name="connsiteX129" fmla="*/ 1344852 w 2063611"/>
                <a:gd name="connsiteY129" fmla="*/ 861060 h 4128602"/>
                <a:gd name="connsiteX130" fmla="*/ 1473440 w 2063611"/>
                <a:gd name="connsiteY130" fmla="*/ 824865 h 4128602"/>
                <a:gd name="connsiteX131" fmla="*/ 1356282 w 2063611"/>
                <a:gd name="connsiteY131" fmla="*/ 791527 h 4128602"/>
                <a:gd name="connsiteX132" fmla="*/ 1123872 w 2063611"/>
                <a:gd name="connsiteY132" fmla="*/ 748665 h 4128602"/>
                <a:gd name="connsiteX133" fmla="*/ 1012430 w 2063611"/>
                <a:gd name="connsiteY133" fmla="*/ 648652 h 4128602"/>
                <a:gd name="connsiteX134" fmla="*/ 1081010 w 2063611"/>
                <a:gd name="connsiteY134" fmla="*/ 666750 h 4128602"/>
                <a:gd name="connsiteX135" fmla="*/ 1237220 w 2063611"/>
                <a:gd name="connsiteY135" fmla="*/ 720090 h 4128602"/>
                <a:gd name="connsiteX136" fmla="*/ 1382000 w 2063611"/>
                <a:gd name="connsiteY136" fmla="*/ 660082 h 4128602"/>
                <a:gd name="connsiteX137" fmla="*/ 1167687 w 2063611"/>
                <a:gd name="connsiteY137" fmla="*/ 582930 h 4128602"/>
                <a:gd name="connsiteX138" fmla="*/ 1173402 w 2063611"/>
                <a:gd name="connsiteY138" fmla="*/ 506730 h 4128602"/>
                <a:gd name="connsiteX139" fmla="*/ 1221027 w 2063611"/>
                <a:gd name="connsiteY139" fmla="*/ 408622 h 4128602"/>
                <a:gd name="connsiteX140" fmla="*/ 1244840 w 2063611"/>
                <a:gd name="connsiteY140" fmla="*/ 291465 h 4128602"/>
                <a:gd name="connsiteX141" fmla="*/ 1028622 w 2063611"/>
                <a:gd name="connsiteY141" fmla="*/ 443865 h 4128602"/>
                <a:gd name="connsiteX142" fmla="*/ 1051482 w 2063611"/>
                <a:gd name="connsiteY142" fmla="*/ 315277 h 4128602"/>
                <a:gd name="connsiteX143" fmla="*/ 1045767 w 2063611"/>
                <a:gd name="connsiteY143" fmla="*/ 244792 h 4128602"/>
                <a:gd name="connsiteX144" fmla="*/ 1105775 w 2063611"/>
                <a:gd name="connsiteY144" fmla="*/ 204787 h 4128602"/>
                <a:gd name="connsiteX145" fmla="*/ 1057197 w 2063611"/>
                <a:gd name="connsiteY145" fmla="*/ 178117 h 4128602"/>
                <a:gd name="connsiteX146" fmla="*/ 984807 w 2063611"/>
                <a:gd name="connsiteY146" fmla="*/ 184785 h 4128602"/>
                <a:gd name="connsiteX147" fmla="*/ 989570 w 2063611"/>
                <a:gd name="connsiteY147" fmla="*/ 104775 h 4128602"/>
                <a:gd name="connsiteX148" fmla="*/ 941945 w 2063611"/>
                <a:gd name="connsiteY148" fmla="*/ 0 h 4128602"/>
                <a:gd name="connsiteX149" fmla="*/ 941945 w 2063611"/>
                <a:gd name="connsiteY149" fmla="*/ 0 h 4128602"/>
                <a:gd name="connsiteX150" fmla="*/ 941945 w 2063611"/>
                <a:gd name="connsiteY150" fmla="*/ 0 h 4128602"/>
                <a:gd name="connsiteX151" fmla="*/ 879080 w 2063611"/>
                <a:gd name="connsiteY151" fmla="*/ 280035 h 4128602"/>
                <a:gd name="connsiteX152" fmla="*/ 900987 w 2063611"/>
                <a:gd name="connsiteY152" fmla="*/ 320040 h 4128602"/>
                <a:gd name="connsiteX153" fmla="*/ 879080 w 2063611"/>
                <a:gd name="connsiteY153" fmla="*/ 280035 h 4128602"/>
                <a:gd name="connsiteX154" fmla="*/ 856220 w 2063611"/>
                <a:gd name="connsiteY154" fmla="*/ 397192 h 4128602"/>
                <a:gd name="connsiteX155" fmla="*/ 869555 w 2063611"/>
                <a:gd name="connsiteY155" fmla="*/ 428625 h 4128602"/>
                <a:gd name="connsiteX156" fmla="*/ 856220 w 2063611"/>
                <a:gd name="connsiteY156" fmla="*/ 397192 h 4128602"/>
                <a:gd name="connsiteX157" fmla="*/ 1109585 w 2063611"/>
                <a:gd name="connsiteY157" fmla="*/ 462915 h 4128602"/>
                <a:gd name="connsiteX158" fmla="*/ 1059102 w 2063611"/>
                <a:gd name="connsiteY158" fmla="*/ 503872 h 4128602"/>
                <a:gd name="connsiteX159" fmla="*/ 1109585 w 2063611"/>
                <a:gd name="connsiteY159" fmla="*/ 462915 h 4128602"/>
                <a:gd name="connsiteX160" fmla="*/ 1001952 w 2063611"/>
                <a:gd name="connsiteY160" fmla="*/ 577215 h 4128602"/>
                <a:gd name="connsiteX161" fmla="*/ 1021955 w 2063611"/>
                <a:gd name="connsiteY161" fmla="*/ 592455 h 4128602"/>
                <a:gd name="connsiteX162" fmla="*/ 1001952 w 2063611"/>
                <a:gd name="connsiteY162" fmla="*/ 577215 h 4128602"/>
                <a:gd name="connsiteX163" fmla="*/ 1001952 w 2063611"/>
                <a:gd name="connsiteY163" fmla="*/ 577215 h 4128602"/>
                <a:gd name="connsiteX164" fmla="*/ 1103870 w 2063611"/>
                <a:gd name="connsiteY164" fmla="*/ 596265 h 4128602"/>
                <a:gd name="connsiteX165" fmla="*/ 1103870 w 2063611"/>
                <a:gd name="connsiteY165" fmla="*/ 596265 h 4128602"/>
                <a:gd name="connsiteX166" fmla="*/ 1243887 w 2063611"/>
                <a:gd name="connsiteY166" fmla="*/ 625792 h 4128602"/>
                <a:gd name="connsiteX167" fmla="*/ 1243887 w 2063611"/>
                <a:gd name="connsiteY167" fmla="*/ 625792 h 4128602"/>
                <a:gd name="connsiteX168" fmla="*/ 1025765 w 2063611"/>
                <a:gd name="connsiteY168" fmla="*/ 753427 h 4128602"/>
                <a:gd name="connsiteX169" fmla="*/ 1021002 w 2063611"/>
                <a:gd name="connsiteY169" fmla="*/ 773430 h 4128602"/>
                <a:gd name="connsiteX170" fmla="*/ 1025765 w 2063611"/>
                <a:gd name="connsiteY170" fmla="*/ 753427 h 4128602"/>
                <a:gd name="connsiteX171" fmla="*/ 1025765 w 2063611"/>
                <a:gd name="connsiteY171" fmla="*/ 753427 h 4128602"/>
                <a:gd name="connsiteX172" fmla="*/ 954327 w 2063611"/>
                <a:gd name="connsiteY172" fmla="*/ 860107 h 4128602"/>
                <a:gd name="connsiteX173" fmla="*/ 954327 w 2063611"/>
                <a:gd name="connsiteY173" fmla="*/ 860107 h 4128602"/>
                <a:gd name="connsiteX174" fmla="*/ 1029575 w 2063611"/>
                <a:gd name="connsiteY174" fmla="*/ 877252 h 4128602"/>
                <a:gd name="connsiteX175" fmla="*/ 1029575 w 2063611"/>
                <a:gd name="connsiteY175" fmla="*/ 877252 h 4128602"/>
                <a:gd name="connsiteX176" fmla="*/ 914322 w 2063611"/>
                <a:gd name="connsiteY176" fmla="*/ 881062 h 4128602"/>
                <a:gd name="connsiteX177" fmla="*/ 914322 w 2063611"/>
                <a:gd name="connsiteY177" fmla="*/ 881062 h 4128602"/>
                <a:gd name="connsiteX178" fmla="*/ 867650 w 2063611"/>
                <a:gd name="connsiteY178" fmla="*/ 897255 h 4128602"/>
                <a:gd name="connsiteX179" fmla="*/ 867650 w 2063611"/>
                <a:gd name="connsiteY179" fmla="*/ 897255 h 4128602"/>
                <a:gd name="connsiteX180" fmla="*/ 674292 w 2063611"/>
                <a:gd name="connsiteY180" fmla="*/ 897255 h 4128602"/>
                <a:gd name="connsiteX181" fmla="*/ 770495 w 2063611"/>
                <a:gd name="connsiteY181" fmla="*/ 939165 h 4128602"/>
                <a:gd name="connsiteX182" fmla="*/ 674292 w 2063611"/>
                <a:gd name="connsiteY182" fmla="*/ 897255 h 4128602"/>
                <a:gd name="connsiteX183" fmla="*/ 1525827 w 2063611"/>
                <a:gd name="connsiteY183" fmla="*/ 1320165 h 4128602"/>
                <a:gd name="connsiteX184" fmla="*/ 1525827 w 2063611"/>
                <a:gd name="connsiteY184" fmla="*/ 1320165 h 4128602"/>
                <a:gd name="connsiteX185" fmla="*/ 750492 w 2063611"/>
                <a:gd name="connsiteY185" fmla="*/ 1416367 h 4128602"/>
                <a:gd name="connsiteX186" fmla="*/ 750492 w 2063611"/>
                <a:gd name="connsiteY186" fmla="*/ 1416367 h 4128602"/>
                <a:gd name="connsiteX187" fmla="*/ 1551545 w 2063611"/>
                <a:gd name="connsiteY187" fmla="*/ 1757362 h 4128602"/>
                <a:gd name="connsiteX188" fmla="*/ 1551545 w 2063611"/>
                <a:gd name="connsiteY188" fmla="*/ 1757362 h 4128602"/>
                <a:gd name="connsiteX189" fmla="*/ 1759190 w 2063611"/>
                <a:gd name="connsiteY189" fmla="*/ 1800225 h 4128602"/>
                <a:gd name="connsiteX190" fmla="*/ 1759190 w 2063611"/>
                <a:gd name="connsiteY190" fmla="*/ 1800225 h 4128602"/>
                <a:gd name="connsiteX191" fmla="*/ 1762047 w 2063611"/>
                <a:gd name="connsiteY191" fmla="*/ 1999297 h 4128602"/>
                <a:gd name="connsiteX192" fmla="*/ 1762047 w 2063611"/>
                <a:gd name="connsiteY192" fmla="*/ 1999297 h 4128602"/>
                <a:gd name="connsiteX193" fmla="*/ 144702 w 2063611"/>
                <a:gd name="connsiteY193" fmla="*/ 2322195 h 4128602"/>
                <a:gd name="connsiteX194" fmla="*/ 144702 w 2063611"/>
                <a:gd name="connsiteY194" fmla="*/ 2322195 h 4128602"/>
                <a:gd name="connsiteX195" fmla="*/ 294245 w 2063611"/>
                <a:gd name="connsiteY195" fmla="*/ 2390775 h 4128602"/>
                <a:gd name="connsiteX196" fmla="*/ 461885 w 2063611"/>
                <a:gd name="connsiteY196" fmla="*/ 2419350 h 4128602"/>
                <a:gd name="connsiteX197" fmla="*/ 294245 w 2063611"/>
                <a:gd name="connsiteY197" fmla="*/ 2390775 h 4128602"/>
                <a:gd name="connsiteX198" fmla="*/ 510462 w 2063611"/>
                <a:gd name="connsiteY198" fmla="*/ 2399347 h 4128602"/>
                <a:gd name="connsiteX199" fmla="*/ 510462 w 2063611"/>
                <a:gd name="connsiteY199" fmla="*/ 2399347 h 4128602"/>
                <a:gd name="connsiteX200" fmla="*/ 416165 w 2063611"/>
                <a:gd name="connsiteY200" fmla="*/ 2728912 h 4128602"/>
                <a:gd name="connsiteX201" fmla="*/ 416165 w 2063611"/>
                <a:gd name="connsiteY201" fmla="*/ 2728912 h 4128602"/>
                <a:gd name="connsiteX0" fmla="*/ 941945 w 2063611"/>
                <a:gd name="connsiteY0" fmla="*/ 0 h 4128602"/>
                <a:gd name="connsiteX1" fmla="*/ 876222 w 2063611"/>
                <a:gd name="connsiteY1" fmla="*/ 98107 h 4128602"/>
                <a:gd name="connsiteX2" fmla="*/ 901940 w 2063611"/>
                <a:gd name="connsiteY2" fmla="*/ 231457 h 4128602"/>
                <a:gd name="connsiteX3" fmla="*/ 826692 w 2063611"/>
                <a:gd name="connsiteY3" fmla="*/ 186690 h 4128602"/>
                <a:gd name="connsiteX4" fmla="*/ 810500 w 2063611"/>
                <a:gd name="connsiteY4" fmla="*/ 294322 h 4128602"/>
                <a:gd name="connsiteX5" fmla="*/ 802880 w 2063611"/>
                <a:gd name="connsiteY5" fmla="*/ 320992 h 4128602"/>
                <a:gd name="connsiteX6" fmla="*/ 677150 w 2063611"/>
                <a:gd name="connsiteY6" fmla="*/ 374332 h 4128602"/>
                <a:gd name="connsiteX7" fmla="*/ 696200 w 2063611"/>
                <a:gd name="connsiteY7" fmla="*/ 443865 h 4128602"/>
                <a:gd name="connsiteX8" fmla="*/ 707630 w 2063611"/>
                <a:gd name="connsiteY8" fmla="*/ 532447 h 4128602"/>
                <a:gd name="connsiteX9" fmla="*/ 820977 w 2063611"/>
                <a:gd name="connsiteY9" fmla="*/ 566737 h 4128602"/>
                <a:gd name="connsiteX10" fmla="*/ 940040 w 2063611"/>
                <a:gd name="connsiteY10" fmla="*/ 570547 h 4128602"/>
                <a:gd name="connsiteX11" fmla="*/ 724775 w 2063611"/>
                <a:gd name="connsiteY11" fmla="*/ 611505 h 4128602"/>
                <a:gd name="connsiteX12" fmla="*/ 523797 w 2063611"/>
                <a:gd name="connsiteY12" fmla="*/ 594360 h 4128602"/>
                <a:gd name="connsiteX13" fmla="*/ 590472 w 2063611"/>
                <a:gd name="connsiteY13" fmla="*/ 641985 h 4128602"/>
                <a:gd name="connsiteX14" fmla="*/ 621905 w 2063611"/>
                <a:gd name="connsiteY14" fmla="*/ 681037 h 4128602"/>
                <a:gd name="connsiteX15" fmla="*/ 707630 w 2063611"/>
                <a:gd name="connsiteY15" fmla="*/ 721042 h 4128602"/>
                <a:gd name="connsiteX16" fmla="*/ 940040 w 2063611"/>
                <a:gd name="connsiteY16" fmla="*/ 681990 h 4128602"/>
                <a:gd name="connsiteX17" fmla="*/ 667625 w 2063611"/>
                <a:gd name="connsiteY17" fmla="*/ 751522 h 4128602"/>
                <a:gd name="connsiteX18" fmla="*/ 520940 w 2063611"/>
                <a:gd name="connsiteY18" fmla="*/ 781050 h 4128602"/>
                <a:gd name="connsiteX19" fmla="*/ 523797 w 2063611"/>
                <a:gd name="connsiteY19" fmla="*/ 839152 h 4128602"/>
                <a:gd name="connsiteX20" fmla="*/ 561897 w 2063611"/>
                <a:gd name="connsiteY20" fmla="*/ 905827 h 4128602"/>
                <a:gd name="connsiteX21" fmla="*/ 495222 w 2063611"/>
                <a:gd name="connsiteY21" fmla="*/ 951547 h 4128602"/>
                <a:gd name="connsiteX22" fmla="*/ 402830 w 2063611"/>
                <a:gd name="connsiteY22" fmla="*/ 965835 h 4128602"/>
                <a:gd name="connsiteX23" fmla="*/ 539990 w 2063611"/>
                <a:gd name="connsiteY23" fmla="*/ 1060132 h 4128602"/>
                <a:gd name="connsiteX24" fmla="*/ 722870 w 2063611"/>
                <a:gd name="connsiteY24" fmla="*/ 1148715 h 4128602"/>
                <a:gd name="connsiteX25" fmla="*/ 401877 w 2063611"/>
                <a:gd name="connsiteY25" fmla="*/ 1197292 h 4128602"/>
                <a:gd name="connsiteX26" fmla="*/ 523797 w 2063611"/>
                <a:gd name="connsiteY26" fmla="*/ 1303020 h 4128602"/>
                <a:gd name="connsiteX27" fmla="*/ 359015 w 2063611"/>
                <a:gd name="connsiteY27" fmla="*/ 1358265 h 4128602"/>
                <a:gd name="connsiteX28" fmla="*/ 630477 w 2063611"/>
                <a:gd name="connsiteY28" fmla="*/ 1405890 h 4128602"/>
                <a:gd name="connsiteX29" fmla="*/ 610475 w 2063611"/>
                <a:gd name="connsiteY29" fmla="*/ 1480185 h 4128602"/>
                <a:gd name="connsiteX30" fmla="*/ 279005 w 2063611"/>
                <a:gd name="connsiteY30" fmla="*/ 1581150 h 4128602"/>
                <a:gd name="connsiteX31" fmla="*/ 543800 w 2063611"/>
                <a:gd name="connsiteY31" fmla="*/ 1681162 h 4128602"/>
                <a:gd name="connsiteX32" fmla="*/ 620000 w 2063611"/>
                <a:gd name="connsiteY32" fmla="*/ 1659255 h 4128602"/>
                <a:gd name="connsiteX33" fmla="*/ 727632 w 2063611"/>
                <a:gd name="connsiteY33" fmla="*/ 1655445 h 4128602"/>
                <a:gd name="connsiteX34" fmla="*/ 597140 w 2063611"/>
                <a:gd name="connsiteY34" fmla="*/ 1752600 h 4128602"/>
                <a:gd name="connsiteX35" fmla="*/ 210425 w 2063611"/>
                <a:gd name="connsiteY35" fmla="*/ 1787842 h 4128602"/>
                <a:gd name="connsiteX36" fmla="*/ 207567 w 2063611"/>
                <a:gd name="connsiteY36" fmla="*/ 1855470 h 4128602"/>
                <a:gd name="connsiteX37" fmla="*/ 328535 w 2063611"/>
                <a:gd name="connsiteY37" fmla="*/ 1906905 h 4128602"/>
                <a:gd name="connsiteX38" fmla="*/ 465695 w 2063611"/>
                <a:gd name="connsiteY38" fmla="*/ 1909762 h 4128602"/>
                <a:gd name="connsiteX39" fmla="*/ 546657 w 2063611"/>
                <a:gd name="connsiteY39" fmla="*/ 1945957 h 4128602"/>
                <a:gd name="connsiteX40" fmla="*/ 595235 w 2063611"/>
                <a:gd name="connsiteY40" fmla="*/ 1997392 h 4128602"/>
                <a:gd name="connsiteX41" fmla="*/ 268527 w 2063611"/>
                <a:gd name="connsiteY41" fmla="*/ 2017395 h 4128602"/>
                <a:gd name="connsiteX42" fmla="*/ 229475 w 2063611"/>
                <a:gd name="connsiteY42" fmla="*/ 2042160 h 4128602"/>
                <a:gd name="connsiteX43" fmla="*/ 255192 w 2063611"/>
                <a:gd name="connsiteY43" fmla="*/ 2085022 h 4128602"/>
                <a:gd name="connsiteX44" fmla="*/ 413307 w 2063611"/>
                <a:gd name="connsiteY44" fmla="*/ 2144077 h 4128602"/>
                <a:gd name="connsiteX45" fmla="*/ 473315 w 2063611"/>
                <a:gd name="connsiteY45" fmla="*/ 2166937 h 4128602"/>
                <a:gd name="connsiteX46" fmla="*/ 262812 w 2063611"/>
                <a:gd name="connsiteY46" fmla="*/ 2221230 h 4128602"/>
                <a:gd name="connsiteX47" fmla="*/ 98982 w 2063611"/>
                <a:gd name="connsiteY47" fmla="*/ 2243137 h 4128602"/>
                <a:gd name="connsiteX48" fmla="*/ 38022 w 2063611"/>
                <a:gd name="connsiteY48" fmla="*/ 2283142 h 4128602"/>
                <a:gd name="connsiteX49" fmla="*/ 77075 w 2063611"/>
                <a:gd name="connsiteY49" fmla="*/ 2346007 h 4128602"/>
                <a:gd name="connsiteX50" fmla="*/ 196137 w 2063611"/>
                <a:gd name="connsiteY50" fmla="*/ 2437447 h 4128602"/>
                <a:gd name="connsiteX51" fmla="*/ 165657 w 2063611"/>
                <a:gd name="connsiteY51" fmla="*/ 2471737 h 4128602"/>
                <a:gd name="connsiteX52" fmla="*/ 194232 w 2063611"/>
                <a:gd name="connsiteY52" fmla="*/ 2512695 h 4128602"/>
                <a:gd name="connsiteX53" fmla="*/ 294245 w 2063611"/>
                <a:gd name="connsiteY53" fmla="*/ 2551747 h 4128602"/>
                <a:gd name="connsiteX54" fmla="*/ 69455 w 2063611"/>
                <a:gd name="connsiteY54" fmla="*/ 2582227 h 4128602"/>
                <a:gd name="connsiteX55" fmla="*/ 51357 w 2063611"/>
                <a:gd name="connsiteY55" fmla="*/ 2652712 h 4128602"/>
                <a:gd name="connsiteX56" fmla="*/ 103745 w 2063611"/>
                <a:gd name="connsiteY56" fmla="*/ 2686050 h 4128602"/>
                <a:gd name="connsiteX57" fmla="*/ 207567 w 2063611"/>
                <a:gd name="connsiteY57" fmla="*/ 2720340 h 4128602"/>
                <a:gd name="connsiteX58" fmla="*/ 255192 w 2063611"/>
                <a:gd name="connsiteY58" fmla="*/ 2748915 h 4128602"/>
                <a:gd name="connsiteX59" fmla="*/ 351395 w 2063611"/>
                <a:gd name="connsiteY59" fmla="*/ 2726055 h 4128602"/>
                <a:gd name="connsiteX60" fmla="*/ 247572 w 2063611"/>
                <a:gd name="connsiteY60" fmla="*/ 2751772 h 4128602"/>
                <a:gd name="connsiteX61" fmla="*/ 38022 w 2063611"/>
                <a:gd name="connsiteY61" fmla="*/ 2799397 h 4128602"/>
                <a:gd name="connsiteX62" fmla="*/ 38975 w 2063611"/>
                <a:gd name="connsiteY62" fmla="*/ 2858452 h 4128602"/>
                <a:gd name="connsiteX63" fmla="*/ 81837 w 2063611"/>
                <a:gd name="connsiteY63" fmla="*/ 2887980 h 4128602"/>
                <a:gd name="connsiteX64" fmla="*/ 148512 w 2063611"/>
                <a:gd name="connsiteY64" fmla="*/ 2895600 h 4128602"/>
                <a:gd name="connsiteX65" fmla="*/ 336155 w 2063611"/>
                <a:gd name="connsiteY65" fmla="*/ 2907030 h 4128602"/>
                <a:gd name="connsiteX66" fmla="*/ 294245 w 2063611"/>
                <a:gd name="connsiteY66" fmla="*/ 2948940 h 4128602"/>
                <a:gd name="connsiteX67" fmla="*/ 354252 w 2063611"/>
                <a:gd name="connsiteY67" fmla="*/ 2973705 h 4128602"/>
                <a:gd name="connsiteX68" fmla="*/ 504747 w 2063611"/>
                <a:gd name="connsiteY68" fmla="*/ 3022282 h 4128602"/>
                <a:gd name="connsiteX69" fmla="*/ 596187 w 2063611"/>
                <a:gd name="connsiteY69" fmla="*/ 3050857 h 4128602"/>
                <a:gd name="connsiteX70" fmla="*/ 818120 w 2063611"/>
                <a:gd name="connsiteY70" fmla="*/ 2947035 h 4128602"/>
                <a:gd name="connsiteX71" fmla="*/ 950517 w 2063611"/>
                <a:gd name="connsiteY71" fmla="*/ 2920365 h 4128602"/>
                <a:gd name="connsiteX72" fmla="*/ 919792 w 2063611"/>
                <a:gd name="connsiteY72" fmla="*/ 4127603 h 4128602"/>
                <a:gd name="connsiteX73" fmla="*/ 1152485 w 2063611"/>
                <a:gd name="connsiteY73" fmla="*/ 4114994 h 4128602"/>
                <a:gd name="connsiteX74" fmla="*/ 1112442 w 2063611"/>
                <a:gd name="connsiteY74" fmla="*/ 3013710 h 4128602"/>
                <a:gd name="connsiteX75" fmla="*/ 1184832 w 2063611"/>
                <a:gd name="connsiteY75" fmla="*/ 2989897 h 4128602"/>
                <a:gd name="connsiteX76" fmla="*/ 1461057 w 2063611"/>
                <a:gd name="connsiteY76" fmla="*/ 3019425 h 4128602"/>
                <a:gd name="connsiteX77" fmla="*/ 1554402 w 2063611"/>
                <a:gd name="connsiteY77" fmla="*/ 2995612 h 4128602"/>
                <a:gd name="connsiteX78" fmla="*/ 1672512 w 2063611"/>
                <a:gd name="connsiteY78" fmla="*/ 3023235 h 4128602"/>
                <a:gd name="connsiteX79" fmla="*/ 1741092 w 2063611"/>
                <a:gd name="connsiteY79" fmla="*/ 2988945 h 4128602"/>
                <a:gd name="connsiteX80" fmla="*/ 1886825 w 2063611"/>
                <a:gd name="connsiteY80" fmla="*/ 3002280 h 4128602"/>
                <a:gd name="connsiteX81" fmla="*/ 1881110 w 2063611"/>
                <a:gd name="connsiteY81" fmla="*/ 2937510 h 4128602"/>
                <a:gd name="connsiteX82" fmla="*/ 1957310 w 2063611"/>
                <a:gd name="connsiteY82" fmla="*/ 2940367 h 4128602"/>
                <a:gd name="connsiteX83" fmla="*/ 1941117 w 2063611"/>
                <a:gd name="connsiteY83" fmla="*/ 2906077 h 4128602"/>
                <a:gd name="connsiteX84" fmla="*/ 1836342 w 2063611"/>
                <a:gd name="connsiteY84" fmla="*/ 2846070 h 4128602"/>
                <a:gd name="connsiteX85" fmla="*/ 1876347 w 2063611"/>
                <a:gd name="connsiteY85" fmla="*/ 2811780 h 4128602"/>
                <a:gd name="connsiteX86" fmla="*/ 1902065 w 2063611"/>
                <a:gd name="connsiteY86" fmla="*/ 2783205 h 4128602"/>
                <a:gd name="connsiteX87" fmla="*/ 2024937 w 2063611"/>
                <a:gd name="connsiteY87" fmla="*/ 2750820 h 4128602"/>
                <a:gd name="connsiteX88" fmla="*/ 2029700 w 2063611"/>
                <a:gd name="connsiteY88" fmla="*/ 2704147 h 4128602"/>
                <a:gd name="connsiteX89" fmla="*/ 2001125 w 2063611"/>
                <a:gd name="connsiteY89" fmla="*/ 2663190 h 4128602"/>
                <a:gd name="connsiteX90" fmla="*/ 1936355 w 2063611"/>
                <a:gd name="connsiteY90" fmla="*/ 2638425 h 4128602"/>
                <a:gd name="connsiteX91" fmla="*/ 1785860 w 2063611"/>
                <a:gd name="connsiteY91" fmla="*/ 2644140 h 4128602"/>
                <a:gd name="connsiteX92" fmla="*/ 1490585 w 2063611"/>
                <a:gd name="connsiteY92" fmla="*/ 2531745 h 4128602"/>
                <a:gd name="connsiteX93" fmla="*/ 1584882 w 2063611"/>
                <a:gd name="connsiteY93" fmla="*/ 2527935 h 4128602"/>
                <a:gd name="connsiteX94" fmla="*/ 1817292 w 2063611"/>
                <a:gd name="connsiteY94" fmla="*/ 2559367 h 4128602"/>
                <a:gd name="connsiteX95" fmla="*/ 1931592 w 2063611"/>
                <a:gd name="connsiteY95" fmla="*/ 2442210 h 4128602"/>
                <a:gd name="connsiteX96" fmla="*/ 1993505 w 2063611"/>
                <a:gd name="connsiteY96" fmla="*/ 2409825 h 4128602"/>
                <a:gd name="connsiteX97" fmla="*/ 1985885 w 2063611"/>
                <a:gd name="connsiteY97" fmla="*/ 2380297 h 4128602"/>
                <a:gd name="connsiteX98" fmla="*/ 1542020 w 2063611"/>
                <a:gd name="connsiteY98" fmla="*/ 2321242 h 4128602"/>
                <a:gd name="connsiteX99" fmla="*/ 1547735 w 2063611"/>
                <a:gd name="connsiteY99" fmla="*/ 2275522 h 4128602"/>
                <a:gd name="connsiteX100" fmla="*/ 1816340 w 2063611"/>
                <a:gd name="connsiteY100" fmla="*/ 2284095 h 4128602"/>
                <a:gd name="connsiteX101" fmla="*/ 1987790 w 2063611"/>
                <a:gd name="connsiteY101" fmla="*/ 2151697 h 4128602"/>
                <a:gd name="connsiteX102" fmla="*/ 2006840 w 2063611"/>
                <a:gd name="connsiteY102" fmla="*/ 2117407 h 4128602"/>
                <a:gd name="connsiteX103" fmla="*/ 1692515 w 2063611"/>
                <a:gd name="connsiteY103" fmla="*/ 2054542 h 4128602"/>
                <a:gd name="connsiteX104" fmla="*/ 1801100 w 2063611"/>
                <a:gd name="connsiteY104" fmla="*/ 2020252 h 4128602"/>
                <a:gd name="connsiteX105" fmla="*/ 1829675 w 2063611"/>
                <a:gd name="connsiteY105" fmla="*/ 1993582 h 4128602"/>
                <a:gd name="connsiteX106" fmla="*/ 1868727 w 2063611"/>
                <a:gd name="connsiteY106" fmla="*/ 1927860 h 4128602"/>
                <a:gd name="connsiteX107" fmla="*/ 1593455 w 2063611"/>
                <a:gd name="connsiteY107" fmla="*/ 1862137 h 4128602"/>
                <a:gd name="connsiteX108" fmla="*/ 1816340 w 2063611"/>
                <a:gd name="connsiteY108" fmla="*/ 1730692 h 4128602"/>
                <a:gd name="connsiteX109" fmla="*/ 1584882 w 2063611"/>
                <a:gd name="connsiteY109" fmla="*/ 1722120 h 4128602"/>
                <a:gd name="connsiteX110" fmla="*/ 1632507 w 2063611"/>
                <a:gd name="connsiteY110" fmla="*/ 1685925 h 4128602"/>
                <a:gd name="connsiteX111" fmla="*/ 1641080 w 2063611"/>
                <a:gd name="connsiteY111" fmla="*/ 1644967 h 4128602"/>
                <a:gd name="connsiteX112" fmla="*/ 1430577 w 2063611"/>
                <a:gd name="connsiteY112" fmla="*/ 1605915 h 4128602"/>
                <a:gd name="connsiteX113" fmla="*/ 1512492 w 2063611"/>
                <a:gd name="connsiteY113" fmla="*/ 1549717 h 4128602"/>
                <a:gd name="connsiteX114" fmla="*/ 1690610 w 2063611"/>
                <a:gd name="connsiteY114" fmla="*/ 1452562 h 4128602"/>
                <a:gd name="connsiteX115" fmla="*/ 1532495 w 2063611"/>
                <a:gd name="connsiteY115" fmla="*/ 1428750 h 4128602"/>
                <a:gd name="connsiteX116" fmla="*/ 1513445 w 2063611"/>
                <a:gd name="connsiteY116" fmla="*/ 1381125 h 4128602"/>
                <a:gd name="connsiteX117" fmla="*/ 1275320 w 2063611"/>
                <a:gd name="connsiteY117" fmla="*/ 1353502 h 4128602"/>
                <a:gd name="connsiteX118" fmla="*/ 1561070 w 2063611"/>
                <a:gd name="connsiteY118" fmla="*/ 1321117 h 4128602"/>
                <a:gd name="connsiteX119" fmla="*/ 1586787 w 2063611"/>
                <a:gd name="connsiteY119" fmla="*/ 1202055 h 4128602"/>
                <a:gd name="connsiteX120" fmla="*/ 1433435 w 2063611"/>
                <a:gd name="connsiteY120" fmla="*/ 1143952 h 4128602"/>
                <a:gd name="connsiteX121" fmla="*/ 1120062 w 2063611"/>
                <a:gd name="connsiteY121" fmla="*/ 1087755 h 4128602"/>
                <a:gd name="connsiteX122" fmla="*/ 1302942 w 2063611"/>
                <a:gd name="connsiteY122" fmla="*/ 1102042 h 4128602"/>
                <a:gd name="connsiteX123" fmla="*/ 1399145 w 2063611"/>
                <a:gd name="connsiteY123" fmla="*/ 1087755 h 4128602"/>
                <a:gd name="connsiteX124" fmla="*/ 1501062 w 2063611"/>
                <a:gd name="connsiteY124" fmla="*/ 1033462 h 4128602"/>
                <a:gd name="connsiteX125" fmla="*/ 1524875 w 2063611"/>
                <a:gd name="connsiteY125" fmla="*/ 962025 h 4128602"/>
                <a:gd name="connsiteX126" fmla="*/ 1414385 w 2063611"/>
                <a:gd name="connsiteY126" fmla="*/ 931545 h 4128602"/>
                <a:gd name="connsiteX127" fmla="*/ 1147685 w 2063611"/>
                <a:gd name="connsiteY127" fmla="*/ 896302 h 4128602"/>
                <a:gd name="connsiteX128" fmla="*/ 1297227 w 2063611"/>
                <a:gd name="connsiteY128" fmla="*/ 877252 h 4128602"/>
                <a:gd name="connsiteX129" fmla="*/ 1344852 w 2063611"/>
                <a:gd name="connsiteY129" fmla="*/ 861060 h 4128602"/>
                <a:gd name="connsiteX130" fmla="*/ 1473440 w 2063611"/>
                <a:gd name="connsiteY130" fmla="*/ 824865 h 4128602"/>
                <a:gd name="connsiteX131" fmla="*/ 1356282 w 2063611"/>
                <a:gd name="connsiteY131" fmla="*/ 791527 h 4128602"/>
                <a:gd name="connsiteX132" fmla="*/ 1123872 w 2063611"/>
                <a:gd name="connsiteY132" fmla="*/ 748665 h 4128602"/>
                <a:gd name="connsiteX133" fmla="*/ 1012430 w 2063611"/>
                <a:gd name="connsiteY133" fmla="*/ 648652 h 4128602"/>
                <a:gd name="connsiteX134" fmla="*/ 1081010 w 2063611"/>
                <a:gd name="connsiteY134" fmla="*/ 666750 h 4128602"/>
                <a:gd name="connsiteX135" fmla="*/ 1237220 w 2063611"/>
                <a:gd name="connsiteY135" fmla="*/ 720090 h 4128602"/>
                <a:gd name="connsiteX136" fmla="*/ 1382000 w 2063611"/>
                <a:gd name="connsiteY136" fmla="*/ 660082 h 4128602"/>
                <a:gd name="connsiteX137" fmla="*/ 1167687 w 2063611"/>
                <a:gd name="connsiteY137" fmla="*/ 582930 h 4128602"/>
                <a:gd name="connsiteX138" fmla="*/ 1173402 w 2063611"/>
                <a:gd name="connsiteY138" fmla="*/ 506730 h 4128602"/>
                <a:gd name="connsiteX139" fmla="*/ 1221027 w 2063611"/>
                <a:gd name="connsiteY139" fmla="*/ 408622 h 4128602"/>
                <a:gd name="connsiteX140" fmla="*/ 1244840 w 2063611"/>
                <a:gd name="connsiteY140" fmla="*/ 291465 h 4128602"/>
                <a:gd name="connsiteX141" fmla="*/ 1028622 w 2063611"/>
                <a:gd name="connsiteY141" fmla="*/ 443865 h 4128602"/>
                <a:gd name="connsiteX142" fmla="*/ 1051482 w 2063611"/>
                <a:gd name="connsiteY142" fmla="*/ 315277 h 4128602"/>
                <a:gd name="connsiteX143" fmla="*/ 1045767 w 2063611"/>
                <a:gd name="connsiteY143" fmla="*/ 244792 h 4128602"/>
                <a:gd name="connsiteX144" fmla="*/ 1105775 w 2063611"/>
                <a:gd name="connsiteY144" fmla="*/ 204787 h 4128602"/>
                <a:gd name="connsiteX145" fmla="*/ 1057197 w 2063611"/>
                <a:gd name="connsiteY145" fmla="*/ 178117 h 4128602"/>
                <a:gd name="connsiteX146" fmla="*/ 984807 w 2063611"/>
                <a:gd name="connsiteY146" fmla="*/ 184785 h 4128602"/>
                <a:gd name="connsiteX147" fmla="*/ 989570 w 2063611"/>
                <a:gd name="connsiteY147" fmla="*/ 104775 h 4128602"/>
                <a:gd name="connsiteX148" fmla="*/ 941945 w 2063611"/>
                <a:gd name="connsiteY148" fmla="*/ 0 h 4128602"/>
                <a:gd name="connsiteX149" fmla="*/ 941945 w 2063611"/>
                <a:gd name="connsiteY149" fmla="*/ 0 h 4128602"/>
                <a:gd name="connsiteX150" fmla="*/ 941945 w 2063611"/>
                <a:gd name="connsiteY150" fmla="*/ 0 h 4128602"/>
                <a:gd name="connsiteX151" fmla="*/ 879080 w 2063611"/>
                <a:gd name="connsiteY151" fmla="*/ 280035 h 4128602"/>
                <a:gd name="connsiteX152" fmla="*/ 900987 w 2063611"/>
                <a:gd name="connsiteY152" fmla="*/ 320040 h 4128602"/>
                <a:gd name="connsiteX153" fmla="*/ 879080 w 2063611"/>
                <a:gd name="connsiteY153" fmla="*/ 280035 h 4128602"/>
                <a:gd name="connsiteX154" fmla="*/ 856220 w 2063611"/>
                <a:gd name="connsiteY154" fmla="*/ 397192 h 4128602"/>
                <a:gd name="connsiteX155" fmla="*/ 869555 w 2063611"/>
                <a:gd name="connsiteY155" fmla="*/ 428625 h 4128602"/>
                <a:gd name="connsiteX156" fmla="*/ 856220 w 2063611"/>
                <a:gd name="connsiteY156" fmla="*/ 397192 h 4128602"/>
                <a:gd name="connsiteX157" fmla="*/ 1109585 w 2063611"/>
                <a:gd name="connsiteY157" fmla="*/ 462915 h 4128602"/>
                <a:gd name="connsiteX158" fmla="*/ 1059102 w 2063611"/>
                <a:gd name="connsiteY158" fmla="*/ 503872 h 4128602"/>
                <a:gd name="connsiteX159" fmla="*/ 1109585 w 2063611"/>
                <a:gd name="connsiteY159" fmla="*/ 462915 h 4128602"/>
                <a:gd name="connsiteX160" fmla="*/ 1001952 w 2063611"/>
                <a:gd name="connsiteY160" fmla="*/ 577215 h 4128602"/>
                <a:gd name="connsiteX161" fmla="*/ 1021955 w 2063611"/>
                <a:gd name="connsiteY161" fmla="*/ 592455 h 4128602"/>
                <a:gd name="connsiteX162" fmla="*/ 1001952 w 2063611"/>
                <a:gd name="connsiteY162" fmla="*/ 577215 h 4128602"/>
                <a:gd name="connsiteX163" fmla="*/ 1001952 w 2063611"/>
                <a:gd name="connsiteY163" fmla="*/ 577215 h 4128602"/>
                <a:gd name="connsiteX164" fmla="*/ 1103870 w 2063611"/>
                <a:gd name="connsiteY164" fmla="*/ 596265 h 4128602"/>
                <a:gd name="connsiteX165" fmla="*/ 1103870 w 2063611"/>
                <a:gd name="connsiteY165" fmla="*/ 596265 h 4128602"/>
                <a:gd name="connsiteX166" fmla="*/ 1243887 w 2063611"/>
                <a:gd name="connsiteY166" fmla="*/ 625792 h 4128602"/>
                <a:gd name="connsiteX167" fmla="*/ 1243887 w 2063611"/>
                <a:gd name="connsiteY167" fmla="*/ 625792 h 4128602"/>
                <a:gd name="connsiteX168" fmla="*/ 1025765 w 2063611"/>
                <a:gd name="connsiteY168" fmla="*/ 753427 h 4128602"/>
                <a:gd name="connsiteX169" fmla="*/ 1021002 w 2063611"/>
                <a:gd name="connsiteY169" fmla="*/ 773430 h 4128602"/>
                <a:gd name="connsiteX170" fmla="*/ 1025765 w 2063611"/>
                <a:gd name="connsiteY170" fmla="*/ 753427 h 4128602"/>
                <a:gd name="connsiteX171" fmla="*/ 1025765 w 2063611"/>
                <a:gd name="connsiteY171" fmla="*/ 753427 h 4128602"/>
                <a:gd name="connsiteX172" fmla="*/ 954327 w 2063611"/>
                <a:gd name="connsiteY172" fmla="*/ 860107 h 4128602"/>
                <a:gd name="connsiteX173" fmla="*/ 954327 w 2063611"/>
                <a:gd name="connsiteY173" fmla="*/ 860107 h 4128602"/>
                <a:gd name="connsiteX174" fmla="*/ 1029575 w 2063611"/>
                <a:gd name="connsiteY174" fmla="*/ 877252 h 4128602"/>
                <a:gd name="connsiteX175" fmla="*/ 1029575 w 2063611"/>
                <a:gd name="connsiteY175" fmla="*/ 877252 h 4128602"/>
                <a:gd name="connsiteX176" fmla="*/ 914322 w 2063611"/>
                <a:gd name="connsiteY176" fmla="*/ 881062 h 4128602"/>
                <a:gd name="connsiteX177" fmla="*/ 914322 w 2063611"/>
                <a:gd name="connsiteY177" fmla="*/ 881062 h 4128602"/>
                <a:gd name="connsiteX178" fmla="*/ 867650 w 2063611"/>
                <a:gd name="connsiteY178" fmla="*/ 897255 h 4128602"/>
                <a:gd name="connsiteX179" fmla="*/ 867650 w 2063611"/>
                <a:gd name="connsiteY179" fmla="*/ 897255 h 4128602"/>
                <a:gd name="connsiteX180" fmla="*/ 674292 w 2063611"/>
                <a:gd name="connsiteY180" fmla="*/ 897255 h 4128602"/>
                <a:gd name="connsiteX181" fmla="*/ 770495 w 2063611"/>
                <a:gd name="connsiteY181" fmla="*/ 939165 h 4128602"/>
                <a:gd name="connsiteX182" fmla="*/ 674292 w 2063611"/>
                <a:gd name="connsiteY182" fmla="*/ 897255 h 4128602"/>
                <a:gd name="connsiteX183" fmla="*/ 1525827 w 2063611"/>
                <a:gd name="connsiteY183" fmla="*/ 1320165 h 4128602"/>
                <a:gd name="connsiteX184" fmla="*/ 1525827 w 2063611"/>
                <a:gd name="connsiteY184" fmla="*/ 1320165 h 4128602"/>
                <a:gd name="connsiteX185" fmla="*/ 750492 w 2063611"/>
                <a:gd name="connsiteY185" fmla="*/ 1416367 h 4128602"/>
                <a:gd name="connsiteX186" fmla="*/ 750492 w 2063611"/>
                <a:gd name="connsiteY186" fmla="*/ 1416367 h 4128602"/>
                <a:gd name="connsiteX187" fmla="*/ 1551545 w 2063611"/>
                <a:gd name="connsiteY187" fmla="*/ 1757362 h 4128602"/>
                <a:gd name="connsiteX188" fmla="*/ 1551545 w 2063611"/>
                <a:gd name="connsiteY188" fmla="*/ 1757362 h 4128602"/>
                <a:gd name="connsiteX189" fmla="*/ 1759190 w 2063611"/>
                <a:gd name="connsiteY189" fmla="*/ 1800225 h 4128602"/>
                <a:gd name="connsiteX190" fmla="*/ 1759190 w 2063611"/>
                <a:gd name="connsiteY190" fmla="*/ 1800225 h 4128602"/>
                <a:gd name="connsiteX191" fmla="*/ 1762047 w 2063611"/>
                <a:gd name="connsiteY191" fmla="*/ 1999297 h 4128602"/>
                <a:gd name="connsiteX192" fmla="*/ 1762047 w 2063611"/>
                <a:gd name="connsiteY192" fmla="*/ 1999297 h 4128602"/>
                <a:gd name="connsiteX193" fmla="*/ 144702 w 2063611"/>
                <a:gd name="connsiteY193" fmla="*/ 2322195 h 4128602"/>
                <a:gd name="connsiteX194" fmla="*/ 144702 w 2063611"/>
                <a:gd name="connsiteY194" fmla="*/ 2322195 h 4128602"/>
                <a:gd name="connsiteX195" fmla="*/ 294245 w 2063611"/>
                <a:gd name="connsiteY195" fmla="*/ 2390775 h 4128602"/>
                <a:gd name="connsiteX196" fmla="*/ 461885 w 2063611"/>
                <a:gd name="connsiteY196" fmla="*/ 2419350 h 4128602"/>
                <a:gd name="connsiteX197" fmla="*/ 294245 w 2063611"/>
                <a:gd name="connsiteY197" fmla="*/ 2390775 h 4128602"/>
                <a:gd name="connsiteX198" fmla="*/ 510462 w 2063611"/>
                <a:gd name="connsiteY198" fmla="*/ 2399347 h 4128602"/>
                <a:gd name="connsiteX199" fmla="*/ 510462 w 2063611"/>
                <a:gd name="connsiteY199" fmla="*/ 2399347 h 4128602"/>
                <a:gd name="connsiteX200" fmla="*/ 416165 w 2063611"/>
                <a:gd name="connsiteY200" fmla="*/ 2728912 h 4128602"/>
                <a:gd name="connsiteX201" fmla="*/ 416165 w 2063611"/>
                <a:gd name="connsiteY201" fmla="*/ 2728912 h 4128602"/>
                <a:gd name="connsiteX0" fmla="*/ 941945 w 2063611"/>
                <a:gd name="connsiteY0" fmla="*/ 0 h 4128833"/>
                <a:gd name="connsiteX1" fmla="*/ 876222 w 2063611"/>
                <a:gd name="connsiteY1" fmla="*/ 98107 h 4128833"/>
                <a:gd name="connsiteX2" fmla="*/ 901940 w 2063611"/>
                <a:gd name="connsiteY2" fmla="*/ 231457 h 4128833"/>
                <a:gd name="connsiteX3" fmla="*/ 826692 w 2063611"/>
                <a:gd name="connsiteY3" fmla="*/ 186690 h 4128833"/>
                <a:gd name="connsiteX4" fmla="*/ 810500 w 2063611"/>
                <a:gd name="connsiteY4" fmla="*/ 294322 h 4128833"/>
                <a:gd name="connsiteX5" fmla="*/ 802880 w 2063611"/>
                <a:gd name="connsiteY5" fmla="*/ 320992 h 4128833"/>
                <a:gd name="connsiteX6" fmla="*/ 677150 w 2063611"/>
                <a:gd name="connsiteY6" fmla="*/ 374332 h 4128833"/>
                <a:gd name="connsiteX7" fmla="*/ 696200 w 2063611"/>
                <a:gd name="connsiteY7" fmla="*/ 443865 h 4128833"/>
                <a:gd name="connsiteX8" fmla="*/ 707630 w 2063611"/>
                <a:gd name="connsiteY8" fmla="*/ 532447 h 4128833"/>
                <a:gd name="connsiteX9" fmla="*/ 820977 w 2063611"/>
                <a:gd name="connsiteY9" fmla="*/ 566737 h 4128833"/>
                <a:gd name="connsiteX10" fmla="*/ 940040 w 2063611"/>
                <a:gd name="connsiteY10" fmla="*/ 570547 h 4128833"/>
                <a:gd name="connsiteX11" fmla="*/ 724775 w 2063611"/>
                <a:gd name="connsiteY11" fmla="*/ 611505 h 4128833"/>
                <a:gd name="connsiteX12" fmla="*/ 523797 w 2063611"/>
                <a:gd name="connsiteY12" fmla="*/ 594360 h 4128833"/>
                <a:gd name="connsiteX13" fmla="*/ 590472 w 2063611"/>
                <a:gd name="connsiteY13" fmla="*/ 641985 h 4128833"/>
                <a:gd name="connsiteX14" fmla="*/ 621905 w 2063611"/>
                <a:gd name="connsiteY14" fmla="*/ 681037 h 4128833"/>
                <a:gd name="connsiteX15" fmla="*/ 707630 w 2063611"/>
                <a:gd name="connsiteY15" fmla="*/ 721042 h 4128833"/>
                <a:gd name="connsiteX16" fmla="*/ 940040 w 2063611"/>
                <a:gd name="connsiteY16" fmla="*/ 681990 h 4128833"/>
                <a:gd name="connsiteX17" fmla="*/ 667625 w 2063611"/>
                <a:gd name="connsiteY17" fmla="*/ 751522 h 4128833"/>
                <a:gd name="connsiteX18" fmla="*/ 520940 w 2063611"/>
                <a:gd name="connsiteY18" fmla="*/ 781050 h 4128833"/>
                <a:gd name="connsiteX19" fmla="*/ 523797 w 2063611"/>
                <a:gd name="connsiteY19" fmla="*/ 839152 h 4128833"/>
                <a:gd name="connsiteX20" fmla="*/ 561897 w 2063611"/>
                <a:gd name="connsiteY20" fmla="*/ 905827 h 4128833"/>
                <a:gd name="connsiteX21" fmla="*/ 495222 w 2063611"/>
                <a:gd name="connsiteY21" fmla="*/ 951547 h 4128833"/>
                <a:gd name="connsiteX22" fmla="*/ 402830 w 2063611"/>
                <a:gd name="connsiteY22" fmla="*/ 965835 h 4128833"/>
                <a:gd name="connsiteX23" fmla="*/ 539990 w 2063611"/>
                <a:gd name="connsiteY23" fmla="*/ 1060132 h 4128833"/>
                <a:gd name="connsiteX24" fmla="*/ 722870 w 2063611"/>
                <a:gd name="connsiteY24" fmla="*/ 1148715 h 4128833"/>
                <a:gd name="connsiteX25" fmla="*/ 401877 w 2063611"/>
                <a:gd name="connsiteY25" fmla="*/ 1197292 h 4128833"/>
                <a:gd name="connsiteX26" fmla="*/ 523797 w 2063611"/>
                <a:gd name="connsiteY26" fmla="*/ 1303020 h 4128833"/>
                <a:gd name="connsiteX27" fmla="*/ 359015 w 2063611"/>
                <a:gd name="connsiteY27" fmla="*/ 1358265 h 4128833"/>
                <a:gd name="connsiteX28" fmla="*/ 630477 w 2063611"/>
                <a:gd name="connsiteY28" fmla="*/ 1405890 h 4128833"/>
                <a:gd name="connsiteX29" fmla="*/ 610475 w 2063611"/>
                <a:gd name="connsiteY29" fmla="*/ 1480185 h 4128833"/>
                <a:gd name="connsiteX30" fmla="*/ 279005 w 2063611"/>
                <a:gd name="connsiteY30" fmla="*/ 1581150 h 4128833"/>
                <a:gd name="connsiteX31" fmla="*/ 543800 w 2063611"/>
                <a:gd name="connsiteY31" fmla="*/ 1681162 h 4128833"/>
                <a:gd name="connsiteX32" fmla="*/ 620000 w 2063611"/>
                <a:gd name="connsiteY32" fmla="*/ 1659255 h 4128833"/>
                <a:gd name="connsiteX33" fmla="*/ 727632 w 2063611"/>
                <a:gd name="connsiteY33" fmla="*/ 1655445 h 4128833"/>
                <a:gd name="connsiteX34" fmla="*/ 597140 w 2063611"/>
                <a:gd name="connsiteY34" fmla="*/ 1752600 h 4128833"/>
                <a:gd name="connsiteX35" fmla="*/ 210425 w 2063611"/>
                <a:gd name="connsiteY35" fmla="*/ 1787842 h 4128833"/>
                <a:gd name="connsiteX36" fmla="*/ 207567 w 2063611"/>
                <a:gd name="connsiteY36" fmla="*/ 1855470 h 4128833"/>
                <a:gd name="connsiteX37" fmla="*/ 328535 w 2063611"/>
                <a:gd name="connsiteY37" fmla="*/ 1906905 h 4128833"/>
                <a:gd name="connsiteX38" fmla="*/ 465695 w 2063611"/>
                <a:gd name="connsiteY38" fmla="*/ 1909762 h 4128833"/>
                <a:gd name="connsiteX39" fmla="*/ 546657 w 2063611"/>
                <a:gd name="connsiteY39" fmla="*/ 1945957 h 4128833"/>
                <a:gd name="connsiteX40" fmla="*/ 595235 w 2063611"/>
                <a:gd name="connsiteY40" fmla="*/ 1997392 h 4128833"/>
                <a:gd name="connsiteX41" fmla="*/ 268527 w 2063611"/>
                <a:gd name="connsiteY41" fmla="*/ 2017395 h 4128833"/>
                <a:gd name="connsiteX42" fmla="*/ 229475 w 2063611"/>
                <a:gd name="connsiteY42" fmla="*/ 2042160 h 4128833"/>
                <a:gd name="connsiteX43" fmla="*/ 255192 w 2063611"/>
                <a:gd name="connsiteY43" fmla="*/ 2085022 h 4128833"/>
                <a:gd name="connsiteX44" fmla="*/ 413307 w 2063611"/>
                <a:gd name="connsiteY44" fmla="*/ 2144077 h 4128833"/>
                <a:gd name="connsiteX45" fmla="*/ 473315 w 2063611"/>
                <a:gd name="connsiteY45" fmla="*/ 2166937 h 4128833"/>
                <a:gd name="connsiteX46" fmla="*/ 262812 w 2063611"/>
                <a:gd name="connsiteY46" fmla="*/ 2221230 h 4128833"/>
                <a:gd name="connsiteX47" fmla="*/ 98982 w 2063611"/>
                <a:gd name="connsiteY47" fmla="*/ 2243137 h 4128833"/>
                <a:gd name="connsiteX48" fmla="*/ 38022 w 2063611"/>
                <a:gd name="connsiteY48" fmla="*/ 2283142 h 4128833"/>
                <a:gd name="connsiteX49" fmla="*/ 77075 w 2063611"/>
                <a:gd name="connsiteY49" fmla="*/ 2346007 h 4128833"/>
                <a:gd name="connsiteX50" fmla="*/ 196137 w 2063611"/>
                <a:gd name="connsiteY50" fmla="*/ 2437447 h 4128833"/>
                <a:gd name="connsiteX51" fmla="*/ 165657 w 2063611"/>
                <a:gd name="connsiteY51" fmla="*/ 2471737 h 4128833"/>
                <a:gd name="connsiteX52" fmla="*/ 194232 w 2063611"/>
                <a:gd name="connsiteY52" fmla="*/ 2512695 h 4128833"/>
                <a:gd name="connsiteX53" fmla="*/ 294245 w 2063611"/>
                <a:gd name="connsiteY53" fmla="*/ 2551747 h 4128833"/>
                <a:gd name="connsiteX54" fmla="*/ 69455 w 2063611"/>
                <a:gd name="connsiteY54" fmla="*/ 2582227 h 4128833"/>
                <a:gd name="connsiteX55" fmla="*/ 51357 w 2063611"/>
                <a:gd name="connsiteY55" fmla="*/ 2652712 h 4128833"/>
                <a:gd name="connsiteX56" fmla="*/ 103745 w 2063611"/>
                <a:gd name="connsiteY56" fmla="*/ 2686050 h 4128833"/>
                <a:gd name="connsiteX57" fmla="*/ 207567 w 2063611"/>
                <a:gd name="connsiteY57" fmla="*/ 2720340 h 4128833"/>
                <a:gd name="connsiteX58" fmla="*/ 255192 w 2063611"/>
                <a:gd name="connsiteY58" fmla="*/ 2748915 h 4128833"/>
                <a:gd name="connsiteX59" fmla="*/ 351395 w 2063611"/>
                <a:gd name="connsiteY59" fmla="*/ 2726055 h 4128833"/>
                <a:gd name="connsiteX60" fmla="*/ 247572 w 2063611"/>
                <a:gd name="connsiteY60" fmla="*/ 2751772 h 4128833"/>
                <a:gd name="connsiteX61" fmla="*/ 38022 w 2063611"/>
                <a:gd name="connsiteY61" fmla="*/ 2799397 h 4128833"/>
                <a:gd name="connsiteX62" fmla="*/ 38975 w 2063611"/>
                <a:gd name="connsiteY62" fmla="*/ 2858452 h 4128833"/>
                <a:gd name="connsiteX63" fmla="*/ 81837 w 2063611"/>
                <a:gd name="connsiteY63" fmla="*/ 2887980 h 4128833"/>
                <a:gd name="connsiteX64" fmla="*/ 148512 w 2063611"/>
                <a:gd name="connsiteY64" fmla="*/ 2895600 h 4128833"/>
                <a:gd name="connsiteX65" fmla="*/ 336155 w 2063611"/>
                <a:gd name="connsiteY65" fmla="*/ 2907030 h 4128833"/>
                <a:gd name="connsiteX66" fmla="*/ 294245 w 2063611"/>
                <a:gd name="connsiteY66" fmla="*/ 2948940 h 4128833"/>
                <a:gd name="connsiteX67" fmla="*/ 354252 w 2063611"/>
                <a:gd name="connsiteY67" fmla="*/ 2973705 h 4128833"/>
                <a:gd name="connsiteX68" fmla="*/ 504747 w 2063611"/>
                <a:gd name="connsiteY68" fmla="*/ 3022282 h 4128833"/>
                <a:gd name="connsiteX69" fmla="*/ 596187 w 2063611"/>
                <a:gd name="connsiteY69" fmla="*/ 3050857 h 4128833"/>
                <a:gd name="connsiteX70" fmla="*/ 818120 w 2063611"/>
                <a:gd name="connsiteY70" fmla="*/ 2947035 h 4128833"/>
                <a:gd name="connsiteX71" fmla="*/ 950517 w 2063611"/>
                <a:gd name="connsiteY71" fmla="*/ 2920365 h 4128833"/>
                <a:gd name="connsiteX72" fmla="*/ 919792 w 2063611"/>
                <a:gd name="connsiteY72" fmla="*/ 4127603 h 4128833"/>
                <a:gd name="connsiteX73" fmla="*/ 1150635 w 2063611"/>
                <a:gd name="connsiteY73" fmla="*/ 4116844 h 4128833"/>
                <a:gd name="connsiteX74" fmla="*/ 1112442 w 2063611"/>
                <a:gd name="connsiteY74" fmla="*/ 3013710 h 4128833"/>
                <a:gd name="connsiteX75" fmla="*/ 1184832 w 2063611"/>
                <a:gd name="connsiteY75" fmla="*/ 2989897 h 4128833"/>
                <a:gd name="connsiteX76" fmla="*/ 1461057 w 2063611"/>
                <a:gd name="connsiteY76" fmla="*/ 3019425 h 4128833"/>
                <a:gd name="connsiteX77" fmla="*/ 1554402 w 2063611"/>
                <a:gd name="connsiteY77" fmla="*/ 2995612 h 4128833"/>
                <a:gd name="connsiteX78" fmla="*/ 1672512 w 2063611"/>
                <a:gd name="connsiteY78" fmla="*/ 3023235 h 4128833"/>
                <a:gd name="connsiteX79" fmla="*/ 1741092 w 2063611"/>
                <a:gd name="connsiteY79" fmla="*/ 2988945 h 4128833"/>
                <a:gd name="connsiteX80" fmla="*/ 1886825 w 2063611"/>
                <a:gd name="connsiteY80" fmla="*/ 3002280 h 4128833"/>
                <a:gd name="connsiteX81" fmla="*/ 1881110 w 2063611"/>
                <a:gd name="connsiteY81" fmla="*/ 2937510 h 4128833"/>
                <a:gd name="connsiteX82" fmla="*/ 1957310 w 2063611"/>
                <a:gd name="connsiteY82" fmla="*/ 2940367 h 4128833"/>
                <a:gd name="connsiteX83" fmla="*/ 1941117 w 2063611"/>
                <a:gd name="connsiteY83" fmla="*/ 2906077 h 4128833"/>
                <a:gd name="connsiteX84" fmla="*/ 1836342 w 2063611"/>
                <a:gd name="connsiteY84" fmla="*/ 2846070 h 4128833"/>
                <a:gd name="connsiteX85" fmla="*/ 1876347 w 2063611"/>
                <a:gd name="connsiteY85" fmla="*/ 2811780 h 4128833"/>
                <a:gd name="connsiteX86" fmla="*/ 1902065 w 2063611"/>
                <a:gd name="connsiteY86" fmla="*/ 2783205 h 4128833"/>
                <a:gd name="connsiteX87" fmla="*/ 2024937 w 2063611"/>
                <a:gd name="connsiteY87" fmla="*/ 2750820 h 4128833"/>
                <a:gd name="connsiteX88" fmla="*/ 2029700 w 2063611"/>
                <a:gd name="connsiteY88" fmla="*/ 2704147 h 4128833"/>
                <a:gd name="connsiteX89" fmla="*/ 2001125 w 2063611"/>
                <a:gd name="connsiteY89" fmla="*/ 2663190 h 4128833"/>
                <a:gd name="connsiteX90" fmla="*/ 1936355 w 2063611"/>
                <a:gd name="connsiteY90" fmla="*/ 2638425 h 4128833"/>
                <a:gd name="connsiteX91" fmla="*/ 1785860 w 2063611"/>
                <a:gd name="connsiteY91" fmla="*/ 2644140 h 4128833"/>
                <a:gd name="connsiteX92" fmla="*/ 1490585 w 2063611"/>
                <a:gd name="connsiteY92" fmla="*/ 2531745 h 4128833"/>
                <a:gd name="connsiteX93" fmla="*/ 1584882 w 2063611"/>
                <a:gd name="connsiteY93" fmla="*/ 2527935 h 4128833"/>
                <a:gd name="connsiteX94" fmla="*/ 1817292 w 2063611"/>
                <a:gd name="connsiteY94" fmla="*/ 2559367 h 4128833"/>
                <a:gd name="connsiteX95" fmla="*/ 1931592 w 2063611"/>
                <a:gd name="connsiteY95" fmla="*/ 2442210 h 4128833"/>
                <a:gd name="connsiteX96" fmla="*/ 1993505 w 2063611"/>
                <a:gd name="connsiteY96" fmla="*/ 2409825 h 4128833"/>
                <a:gd name="connsiteX97" fmla="*/ 1985885 w 2063611"/>
                <a:gd name="connsiteY97" fmla="*/ 2380297 h 4128833"/>
                <a:gd name="connsiteX98" fmla="*/ 1542020 w 2063611"/>
                <a:gd name="connsiteY98" fmla="*/ 2321242 h 4128833"/>
                <a:gd name="connsiteX99" fmla="*/ 1547735 w 2063611"/>
                <a:gd name="connsiteY99" fmla="*/ 2275522 h 4128833"/>
                <a:gd name="connsiteX100" fmla="*/ 1816340 w 2063611"/>
                <a:gd name="connsiteY100" fmla="*/ 2284095 h 4128833"/>
                <a:gd name="connsiteX101" fmla="*/ 1987790 w 2063611"/>
                <a:gd name="connsiteY101" fmla="*/ 2151697 h 4128833"/>
                <a:gd name="connsiteX102" fmla="*/ 2006840 w 2063611"/>
                <a:gd name="connsiteY102" fmla="*/ 2117407 h 4128833"/>
                <a:gd name="connsiteX103" fmla="*/ 1692515 w 2063611"/>
                <a:gd name="connsiteY103" fmla="*/ 2054542 h 4128833"/>
                <a:gd name="connsiteX104" fmla="*/ 1801100 w 2063611"/>
                <a:gd name="connsiteY104" fmla="*/ 2020252 h 4128833"/>
                <a:gd name="connsiteX105" fmla="*/ 1829675 w 2063611"/>
                <a:gd name="connsiteY105" fmla="*/ 1993582 h 4128833"/>
                <a:gd name="connsiteX106" fmla="*/ 1868727 w 2063611"/>
                <a:gd name="connsiteY106" fmla="*/ 1927860 h 4128833"/>
                <a:gd name="connsiteX107" fmla="*/ 1593455 w 2063611"/>
                <a:gd name="connsiteY107" fmla="*/ 1862137 h 4128833"/>
                <a:gd name="connsiteX108" fmla="*/ 1816340 w 2063611"/>
                <a:gd name="connsiteY108" fmla="*/ 1730692 h 4128833"/>
                <a:gd name="connsiteX109" fmla="*/ 1584882 w 2063611"/>
                <a:gd name="connsiteY109" fmla="*/ 1722120 h 4128833"/>
                <a:gd name="connsiteX110" fmla="*/ 1632507 w 2063611"/>
                <a:gd name="connsiteY110" fmla="*/ 1685925 h 4128833"/>
                <a:gd name="connsiteX111" fmla="*/ 1641080 w 2063611"/>
                <a:gd name="connsiteY111" fmla="*/ 1644967 h 4128833"/>
                <a:gd name="connsiteX112" fmla="*/ 1430577 w 2063611"/>
                <a:gd name="connsiteY112" fmla="*/ 1605915 h 4128833"/>
                <a:gd name="connsiteX113" fmla="*/ 1512492 w 2063611"/>
                <a:gd name="connsiteY113" fmla="*/ 1549717 h 4128833"/>
                <a:gd name="connsiteX114" fmla="*/ 1690610 w 2063611"/>
                <a:gd name="connsiteY114" fmla="*/ 1452562 h 4128833"/>
                <a:gd name="connsiteX115" fmla="*/ 1532495 w 2063611"/>
                <a:gd name="connsiteY115" fmla="*/ 1428750 h 4128833"/>
                <a:gd name="connsiteX116" fmla="*/ 1513445 w 2063611"/>
                <a:gd name="connsiteY116" fmla="*/ 1381125 h 4128833"/>
                <a:gd name="connsiteX117" fmla="*/ 1275320 w 2063611"/>
                <a:gd name="connsiteY117" fmla="*/ 1353502 h 4128833"/>
                <a:gd name="connsiteX118" fmla="*/ 1561070 w 2063611"/>
                <a:gd name="connsiteY118" fmla="*/ 1321117 h 4128833"/>
                <a:gd name="connsiteX119" fmla="*/ 1586787 w 2063611"/>
                <a:gd name="connsiteY119" fmla="*/ 1202055 h 4128833"/>
                <a:gd name="connsiteX120" fmla="*/ 1433435 w 2063611"/>
                <a:gd name="connsiteY120" fmla="*/ 1143952 h 4128833"/>
                <a:gd name="connsiteX121" fmla="*/ 1120062 w 2063611"/>
                <a:gd name="connsiteY121" fmla="*/ 1087755 h 4128833"/>
                <a:gd name="connsiteX122" fmla="*/ 1302942 w 2063611"/>
                <a:gd name="connsiteY122" fmla="*/ 1102042 h 4128833"/>
                <a:gd name="connsiteX123" fmla="*/ 1399145 w 2063611"/>
                <a:gd name="connsiteY123" fmla="*/ 1087755 h 4128833"/>
                <a:gd name="connsiteX124" fmla="*/ 1501062 w 2063611"/>
                <a:gd name="connsiteY124" fmla="*/ 1033462 h 4128833"/>
                <a:gd name="connsiteX125" fmla="*/ 1524875 w 2063611"/>
                <a:gd name="connsiteY125" fmla="*/ 962025 h 4128833"/>
                <a:gd name="connsiteX126" fmla="*/ 1414385 w 2063611"/>
                <a:gd name="connsiteY126" fmla="*/ 931545 h 4128833"/>
                <a:gd name="connsiteX127" fmla="*/ 1147685 w 2063611"/>
                <a:gd name="connsiteY127" fmla="*/ 896302 h 4128833"/>
                <a:gd name="connsiteX128" fmla="*/ 1297227 w 2063611"/>
                <a:gd name="connsiteY128" fmla="*/ 877252 h 4128833"/>
                <a:gd name="connsiteX129" fmla="*/ 1344852 w 2063611"/>
                <a:gd name="connsiteY129" fmla="*/ 861060 h 4128833"/>
                <a:gd name="connsiteX130" fmla="*/ 1473440 w 2063611"/>
                <a:gd name="connsiteY130" fmla="*/ 824865 h 4128833"/>
                <a:gd name="connsiteX131" fmla="*/ 1356282 w 2063611"/>
                <a:gd name="connsiteY131" fmla="*/ 791527 h 4128833"/>
                <a:gd name="connsiteX132" fmla="*/ 1123872 w 2063611"/>
                <a:gd name="connsiteY132" fmla="*/ 748665 h 4128833"/>
                <a:gd name="connsiteX133" fmla="*/ 1012430 w 2063611"/>
                <a:gd name="connsiteY133" fmla="*/ 648652 h 4128833"/>
                <a:gd name="connsiteX134" fmla="*/ 1081010 w 2063611"/>
                <a:gd name="connsiteY134" fmla="*/ 666750 h 4128833"/>
                <a:gd name="connsiteX135" fmla="*/ 1237220 w 2063611"/>
                <a:gd name="connsiteY135" fmla="*/ 720090 h 4128833"/>
                <a:gd name="connsiteX136" fmla="*/ 1382000 w 2063611"/>
                <a:gd name="connsiteY136" fmla="*/ 660082 h 4128833"/>
                <a:gd name="connsiteX137" fmla="*/ 1167687 w 2063611"/>
                <a:gd name="connsiteY137" fmla="*/ 582930 h 4128833"/>
                <a:gd name="connsiteX138" fmla="*/ 1173402 w 2063611"/>
                <a:gd name="connsiteY138" fmla="*/ 506730 h 4128833"/>
                <a:gd name="connsiteX139" fmla="*/ 1221027 w 2063611"/>
                <a:gd name="connsiteY139" fmla="*/ 408622 h 4128833"/>
                <a:gd name="connsiteX140" fmla="*/ 1244840 w 2063611"/>
                <a:gd name="connsiteY140" fmla="*/ 291465 h 4128833"/>
                <a:gd name="connsiteX141" fmla="*/ 1028622 w 2063611"/>
                <a:gd name="connsiteY141" fmla="*/ 443865 h 4128833"/>
                <a:gd name="connsiteX142" fmla="*/ 1051482 w 2063611"/>
                <a:gd name="connsiteY142" fmla="*/ 315277 h 4128833"/>
                <a:gd name="connsiteX143" fmla="*/ 1045767 w 2063611"/>
                <a:gd name="connsiteY143" fmla="*/ 244792 h 4128833"/>
                <a:gd name="connsiteX144" fmla="*/ 1105775 w 2063611"/>
                <a:gd name="connsiteY144" fmla="*/ 204787 h 4128833"/>
                <a:gd name="connsiteX145" fmla="*/ 1057197 w 2063611"/>
                <a:gd name="connsiteY145" fmla="*/ 178117 h 4128833"/>
                <a:gd name="connsiteX146" fmla="*/ 984807 w 2063611"/>
                <a:gd name="connsiteY146" fmla="*/ 184785 h 4128833"/>
                <a:gd name="connsiteX147" fmla="*/ 989570 w 2063611"/>
                <a:gd name="connsiteY147" fmla="*/ 104775 h 4128833"/>
                <a:gd name="connsiteX148" fmla="*/ 941945 w 2063611"/>
                <a:gd name="connsiteY148" fmla="*/ 0 h 4128833"/>
                <a:gd name="connsiteX149" fmla="*/ 941945 w 2063611"/>
                <a:gd name="connsiteY149" fmla="*/ 0 h 4128833"/>
                <a:gd name="connsiteX150" fmla="*/ 941945 w 2063611"/>
                <a:gd name="connsiteY150" fmla="*/ 0 h 4128833"/>
                <a:gd name="connsiteX151" fmla="*/ 879080 w 2063611"/>
                <a:gd name="connsiteY151" fmla="*/ 280035 h 4128833"/>
                <a:gd name="connsiteX152" fmla="*/ 900987 w 2063611"/>
                <a:gd name="connsiteY152" fmla="*/ 320040 h 4128833"/>
                <a:gd name="connsiteX153" fmla="*/ 879080 w 2063611"/>
                <a:gd name="connsiteY153" fmla="*/ 280035 h 4128833"/>
                <a:gd name="connsiteX154" fmla="*/ 856220 w 2063611"/>
                <a:gd name="connsiteY154" fmla="*/ 397192 h 4128833"/>
                <a:gd name="connsiteX155" fmla="*/ 869555 w 2063611"/>
                <a:gd name="connsiteY155" fmla="*/ 428625 h 4128833"/>
                <a:gd name="connsiteX156" fmla="*/ 856220 w 2063611"/>
                <a:gd name="connsiteY156" fmla="*/ 397192 h 4128833"/>
                <a:gd name="connsiteX157" fmla="*/ 1109585 w 2063611"/>
                <a:gd name="connsiteY157" fmla="*/ 462915 h 4128833"/>
                <a:gd name="connsiteX158" fmla="*/ 1059102 w 2063611"/>
                <a:gd name="connsiteY158" fmla="*/ 503872 h 4128833"/>
                <a:gd name="connsiteX159" fmla="*/ 1109585 w 2063611"/>
                <a:gd name="connsiteY159" fmla="*/ 462915 h 4128833"/>
                <a:gd name="connsiteX160" fmla="*/ 1001952 w 2063611"/>
                <a:gd name="connsiteY160" fmla="*/ 577215 h 4128833"/>
                <a:gd name="connsiteX161" fmla="*/ 1021955 w 2063611"/>
                <a:gd name="connsiteY161" fmla="*/ 592455 h 4128833"/>
                <a:gd name="connsiteX162" fmla="*/ 1001952 w 2063611"/>
                <a:gd name="connsiteY162" fmla="*/ 577215 h 4128833"/>
                <a:gd name="connsiteX163" fmla="*/ 1001952 w 2063611"/>
                <a:gd name="connsiteY163" fmla="*/ 577215 h 4128833"/>
                <a:gd name="connsiteX164" fmla="*/ 1103870 w 2063611"/>
                <a:gd name="connsiteY164" fmla="*/ 596265 h 4128833"/>
                <a:gd name="connsiteX165" fmla="*/ 1103870 w 2063611"/>
                <a:gd name="connsiteY165" fmla="*/ 596265 h 4128833"/>
                <a:gd name="connsiteX166" fmla="*/ 1243887 w 2063611"/>
                <a:gd name="connsiteY166" fmla="*/ 625792 h 4128833"/>
                <a:gd name="connsiteX167" fmla="*/ 1243887 w 2063611"/>
                <a:gd name="connsiteY167" fmla="*/ 625792 h 4128833"/>
                <a:gd name="connsiteX168" fmla="*/ 1025765 w 2063611"/>
                <a:gd name="connsiteY168" fmla="*/ 753427 h 4128833"/>
                <a:gd name="connsiteX169" fmla="*/ 1021002 w 2063611"/>
                <a:gd name="connsiteY169" fmla="*/ 773430 h 4128833"/>
                <a:gd name="connsiteX170" fmla="*/ 1025765 w 2063611"/>
                <a:gd name="connsiteY170" fmla="*/ 753427 h 4128833"/>
                <a:gd name="connsiteX171" fmla="*/ 1025765 w 2063611"/>
                <a:gd name="connsiteY171" fmla="*/ 753427 h 4128833"/>
                <a:gd name="connsiteX172" fmla="*/ 954327 w 2063611"/>
                <a:gd name="connsiteY172" fmla="*/ 860107 h 4128833"/>
                <a:gd name="connsiteX173" fmla="*/ 954327 w 2063611"/>
                <a:gd name="connsiteY173" fmla="*/ 860107 h 4128833"/>
                <a:gd name="connsiteX174" fmla="*/ 1029575 w 2063611"/>
                <a:gd name="connsiteY174" fmla="*/ 877252 h 4128833"/>
                <a:gd name="connsiteX175" fmla="*/ 1029575 w 2063611"/>
                <a:gd name="connsiteY175" fmla="*/ 877252 h 4128833"/>
                <a:gd name="connsiteX176" fmla="*/ 914322 w 2063611"/>
                <a:gd name="connsiteY176" fmla="*/ 881062 h 4128833"/>
                <a:gd name="connsiteX177" fmla="*/ 914322 w 2063611"/>
                <a:gd name="connsiteY177" fmla="*/ 881062 h 4128833"/>
                <a:gd name="connsiteX178" fmla="*/ 867650 w 2063611"/>
                <a:gd name="connsiteY178" fmla="*/ 897255 h 4128833"/>
                <a:gd name="connsiteX179" fmla="*/ 867650 w 2063611"/>
                <a:gd name="connsiteY179" fmla="*/ 897255 h 4128833"/>
                <a:gd name="connsiteX180" fmla="*/ 674292 w 2063611"/>
                <a:gd name="connsiteY180" fmla="*/ 897255 h 4128833"/>
                <a:gd name="connsiteX181" fmla="*/ 770495 w 2063611"/>
                <a:gd name="connsiteY181" fmla="*/ 939165 h 4128833"/>
                <a:gd name="connsiteX182" fmla="*/ 674292 w 2063611"/>
                <a:gd name="connsiteY182" fmla="*/ 897255 h 4128833"/>
                <a:gd name="connsiteX183" fmla="*/ 1525827 w 2063611"/>
                <a:gd name="connsiteY183" fmla="*/ 1320165 h 4128833"/>
                <a:gd name="connsiteX184" fmla="*/ 1525827 w 2063611"/>
                <a:gd name="connsiteY184" fmla="*/ 1320165 h 4128833"/>
                <a:gd name="connsiteX185" fmla="*/ 750492 w 2063611"/>
                <a:gd name="connsiteY185" fmla="*/ 1416367 h 4128833"/>
                <a:gd name="connsiteX186" fmla="*/ 750492 w 2063611"/>
                <a:gd name="connsiteY186" fmla="*/ 1416367 h 4128833"/>
                <a:gd name="connsiteX187" fmla="*/ 1551545 w 2063611"/>
                <a:gd name="connsiteY187" fmla="*/ 1757362 h 4128833"/>
                <a:gd name="connsiteX188" fmla="*/ 1551545 w 2063611"/>
                <a:gd name="connsiteY188" fmla="*/ 1757362 h 4128833"/>
                <a:gd name="connsiteX189" fmla="*/ 1759190 w 2063611"/>
                <a:gd name="connsiteY189" fmla="*/ 1800225 h 4128833"/>
                <a:gd name="connsiteX190" fmla="*/ 1759190 w 2063611"/>
                <a:gd name="connsiteY190" fmla="*/ 1800225 h 4128833"/>
                <a:gd name="connsiteX191" fmla="*/ 1762047 w 2063611"/>
                <a:gd name="connsiteY191" fmla="*/ 1999297 h 4128833"/>
                <a:gd name="connsiteX192" fmla="*/ 1762047 w 2063611"/>
                <a:gd name="connsiteY192" fmla="*/ 1999297 h 4128833"/>
                <a:gd name="connsiteX193" fmla="*/ 144702 w 2063611"/>
                <a:gd name="connsiteY193" fmla="*/ 2322195 h 4128833"/>
                <a:gd name="connsiteX194" fmla="*/ 144702 w 2063611"/>
                <a:gd name="connsiteY194" fmla="*/ 2322195 h 4128833"/>
                <a:gd name="connsiteX195" fmla="*/ 294245 w 2063611"/>
                <a:gd name="connsiteY195" fmla="*/ 2390775 h 4128833"/>
                <a:gd name="connsiteX196" fmla="*/ 461885 w 2063611"/>
                <a:gd name="connsiteY196" fmla="*/ 2419350 h 4128833"/>
                <a:gd name="connsiteX197" fmla="*/ 294245 w 2063611"/>
                <a:gd name="connsiteY197" fmla="*/ 2390775 h 4128833"/>
                <a:gd name="connsiteX198" fmla="*/ 510462 w 2063611"/>
                <a:gd name="connsiteY198" fmla="*/ 2399347 h 4128833"/>
                <a:gd name="connsiteX199" fmla="*/ 510462 w 2063611"/>
                <a:gd name="connsiteY199" fmla="*/ 2399347 h 4128833"/>
                <a:gd name="connsiteX200" fmla="*/ 416165 w 2063611"/>
                <a:gd name="connsiteY200" fmla="*/ 2728912 h 4128833"/>
                <a:gd name="connsiteX201" fmla="*/ 416165 w 2063611"/>
                <a:gd name="connsiteY201" fmla="*/ 2728912 h 4128833"/>
                <a:gd name="connsiteX0" fmla="*/ 941945 w 2063611"/>
                <a:gd name="connsiteY0" fmla="*/ 0 h 4121273"/>
                <a:gd name="connsiteX1" fmla="*/ 876222 w 2063611"/>
                <a:gd name="connsiteY1" fmla="*/ 98107 h 4121273"/>
                <a:gd name="connsiteX2" fmla="*/ 901940 w 2063611"/>
                <a:gd name="connsiteY2" fmla="*/ 231457 h 4121273"/>
                <a:gd name="connsiteX3" fmla="*/ 826692 w 2063611"/>
                <a:gd name="connsiteY3" fmla="*/ 186690 h 4121273"/>
                <a:gd name="connsiteX4" fmla="*/ 810500 w 2063611"/>
                <a:gd name="connsiteY4" fmla="*/ 294322 h 4121273"/>
                <a:gd name="connsiteX5" fmla="*/ 802880 w 2063611"/>
                <a:gd name="connsiteY5" fmla="*/ 320992 h 4121273"/>
                <a:gd name="connsiteX6" fmla="*/ 677150 w 2063611"/>
                <a:gd name="connsiteY6" fmla="*/ 374332 h 4121273"/>
                <a:gd name="connsiteX7" fmla="*/ 696200 w 2063611"/>
                <a:gd name="connsiteY7" fmla="*/ 443865 h 4121273"/>
                <a:gd name="connsiteX8" fmla="*/ 707630 w 2063611"/>
                <a:gd name="connsiteY8" fmla="*/ 532447 h 4121273"/>
                <a:gd name="connsiteX9" fmla="*/ 820977 w 2063611"/>
                <a:gd name="connsiteY9" fmla="*/ 566737 h 4121273"/>
                <a:gd name="connsiteX10" fmla="*/ 940040 w 2063611"/>
                <a:gd name="connsiteY10" fmla="*/ 570547 h 4121273"/>
                <a:gd name="connsiteX11" fmla="*/ 724775 w 2063611"/>
                <a:gd name="connsiteY11" fmla="*/ 611505 h 4121273"/>
                <a:gd name="connsiteX12" fmla="*/ 523797 w 2063611"/>
                <a:gd name="connsiteY12" fmla="*/ 594360 h 4121273"/>
                <a:gd name="connsiteX13" fmla="*/ 590472 w 2063611"/>
                <a:gd name="connsiteY13" fmla="*/ 641985 h 4121273"/>
                <a:gd name="connsiteX14" fmla="*/ 621905 w 2063611"/>
                <a:gd name="connsiteY14" fmla="*/ 681037 h 4121273"/>
                <a:gd name="connsiteX15" fmla="*/ 707630 w 2063611"/>
                <a:gd name="connsiteY15" fmla="*/ 721042 h 4121273"/>
                <a:gd name="connsiteX16" fmla="*/ 940040 w 2063611"/>
                <a:gd name="connsiteY16" fmla="*/ 681990 h 4121273"/>
                <a:gd name="connsiteX17" fmla="*/ 667625 w 2063611"/>
                <a:gd name="connsiteY17" fmla="*/ 751522 h 4121273"/>
                <a:gd name="connsiteX18" fmla="*/ 520940 w 2063611"/>
                <a:gd name="connsiteY18" fmla="*/ 781050 h 4121273"/>
                <a:gd name="connsiteX19" fmla="*/ 523797 w 2063611"/>
                <a:gd name="connsiteY19" fmla="*/ 839152 h 4121273"/>
                <a:gd name="connsiteX20" fmla="*/ 561897 w 2063611"/>
                <a:gd name="connsiteY20" fmla="*/ 905827 h 4121273"/>
                <a:gd name="connsiteX21" fmla="*/ 495222 w 2063611"/>
                <a:gd name="connsiteY21" fmla="*/ 951547 h 4121273"/>
                <a:gd name="connsiteX22" fmla="*/ 402830 w 2063611"/>
                <a:gd name="connsiteY22" fmla="*/ 965835 h 4121273"/>
                <a:gd name="connsiteX23" fmla="*/ 539990 w 2063611"/>
                <a:gd name="connsiteY23" fmla="*/ 1060132 h 4121273"/>
                <a:gd name="connsiteX24" fmla="*/ 722870 w 2063611"/>
                <a:gd name="connsiteY24" fmla="*/ 1148715 h 4121273"/>
                <a:gd name="connsiteX25" fmla="*/ 401877 w 2063611"/>
                <a:gd name="connsiteY25" fmla="*/ 1197292 h 4121273"/>
                <a:gd name="connsiteX26" fmla="*/ 523797 w 2063611"/>
                <a:gd name="connsiteY26" fmla="*/ 1303020 h 4121273"/>
                <a:gd name="connsiteX27" fmla="*/ 359015 w 2063611"/>
                <a:gd name="connsiteY27" fmla="*/ 1358265 h 4121273"/>
                <a:gd name="connsiteX28" fmla="*/ 630477 w 2063611"/>
                <a:gd name="connsiteY28" fmla="*/ 1405890 h 4121273"/>
                <a:gd name="connsiteX29" fmla="*/ 610475 w 2063611"/>
                <a:gd name="connsiteY29" fmla="*/ 1480185 h 4121273"/>
                <a:gd name="connsiteX30" fmla="*/ 279005 w 2063611"/>
                <a:gd name="connsiteY30" fmla="*/ 1581150 h 4121273"/>
                <a:gd name="connsiteX31" fmla="*/ 543800 w 2063611"/>
                <a:gd name="connsiteY31" fmla="*/ 1681162 h 4121273"/>
                <a:gd name="connsiteX32" fmla="*/ 620000 w 2063611"/>
                <a:gd name="connsiteY32" fmla="*/ 1659255 h 4121273"/>
                <a:gd name="connsiteX33" fmla="*/ 727632 w 2063611"/>
                <a:gd name="connsiteY33" fmla="*/ 1655445 h 4121273"/>
                <a:gd name="connsiteX34" fmla="*/ 597140 w 2063611"/>
                <a:gd name="connsiteY34" fmla="*/ 1752600 h 4121273"/>
                <a:gd name="connsiteX35" fmla="*/ 210425 w 2063611"/>
                <a:gd name="connsiteY35" fmla="*/ 1787842 h 4121273"/>
                <a:gd name="connsiteX36" fmla="*/ 207567 w 2063611"/>
                <a:gd name="connsiteY36" fmla="*/ 1855470 h 4121273"/>
                <a:gd name="connsiteX37" fmla="*/ 328535 w 2063611"/>
                <a:gd name="connsiteY37" fmla="*/ 1906905 h 4121273"/>
                <a:gd name="connsiteX38" fmla="*/ 465695 w 2063611"/>
                <a:gd name="connsiteY38" fmla="*/ 1909762 h 4121273"/>
                <a:gd name="connsiteX39" fmla="*/ 546657 w 2063611"/>
                <a:gd name="connsiteY39" fmla="*/ 1945957 h 4121273"/>
                <a:gd name="connsiteX40" fmla="*/ 595235 w 2063611"/>
                <a:gd name="connsiteY40" fmla="*/ 1997392 h 4121273"/>
                <a:gd name="connsiteX41" fmla="*/ 268527 w 2063611"/>
                <a:gd name="connsiteY41" fmla="*/ 2017395 h 4121273"/>
                <a:gd name="connsiteX42" fmla="*/ 229475 w 2063611"/>
                <a:gd name="connsiteY42" fmla="*/ 2042160 h 4121273"/>
                <a:gd name="connsiteX43" fmla="*/ 255192 w 2063611"/>
                <a:gd name="connsiteY43" fmla="*/ 2085022 h 4121273"/>
                <a:gd name="connsiteX44" fmla="*/ 413307 w 2063611"/>
                <a:gd name="connsiteY44" fmla="*/ 2144077 h 4121273"/>
                <a:gd name="connsiteX45" fmla="*/ 473315 w 2063611"/>
                <a:gd name="connsiteY45" fmla="*/ 2166937 h 4121273"/>
                <a:gd name="connsiteX46" fmla="*/ 262812 w 2063611"/>
                <a:gd name="connsiteY46" fmla="*/ 2221230 h 4121273"/>
                <a:gd name="connsiteX47" fmla="*/ 98982 w 2063611"/>
                <a:gd name="connsiteY47" fmla="*/ 2243137 h 4121273"/>
                <a:gd name="connsiteX48" fmla="*/ 38022 w 2063611"/>
                <a:gd name="connsiteY48" fmla="*/ 2283142 h 4121273"/>
                <a:gd name="connsiteX49" fmla="*/ 77075 w 2063611"/>
                <a:gd name="connsiteY49" fmla="*/ 2346007 h 4121273"/>
                <a:gd name="connsiteX50" fmla="*/ 196137 w 2063611"/>
                <a:gd name="connsiteY50" fmla="*/ 2437447 h 4121273"/>
                <a:gd name="connsiteX51" fmla="*/ 165657 w 2063611"/>
                <a:gd name="connsiteY51" fmla="*/ 2471737 h 4121273"/>
                <a:gd name="connsiteX52" fmla="*/ 194232 w 2063611"/>
                <a:gd name="connsiteY52" fmla="*/ 2512695 h 4121273"/>
                <a:gd name="connsiteX53" fmla="*/ 294245 w 2063611"/>
                <a:gd name="connsiteY53" fmla="*/ 2551747 h 4121273"/>
                <a:gd name="connsiteX54" fmla="*/ 69455 w 2063611"/>
                <a:gd name="connsiteY54" fmla="*/ 2582227 h 4121273"/>
                <a:gd name="connsiteX55" fmla="*/ 51357 w 2063611"/>
                <a:gd name="connsiteY55" fmla="*/ 2652712 h 4121273"/>
                <a:gd name="connsiteX56" fmla="*/ 103745 w 2063611"/>
                <a:gd name="connsiteY56" fmla="*/ 2686050 h 4121273"/>
                <a:gd name="connsiteX57" fmla="*/ 207567 w 2063611"/>
                <a:gd name="connsiteY57" fmla="*/ 2720340 h 4121273"/>
                <a:gd name="connsiteX58" fmla="*/ 255192 w 2063611"/>
                <a:gd name="connsiteY58" fmla="*/ 2748915 h 4121273"/>
                <a:gd name="connsiteX59" fmla="*/ 351395 w 2063611"/>
                <a:gd name="connsiteY59" fmla="*/ 2726055 h 4121273"/>
                <a:gd name="connsiteX60" fmla="*/ 247572 w 2063611"/>
                <a:gd name="connsiteY60" fmla="*/ 2751772 h 4121273"/>
                <a:gd name="connsiteX61" fmla="*/ 38022 w 2063611"/>
                <a:gd name="connsiteY61" fmla="*/ 2799397 h 4121273"/>
                <a:gd name="connsiteX62" fmla="*/ 38975 w 2063611"/>
                <a:gd name="connsiteY62" fmla="*/ 2858452 h 4121273"/>
                <a:gd name="connsiteX63" fmla="*/ 81837 w 2063611"/>
                <a:gd name="connsiteY63" fmla="*/ 2887980 h 4121273"/>
                <a:gd name="connsiteX64" fmla="*/ 148512 w 2063611"/>
                <a:gd name="connsiteY64" fmla="*/ 2895600 h 4121273"/>
                <a:gd name="connsiteX65" fmla="*/ 336155 w 2063611"/>
                <a:gd name="connsiteY65" fmla="*/ 2907030 h 4121273"/>
                <a:gd name="connsiteX66" fmla="*/ 294245 w 2063611"/>
                <a:gd name="connsiteY66" fmla="*/ 2948940 h 4121273"/>
                <a:gd name="connsiteX67" fmla="*/ 354252 w 2063611"/>
                <a:gd name="connsiteY67" fmla="*/ 2973705 h 4121273"/>
                <a:gd name="connsiteX68" fmla="*/ 504747 w 2063611"/>
                <a:gd name="connsiteY68" fmla="*/ 3022282 h 4121273"/>
                <a:gd name="connsiteX69" fmla="*/ 596187 w 2063611"/>
                <a:gd name="connsiteY69" fmla="*/ 3050857 h 4121273"/>
                <a:gd name="connsiteX70" fmla="*/ 818120 w 2063611"/>
                <a:gd name="connsiteY70" fmla="*/ 2947035 h 4121273"/>
                <a:gd name="connsiteX71" fmla="*/ 950517 w 2063611"/>
                <a:gd name="connsiteY71" fmla="*/ 2920365 h 4121273"/>
                <a:gd name="connsiteX72" fmla="*/ 923491 w 2063611"/>
                <a:gd name="connsiteY72" fmla="*/ 4112808 h 4121273"/>
                <a:gd name="connsiteX73" fmla="*/ 1150635 w 2063611"/>
                <a:gd name="connsiteY73" fmla="*/ 4116844 h 4121273"/>
                <a:gd name="connsiteX74" fmla="*/ 1112442 w 2063611"/>
                <a:gd name="connsiteY74" fmla="*/ 3013710 h 4121273"/>
                <a:gd name="connsiteX75" fmla="*/ 1184832 w 2063611"/>
                <a:gd name="connsiteY75" fmla="*/ 2989897 h 4121273"/>
                <a:gd name="connsiteX76" fmla="*/ 1461057 w 2063611"/>
                <a:gd name="connsiteY76" fmla="*/ 3019425 h 4121273"/>
                <a:gd name="connsiteX77" fmla="*/ 1554402 w 2063611"/>
                <a:gd name="connsiteY77" fmla="*/ 2995612 h 4121273"/>
                <a:gd name="connsiteX78" fmla="*/ 1672512 w 2063611"/>
                <a:gd name="connsiteY78" fmla="*/ 3023235 h 4121273"/>
                <a:gd name="connsiteX79" fmla="*/ 1741092 w 2063611"/>
                <a:gd name="connsiteY79" fmla="*/ 2988945 h 4121273"/>
                <a:gd name="connsiteX80" fmla="*/ 1886825 w 2063611"/>
                <a:gd name="connsiteY80" fmla="*/ 3002280 h 4121273"/>
                <a:gd name="connsiteX81" fmla="*/ 1881110 w 2063611"/>
                <a:gd name="connsiteY81" fmla="*/ 2937510 h 4121273"/>
                <a:gd name="connsiteX82" fmla="*/ 1957310 w 2063611"/>
                <a:gd name="connsiteY82" fmla="*/ 2940367 h 4121273"/>
                <a:gd name="connsiteX83" fmla="*/ 1941117 w 2063611"/>
                <a:gd name="connsiteY83" fmla="*/ 2906077 h 4121273"/>
                <a:gd name="connsiteX84" fmla="*/ 1836342 w 2063611"/>
                <a:gd name="connsiteY84" fmla="*/ 2846070 h 4121273"/>
                <a:gd name="connsiteX85" fmla="*/ 1876347 w 2063611"/>
                <a:gd name="connsiteY85" fmla="*/ 2811780 h 4121273"/>
                <a:gd name="connsiteX86" fmla="*/ 1902065 w 2063611"/>
                <a:gd name="connsiteY86" fmla="*/ 2783205 h 4121273"/>
                <a:gd name="connsiteX87" fmla="*/ 2024937 w 2063611"/>
                <a:gd name="connsiteY87" fmla="*/ 2750820 h 4121273"/>
                <a:gd name="connsiteX88" fmla="*/ 2029700 w 2063611"/>
                <a:gd name="connsiteY88" fmla="*/ 2704147 h 4121273"/>
                <a:gd name="connsiteX89" fmla="*/ 2001125 w 2063611"/>
                <a:gd name="connsiteY89" fmla="*/ 2663190 h 4121273"/>
                <a:gd name="connsiteX90" fmla="*/ 1936355 w 2063611"/>
                <a:gd name="connsiteY90" fmla="*/ 2638425 h 4121273"/>
                <a:gd name="connsiteX91" fmla="*/ 1785860 w 2063611"/>
                <a:gd name="connsiteY91" fmla="*/ 2644140 h 4121273"/>
                <a:gd name="connsiteX92" fmla="*/ 1490585 w 2063611"/>
                <a:gd name="connsiteY92" fmla="*/ 2531745 h 4121273"/>
                <a:gd name="connsiteX93" fmla="*/ 1584882 w 2063611"/>
                <a:gd name="connsiteY93" fmla="*/ 2527935 h 4121273"/>
                <a:gd name="connsiteX94" fmla="*/ 1817292 w 2063611"/>
                <a:gd name="connsiteY94" fmla="*/ 2559367 h 4121273"/>
                <a:gd name="connsiteX95" fmla="*/ 1931592 w 2063611"/>
                <a:gd name="connsiteY95" fmla="*/ 2442210 h 4121273"/>
                <a:gd name="connsiteX96" fmla="*/ 1993505 w 2063611"/>
                <a:gd name="connsiteY96" fmla="*/ 2409825 h 4121273"/>
                <a:gd name="connsiteX97" fmla="*/ 1985885 w 2063611"/>
                <a:gd name="connsiteY97" fmla="*/ 2380297 h 4121273"/>
                <a:gd name="connsiteX98" fmla="*/ 1542020 w 2063611"/>
                <a:gd name="connsiteY98" fmla="*/ 2321242 h 4121273"/>
                <a:gd name="connsiteX99" fmla="*/ 1547735 w 2063611"/>
                <a:gd name="connsiteY99" fmla="*/ 2275522 h 4121273"/>
                <a:gd name="connsiteX100" fmla="*/ 1816340 w 2063611"/>
                <a:gd name="connsiteY100" fmla="*/ 2284095 h 4121273"/>
                <a:gd name="connsiteX101" fmla="*/ 1987790 w 2063611"/>
                <a:gd name="connsiteY101" fmla="*/ 2151697 h 4121273"/>
                <a:gd name="connsiteX102" fmla="*/ 2006840 w 2063611"/>
                <a:gd name="connsiteY102" fmla="*/ 2117407 h 4121273"/>
                <a:gd name="connsiteX103" fmla="*/ 1692515 w 2063611"/>
                <a:gd name="connsiteY103" fmla="*/ 2054542 h 4121273"/>
                <a:gd name="connsiteX104" fmla="*/ 1801100 w 2063611"/>
                <a:gd name="connsiteY104" fmla="*/ 2020252 h 4121273"/>
                <a:gd name="connsiteX105" fmla="*/ 1829675 w 2063611"/>
                <a:gd name="connsiteY105" fmla="*/ 1993582 h 4121273"/>
                <a:gd name="connsiteX106" fmla="*/ 1868727 w 2063611"/>
                <a:gd name="connsiteY106" fmla="*/ 1927860 h 4121273"/>
                <a:gd name="connsiteX107" fmla="*/ 1593455 w 2063611"/>
                <a:gd name="connsiteY107" fmla="*/ 1862137 h 4121273"/>
                <a:gd name="connsiteX108" fmla="*/ 1816340 w 2063611"/>
                <a:gd name="connsiteY108" fmla="*/ 1730692 h 4121273"/>
                <a:gd name="connsiteX109" fmla="*/ 1584882 w 2063611"/>
                <a:gd name="connsiteY109" fmla="*/ 1722120 h 4121273"/>
                <a:gd name="connsiteX110" fmla="*/ 1632507 w 2063611"/>
                <a:gd name="connsiteY110" fmla="*/ 1685925 h 4121273"/>
                <a:gd name="connsiteX111" fmla="*/ 1641080 w 2063611"/>
                <a:gd name="connsiteY111" fmla="*/ 1644967 h 4121273"/>
                <a:gd name="connsiteX112" fmla="*/ 1430577 w 2063611"/>
                <a:gd name="connsiteY112" fmla="*/ 1605915 h 4121273"/>
                <a:gd name="connsiteX113" fmla="*/ 1512492 w 2063611"/>
                <a:gd name="connsiteY113" fmla="*/ 1549717 h 4121273"/>
                <a:gd name="connsiteX114" fmla="*/ 1690610 w 2063611"/>
                <a:gd name="connsiteY114" fmla="*/ 1452562 h 4121273"/>
                <a:gd name="connsiteX115" fmla="*/ 1532495 w 2063611"/>
                <a:gd name="connsiteY115" fmla="*/ 1428750 h 4121273"/>
                <a:gd name="connsiteX116" fmla="*/ 1513445 w 2063611"/>
                <a:gd name="connsiteY116" fmla="*/ 1381125 h 4121273"/>
                <a:gd name="connsiteX117" fmla="*/ 1275320 w 2063611"/>
                <a:gd name="connsiteY117" fmla="*/ 1353502 h 4121273"/>
                <a:gd name="connsiteX118" fmla="*/ 1561070 w 2063611"/>
                <a:gd name="connsiteY118" fmla="*/ 1321117 h 4121273"/>
                <a:gd name="connsiteX119" fmla="*/ 1586787 w 2063611"/>
                <a:gd name="connsiteY119" fmla="*/ 1202055 h 4121273"/>
                <a:gd name="connsiteX120" fmla="*/ 1433435 w 2063611"/>
                <a:gd name="connsiteY120" fmla="*/ 1143952 h 4121273"/>
                <a:gd name="connsiteX121" fmla="*/ 1120062 w 2063611"/>
                <a:gd name="connsiteY121" fmla="*/ 1087755 h 4121273"/>
                <a:gd name="connsiteX122" fmla="*/ 1302942 w 2063611"/>
                <a:gd name="connsiteY122" fmla="*/ 1102042 h 4121273"/>
                <a:gd name="connsiteX123" fmla="*/ 1399145 w 2063611"/>
                <a:gd name="connsiteY123" fmla="*/ 1087755 h 4121273"/>
                <a:gd name="connsiteX124" fmla="*/ 1501062 w 2063611"/>
                <a:gd name="connsiteY124" fmla="*/ 1033462 h 4121273"/>
                <a:gd name="connsiteX125" fmla="*/ 1524875 w 2063611"/>
                <a:gd name="connsiteY125" fmla="*/ 962025 h 4121273"/>
                <a:gd name="connsiteX126" fmla="*/ 1414385 w 2063611"/>
                <a:gd name="connsiteY126" fmla="*/ 931545 h 4121273"/>
                <a:gd name="connsiteX127" fmla="*/ 1147685 w 2063611"/>
                <a:gd name="connsiteY127" fmla="*/ 896302 h 4121273"/>
                <a:gd name="connsiteX128" fmla="*/ 1297227 w 2063611"/>
                <a:gd name="connsiteY128" fmla="*/ 877252 h 4121273"/>
                <a:gd name="connsiteX129" fmla="*/ 1344852 w 2063611"/>
                <a:gd name="connsiteY129" fmla="*/ 861060 h 4121273"/>
                <a:gd name="connsiteX130" fmla="*/ 1473440 w 2063611"/>
                <a:gd name="connsiteY130" fmla="*/ 824865 h 4121273"/>
                <a:gd name="connsiteX131" fmla="*/ 1356282 w 2063611"/>
                <a:gd name="connsiteY131" fmla="*/ 791527 h 4121273"/>
                <a:gd name="connsiteX132" fmla="*/ 1123872 w 2063611"/>
                <a:gd name="connsiteY132" fmla="*/ 748665 h 4121273"/>
                <a:gd name="connsiteX133" fmla="*/ 1012430 w 2063611"/>
                <a:gd name="connsiteY133" fmla="*/ 648652 h 4121273"/>
                <a:gd name="connsiteX134" fmla="*/ 1081010 w 2063611"/>
                <a:gd name="connsiteY134" fmla="*/ 666750 h 4121273"/>
                <a:gd name="connsiteX135" fmla="*/ 1237220 w 2063611"/>
                <a:gd name="connsiteY135" fmla="*/ 720090 h 4121273"/>
                <a:gd name="connsiteX136" fmla="*/ 1382000 w 2063611"/>
                <a:gd name="connsiteY136" fmla="*/ 660082 h 4121273"/>
                <a:gd name="connsiteX137" fmla="*/ 1167687 w 2063611"/>
                <a:gd name="connsiteY137" fmla="*/ 582930 h 4121273"/>
                <a:gd name="connsiteX138" fmla="*/ 1173402 w 2063611"/>
                <a:gd name="connsiteY138" fmla="*/ 506730 h 4121273"/>
                <a:gd name="connsiteX139" fmla="*/ 1221027 w 2063611"/>
                <a:gd name="connsiteY139" fmla="*/ 408622 h 4121273"/>
                <a:gd name="connsiteX140" fmla="*/ 1244840 w 2063611"/>
                <a:gd name="connsiteY140" fmla="*/ 291465 h 4121273"/>
                <a:gd name="connsiteX141" fmla="*/ 1028622 w 2063611"/>
                <a:gd name="connsiteY141" fmla="*/ 443865 h 4121273"/>
                <a:gd name="connsiteX142" fmla="*/ 1051482 w 2063611"/>
                <a:gd name="connsiteY142" fmla="*/ 315277 h 4121273"/>
                <a:gd name="connsiteX143" fmla="*/ 1045767 w 2063611"/>
                <a:gd name="connsiteY143" fmla="*/ 244792 h 4121273"/>
                <a:gd name="connsiteX144" fmla="*/ 1105775 w 2063611"/>
                <a:gd name="connsiteY144" fmla="*/ 204787 h 4121273"/>
                <a:gd name="connsiteX145" fmla="*/ 1057197 w 2063611"/>
                <a:gd name="connsiteY145" fmla="*/ 178117 h 4121273"/>
                <a:gd name="connsiteX146" fmla="*/ 984807 w 2063611"/>
                <a:gd name="connsiteY146" fmla="*/ 184785 h 4121273"/>
                <a:gd name="connsiteX147" fmla="*/ 989570 w 2063611"/>
                <a:gd name="connsiteY147" fmla="*/ 104775 h 4121273"/>
                <a:gd name="connsiteX148" fmla="*/ 941945 w 2063611"/>
                <a:gd name="connsiteY148" fmla="*/ 0 h 4121273"/>
                <a:gd name="connsiteX149" fmla="*/ 941945 w 2063611"/>
                <a:gd name="connsiteY149" fmla="*/ 0 h 4121273"/>
                <a:gd name="connsiteX150" fmla="*/ 941945 w 2063611"/>
                <a:gd name="connsiteY150" fmla="*/ 0 h 4121273"/>
                <a:gd name="connsiteX151" fmla="*/ 879080 w 2063611"/>
                <a:gd name="connsiteY151" fmla="*/ 280035 h 4121273"/>
                <a:gd name="connsiteX152" fmla="*/ 900987 w 2063611"/>
                <a:gd name="connsiteY152" fmla="*/ 320040 h 4121273"/>
                <a:gd name="connsiteX153" fmla="*/ 879080 w 2063611"/>
                <a:gd name="connsiteY153" fmla="*/ 280035 h 4121273"/>
                <a:gd name="connsiteX154" fmla="*/ 856220 w 2063611"/>
                <a:gd name="connsiteY154" fmla="*/ 397192 h 4121273"/>
                <a:gd name="connsiteX155" fmla="*/ 869555 w 2063611"/>
                <a:gd name="connsiteY155" fmla="*/ 428625 h 4121273"/>
                <a:gd name="connsiteX156" fmla="*/ 856220 w 2063611"/>
                <a:gd name="connsiteY156" fmla="*/ 397192 h 4121273"/>
                <a:gd name="connsiteX157" fmla="*/ 1109585 w 2063611"/>
                <a:gd name="connsiteY157" fmla="*/ 462915 h 4121273"/>
                <a:gd name="connsiteX158" fmla="*/ 1059102 w 2063611"/>
                <a:gd name="connsiteY158" fmla="*/ 503872 h 4121273"/>
                <a:gd name="connsiteX159" fmla="*/ 1109585 w 2063611"/>
                <a:gd name="connsiteY159" fmla="*/ 462915 h 4121273"/>
                <a:gd name="connsiteX160" fmla="*/ 1001952 w 2063611"/>
                <a:gd name="connsiteY160" fmla="*/ 577215 h 4121273"/>
                <a:gd name="connsiteX161" fmla="*/ 1021955 w 2063611"/>
                <a:gd name="connsiteY161" fmla="*/ 592455 h 4121273"/>
                <a:gd name="connsiteX162" fmla="*/ 1001952 w 2063611"/>
                <a:gd name="connsiteY162" fmla="*/ 577215 h 4121273"/>
                <a:gd name="connsiteX163" fmla="*/ 1001952 w 2063611"/>
                <a:gd name="connsiteY163" fmla="*/ 577215 h 4121273"/>
                <a:gd name="connsiteX164" fmla="*/ 1103870 w 2063611"/>
                <a:gd name="connsiteY164" fmla="*/ 596265 h 4121273"/>
                <a:gd name="connsiteX165" fmla="*/ 1103870 w 2063611"/>
                <a:gd name="connsiteY165" fmla="*/ 596265 h 4121273"/>
                <a:gd name="connsiteX166" fmla="*/ 1243887 w 2063611"/>
                <a:gd name="connsiteY166" fmla="*/ 625792 h 4121273"/>
                <a:gd name="connsiteX167" fmla="*/ 1243887 w 2063611"/>
                <a:gd name="connsiteY167" fmla="*/ 625792 h 4121273"/>
                <a:gd name="connsiteX168" fmla="*/ 1025765 w 2063611"/>
                <a:gd name="connsiteY168" fmla="*/ 753427 h 4121273"/>
                <a:gd name="connsiteX169" fmla="*/ 1021002 w 2063611"/>
                <a:gd name="connsiteY169" fmla="*/ 773430 h 4121273"/>
                <a:gd name="connsiteX170" fmla="*/ 1025765 w 2063611"/>
                <a:gd name="connsiteY170" fmla="*/ 753427 h 4121273"/>
                <a:gd name="connsiteX171" fmla="*/ 1025765 w 2063611"/>
                <a:gd name="connsiteY171" fmla="*/ 753427 h 4121273"/>
                <a:gd name="connsiteX172" fmla="*/ 954327 w 2063611"/>
                <a:gd name="connsiteY172" fmla="*/ 860107 h 4121273"/>
                <a:gd name="connsiteX173" fmla="*/ 954327 w 2063611"/>
                <a:gd name="connsiteY173" fmla="*/ 860107 h 4121273"/>
                <a:gd name="connsiteX174" fmla="*/ 1029575 w 2063611"/>
                <a:gd name="connsiteY174" fmla="*/ 877252 h 4121273"/>
                <a:gd name="connsiteX175" fmla="*/ 1029575 w 2063611"/>
                <a:gd name="connsiteY175" fmla="*/ 877252 h 4121273"/>
                <a:gd name="connsiteX176" fmla="*/ 914322 w 2063611"/>
                <a:gd name="connsiteY176" fmla="*/ 881062 h 4121273"/>
                <a:gd name="connsiteX177" fmla="*/ 914322 w 2063611"/>
                <a:gd name="connsiteY177" fmla="*/ 881062 h 4121273"/>
                <a:gd name="connsiteX178" fmla="*/ 867650 w 2063611"/>
                <a:gd name="connsiteY178" fmla="*/ 897255 h 4121273"/>
                <a:gd name="connsiteX179" fmla="*/ 867650 w 2063611"/>
                <a:gd name="connsiteY179" fmla="*/ 897255 h 4121273"/>
                <a:gd name="connsiteX180" fmla="*/ 674292 w 2063611"/>
                <a:gd name="connsiteY180" fmla="*/ 897255 h 4121273"/>
                <a:gd name="connsiteX181" fmla="*/ 770495 w 2063611"/>
                <a:gd name="connsiteY181" fmla="*/ 939165 h 4121273"/>
                <a:gd name="connsiteX182" fmla="*/ 674292 w 2063611"/>
                <a:gd name="connsiteY182" fmla="*/ 897255 h 4121273"/>
                <a:gd name="connsiteX183" fmla="*/ 1525827 w 2063611"/>
                <a:gd name="connsiteY183" fmla="*/ 1320165 h 4121273"/>
                <a:gd name="connsiteX184" fmla="*/ 1525827 w 2063611"/>
                <a:gd name="connsiteY184" fmla="*/ 1320165 h 4121273"/>
                <a:gd name="connsiteX185" fmla="*/ 750492 w 2063611"/>
                <a:gd name="connsiteY185" fmla="*/ 1416367 h 4121273"/>
                <a:gd name="connsiteX186" fmla="*/ 750492 w 2063611"/>
                <a:gd name="connsiteY186" fmla="*/ 1416367 h 4121273"/>
                <a:gd name="connsiteX187" fmla="*/ 1551545 w 2063611"/>
                <a:gd name="connsiteY187" fmla="*/ 1757362 h 4121273"/>
                <a:gd name="connsiteX188" fmla="*/ 1551545 w 2063611"/>
                <a:gd name="connsiteY188" fmla="*/ 1757362 h 4121273"/>
                <a:gd name="connsiteX189" fmla="*/ 1759190 w 2063611"/>
                <a:gd name="connsiteY189" fmla="*/ 1800225 h 4121273"/>
                <a:gd name="connsiteX190" fmla="*/ 1759190 w 2063611"/>
                <a:gd name="connsiteY190" fmla="*/ 1800225 h 4121273"/>
                <a:gd name="connsiteX191" fmla="*/ 1762047 w 2063611"/>
                <a:gd name="connsiteY191" fmla="*/ 1999297 h 4121273"/>
                <a:gd name="connsiteX192" fmla="*/ 1762047 w 2063611"/>
                <a:gd name="connsiteY192" fmla="*/ 1999297 h 4121273"/>
                <a:gd name="connsiteX193" fmla="*/ 144702 w 2063611"/>
                <a:gd name="connsiteY193" fmla="*/ 2322195 h 4121273"/>
                <a:gd name="connsiteX194" fmla="*/ 144702 w 2063611"/>
                <a:gd name="connsiteY194" fmla="*/ 2322195 h 4121273"/>
                <a:gd name="connsiteX195" fmla="*/ 294245 w 2063611"/>
                <a:gd name="connsiteY195" fmla="*/ 2390775 h 4121273"/>
                <a:gd name="connsiteX196" fmla="*/ 461885 w 2063611"/>
                <a:gd name="connsiteY196" fmla="*/ 2419350 h 4121273"/>
                <a:gd name="connsiteX197" fmla="*/ 294245 w 2063611"/>
                <a:gd name="connsiteY197" fmla="*/ 2390775 h 4121273"/>
                <a:gd name="connsiteX198" fmla="*/ 510462 w 2063611"/>
                <a:gd name="connsiteY198" fmla="*/ 2399347 h 4121273"/>
                <a:gd name="connsiteX199" fmla="*/ 510462 w 2063611"/>
                <a:gd name="connsiteY199" fmla="*/ 2399347 h 4121273"/>
                <a:gd name="connsiteX200" fmla="*/ 416165 w 2063611"/>
                <a:gd name="connsiteY200" fmla="*/ 2728912 h 4121273"/>
                <a:gd name="connsiteX201" fmla="*/ 416165 w 2063611"/>
                <a:gd name="connsiteY201" fmla="*/ 2728912 h 4121273"/>
                <a:gd name="connsiteX0" fmla="*/ 941945 w 2063611"/>
                <a:gd name="connsiteY0" fmla="*/ 0 h 4113807"/>
                <a:gd name="connsiteX1" fmla="*/ 876222 w 2063611"/>
                <a:gd name="connsiteY1" fmla="*/ 98107 h 4113807"/>
                <a:gd name="connsiteX2" fmla="*/ 901940 w 2063611"/>
                <a:gd name="connsiteY2" fmla="*/ 231457 h 4113807"/>
                <a:gd name="connsiteX3" fmla="*/ 826692 w 2063611"/>
                <a:gd name="connsiteY3" fmla="*/ 186690 h 4113807"/>
                <a:gd name="connsiteX4" fmla="*/ 810500 w 2063611"/>
                <a:gd name="connsiteY4" fmla="*/ 294322 h 4113807"/>
                <a:gd name="connsiteX5" fmla="*/ 802880 w 2063611"/>
                <a:gd name="connsiteY5" fmla="*/ 320992 h 4113807"/>
                <a:gd name="connsiteX6" fmla="*/ 677150 w 2063611"/>
                <a:gd name="connsiteY6" fmla="*/ 374332 h 4113807"/>
                <a:gd name="connsiteX7" fmla="*/ 696200 w 2063611"/>
                <a:gd name="connsiteY7" fmla="*/ 443865 h 4113807"/>
                <a:gd name="connsiteX8" fmla="*/ 707630 w 2063611"/>
                <a:gd name="connsiteY8" fmla="*/ 532447 h 4113807"/>
                <a:gd name="connsiteX9" fmla="*/ 820977 w 2063611"/>
                <a:gd name="connsiteY9" fmla="*/ 566737 h 4113807"/>
                <a:gd name="connsiteX10" fmla="*/ 940040 w 2063611"/>
                <a:gd name="connsiteY10" fmla="*/ 570547 h 4113807"/>
                <a:gd name="connsiteX11" fmla="*/ 724775 w 2063611"/>
                <a:gd name="connsiteY11" fmla="*/ 611505 h 4113807"/>
                <a:gd name="connsiteX12" fmla="*/ 523797 w 2063611"/>
                <a:gd name="connsiteY12" fmla="*/ 594360 h 4113807"/>
                <a:gd name="connsiteX13" fmla="*/ 590472 w 2063611"/>
                <a:gd name="connsiteY13" fmla="*/ 641985 h 4113807"/>
                <a:gd name="connsiteX14" fmla="*/ 621905 w 2063611"/>
                <a:gd name="connsiteY14" fmla="*/ 681037 h 4113807"/>
                <a:gd name="connsiteX15" fmla="*/ 707630 w 2063611"/>
                <a:gd name="connsiteY15" fmla="*/ 721042 h 4113807"/>
                <a:gd name="connsiteX16" fmla="*/ 940040 w 2063611"/>
                <a:gd name="connsiteY16" fmla="*/ 681990 h 4113807"/>
                <a:gd name="connsiteX17" fmla="*/ 667625 w 2063611"/>
                <a:gd name="connsiteY17" fmla="*/ 751522 h 4113807"/>
                <a:gd name="connsiteX18" fmla="*/ 520940 w 2063611"/>
                <a:gd name="connsiteY18" fmla="*/ 781050 h 4113807"/>
                <a:gd name="connsiteX19" fmla="*/ 523797 w 2063611"/>
                <a:gd name="connsiteY19" fmla="*/ 839152 h 4113807"/>
                <a:gd name="connsiteX20" fmla="*/ 561897 w 2063611"/>
                <a:gd name="connsiteY20" fmla="*/ 905827 h 4113807"/>
                <a:gd name="connsiteX21" fmla="*/ 495222 w 2063611"/>
                <a:gd name="connsiteY21" fmla="*/ 951547 h 4113807"/>
                <a:gd name="connsiteX22" fmla="*/ 402830 w 2063611"/>
                <a:gd name="connsiteY22" fmla="*/ 965835 h 4113807"/>
                <a:gd name="connsiteX23" fmla="*/ 539990 w 2063611"/>
                <a:gd name="connsiteY23" fmla="*/ 1060132 h 4113807"/>
                <a:gd name="connsiteX24" fmla="*/ 722870 w 2063611"/>
                <a:gd name="connsiteY24" fmla="*/ 1148715 h 4113807"/>
                <a:gd name="connsiteX25" fmla="*/ 401877 w 2063611"/>
                <a:gd name="connsiteY25" fmla="*/ 1197292 h 4113807"/>
                <a:gd name="connsiteX26" fmla="*/ 523797 w 2063611"/>
                <a:gd name="connsiteY26" fmla="*/ 1303020 h 4113807"/>
                <a:gd name="connsiteX27" fmla="*/ 359015 w 2063611"/>
                <a:gd name="connsiteY27" fmla="*/ 1358265 h 4113807"/>
                <a:gd name="connsiteX28" fmla="*/ 630477 w 2063611"/>
                <a:gd name="connsiteY28" fmla="*/ 1405890 h 4113807"/>
                <a:gd name="connsiteX29" fmla="*/ 610475 w 2063611"/>
                <a:gd name="connsiteY29" fmla="*/ 1480185 h 4113807"/>
                <a:gd name="connsiteX30" fmla="*/ 279005 w 2063611"/>
                <a:gd name="connsiteY30" fmla="*/ 1581150 h 4113807"/>
                <a:gd name="connsiteX31" fmla="*/ 543800 w 2063611"/>
                <a:gd name="connsiteY31" fmla="*/ 1681162 h 4113807"/>
                <a:gd name="connsiteX32" fmla="*/ 620000 w 2063611"/>
                <a:gd name="connsiteY32" fmla="*/ 1659255 h 4113807"/>
                <a:gd name="connsiteX33" fmla="*/ 727632 w 2063611"/>
                <a:gd name="connsiteY33" fmla="*/ 1655445 h 4113807"/>
                <a:gd name="connsiteX34" fmla="*/ 597140 w 2063611"/>
                <a:gd name="connsiteY34" fmla="*/ 1752600 h 4113807"/>
                <a:gd name="connsiteX35" fmla="*/ 210425 w 2063611"/>
                <a:gd name="connsiteY35" fmla="*/ 1787842 h 4113807"/>
                <a:gd name="connsiteX36" fmla="*/ 207567 w 2063611"/>
                <a:gd name="connsiteY36" fmla="*/ 1855470 h 4113807"/>
                <a:gd name="connsiteX37" fmla="*/ 328535 w 2063611"/>
                <a:gd name="connsiteY37" fmla="*/ 1906905 h 4113807"/>
                <a:gd name="connsiteX38" fmla="*/ 465695 w 2063611"/>
                <a:gd name="connsiteY38" fmla="*/ 1909762 h 4113807"/>
                <a:gd name="connsiteX39" fmla="*/ 546657 w 2063611"/>
                <a:gd name="connsiteY39" fmla="*/ 1945957 h 4113807"/>
                <a:gd name="connsiteX40" fmla="*/ 595235 w 2063611"/>
                <a:gd name="connsiteY40" fmla="*/ 1997392 h 4113807"/>
                <a:gd name="connsiteX41" fmla="*/ 268527 w 2063611"/>
                <a:gd name="connsiteY41" fmla="*/ 2017395 h 4113807"/>
                <a:gd name="connsiteX42" fmla="*/ 229475 w 2063611"/>
                <a:gd name="connsiteY42" fmla="*/ 2042160 h 4113807"/>
                <a:gd name="connsiteX43" fmla="*/ 255192 w 2063611"/>
                <a:gd name="connsiteY43" fmla="*/ 2085022 h 4113807"/>
                <a:gd name="connsiteX44" fmla="*/ 413307 w 2063611"/>
                <a:gd name="connsiteY44" fmla="*/ 2144077 h 4113807"/>
                <a:gd name="connsiteX45" fmla="*/ 473315 w 2063611"/>
                <a:gd name="connsiteY45" fmla="*/ 2166937 h 4113807"/>
                <a:gd name="connsiteX46" fmla="*/ 262812 w 2063611"/>
                <a:gd name="connsiteY46" fmla="*/ 2221230 h 4113807"/>
                <a:gd name="connsiteX47" fmla="*/ 98982 w 2063611"/>
                <a:gd name="connsiteY47" fmla="*/ 2243137 h 4113807"/>
                <a:gd name="connsiteX48" fmla="*/ 38022 w 2063611"/>
                <a:gd name="connsiteY48" fmla="*/ 2283142 h 4113807"/>
                <a:gd name="connsiteX49" fmla="*/ 77075 w 2063611"/>
                <a:gd name="connsiteY49" fmla="*/ 2346007 h 4113807"/>
                <a:gd name="connsiteX50" fmla="*/ 196137 w 2063611"/>
                <a:gd name="connsiteY50" fmla="*/ 2437447 h 4113807"/>
                <a:gd name="connsiteX51" fmla="*/ 165657 w 2063611"/>
                <a:gd name="connsiteY51" fmla="*/ 2471737 h 4113807"/>
                <a:gd name="connsiteX52" fmla="*/ 194232 w 2063611"/>
                <a:gd name="connsiteY52" fmla="*/ 2512695 h 4113807"/>
                <a:gd name="connsiteX53" fmla="*/ 294245 w 2063611"/>
                <a:gd name="connsiteY53" fmla="*/ 2551747 h 4113807"/>
                <a:gd name="connsiteX54" fmla="*/ 69455 w 2063611"/>
                <a:gd name="connsiteY54" fmla="*/ 2582227 h 4113807"/>
                <a:gd name="connsiteX55" fmla="*/ 51357 w 2063611"/>
                <a:gd name="connsiteY55" fmla="*/ 2652712 h 4113807"/>
                <a:gd name="connsiteX56" fmla="*/ 103745 w 2063611"/>
                <a:gd name="connsiteY56" fmla="*/ 2686050 h 4113807"/>
                <a:gd name="connsiteX57" fmla="*/ 207567 w 2063611"/>
                <a:gd name="connsiteY57" fmla="*/ 2720340 h 4113807"/>
                <a:gd name="connsiteX58" fmla="*/ 255192 w 2063611"/>
                <a:gd name="connsiteY58" fmla="*/ 2748915 h 4113807"/>
                <a:gd name="connsiteX59" fmla="*/ 351395 w 2063611"/>
                <a:gd name="connsiteY59" fmla="*/ 2726055 h 4113807"/>
                <a:gd name="connsiteX60" fmla="*/ 247572 w 2063611"/>
                <a:gd name="connsiteY60" fmla="*/ 2751772 h 4113807"/>
                <a:gd name="connsiteX61" fmla="*/ 38022 w 2063611"/>
                <a:gd name="connsiteY61" fmla="*/ 2799397 h 4113807"/>
                <a:gd name="connsiteX62" fmla="*/ 38975 w 2063611"/>
                <a:gd name="connsiteY62" fmla="*/ 2858452 h 4113807"/>
                <a:gd name="connsiteX63" fmla="*/ 81837 w 2063611"/>
                <a:gd name="connsiteY63" fmla="*/ 2887980 h 4113807"/>
                <a:gd name="connsiteX64" fmla="*/ 148512 w 2063611"/>
                <a:gd name="connsiteY64" fmla="*/ 2895600 h 4113807"/>
                <a:gd name="connsiteX65" fmla="*/ 336155 w 2063611"/>
                <a:gd name="connsiteY65" fmla="*/ 2907030 h 4113807"/>
                <a:gd name="connsiteX66" fmla="*/ 294245 w 2063611"/>
                <a:gd name="connsiteY66" fmla="*/ 2948940 h 4113807"/>
                <a:gd name="connsiteX67" fmla="*/ 354252 w 2063611"/>
                <a:gd name="connsiteY67" fmla="*/ 2973705 h 4113807"/>
                <a:gd name="connsiteX68" fmla="*/ 504747 w 2063611"/>
                <a:gd name="connsiteY68" fmla="*/ 3022282 h 4113807"/>
                <a:gd name="connsiteX69" fmla="*/ 596187 w 2063611"/>
                <a:gd name="connsiteY69" fmla="*/ 3050857 h 4113807"/>
                <a:gd name="connsiteX70" fmla="*/ 818120 w 2063611"/>
                <a:gd name="connsiteY70" fmla="*/ 2947035 h 4113807"/>
                <a:gd name="connsiteX71" fmla="*/ 950517 w 2063611"/>
                <a:gd name="connsiteY71" fmla="*/ 2920365 h 4113807"/>
                <a:gd name="connsiteX72" fmla="*/ 923491 w 2063611"/>
                <a:gd name="connsiteY72" fmla="*/ 4112808 h 4113807"/>
                <a:gd name="connsiteX73" fmla="*/ 1156184 w 2063611"/>
                <a:gd name="connsiteY73" fmla="*/ 4100199 h 4113807"/>
                <a:gd name="connsiteX74" fmla="*/ 1112442 w 2063611"/>
                <a:gd name="connsiteY74" fmla="*/ 3013710 h 4113807"/>
                <a:gd name="connsiteX75" fmla="*/ 1184832 w 2063611"/>
                <a:gd name="connsiteY75" fmla="*/ 2989897 h 4113807"/>
                <a:gd name="connsiteX76" fmla="*/ 1461057 w 2063611"/>
                <a:gd name="connsiteY76" fmla="*/ 3019425 h 4113807"/>
                <a:gd name="connsiteX77" fmla="*/ 1554402 w 2063611"/>
                <a:gd name="connsiteY77" fmla="*/ 2995612 h 4113807"/>
                <a:gd name="connsiteX78" fmla="*/ 1672512 w 2063611"/>
                <a:gd name="connsiteY78" fmla="*/ 3023235 h 4113807"/>
                <a:gd name="connsiteX79" fmla="*/ 1741092 w 2063611"/>
                <a:gd name="connsiteY79" fmla="*/ 2988945 h 4113807"/>
                <a:gd name="connsiteX80" fmla="*/ 1886825 w 2063611"/>
                <a:gd name="connsiteY80" fmla="*/ 3002280 h 4113807"/>
                <a:gd name="connsiteX81" fmla="*/ 1881110 w 2063611"/>
                <a:gd name="connsiteY81" fmla="*/ 2937510 h 4113807"/>
                <a:gd name="connsiteX82" fmla="*/ 1957310 w 2063611"/>
                <a:gd name="connsiteY82" fmla="*/ 2940367 h 4113807"/>
                <a:gd name="connsiteX83" fmla="*/ 1941117 w 2063611"/>
                <a:gd name="connsiteY83" fmla="*/ 2906077 h 4113807"/>
                <a:gd name="connsiteX84" fmla="*/ 1836342 w 2063611"/>
                <a:gd name="connsiteY84" fmla="*/ 2846070 h 4113807"/>
                <a:gd name="connsiteX85" fmla="*/ 1876347 w 2063611"/>
                <a:gd name="connsiteY85" fmla="*/ 2811780 h 4113807"/>
                <a:gd name="connsiteX86" fmla="*/ 1902065 w 2063611"/>
                <a:gd name="connsiteY86" fmla="*/ 2783205 h 4113807"/>
                <a:gd name="connsiteX87" fmla="*/ 2024937 w 2063611"/>
                <a:gd name="connsiteY87" fmla="*/ 2750820 h 4113807"/>
                <a:gd name="connsiteX88" fmla="*/ 2029700 w 2063611"/>
                <a:gd name="connsiteY88" fmla="*/ 2704147 h 4113807"/>
                <a:gd name="connsiteX89" fmla="*/ 2001125 w 2063611"/>
                <a:gd name="connsiteY89" fmla="*/ 2663190 h 4113807"/>
                <a:gd name="connsiteX90" fmla="*/ 1936355 w 2063611"/>
                <a:gd name="connsiteY90" fmla="*/ 2638425 h 4113807"/>
                <a:gd name="connsiteX91" fmla="*/ 1785860 w 2063611"/>
                <a:gd name="connsiteY91" fmla="*/ 2644140 h 4113807"/>
                <a:gd name="connsiteX92" fmla="*/ 1490585 w 2063611"/>
                <a:gd name="connsiteY92" fmla="*/ 2531745 h 4113807"/>
                <a:gd name="connsiteX93" fmla="*/ 1584882 w 2063611"/>
                <a:gd name="connsiteY93" fmla="*/ 2527935 h 4113807"/>
                <a:gd name="connsiteX94" fmla="*/ 1817292 w 2063611"/>
                <a:gd name="connsiteY94" fmla="*/ 2559367 h 4113807"/>
                <a:gd name="connsiteX95" fmla="*/ 1931592 w 2063611"/>
                <a:gd name="connsiteY95" fmla="*/ 2442210 h 4113807"/>
                <a:gd name="connsiteX96" fmla="*/ 1993505 w 2063611"/>
                <a:gd name="connsiteY96" fmla="*/ 2409825 h 4113807"/>
                <a:gd name="connsiteX97" fmla="*/ 1985885 w 2063611"/>
                <a:gd name="connsiteY97" fmla="*/ 2380297 h 4113807"/>
                <a:gd name="connsiteX98" fmla="*/ 1542020 w 2063611"/>
                <a:gd name="connsiteY98" fmla="*/ 2321242 h 4113807"/>
                <a:gd name="connsiteX99" fmla="*/ 1547735 w 2063611"/>
                <a:gd name="connsiteY99" fmla="*/ 2275522 h 4113807"/>
                <a:gd name="connsiteX100" fmla="*/ 1816340 w 2063611"/>
                <a:gd name="connsiteY100" fmla="*/ 2284095 h 4113807"/>
                <a:gd name="connsiteX101" fmla="*/ 1987790 w 2063611"/>
                <a:gd name="connsiteY101" fmla="*/ 2151697 h 4113807"/>
                <a:gd name="connsiteX102" fmla="*/ 2006840 w 2063611"/>
                <a:gd name="connsiteY102" fmla="*/ 2117407 h 4113807"/>
                <a:gd name="connsiteX103" fmla="*/ 1692515 w 2063611"/>
                <a:gd name="connsiteY103" fmla="*/ 2054542 h 4113807"/>
                <a:gd name="connsiteX104" fmla="*/ 1801100 w 2063611"/>
                <a:gd name="connsiteY104" fmla="*/ 2020252 h 4113807"/>
                <a:gd name="connsiteX105" fmla="*/ 1829675 w 2063611"/>
                <a:gd name="connsiteY105" fmla="*/ 1993582 h 4113807"/>
                <a:gd name="connsiteX106" fmla="*/ 1868727 w 2063611"/>
                <a:gd name="connsiteY106" fmla="*/ 1927860 h 4113807"/>
                <a:gd name="connsiteX107" fmla="*/ 1593455 w 2063611"/>
                <a:gd name="connsiteY107" fmla="*/ 1862137 h 4113807"/>
                <a:gd name="connsiteX108" fmla="*/ 1816340 w 2063611"/>
                <a:gd name="connsiteY108" fmla="*/ 1730692 h 4113807"/>
                <a:gd name="connsiteX109" fmla="*/ 1584882 w 2063611"/>
                <a:gd name="connsiteY109" fmla="*/ 1722120 h 4113807"/>
                <a:gd name="connsiteX110" fmla="*/ 1632507 w 2063611"/>
                <a:gd name="connsiteY110" fmla="*/ 1685925 h 4113807"/>
                <a:gd name="connsiteX111" fmla="*/ 1641080 w 2063611"/>
                <a:gd name="connsiteY111" fmla="*/ 1644967 h 4113807"/>
                <a:gd name="connsiteX112" fmla="*/ 1430577 w 2063611"/>
                <a:gd name="connsiteY112" fmla="*/ 1605915 h 4113807"/>
                <a:gd name="connsiteX113" fmla="*/ 1512492 w 2063611"/>
                <a:gd name="connsiteY113" fmla="*/ 1549717 h 4113807"/>
                <a:gd name="connsiteX114" fmla="*/ 1690610 w 2063611"/>
                <a:gd name="connsiteY114" fmla="*/ 1452562 h 4113807"/>
                <a:gd name="connsiteX115" fmla="*/ 1532495 w 2063611"/>
                <a:gd name="connsiteY115" fmla="*/ 1428750 h 4113807"/>
                <a:gd name="connsiteX116" fmla="*/ 1513445 w 2063611"/>
                <a:gd name="connsiteY116" fmla="*/ 1381125 h 4113807"/>
                <a:gd name="connsiteX117" fmla="*/ 1275320 w 2063611"/>
                <a:gd name="connsiteY117" fmla="*/ 1353502 h 4113807"/>
                <a:gd name="connsiteX118" fmla="*/ 1561070 w 2063611"/>
                <a:gd name="connsiteY118" fmla="*/ 1321117 h 4113807"/>
                <a:gd name="connsiteX119" fmla="*/ 1586787 w 2063611"/>
                <a:gd name="connsiteY119" fmla="*/ 1202055 h 4113807"/>
                <a:gd name="connsiteX120" fmla="*/ 1433435 w 2063611"/>
                <a:gd name="connsiteY120" fmla="*/ 1143952 h 4113807"/>
                <a:gd name="connsiteX121" fmla="*/ 1120062 w 2063611"/>
                <a:gd name="connsiteY121" fmla="*/ 1087755 h 4113807"/>
                <a:gd name="connsiteX122" fmla="*/ 1302942 w 2063611"/>
                <a:gd name="connsiteY122" fmla="*/ 1102042 h 4113807"/>
                <a:gd name="connsiteX123" fmla="*/ 1399145 w 2063611"/>
                <a:gd name="connsiteY123" fmla="*/ 1087755 h 4113807"/>
                <a:gd name="connsiteX124" fmla="*/ 1501062 w 2063611"/>
                <a:gd name="connsiteY124" fmla="*/ 1033462 h 4113807"/>
                <a:gd name="connsiteX125" fmla="*/ 1524875 w 2063611"/>
                <a:gd name="connsiteY125" fmla="*/ 962025 h 4113807"/>
                <a:gd name="connsiteX126" fmla="*/ 1414385 w 2063611"/>
                <a:gd name="connsiteY126" fmla="*/ 931545 h 4113807"/>
                <a:gd name="connsiteX127" fmla="*/ 1147685 w 2063611"/>
                <a:gd name="connsiteY127" fmla="*/ 896302 h 4113807"/>
                <a:gd name="connsiteX128" fmla="*/ 1297227 w 2063611"/>
                <a:gd name="connsiteY128" fmla="*/ 877252 h 4113807"/>
                <a:gd name="connsiteX129" fmla="*/ 1344852 w 2063611"/>
                <a:gd name="connsiteY129" fmla="*/ 861060 h 4113807"/>
                <a:gd name="connsiteX130" fmla="*/ 1473440 w 2063611"/>
                <a:gd name="connsiteY130" fmla="*/ 824865 h 4113807"/>
                <a:gd name="connsiteX131" fmla="*/ 1356282 w 2063611"/>
                <a:gd name="connsiteY131" fmla="*/ 791527 h 4113807"/>
                <a:gd name="connsiteX132" fmla="*/ 1123872 w 2063611"/>
                <a:gd name="connsiteY132" fmla="*/ 748665 h 4113807"/>
                <a:gd name="connsiteX133" fmla="*/ 1012430 w 2063611"/>
                <a:gd name="connsiteY133" fmla="*/ 648652 h 4113807"/>
                <a:gd name="connsiteX134" fmla="*/ 1081010 w 2063611"/>
                <a:gd name="connsiteY134" fmla="*/ 666750 h 4113807"/>
                <a:gd name="connsiteX135" fmla="*/ 1237220 w 2063611"/>
                <a:gd name="connsiteY135" fmla="*/ 720090 h 4113807"/>
                <a:gd name="connsiteX136" fmla="*/ 1382000 w 2063611"/>
                <a:gd name="connsiteY136" fmla="*/ 660082 h 4113807"/>
                <a:gd name="connsiteX137" fmla="*/ 1167687 w 2063611"/>
                <a:gd name="connsiteY137" fmla="*/ 582930 h 4113807"/>
                <a:gd name="connsiteX138" fmla="*/ 1173402 w 2063611"/>
                <a:gd name="connsiteY138" fmla="*/ 506730 h 4113807"/>
                <a:gd name="connsiteX139" fmla="*/ 1221027 w 2063611"/>
                <a:gd name="connsiteY139" fmla="*/ 408622 h 4113807"/>
                <a:gd name="connsiteX140" fmla="*/ 1244840 w 2063611"/>
                <a:gd name="connsiteY140" fmla="*/ 291465 h 4113807"/>
                <a:gd name="connsiteX141" fmla="*/ 1028622 w 2063611"/>
                <a:gd name="connsiteY141" fmla="*/ 443865 h 4113807"/>
                <a:gd name="connsiteX142" fmla="*/ 1051482 w 2063611"/>
                <a:gd name="connsiteY142" fmla="*/ 315277 h 4113807"/>
                <a:gd name="connsiteX143" fmla="*/ 1045767 w 2063611"/>
                <a:gd name="connsiteY143" fmla="*/ 244792 h 4113807"/>
                <a:gd name="connsiteX144" fmla="*/ 1105775 w 2063611"/>
                <a:gd name="connsiteY144" fmla="*/ 204787 h 4113807"/>
                <a:gd name="connsiteX145" fmla="*/ 1057197 w 2063611"/>
                <a:gd name="connsiteY145" fmla="*/ 178117 h 4113807"/>
                <a:gd name="connsiteX146" fmla="*/ 984807 w 2063611"/>
                <a:gd name="connsiteY146" fmla="*/ 184785 h 4113807"/>
                <a:gd name="connsiteX147" fmla="*/ 989570 w 2063611"/>
                <a:gd name="connsiteY147" fmla="*/ 104775 h 4113807"/>
                <a:gd name="connsiteX148" fmla="*/ 941945 w 2063611"/>
                <a:gd name="connsiteY148" fmla="*/ 0 h 4113807"/>
                <a:gd name="connsiteX149" fmla="*/ 941945 w 2063611"/>
                <a:gd name="connsiteY149" fmla="*/ 0 h 4113807"/>
                <a:gd name="connsiteX150" fmla="*/ 941945 w 2063611"/>
                <a:gd name="connsiteY150" fmla="*/ 0 h 4113807"/>
                <a:gd name="connsiteX151" fmla="*/ 879080 w 2063611"/>
                <a:gd name="connsiteY151" fmla="*/ 280035 h 4113807"/>
                <a:gd name="connsiteX152" fmla="*/ 900987 w 2063611"/>
                <a:gd name="connsiteY152" fmla="*/ 320040 h 4113807"/>
                <a:gd name="connsiteX153" fmla="*/ 879080 w 2063611"/>
                <a:gd name="connsiteY153" fmla="*/ 280035 h 4113807"/>
                <a:gd name="connsiteX154" fmla="*/ 856220 w 2063611"/>
                <a:gd name="connsiteY154" fmla="*/ 397192 h 4113807"/>
                <a:gd name="connsiteX155" fmla="*/ 869555 w 2063611"/>
                <a:gd name="connsiteY155" fmla="*/ 428625 h 4113807"/>
                <a:gd name="connsiteX156" fmla="*/ 856220 w 2063611"/>
                <a:gd name="connsiteY156" fmla="*/ 397192 h 4113807"/>
                <a:gd name="connsiteX157" fmla="*/ 1109585 w 2063611"/>
                <a:gd name="connsiteY157" fmla="*/ 462915 h 4113807"/>
                <a:gd name="connsiteX158" fmla="*/ 1059102 w 2063611"/>
                <a:gd name="connsiteY158" fmla="*/ 503872 h 4113807"/>
                <a:gd name="connsiteX159" fmla="*/ 1109585 w 2063611"/>
                <a:gd name="connsiteY159" fmla="*/ 462915 h 4113807"/>
                <a:gd name="connsiteX160" fmla="*/ 1001952 w 2063611"/>
                <a:gd name="connsiteY160" fmla="*/ 577215 h 4113807"/>
                <a:gd name="connsiteX161" fmla="*/ 1021955 w 2063611"/>
                <a:gd name="connsiteY161" fmla="*/ 592455 h 4113807"/>
                <a:gd name="connsiteX162" fmla="*/ 1001952 w 2063611"/>
                <a:gd name="connsiteY162" fmla="*/ 577215 h 4113807"/>
                <a:gd name="connsiteX163" fmla="*/ 1001952 w 2063611"/>
                <a:gd name="connsiteY163" fmla="*/ 577215 h 4113807"/>
                <a:gd name="connsiteX164" fmla="*/ 1103870 w 2063611"/>
                <a:gd name="connsiteY164" fmla="*/ 596265 h 4113807"/>
                <a:gd name="connsiteX165" fmla="*/ 1103870 w 2063611"/>
                <a:gd name="connsiteY165" fmla="*/ 596265 h 4113807"/>
                <a:gd name="connsiteX166" fmla="*/ 1243887 w 2063611"/>
                <a:gd name="connsiteY166" fmla="*/ 625792 h 4113807"/>
                <a:gd name="connsiteX167" fmla="*/ 1243887 w 2063611"/>
                <a:gd name="connsiteY167" fmla="*/ 625792 h 4113807"/>
                <a:gd name="connsiteX168" fmla="*/ 1025765 w 2063611"/>
                <a:gd name="connsiteY168" fmla="*/ 753427 h 4113807"/>
                <a:gd name="connsiteX169" fmla="*/ 1021002 w 2063611"/>
                <a:gd name="connsiteY169" fmla="*/ 773430 h 4113807"/>
                <a:gd name="connsiteX170" fmla="*/ 1025765 w 2063611"/>
                <a:gd name="connsiteY170" fmla="*/ 753427 h 4113807"/>
                <a:gd name="connsiteX171" fmla="*/ 1025765 w 2063611"/>
                <a:gd name="connsiteY171" fmla="*/ 753427 h 4113807"/>
                <a:gd name="connsiteX172" fmla="*/ 954327 w 2063611"/>
                <a:gd name="connsiteY172" fmla="*/ 860107 h 4113807"/>
                <a:gd name="connsiteX173" fmla="*/ 954327 w 2063611"/>
                <a:gd name="connsiteY173" fmla="*/ 860107 h 4113807"/>
                <a:gd name="connsiteX174" fmla="*/ 1029575 w 2063611"/>
                <a:gd name="connsiteY174" fmla="*/ 877252 h 4113807"/>
                <a:gd name="connsiteX175" fmla="*/ 1029575 w 2063611"/>
                <a:gd name="connsiteY175" fmla="*/ 877252 h 4113807"/>
                <a:gd name="connsiteX176" fmla="*/ 914322 w 2063611"/>
                <a:gd name="connsiteY176" fmla="*/ 881062 h 4113807"/>
                <a:gd name="connsiteX177" fmla="*/ 914322 w 2063611"/>
                <a:gd name="connsiteY177" fmla="*/ 881062 h 4113807"/>
                <a:gd name="connsiteX178" fmla="*/ 867650 w 2063611"/>
                <a:gd name="connsiteY178" fmla="*/ 897255 h 4113807"/>
                <a:gd name="connsiteX179" fmla="*/ 867650 w 2063611"/>
                <a:gd name="connsiteY179" fmla="*/ 897255 h 4113807"/>
                <a:gd name="connsiteX180" fmla="*/ 674292 w 2063611"/>
                <a:gd name="connsiteY180" fmla="*/ 897255 h 4113807"/>
                <a:gd name="connsiteX181" fmla="*/ 770495 w 2063611"/>
                <a:gd name="connsiteY181" fmla="*/ 939165 h 4113807"/>
                <a:gd name="connsiteX182" fmla="*/ 674292 w 2063611"/>
                <a:gd name="connsiteY182" fmla="*/ 897255 h 4113807"/>
                <a:gd name="connsiteX183" fmla="*/ 1525827 w 2063611"/>
                <a:gd name="connsiteY183" fmla="*/ 1320165 h 4113807"/>
                <a:gd name="connsiteX184" fmla="*/ 1525827 w 2063611"/>
                <a:gd name="connsiteY184" fmla="*/ 1320165 h 4113807"/>
                <a:gd name="connsiteX185" fmla="*/ 750492 w 2063611"/>
                <a:gd name="connsiteY185" fmla="*/ 1416367 h 4113807"/>
                <a:gd name="connsiteX186" fmla="*/ 750492 w 2063611"/>
                <a:gd name="connsiteY186" fmla="*/ 1416367 h 4113807"/>
                <a:gd name="connsiteX187" fmla="*/ 1551545 w 2063611"/>
                <a:gd name="connsiteY187" fmla="*/ 1757362 h 4113807"/>
                <a:gd name="connsiteX188" fmla="*/ 1551545 w 2063611"/>
                <a:gd name="connsiteY188" fmla="*/ 1757362 h 4113807"/>
                <a:gd name="connsiteX189" fmla="*/ 1759190 w 2063611"/>
                <a:gd name="connsiteY189" fmla="*/ 1800225 h 4113807"/>
                <a:gd name="connsiteX190" fmla="*/ 1759190 w 2063611"/>
                <a:gd name="connsiteY190" fmla="*/ 1800225 h 4113807"/>
                <a:gd name="connsiteX191" fmla="*/ 1762047 w 2063611"/>
                <a:gd name="connsiteY191" fmla="*/ 1999297 h 4113807"/>
                <a:gd name="connsiteX192" fmla="*/ 1762047 w 2063611"/>
                <a:gd name="connsiteY192" fmla="*/ 1999297 h 4113807"/>
                <a:gd name="connsiteX193" fmla="*/ 144702 w 2063611"/>
                <a:gd name="connsiteY193" fmla="*/ 2322195 h 4113807"/>
                <a:gd name="connsiteX194" fmla="*/ 144702 w 2063611"/>
                <a:gd name="connsiteY194" fmla="*/ 2322195 h 4113807"/>
                <a:gd name="connsiteX195" fmla="*/ 294245 w 2063611"/>
                <a:gd name="connsiteY195" fmla="*/ 2390775 h 4113807"/>
                <a:gd name="connsiteX196" fmla="*/ 461885 w 2063611"/>
                <a:gd name="connsiteY196" fmla="*/ 2419350 h 4113807"/>
                <a:gd name="connsiteX197" fmla="*/ 294245 w 2063611"/>
                <a:gd name="connsiteY197" fmla="*/ 2390775 h 4113807"/>
                <a:gd name="connsiteX198" fmla="*/ 510462 w 2063611"/>
                <a:gd name="connsiteY198" fmla="*/ 2399347 h 4113807"/>
                <a:gd name="connsiteX199" fmla="*/ 510462 w 2063611"/>
                <a:gd name="connsiteY199" fmla="*/ 2399347 h 4113807"/>
                <a:gd name="connsiteX200" fmla="*/ 416165 w 2063611"/>
                <a:gd name="connsiteY200" fmla="*/ 2728912 h 4113807"/>
                <a:gd name="connsiteX201" fmla="*/ 416165 w 2063611"/>
                <a:gd name="connsiteY201" fmla="*/ 2728912 h 4113807"/>
                <a:gd name="connsiteX0" fmla="*/ 941945 w 2063611"/>
                <a:gd name="connsiteY0" fmla="*/ 0 h 4103409"/>
                <a:gd name="connsiteX1" fmla="*/ 876222 w 2063611"/>
                <a:gd name="connsiteY1" fmla="*/ 98107 h 4103409"/>
                <a:gd name="connsiteX2" fmla="*/ 901940 w 2063611"/>
                <a:gd name="connsiteY2" fmla="*/ 231457 h 4103409"/>
                <a:gd name="connsiteX3" fmla="*/ 826692 w 2063611"/>
                <a:gd name="connsiteY3" fmla="*/ 186690 h 4103409"/>
                <a:gd name="connsiteX4" fmla="*/ 810500 w 2063611"/>
                <a:gd name="connsiteY4" fmla="*/ 294322 h 4103409"/>
                <a:gd name="connsiteX5" fmla="*/ 802880 w 2063611"/>
                <a:gd name="connsiteY5" fmla="*/ 320992 h 4103409"/>
                <a:gd name="connsiteX6" fmla="*/ 677150 w 2063611"/>
                <a:gd name="connsiteY6" fmla="*/ 374332 h 4103409"/>
                <a:gd name="connsiteX7" fmla="*/ 696200 w 2063611"/>
                <a:gd name="connsiteY7" fmla="*/ 443865 h 4103409"/>
                <a:gd name="connsiteX8" fmla="*/ 707630 w 2063611"/>
                <a:gd name="connsiteY8" fmla="*/ 532447 h 4103409"/>
                <a:gd name="connsiteX9" fmla="*/ 820977 w 2063611"/>
                <a:gd name="connsiteY9" fmla="*/ 566737 h 4103409"/>
                <a:gd name="connsiteX10" fmla="*/ 940040 w 2063611"/>
                <a:gd name="connsiteY10" fmla="*/ 570547 h 4103409"/>
                <a:gd name="connsiteX11" fmla="*/ 724775 w 2063611"/>
                <a:gd name="connsiteY11" fmla="*/ 611505 h 4103409"/>
                <a:gd name="connsiteX12" fmla="*/ 523797 w 2063611"/>
                <a:gd name="connsiteY12" fmla="*/ 594360 h 4103409"/>
                <a:gd name="connsiteX13" fmla="*/ 590472 w 2063611"/>
                <a:gd name="connsiteY13" fmla="*/ 641985 h 4103409"/>
                <a:gd name="connsiteX14" fmla="*/ 621905 w 2063611"/>
                <a:gd name="connsiteY14" fmla="*/ 681037 h 4103409"/>
                <a:gd name="connsiteX15" fmla="*/ 707630 w 2063611"/>
                <a:gd name="connsiteY15" fmla="*/ 721042 h 4103409"/>
                <a:gd name="connsiteX16" fmla="*/ 940040 w 2063611"/>
                <a:gd name="connsiteY16" fmla="*/ 681990 h 4103409"/>
                <a:gd name="connsiteX17" fmla="*/ 667625 w 2063611"/>
                <a:gd name="connsiteY17" fmla="*/ 751522 h 4103409"/>
                <a:gd name="connsiteX18" fmla="*/ 520940 w 2063611"/>
                <a:gd name="connsiteY18" fmla="*/ 781050 h 4103409"/>
                <a:gd name="connsiteX19" fmla="*/ 523797 w 2063611"/>
                <a:gd name="connsiteY19" fmla="*/ 839152 h 4103409"/>
                <a:gd name="connsiteX20" fmla="*/ 561897 w 2063611"/>
                <a:gd name="connsiteY20" fmla="*/ 905827 h 4103409"/>
                <a:gd name="connsiteX21" fmla="*/ 495222 w 2063611"/>
                <a:gd name="connsiteY21" fmla="*/ 951547 h 4103409"/>
                <a:gd name="connsiteX22" fmla="*/ 402830 w 2063611"/>
                <a:gd name="connsiteY22" fmla="*/ 965835 h 4103409"/>
                <a:gd name="connsiteX23" fmla="*/ 539990 w 2063611"/>
                <a:gd name="connsiteY23" fmla="*/ 1060132 h 4103409"/>
                <a:gd name="connsiteX24" fmla="*/ 722870 w 2063611"/>
                <a:gd name="connsiteY24" fmla="*/ 1148715 h 4103409"/>
                <a:gd name="connsiteX25" fmla="*/ 401877 w 2063611"/>
                <a:gd name="connsiteY25" fmla="*/ 1197292 h 4103409"/>
                <a:gd name="connsiteX26" fmla="*/ 523797 w 2063611"/>
                <a:gd name="connsiteY26" fmla="*/ 1303020 h 4103409"/>
                <a:gd name="connsiteX27" fmla="*/ 359015 w 2063611"/>
                <a:gd name="connsiteY27" fmla="*/ 1358265 h 4103409"/>
                <a:gd name="connsiteX28" fmla="*/ 630477 w 2063611"/>
                <a:gd name="connsiteY28" fmla="*/ 1405890 h 4103409"/>
                <a:gd name="connsiteX29" fmla="*/ 610475 w 2063611"/>
                <a:gd name="connsiteY29" fmla="*/ 1480185 h 4103409"/>
                <a:gd name="connsiteX30" fmla="*/ 279005 w 2063611"/>
                <a:gd name="connsiteY30" fmla="*/ 1581150 h 4103409"/>
                <a:gd name="connsiteX31" fmla="*/ 543800 w 2063611"/>
                <a:gd name="connsiteY31" fmla="*/ 1681162 h 4103409"/>
                <a:gd name="connsiteX32" fmla="*/ 620000 w 2063611"/>
                <a:gd name="connsiteY32" fmla="*/ 1659255 h 4103409"/>
                <a:gd name="connsiteX33" fmla="*/ 727632 w 2063611"/>
                <a:gd name="connsiteY33" fmla="*/ 1655445 h 4103409"/>
                <a:gd name="connsiteX34" fmla="*/ 597140 w 2063611"/>
                <a:gd name="connsiteY34" fmla="*/ 1752600 h 4103409"/>
                <a:gd name="connsiteX35" fmla="*/ 210425 w 2063611"/>
                <a:gd name="connsiteY35" fmla="*/ 1787842 h 4103409"/>
                <a:gd name="connsiteX36" fmla="*/ 207567 w 2063611"/>
                <a:gd name="connsiteY36" fmla="*/ 1855470 h 4103409"/>
                <a:gd name="connsiteX37" fmla="*/ 328535 w 2063611"/>
                <a:gd name="connsiteY37" fmla="*/ 1906905 h 4103409"/>
                <a:gd name="connsiteX38" fmla="*/ 465695 w 2063611"/>
                <a:gd name="connsiteY38" fmla="*/ 1909762 h 4103409"/>
                <a:gd name="connsiteX39" fmla="*/ 546657 w 2063611"/>
                <a:gd name="connsiteY39" fmla="*/ 1945957 h 4103409"/>
                <a:gd name="connsiteX40" fmla="*/ 595235 w 2063611"/>
                <a:gd name="connsiteY40" fmla="*/ 1997392 h 4103409"/>
                <a:gd name="connsiteX41" fmla="*/ 268527 w 2063611"/>
                <a:gd name="connsiteY41" fmla="*/ 2017395 h 4103409"/>
                <a:gd name="connsiteX42" fmla="*/ 229475 w 2063611"/>
                <a:gd name="connsiteY42" fmla="*/ 2042160 h 4103409"/>
                <a:gd name="connsiteX43" fmla="*/ 255192 w 2063611"/>
                <a:gd name="connsiteY43" fmla="*/ 2085022 h 4103409"/>
                <a:gd name="connsiteX44" fmla="*/ 413307 w 2063611"/>
                <a:gd name="connsiteY44" fmla="*/ 2144077 h 4103409"/>
                <a:gd name="connsiteX45" fmla="*/ 473315 w 2063611"/>
                <a:gd name="connsiteY45" fmla="*/ 2166937 h 4103409"/>
                <a:gd name="connsiteX46" fmla="*/ 262812 w 2063611"/>
                <a:gd name="connsiteY46" fmla="*/ 2221230 h 4103409"/>
                <a:gd name="connsiteX47" fmla="*/ 98982 w 2063611"/>
                <a:gd name="connsiteY47" fmla="*/ 2243137 h 4103409"/>
                <a:gd name="connsiteX48" fmla="*/ 38022 w 2063611"/>
                <a:gd name="connsiteY48" fmla="*/ 2283142 h 4103409"/>
                <a:gd name="connsiteX49" fmla="*/ 77075 w 2063611"/>
                <a:gd name="connsiteY49" fmla="*/ 2346007 h 4103409"/>
                <a:gd name="connsiteX50" fmla="*/ 196137 w 2063611"/>
                <a:gd name="connsiteY50" fmla="*/ 2437447 h 4103409"/>
                <a:gd name="connsiteX51" fmla="*/ 165657 w 2063611"/>
                <a:gd name="connsiteY51" fmla="*/ 2471737 h 4103409"/>
                <a:gd name="connsiteX52" fmla="*/ 194232 w 2063611"/>
                <a:gd name="connsiteY52" fmla="*/ 2512695 h 4103409"/>
                <a:gd name="connsiteX53" fmla="*/ 294245 w 2063611"/>
                <a:gd name="connsiteY53" fmla="*/ 2551747 h 4103409"/>
                <a:gd name="connsiteX54" fmla="*/ 69455 w 2063611"/>
                <a:gd name="connsiteY54" fmla="*/ 2582227 h 4103409"/>
                <a:gd name="connsiteX55" fmla="*/ 51357 w 2063611"/>
                <a:gd name="connsiteY55" fmla="*/ 2652712 h 4103409"/>
                <a:gd name="connsiteX56" fmla="*/ 103745 w 2063611"/>
                <a:gd name="connsiteY56" fmla="*/ 2686050 h 4103409"/>
                <a:gd name="connsiteX57" fmla="*/ 207567 w 2063611"/>
                <a:gd name="connsiteY57" fmla="*/ 2720340 h 4103409"/>
                <a:gd name="connsiteX58" fmla="*/ 255192 w 2063611"/>
                <a:gd name="connsiteY58" fmla="*/ 2748915 h 4103409"/>
                <a:gd name="connsiteX59" fmla="*/ 351395 w 2063611"/>
                <a:gd name="connsiteY59" fmla="*/ 2726055 h 4103409"/>
                <a:gd name="connsiteX60" fmla="*/ 247572 w 2063611"/>
                <a:gd name="connsiteY60" fmla="*/ 2751772 h 4103409"/>
                <a:gd name="connsiteX61" fmla="*/ 38022 w 2063611"/>
                <a:gd name="connsiteY61" fmla="*/ 2799397 h 4103409"/>
                <a:gd name="connsiteX62" fmla="*/ 38975 w 2063611"/>
                <a:gd name="connsiteY62" fmla="*/ 2858452 h 4103409"/>
                <a:gd name="connsiteX63" fmla="*/ 81837 w 2063611"/>
                <a:gd name="connsiteY63" fmla="*/ 2887980 h 4103409"/>
                <a:gd name="connsiteX64" fmla="*/ 148512 w 2063611"/>
                <a:gd name="connsiteY64" fmla="*/ 2895600 h 4103409"/>
                <a:gd name="connsiteX65" fmla="*/ 336155 w 2063611"/>
                <a:gd name="connsiteY65" fmla="*/ 2907030 h 4103409"/>
                <a:gd name="connsiteX66" fmla="*/ 294245 w 2063611"/>
                <a:gd name="connsiteY66" fmla="*/ 2948940 h 4103409"/>
                <a:gd name="connsiteX67" fmla="*/ 354252 w 2063611"/>
                <a:gd name="connsiteY67" fmla="*/ 2973705 h 4103409"/>
                <a:gd name="connsiteX68" fmla="*/ 504747 w 2063611"/>
                <a:gd name="connsiteY68" fmla="*/ 3022282 h 4103409"/>
                <a:gd name="connsiteX69" fmla="*/ 596187 w 2063611"/>
                <a:gd name="connsiteY69" fmla="*/ 3050857 h 4103409"/>
                <a:gd name="connsiteX70" fmla="*/ 818120 w 2063611"/>
                <a:gd name="connsiteY70" fmla="*/ 2947035 h 4103409"/>
                <a:gd name="connsiteX71" fmla="*/ 950517 w 2063611"/>
                <a:gd name="connsiteY71" fmla="*/ 2920365 h 4103409"/>
                <a:gd name="connsiteX72" fmla="*/ 917943 w 2063611"/>
                <a:gd name="connsiteY72" fmla="*/ 4088766 h 4103409"/>
                <a:gd name="connsiteX73" fmla="*/ 1156184 w 2063611"/>
                <a:gd name="connsiteY73" fmla="*/ 4100199 h 4103409"/>
                <a:gd name="connsiteX74" fmla="*/ 1112442 w 2063611"/>
                <a:gd name="connsiteY74" fmla="*/ 3013710 h 4103409"/>
                <a:gd name="connsiteX75" fmla="*/ 1184832 w 2063611"/>
                <a:gd name="connsiteY75" fmla="*/ 2989897 h 4103409"/>
                <a:gd name="connsiteX76" fmla="*/ 1461057 w 2063611"/>
                <a:gd name="connsiteY76" fmla="*/ 3019425 h 4103409"/>
                <a:gd name="connsiteX77" fmla="*/ 1554402 w 2063611"/>
                <a:gd name="connsiteY77" fmla="*/ 2995612 h 4103409"/>
                <a:gd name="connsiteX78" fmla="*/ 1672512 w 2063611"/>
                <a:gd name="connsiteY78" fmla="*/ 3023235 h 4103409"/>
                <a:gd name="connsiteX79" fmla="*/ 1741092 w 2063611"/>
                <a:gd name="connsiteY79" fmla="*/ 2988945 h 4103409"/>
                <a:gd name="connsiteX80" fmla="*/ 1886825 w 2063611"/>
                <a:gd name="connsiteY80" fmla="*/ 3002280 h 4103409"/>
                <a:gd name="connsiteX81" fmla="*/ 1881110 w 2063611"/>
                <a:gd name="connsiteY81" fmla="*/ 2937510 h 4103409"/>
                <a:gd name="connsiteX82" fmla="*/ 1957310 w 2063611"/>
                <a:gd name="connsiteY82" fmla="*/ 2940367 h 4103409"/>
                <a:gd name="connsiteX83" fmla="*/ 1941117 w 2063611"/>
                <a:gd name="connsiteY83" fmla="*/ 2906077 h 4103409"/>
                <a:gd name="connsiteX84" fmla="*/ 1836342 w 2063611"/>
                <a:gd name="connsiteY84" fmla="*/ 2846070 h 4103409"/>
                <a:gd name="connsiteX85" fmla="*/ 1876347 w 2063611"/>
                <a:gd name="connsiteY85" fmla="*/ 2811780 h 4103409"/>
                <a:gd name="connsiteX86" fmla="*/ 1902065 w 2063611"/>
                <a:gd name="connsiteY86" fmla="*/ 2783205 h 4103409"/>
                <a:gd name="connsiteX87" fmla="*/ 2024937 w 2063611"/>
                <a:gd name="connsiteY87" fmla="*/ 2750820 h 4103409"/>
                <a:gd name="connsiteX88" fmla="*/ 2029700 w 2063611"/>
                <a:gd name="connsiteY88" fmla="*/ 2704147 h 4103409"/>
                <a:gd name="connsiteX89" fmla="*/ 2001125 w 2063611"/>
                <a:gd name="connsiteY89" fmla="*/ 2663190 h 4103409"/>
                <a:gd name="connsiteX90" fmla="*/ 1936355 w 2063611"/>
                <a:gd name="connsiteY90" fmla="*/ 2638425 h 4103409"/>
                <a:gd name="connsiteX91" fmla="*/ 1785860 w 2063611"/>
                <a:gd name="connsiteY91" fmla="*/ 2644140 h 4103409"/>
                <a:gd name="connsiteX92" fmla="*/ 1490585 w 2063611"/>
                <a:gd name="connsiteY92" fmla="*/ 2531745 h 4103409"/>
                <a:gd name="connsiteX93" fmla="*/ 1584882 w 2063611"/>
                <a:gd name="connsiteY93" fmla="*/ 2527935 h 4103409"/>
                <a:gd name="connsiteX94" fmla="*/ 1817292 w 2063611"/>
                <a:gd name="connsiteY94" fmla="*/ 2559367 h 4103409"/>
                <a:gd name="connsiteX95" fmla="*/ 1931592 w 2063611"/>
                <a:gd name="connsiteY95" fmla="*/ 2442210 h 4103409"/>
                <a:gd name="connsiteX96" fmla="*/ 1993505 w 2063611"/>
                <a:gd name="connsiteY96" fmla="*/ 2409825 h 4103409"/>
                <a:gd name="connsiteX97" fmla="*/ 1985885 w 2063611"/>
                <a:gd name="connsiteY97" fmla="*/ 2380297 h 4103409"/>
                <a:gd name="connsiteX98" fmla="*/ 1542020 w 2063611"/>
                <a:gd name="connsiteY98" fmla="*/ 2321242 h 4103409"/>
                <a:gd name="connsiteX99" fmla="*/ 1547735 w 2063611"/>
                <a:gd name="connsiteY99" fmla="*/ 2275522 h 4103409"/>
                <a:gd name="connsiteX100" fmla="*/ 1816340 w 2063611"/>
                <a:gd name="connsiteY100" fmla="*/ 2284095 h 4103409"/>
                <a:gd name="connsiteX101" fmla="*/ 1987790 w 2063611"/>
                <a:gd name="connsiteY101" fmla="*/ 2151697 h 4103409"/>
                <a:gd name="connsiteX102" fmla="*/ 2006840 w 2063611"/>
                <a:gd name="connsiteY102" fmla="*/ 2117407 h 4103409"/>
                <a:gd name="connsiteX103" fmla="*/ 1692515 w 2063611"/>
                <a:gd name="connsiteY103" fmla="*/ 2054542 h 4103409"/>
                <a:gd name="connsiteX104" fmla="*/ 1801100 w 2063611"/>
                <a:gd name="connsiteY104" fmla="*/ 2020252 h 4103409"/>
                <a:gd name="connsiteX105" fmla="*/ 1829675 w 2063611"/>
                <a:gd name="connsiteY105" fmla="*/ 1993582 h 4103409"/>
                <a:gd name="connsiteX106" fmla="*/ 1868727 w 2063611"/>
                <a:gd name="connsiteY106" fmla="*/ 1927860 h 4103409"/>
                <a:gd name="connsiteX107" fmla="*/ 1593455 w 2063611"/>
                <a:gd name="connsiteY107" fmla="*/ 1862137 h 4103409"/>
                <a:gd name="connsiteX108" fmla="*/ 1816340 w 2063611"/>
                <a:gd name="connsiteY108" fmla="*/ 1730692 h 4103409"/>
                <a:gd name="connsiteX109" fmla="*/ 1584882 w 2063611"/>
                <a:gd name="connsiteY109" fmla="*/ 1722120 h 4103409"/>
                <a:gd name="connsiteX110" fmla="*/ 1632507 w 2063611"/>
                <a:gd name="connsiteY110" fmla="*/ 1685925 h 4103409"/>
                <a:gd name="connsiteX111" fmla="*/ 1641080 w 2063611"/>
                <a:gd name="connsiteY111" fmla="*/ 1644967 h 4103409"/>
                <a:gd name="connsiteX112" fmla="*/ 1430577 w 2063611"/>
                <a:gd name="connsiteY112" fmla="*/ 1605915 h 4103409"/>
                <a:gd name="connsiteX113" fmla="*/ 1512492 w 2063611"/>
                <a:gd name="connsiteY113" fmla="*/ 1549717 h 4103409"/>
                <a:gd name="connsiteX114" fmla="*/ 1690610 w 2063611"/>
                <a:gd name="connsiteY114" fmla="*/ 1452562 h 4103409"/>
                <a:gd name="connsiteX115" fmla="*/ 1532495 w 2063611"/>
                <a:gd name="connsiteY115" fmla="*/ 1428750 h 4103409"/>
                <a:gd name="connsiteX116" fmla="*/ 1513445 w 2063611"/>
                <a:gd name="connsiteY116" fmla="*/ 1381125 h 4103409"/>
                <a:gd name="connsiteX117" fmla="*/ 1275320 w 2063611"/>
                <a:gd name="connsiteY117" fmla="*/ 1353502 h 4103409"/>
                <a:gd name="connsiteX118" fmla="*/ 1561070 w 2063611"/>
                <a:gd name="connsiteY118" fmla="*/ 1321117 h 4103409"/>
                <a:gd name="connsiteX119" fmla="*/ 1586787 w 2063611"/>
                <a:gd name="connsiteY119" fmla="*/ 1202055 h 4103409"/>
                <a:gd name="connsiteX120" fmla="*/ 1433435 w 2063611"/>
                <a:gd name="connsiteY120" fmla="*/ 1143952 h 4103409"/>
                <a:gd name="connsiteX121" fmla="*/ 1120062 w 2063611"/>
                <a:gd name="connsiteY121" fmla="*/ 1087755 h 4103409"/>
                <a:gd name="connsiteX122" fmla="*/ 1302942 w 2063611"/>
                <a:gd name="connsiteY122" fmla="*/ 1102042 h 4103409"/>
                <a:gd name="connsiteX123" fmla="*/ 1399145 w 2063611"/>
                <a:gd name="connsiteY123" fmla="*/ 1087755 h 4103409"/>
                <a:gd name="connsiteX124" fmla="*/ 1501062 w 2063611"/>
                <a:gd name="connsiteY124" fmla="*/ 1033462 h 4103409"/>
                <a:gd name="connsiteX125" fmla="*/ 1524875 w 2063611"/>
                <a:gd name="connsiteY125" fmla="*/ 962025 h 4103409"/>
                <a:gd name="connsiteX126" fmla="*/ 1414385 w 2063611"/>
                <a:gd name="connsiteY126" fmla="*/ 931545 h 4103409"/>
                <a:gd name="connsiteX127" fmla="*/ 1147685 w 2063611"/>
                <a:gd name="connsiteY127" fmla="*/ 896302 h 4103409"/>
                <a:gd name="connsiteX128" fmla="*/ 1297227 w 2063611"/>
                <a:gd name="connsiteY128" fmla="*/ 877252 h 4103409"/>
                <a:gd name="connsiteX129" fmla="*/ 1344852 w 2063611"/>
                <a:gd name="connsiteY129" fmla="*/ 861060 h 4103409"/>
                <a:gd name="connsiteX130" fmla="*/ 1473440 w 2063611"/>
                <a:gd name="connsiteY130" fmla="*/ 824865 h 4103409"/>
                <a:gd name="connsiteX131" fmla="*/ 1356282 w 2063611"/>
                <a:gd name="connsiteY131" fmla="*/ 791527 h 4103409"/>
                <a:gd name="connsiteX132" fmla="*/ 1123872 w 2063611"/>
                <a:gd name="connsiteY132" fmla="*/ 748665 h 4103409"/>
                <a:gd name="connsiteX133" fmla="*/ 1012430 w 2063611"/>
                <a:gd name="connsiteY133" fmla="*/ 648652 h 4103409"/>
                <a:gd name="connsiteX134" fmla="*/ 1081010 w 2063611"/>
                <a:gd name="connsiteY134" fmla="*/ 666750 h 4103409"/>
                <a:gd name="connsiteX135" fmla="*/ 1237220 w 2063611"/>
                <a:gd name="connsiteY135" fmla="*/ 720090 h 4103409"/>
                <a:gd name="connsiteX136" fmla="*/ 1382000 w 2063611"/>
                <a:gd name="connsiteY136" fmla="*/ 660082 h 4103409"/>
                <a:gd name="connsiteX137" fmla="*/ 1167687 w 2063611"/>
                <a:gd name="connsiteY137" fmla="*/ 582930 h 4103409"/>
                <a:gd name="connsiteX138" fmla="*/ 1173402 w 2063611"/>
                <a:gd name="connsiteY138" fmla="*/ 506730 h 4103409"/>
                <a:gd name="connsiteX139" fmla="*/ 1221027 w 2063611"/>
                <a:gd name="connsiteY139" fmla="*/ 408622 h 4103409"/>
                <a:gd name="connsiteX140" fmla="*/ 1244840 w 2063611"/>
                <a:gd name="connsiteY140" fmla="*/ 291465 h 4103409"/>
                <a:gd name="connsiteX141" fmla="*/ 1028622 w 2063611"/>
                <a:gd name="connsiteY141" fmla="*/ 443865 h 4103409"/>
                <a:gd name="connsiteX142" fmla="*/ 1051482 w 2063611"/>
                <a:gd name="connsiteY142" fmla="*/ 315277 h 4103409"/>
                <a:gd name="connsiteX143" fmla="*/ 1045767 w 2063611"/>
                <a:gd name="connsiteY143" fmla="*/ 244792 h 4103409"/>
                <a:gd name="connsiteX144" fmla="*/ 1105775 w 2063611"/>
                <a:gd name="connsiteY144" fmla="*/ 204787 h 4103409"/>
                <a:gd name="connsiteX145" fmla="*/ 1057197 w 2063611"/>
                <a:gd name="connsiteY145" fmla="*/ 178117 h 4103409"/>
                <a:gd name="connsiteX146" fmla="*/ 984807 w 2063611"/>
                <a:gd name="connsiteY146" fmla="*/ 184785 h 4103409"/>
                <a:gd name="connsiteX147" fmla="*/ 989570 w 2063611"/>
                <a:gd name="connsiteY147" fmla="*/ 104775 h 4103409"/>
                <a:gd name="connsiteX148" fmla="*/ 941945 w 2063611"/>
                <a:gd name="connsiteY148" fmla="*/ 0 h 4103409"/>
                <a:gd name="connsiteX149" fmla="*/ 941945 w 2063611"/>
                <a:gd name="connsiteY149" fmla="*/ 0 h 4103409"/>
                <a:gd name="connsiteX150" fmla="*/ 941945 w 2063611"/>
                <a:gd name="connsiteY150" fmla="*/ 0 h 4103409"/>
                <a:gd name="connsiteX151" fmla="*/ 879080 w 2063611"/>
                <a:gd name="connsiteY151" fmla="*/ 280035 h 4103409"/>
                <a:gd name="connsiteX152" fmla="*/ 900987 w 2063611"/>
                <a:gd name="connsiteY152" fmla="*/ 320040 h 4103409"/>
                <a:gd name="connsiteX153" fmla="*/ 879080 w 2063611"/>
                <a:gd name="connsiteY153" fmla="*/ 280035 h 4103409"/>
                <a:gd name="connsiteX154" fmla="*/ 856220 w 2063611"/>
                <a:gd name="connsiteY154" fmla="*/ 397192 h 4103409"/>
                <a:gd name="connsiteX155" fmla="*/ 869555 w 2063611"/>
                <a:gd name="connsiteY155" fmla="*/ 428625 h 4103409"/>
                <a:gd name="connsiteX156" fmla="*/ 856220 w 2063611"/>
                <a:gd name="connsiteY156" fmla="*/ 397192 h 4103409"/>
                <a:gd name="connsiteX157" fmla="*/ 1109585 w 2063611"/>
                <a:gd name="connsiteY157" fmla="*/ 462915 h 4103409"/>
                <a:gd name="connsiteX158" fmla="*/ 1059102 w 2063611"/>
                <a:gd name="connsiteY158" fmla="*/ 503872 h 4103409"/>
                <a:gd name="connsiteX159" fmla="*/ 1109585 w 2063611"/>
                <a:gd name="connsiteY159" fmla="*/ 462915 h 4103409"/>
                <a:gd name="connsiteX160" fmla="*/ 1001952 w 2063611"/>
                <a:gd name="connsiteY160" fmla="*/ 577215 h 4103409"/>
                <a:gd name="connsiteX161" fmla="*/ 1021955 w 2063611"/>
                <a:gd name="connsiteY161" fmla="*/ 592455 h 4103409"/>
                <a:gd name="connsiteX162" fmla="*/ 1001952 w 2063611"/>
                <a:gd name="connsiteY162" fmla="*/ 577215 h 4103409"/>
                <a:gd name="connsiteX163" fmla="*/ 1001952 w 2063611"/>
                <a:gd name="connsiteY163" fmla="*/ 577215 h 4103409"/>
                <a:gd name="connsiteX164" fmla="*/ 1103870 w 2063611"/>
                <a:gd name="connsiteY164" fmla="*/ 596265 h 4103409"/>
                <a:gd name="connsiteX165" fmla="*/ 1103870 w 2063611"/>
                <a:gd name="connsiteY165" fmla="*/ 596265 h 4103409"/>
                <a:gd name="connsiteX166" fmla="*/ 1243887 w 2063611"/>
                <a:gd name="connsiteY166" fmla="*/ 625792 h 4103409"/>
                <a:gd name="connsiteX167" fmla="*/ 1243887 w 2063611"/>
                <a:gd name="connsiteY167" fmla="*/ 625792 h 4103409"/>
                <a:gd name="connsiteX168" fmla="*/ 1025765 w 2063611"/>
                <a:gd name="connsiteY168" fmla="*/ 753427 h 4103409"/>
                <a:gd name="connsiteX169" fmla="*/ 1021002 w 2063611"/>
                <a:gd name="connsiteY169" fmla="*/ 773430 h 4103409"/>
                <a:gd name="connsiteX170" fmla="*/ 1025765 w 2063611"/>
                <a:gd name="connsiteY170" fmla="*/ 753427 h 4103409"/>
                <a:gd name="connsiteX171" fmla="*/ 1025765 w 2063611"/>
                <a:gd name="connsiteY171" fmla="*/ 753427 h 4103409"/>
                <a:gd name="connsiteX172" fmla="*/ 954327 w 2063611"/>
                <a:gd name="connsiteY172" fmla="*/ 860107 h 4103409"/>
                <a:gd name="connsiteX173" fmla="*/ 954327 w 2063611"/>
                <a:gd name="connsiteY173" fmla="*/ 860107 h 4103409"/>
                <a:gd name="connsiteX174" fmla="*/ 1029575 w 2063611"/>
                <a:gd name="connsiteY174" fmla="*/ 877252 h 4103409"/>
                <a:gd name="connsiteX175" fmla="*/ 1029575 w 2063611"/>
                <a:gd name="connsiteY175" fmla="*/ 877252 h 4103409"/>
                <a:gd name="connsiteX176" fmla="*/ 914322 w 2063611"/>
                <a:gd name="connsiteY176" fmla="*/ 881062 h 4103409"/>
                <a:gd name="connsiteX177" fmla="*/ 914322 w 2063611"/>
                <a:gd name="connsiteY177" fmla="*/ 881062 h 4103409"/>
                <a:gd name="connsiteX178" fmla="*/ 867650 w 2063611"/>
                <a:gd name="connsiteY178" fmla="*/ 897255 h 4103409"/>
                <a:gd name="connsiteX179" fmla="*/ 867650 w 2063611"/>
                <a:gd name="connsiteY179" fmla="*/ 897255 h 4103409"/>
                <a:gd name="connsiteX180" fmla="*/ 674292 w 2063611"/>
                <a:gd name="connsiteY180" fmla="*/ 897255 h 4103409"/>
                <a:gd name="connsiteX181" fmla="*/ 770495 w 2063611"/>
                <a:gd name="connsiteY181" fmla="*/ 939165 h 4103409"/>
                <a:gd name="connsiteX182" fmla="*/ 674292 w 2063611"/>
                <a:gd name="connsiteY182" fmla="*/ 897255 h 4103409"/>
                <a:gd name="connsiteX183" fmla="*/ 1525827 w 2063611"/>
                <a:gd name="connsiteY183" fmla="*/ 1320165 h 4103409"/>
                <a:gd name="connsiteX184" fmla="*/ 1525827 w 2063611"/>
                <a:gd name="connsiteY184" fmla="*/ 1320165 h 4103409"/>
                <a:gd name="connsiteX185" fmla="*/ 750492 w 2063611"/>
                <a:gd name="connsiteY185" fmla="*/ 1416367 h 4103409"/>
                <a:gd name="connsiteX186" fmla="*/ 750492 w 2063611"/>
                <a:gd name="connsiteY186" fmla="*/ 1416367 h 4103409"/>
                <a:gd name="connsiteX187" fmla="*/ 1551545 w 2063611"/>
                <a:gd name="connsiteY187" fmla="*/ 1757362 h 4103409"/>
                <a:gd name="connsiteX188" fmla="*/ 1551545 w 2063611"/>
                <a:gd name="connsiteY188" fmla="*/ 1757362 h 4103409"/>
                <a:gd name="connsiteX189" fmla="*/ 1759190 w 2063611"/>
                <a:gd name="connsiteY189" fmla="*/ 1800225 h 4103409"/>
                <a:gd name="connsiteX190" fmla="*/ 1759190 w 2063611"/>
                <a:gd name="connsiteY190" fmla="*/ 1800225 h 4103409"/>
                <a:gd name="connsiteX191" fmla="*/ 1762047 w 2063611"/>
                <a:gd name="connsiteY191" fmla="*/ 1999297 h 4103409"/>
                <a:gd name="connsiteX192" fmla="*/ 1762047 w 2063611"/>
                <a:gd name="connsiteY192" fmla="*/ 1999297 h 4103409"/>
                <a:gd name="connsiteX193" fmla="*/ 144702 w 2063611"/>
                <a:gd name="connsiteY193" fmla="*/ 2322195 h 4103409"/>
                <a:gd name="connsiteX194" fmla="*/ 144702 w 2063611"/>
                <a:gd name="connsiteY194" fmla="*/ 2322195 h 4103409"/>
                <a:gd name="connsiteX195" fmla="*/ 294245 w 2063611"/>
                <a:gd name="connsiteY195" fmla="*/ 2390775 h 4103409"/>
                <a:gd name="connsiteX196" fmla="*/ 461885 w 2063611"/>
                <a:gd name="connsiteY196" fmla="*/ 2419350 h 4103409"/>
                <a:gd name="connsiteX197" fmla="*/ 294245 w 2063611"/>
                <a:gd name="connsiteY197" fmla="*/ 2390775 h 4103409"/>
                <a:gd name="connsiteX198" fmla="*/ 510462 w 2063611"/>
                <a:gd name="connsiteY198" fmla="*/ 2399347 h 4103409"/>
                <a:gd name="connsiteX199" fmla="*/ 510462 w 2063611"/>
                <a:gd name="connsiteY199" fmla="*/ 2399347 h 4103409"/>
                <a:gd name="connsiteX200" fmla="*/ 416165 w 2063611"/>
                <a:gd name="connsiteY200" fmla="*/ 2728912 h 4103409"/>
                <a:gd name="connsiteX201" fmla="*/ 416165 w 2063611"/>
                <a:gd name="connsiteY201" fmla="*/ 2728912 h 4103409"/>
                <a:gd name="connsiteX0" fmla="*/ 941945 w 2063611"/>
                <a:gd name="connsiteY0" fmla="*/ 0 h 4103409"/>
                <a:gd name="connsiteX1" fmla="*/ 876222 w 2063611"/>
                <a:gd name="connsiteY1" fmla="*/ 98107 h 4103409"/>
                <a:gd name="connsiteX2" fmla="*/ 901940 w 2063611"/>
                <a:gd name="connsiteY2" fmla="*/ 231457 h 4103409"/>
                <a:gd name="connsiteX3" fmla="*/ 826692 w 2063611"/>
                <a:gd name="connsiteY3" fmla="*/ 186690 h 4103409"/>
                <a:gd name="connsiteX4" fmla="*/ 810500 w 2063611"/>
                <a:gd name="connsiteY4" fmla="*/ 294322 h 4103409"/>
                <a:gd name="connsiteX5" fmla="*/ 802880 w 2063611"/>
                <a:gd name="connsiteY5" fmla="*/ 320992 h 4103409"/>
                <a:gd name="connsiteX6" fmla="*/ 677150 w 2063611"/>
                <a:gd name="connsiteY6" fmla="*/ 374332 h 4103409"/>
                <a:gd name="connsiteX7" fmla="*/ 696200 w 2063611"/>
                <a:gd name="connsiteY7" fmla="*/ 443865 h 4103409"/>
                <a:gd name="connsiteX8" fmla="*/ 707630 w 2063611"/>
                <a:gd name="connsiteY8" fmla="*/ 532447 h 4103409"/>
                <a:gd name="connsiteX9" fmla="*/ 820977 w 2063611"/>
                <a:gd name="connsiteY9" fmla="*/ 566737 h 4103409"/>
                <a:gd name="connsiteX10" fmla="*/ 940040 w 2063611"/>
                <a:gd name="connsiteY10" fmla="*/ 570547 h 4103409"/>
                <a:gd name="connsiteX11" fmla="*/ 724775 w 2063611"/>
                <a:gd name="connsiteY11" fmla="*/ 611505 h 4103409"/>
                <a:gd name="connsiteX12" fmla="*/ 523797 w 2063611"/>
                <a:gd name="connsiteY12" fmla="*/ 594360 h 4103409"/>
                <a:gd name="connsiteX13" fmla="*/ 590472 w 2063611"/>
                <a:gd name="connsiteY13" fmla="*/ 641985 h 4103409"/>
                <a:gd name="connsiteX14" fmla="*/ 621905 w 2063611"/>
                <a:gd name="connsiteY14" fmla="*/ 681037 h 4103409"/>
                <a:gd name="connsiteX15" fmla="*/ 707630 w 2063611"/>
                <a:gd name="connsiteY15" fmla="*/ 721042 h 4103409"/>
                <a:gd name="connsiteX16" fmla="*/ 940040 w 2063611"/>
                <a:gd name="connsiteY16" fmla="*/ 681990 h 4103409"/>
                <a:gd name="connsiteX17" fmla="*/ 667625 w 2063611"/>
                <a:gd name="connsiteY17" fmla="*/ 751522 h 4103409"/>
                <a:gd name="connsiteX18" fmla="*/ 520940 w 2063611"/>
                <a:gd name="connsiteY18" fmla="*/ 781050 h 4103409"/>
                <a:gd name="connsiteX19" fmla="*/ 523797 w 2063611"/>
                <a:gd name="connsiteY19" fmla="*/ 839152 h 4103409"/>
                <a:gd name="connsiteX20" fmla="*/ 561897 w 2063611"/>
                <a:gd name="connsiteY20" fmla="*/ 905827 h 4103409"/>
                <a:gd name="connsiteX21" fmla="*/ 495222 w 2063611"/>
                <a:gd name="connsiteY21" fmla="*/ 951547 h 4103409"/>
                <a:gd name="connsiteX22" fmla="*/ 402830 w 2063611"/>
                <a:gd name="connsiteY22" fmla="*/ 965835 h 4103409"/>
                <a:gd name="connsiteX23" fmla="*/ 539990 w 2063611"/>
                <a:gd name="connsiteY23" fmla="*/ 1060132 h 4103409"/>
                <a:gd name="connsiteX24" fmla="*/ 722870 w 2063611"/>
                <a:gd name="connsiteY24" fmla="*/ 1148715 h 4103409"/>
                <a:gd name="connsiteX25" fmla="*/ 401877 w 2063611"/>
                <a:gd name="connsiteY25" fmla="*/ 1197292 h 4103409"/>
                <a:gd name="connsiteX26" fmla="*/ 523797 w 2063611"/>
                <a:gd name="connsiteY26" fmla="*/ 1303020 h 4103409"/>
                <a:gd name="connsiteX27" fmla="*/ 359015 w 2063611"/>
                <a:gd name="connsiteY27" fmla="*/ 1358265 h 4103409"/>
                <a:gd name="connsiteX28" fmla="*/ 630477 w 2063611"/>
                <a:gd name="connsiteY28" fmla="*/ 1405890 h 4103409"/>
                <a:gd name="connsiteX29" fmla="*/ 610475 w 2063611"/>
                <a:gd name="connsiteY29" fmla="*/ 1480185 h 4103409"/>
                <a:gd name="connsiteX30" fmla="*/ 279005 w 2063611"/>
                <a:gd name="connsiteY30" fmla="*/ 1581150 h 4103409"/>
                <a:gd name="connsiteX31" fmla="*/ 543800 w 2063611"/>
                <a:gd name="connsiteY31" fmla="*/ 1681162 h 4103409"/>
                <a:gd name="connsiteX32" fmla="*/ 620000 w 2063611"/>
                <a:gd name="connsiteY32" fmla="*/ 1659255 h 4103409"/>
                <a:gd name="connsiteX33" fmla="*/ 727632 w 2063611"/>
                <a:gd name="connsiteY33" fmla="*/ 1655445 h 4103409"/>
                <a:gd name="connsiteX34" fmla="*/ 597140 w 2063611"/>
                <a:gd name="connsiteY34" fmla="*/ 1752600 h 4103409"/>
                <a:gd name="connsiteX35" fmla="*/ 210425 w 2063611"/>
                <a:gd name="connsiteY35" fmla="*/ 1787842 h 4103409"/>
                <a:gd name="connsiteX36" fmla="*/ 207567 w 2063611"/>
                <a:gd name="connsiteY36" fmla="*/ 1855470 h 4103409"/>
                <a:gd name="connsiteX37" fmla="*/ 328535 w 2063611"/>
                <a:gd name="connsiteY37" fmla="*/ 1906905 h 4103409"/>
                <a:gd name="connsiteX38" fmla="*/ 465695 w 2063611"/>
                <a:gd name="connsiteY38" fmla="*/ 1909762 h 4103409"/>
                <a:gd name="connsiteX39" fmla="*/ 546657 w 2063611"/>
                <a:gd name="connsiteY39" fmla="*/ 1945957 h 4103409"/>
                <a:gd name="connsiteX40" fmla="*/ 595235 w 2063611"/>
                <a:gd name="connsiteY40" fmla="*/ 1997392 h 4103409"/>
                <a:gd name="connsiteX41" fmla="*/ 268527 w 2063611"/>
                <a:gd name="connsiteY41" fmla="*/ 2017395 h 4103409"/>
                <a:gd name="connsiteX42" fmla="*/ 229475 w 2063611"/>
                <a:gd name="connsiteY42" fmla="*/ 2042160 h 4103409"/>
                <a:gd name="connsiteX43" fmla="*/ 255192 w 2063611"/>
                <a:gd name="connsiteY43" fmla="*/ 2085022 h 4103409"/>
                <a:gd name="connsiteX44" fmla="*/ 413307 w 2063611"/>
                <a:gd name="connsiteY44" fmla="*/ 2144077 h 4103409"/>
                <a:gd name="connsiteX45" fmla="*/ 473315 w 2063611"/>
                <a:gd name="connsiteY45" fmla="*/ 2166937 h 4103409"/>
                <a:gd name="connsiteX46" fmla="*/ 262812 w 2063611"/>
                <a:gd name="connsiteY46" fmla="*/ 2221230 h 4103409"/>
                <a:gd name="connsiteX47" fmla="*/ 98982 w 2063611"/>
                <a:gd name="connsiteY47" fmla="*/ 2243137 h 4103409"/>
                <a:gd name="connsiteX48" fmla="*/ 38022 w 2063611"/>
                <a:gd name="connsiteY48" fmla="*/ 2283142 h 4103409"/>
                <a:gd name="connsiteX49" fmla="*/ 77075 w 2063611"/>
                <a:gd name="connsiteY49" fmla="*/ 2346007 h 4103409"/>
                <a:gd name="connsiteX50" fmla="*/ 196137 w 2063611"/>
                <a:gd name="connsiteY50" fmla="*/ 2437447 h 4103409"/>
                <a:gd name="connsiteX51" fmla="*/ 165657 w 2063611"/>
                <a:gd name="connsiteY51" fmla="*/ 2471737 h 4103409"/>
                <a:gd name="connsiteX52" fmla="*/ 194232 w 2063611"/>
                <a:gd name="connsiteY52" fmla="*/ 2512695 h 4103409"/>
                <a:gd name="connsiteX53" fmla="*/ 294245 w 2063611"/>
                <a:gd name="connsiteY53" fmla="*/ 2551747 h 4103409"/>
                <a:gd name="connsiteX54" fmla="*/ 69455 w 2063611"/>
                <a:gd name="connsiteY54" fmla="*/ 2582227 h 4103409"/>
                <a:gd name="connsiteX55" fmla="*/ 51357 w 2063611"/>
                <a:gd name="connsiteY55" fmla="*/ 2652712 h 4103409"/>
                <a:gd name="connsiteX56" fmla="*/ 103745 w 2063611"/>
                <a:gd name="connsiteY56" fmla="*/ 2686050 h 4103409"/>
                <a:gd name="connsiteX57" fmla="*/ 207567 w 2063611"/>
                <a:gd name="connsiteY57" fmla="*/ 2720340 h 4103409"/>
                <a:gd name="connsiteX58" fmla="*/ 255192 w 2063611"/>
                <a:gd name="connsiteY58" fmla="*/ 2748915 h 4103409"/>
                <a:gd name="connsiteX59" fmla="*/ 351395 w 2063611"/>
                <a:gd name="connsiteY59" fmla="*/ 2726055 h 4103409"/>
                <a:gd name="connsiteX60" fmla="*/ 247572 w 2063611"/>
                <a:gd name="connsiteY60" fmla="*/ 2751772 h 4103409"/>
                <a:gd name="connsiteX61" fmla="*/ 38022 w 2063611"/>
                <a:gd name="connsiteY61" fmla="*/ 2799397 h 4103409"/>
                <a:gd name="connsiteX62" fmla="*/ 38975 w 2063611"/>
                <a:gd name="connsiteY62" fmla="*/ 2858452 h 4103409"/>
                <a:gd name="connsiteX63" fmla="*/ 81837 w 2063611"/>
                <a:gd name="connsiteY63" fmla="*/ 2887980 h 4103409"/>
                <a:gd name="connsiteX64" fmla="*/ 148512 w 2063611"/>
                <a:gd name="connsiteY64" fmla="*/ 2895600 h 4103409"/>
                <a:gd name="connsiteX65" fmla="*/ 336155 w 2063611"/>
                <a:gd name="connsiteY65" fmla="*/ 2907030 h 4103409"/>
                <a:gd name="connsiteX66" fmla="*/ 294245 w 2063611"/>
                <a:gd name="connsiteY66" fmla="*/ 2948940 h 4103409"/>
                <a:gd name="connsiteX67" fmla="*/ 354252 w 2063611"/>
                <a:gd name="connsiteY67" fmla="*/ 2973705 h 4103409"/>
                <a:gd name="connsiteX68" fmla="*/ 504747 w 2063611"/>
                <a:gd name="connsiteY68" fmla="*/ 3022282 h 4103409"/>
                <a:gd name="connsiteX69" fmla="*/ 596187 w 2063611"/>
                <a:gd name="connsiteY69" fmla="*/ 3050857 h 4103409"/>
                <a:gd name="connsiteX70" fmla="*/ 818120 w 2063611"/>
                <a:gd name="connsiteY70" fmla="*/ 2947035 h 4103409"/>
                <a:gd name="connsiteX71" fmla="*/ 950517 w 2063611"/>
                <a:gd name="connsiteY71" fmla="*/ 2920365 h 4103409"/>
                <a:gd name="connsiteX72" fmla="*/ 917943 w 2063611"/>
                <a:gd name="connsiteY72" fmla="*/ 4088766 h 4103409"/>
                <a:gd name="connsiteX73" fmla="*/ 1156184 w 2063611"/>
                <a:gd name="connsiteY73" fmla="*/ 4100199 h 4103409"/>
                <a:gd name="connsiteX74" fmla="*/ 1112442 w 2063611"/>
                <a:gd name="connsiteY74" fmla="*/ 3013710 h 4103409"/>
                <a:gd name="connsiteX75" fmla="*/ 1184832 w 2063611"/>
                <a:gd name="connsiteY75" fmla="*/ 2989897 h 4103409"/>
                <a:gd name="connsiteX76" fmla="*/ 1461057 w 2063611"/>
                <a:gd name="connsiteY76" fmla="*/ 3019425 h 4103409"/>
                <a:gd name="connsiteX77" fmla="*/ 1554402 w 2063611"/>
                <a:gd name="connsiteY77" fmla="*/ 2995612 h 4103409"/>
                <a:gd name="connsiteX78" fmla="*/ 1672512 w 2063611"/>
                <a:gd name="connsiteY78" fmla="*/ 3023235 h 4103409"/>
                <a:gd name="connsiteX79" fmla="*/ 1741092 w 2063611"/>
                <a:gd name="connsiteY79" fmla="*/ 2988945 h 4103409"/>
                <a:gd name="connsiteX80" fmla="*/ 1886825 w 2063611"/>
                <a:gd name="connsiteY80" fmla="*/ 3002280 h 4103409"/>
                <a:gd name="connsiteX81" fmla="*/ 1881110 w 2063611"/>
                <a:gd name="connsiteY81" fmla="*/ 2937510 h 4103409"/>
                <a:gd name="connsiteX82" fmla="*/ 1957310 w 2063611"/>
                <a:gd name="connsiteY82" fmla="*/ 2940367 h 4103409"/>
                <a:gd name="connsiteX83" fmla="*/ 1941117 w 2063611"/>
                <a:gd name="connsiteY83" fmla="*/ 2906077 h 4103409"/>
                <a:gd name="connsiteX84" fmla="*/ 1836342 w 2063611"/>
                <a:gd name="connsiteY84" fmla="*/ 2846070 h 4103409"/>
                <a:gd name="connsiteX85" fmla="*/ 1876347 w 2063611"/>
                <a:gd name="connsiteY85" fmla="*/ 2811780 h 4103409"/>
                <a:gd name="connsiteX86" fmla="*/ 1902065 w 2063611"/>
                <a:gd name="connsiteY86" fmla="*/ 2783205 h 4103409"/>
                <a:gd name="connsiteX87" fmla="*/ 2024937 w 2063611"/>
                <a:gd name="connsiteY87" fmla="*/ 2750820 h 4103409"/>
                <a:gd name="connsiteX88" fmla="*/ 2029700 w 2063611"/>
                <a:gd name="connsiteY88" fmla="*/ 2704147 h 4103409"/>
                <a:gd name="connsiteX89" fmla="*/ 2001125 w 2063611"/>
                <a:gd name="connsiteY89" fmla="*/ 2663190 h 4103409"/>
                <a:gd name="connsiteX90" fmla="*/ 1936355 w 2063611"/>
                <a:gd name="connsiteY90" fmla="*/ 2638425 h 4103409"/>
                <a:gd name="connsiteX91" fmla="*/ 1785860 w 2063611"/>
                <a:gd name="connsiteY91" fmla="*/ 2644140 h 4103409"/>
                <a:gd name="connsiteX92" fmla="*/ 1490585 w 2063611"/>
                <a:gd name="connsiteY92" fmla="*/ 2531745 h 4103409"/>
                <a:gd name="connsiteX93" fmla="*/ 1584882 w 2063611"/>
                <a:gd name="connsiteY93" fmla="*/ 2527935 h 4103409"/>
                <a:gd name="connsiteX94" fmla="*/ 1817292 w 2063611"/>
                <a:gd name="connsiteY94" fmla="*/ 2559367 h 4103409"/>
                <a:gd name="connsiteX95" fmla="*/ 1931592 w 2063611"/>
                <a:gd name="connsiteY95" fmla="*/ 2442210 h 4103409"/>
                <a:gd name="connsiteX96" fmla="*/ 1993505 w 2063611"/>
                <a:gd name="connsiteY96" fmla="*/ 2409825 h 4103409"/>
                <a:gd name="connsiteX97" fmla="*/ 1985885 w 2063611"/>
                <a:gd name="connsiteY97" fmla="*/ 2380297 h 4103409"/>
                <a:gd name="connsiteX98" fmla="*/ 1542020 w 2063611"/>
                <a:gd name="connsiteY98" fmla="*/ 2321242 h 4103409"/>
                <a:gd name="connsiteX99" fmla="*/ 1547735 w 2063611"/>
                <a:gd name="connsiteY99" fmla="*/ 2275522 h 4103409"/>
                <a:gd name="connsiteX100" fmla="*/ 1816340 w 2063611"/>
                <a:gd name="connsiteY100" fmla="*/ 2284095 h 4103409"/>
                <a:gd name="connsiteX101" fmla="*/ 1987790 w 2063611"/>
                <a:gd name="connsiteY101" fmla="*/ 2151697 h 4103409"/>
                <a:gd name="connsiteX102" fmla="*/ 2006840 w 2063611"/>
                <a:gd name="connsiteY102" fmla="*/ 2117407 h 4103409"/>
                <a:gd name="connsiteX103" fmla="*/ 1692515 w 2063611"/>
                <a:gd name="connsiteY103" fmla="*/ 2054542 h 4103409"/>
                <a:gd name="connsiteX104" fmla="*/ 1801100 w 2063611"/>
                <a:gd name="connsiteY104" fmla="*/ 2020252 h 4103409"/>
                <a:gd name="connsiteX105" fmla="*/ 1829675 w 2063611"/>
                <a:gd name="connsiteY105" fmla="*/ 1993582 h 4103409"/>
                <a:gd name="connsiteX106" fmla="*/ 1868727 w 2063611"/>
                <a:gd name="connsiteY106" fmla="*/ 1927860 h 4103409"/>
                <a:gd name="connsiteX107" fmla="*/ 1593455 w 2063611"/>
                <a:gd name="connsiteY107" fmla="*/ 1862137 h 4103409"/>
                <a:gd name="connsiteX108" fmla="*/ 1816340 w 2063611"/>
                <a:gd name="connsiteY108" fmla="*/ 1730692 h 4103409"/>
                <a:gd name="connsiteX109" fmla="*/ 1584882 w 2063611"/>
                <a:gd name="connsiteY109" fmla="*/ 1722120 h 4103409"/>
                <a:gd name="connsiteX110" fmla="*/ 1632507 w 2063611"/>
                <a:gd name="connsiteY110" fmla="*/ 1685925 h 4103409"/>
                <a:gd name="connsiteX111" fmla="*/ 1641080 w 2063611"/>
                <a:gd name="connsiteY111" fmla="*/ 1644967 h 4103409"/>
                <a:gd name="connsiteX112" fmla="*/ 1430577 w 2063611"/>
                <a:gd name="connsiteY112" fmla="*/ 1605915 h 4103409"/>
                <a:gd name="connsiteX113" fmla="*/ 1512492 w 2063611"/>
                <a:gd name="connsiteY113" fmla="*/ 1549717 h 4103409"/>
                <a:gd name="connsiteX114" fmla="*/ 1690610 w 2063611"/>
                <a:gd name="connsiteY114" fmla="*/ 1452562 h 4103409"/>
                <a:gd name="connsiteX115" fmla="*/ 1532495 w 2063611"/>
                <a:gd name="connsiteY115" fmla="*/ 1428750 h 4103409"/>
                <a:gd name="connsiteX116" fmla="*/ 1513445 w 2063611"/>
                <a:gd name="connsiteY116" fmla="*/ 1381125 h 4103409"/>
                <a:gd name="connsiteX117" fmla="*/ 1275320 w 2063611"/>
                <a:gd name="connsiteY117" fmla="*/ 1353502 h 4103409"/>
                <a:gd name="connsiteX118" fmla="*/ 1561070 w 2063611"/>
                <a:gd name="connsiteY118" fmla="*/ 1321117 h 4103409"/>
                <a:gd name="connsiteX119" fmla="*/ 1586787 w 2063611"/>
                <a:gd name="connsiteY119" fmla="*/ 1202055 h 4103409"/>
                <a:gd name="connsiteX120" fmla="*/ 1433435 w 2063611"/>
                <a:gd name="connsiteY120" fmla="*/ 1143952 h 4103409"/>
                <a:gd name="connsiteX121" fmla="*/ 1120062 w 2063611"/>
                <a:gd name="connsiteY121" fmla="*/ 1087755 h 4103409"/>
                <a:gd name="connsiteX122" fmla="*/ 1302942 w 2063611"/>
                <a:gd name="connsiteY122" fmla="*/ 1102042 h 4103409"/>
                <a:gd name="connsiteX123" fmla="*/ 1399145 w 2063611"/>
                <a:gd name="connsiteY123" fmla="*/ 1087755 h 4103409"/>
                <a:gd name="connsiteX124" fmla="*/ 1501062 w 2063611"/>
                <a:gd name="connsiteY124" fmla="*/ 1033462 h 4103409"/>
                <a:gd name="connsiteX125" fmla="*/ 1524875 w 2063611"/>
                <a:gd name="connsiteY125" fmla="*/ 962025 h 4103409"/>
                <a:gd name="connsiteX126" fmla="*/ 1414385 w 2063611"/>
                <a:gd name="connsiteY126" fmla="*/ 931545 h 4103409"/>
                <a:gd name="connsiteX127" fmla="*/ 1147685 w 2063611"/>
                <a:gd name="connsiteY127" fmla="*/ 896302 h 4103409"/>
                <a:gd name="connsiteX128" fmla="*/ 1297227 w 2063611"/>
                <a:gd name="connsiteY128" fmla="*/ 877252 h 4103409"/>
                <a:gd name="connsiteX129" fmla="*/ 1344852 w 2063611"/>
                <a:gd name="connsiteY129" fmla="*/ 861060 h 4103409"/>
                <a:gd name="connsiteX130" fmla="*/ 1473440 w 2063611"/>
                <a:gd name="connsiteY130" fmla="*/ 824865 h 4103409"/>
                <a:gd name="connsiteX131" fmla="*/ 1356282 w 2063611"/>
                <a:gd name="connsiteY131" fmla="*/ 791527 h 4103409"/>
                <a:gd name="connsiteX132" fmla="*/ 1123872 w 2063611"/>
                <a:gd name="connsiteY132" fmla="*/ 748665 h 4103409"/>
                <a:gd name="connsiteX133" fmla="*/ 1012430 w 2063611"/>
                <a:gd name="connsiteY133" fmla="*/ 648652 h 4103409"/>
                <a:gd name="connsiteX134" fmla="*/ 1081010 w 2063611"/>
                <a:gd name="connsiteY134" fmla="*/ 666750 h 4103409"/>
                <a:gd name="connsiteX135" fmla="*/ 1237220 w 2063611"/>
                <a:gd name="connsiteY135" fmla="*/ 720090 h 4103409"/>
                <a:gd name="connsiteX136" fmla="*/ 1382000 w 2063611"/>
                <a:gd name="connsiteY136" fmla="*/ 660082 h 4103409"/>
                <a:gd name="connsiteX137" fmla="*/ 1167687 w 2063611"/>
                <a:gd name="connsiteY137" fmla="*/ 582930 h 4103409"/>
                <a:gd name="connsiteX138" fmla="*/ 1173402 w 2063611"/>
                <a:gd name="connsiteY138" fmla="*/ 506730 h 4103409"/>
                <a:gd name="connsiteX139" fmla="*/ 1221027 w 2063611"/>
                <a:gd name="connsiteY139" fmla="*/ 408622 h 4103409"/>
                <a:gd name="connsiteX140" fmla="*/ 1244840 w 2063611"/>
                <a:gd name="connsiteY140" fmla="*/ 291465 h 4103409"/>
                <a:gd name="connsiteX141" fmla="*/ 1028622 w 2063611"/>
                <a:gd name="connsiteY141" fmla="*/ 443865 h 4103409"/>
                <a:gd name="connsiteX142" fmla="*/ 1051482 w 2063611"/>
                <a:gd name="connsiteY142" fmla="*/ 315277 h 4103409"/>
                <a:gd name="connsiteX143" fmla="*/ 1045767 w 2063611"/>
                <a:gd name="connsiteY143" fmla="*/ 244792 h 4103409"/>
                <a:gd name="connsiteX144" fmla="*/ 1105775 w 2063611"/>
                <a:gd name="connsiteY144" fmla="*/ 204787 h 4103409"/>
                <a:gd name="connsiteX145" fmla="*/ 1057197 w 2063611"/>
                <a:gd name="connsiteY145" fmla="*/ 178117 h 4103409"/>
                <a:gd name="connsiteX146" fmla="*/ 984807 w 2063611"/>
                <a:gd name="connsiteY146" fmla="*/ 184785 h 4103409"/>
                <a:gd name="connsiteX147" fmla="*/ 989570 w 2063611"/>
                <a:gd name="connsiteY147" fmla="*/ 104775 h 4103409"/>
                <a:gd name="connsiteX148" fmla="*/ 941945 w 2063611"/>
                <a:gd name="connsiteY148" fmla="*/ 0 h 4103409"/>
                <a:gd name="connsiteX149" fmla="*/ 941945 w 2063611"/>
                <a:gd name="connsiteY149" fmla="*/ 0 h 4103409"/>
                <a:gd name="connsiteX150" fmla="*/ 941945 w 2063611"/>
                <a:gd name="connsiteY150" fmla="*/ 0 h 4103409"/>
                <a:gd name="connsiteX151" fmla="*/ 879080 w 2063611"/>
                <a:gd name="connsiteY151" fmla="*/ 280035 h 4103409"/>
                <a:gd name="connsiteX152" fmla="*/ 900987 w 2063611"/>
                <a:gd name="connsiteY152" fmla="*/ 320040 h 4103409"/>
                <a:gd name="connsiteX153" fmla="*/ 879080 w 2063611"/>
                <a:gd name="connsiteY153" fmla="*/ 280035 h 4103409"/>
                <a:gd name="connsiteX154" fmla="*/ 856220 w 2063611"/>
                <a:gd name="connsiteY154" fmla="*/ 397192 h 4103409"/>
                <a:gd name="connsiteX155" fmla="*/ 869555 w 2063611"/>
                <a:gd name="connsiteY155" fmla="*/ 428625 h 4103409"/>
                <a:gd name="connsiteX156" fmla="*/ 856220 w 2063611"/>
                <a:gd name="connsiteY156" fmla="*/ 397192 h 4103409"/>
                <a:gd name="connsiteX157" fmla="*/ 1109585 w 2063611"/>
                <a:gd name="connsiteY157" fmla="*/ 462915 h 4103409"/>
                <a:gd name="connsiteX158" fmla="*/ 1059102 w 2063611"/>
                <a:gd name="connsiteY158" fmla="*/ 503872 h 4103409"/>
                <a:gd name="connsiteX159" fmla="*/ 1109585 w 2063611"/>
                <a:gd name="connsiteY159" fmla="*/ 462915 h 4103409"/>
                <a:gd name="connsiteX160" fmla="*/ 1001952 w 2063611"/>
                <a:gd name="connsiteY160" fmla="*/ 577215 h 4103409"/>
                <a:gd name="connsiteX161" fmla="*/ 1021955 w 2063611"/>
                <a:gd name="connsiteY161" fmla="*/ 592455 h 4103409"/>
                <a:gd name="connsiteX162" fmla="*/ 1001952 w 2063611"/>
                <a:gd name="connsiteY162" fmla="*/ 577215 h 4103409"/>
                <a:gd name="connsiteX163" fmla="*/ 1001952 w 2063611"/>
                <a:gd name="connsiteY163" fmla="*/ 577215 h 4103409"/>
                <a:gd name="connsiteX164" fmla="*/ 1103870 w 2063611"/>
                <a:gd name="connsiteY164" fmla="*/ 596265 h 4103409"/>
                <a:gd name="connsiteX165" fmla="*/ 1103870 w 2063611"/>
                <a:gd name="connsiteY165" fmla="*/ 596265 h 4103409"/>
                <a:gd name="connsiteX166" fmla="*/ 1243887 w 2063611"/>
                <a:gd name="connsiteY166" fmla="*/ 625792 h 4103409"/>
                <a:gd name="connsiteX167" fmla="*/ 1243887 w 2063611"/>
                <a:gd name="connsiteY167" fmla="*/ 625792 h 4103409"/>
                <a:gd name="connsiteX168" fmla="*/ 1025765 w 2063611"/>
                <a:gd name="connsiteY168" fmla="*/ 753427 h 4103409"/>
                <a:gd name="connsiteX169" fmla="*/ 1021002 w 2063611"/>
                <a:gd name="connsiteY169" fmla="*/ 773430 h 4103409"/>
                <a:gd name="connsiteX170" fmla="*/ 1025765 w 2063611"/>
                <a:gd name="connsiteY170" fmla="*/ 753427 h 4103409"/>
                <a:gd name="connsiteX171" fmla="*/ 1025765 w 2063611"/>
                <a:gd name="connsiteY171" fmla="*/ 753427 h 4103409"/>
                <a:gd name="connsiteX172" fmla="*/ 954327 w 2063611"/>
                <a:gd name="connsiteY172" fmla="*/ 860107 h 4103409"/>
                <a:gd name="connsiteX173" fmla="*/ 954327 w 2063611"/>
                <a:gd name="connsiteY173" fmla="*/ 860107 h 4103409"/>
                <a:gd name="connsiteX174" fmla="*/ 1029575 w 2063611"/>
                <a:gd name="connsiteY174" fmla="*/ 877252 h 4103409"/>
                <a:gd name="connsiteX175" fmla="*/ 1029575 w 2063611"/>
                <a:gd name="connsiteY175" fmla="*/ 877252 h 4103409"/>
                <a:gd name="connsiteX176" fmla="*/ 914322 w 2063611"/>
                <a:gd name="connsiteY176" fmla="*/ 881062 h 4103409"/>
                <a:gd name="connsiteX177" fmla="*/ 914322 w 2063611"/>
                <a:gd name="connsiteY177" fmla="*/ 881062 h 4103409"/>
                <a:gd name="connsiteX178" fmla="*/ 867650 w 2063611"/>
                <a:gd name="connsiteY178" fmla="*/ 897255 h 4103409"/>
                <a:gd name="connsiteX179" fmla="*/ 867650 w 2063611"/>
                <a:gd name="connsiteY179" fmla="*/ 897255 h 4103409"/>
                <a:gd name="connsiteX180" fmla="*/ 674292 w 2063611"/>
                <a:gd name="connsiteY180" fmla="*/ 897255 h 4103409"/>
                <a:gd name="connsiteX181" fmla="*/ 770495 w 2063611"/>
                <a:gd name="connsiteY181" fmla="*/ 939165 h 4103409"/>
                <a:gd name="connsiteX182" fmla="*/ 674292 w 2063611"/>
                <a:gd name="connsiteY182" fmla="*/ 897255 h 4103409"/>
                <a:gd name="connsiteX183" fmla="*/ 1525827 w 2063611"/>
                <a:gd name="connsiteY183" fmla="*/ 1320165 h 4103409"/>
                <a:gd name="connsiteX184" fmla="*/ 1525827 w 2063611"/>
                <a:gd name="connsiteY184" fmla="*/ 1320165 h 4103409"/>
                <a:gd name="connsiteX185" fmla="*/ 750492 w 2063611"/>
                <a:gd name="connsiteY185" fmla="*/ 1416367 h 4103409"/>
                <a:gd name="connsiteX186" fmla="*/ 750492 w 2063611"/>
                <a:gd name="connsiteY186" fmla="*/ 1416367 h 4103409"/>
                <a:gd name="connsiteX187" fmla="*/ 1551545 w 2063611"/>
                <a:gd name="connsiteY187" fmla="*/ 1757362 h 4103409"/>
                <a:gd name="connsiteX188" fmla="*/ 1551545 w 2063611"/>
                <a:gd name="connsiteY188" fmla="*/ 1757362 h 4103409"/>
                <a:gd name="connsiteX189" fmla="*/ 1759190 w 2063611"/>
                <a:gd name="connsiteY189" fmla="*/ 1800225 h 4103409"/>
                <a:gd name="connsiteX190" fmla="*/ 1759190 w 2063611"/>
                <a:gd name="connsiteY190" fmla="*/ 1800225 h 4103409"/>
                <a:gd name="connsiteX191" fmla="*/ 1762047 w 2063611"/>
                <a:gd name="connsiteY191" fmla="*/ 1999297 h 4103409"/>
                <a:gd name="connsiteX192" fmla="*/ 1762047 w 2063611"/>
                <a:gd name="connsiteY192" fmla="*/ 1999297 h 4103409"/>
                <a:gd name="connsiteX193" fmla="*/ 144702 w 2063611"/>
                <a:gd name="connsiteY193" fmla="*/ 2322195 h 4103409"/>
                <a:gd name="connsiteX194" fmla="*/ 144702 w 2063611"/>
                <a:gd name="connsiteY194" fmla="*/ 2322195 h 4103409"/>
                <a:gd name="connsiteX195" fmla="*/ 294245 w 2063611"/>
                <a:gd name="connsiteY195" fmla="*/ 2390775 h 4103409"/>
                <a:gd name="connsiteX196" fmla="*/ 461885 w 2063611"/>
                <a:gd name="connsiteY196" fmla="*/ 2419350 h 4103409"/>
                <a:gd name="connsiteX197" fmla="*/ 294245 w 2063611"/>
                <a:gd name="connsiteY197" fmla="*/ 2390775 h 4103409"/>
                <a:gd name="connsiteX198" fmla="*/ 510462 w 2063611"/>
                <a:gd name="connsiteY198" fmla="*/ 2399347 h 4103409"/>
                <a:gd name="connsiteX199" fmla="*/ 510462 w 2063611"/>
                <a:gd name="connsiteY199" fmla="*/ 2399347 h 4103409"/>
                <a:gd name="connsiteX200" fmla="*/ 416165 w 2063611"/>
                <a:gd name="connsiteY200" fmla="*/ 2728912 h 4103409"/>
                <a:gd name="connsiteX201" fmla="*/ 416165 w 2063611"/>
                <a:gd name="connsiteY201" fmla="*/ 2728912 h 4103409"/>
                <a:gd name="connsiteX0" fmla="*/ 941945 w 2063611"/>
                <a:gd name="connsiteY0" fmla="*/ 0 h 4100757"/>
                <a:gd name="connsiteX1" fmla="*/ 876222 w 2063611"/>
                <a:gd name="connsiteY1" fmla="*/ 98107 h 4100757"/>
                <a:gd name="connsiteX2" fmla="*/ 901940 w 2063611"/>
                <a:gd name="connsiteY2" fmla="*/ 231457 h 4100757"/>
                <a:gd name="connsiteX3" fmla="*/ 826692 w 2063611"/>
                <a:gd name="connsiteY3" fmla="*/ 186690 h 4100757"/>
                <a:gd name="connsiteX4" fmla="*/ 810500 w 2063611"/>
                <a:gd name="connsiteY4" fmla="*/ 294322 h 4100757"/>
                <a:gd name="connsiteX5" fmla="*/ 802880 w 2063611"/>
                <a:gd name="connsiteY5" fmla="*/ 320992 h 4100757"/>
                <a:gd name="connsiteX6" fmla="*/ 677150 w 2063611"/>
                <a:gd name="connsiteY6" fmla="*/ 374332 h 4100757"/>
                <a:gd name="connsiteX7" fmla="*/ 696200 w 2063611"/>
                <a:gd name="connsiteY7" fmla="*/ 443865 h 4100757"/>
                <a:gd name="connsiteX8" fmla="*/ 707630 w 2063611"/>
                <a:gd name="connsiteY8" fmla="*/ 532447 h 4100757"/>
                <a:gd name="connsiteX9" fmla="*/ 820977 w 2063611"/>
                <a:gd name="connsiteY9" fmla="*/ 566737 h 4100757"/>
                <a:gd name="connsiteX10" fmla="*/ 940040 w 2063611"/>
                <a:gd name="connsiteY10" fmla="*/ 570547 h 4100757"/>
                <a:gd name="connsiteX11" fmla="*/ 724775 w 2063611"/>
                <a:gd name="connsiteY11" fmla="*/ 611505 h 4100757"/>
                <a:gd name="connsiteX12" fmla="*/ 523797 w 2063611"/>
                <a:gd name="connsiteY12" fmla="*/ 594360 h 4100757"/>
                <a:gd name="connsiteX13" fmla="*/ 590472 w 2063611"/>
                <a:gd name="connsiteY13" fmla="*/ 641985 h 4100757"/>
                <a:gd name="connsiteX14" fmla="*/ 621905 w 2063611"/>
                <a:gd name="connsiteY14" fmla="*/ 681037 h 4100757"/>
                <a:gd name="connsiteX15" fmla="*/ 707630 w 2063611"/>
                <a:gd name="connsiteY15" fmla="*/ 721042 h 4100757"/>
                <a:gd name="connsiteX16" fmla="*/ 940040 w 2063611"/>
                <a:gd name="connsiteY16" fmla="*/ 681990 h 4100757"/>
                <a:gd name="connsiteX17" fmla="*/ 667625 w 2063611"/>
                <a:gd name="connsiteY17" fmla="*/ 751522 h 4100757"/>
                <a:gd name="connsiteX18" fmla="*/ 520940 w 2063611"/>
                <a:gd name="connsiteY18" fmla="*/ 781050 h 4100757"/>
                <a:gd name="connsiteX19" fmla="*/ 523797 w 2063611"/>
                <a:gd name="connsiteY19" fmla="*/ 839152 h 4100757"/>
                <a:gd name="connsiteX20" fmla="*/ 561897 w 2063611"/>
                <a:gd name="connsiteY20" fmla="*/ 905827 h 4100757"/>
                <a:gd name="connsiteX21" fmla="*/ 495222 w 2063611"/>
                <a:gd name="connsiteY21" fmla="*/ 951547 h 4100757"/>
                <a:gd name="connsiteX22" fmla="*/ 402830 w 2063611"/>
                <a:gd name="connsiteY22" fmla="*/ 965835 h 4100757"/>
                <a:gd name="connsiteX23" fmla="*/ 539990 w 2063611"/>
                <a:gd name="connsiteY23" fmla="*/ 1060132 h 4100757"/>
                <a:gd name="connsiteX24" fmla="*/ 722870 w 2063611"/>
                <a:gd name="connsiteY24" fmla="*/ 1148715 h 4100757"/>
                <a:gd name="connsiteX25" fmla="*/ 401877 w 2063611"/>
                <a:gd name="connsiteY25" fmla="*/ 1197292 h 4100757"/>
                <a:gd name="connsiteX26" fmla="*/ 523797 w 2063611"/>
                <a:gd name="connsiteY26" fmla="*/ 1303020 h 4100757"/>
                <a:gd name="connsiteX27" fmla="*/ 359015 w 2063611"/>
                <a:gd name="connsiteY27" fmla="*/ 1358265 h 4100757"/>
                <a:gd name="connsiteX28" fmla="*/ 630477 w 2063611"/>
                <a:gd name="connsiteY28" fmla="*/ 1405890 h 4100757"/>
                <a:gd name="connsiteX29" fmla="*/ 610475 w 2063611"/>
                <a:gd name="connsiteY29" fmla="*/ 1480185 h 4100757"/>
                <a:gd name="connsiteX30" fmla="*/ 279005 w 2063611"/>
                <a:gd name="connsiteY30" fmla="*/ 1581150 h 4100757"/>
                <a:gd name="connsiteX31" fmla="*/ 543800 w 2063611"/>
                <a:gd name="connsiteY31" fmla="*/ 1681162 h 4100757"/>
                <a:gd name="connsiteX32" fmla="*/ 620000 w 2063611"/>
                <a:gd name="connsiteY32" fmla="*/ 1659255 h 4100757"/>
                <a:gd name="connsiteX33" fmla="*/ 727632 w 2063611"/>
                <a:gd name="connsiteY33" fmla="*/ 1655445 h 4100757"/>
                <a:gd name="connsiteX34" fmla="*/ 597140 w 2063611"/>
                <a:gd name="connsiteY34" fmla="*/ 1752600 h 4100757"/>
                <a:gd name="connsiteX35" fmla="*/ 210425 w 2063611"/>
                <a:gd name="connsiteY35" fmla="*/ 1787842 h 4100757"/>
                <a:gd name="connsiteX36" fmla="*/ 207567 w 2063611"/>
                <a:gd name="connsiteY36" fmla="*/ 1855470 h 4100757"/>
                <a:gd name="connsiteX37" fmla="*/ 328535 w 2063611"/>
                <a:gd name="connsiteY37" fmla="*/ 1906905 h 4100757"/>
                <a:gd name="connsiteX38" fmla="*/ 465695 w 2063611"/>
                <a:gd name="connsiteY38" fmla="*/ 1909762 h 4100757"/>
                <a:gd name="connsiteX39" fmla="*/ 546657 w 2063611"/>
                <a:gd name="connsiteY39" fmla="*/ 1945957 h 4100757"/>
                <a:gd name="connsiteX40" fmla="*/ 595235 w 2063611"/>
                <a:gd name="connsiteY40" fmla="*/ 1997392 h 4100757"/>
                <a:gd name="connsiteX41" fmla="*/ 268527 w 2063611"/>
                <a:gd name="connsiteY41" fmla="*/ 2017395 h 4100757"/>
                <a:gd name="connsiteX42" fmla="*/ 229475 w 2063611"/>
                <a:gd name="connsiteY42" fmla="*/ 2042160 h 4100757"/>
                <a:gd name="connsiteX43" fmla="*/ 255192 w 2063611"/>
                <a:gd name="connsiteY43" fmla="*/ 2085022 h 4100757"/>
                <a:gd name="connsiteX44" fmla="*/ 413307 w 2063611"/>
                <a:gd name="connsiteY44" fmla="*/ 2144077 h 4100757"/>
                <a:gd name="connsiteX45" fmla="*/ 473315 w 2063611"/>
                <a:gd name="connsiteY45" fmla="*/ 2166937 h 4100757"/>
                <a:gd name="connsiteX46" fmla="*/ 262812 w 2063611"/>
                <a:gd name="connsiteY46" fmla="*/ 2221230 h 4100757"/>
                <a:gd name="connsiteX47" fmla="*/ 98982 w 2063611"/>
                <a:gd name="connsiteY47" fmla="*/ 2243137 h 4100757"/>
                <a:gd name="connsiteX48" fmla="*/ 38022 w 2063611"/>
                <a:gd name="connsiteY48" fmla="*/ 2283142 h 4100757"/>
                <a:gd name="connsiteX49" fmla="*/ 77075 w 2063611"/>
                <a:gd name="connsiteY49" fmla="*/ 2346007 h 4100757"/>
                <a:gd name="connsiteX50" fmla="*/ 196137 w 2063611"/>
                <a:gd name="connsiteY50" fmla="*/ 2437447 h 4100757"/>
                <a:gd name="connsiteX51" fmla="*/ 165657 w 2063611"/>
                <a:gd name="connsiteY51" fmla="*/ 2471737 h 4100757"/>
                <a:gd name="connsiteX52" fmla="*/ 194232 w 2063611"/>
                <a:gd name="connsiteY52" fmla="*/ 2512695 h 4100757"/>
                <a:gd name="connsiteX53" fmla="*/ 294245 w 2063611"/>
                <a:gd name="connsiteY53" fmla="*/ 2551747 h 4100757"/>
                <a:gd name="connsiteX54" fmla="*/ 69455 w 2063611"/>
                <a:gd name="connsiteY54" fmla="*/ 2582227 h 4100757"/>
                <a:gd name="connsiteX55" fmla="*/ 51357 w 2063611"/>
                <a:gd name="connsiteY55" fmla="*/ 2652712 h 4100757"/>
                <a:gd name="connsiteX56" fmla="*/ 103745 w 2063611"/>
                <a:gd name="connsiteY56" fmla="*/ 2686050 h 4100757"/>
                <a:gd name="connsiteX57" fmla="*/ 207567 w 2063611"/>
                <a:gd name="connsiteY57" fmla="*/ 2720340 h 4100757"/>
                <a:gd name="connsiteX58" fmla="*/ 255192 w 2063611"/>
                <a:gd name="connsiteY58" fmla="*/ 2748915 h 4100757"/>
                <a:gd name="connsiteX59" fmla="*/ 351395 w 2063611"/>
                <a:gd name="connsiteY59" fmla="*/ 2726055 h 4100757"/>
                <a:gd name="connsiteX60" fmla="*/ 247572 w 2063611"/>
                <a:gd name="connsiteY60" fmla="*/ 2751772 h 4100757"/>
                <a:gd name="connsiteX61" fmla="*/ 38022 w 2063611"/>
                <a:gd name="connsiteY61" fmla="*/ 2799397 h 4100757"/>
                <a:gd name="connsiteX62" fmla="*/ 38975 w 2063611"/>
                <a:gd name="connsiteY62" fmla="*/ 2858452 h 4100757"/>
                <a:gd name="connsiteX63" fmla="*/ 81837 w 2063611"/>
                <a:gd name="connsiteY63" fmla="*/ 2887980 h 4100757"/>
                <a:gd name="connsiteX64" fmla="*/ 148512 w 2063611"/>
                <a:gd name="connsiteY64" fmla="*/ 2895600 h 4100757"/>
                <a:gd name="connsiteX65" fmla="*/ 336155 w 2063611"/>
                <a:gd name="connsiteY65" fmla="*/ 2907030 h 4100757"/>
                <a:gd name="connsiteX66" fmla="*/ 294245 w 2063611"/>
                <a:gd name="connsiteY66" fmla="*/ 2948940 h 4100757"/>
                <a:gd name="connsiteX67" fmla="*/ 354252 w 2063611"/>
                <a:gd name="connsiteY67" fmla="*/ 2973705 h 4100757"/>
                <a:gd name="connsiteX68" fmla="*/ 504747 w 2063611"/>
                <a:gd name="connsiteY68" fmla="*/ 3022282 h 4100757"/>
                <a:gd name="connsiteX69" fmla="*/ 596187 w 2063611"/>
                <a:gd name="connsiteY69" fmla="*/ 3050857 h 4100757"/>
                <a:gd name="connsiteX70" fmla="*/ 818120 w 2063611"/>
                <a:gd name="connsiteY70" fmla="*/ 2947035 h 4100757"/>
                <a:gd name="connsiteX71" fmla="*/ 950517 w 2063611"/>
                <a:gd name="connsiteY71" fmla="*/ 2920365 h 4100757"/>
                <a:gd name="connsiteX72" fmla="*/ 917943 w 2063611"/>
                <a:gd name="connsiteY72" fmla="*/ 4088766 h 4100757"/>
                <a:gd name="connsiteX73" fmla="*/ 1156184 w 2063611"/>
                <a:gd name="connsiteY73" fmla="*/ 4100199 h 4100757"/>
                <a:gd name="connsiteX74" fmla="*/ 1112442 w 2063611"/>
                <a:gd name="connsiteY74" fmla="*/ 3013710 h 4100757"/>
                <a:gd name="connsiteX75" fmla="*/ 1184832 w 2063611"/>
                <a:gd name="connsiteY75" fmla="*/ 2989897 h 4100757"/>
                <a:gd name="connsiteX76" fmla="*/ 1461057 w 2063611"/>
                <a:gd name="connsiteY76" fmla="*/ 3019425 h 4100757"/>
                <a:gd name="connsiteX77" fmla="*/ 1554402 w 2063611"/>
                <a:gd name="connsiteY77" fmla="*/ 2995612 h 4100757"/>
                <a:gd name="connsiteX78" fmla="*/ 1672512 w 2063611"/>
                <a:gd name="connsiteY78" fmla="*/ 3023235 h 4100757"/>
                <a:gd name="connsiteX79" fmla="*/ 1741092 w 2063611"/>
                <a:gd name="connsiteY79" fmla="*/ 2988945 h 4100757"/>
                <a:gd name="connsiteX80" fmla="*/ 1886825 w 2063611"/>
                <a:gd name="connsiteY80" fmla="*/ 3002280 h 4100757"/>
                <a:gd name="connsiteX81" fmla="*/ 1881110 w 2063611"/>
                <a:gd name="connsiteY81" fmla="*/ 2937510 h 4100757"/>
                <a:gd name="connsiteX82" fmla="*/ 1957310 w 2063611"/>
                <a:gd name="connsiteY82" fmla="*/ 2940367 h 4100757"/>
                <a:gd name="connsiteX83" fmla="*/ 1941117 w 2063611"/>
                <a:gd name="connsiteY83" fmla="*/ 2906077 h 4100757"/>
                <a:gd name="connsiteX84" fmla="*/ 1836342 w 2063611"/>
                <a:gd name="connsiteY84" fmla="*/ 2846070 h 4100757"/>
                <a:gd name="connsiteX85" fmla="*/ 1876347 w 2063611"/>
                <a:gd name="connsiteY85" fmla="*/ 2811780 h 4100757"/>
                <a:gd name="connsiteX86" fmla="*/ 1902065 w 2063611"/>
                <a:gd name="connsiteY86" fmla="*/ 2783205 h 4100757"/>
                <a:gd name="connsiteX87" fmla="*/ 2024937 w 2063611"/>
                <a:gd name="connsiteY87" fmla="*/ 2750820 h 4100757"/>
                <a:gd name="connsiteX88" fmla="*/ 2029700 w 2063611"/>
                <a:gd name="connsiteY88" fmla="*/ 2704147 h 4100757"/>
                <a:gd name="connsiteX89" fmla="*/ 2001125 w 2063611"/>
                <a:gd name="connsiteY89" fmla="*/ 2663190 h 4100757"/>
                <a:gd name="connsiteX90" fmla="*/ 1936355 w 2063611"/>
                <a:gd name="connsiteY90" fmla="*/ 2638425 h 4100757"/>
                <a:gd name="connsiteX91" fmla="*/ 1785860 w 2063611"/>
                <a:gd name="connsiteY91" fmla="*/ 2644140 h 4100757"/>
                <a:gd name="connsiteX92" fmla="*/ 1490585 w 2063611"/>
                <a:gd name="connsiteY92" fmla="*/ 2531745 h 4100757"/>
                <a:gd name="connsiteX93" fmla="*/ 1584882 w 2063611"/>
                <a:gd name="connsiteY93" fmla="*/ 2527935 h 4100757"/>
                <a:gd name="connsiteX94" fmla="*/ 1817292 w 2063611"/>
                <a:gd name="connsiteY94" fmla="*/ 2559367 h 4100757"/>
                <a:gd name="connsiteX95" fmla="*/ 1931592 w 2063611"/>
                <a:gd name="connsiteY95" fmla="*/ 2442210 h 4100757"/>
                <a:gd name="connsiteX96" fmla="*/ 1993505 w 2063611"/>
                <a:gd name="connsiteY96" fmla="*/ 2409825 h 4100757"/>
                <a:gd name="connsiteX97" fmla="*/ 1985885 w 2063611"/>
                <a:gd name="connsiteY97" fmla="*/ 2380297 h 4100757"/>
                <a:gd name="connsiteX98" fmla="*/ 1542020 w 2063611"/>
                <a:gd name="connsiteY98" fmla="*/ 2321242 h 4100757"/>
                <a:gd name="connsiteX99" fmla="*/ 1547735 w 2063611"/>
                <a:gd name="connsiteY99" fmla="*/ 2275522 h 4100757"/>
                <a:gd name="connsiteX100" fmla="*/ 1816340 w 2063611"/>
                <a:gd name="connsiteY100" fmla="*/ 2284095 h 4100757"/>
                <a:gd name="connsiteX101" fmla="*/ 1987790 w 2063611"/>
                <a:gd name="connsiteY101" fmla="*/ 2151697 h 4100757"/>
                <a:gd name="connsiteX102" fmla="*/ 2006840 w 2063611"/>
                <a:gd name="connsiteY102" fmla="*/ 2117407 h 4100757"/>
                <a:gd name="connsiteX103" fmla="*/ 1692515 w 2063611"/>
                <a:gd name="connsiteY103" fmla="*/ 2054542 h 4100757"/>
                <a:gd name="connsiteX104" fmla="*/ 1801100 w 2063611"/>
                <a:gd name="connsiteY104" fmla="*/ 2020252 h 4100757"/>
                <a:gd name="connsiteX105" fmla="*/ 1829675 w 2063611"/>
                <a:gd name="connsiteY105" fmla="*/ 1993582 h 4100757"/>
                <a:gd name="connsiteX106" fmla="*/ 1868727 w 2063611"/>
                <a:gd name="connsiteY106" fmla="*/ 1927860 h 4100757"/>
                <a:gd name="connsiteX107" fmla="*/ 1593455 w 2063611"/>
                <a:gd name="connsiteY107" fmla="*/ 1862137 h 4100757"/>
                <a:gd name="connsiteX108" fmla="*/ 1816340 w 2063611"/>
                <a:gd name="connsiteY108" fmla="*/ 1730692 h 4100757"/>
                <a:gd name="connsiteX109" fmla="*/ 1584882 w 2063611"/>
                <a:gd name="connsiteY109" fmla="*/ 1722120 h 4100757"/>
                <a:gd name="connsiteX110" fmla="*/ 1632507 w 2063611"/>
                <a:gd name="connsiteY110" fmla="*/ 1685925 h 4100757"/>
                <a:gd name="connsiteX111" fmla="*/ 1641080 w 2063611"/>
                <a:gd name="connsiteY111" fmla="*/ 1644967 h 4100757"/>
                <a:gd name="connsiteX112" fmla="*/ 1430577 w 2063611"/>
                <a:gd name="connsiteY112" fmla="*/ 1605915 h 4100757"/>
                <a:gd name="connsiteX113" fmla="*/ 1512492 w 2063611"/>
                <a:gd name="connsiteY113" fmla="*/ 1549717 h 4100757"/>
                <a:gd name="connsiteX114" fmla="*/ 1690610 w 2063611"/>
                <a:gd name="connsiteY114" fmla="*/ 1452562 h 4100757"/>
                <a:gd name="connsiteX115" fmla="*/ 1532495 w 2063611"/>
                <a:gd name="connsiteY115" fmla="*/ 1428750 h 4100757"/>
                <a:gd name="connsiteX116" fmla="*/ 1513445 w 2063611"/>
                <a:gd name="connsiteY116" fmla="*/ 1381125 h 4100757"/>
                <a:gd name="connsiteX117" fmla="*/ 1275320 w 2063611"/>
                <a:gd name="connsiteY117" fmla="*/ 1353502 h 4100757"/>
                <a:gd name="connsiteX118" fmla="*/ 1561070 w 2063611"/>
                <a:gd name="connsiteY118" fmla="*/ 1321117 h 4100757"/>
                <a:gd name="connsiteX119" fmla="*/ 1586787 w 2063611"/>
                <a:gd name="connsiteY119" fmla="*/ 1202055 h 4100757"/>
                <a:gd name="connsiteX120" fmla="*/ 1433435 w 2063611"/>
                <a:gd name="connsiteY120" fmla="*/ 1143952 h 4100757"/>
                <a:gd name="connsiteX121" fmla="*/ 1120062 w 2063611"/>
                <a:gd name="connsiteY121" fmla="*/ 1087755 h 4100757"/>
                <a:gd name="connsiteX122" fmla="*/ 1302942 w 2063611"/>
                <a:gd name="connsiteY122" fmla="*/ 1102042 h 4100757"/>
                <a:gd name="connsiteX123" fmla="*/ 1399145 w 2063611"/>
                <a:gd name="connsiteY123" fmla="*/ 1087755 h 4100757"/>
                <a:gd name="connsiteX124" fmla="*/ 1501062 w 2063611"/>
                <a:gd name="connsiteY124" fmla="*/ 1033462 h 4100757"/>
                <a:gd name="connsiteX125" fmla="*/ 1524875 w 2063611"/>
                <a:gd name="connsiteY125" fmla="*/ 962025 h 4100757"/>
                <a:gd name="connsiteX126" fmla="*/ 1414385 w 2063611"/>
                <a:gd name="connsiteY126" fmla="*/ 931545 h 4100757"/>
                <a:gd name="connsiteX127" fmla="*/ 1147685 w 2063611"/>
                <a:gd name="connsiteY127" fmla="*/ 896302 h 4100757"/>
                <a:gd name="connsiteX128" fmla="*/ 1297227 w 2063611"/>
                <a:gd name="connsiteY128" fmla="*/ 877252 h 4100757"/>
                <a:gd name="connsiteX129" fmla="*/ 1344852 w 2063611"/>
                <a:gd name="connsiteY129" fmla="*/ 861060 h 4100757"/>
                <a:gd name="connsiteX130" fmla="*/ 1473440 w 2063611"/>
                <a:gd name="connsiteY130" fmla="*/ 824865 h 4100757"/>
                <a:gd name="connsiteX131" fmla="*/ 1356282 w 2063611"/>
                <a:gd name="connsiteY131" fmla="*/ 791527 h 4100757"/>
                <a:gd name="connsiteX132" fmla="*/ 1123872 w 2063611"/>
                <a:gd name="connsiteY132" fmla="*/ 748665 h 4100757"/>
                <a:gd name="connsiteX133" fmla="*/ 1012430 w 2063611"/>
                <a:gd name="connsiteY133" fmla="*/ 648652 h 4100757"/>
                <a:gd name="connsiteX134" fmla="*/ 1081010 w 2063611"/>
                <a:gd name="connsiteY134" fmla="*/ 666750 h 4100757"/>
                <a:gd name="connsiteX135" fmla="*/ 1237220 w 2063611"/>
                <a:gd name="connsiteY135" fmla="*/ 720090 h 4100757"/>
                <a:gd name="connsiteX136" fmla="*/ 1382000 w 2063611"/>
                <a:gd name="connsiteY136" fmla="*/ 660082 h 4100757"/>
                <a:gd name="connsiteX137" fmla="*/ 1167687 w 2063611"/>
                <a:gd name="connsiteY137" fmla="*/ 582930 h 4100757"/>
                <a:gd name="connsiteX138" fmla="*/ 1173402 w 2063611"/>
                <a:gd name="connsiteY138" fmla="*/ 506730 h 4100757"/>
                <a:gd name="connsiteX139" fmla="*/ 1221027 w 2063611"/>
                <a:gd name="connsiteY139" fmla="*/ 408622 h 4100757"/>
                <a:gd name="connsiteX140" fmla="*/ 1244840 w 2063611"/>
                <a:gd name="connsiteY140" fmla="*/ 291465 h 4100757"/>
                <a:gd name="connsiteX141" fmla="*/ 1028622 w 2063611"/>
                <a:gd name="connsiteY141" fmla="*/ 443865 h 4100757"/>
                <a:gd name="connsiteX142" fmla="*/ 1051482 w 2063611"/>
                <a:gd name="connsiteY142" fmla="*/ 315277 h 4100757"/>
                <a:gd name="connsiteX143" fmla="*/ 1045767 w 2063611"/>
                <a:gd name="connsiteY143" fmla="*/ 244792 h 4100757"/>
                <a:gd name="connsiteX144" fmla="*/ 1105775 w 2063611"/>
                <a:gd name="connsiteY144" fmla="*/ 204787 h 4100757"/>
                <a:gd name="connsiteX145" fmla="*/ 1057197 w 2063611"/>
                <a:gd name="connsiteY145" fmla="*/ 178117 h 4100757"/>
                <a:gd name="connsiteX146" fmla="*/ 984807 w 2063611"/>
                <a:gd name="connsiteY146" fmla="*/ 184785 h 4100757"/>
                <a:gd name="connsiteX147" fmla="*/ 989570 w 2063611"/>
                <a:gd name="connsiteY147" fmla="*/ 104775 h 4100757"/>
                <a:gd name="connsiteX148" fmla="*/ 941945 w 2063611"/>
                <a:gd name="connsiteY148" fmla="*/ 0 h 4100757"/>
                <a:gd name="connsiteX149" fmla="*/ 941945 w 2063611"/>
                <a:gd name="connsiteY149" fmla="*/ 0 h 4100757"/>
                <a:gd name="connsiteX150" fmla="*/ 941945 w 2063611"/>
                <a:gd name="connsiteY150" fmla="*/ 0 h 4100757"/>
                <a:gd name="connsiteX151" fmla="*/ 879080 w 2063611"/>
                <a:gd name="connsiteY151" fmla="*/ 280035 h 4100757"/>
                <a:gd name="connsiteX152" fmla="*/ 900987 w 2063611"/>
                <a:gd name="connsiteY152" fmla="*/ 320040 h 4100757"/>
                <a:gd name="connsiteX153" fmla="*/ 879080 w 2063611"/>
                <a:gd name="connsiteY153" fmla="*/ 280035 h 4100757"/>
                <a:gd name="connsiteX154" fmla="*/ 856220 w 2063611"/>
                <a:gd name="connsiteY154" fmla="*/ 397192 h 4100757"/>
                <a:gd name="connsiteX155" fmla="*/ 869555 w 2063611"/>
                <a:gd name="connsiteY155" fmla="*/ 428625 h 4100757"/>
                <a:gd name="connsiteX156" fmla="*/ 856220 w 2063611"/>
                <a:gd name="connsiteY156" fmla="*/ 397192 h 4100757"/>
                <a:gd name="connsiteX157" fmla="*/ 1109585 w 2063611"/>
                <a:gd name="connsiteY157" fmla="*/ 462915 h 4100757"/>
                <a:gd name="connsiteX158" fmla="*/ 1059102 w 2063611"/>
                <a:gd name="connsiteY158" fmla="*/ 503872 h 4100757"/>
                <a:gd name="connsiteX159" fmla="*/ 1109585 w 2063611"/>
                <a:gd name="connsiteY159" fmla="*/ 462915 h 4100757"/>
                <a:gd name="connsiteX160" fmla="*/ 1001952 w 2063611"/>
                <a:gd name="connsiteY160" fmla="*/ 577215 h 4100757"/>
                <a:gd name="connsiteX161" fmla="*/ 1021955 w 2063611"/>
                <a:gd name="connsiteY161" fmla="*/ 592455 h 4100757"/>
                <a:gd name="connsiteX162" fmla="*/ 1001952 w 2063611"/>
                <a:gd name="connsiteY162" fmla="*/ 577215 h 4100757"/>
                <a:gd name="connsiteX163" fmla="*/ 1001952 w 2063611"/>
                <a:gd name="connsiteY163" fmla="*/ 577215 h 4100757"/>
                <a:gd name="connsiteX164" fmla="*/ 1103870 w 2063611"/>
                <a:gd name="connsiteY164" fmla="*/ 596265 h 4100757"/>
                <a:gd name="connsiteX165" fmla="*/ 1103870 w 2063611"/>
                <a:gd name="connsiteY165" fmla="*/ 596265 h 4100757"/>
                <a:gd name="connsiteX166" fmla="*/ 1243887 w 2063611"/>
                <a:gd name="connsiteY166" fmla="*/ 625792 h 4100757"/>
                <a:gd name="connsiteX167" fmla="*/ 1243887 w 2063611"/>
                <a:gd name="connsiteY167" fmla="*/ 625792 h 4100757"/>
                <a:gd name="connsiteX168" fmla="*/ 1025765 w 2063611"/>
                <a:gd name="connsiteY168" fmla="*/ 753427 h 4100757"/>
                <a:gd name="connsiteX169" fmla="*/ 1021002 w 2063611"/>
                <a:gd name="connsiteY169" fmla="*/ 773430 h 4100757"/>
                <a:gd name="connsiteX170" fmla="*/ 1025765 w 2063611"/>
                <a:gd name="connsiteY170" fmla="*/ 753427 h 4100757"/>
                <a:gd name="connsiteX171" fmla="*/ 1025765 w 2063611"/>
                <a:gd name="connsiteY171" fmla="*/ 753427 h 4100757"/>
                <a:gd name="connsiteX172" fmla="*/ 954327 w 2063611"/>
                <a:gd name="connsiteY172" fmla="*/ 860107 h 4100757"/>
                <a:gd name="connsiteX173" fmla="*/ 954327 w 2063611"/>
                <a:gd name="connsiteY173" fmla="*/ 860107 h 4100757"/>
                <a:gd name="connsiteX174" fmla="*/ 1029575 w 2063611"/>
                <a:gd name="connsiteY174" fmla="*/ 877252 h 4100757"/>
                <a:gd name="connsiteX175" fmla="*/ 1029575 w 2063611"/>
                <a:gd name="connsiteY175" fmla="*/ 877252 h 4100757"/>
                <a:gd name="connsiteX176" fmla="*/ 914322 w 2063611"/>
                <a:gd name="connsiteY176" fmla="*/ 881062 h 4100757"/>
                <a:gd name="connsiteX177" fmla="*/ 914322 w 2063611"/>
                <a:gd name="connsiteY177" fmla="*/ 881062 h 4100757"/>
                <a:gd name="connsiteX178" fmla="*/ 867650 w 2063611"/>
                <a:gd name="connsiteY178" fmla="*/ 897255 h 4100757"/>
                <a:gd name="connsiteX179" fmla="*/ 867650 w 2063611"/>
                <a:gd name="connsiteY179" fmla="*/ 897255 h 4100757"/>
                <a:gd name="connsiteX180" fmla="*/ 674292 w 2063611"/>
                <a:gd name="connsiteY180" fmla="*/ 897255 h 4100757"/>
                <a:gd name="connsiteX181" fmla="*/ 770495 w 2063611"/>
                <a:gd name="connsiteY181" fmla="*/ 939165 h 4100757"/>
                <a:gd name="connsiteX182" fmla="*/ 674292 w 2063611"/>
                <a:gd name="connsiteY182" fmla="*/ 897255 h 4100757"/>
                <a:gd name="connsiteX183" fmla="*/ 1525827 w 2063611"/>
                <a:gd name="connsiteY183" fmla="*/ 1320165 h 4100757"/>
                <a:gd name="connsiteX184" fmla="*/ 1525827 w 2063611"/>
                <a:gd name="connsiteY184" fmla="*/ 1320165 h 4100757"/>
                <a:gd name="connsiteX185" fmla="*/ 750492 w 2063611"/>
                <a:gd name="connsiteY185" fmla="*/ 1416367 h 4100757"/>
                <a:gd name="connsiteX186" fmla="*/ 750492 w 2063611"/>
                <a:gd name="connsiteY186" fmla="*/ 1416367 h 4100757"/>
                <a:gd name="connsiteX187" fmla="*/ 1551545 w 2063611"/>
                <a:gd name="connsiteY187" fmla="*/ 1757362 h 4100757"/>
                <a:gd name="connsiteX188" fmla="*/ 1551545 w 2063611"/>
                <a:gd name="connsiteY188" fmla="*/ 1757362 h 4100757"/>
                <a:gd name="connsiteX189" fmla="*/ 1759190 w 2063611"/>
                <a:gd name="connsiteY189" fmla="*/ 1800225 h 4100757"/>
                <a:gd name="connsiteX190" fmla="*/ 1759190 w 2063611"/>
                <a:gd name="connsiteY190" fmla="*/ 1800225 h 4100757"/>
                <a:gd name="connsiteX191" fmla="*/ 1762047 w 2063611"/>
                <a:gd name="connsiteY191" fmla="*/ 1999297 h 4100757"/>
                <a:gd name="connsiteX192" fmla="*/ 1762047 w 2063611"/>
                <a:gd name="connsiteY192" fmla="*/ 1999297 h 4100757"/>
                <a:gd name="connsiteX193" fmla="*/ 144702 w 2063611"/>
                <a:gd name="connsiteY193" fmla="*/ 2322195 h 4100757"/>
                <a:gd name="connsiteX194" fmla="*/ 144702 w 2063611"/>
                <a:gd name="connsiteY194" fmla="*/ 2322195 h 4100757"/>
                <a:gd name="connsiteX195" fmla="*/ 294245 w 2063611"/>
                <a:gd name="connsiteY195" fmla="*/ 2390775 h 4100757"/>
                <a:gd name="connsiteX196" fmla="*/ 461885 w 2063611"/>
                <a:gd name="connsiteY196" fmla="*/ 2419350 h 4100757"/>
                <a:gd name="connsiteX197" fmla="*/ 294245 w 2063611"/>
                <a:gd name="connsiteY197" fmla="*/ 2390775 h 4100757"/>
                <a:gd name="connsiteX198" fmla="*/ 510462 w 2063611"/>
                <a:gd name="connsiteY198" fmla="*/ 2399347 h 4100757"/>
                <a:gd name="connsiteX199" fmla="*/ 510462 w 2063611"/>
                <a:gd name="connsiteY199" fmla="*/ 2399347 h 4100757"/>
                <a:gd name="connsiteX200" fmla="*/ 416165 w 2063611"/>
                <a:gd name="connsiteY200" fmla="*/ 2728912 h 4100757"/>
                <a:gd name="connsiteX201" fmla="*/ 416165 w 2063611"/>
                <a:gd name="connsiteY201" fmla="*/ 2728912 h 4100757"/>
                <a:gd name="connsiteX0" fmla="*/ 941945 w 2063611"/>
                <a:gd name="connsiteY0" fmla="*/ 0 h 4100757"/>
                <a:gd name="connsiteX1" fmla="*/ 876222 w 2063611"/>
                <a:gd name="connsiteY1" fmla="*/ 98107 h 4100757"/>
                <a:gd name="connsiteX2" fmla="*/ 901940 w 2063611"/>
                <a:gd name="connsiteY2" fmla="*/ 231457 h 4100757"/>
                <a:gd name="connsiteX3" fmla="*/ 826692 w 2063611"/>
                <a:gd name="connsiteY3" fmla="*/ 186690 h 4100757"/>
                <a:gd name="connsiteX4" fmla="*/ 810500 w 2063611"/>
                <a:gd name="connsiteY4" fmla="*/ 294322 h 4100757"/>
                <a:gd name="connsiteX5" fmla="*/ 802880 w 2063611"/>
                <a:gd name="connsiteY5" fmla="*/ 320992 h 4100757"/>
                <a:gd name="connsiteX6" fmla="*/ 677150 w 2063611"/>
                <a:gd name="connsiteY6" fmla="*/ 374332 h 4100757"/>
                <a:gd name="connsiteX7" fmla="*/ 696200 w 2063611"/>
                <a:gd name="connsiteY7" fmla="*/ 443865 h 4100757"/>
                <a:gd name="connsiteX8" fmla="*/ 707630 w 2063611"/>
                <a:gd name="connsiteY8" fmla="*/ 532447 h 4100757"/>
                <a:gd name="connsiteX9" fmla="*/ 820977 w 2063611"/>
                <a:gd name="connsiteY9" fmla="*/ 566737 h 4100757"/>
                <a:gd name="connsiteX10" fmla="*/ 940040 w 2063611"/>
                <a:gd name="connsiteY10" fmla="*/ 570547 h 4100757"/>
                <a:gd name="connsiteX11" fmla="*/ 724775 w 2063611"/>
                <a:gd name="connsiteY11" fmla="*/ 611505 h 4100757"/>
                <a:gd name="connsiteX12" fmla="*/ 523797 w 2063611"/>
                <a:gd name="connsiteY12" fmla="*/ 594360 h 4100757"/>
                <a:gd name="connsiteX13" fmla="*/ 590472 w 2063611"/>
                <a:gd name="connsiteY13" fmla="*/ 641985 h 4100757"/>
                <a:gd name="connsiteX14" fmla="*/ 621905 w 2063611"/>
                <a:gd name="connsiteY14" fmla="*/ 681037 h 4100757"/>
                <a:gd name="connsiteX15" fmla="*/ 707630 w 2063611"/>
                <a:gd name="connsiteY15" fmla="*/ 721042 h 4100757"/>
                <a:gd name="connsiteX16" fmla="*/ 940040 w 2063611"/>
                <a:gd name="connsiteY16" fmla="*/ 681990 h 4100757"/>
                <a:gd name="connsiteX17" fmla="*/ 667625 w 2063611"/>
                <a:gd name="connsiteY17" fmla="*/ 751522 h 4100757"/>
                <a:gd name="connsiteX18" fmla="*/ 520940 w 2063611"/>
                <a:gd name="connsiteY18" fmla="*/ 781050 h 4100757"/>
                <a:gd name="connsiteX19" fmla="*/ 523797 w 2063611"/>
                <a:gd name="connsiteY19" fmla="*/ 839152 h 4100757"/>
                <a:gd name="connsiteX20" fmla="*/ 561897 w 2063611"/>
                <a:gd name="connsiteY20" fmla="*/ 905827 h 4100757"/>
                <a:gd name="connsiteX21" fmla="*/ 495222 w 2063611"/>
                <a:gd name="connsiteY21" fmla="*/ 951547 h 4100757"/>
                <a:gd name="connsiteX22" fmla="*/ 402830 w 2063611"/>
                <a:gd name="connsiteY22" fmla="*/ 965835 h 4100757"/>
                <a:gd name="connsiteX23" fmla="*/ 539990 w 2063611"/>
                <a:gd name="connsiteY23" fmla="*/ 1060132 h 4100757"/>
                <a:gd name="connsiteX24" fmla="*/ 722870 w 2063611"/>
                <a:gd name="connsiteY24" fmla="*/ 1148715 h 4100757"/>
                <a:gd name="connsiteX25" fmla="*/ 401877 w 2063611"/>
                <a:gd name="connsiteY25" fmla="*/ 1197292 h 4100757"/>
                <a:gd name="connsiteX26" fmla="*/ 523797 w 2063611"/>
                <a:gd name="connsiteY26" fmla="*/ 1303020 h 4100757"/>
                <a:gd name="connsiteX27" fmla="*/ 359015 w 2063611"/>
                <a:gd name="connsiteY27" fmla="*/ 1358265 h 4100757"/>
                <a:gd name="connsiteX28" fmla="*/ 630477 w 2063611"/>
                <a:gd name="connsiteY28" fmla="*/ 1405890 h 4100757"/>
                <a:gd name="connsiteX29" fmla="*/ 610475 w 2063611"/>
                <a:gd name="connsiteY29" fmla="*/ 1480185 h 4100757"/>
                <a:gd name="connsiteX30" fmla="*/ 279005 w 2063611"/>
                <a:gd name="connsiteY30" fmla="*/ 1581150 h 4100757"/>
                <a:gd name="connsiteX31" fmla="*/ 543800 w 2063611"/>
                <a:gd name="connsiteY31" fmla="*/ 1681162 h 4100757"/>
                <a:gd name="connsiteX32" fmla="*/ 620000 w 2063611"/>
                <a:gd name="connsiteY32" fmla="*/ 1659255 h 4100757"/>
                <a:gd name="connsiteX33" fmla="*/ 727632 w 2063611"/>
                <a:gd name="connsiteY33" fmla="*/ 1655445 h 4100757"/>
                <a:gd name="connsiteX34" fmla="*/ 597140 w 2063611"/>
                <a:gd name="connsiteY34" fmla="*/ 1752600 h 4100757"/>
                <a:gd name="connsiteX35" fmla="*/ 210425 w 2063611"/>
                <a:gd name="connsiteY35" fmla="*/ 1787842 h 4100757"/>
                <a:gd name="connsiteX36" fmla="*/ 207567 w 2063611"/>
                <a:gd name="connsiteY36" fmla="*/ 1855470 h 4100757"/>
                <a:gd name="connsiteX37" fmla="*/ 328535 w 2063611"/>
                <a:gd name="connsiteY37" fmla="*/ 1906905 h 4100757"/>
                <a:gd name="connsiteX38" fmla="*/ 465695 w 2063611"/>
                <a:gd name="connsiteY38" fmla="*/ 1909762 h 4100757"/>
                <a:gd name="connsiteX39" fmla="*/ 546657 w 2063611"/>
                <a:gd name="connsiteY39" fmla="*/ 1945957 h 4100757"/>
                <a:gd name="connsiteX40" fmla="*/ 595235 w 2063611"/>
                <a:gd name="connsiteY40" fmla="*/ 1997392 h 4100757"/>
                <a:gd name="connsiteX41" fmla="*/ 268527 w 2063611"/>
                <a:gd name="connsiteY41" fmla="*/ 2017395 h 4100757"/>
                <a:gd name="connsiteX42" fmla="*/ 229475 w 2063611"/>
                <a:gd name="connsiteY42" fmla="*/ 2042160 h 4100757"/>
                <a:gd name="connsiteX43" fmla="*/ 255192 w 2063611"/>
                <a:gd name="connsiteY43" fmla="*/ 2085022 h 4100757"/>
                <a:gd name="connsiteX44" fmla="*/ 413307 w 2063611"/>
                <a:gd name="connsiteY44" fmla="*/ 2144077 h 4100757"/>
                <a:gd name="connsiteX45" fmla="*/ 473315 w 2063611"/>
                <a:gd name="connsiteY45" fmla="*/ 2166937 h 4100757"/>
                <a:gd name="connsiteX46" fmla="*/ 262812 w 2063611"/>
                <a:gd name="connsiteY46" fmla="*/ 2221230 h 4100757"/>
                <a:gd name="connsiteX47" fmla="*/ 98982 w 2063611"/>
                <a:gd name="connsiteY47" fmla="*/ 2243137 h 4100757"/>
                <a:gd name="connsiteX48" fmla="*/ 38022 w 2063611"/>
                <a:gd name="connsiteY48" fmla="*/ 2283142 h 4100757"/>
                <a:gd name="connsiteX49" fmla="*/ 77075 w 2063611"/>
                <a:gd name="connsiteY49" fmla="*/ 2346007 h 4100757"/>
                <a:gd name="connsiteX50" fmla="*/ 196137 w 2063611"/>
                <a:gd name="connsiteY50" fmla="*/ 2437447 h 4100757"/>
                <a:gd name="connsiteX51" fmla="*/ 165657 w 2063611"/>
                <a:gd name="connsiteY51" fmla="*/ 2471737 h 4100757"/>
                <a:gd name="connsiteX52" fmla="*/ 194232 w 2063611"/>
                <a:gd name="connsiteY52" fmla="*/ 2512695 h 4100757"/>
                <a:gd name="connsiteX53" fmla="*/ 294245 w 2063611"/>
                <a:gd name="connsiteY53" fmla="*/ 2551747 h 4100757"/>
                <a:gd name="connsiteX54" fmla="*/ 69455 w 2063611"/>
                <a:gd name="connsiteY54" fmla="*/ 2582227 h 4100757"/>
                <a:gd name="connsiteX55" fmla="*/ 51357 w 2063611"/>
                <a:gd name="connsiteY55" fmla="*/ 2652712 h 4100757"/>
                <a:gd name="connsiteX56" fmla="*/ 103745 w 2063611"/>
                <a:gd name="connsiteY56" fmla="*/ 2686050 h 4100757"/>
                <a:gd name="connsiteX57" fmla="*/ 207567 w 2063611"/>
                <a:gd name="connsiteY57" fmla="*/ 2720340 h 4100757"/>
                <a:gd name="connsiteX58" fmla="*/ 255192 w 2063611"/>
                <a:gd name="connsiteY58" fmla="*/ 2748915 h 4100757"/>
                <a:gd name="connsiteX59" fmla="*/ 351395 w 2063611"/>
                <a:gd name="connsiteY59" fmla="*/ 2726055 h 4100757"/>
                <a:gd name="connsiteX60" fmla="*/ 247572 w 2063611"/>
                <a:gd name="connsiteY60" fmla="*/ 2751772 h 4100757"/>
                <a:gd name="connsiteX61" fmla="*/ 38022 w 2063611"/>
                <a:gd name="connsiteY61" fmla="*/ 2799397 h 4100757"/>
                <a:gd name="connsiteX62" fmla="*/ 38975 w 2063611"/>
                <a:gd name="connsiteY62" fmla="*/ 2858452 h 4100757"/>
                <a:gd name="connsiteX63" fmla="*/ 81837 w 2063611"/>
                <a:gd name="connsiteY63" fmla="*/ 2887980 h 4100757"/>
                <a:gd name="connsiteX64" fmla="*/ 148512 w 2063611"/>
                <a:gd name="connsiteY64" fmla="*/ 2895600 h 4100757"/>
                <a:gd name="connsiteX65" fmla="*/ 336155 w 2063611"/>
                <a:gd name="connsiteY65" fmla="*/ 2907030 h 4100757"/>
                <a:gd name="connsiteX66" fmla="*/ 294245 w 2063611"/>
                <a:gd name="connsiteY66" fmla="*/ 2948940 h 4100757"/>
                <a:gd name="connsiteX67" fmla="*/ 354252 w 2063611"/>
                <a:gd name="connsiteY67" fmla="*/ 2973705 h 4100757"/>
                <a:gd name="connsiteX68" fmla="*/ 504747 w 2063611"/>
                <a:gd name="connsiteY68" fmla="*/ 3022282 h 4100757"/>
                <a:gd name="connsiteX69" fmla="*/ 596187 w 2063611"/>
                <a:gd name="connsiteY69" fmla="*/ 3050857 h 4100757"/>
                <a:gd name="connsiteX70" fmla="*/ 818120 w 2063611"/>
                <a:gd name="connsiteY70" fmla="*/ 2947035 h 4100757"/>
                <a:gd name="connsiteX71" fmla="*/ 950517 w 2063611"/>
                <a:gd name="connsiteY71" fmla="*/ 2920365 h 4100757"/>
                <a:gd name="connsiteX72" fmla="*/ 917943 w 2063611"/>
                <a:gd name="connsiteY72" fmla="*/ 4088766 h 4100757"/>
                <a:gd name="connsiteX73" fmla="*/ 1156184 w 2063611"/>
                <a:gd name="connsiteY73" fmla="*/ 4100199 h 4100757"/>
                <a:gd name="connsiteX74" fmla="*/ 1112442 w 2063611"/>
                <a:gd name="connsiteY74" fmla="*/ 3013710 h 4100757"/>
                <a:gd name="connsiteX75" fmla="*/ 1184832 w 2063611"/>
                <a:gd name="connsiteY75" fmla="*/ 2989897 h 4100757"/>
                <a:gd name="connsiteX76" fmla="*/ 1461057 w 2063611"/>
                <a:gd name="connsiteY76" fmla="*/ 3019425 h 4100757"/>
                <a:gd name="connsiteX77" fmla="*/ 1554402 w 2063611"/>
                <a:gd name="connsiteY77" fmla="*/ 2995612 h 4100757"/>
                <a:gd name="connsiteX78" fmla="*/ 1672512 w 2063611"/>
                <a:gd name="connsiteY78" fmla="*/ 3023235 h 4100757"/>
                <a:gd name="connsiteX79" fmla="*/ 1741092 w 2063611"/>
                <a:gd name="connsiteY79" fmla="*/ 2988945 h 4100757"/>
                <a:gd name="connsiteX80" fmla="*/ 1886825 w 2063611"/>
                <a:gd name="connsiteY80" fmla="*/ 3002280 h 4100757"/>
                <a:gd name="connsiteX81" fmla="*/ 1881110 w 2063611"/>
                <a:gd name="connsiteY81" fmla="*/ 2937510 h 4100757"/>
                <a:gd name="connsiteX82" fmla="*/ 1957310 w 2063611"/>
                <a:gd name="connsiteY82" fmla="*/ 2940367 h 4100757"/>
                <a:gd name="connsiteX83" fmla="*/ 1941117 w 2063611"/>
                <a:gd name="connsiteY83" fmla="*/ 2906077 h 4100757"/>
                <a:gd name="connsiteX84" fmla="*/ 1836342 w 2063611"/>
                <a:gd name="connsiteY84" fmla="*/ 2846070 h 4100757"/>
                <a:gd name="connsiteX85" fmla="*/ 1876347 w 2063611"/>
                <a:gd name="connsiteY85" fmla="*/ 2811780 h 4100757"/>
                <a:gd name="connsiteX86" fmla="*/ 1902065 w 2063611"/>
                <a:gd name="connsiteY86" fmla="*/ 2783205 h 4100757"/>
                <a:gd name="connsiteX87" fmla="*/ 2024937 w 2063611"/>
                <a:gd name="connsiteY87" fmla="*/ 2750820 h 4100757"/>
                <a:gd name="connsiteX88" fmla="*/ 2029700 w 2063611"/>
                <a:gd name="connsiteY88" fmla="*/ 2704147 h 4100757"/>
                <a:gd name="connsiteX89" fmla="*/ 2001125 w 2063611"/>
                <a:gd name="connsiteY89" fmla="*/ 2663190 h 4100757"/>
                <a:gd name="connsiteX90" fmla="*/ 1936355 w 2063611"/>
                <a:gd name="connsiteY90" fmla="*/ 2638425 h 4100757"/>
                <a:gd name="connsiteX91" fmla="*/ 1785860 w 2063611"/>
                <a:gd name="connsiteY91" fmla="*/ 2644140 h 4100757"/>
                <a:gd name="connsiteX92" fmla="*/ 1490585 w 2063611"/>
                <a:gd name="connsiteY92" fmla="*/ 2531745 h 4100757"/>
                <a:gd name="connsiteX93" fmla="*/ 1584882 w 2063611"/>
                <a:gd name="connsiteY93" fmla="*/ 2527935 h 4100757"/>
                <a:gd name="connsiteX94" fmla="*/ 1817292 w 2063611"/>
                <a:gd name="connsiteY94" fmla="*/ 2559367 h 4100757"/>
                <a:gd name="connsiteX95" fmla="*/ 1931592 w 2063611"/>
                <a:gd name="connsiteY95" fmla="*/ 2442210 h 4100757"/>
                <a:gd name="connsiteX96" fmla="*/ 1993505 w 2063611"/>
                <a:gd name="connsiteY96" fmla="*/ 2409825 h 4100757"/>
                <a:gd name="connsiteX97" fmla="*/ 1985885 w 2063611"/>
                <a:gd name="connsiteY97" fmla="*/ 2380297 h 4100757"/>
                <a:gd name="connsiteX98" fmla="*/ 1542020 w 2063611"/>
                <a:gd name="connsiteY98" fmla="*/ 2321242 h 4100757"/>
                <a:gd name="connsiteX99" fmla="*/ 1547735 w 2063611"/>
                <a:gd name="connsiteY99" fmla="*/ 2275522 h 4100757"/>
                <a:gd name="connsiteX100" fmla="*/ 1816340 w 2063611"/>
                <a:gd name="connsiteY100" fmla="*/ 2284095 h 4100757"/>
                <a:gd name="connsiteX101" fmla="*/ 1987790 w 2063611"/>
                <a:gd name="connsiteY101" fmla="*/ 2151697 h 4100757"/>
                <a:gd name="connsiteX102" fmla="*/ 2006840 w 2063611"/>
                <a:gd name="connsiteY102" fmla="*/ 2117407 h 4100757"/>
                <a:gd name="connsiteX103" fmla="*/ 1692515 w 2063611"/>
                <a:gd name="connsiteY103" fmla="*/ 2054542 h 4100757"/>
                <a:gd name="connsiteX104" fmla="*/ 1801100 w 2063611"/>
                <a:gd name="connsiteY104" fmla="*/ 2020252 h 4100757"/>
                <a:gd name="connsiteX105" fmla="*/ 1829675 w 2063611"/>
                <a:gd name="connsiteY105" fmla="*/ 1993582 h 4100757"/>
                <a:gd name="connsiteX106" fmla="*/ 1868727 w 2063611"/>
                <a:gd name="connsiteY106" fmla="*/ 1927860 h 4100757"/>
                <a:gd name="connsiteX107" fmla="*/ 1593455 w 2063611"/>
                <a:gd name="connsiteY107" fmla="*/ 1862137 h 4100757"/>
                <a:gd name="connsiteX108" fmla="*/ 1816340 w 2063611"/>
                <a:gd name="connsiteY108" fmla="*/ 1730692 h 4100757"/>
                <a:gd name="connsiteX109" fmla="*/ 1584882 w 2063611"/>
                <a:gd name="connsiteY109" fmla="*/ 1722120 h 4100757"/>
                <a:gd name="connsiteX110" fmla="*/ 1632507 w 2063611"/>
                <a:gd name="connsiteY110" fmla="*/ 1685925 h 4100757"/>
                <a:gd name="connsiteX111" fmla="*/ 1641080 w 2063611"/>
                <a:gd name="connsiteY111" fmla="*/ 1644967 h 4100757"/>
                <a:gd name="connsiteX112" fmla="*/ 1430577 w 2063611"/>
                <a:gd name="connsiteY112" fmla="*/ 1605915 h 4100757"/>
                <a:gd name="connsiteX113" fmla="*/ 1512492 w 2063611"/>
                <a:gd name="connsiteY113" fmla="*/ 1549717 h 4100757"/>
                <a:gd name="connsiteX114" fmla="*/ 1690610 w 2063611"/>
                <a:gd name="connsiteY114" fmla="*/ 1452562 h 4100757"/>
                <a:gd name="connsiteX115" fmla="*/ 1532495 w 2063611"/>
                <a:gd name="connsiteY115" fmla="*/ 1428750 h 4100757"/>
                <a:gd name="connsiteX116" fmla="*/ 1513445 w 2063611"/>
                <a:gd name="connsiteY116" fmla="*/ 1381125 h 4100757"/>
                <a:gd name="connsiteX117" fmla="*/ 1275320 w 2063611"/>
                <a:gd name="connsiteY117" fmla="*/ 1353502 h 4100757"/>
                <a:gd name="connsiteX118" fmla="*/ 1561070 w 2063611"/>
                <a:gd name="connsiteY118" fmla="*/ 1321117 h 4100757"/>
                <a:gd name="connsiteX119" fmla="*/ 1586787 w 2063611"/>
                <a:gd name="connsiteY119" fmla="*/ 1202055 h 4100757"/>
                <a:gd name="connsiteX120" fmla="*/ 1433435 w 2063611"/>
                <a:gd name="connsiteY120" fmla="*/ 1143952 h 4100757"/>
                <a:gd name="connsiteX121" fmla="*/ 1120062 w 2063611"/>
                <a:gd name="connsiteY121" fmla="*/ 1087755 h 4100757"/>
                <a:gd name="connsiteX122" fmla="*/ 1302942 w 2063611"/>
                <a:gd name="connsiteY122" fmla="*/ 1102042 h 4100757"/>
                <a:gd name="connsiteX123" fmla="*/ 1399145 w 2063611"/>
                <a:gd name="connsiteY123" fmla="*/ 1087755 h 4100757"/>
                <a:gd name="connsiteX124" fmla="*/ 1501062 w 2063611"/>
                <a:gd name="connsiteY124" fmla="*/ 1033462 h 4100757"/>
                <a:gd name="connsiteX125" fmla="*/ 1524875 w 2063611"/>
                <a:gd name="connsiteY125" fmla="*/ 962025 h 4100757"/>
                <a:gd name="connsiteX126" fmla="*/ 1414385 w 2063611"/>
                <a:gd name="connsiteY126" fmla="*/ 931545 h 4100757"/>
                <a:gd name="connsiteX127" fmla="*/ 1147685 w 2063611"/>
                <a:gd name="connsiteY127" fmla="*/ 896302 h 4100757"/>
                <a:gd name="connsiteX128" fmla="*/ 1297227 w 2063611"/>
                <a:gd name="connsiteY128" fmla="*/ 877252 h 4100757"/>
                <a:gd name="connsiteX129" fmla="*/ 1344852 w 2063611"/>
                <a:gd name="connsiteY129" fmla="*/ 861060 h 4100757"/>
                <a:gd name="connsiteX130" fmla="*/ 1473440 w 2063611"/>
                <a:gd name="connsiteY130" fmla="*/ 824865 h 4100757"/>
                <a:gd name="connsiteX131" fmla="*/ 1356282 w 2063611"/>
                <a:gd name="connsiteY131" fmla="*/ 791527 h 4100757"/>
                <a:gd name="connsiteX132" fmla="*/ 1123872 w 2063611"/>
                <a:gd name="connsiteY132" fmla="*/ 748665 h 4100757"/>
                <a:gd name="connsiteX133" fmla="*/ 1012430 w 2063611"/>
                <a:gd name="connsiteY133" fmla="*/ 648652 h 4100757"/>
                <a:gd name="connsiteX134" fmla="*/ 1081010 w 2063611"/>
                <a:gd name="connsiteY134" fmla="*/ 666750 h 4100757"/>
                <a:gd name="connsiteX135" fmla="*/ 1237220 w 2063611"/>
                <a:gd name="connsiteY135" fmla="*/ 720090 h 4100757"/>
                <a:gd name="connsiteX136" fmla="*/ 1382000 w 2063611"/>
                <a:gd name="connsiteY136" fmla="*/ 660082 h 4100757"/>
                <a:gd name="connsiteX137" fmla="*/ 1167687 w 2063611"/>
                <a:gd name="connsiteY137" fmla="*/ 582930 h 4100757"/>
                <a:gd name="connsiteX138" fmla="*/ 1173402 w 2063611"/>
                <a:gd name="connsiteY138" fmla="*/ 506730 h 4100757"/>
                <a:gd name="connsiteX139" fmla="*/ 1221027 w 2063611"/>
                <a:gd name="connsiteY139" fmla="*/ 408622 h 4100757"/>
                <a:gd name="connsiteX140" fmla="*/ 1244840 w 2063611"/>
                <a:gd name="connsiteY140" fmla="*/ 291465 h 4100757"/>
                <a:gd name="connsiteX141" fmla="*/ 1028622 w 2063611"/>
                <a:gd name="connsiteY141" fmla="*/ 443865 h 4100757"/>
                <a:gd name="connsiteX142" fmla="*/ 1051482 w 2063611"/>
                <a:gd name="connsiteY142" fmla="*/ 315277 h 4100757"/>
                <a:gd name="connsiteX143" fmla="*/ 1045767 w 2063611"/>
                <a:gd name="connsiteY143" fmla="*/ 244792 h 4100757"/>
                <a:gd name="connsiteX144" fmla="*/ 1105775 w 2063611"/>
                <a:gd name="connsiteY144" fmla="*/ 204787 h 4100757"/>
                <a:gd name="connsiteX145" fmla="*/ 1057197 w 2063611"/>
                <a:gd name="connsiteY145" fmla="*/ 178117 h 4100757"/>
                <a:gd name="connsiteX146" fmla="*/ 984807 w 2063611"/>
                <a:gd name="connsiteY146" fmla="*/ 184785 h 4100757"/>
                <a:gd name="connsiteX147" fmla="*/ 989570 w 2063611"/>
                <a:gd name="connsiteY147" fmla="*/ 104775 h 4100757"/>
                <a:gd name="connsiteX148" fmla="*/ 941945 w 2063611"/>
                <a:gd name="connsiteY148" fmla="*/ 0 h 4100757"/>
                <a:gd name="connsiteX149" fmla="*/ 941945 w 2063611"/>
                <a:gd name="connsiteY149" fmla="*/ 0 h 4100757"/>
                <a:gd name="connsiteX150" fmla="*/ 941945 w 2063611"/>
                <a:gd name="connsiteY150" fmla="*/ 0 h 4100757"/>
                <a:gd name="connsiteX151" fmla="*/ 879080 w 2063611"/>
                <a:gd name="connsiteY151" fmla="*/ 280035 h 4100757"/>
                <a:gd name="connsiteX152" fmla="*/ 900987 w 2063611"/>
                <a:gd name="connsiteY152" fmla="*/ 320040 h 4100757"/>
                <a:gd name="connsiteX153" fmla="*/ 879080 w 2063611"/>
                <a:gd name="connsiteY153" fmla="*/ 280035 h 4100757"/>
                <a:gd name="connsiteX154" fmla="*/ 856220 w 2063611"/>
                <a:gd name="connsiteY154" fmla="*/ 397192 h 4100757"/>
                <a:gd name="connsiteX155" fmla="*/ 869555 w 2063611"/>
                <a:gd name="connsiteY155" fmla="*/ 428625 h 4100757"/>
                <a:gd name="connsiteX156" fmla="*/ 856220 w 2063611"/>
                <a:gd name="connsiteY156" fmla="*/ 397192 h 4100757"/>
                <a:gd name="connsiteX157" fmla="*/ 1109585 w 2063611"/>
                <a:gd name="connsiteY157" fmla="*/ 462915 h 4100757"/>
                <a:gd name="connsiteX158" fmla="*/ 1059102 w 2063611"/>
                <a:gd name="connsiteY158" fmla="*/ 503872 h 4100757"/>
                <a:gd name="connsiteX159" fmla="*/ 1109585 w 2063611"/>
                <a:gd name="connsiteY159" fmla="*/ 462915 h 4100757"/>
                <a:gd name="connsiteX160" fmla="*/ 1001952 w 2063611"/>
                <a:gd name="connsiteY160" fmla="*/ 577215 h 4100757"/>
                <a:gd name="connsiteX161" fmla="*/ 1021955 w 2063611"/>
                <a:gd name="connsiteY161" fmla="*/ 592455 h 4100757"/>
                <a:gd name="connsiteX162" fmla="*/ 1001952 w 2063611"/>
                <a:gd name="connsiteY162" fmla="*/ 577215 h 4100757"/>
                <a:gd name="connsiteX163" fmla="*/ 1001952 w 2063611"/>
                <a:gd name="connsiteY163" fmla="*/ 577215 h 4100757"/>
                <a:gd name="connsiteX164" fmla="*/ 1103870 w 2063611"/>
                <a:gd name="connsiteY164" fmla="*/ 596265 h 4100757"/>
                <a:gd name="connsiteX165" fmla="*/ 1103870 w 2063611"/>
                <a:gd name="connsiteY165" fmla="*/ 596265 h 4100757"/>
                <a:gd name="connsiteX166" fmla="*/ 1243887 w 2063611"/>
                <a:gd name="connsiteY166" fmla="*/ 625792 h 4100757"/>
                <a:gd name="connsiteX167" fmla="*/ 1243887 w 2063611"/>
                <a:gd name="connsiteY167" fmla="*/ 625792 h 4100757"/>
                <a:gd name="connsiteX168" fmla="*/ 1025765 w 2063611"/>
                <a:gd name="connsiteY168" fmla="*/ 753427 h 4100757"/>
                <a:gd name="connsiteX169" fmla="*/ 1021002 w 2063611"/>
                <a:gd name="connsiteY169" fmla="*/ 773430 h 4100757"/>
                <a:gd name="connsiteX170" fmla="*/ 1025765 w 2063611"/>
                <a:gd name="connsiteY170" fmla="*/ 753427 h 4100757"/>
                <a:gd name="connsiteX171" fmla="*/ 1025765 w 2063611"/>
                <a:gd name="connsiteY171" fmla="*/ 753427 h 4100757"/>
                <a:gd name="connsiteX172" fmla="*/ 954327 w 2063611"/>
                <a:gd name="connsiteY172" fmla="*/ 860107 h 4100757"/>
                <a:gd name="connsiteX173" fmla="*/ 954327 w 2063611"/>
                <a:gd name="connsiteY173" fmla="*/ 860107 h 4100757"/>
                <a:gd name="connsiteX174" fmla="*/ 1029575 w 2063611"/>
                <a:gd name="connsiteY174" fmla="*/ 877252 h 4100757"/>
                <a:gd name="connsiteX175" fmla="*/ 1029575 w 2063611"/>
                <a:gd name="connsiteY175" fmla="*/ 877252 h 4100757"/>
                <a:gd name="connsiteX176" fmla="*/ 914322 w 2063611"/>
                <a:gd name="connsiteY176" fmla="*/ 881062 h 4100757"/>
                <a:gd name="connsiteX177" fmla="*/ 914322 w 2063611"/>
                <a:gd name="connsiteY177" fmla="*/ 881062 h 4100757"/>
                <a:gd name="connsiteX178" fmla="*/ 867650 w 2063611"/>
                <a:gd name="connsiteY178" fmla="*/ 897255 h 4100757"/>
                <a:gd name="connsiteX179" fmla="*/ 867650 w 2063611"/>
                <a:gd name="connsiteY179" fmla="*/ 897255 h 4100757"/>
                <a:gd name="connsiteX180" fmla="*/ 674292 w 2063611"/>
                <a:gd name="connsiteY180" fmla="*/ 897255 h 4100757"/>
                <a:gd name="connsiteX181" fmla="*/ 770495 w 2063611"/>
                <a:gd name="connsiteY181" fmla="*/ 939165 h 4100757"/>
                <a:gd name="connsiteX182" fmla="*/ 674292 w 2063611"/>
                <a:gd name="connsiteY182" fmla="*/ 897255 h 4100757"/>
                <a:gd name="connsiteX183" fmla="*/ 1525827 w 2063611"/>
                <a:gd name="connsiteY183" fmla="*/ 1320165 h 4100757"/>
                <a:gd name="connsiteX184" fmla="*/ 1525827 w 2063611"/>
                <a:gd name="connsiteY184" fmla="*/ 1320165 h 4100757"/>
                <a:gd name="connsiteX185" fmla="*/ 750492 w 2063611"/>
                <a:gd name="connsiteY185" fmla="*/ 1416367 h 4100757"/>
                <a:gd name="connsiteX186" fmla="*/ 750492 w 2063611"/>
                <a:gd name="connsiteY186" fmla="*/ 1416367 h 4100757"/>
                <a:gd name="connsiteX187" fmla="*/ 1551545 w 2063611"/>
                <a:gd name="connsiteY187" fmla="*/ 1757362 h 4100757"/>
                <a:gd name="connsiteX188" fmla="*/ 1551545 w 2063611"/>
                <a:gd name="connsiteY188" fmla="*/ 1757362 h 4100757"/>
                <a:gd name="connsiteX189" fmla="*/ 1759190 w 2063611"/>
                <a:gd name="connsiteY189" fmla="*/ 1800225 h 4100757"/>
                <a:gd name="connsiteX190" fmla="*/ 1759190 w 2063611"/>
                <a:gd name="connsiteY190" fmla="*/ 1800225 h 4100757"/>
                <a:gd name="connsiteX191" fmla="*/ 1762047 w 2063611"/>
                <a:gd name="connsiteY191" fmla="*/ 1999297 h 4100757"/>
                <a:gd name="connsiteX192" fmla="*/ 1762047 w 2063611"/>
                <a:gd name="connsiteY192" fmla="*/ 1999297 h 4100757"/>
                <a:gd name="connsiteX193" fmla="*/ 144702 w 2063611"/>
                <a:gd name="connsiteY193" fmla="*/ 2322195 h 4100757"/>
                <a:gd name="connsiteX194" fmla="*/ 144702 w 2063611"/>
                <a:gd name="connsiteY194" fmla="*/ 2322195 h 4100757"/>
                <a:gd name="connsiteX195" fmla="*/ 294245 w 2063611"/>
                <a:gd name="connsiteY195" fmla="*/ 2390775 h 4100757"/>
                <a:gd name="connsiteX196" fmla="*/ 461885 w 2063611"/>
                <a:gd name="connsiteY196" fmla="*/ 2419350 h 4100757"/>
                <a:gd name="connsiteX197" fmla="*/ 294245 w 2063611"/>
                <a:gd name="connsiteY197" fmla="*/ 2390775 h 4100757"/>
                <a:gd name="connsiteX198" fmla="*/ 510462 w 2063611"/>
                <a:gd name="connsiteY198" fmla="*/ 2399347 h 4100757"/>
                <a:gd name="connsiteX199" fmla="*/ 510462 w 2063611"/>
                <a:gd name="connsiteY199" fmla="*/ 2399347 h 4100757"/>
                <a:gd name="connsiteX200" fmla="*/ 416165 w 2063611"/>
                <a:gd name="connsiteY200" fmla="*/ 2728912 h 4100757"/>
                <a:gd name="connsiteX201" fmla="*/ 416165 w 2063611"/>
                <a:gd name="connsiteY201" fmla="*/ 2728912 h 4100757"/>
                <a:gd name="connsiteX0" fmla="*/ 941945 w 2063611"/>
                <a:gd name="connsiteY0" fmla="*/ 0 h 4100757"/>
                <a:gd name="connsiteX1" fmla="*/ 876222 w 2063611"/>
                <a:gd name="connsiteY1" fmla="*/ 98107 h 4100757"/>
                <a:gd name="connsiteX2" fmla="*/ 901940 w 2063611"/>
                <a:gd name="connsiteY2" fmla="*/ 231457 h 4100757"/>
                <a:gd name="connsiteX3" fmla="*/ 826692 w 2063611"/>
                <a:gd name="connsiteY3" fmla="*/ 186690 h 4100757"/>
                <a:gd name="connsiteX4" fmla="*/ 810500 w 2063611"/>
                <a:gd name="connsiteY4" fmla="*/ 294322 h 4100757"/>
                <a:gd name="connsiteX5" fmla="*/ 802880 w 2063611"/>
                <a:gd name="connsiteY5" fmla="*/ 320992 h 4100757"/>
                <a:gd name="connsiteX6" fmla="*/ 677150 w 2063611"/>
                <a:gd name="connsiteY6" fmla="*/ 374332 h 4100757"/>
                <a:gd name="connsiteX7" fmla="*/ 696200 w 2063611"/>
                <a:gd name="connsiteY7" fmla="*/ 443865 h 4100757"/>
                <a:gd name="connsiteX8" fmla="*/ 707630 w 2063611"/>
                <a:gd name="connsiteY8" fmla="*/ 532447 h 4100757"/>
                <a:gd name="connsiteX9" fmla="*/ 820977 w 2063611"/>
                <a:gd name="connsiteY9" fmla="*/ 566737 h 4100757"/>
                <a:gd name="connsiteX10" fmla="*/ 940040 w 2063611"/>
                <a:gd name="connsiteY10" fmla="*/ 570547 h 4100757"/>
                <a:gd name="connsiteX11" fmla="*/ 724775 w 2063611"/>
                <a:gd name="connsiteY11" fmla="*/ 611505 h 4100757"/>
                <a:gd name="connsiteX12" fmla="*/ 523797 w 2063611"/>
                <a:gd name="connsiteY12" fmla="*/ 594360 h 4100757"/>
                <a:gd name="connsiteX13" fmla="*/ 590472 w 2063611"/>
                <a:gd name="connsiteY13" fmla="*/ 641985 h 4100757"/>
                <a:gd name="connsiteX14" fmla="*/ 621905 w 2063611"/>
                <a:gd name="connsiteY14" fmla="*/ 681037 h 4100757"/>
                <a:gd name="connsiteX15" fmla="*/ 707630 w 2063611"/>
                <a:gd name="connsiteY15" fmla="*/ 721042 h 4100757"/>
                <a:gd name="connsiteX16" fmla="*/ 940040 w 2063611"/>
                <a:gd name="connsiteY16" fmla="*/ 681990 h 4100757"/>
                <a:gd name="connsiteX17" fmla="*/ 667625 w 2063611"/>
                <a:gd name="connsiteY17" fmla="*/ 751522 h 4100757"/>
                <a:gd name="connsiteX18" fmla="*/ 520940 w 2063611"/>
                <a:gd name="connsiteY18" fmla="*/ 781050 h 4100757"/>
                <a:gd name="connsiteX19" fmla="*/ 523797 w 2063611"/>
                <a:gd name="connsiteY19" fmla="*/ 839152 h 4100757"/>
                <a:gd name="connsiteX20" fmla="*/ 561897 w 2063611"/>
                <a:gd name="connsiteY20" fmla="*/ 905827 h 4100757"/>
                <a:gd name="connsiteX21" fmla="*/ 495222 w 2063611"/>
                <a:gd name="connsiteY21" fmla="*/ 951547 h 4100757"/>
                <a:gd name="connsiteX22" fmla="*/ 402830 w 2063611"/>
                <a:gd name="connsiteY22" fmla="*/ 965835 h 4100757"/>
                <a:gd name="connsiteX23" fmla="*/ 539990 w 2063611"/>
                <a:gd name="connsiteY23" fmla="*/ 1060132 h 4100757"/>
                <a:gd name="connsiteX24" fmla="*/ 722870 w 2063611"/>
                <a:gd name="connsiteY24" fmla="*/ 1148715 h 4100757"/>
                <a:gd name="connsiteX25" fmla="*/ 401877 w 2063611"/>
                <a:gd name="connsiteY25" fmla="*/ 1197292 h 4100757"/>
                <a:gd name="connsiteX26" fmla="*/ 523797 w 2063611"/>
                <a:gd name="connsiteY26" fmla="*/ 1303020 h 4100757"/>
                <a:gd name="connsiteX27" fmla="*/ 359015 w 2063611"/>
                <a:gd name="connsiteY27" fmla="*/ 1358265 h 4100757"/>
                <a:gd name="connsiteX28" fmla="*/ 630477 w 2063611"/>
                <a:gd name="connsiteY28" fmla="*/ 1405890 h 4100757"/>
                <a:gd name="connsiteX29" fmla="*/ 610475 w 2063611"/>
                <a:gd name="connsiteY29" fmla="*/ 1480185 h 4100757"/>
                <a:gd name="connsiteX30" fmla="*/ 279005 w 2063611"/>
                <a:gd name="connsiteY30" fmla="*/ 1581150 h 4100757"/>
                <a:gd name="connsiteX31" fmla="*/ 543800 w 2063611"/>
                <a:gd name="connsiteY31" fmla="*/ 1681162 h 4100757"/>
                <a:gd name="connsiteX32" fmla="*/ 620000 w 2063611"/>
                <a:gd name="connsiteY32" fmla="*/ 1659255 h 4100757"/>
                <a:gd name="connsiteX33" fmla="*/ 727632 w 2063611"/>
                <a:gd name="connsiteY33" fmla="*/ 1655445 h 4100757"/>
                <a:gd name="connsiteX34" fmla="*/ 597140 w 2063611"/>
                <a:gd name="connsiteY34" fmla="*/ 1752600 h 4100757"/>
                <a:gd name="connsiteX35" fmla="*/ 210425 w 2063611"/>
                <a:gd name="connsiteY35" fmla="*/ 1787842 h 4100757"/>
                <a:gd name="connsiteX36" fmla="*/ 207567 w 2063611"/>
                <a:gd name="connsiteY36" fmla="*/ 1855470 h 4100757"/>
                <a:gd name="connsiteX37" fmla="*/ 328535 w 2063611"/>
                <a:gd name="connsiteY37" fmla="*/ 1906905 h 4100757"/>
                <a:gd name="connsiteX38" fmla="*/ 465695 w 2063611"/>
                <a:gd name="connsiteY38" fmla="*/ 1909762 h 4100757"/>
                <a:gd name="connsiteX39" fmla="*/ 546657 w 2063611"/>
                <a:gd name="connsiteY39" fmla="*/ 1945957 h 4100757"/>
                <a:gd name="connsiteX40" fmla="*/ 595235 w 2063611"/>
                <a:gd name="connsiteY40" fmla="*/ 1997392 h 4100757"/>
                <a:gd name="connsiteX41" fmla="*/ 268527 w 2063611"/>
                <a:gd name="connsiteY41" fmla="*/ 2017395 h 4100757"/>
                <a:gd name="connsiteX42" fmla="*/ 229475 w 2063611"/>
                <a:gd name="connsiteY42" fmla="*/ 2042160 h 4100757"/>
                <a:gd name="connsiteX43" fmla="*/ 255192 w 2063611"/>
                <a:gd name="connsiteY43" fmla="*/ 2085022 h 4100757"/>
                <a:gd name="connsiteX44" fmla="*/ 413307 w 2063611"/>
                <a:gd name="connsiteY44" fmla="*/ 2144077 h 4100757"/>
                <a:gd name="connsiteX45" fmla="*/ 473315 w 2063611"/>
                <a:gd name="connsiteY45" fmla="*/ 2166937 h 4100757"/>
                <a:gd name="connsiteX46" fmla="*/ 262812 w 2063611"/>
                <a:gd name="connsiteY46" fmla="*/ 2221230 h 4100757"/>
                <a:gd name="connsiteX47" fmla="*/ 98982 w 2063611"/>
                <a:gd name="connsiteY47" fmla="*/ 2243137 h 4100757"/>
                <a:gd name="connsiteX48" fmla="*/ 38022 w 2063611"/>
                <a:gd name="connsiteY48" fmla="*/ 2283142 h 4100757"/>
                <a:gd name="connsiteX49" fmla="*/ 77075 w 2063611"/>
                <a:gd name="connsiteY49" fmla="*/ 2346007 h 4100757"/>
                <a:gd name="connsiteX50" fmla="*/ 196137 w 2063611"/>
                <a:gd name="connsiteY50" fmla="*/ 2437447 h 4100757"/>
                <a:gd name="connsiteX51" fmla="*/ 165657 w 2063611"/>
                <a:gd name="connsiteY51" fmla="*/ 2471737 h 4100757"/>
                <a:gd name="connsiteX52" fmla="*/ 194232 w 2063611"/>
                <a:gd name="connsiteY52" fmla="*/ 2512695 h 4100757"/>
                <a:gd name="connsiteX53" fmla="*/ 294245 w 2063611"/>
                <a:gd name="connsiteY53" fmla="*/ 2551747 h 4100757"/>
                <a:gd name="connsiteX54" fmla="*/ 69455 w 2063611"/>
                <a:gd name="connsiteY54" fmla="*/ 2582227 h 4100757"/>
                <a:gd name="connsiteX55" fmla="*/ 51357 w 2063611"/>
                <a:gd name="connsiteY55" fmla="*/ 2652712 h 4100757"/>
                <a:gd name="connsiteX56" fmla="*/ 103745 w 2063611"/>
                <a:gd name="connsiteY56" fmla="*/ 2686050 h 4100757"/>
                <a:gd name="connsiteX57" fmla="*/ 207567 w 2063611"/>
                <a:gd name="connsiteY57" fmla="*/ 2720340 h 4100757"/>
                <a:gd name="connsiteX58" fmla="*/ 255192 w 2063611"/>
                <a:gd name="connsiteY58" fmla="*/ 2748915 h 4100757"/>
                <a:gd name="connsiteX59" fmla="*/ 351395 w 2063611"/>
                <a:gd name="connsiteY59" fmla="*/ 2726055 h 4100757"/>
                <a:gd name="connsiteX60" fmla="*/ 247572 w 2063611"/>
                <a:gd name="connsiteY60" fmla="*/ 2751772 h 4100757"/>
                <a:gd name="connsiteX61" fmla="*/ 38022 w 2063611"/>
                <a:gd name="connsiteY61" fmla="*/ 2799397 h 4100757"/>
                <a:gd name="connsiteX62" fmla="*/ 38975 w 2063611"/>
                <a:gd name="connsiteY62" fmla="*/ 2858452 h 4100757"/>
                <a:gd name="connsiteX63" fmla="*/ 81837 w 2063611"/>
                <a:gd name="connsiteY63" fmla="*/ 2887980 h 4100757"/>
                <a:gd name="connsiteX64" fmla="*/ 148512 w 2063611"/>
                <a:gd name="connsiteY64" fmla="*/ 2895600 h 4100757"/>
                <a:gd name="connsiteX65" fmla="*/ 336155 w 2063611"/>
                <a:gd name="connsiteY65" fmla="*/ 2907030 h 4100757"/>
                <a:gd name="connsiteX66" fmla="*/ 294245 w 2063611"/>
                <a:gd name="connsiteY66" fmla="*/ 2948940 h 4100757"/>
                <a:gd name="connsiteX67" fmla="*/ 354252 w 2063611"/>
                <a:gd name="connsiteY67" fmla="*/ 2973705 h 4100757"/>
                <a:gd name="connsiteX68" fmla="*/ 504747 w 2063611"/>
                <a:gd name="connsiteY68" fmla="*/ 3022282 h 4100757"/>
                <a:gd name="connsiteX69" fmla="*/ 596187 w 2063611"/>
                <a:gd name="connsiteY69" fmla="*/ 3050857 h 4100757"/>
                <a:gd name="connsiteX70" fmla="*/ 818120 w 2063611"/>
                <a:gd name="connsiteY70" fmla="*/ 2947035 h 4100757"/>
                <a:gd name="connsiteX71" fmla="*/ 950517 w 2063611"/>
                <a:gd name="connsiteY71" fmla="*/ 2920365 h 4100757"/>
                <a:gd name="connsiteX72" fmla="*/ 917943 w 2063611"/>
                <a:gd name="connsiteY72" fmla="*/ 4088766 h 4100757"/>
                <a:gd name="connsiteX73" fmla="*/ 1156184 w 2063611"/>
                <a:gd name="connsiteY73" fmla="*/ 4100199 h 4100757"/>
                <a:gd name="connsiteX74" fmla="*/ 1112442 w 2063611"/>
                <a:gd name="connsiteY74" fmla="*/ 3013710 h 4100757"/>
                <a:gd name="connsiteX75" fmla="*/ 1184832 w 2063611"/>
                <a:gd name="connsiteY75" fmla="*/ 2989897 h 4100757"/>
                <a:gd name="connsiteX76" fmla="*/ 1461057 w 2063611"/>
                <a:gd name="connsiteY76" fmla="*/ 3019425 h 4100757"/>
                <a:gd name="connsiteX77" fmla="*/ 1554402 w 2063611"/>
                <a:gd name="connsiteY77" fmla="*/ 2995612 h 4100757"/>
                <a:gd name="connsiteX78" fmla="*/ 1672512 w 2063611"/>
                <a:gd name="connsiteY78" fmla="*/ 3023235 h 4100757"/>
                <a:gd name="connsiteX79" fmla="*/ 1741092 w 2063611"/>
                <a:gd name="connsiteY79" fmla="*/ 2988945 h 4100757"/>
                <a:gd name="connsiteX80" fmla="*/ 1886825 w 2063611"/>
                <a:gd name="connsiteY80" fmla="*/ 3002280 h 4100757"/>
                <a:gd name="connsiteX81" fmla="*/ 1881110 w 2063611"/>
                <a:gd name="connsiteY81" fmla="*/ 2937510 h 4100757"/>
                <a:gd name="connsiteX82" fmla="*/ 1957310 w 2063611"/>
                <a:gd name="connsiteY82" fmla="*/ 2940367 h 4100757"/>
                <a:gd name="connsiteX83" fmla="*/ 1941117 w 2063611"/>
                <a:gd name="connsiteY83" fmla="*/ 2906077 h 4100757"/>
                <a:gd name="connsiteX84" fmla="*/ 1836342 w 2063611"/>
                <a:gd name="connsiteY84" fmla="*/ 2846070 h 4100757"/>
                <a:gd name="connsiteX85" fmla="*/ 1876347 w 2063611"/>
                <a:gd name="connsiteY85" fmla="*/ 2811780 h 4100757"/>
                <a:gd name="connsiteX86" fmla="*/ 1902065 w 2063611"/>
                <a:gd name="connsiteY86" fmla="*/ 2783205 h 4100757"/>
                <a:gd name="connsiteX87" fmla="*/ 2024937 w 2063611"/>
                <a:gd name="connsiteY87" fmla="*/ 2750820 h 4100757"/>
                <a:gd name="connsiteX88" fmla="*/ 2029700 w 2063611"/>
                <a:gd name="connsiteY88" fmla="*/ 2704147 h 4100757"/>
                <a:gd name="connsiteX89" fmla="*/ 2001125 w 2063611"/>
                <a:gd name="connsiteY89" fmla="*/ 2663190 h 4100757"/>
                <a:gd name="connsiteX90" fmla="*/ 1936355 w 2063611"/>
                <a:gd name="connsiteY90" fmla="*/ 2638425 h 4100757"/>
                <a:gd name="connsiteX91" fmla="*/ 1785860 w 2063611"/>
                <a:gd name="connsiteY91" fmla="*/ 2644140 h 4100757"/>
                <a:gd name="connsiteX92" fmla="*/ 1490585 w 2063611"/>
                <a:gd name="connsiteY92" fmla="*/ 2531745 h 4100757"/>
                <a:gd name="connsiteX93" fmla="*/ 1584882 w 2063611"/>
                <a:gd name="connsiteY93" fmla="*/ 2527935 h 4100757"/>
                <a:gd name="connsiteX94" fmla="*/ 1817292 w 2063611"/>
                <a:gd name="connsiteY94" fmla="*/ 2559367 h 4100757"/>
                <a:gd name="connsiteX95" fmla="*/ 1931592 w 2063611"/>
                <a:gd name="connsiteY95" fmla="*/ 2442210 h 4100757"/>
                <a:gd name="connsiteX96" fmla="*/ 1993505 w 2063611"/>
                <a:gd name="connsiteY96" fmla="*/ 2409825 h 4100757"/>
                <a:gd name="connsiteX97" fmla="*/ 1985885 w 2063611"/>
                <a:gd name="connsiteY97" fmla="*/ 2380297 h 4100757"/>
                <a:gd name="connsiteX98" fmla="*/ 1542020 w 2063611"/>
                <a:gd name="connsiteY98" fmla="*/ 2321242 h 4100757"/>
                <a:gd name="connsiteX99" fmla="*/ 1547735 w 2063611"/>
                <a:gd name="connsiteY99" fmla="*/ 2275522 h 4100757"/>
                <a:gd name="connsiteX100" fmla="*/ 1816340 w 2063611"/>
                <a:gd name="connsiteY100" fmla="*/ 2284095 h 4100757"/>
                <a:gd name="connsiteX101" fmla="*/ 1987790 w 2063611"/>
                <a:gd name="connsiteY101" fmla="*/ 2151697 h 4100757"/>
                <a:gd name="connsiteX102" fmla="*/ 2006840 w 2063611"/>
                <a:gd name="connsiteY102" fmla="*/ 2117407 h 4100757"/>
                <a:gd name="connsiteX103" fmla="*/ 1692515 w 2063611"/>
                <a:gd name="connsiteY103" fmla="*/ 2054542 h 4100757"/>
                <a:gd name="connsiteX104" fmla="*/ 1801100 w 2063611"/>
                <a:gd name="connsiteY104" fmla="*/ 2020252 h 4100757"/>
                <a:gd name="connsiteX105" fmla="*/ 1829675 w 2063611"/>
                <a:gd name="connsiteY105" fmla="*/ 1993582 h 4100757"/>
                <a:gd name="connsiteX106" fmla="*/ 1868727 w 2063611"/>
                <a:gd name="connsiteY106" fmla="*/ 1927860 h 4100757"/>
                <a:gd name="connsiteX107" fmla="*/ 1593455 w 2063611"/>
                <a:gd name="connsiteY107" fmla="*/ 1862137 h 4100757"/>
                <a:gd name="connsiteX108" fmla="*/ 1816340 w 2063611"/>
                <a:gd name="connsiteY108" fmla="*/ 1730692 h 4100757"/>
                <a:gd name="connsiteX109" fmla="*/ 1584882 w 2063611"/>
                <a:gd name="connsiteY109" fmla="*/ 1722120 h 4100757"/>
                <a:gd name="connsiteX110" fmla="*/ 1632507 w 2063611"/>
                <a:gd name="connsiteY110" fmla="*/ 1685925 h 4100757"/>
                <a:gd name="connsiteX111" fmla="*/ 1641080 w 2063611"/>
                <a:gd name="connsiteY111" fmla="*/ 1644967 h 4100757"/>
                <a:gd name="connsiteX112" fmla="*/ 1430577 w 2063611"/>
                <a:gd name="connsiteY112" fmla="*/ 1605915 h 4100757"/>
                <a:gd name="connsiteX113" fmla="*/ 1512492 w 2063611"/>
                <a:gd name="connsiteY113" fmla="*/ 1549717 h 4100757"/>
                <a:gd name="connsiteX114" fmla="*/ 1690610 w 2063611"/>
                <a:gd name="connsiteY114" fmla="*/ 1452562 h 4100757"/>
                <a:gd name="connsiteX115" fmla="*/ 1532495 w 2063611"/>
                <a:gd name="connsiteY115" fmla="*/ 1428750 h 4100757"/>
                <a:gd name="connsiteX116" fmla="*/ 1513445 w 2063611"/>
                <a:gd name="connsiteY116" fmla="*/ 1381125 h 4100757"/>
                <a:gd name="connsiteX117" fmla="*/ 1275320 w 2063611"/>
                <a:gd name="connsiteY117" fmla="*/ 1353502 h 4100757"/>
                <a:gd name="connsiteX118" fmla="*/ 1561070 w 2063611"/>
                <a:gd name="connsiteY118" fmla="*/ 1321117 h 4100757"/>
                <a:gd name="connsiteX119" fmla="*/ 1586787 w 2063611"/>
                <a:gd name="connsiteY119" fmla="*/ 1202055 h 4100757"/>
                <a:gd name="connsiteX120" fmla="*/ 1433435 w 2063611"/>
                <a:gd name="connsiteY120" fmla="*/ 1143952 h 4100757"/>
                <a:gd name="connsiteX121" fmla="*/ 1120062 w 2063611"/>
                <a:gd name="connsiteY121" fmla="*/ 1087755 h 4100757"/>
                <a:gd name="connsiteX122" fmla="*/ 1302942 w 2063611"/>
                <a:gd name="connsiteY122" fmla="*/ 1102042 h 4100757"/>
                <a:gd name="connsiteX123" fmla="*/ 1399145 w 2063611"/>
                <a:gd name="connsiteY123" fmla="*/ 1087755 h 4100757"/>
                <a:gd name="connsiteX124" fmla="*/ 1501062 w 2063611"/>
                <a:gd name="connsiteY124" fmla="*/ 1033462 h 4100757"/>
                <a:gd name="connsiteX125" fmla="*/ 1524875 w 2063611"/>
                <a:gd name="connsiteY125" fmla="*/ 962025 h 4100757"/>
                <a:gd name="connsiteX126" fmla="*/ 1414385 w 2063611"/>
                <a:gd name="connsiteY126" fmla="*/ 931545 h 4100757"/>
                <a:gd name="connsiteX127" fmla="*/ 1147685 w 2063611"/>
                <a:gd name="connsiteY127" fmla="*/ 896302 h 4100757"/>
                <a:gd name="connsiteX128" fmla="*/ 1297227 w 2063611"/>
                <a:gd name="connsiteY128" fmla="*/ 877252 h 4100757"/>
                <a:gd name="connsiteX129" fmla="*/ 1344852 w 2063611"/>
                <a:gd name="connsiteY129" fmla="*/ 861060 h 4100757"/>
                <a:gd name="connsiteX130" fmla="*/ 1473440 w 2063611"/>
                <a:gd name="connsiteY130" fmla="*/ 824865 h 4100757"/>
                <a:gd name="connsiteX131" fmla="*/ 1356282 w 2063611"/>
                <a:gd name="connsiteY131" fmla="*/ 791527 h 4100757"/>
                <a:gd name="connsiteX132" fmla="*/ 1123872 w 2063611"/>
                <a:gd name="connsiteY132" fmla="*/ 748665 h 4100757"/>
                <a:gd name="connsiteX133" fmla="*/ 1012430 w 2063611"/>
                <a:gd name="connsiteY133" fmla="*/ 648652 h 4100757"/>
                <a:gd name="connsiteX134" fmla="*/ 1081010 w 2063611"/>
                <a:gd name="connsiteY134" fmla="*/ 666750 h 4100757"/>
                <a:gd name="connsiteX135" fmla="*/ 1237220 w 2063611"/>
                <a:gd name="connsiteY135" fmla="*/ 720090 h 4100757"/>
                <a:gd name="connsiteX136" fmla="*/ 1382000 w 2063611"/>
                <a:gd name="connsiteY136" fmla="*/ 660082 h 4100757"/>
                <a:gd name="connsiteX137" fmla="*/ 1167687 w 2063611"/>
                <a:gd name="connsiteY137" fmla="*/ 582930 h 4100757"/>
                <a:gd name="connsiteX138" fmla="*/ 1173402 w 2063611"/>
                <a:gd name="connsiteY138" fmla="*/ 506730 h 4100757"/>
                <a:gd name="connsiteX139" fmla="*/ 1221027 w 2063611"/>
                <a:gd name="connsiteY139" fmla="*/ 408622 h 4100757"/>
                <a:gd name="connsiteX140" fmla="*/ 1244840 w 2063611"/>
                <a:gd name="connsiteY140" fmla="*/ 291465 h 4100757"/>
                <a:gd name="connsiteX141" fmla="*/ 1028622 w 2063611"/>
                <a:gd name="connsiteY141" fmla="*/ 443865 h 4100757"/>
                <a:gd name="connsiteX142" fmla="*/ 1051482 w 2063611"/>
                <a:gd name="connsiteY142" fmla="*/ 315277 h 4100757"/>
                <a:gd name="connsiteX143" fmla="*/ 1045767 w 2063611"/>
                <a:gd name="connsiteY143" fmla="*/ 244792 h 4100757"/>
                <a:gd name="connsiteX144" fmla="*/ 1105775 w 2063611"/>
                <a:gd name="connsiteY144" fmla="*/ 204787 h 4100757"/>
                <a:gd name="connsiteX145" fmla="*/ 1057197 w 2063611"/>
                <a:gd name="connsiteY145" fmla="*/ 178117 h 4100757"/>
                <a:gd name="connsiteX146" fmla="*/ 984807 w 2063611"/>
                <a:gd name="connsiteY146" fmla="*/ 184785 h 4100757"/>
                <a:gd name="connsiteX147" fmla="*/ 989570 w 2063611"/>
                <a:gd name="connsiteY147" fmla="*/ 104775 h 4100757"/>
                <a:gd name="connsiteX148" fmla="*/ 941945 w 2063611"/>
                <a:gd name="connsiteY148" fmla="*/ 0 h 4100757"/>
                <a:gd name="connsiteX149" fmla="*/ 941945 w 2063611"/>
                <a:gd name="connsiteY149" fmla="*/ 0 h 4100757"/>
                <a:gd name="connsiteX150" fmla="*/ 941945 w 2063611"/>
                <a:gd name="connsiteY150" fmla="*/ 0 h 4100757"/>
                <a:gd name="connsiteX151" fmla="*/ 879080 w 2063611"/>
                <a:gd name="connsiteY151" fmla="*/ 280035 h 4100757"/>
                <a:gd name="connsiteX152" fmla="*/ 900987 w 2063611"/>
                <a:gd name="connsiteY152" fmla="*/ 320040 h 4100757"/>
                <a:gd name="connsiteX153" fmla="*/ 879080 w 2063611"/>
                <a:gd name="connsiteY153" fmla="*/ 280035 h 4100757"/>
                <a:gd name="connsiteX154" fmla="*/ 856220 w 2063611"/>
                <a:gd name="connsiteY154" fmla="*/ 397192 h 4100757"/>
                <a:gd name="connsiteX155" fmla="*/ 869555 w 2063611"/>
                <a:gd name="connsiteY155" fmla="*/ 428625 h 4100757"/>
                <a:gd name="connsiteX156" fmla="*/ 856220 w 2063611"/>
                <a:gd name="connsiteY156" fmla="*/ 397192 h 4100757"/>
                <a:gd name="connsiteX157" fmla="*/ 1109585 w 2063611"/>
                <a:gd name="connsiteY157" fmla="*/ 462915 h 4100757"/>
                <a:gd name="connsiteX158" fmla="*/ 1059102 w 2063611"/>
                <a:gd name="connsiteY158" fmla="*/ 503872 h 4100757"/>
                <a:gd name="connsiteX159" fmla="*/ 1109585 w 2063611"/>
                <a:gd name="connsiteY159" fmla="*/ 462915 h 4100757"/>
                <a:gd name="connsiteX160" fmla="*/ 1001952 w 2063611"/>
                <a:gd name="connsiteY160" fmla="*/ 577215 h 4100757"/>
                <a:gd name="connsiteX161" fmla="*/ 1021955 w 2063611"/>
                <a:gd name="connsiteY161" fmla="*/ 592455 h 4100757"/>
                <a:gd name="connsiteX162" fmla="*/ 1001952 w 2063611"/>
                <a:gd name="connsiteY162" fmla="*/ 577215 h 4100757"/>
                <a:gd name="connsiteX163" fmla="*/ 1001952 w 2063611"/>
                <a:gd name="connsiteY163" fmla="*/ 577215 h 4100757"/>
                <a:gd name="connsiteX164" fmla="*/ 1103870 w 2063611"/>
                <a:gd name="connsiteY164" fmla="*/ 596265 h 4100757"/>
                <a:gd name="connsiteX165" fmla="*/ 1103870 w 2063611"/>
                <a:gd name="connsiteY165" fmla="*/ 596265 h 4100757"/>
                <a:gd name="connsiteX166" fmla="*/ 1243887 w 2063611"/>
                <a:gd name="connsiteY166" fmla="*/ 625792 h 4100757"/>
                <a:gd name="connsiteX167" fmla="*/ 1243887 w 2063611"/>
                <a:gd name="connsiteY167" fmla="*/ 625792 h 4100757"/>
                <a:gd name="connsiteX168" fmla="*/ 1025765 w 2063611"/>
                <a:gd name="connsiteY168" fmla="*/ 753427 h 4100757"/>
                <a:gd name="connsiteX169" fmla="*/ 1021002 w 2063611"/>
                <a:gd name="connsiteY169" fmla="*/ 773430 h 4100757"/>
                <a:gd name="connsiteX170" fmla="*/ 1025765 w 2063611"/>
                <a:gd name="connsiteY170" fmla="*/ 753427 h 4100757"/>
                <a:gd name="connsiteX171" fmla="*/ 1025765 w 2063611"/>
                <a:gd name="connsiteY171" fmla="*/ 753427 h 4100757"/>
                <a:gd name="connsiteX172" fmla="*/ 954327 w 2063611"/>
                <a:gd name="connsiteY172" fmla="*/ 860107 h 4100757"/>
                <a:gd name="connsiteX173" fmla="*/ 954327 w 2063611"/>
                <a:gd name="connsiteY173" fmla="*/ 860107 h 4100757"/>
                <a:gd name="connsiteX174" fmla="*/ 1029575 w 2063611"/>
                <a:gd name="connsiteY174" fmla="*/ 877252 h 4100757"/>
                <a:gd name="connsiteX175" fmla="*/ 1029575 w 2063611"/>
                <a:gd name="connsiteY175" fmla="*/ 877252 h 4100757"/>
                <a:gd name="connsiteX176" fmla="*/ 914322 w 2063611"/>
                <a:gd name="connsiteY176" fmla="*/ 881062 h 4100757"/>
                <a:gd name="connsiteX177" fmla="*/ 914322 w 2063611"/>
                <a:gd name="connsiteY177" fmla="*/ 881062 h 4100757"/>
                <a:gd name="connsiteX178" fmla="*/ 867650 w 2063611"/>
                <a:gd name="connsiteY178" fmla="*/ 897255 h 4100757"/>
                <a:gd name="connsiteX179" fmla="*/ 867650 w 2063611"/>
                <a:gd name="connsiteY179" fmla="*/ 897255 h 4100757"/>
                <a:gd name="connsiteX180" fmla="*/ 674292 w 2063611"/>
                <a:gd name="connsiteY180" fmla="*/ 897255 h 4100757"/>
                <a:gd name="connsiteX181" fmla="*/ 770495 w 2063611"/>
                <a:gd name="connsiteY181" fmla="*/ 939165 h 4100757"/>
                <a:gd name="connsiteX182" fmla="*/ 674292 w 2063611"/>
                <a:gd name="connsiteY182" fmla="*/ 897255 h 4100757"/>
                <a:gd name="connsiteX183" fmla="*/ 1525827 w 2063611"/>
                <a:gd name="connsiteY183" fmla="*/ 1320165 h 4100757"/>
                <a:gd name="connsiteX184" fmla="*/ 1525827 w 2063611"/>
                <a:gd name="connsiteY184" fmla="*/ 1320165 h 4100757"/>
                <a:gd name="connsiteX185" fmla="*/ 750492 w 2063611"/>
                <a:gd name="connsiteY185" fmla="*/ 1416367 h 4100757"/>
                <a:gd name="connsiteX186" fmla="*/ 750492 w 2063611"/>
                <a:gd name="connsiteY186" fmla="*/ 1416367 h 4100757"/>
                <a:gd name="connsiteX187" fmla="*/ 1551545 w 2063611"/>
                <a:gd name="connsiteY187" fmla="*/ 1757362 h 4100757"/>
                <a:gd name="connsiteX188" fmla="*/ 1551545 w 2063611"/>
                <a:gd name="connsiteY188" fmla="*/ 1757362 h 4100757"/>
                <a:gd name="connsiteX189" fmla="*/ 1759190 w 2063611"/>
                <a:gd name="connsiteY189" fmla="*/ 1800225 h 4100757"/>
                <a:gd name="connsiteX190" fmla="*/ 1759190 w 2063611"/>
                <a:gd name="connsiteY190" fmla="*/ 1800225 h 4100757"/>
                <a:gd name="connsiteX191" fmla="*/ 1762047 w 2063611"/>
                <a:gd name="connsiteY191" fmla="*/ 1999297 h 4100757"/>
                <a:gd name="connsiteX192" fmla="*/ 1762047 w 2063611"/>
                <a:gd name="connsiteY192" fmla="*/ 1999297 h 4100757"/>
                <a:gd name="connsiteX193" fmla="*/ 144702 w 2063611"/>
                <a:gd name="connsiteY193" fmla="*/ 2322195 h 4100757"/>
                <a:gd name="connsiteX194" fmla="*/ 144702 w 2063611"/>
                <a:gd name="connsiteY194" fmla="*/ 2322195 h 4100757"/>
                <a:gd name="connsiteX195" fmla="*/ 294245 w 2063611"/>
                <a:gd name="connsiteY195" fmla="*/ 2390775 h 4100757"/>
                <a:gd name="connsiteX196" fmla="*/ 461885 w 2063611"/>
                <a:gd name="connsiteY196" fmla="*/ 2419350 h 4100757"/>
                <a:gd name="connsiteX197" fmla="*/ 294245 w 2063611"/>
                <a:gd name="connsiteY197" fmla="*/ 2390775 h 4100757"/>
                <a:gd name="connsiteX198" fmla="*/ 510462 w 2063611"/>
                <a:gd name="connsiteY198" fmla="*/ 2399347 h 4100757"/>
                <a:gd name="connsiteX199" fmla="*/ 510462 w 2063611"/>
                <a:gd name="connsiteY199" fmla="*/ 2399347 h 4100757"/>
                <a:gd name="connsiteX200" fmla="*/ 416165 w 2063611"/>
                <a:gd name="connsiteY200" fmla="*/ 2728912 h 4100757"/>
                <a:gd name="connsiteX201" fmla="*/ 416165 w 2063611"/>
                <a:gd name="connsiteY201" fmla="*/ 2728912 h 4100757"/>
                <a:gd name="connsiteX0" fmla="*/ 941945 w 2063611"/>
                <a:gd name="connsiteY0" fmla="*/ 0 h 4100757"/>
                <a:gd name="connsiteX1" fmla="*/ 876222 w 2063611"/>
                <a:gd name="connsiteY1" fmla="*/ 98107 h 4100757"/>
                <a:gd name="connsiteX2" fmla="*/ 901940 w 2063611"/>
                <a:gd name="connsiteY2" fmla="*/ 231457 h 4100757"/>
                <a:gd name="connsiteX3" fmla="*/ 826692 w 2063611"/>
                <a:gd name="connsiteY3" fmla="*/ 186690 h 4100757"/>
                <a:gd name="connsiteX4" fmla="*/ 810500 w 2063611"/>
                <a:gd name="connsiteY4" fmla="*/ 294322 h 4100757"/>
                <a:gd name="connsiteX5" fmla="*/ 802880 w 2063611"/>
                <a:gd name="connsiteY5" fmla="*/ 320992 h 4100757"/>
                <a:gd name="connsiteX6" fmla="*/ 677150 w 2063611"/>
                <a:gd name="connsiteY6" fmla="*/ 374332 h 4100757"/>
                <a:gd name="connsiteX7" fmla="*/ 696200 w 2063611"/>
                <a:gd name="connsiteY7" fmla="*/ 443865 h 4100757"/>
                <a:gd name="connsiteX8" fmla="*/ 707630 w 2063611"/>
                <a:gd name="connsiteY8" fmla="*/ 532447 h 4100757"/>
                <a:gd name="connsiteX9" fmla="*/ 820977 w 2063611"/>
                <a:gd name="connsiteY9" fmla="*/ 566737 h 4100757"/>
                <a:gd name="connsiteX10" fmla="*/ 940040 w 2063611"/>
                <a:gd name="connsiteY10" fmla="*/ 570547 h 4100757"/>
                <a:gd name="connsiteX11" fmla="*/ 724775 w 2063611"/>
                <a:gd name="connsiteY11" fmla="*/ 611505 h 4100757"/>
                <a:gd name="connsiteX12" fmla="*/ 523797 w 2063611"/>
                <a:gd name="connsiteY12" fmla="*/ 594360 h 4100757"/>
                <a:gd name="connsiteX13" fmla="*/ 590472 w 2063611"/>
                <a:gd name="connsiteY13" fmla="*/ 641985 h 4100757"/>
                <a:gd name="connsiteX14" fmla="*/ 621905 w 2063611"/>
                <a:gd name="connsiteY14" fmla="*/ 681037 h 4100757"/>
                <a:gd name="connsiteX15" fmla="*/ 707630 w 2063611"/>
                <a:gd name="connsiteY15" fmla="*/ 721042 h 4100757"/>
                <a:gd name="connsiteX16" fmla="*/ 940040 w 2063611"/>
                <a:gd name="connsiteY16" fmla="*/ 681990 h 4100757"/>
                <a:gd name="connsiteX17" fmla="*/ 667625 w 2063611"/>
                <a:gd name="connsiteY17" fmla="*/ 751522 h 4100757"/>
                <a:gd name="connsiteX18" fmla="*/ 520940 w 2063611"/>
                <a:gd name="connsiteY18" fmla="*/ 781050 h 4100757"/>
                <a:gd name="connsiteX19" fmla="*/ 523797 w 2063611"/>
                <a:gd name="connsiteY19" fmla="*/ 839152 h 4100757"/>
                <a:gd name="connsiteX20" fmla="*/ 561897 w 2063611"/>
                <a:gd name="connsiteY20" fmla="*/ 905827 h 4100757"/>
                <a:gd name="connsiteX21" fmla="*/ 495222 w 2063611"/>
                <a:gd name="connsiteY21" fmla="*/ 951547 h 4100757"/>
                <a:gd name="connsiteX22" fmla="*/ 402830 w 2063611"/>
                <a:gd name="connsiteY22" fmla="*/ 965835 h 4100757"/>
                <a:gd name="connsiteX23" fmla="*/ 539990 w 2063611"/>
                <a:gd name="connsiteY23" fmla="*/ 1060132 h 4100757"/>
                <a:gd name="connsiteX24" fmla="*/ 722870 w 2063611"/>
                <a:gd name="connsiteY24" fmla="*/ 1148715 h 4100757"/>
                <a:gd name="connsiteX25" fmla="*/ 401877 w 2063611"/>
                <a:gd name="connsiteY25" fmla="*/ 1197292 h 4100757"/>
                <a:gd name="connsiteX26" fmla="*/ 523797 w 2063611"/>
                <a:gd name="connsiteY26" fmla="*/ 1303020 h 4100757"/>
                <a:gd name="connsiteX27" fmla="*/ 359015 w 2063611"/>
                <a:gd name="connsiteY27" fmla="*/ 1358265 h 4100757"/>
                <a:gd name="connsiteX28" fmla="*/ 630477 w 2063611"/>
                <a:gd name="connsiteY28" fmla="*/ 1405890 h 4100757"/>
                <a:gd name="connsiteX29" fmla="*/ 610475 w 2063611"/>
                <a:gd name="connsiteY29" fmla="*/ 1480185 h 4100757"/>
                <a:gd name="connsiteX30" fmla="*/ 279005 w 2063611"/>
                <a:gd name="connsiteY30" fmla="*/ 1581150 h 4100757"/>
                <a:gd name="connsiteX31" fmla="*/ 543800 w 2063611"/>
                <a:gd name="connsiteY31" fmla="*/ 1681162 h 4100757"/>
                <a:gd name="connsiteX32" fmla="*/ 620000 w 2063611"/>
                <a:gd name="connsiteY32" fmla="*/ 1659255 h 4100757"/>
                <a:gd name="connsiteX33" fmla="*/ 727632 w 2063611"/>
                <a:gd name="connsiteY33" fmla="*/ 1655445 h 4100757"/>
                <a:gd name="connsiteX34" fmla="*/ 597140 w 2063611"/>
                <a:gd name="connsiteY34" fmla="*/ 1752600 h 4100757"/>
                <a:gd name="connsiteX35" fmla="*/ 210425 w 2063611"/>
                <a:gd name="connsiteY35" fmla="*/ 1787842 h 4100757"/>
                <a:gd name="connsiteX36" fmla="*/ 207567 w 2063611"/>
                <a:gd name="connsiteY36" fmla="*/ 1855470 h 4100757"/>
                <a:gd name="connsiteX37" fmla="*/ 328535 w 2063611"/>
                <a:gd name="connsiteY37" fmla="*/ 1906905 h 4100757"/>
                <a:gd name="connsiteX38" fmla="*/ 465695 w 2063611"/>
                <a:gd name="connsiteY38" fmla="*/ 1909762 h 4100757"/>
                <a:gd name="connsiteX39" fmla="*/ 546657 w 2063611"/>
                <a:gd name="connsiteY39" fmla="*/ 1945957 h 4100757"/>
                <a:gd name="connsiteX40" fmla="*/ 595235 w 2063611"/>
                <a:gd name="connsiteY40" fmla="*/ 1997392 h 4100757"/>
                <a:gd name="connsiteX41" fmla="*/ 268527 w 2063611"/>
                <a:gd name="connsiteY41" fmla="*/ 2017395 h 4100757"/>
                <a:gd name="connsiteX42" fmla="*/ 229475 w 2063611"/>
                <a:gd name="connsiteY42" fmla="*/ 2042160 h 4100757"/>
                <a:gd name="connsiteX43" fmla="*/ 255192 w 2063611"/>
                <a:gd name="connsiteY43" fmla="*/ 2085022 h 4100757"/>
                <a:gd name="connsiteX44" fmla="*/ 413307 w 2063611"/>
                <a:gd name="connsiteY44" fmla="*/ 2144077 h 4100757"/>
                <a:gd name="connsiteX45" fmla="*/ 473315 w 2063611"/>
                <a:gd name="connsiteY45" fmla="*/ 2166937 h 4100757"/>
                <a:gd name="connsiteX46" fmla="*/ 262812 w 2063611"/>
                <a:gd name="connsiteY46" fmla="*/ 2221230 h 4100757"/>
                <a:gd name="connsiteX47" fmla="*/ 98982 w 2063611"/>
                <a:gd name="connsiteY47" fmla="*/ 2243137 h 4100757"/>
                <a:gd name="connsiteX48" fmla="*/ 38022 w 2063611"/>
                <a:gd name="connsiteY48" fmla="*/ 2283142 h 4100757"/>
                <a:gd name="connsiteX49" fmla="*/ 77075 w 2063611"/>
                <a:gd name="connsiteY49" fmla="*/ 2346007 h 4100757"/>
                <a:gd name="connsiteX50" fmla="*/ 196137 w 2063611"/>
                <a:gd name="connsiteY50" fmla="*/ 2437447 h 4100757"/>
                <a:gd name="connsiteX51" fmla="*/ 165657 w 2063611"/>
                <a:gd name="connsiteY51" fmla="*/ 2471737 h 4100757"/>
                <a:gd name="connsiteX52" fmla="*/ 194232 w 2063611"/>
                <a:gd name="connsiteY52" fmla="*/ 2512695 h 4100757"/>
                <a:gd name="connsiteX53" fmla="*/ 294245 w 2063611"/>
                <a:gd name="connsiteY53" fmla="*/ 2551747 h 4100757"/>
                <a:gd name="connsiteX54" fmla="*/ 69455 w 2063611"/>
                <a:gd name="connsiteY54" fmla="*/ 2582227 h 4100757"/>
                <a:gd name="connsiteX55" fmla="*/ 51357 w 2063611"/>
                <a:gd name="connsiteY55" fmla="*/ 2652712 h 4100757"/>
                <a:gd name="connsiteX56" fmla="*/ 103745 w 2063611"/>
                <a:gd name="connsiteY56" fmla="*/ 2686050 h 4100757"/>
                <a:gd name="connsiteX57" fmla="*/ 207567 w 2063611"/>
                <a:gd name="connsiteY57" fmla="*/ 2720340 h 4100757"/>
                <a:gd name="connsiteX58" fmla="*/ 255192 w 2063611"/>
                <a:gd name="connsiteY58" fmla="*/ 2748915 h 4100757"/>
                <a:gd name="connsiteX59" fmla="*/ 351395 w 2063611"/>
                <a:gd name="connsiteY59" fmla="*/ 2726055 h 4100757"/>
                <a:gd name="connsiteX60" fmla="*/ 247572 w 2063611"/>
                <a:gd name="connsiteY60" fmla="*/ 2751772 h 4100757"/>
                <a:gd name="connsiteX61" fmla="*/ 38022 w 2063611"/>
                <a:gd name="connsiteY61" fmla="*/ 2799397 h 4100757"/>
                <a:gd name="connsiteX62" fmla="*/ 38975 w 2063611"/>
                <a:gd name="connsiteY62" fmla="*/ 2858452 h 4100757"/>
                <a:gd name="connsiteX63" fmla="*/ 81837 w 2063611"/>
                <a:gd name="connsiteY63" fmla="*/ 2887980 h 4100757"/>
                <a:gd name="connsiteX64" fmla="*/ 148512 w 2063611"/>
                <a:gd name="connsiteY64" fmla="*/ 2895600 h 4100757"/>
                <a:gd name="connsiteX65" fmla="*/ 336155 w 2063611"/>
                <a:gd name="connsiteY65" fmla="*/ 2907030 h 4100757"/>
                <a:gd name="connsiteX66" fmla="*/ 294245 w 2063611"/>
                <a:gd name="connsiteY66" fmla="*/ 2948940 h 4100757"/>
                <a:gd name="connsiteX67" fmla="*/ 354252 w 2063611"/>
                <a:gd name="connsiteY67" fmla="*/ 2973705 h 4100757"/>
                <a:gd name="connsiteX68" fmla="*/ 504747 w 2063611"/>
                <a:gd name="connsiteY68" fmla="*/ 3022282 h 4100757"/>
                <a:gd name="connsiteX69" fmla="*/ 596187 w 2063611"/>
                <a:gd name="connsiteY69" fmla="*/ 3050857 h 4100757"/>
                <a:gd name="connsiteX70" fmla="*/ 818120 w 2063611"/>
                <a:gd name="connsiteY70" fmla="*/ 2947035 h 4100757"/>
                <a:gd name="connsiteX71" fmla="*/ 950517 w 2063611"/>
                <a:gd name="connsiteY71" fmla="*/ 2920365 h 4100757"/>
                <a:gd name="connsiteX72" fmla="*/ 917943 w 2063611"/>
                <a:gd name="connsiteY72" fmla="*/ 4088766 h 4100757"/>
                <a:gd name="connsiteX73" fmla="*/ 1156184 w 2063611"/>
                <a:gd name="connsiteY73" fmla="*/ 4100199 h 4100757"/>
                <a:gd name="connsiteX74" fmla="*/ 1112442 w 2063611"/>
                <a:gd name="connsiteY74" fmla="*/ 3013710 h 4100757"/>
                <a:gd name="connsiteX75" fmla="*/ 1184832 w 2063611"/>
                <a:gd name="connsiteY75" fmla="*/ 2989897 h 4100757"/>
                <a:gd name="connsiteX76" fmla="*/ 1461057 w 2063611"/>
                <a:gd name="connsiteY76" fmla="*/ 3019425 h 4100757"/>
                <a:gd name="connsiteX77" fmla="*/ 1554402 w 2063611"/>
                <a:gd name="connsiteY77" fmla="*/ 2995612 h 4100757"/>
                <a:gd name="connsiteX78" fmla="*/ 1672512 w 2063611"/>
                <a:gd name="connsiteY78" fmla="*/ 3023235 h 4100757"/>
                <a:gd name="connsiteX79" fmla="*/ 1741092 w 2063611"/>
                <a:gd name="connsiteY79" fmla="*/ 2988945 h 4100757"/>
                <a:gd name="connsiteX80" fmla="*/ 1886825 w 2063611"/>
                <a:gd name="connsiteY80" fmla="*/ 3002280 h 4100757"/>
                <a:gd name="connsiteX81" fmla="*/ 1881110 w 2063611"/>
                <a:gd name="connsiteY81" fmla="*/ 2937510 h 4100757"/>
                <a:gd name="connsiteX82" fmla="*/ 1957310 w 2063611"/>
                <a:gd name="connsiteY82" fmla="*/ 2940367 h 4100757"/>
                <a:gd name="connsiteX83" fmla="*/ 1941117 w 2063611"/>
                <a:gd name="connsiteY83" fmla="*/ 2906077 h 4100757"/>
                <a:gd name="connsiteX84" fmla="*/ 1836342 w 2063611"/>
                <a:gd name="connsiteY84" fmla="*/ 2846070 h 4100757"/>
                <a:gd name="connsiteX85" fmla="*/ 1876347 w 2063611"/>
                <a:gd name="connsiteY85" fmla="*/ 2811780 h 4100757"/>
                <a:gd name="connsiteX86" fmla="*/ 1902065 w 2063611"/>
                <a:gd name="connsiteY86" fmla="*/ 2783205 h 4100757"/>
                <a:gd name="connsiteX87" fmla="*/ 2024937 w 2063611"/>
                <a:gd name="connsiteY87" fmla="*/ 2750820 h 4100757"/>
                <a:gd name="connsiteX88" fmla="*/ 2029700 w 2063611"/>
                <a:gd name="connsiteY88" fmla="*/ 2704147 h 4100757"/>
                <a:gd name="connsiteX89" fmla="*/ 2001125 w 2063611"/>
                <a:gd name="connsiteY89" fmla="*/ 2663190 h 4100757"/>
                <a:gd name="connsiteX90" fmla="*/ 1936355 w 2063611"/>
                <a:gd name="connsiteY90" fmla="*/ 2638425 h 4100757"/>
                <a:gd name="connsiteX91" fmla="*/ 1785860 w 2063611"/>
                <a:gd name="connsiteY91" fmla="*/ 2644140 h 4100757"/>
                <a:gd name="connsiteX92" fmla="*/ 1490585 w 2063611"/>
                <a:gd name="connsiteY92" fmla="*/ 2531745 h 4100757"/>
                <a:gd name="connsiteX93" fmla="*/ 1584882 w 2063611"/>
                <a:gd name="connsiteY93" fmla="*/ 2527935 h 4100757"/>
                <a:gd name="connsiteX94" fmla="*/ 1817292 w 2063611"/>
                <a:gd name="connsiteY94" fmla="*/ 2559367 h 4100757"/>
                <a:gd name="connsiteX95" fmla="*/ 1931592 w 2063611"/>
                <a:gd name="connsiteY95" fmla="*/ 2442210 h 4100757"/>
                <a:gd name="connsiteX96" fmla="*/ 1993505 w 2063611"/>
                <a:gd name="connsiteY96" fmla="*/ 2409825 h 4100757"/>
                <a:gd name="connsiteX97" fmla="*/ 1985885 w 2063611"/>
                <a:gd name="connsiteY97" fmla="*/ 2380297 h 4100757"/>
                <a:gd name="connsiteX98" fmla="*/ 1542020 w 2063611"/>
                <a:gd name="connsiteY98" fmla="*/ 2321242 h 4100757"/>
                <a:gd name="connsiteX99" fmla="*/ 1547735 w 2063611"/>
                <a:gd name="connsiteY99" fmla="*/ 2275522 h 4100757"/>
                <a:gd name="connsiteX100" fmla="*/ 1816340 w 2063611"/>
                <a:gd name="connsiteY100" fmla="*/ 2284095 h 4100757"/>
                <a:gd name="connsiteX101" fmla="*/ 1987790 w 2063611"/>
                <a:gd name="connsiteY101" fmla="*/ 2151697 h 4100757"/>
                <a:gd name="connsiteX102" fmla="*/ 2006840 w 2063611"/>
                <a:gd name="connsiteY102" fmla="*/ 2117407 h 4100757"/>
                <a:gd name="connsiteX103" fmla="*/ 1692515 w 2063611"/>
                <a:gd name="connsiteY103" fmla="*/ 2054542 h 4100757"/>
                <a:gd name="connsiteX104" fmla="*/ 1801100 w 2063611"/>
                <a:gd name="connsiteY104" fmla="*/ 2020252 h 4100757"/>
                <a:gd name="connsiteX105" fmla="*/ 1829675 w 2063611"/>
                <a:gd name="connsiteY105" fmla="*/ 1993582 h 4100757"/>
                <a:gd name="connsiteX106" fmla="*/ 1868727 w 2063611"/>
                <a:gd name="connsiteY106" fmla="*/ 1927860 h 4100757"/>
                <a:gd name="connsiteX107" fmla="*/ 1593455 w 2063611"/>
                <a:gd name="connsiteY107" fmla="*/ 1862137 h 4100757"/>
                <a:gd name="connsiteX108" fmla="*/ 1816340 w 2063611"/>
                <a:gd name="connsiteY108" fmla="*/ 1730692 h 4100757"/>
                <a:gd name="connsiteX109" fmla="*/ 1584882 w 2063611"/>
                <a:gd name="connsiteY109" fmla="*/ 1722120 h 4100757"/>
                <a:gd name="connsiteX110" fmla="*/ 1632507 w 2063611"/>
                <a:gd name="connsiteY110" fmla="*/ 1685925 h 4100757"/>
                <a:gd name="connsiteX111" fmla="*/ 1641080 w 2063611"/>
                <a:gd name="connsiteY111" fmla="*/ 1644967 h 4100757"/>
                <a:gd name="connsiteX112" fmla="*/ 1430577 w 2063611"/>
                <a:gd name="connsiteY112" fmla="*/ 1605915 h 4100757"/>
                <a:gd name="connsiteX113" fmla="*/ 1512492 w 2063611"/>
                <a:gd name="connsiteY113" fmla="*/ 1549717 h 4100757"/>
                <a:gd name="connsiteX114" fmla="*/ 1690610 w 2063611"/>
                <a:gd name="connsiteY114" fmla="*/ 1452562 h 4100757"/>
                <a:gd name="connsiteX115" fmla="*/ 1532495 w 2063611"/>
                <a:gd name="connsiteY115" fmla="*/ 1428750 h 4100757"/>
                <a:gd name="connsiteX116" fmla="*/ 1513445 w 2063611"/>
                <a:gd name="connsiteY116" fmla="*/ 1381125 h 4100757"/>
                <a:gd name="connsiteX117" fmla="*/ 1275320 w 2063611"/>
                <a:gd name="connsiteY117" fmla="*/ 1353502 h 4100757"/>
                <a:gd name="connsiteX118" fmla="*/ 1561070 w 2063611"/>
                <a:gd name="connsiteY118" fmla="*/ 1321117 h 4100757"/>
                <a:gd name="connsiteX119" fmla="*/ 1586787 w 2063611"/>
                <a:gd name="connsiteY119" fmla="*/ 1202055 h 4100757"/>
                <a:gd name="connsiteX120" fmla="*/ 1433435 w 2063611"/>
                <a:gd name="connsiteY120" fmla="*/ 1143952 h 4100757"/>
                <a:gd name="connsiteX121" fmla="*/ 1120062 w 2063611"/>
                <a:gd name="connsiteY121" fmla="*/ 1087755 h 4100757"/>
                <a:gd name="connsiteX122" fmla="*/ 1302942 w 2063611"/>
                <a:gd name="connsiteY122" fmla="*/ 1102042 h 4100757"/>
                <a:gd name="connsiteX123" fmla="*/ 1399145 w 2063611"/>
                <a:gd name="connsiteY123" fmla="*/ 1087755 h 4100757"/>
                <a:gd name="connsiteX124" fmla="*/ 1501062 w 2063611"/>
                <a:gd name="connsiteY124" fmla="*/ 1033462 h 4100757"/>
                <a:gd name="connsiteX125" fmla="*/ 1524875 w 2063611"/>
                <a:gd name="connsiteY125" fmla="*/ 962025 h 4100757"/>
                <a:gd name="connsiteX126" fmla="*/ 1414385 w 2063611"/>
                <a:gd name="connsiteY126" fmla="*/ 931545 h 4100757"/>
                <a:gd name="connsiteX127" fmla="*/ 1147685 w 2063611"/>
                <a:gd name="connsiteY127" fmla="*/ 896302 h 4100757"/>
                <a:gd name="connsiteX128" fmla="*/ 1297227 w 2063611"/>
                <a:gd name="connsiteY128" fmla="*/ 877252 h 4100757"/>
                <a:gd name="connsiteX129" fmla="*/ 1344852 w 2063611"/>
                <a:gd name="connsiteY129" fmla="*/ 861060 h 4100757"/>
                <a:gd name="connsiteX130" fmla="*/ 1473440 w 2063611"/>
                <a:gd name="connsiteY130" fmla="*/ 824865 h 4100757"/>
                <a:gd name="connsiteX131" fmla="*/ 1356282 w 2063611"/>
                <a:gd name="connsiteY131" fmla="*/ 791527 h 4100757"/>
                <a:gd name="connsiteX132" fmla="*/ 1123872 w 2063611"/>
                <a:gd name="connsiteY132" fmla="*/ 748665 h 4100757"/>
                <a:gd name="connsiteX133" fmla="*/ 1012430 w 2063611"/>
                <a:gd name="connsiteY133" fmla="*/ 648652 h 4100757"/>
                <a:gd name="connsiteX134" fmla="*/ 1081010 w 2063611"/>
                <a:gd name="connsiteY134" fmla="*/ 666750 h 4100757"/>
                <a:gd name="connsiteX135" fmla="*/ 1237220 w 2063611"/>
                <a:gd name="connsiteY135" fmla="*/ 720090 h 4100757"/>
                <a:gd name="connsiteX136" fmla="*/ 1382000 w 2063611"/>
                <a:gd name="connsiteY136" fmla="*/ 660082 h 4100757"/>
                <a:gd name="connsiteX137" fmla="*/ 1167687 w 2063611"/>
                <a:gd name="connsiteY137" fmla="*/ 582930 h 4100757"/>
                <a:gd name="connsiteX138" fmla="*/ 1173402 w 2063611"/>
                <a:gd name="connsiteY138" fmla="*/ 506730 h 4100757"/>
                <a:gd name="connsiteX139" fmla="*/ 1221027 w 2063611"/>
                <a:gd name="connsiteY139" fmla="*/ 408622 h 4100757"/>
                <a:gd name="connsiteX140" fmla="*/ 1244840 w 2063611"/>
                <a:gd name="connsiteY140" fmla="*/ 291465 h 4100757"/>
                <a:gd name="connsiteX141" fmla="*/ 1028622 w 2063611"/>
                <a:gd name="connsiteY141" fmla="*/ 443865 h 4100757"/>
                <a:gd name="connsiteX142" fmla="*/ 1051482 w 2063611"/>
                <a:gd name="connsiteY142" fmla="*/ 315277 h 4100757"/>
                <a:gd name="connsiteX143" fmla="*/ 1045767 w 2063611"/>
                <a:gd name="connsiteY143" fmla="*/ 244792 h 4100757"/>
                <a:gd name="connsiteX144" fmla="*/ 1105775 w 2063611"/>
                <a:gd name="connsiteY144" fmla="*/ 204787 h 4100757"/>
                <a:gd name="connsiteX145" fmla="*/ 1057197 w 2063611"/>
                <a:gd name="connsiteY145" fmla="*/ 178117 h 4100757"/>
                <a:gd name="connsiteX146" fmla="*/ 984807 w 2063611"/>
                <a:gd name="connsiteY146" fmla="*/ 184785 h 4100757"/>
                <a:gd name="connsiteX147" fmla="*/ 989570 w 2063611"/>
                <a:gd name="connsiteY147" fmla="*/ 104775 h 4100757"/>
                <a:gd name="connsiteX148" fmla="*/ 941945 w 2063611"/>
                <a:gd name="connsiteY148" fmla="*/ 0 h 4100757"/>
                <a:gd name="connsiteX149" fmla="*/ 941945 w 2063611"/>
                <a:gd name="connsiteY149" fmla="*/ 0 h 4100757"/>
                <a:gd name="connsiteX150" fmla="*/ 941945 w 2063611"/>
                <a:gd name="connsiteY150" fmla="*/ 0 h 4100757"/>
                <a:gd name="connsiteX151" fmla="*/ 879080 w 2063611"/>
                <a:gd name="connsiteY151" fmla="*/ 280035 h 4100757"/>
                <a:gd name="connsiteX152" fmla="*/ 900987 w 2063611"/>
                <a:gd name="connsiteY152" fmla="*/ 320040 h 4100757"/>
                <a:gd name="connsiteX153" fmla="*/ 879080 w 2063611"/>
                <a:gd name="connsiteY153" fmla="*/ 280035 h 4100757"/>
                <a:gd name="connsiteX154" fmla="*/ 856220 w 2063611"/>
                <a:gd name="connsiteY154" fmla="*/ 397192 h 4100757"/>
                <a:gd name="connsiteX155" fmla="*/ 869555 w 2063611"/>
                <a:gd name="connsiteY155" fmla="*/ 428625 h 4100757"/>
                <a:gd name="connsiteX156" fmla="*/ 856220 w 2063611"/>
                <a:gd name="connsiteY156" fmla="*/ 397192 h 4100757"/>
                <a:gd name="connsiteX157" fmla="*/ 1109585 w 2063611"/>
                <a:gd name="connsiteY157" fmla="*/ 462915 h 4100757"/>
                <a:gd name="connsiteX158" fmla="*/ 1059102 w 2063611"/>
                <a:gd name="connsiteY158" fmla="*/ 503872 h 4100757"/>
                <a:gd name="connsiteX159" fmla="*/ 1109585 w 2063611"/>
                <a:gd name="connsiteY159" fmla="*/ 462915 h 4100757"/>
                <a:gd name="connsiteX160" fmla="*/ 1001952 w 2063611"/>
                <a:gd name="connsiteY160" fmla="*/ 577215 h 4100757"/>
                <a:gd name="connsiteX161" fmla="*/ 1021955 w 2063611"/>
                <a:gd name="connsiteY161" fmla="*/ 592455 h 4100757"/>
                <a:gd name="connsiteX162" fmla="*/ 1001952 w 2063611"/>
                <a:gd name="connsiteY162" fmla="*/ 577215 h 4100757"/>
                <a:gd name="connsiteX163" fmla="*/ 1001952 w 2063611"/>
                <a:gd name="connsiteY163" fmla="*/ 577215 h 4100757"/>
                <a:gd name="connsiteX164" fmla="*/ 1103870 w 2063611"/>
                <a:gd name="connsiteY164" fmla="*/ 596265 h 4100757"/>
                <a:gd name="connsiteX165" fmla="*/ 1103870 w 2063611"/>
                <a:gd name="connsiteY165" fmla="*/ 596265 h 4100757"/>
                <a:gd name="connsiteX166" fmla="*/ 1243887 w 2063611"/>
                <a:gd name="connsiteY166" fmla="*/ 625792 h 4100757"/>
                <a:gd name="connsiteX167" fmla="*/ 1243887 w 2063611"/>
                <a:gd name="connsiteY167" fmla="*/ 625792 h 4100757"/>
                <a:gd name="connsiteX168" fmla="*/ 1025765 w 2063611"/>
                <a:gd name="connsiteY168" fmla="*/ 753427 h 4100757"/>
                <a:gd name="connsiteX169" fmla="*/ 1021002 w 2063611"/>
                <a:gd name="connsiteY169" fmla="*/ 773430 h 4100757"/>
                <a:gd name="connsiteX170" fmla="*/ 1025765 w 2063611"/>
                <a:gd name="connsiteY170" fmla="*/ 753427 h 4100757"/>
                <a:gd name="connsiteX171" fmla="*/ 1025765 w 2063611"/>
                <a:gd name="connsiteY171" fmla="*/ 753427 h 4100757"/>
                <a:gd name="connsiteX172" fmla="*/ 954327 w 2063611"/>
                <a:gd name="connsiteY172" fmla="*/ 860107 h 4100757"/>
                <a:gd name="connsiteX173" fmla="*/ 954327 w 2063611"/>
                <a:gd name="connsiteY173" fmla="*/ 860107 h 4100757"/>
                <a:gd name="connsiteX174" fmla="*/ 1029575 w 2063611"/>
                <a:gd name="connsiteY174" fmla="*/ 877252 h 4100757"/>
                <a:gd name="connsiteX175" fmla="*/ 1029575 w 2063611"/>
                <a:gd name="connsiteY175" fmla="*/ 877252 h 4100757"/>
                <a:gd name="connsiteX176" fmla="*/ 914322 w 2063611"/>
                <a:gd name="connsiteY176" fmla="*/ 881062 h 4100757"/>
                <a:gd name="connsiteX177" fmla="*/ 914322 w 2063611"/>
                <a:gd name="connsiteY177" fmla="*/ 881062 h 4100757"/>
                <a:gd name="connsiteX178" fmla="*/ 867650 w 2063611"/>
                <a:gd name="connsiteY178" fmla="*/ 897255 h 4100757"/>
                <a:gd name="connsiteX179" fmla="*/ 867650 w 2063611"/>
                <a:gd name="connsiteY179" fmla="*/ 897255 h 4100757"/>
                <a:gd name="connsiteX180" fmla="*/ 674292 w 2063611"/>
                <a:gd name="connsiteY180" fmla="*/ 897255 h 4100757"/>
                <a:gd name="connsiteX181" fmla="*/ 770495 w 2063611"/>
                <a:gd name="connsiteY181" fmla="*/ 939165 h 4100757"/>
                <a:gd name="connsiteX182" fmla="*/ 674292 w 2063611"/>
                <a:gd name="connsiteY182" fmla="*/ 897255 h 4100757"/>
                <a:gd name="connsiteX183" fmla="*/ 1525827 w 2063611"/>
                <a:gd name="connsiteY183" fmla="*/ 1320165 h 4100757"/>
                <a:gd name="connsiteX184" fmla="*/ 1525827 w 2063611"/>
                <a:gd name="connsiteY184" fmla="*/ 1320165 h 4100757"/>
                <a:gd name="connsiteX185" fmla="*/ 750492 w 2063611"/>
                <a:gd name="connsiteY185" fmla="*/ 1416367 h 4100757"/>
                <a:gd name="connsiteX186" fmla="*/ 750492 w 2063611"/>
                <a:gd name="connsiteY186" fmla="*/ 1416367 h 4100757"/>
                <a:gd name="connsiteX187" fmla="*/ 1551545 w 2063611"/>
                <a:gd name="connsiteY187" fmla="*/ 1757362 h 4100757"/>
                <a:gd name="connsiteX188" fmla="*/ 1551545 w 2063611"/>
                <a:gd name="connsiteY188" fmla="*/ 1757362 h 4100757"/>
                <a:gd name="connsiteX189" fmla="*/ 1759190 w 2063611"/>
                <a:gd name="connsiteY189" fmla="*/ 1800225 h 4100757"/>
                <a:gd name="connsiteX190" fmla="*/ 1759190 w 2063611"/>
                <a:gd name="connsiteY190" fmla="*/ 1800225 h 4100757"/>
                <a:gd name="connsiteX191" fmla="*/ 1762047 w 2063611"/>
                <a:gd name="connsiteY191" fmla="*/ 1999297 h 4100757"/>
                <a:gd name="connsiteX192" fmla="*/ 1762047 w 2063611"/>
                <a:gd name="connsiteY192" fmla="*/ 1999297 h 4100757"/>
                <a:gd name="connsiteX193" fmla="*/ 144702 w 2063611"/>
                <a:gd name="connsiteY193" fmla="*/ 2322195 h 4100757"/>
                <a:gd name="connsiteX194" fmla="*/ 144702 w 2063611"/>
                <a:gd name="connsiteY194" fmla="*/ 2322195 h 4100757"/>
                <a:gd name="connsiteX195" fmla="*/ 294245 w 2063611"/>
                <a:gd name="connsiteY195" fmla="*/ 2390775 h 4100757"/>
                <a:gd name="connsiteX196" fmla="*/ 461885 w 2063611"/>
                <a:gd name="connsiteY196" fmla="*/ 2419350 h 4100757"/>
                <a:gd name="connsiteX197" fmla="*/ 294245 w 2063611"/>
                <a:gd name="connsiteY197" fmla="*/ 2390775 h 4100757"/>
                <a:gd name="connsiteX198" fmla="*/ 510462 w 2063611"/>
                <a:gd name="connsiteY198" fmla="*/ 2399347 h 4100757"/>
                <a:gd name="connsiteX199" fmla="*/ 510462 w 2063611"/>
                <a:gd name="connsiteY199" fmla="*/ 2399347 h 4100757"/>
                <a:gd name="connsiteX200" fmla="*/ 416165 w 2063611"/>
                <a:gd name="connsiteY200" fmla="*/ 2728912 h 4100757"/>
                <a:gd name="connsiteX201" fmla="*/ 416165 w 2063611"/>
                <a:gd name="connsiteY201" fmla="*/ 2728912 h 4100757"/>
                <a:gd name="connsiteX0" fmla="*/ 941945 w 2063611"/>
                <a:gd name="connsiteY0" fmla="*/ 0 h 4100757"/>
                <a:gd name="connsiteX1" fmla="*/ 876222 w 2063611"/>
                <a:gd name="connsiteY1" fmla="*/ 98107 h 4100757"/>
                <a:gd name="connsiteX2" fmla="*/ 901940 w 2063611"/>
                <a:gd name="connsiteY2" fmla="*/ 231457 h 4100757"/>
                <a:gd name="connsiteX3" fmla="*/ 826692 w 2063611"/>
                <a:gd name="connsiteY3" fmla="*/ 186690 h 4100757"/>
                <a:gd name="connsiteX4" fmla="*/ 810500 w 2063611"/>
                <a:gd name="connsiteY4" fmla="*/ 294322 h 4100757"/>
                <a:gd name="connsiteX5" fmla="*/ 802880 w 2063611"/>
                <a:gd name="connsiteY5" fmla="*/ 320992 h 4100757"/>
                <a:gd name="connsiteX6" fmla="*/ 677150 w 2063611"/>
                <a:gd name="connsiteY6" fmla="*/ 374332 h 4100757"/>
                <a:gd name="connsiteX7" fmla="*/ 696200 w 2063611"/>
                <a:gd name="connsiteY7" fmla="*/ 443865 h 4100757"/>
                <a:gd name="connsiteX8" fmla="*/ 707630 w 2063611"/>
                <a:gd name="connsiteY8" fmla="*/ 532447 h 4100757"/>
                <a:gd name="connsiteX9" fmla="*/ 820977 w 2063611"/>
                <a:gd name="connsiteY9" fmla="*/ 566737 h 4100757"/>
                <a:gd name="connsiteX10" fmla="*/ 940040 w 2063611"/>
                <a:gd name="connsiteY10" fmla="*/ 570547 h 4100757"/>
                <a:gd name="connsiteX11" fmla="*/ 724775 w 2063611"/>
                <a:gd name="connsiteY11" fmla="*/ 611505 h 4100757"/>
                <a:gd name="connsiteX12" fmla="*/ 523797 w 2063611"/>
                <a:gd name="connsiteY12" fmla="*/ 594360 h 4100757"/>
                <a:gd name="connsiteX13" fmla="*/ 590472 w 2063611"/>
                <a:gd name="connsiteY13" fmla="*/ 641985 h 4100757"/>
                <a:gd name="connsiteX14" fmla="*/ 621905 w 2063611"/>
                <a:gd name="connsiteY14" fmla="*/ 681037 h 4100757"/>
                <a:gd name="connsiteX15" fmla="*/ 707630 w 2063611"/>
                <a:gd name="connsiteY15" fmla="*/ 721042 h 4100757"/>
                <a:gd name="connsiteX16" fmla="*/ 940040 w 2063611"/>
                <a:gd name="connsiteY16" fmla="*/ 681990 h 4100757"/>
                <a:gd name="connsiteX17" fmla="*/ 667625 w 2063611"/>
                <a:gd name="connsiteY17" fmla="*/ 751522 h 4100757"/>
                <a:gd name="connsiteX18" fmla="*/ 520940 w 2063611"/>
                <a:gd name="connsiteY18" fmla="*/ 781050 h 4100757"/>
                <a:gd name="connsiteX19" fmla="*/ 523797 w 2063611"/>
                <a:gd name="connsiteY19" fmla="*/ 839152 h 4100757"/>
                <a:gd name="connsiteX20" fmla="*/ 561897 w 2063611"/>
                <a:gd name="connsiteY20" fmla="*/ 905827 h 4100757"/>
                <a:gd name="connsiteX21" fmla="*/ 495222 w 2063611"/>
                <a:gd name="connsiteY21" fmla="*/ 951547 h 4100757"/>
                <a:gd name="connsiteX22" fmla="*/ 402830 w 2063611"/>
                <a:gd name="connsiteY22" fmla="*/ 965835 h 4100757"/>
                <a:gd name="connsiteX23" fmla="*/ 539990 w 2063611"/>
                <a:gd name="connsiteY23" fmla="*/ 1060132 h 4100757"/>
                <a:gd name="connsiteX24" fmla="*/ 722870 w 2063611"/>
                <a:gd name="connsiteY24" fmla="*/ 1148715 h 4100757"/>
                <a:gd name="connsiteX25" fmla="*/ 401877 w 2063611"/>
                <a:gd name="connsiteY25" fmla="*/ 1197292 h 4100757"/>
                <a:gd name="connsiteX26" fmla="*/ 523797 w 2063611"/>
                <a:gd name="connsiteY26" fmla="*/ 1303020 h 4100757"/>
                <a:gd name="connsiteX27" fmla="*/ 359015 w 2063611"/>
                <a:gd name="connsiteY27" fmla="*/ 1358265 h 4100757"/>
                <a:gd name="connsiteX28" fmla="*/ 630477 w 2063611"/>
                <a:gd name="connsiteY28" fmla="*/ 1405890 h 4100757"/>
                <a:gd name="connsiteX29" fmla="*/ 610475 w 2063611"/>
                <a:gd name="connsiteY29" fmla="*/ 1480185 h 4100757"/>
                <a:gd name="connsiteX30" fmla="*/ 279005 w 2063611"/>
                <a:gd name="connsiteY30" fmla="*/ 1581150 h 4100757"/>
                <a:gd name="connsiteX31" fmla="*/ 543800 w 2063611"/>
                <a:gd name="connsiteY31" fmla="*/ 1681162 h 4100757"/>
                <a:gd name="connsiteX32" fmla="*/ 620000 w 2063611"/>
                <a:gd name="connsiteY32" fmla="*/ 1659255 h 4100757"/>
                <a:gd name="connsiteX33" fmla="*/ 727632 w 2063611"/>
                <a:gd name="connsiteY33" fmla="*/ 1655445 h 4100757"/>
                <a:gd name="connsiteX34" fmla="*/ 597140 w 2063611"/>
                <a:gd name="connsiteY34" fmla="*/ 1752600 h 4100757"/>
                <a:gd name="connsiteX35" fmla="*/ 210425 w 2063611"/>
                <a:gd name="connsiteY35" fmla="*/ 1787842 h 4100757"/>
                <a:gd name="connsiteX36" fmla="*/ 207567 w 2063611"/>
                <a:gd name="connsiteY36" fmla="*/ 1855470 h 4100757"/>
                <a:gd name="connsiteX37" fmla="*/ 328535 w 2063611"/>
                <a:gd name="connsiteY37" fmla="*/ 1906905 h 4100757"/>
                <a:gd name="connsiteX38" fmla="*/ 465695 w 2063611"/>
                <a:gd name="connsiteY38" fmla="*/ 1909762 h 4100757"/>
                <a:gd name="connsiteX39" fmla="*/ 546657 w 2063611"/>
                <a:gd name="connsiteY39" fmla="*/ 1945957 h 4100757"/>
                <a:gd name="connsiteX40" fmla="*/ 595235 w 2063611"/>
                <a:gd name="connsiteY40" fmla="*/ 1997392 h 4100757"/>
                <a:gd name="connsiteX41" fmla="*/ 268527 w 2063611"/>
                <a:gd name="connsiteY41" fmla="*/ 2017395 h 4100757"/>
                <a:gd name="connsiteX42" fmla="*/ 229475 w 2063611"/>
                <a:gd name="connsiteY42" fmla="*/ 2042160 h 4100757"/>
                <a:gd name="connsiteX43" fmla="*/ 255192 w 2063611"/>
                <a:gd name="connsiteY43" fmla="*/ 2085022 h 4100757"/>
                <a:gd name="connsiteX44" fmla="*/ 413307 w 2063611"/>
                <a:gd name="connsiteY44" fmla="*/ 2144077 h 4100757"/>
                <a:gd name="connsiteX45" fmla="*/ 473315 w 2063611"/>
                <a:gd name="connsiteY45" fmla="*/ 2166937 h 4100757"/>
                <a:gd name="connsiteX46" fmla="*/ 262812 w 2063611"/>
                <a:gd name="connsiteY46" fmla="*/ 2221230 h 4100757"/>
                <a:gd name="connsiteX47" fmla="*/ 98982 w 2063611"/>
                <a:gd name="connsiteY47" fmla="*/ 2243137 h 4100757"/>
                <a:gd name="connsiteX48" fmla="*/ 38022 w 2063611"/>
                <a:gd name="connsiteY48" fmla="*/ 2283142 h 4100757"/>
                <a:gd name="connsiteX49" fmla="*/ 77075 w 2063611"/>
                <a:gd name="connsiteY49" fmla="*/ 2346007 h 4100757"/>
                <a:gd name="connsiteX50" fmla="*/ 196137 w 2063611"/>
                <a:gd name="connsiteY50" fmla="*/ 2437447 h 4100757"/>
                <a:gd name="connsiteX51" fmla="*/ 165657 w 2063611"/>
                <a:gd name="connsiteY51" fmla="*/ 2471737 h 4100757"/>
                <a:gd name="connsiteX52" fmla="*/ 194232 w 2063611"/>
                <a:gd name="connsiteY52" fmla="*/ 2512695 h 4100757"/>
                <a:gd name="connsiteX53" fmla="*/ 294245 w 2063611"/>
                <a:gd name="connsiteY53" fmla="*/ 2551747 h 4100757"/>
                <a:gd name="connsiteX54" fmla="*/ 69455 w 2063611"/>
                <a:gd name="connsiteY54" fmla="*/ 2582227 h 4100757"/>
                <a:gd name="connsiteX55" fmla="*/ 51357 w 2063611"/>
                <a:gd name="connsiteY55" fmla="*/ 2652712 h 4100757"/>
                <a:gd name="connsiteX56" fmla="*/ 103745 w 2063611"/>
                <a:gd name="connsiteY56" fmla="*/ 2686050 h 4100757"/>
                <a:gd name="connsiteX57" fmla="*/ 207567 w 2063611"/>
                <a:gd name="connsiteY57" fmla="*/ 2720340 h 4100757"/>
                <a:gd name="connsiteX58" fmla="*/ 255192 w 2063611"/>
                <a:gd name="connsiteY58" fmla="*/ 2748915 h 4100757"/>
                <a:gd name="connsiteX59" fmla="*/ 351395 w 2063611"/>
                <a:gd name="connsiteY59" fmla="*/ 2726055 h 4100757"/>
                <a:gd name="connsiteX60" fmla="*/ 247572 w 2063611"/>
                <a:gd name="connsiteY60" fmla="*/ 2751772 h 4100757"/>
                <a:gd name="connsiteX61" fmla="*/ 38022 w 2063611"/>
                <a:gd name="connsiteY61" fmla="*/ 2799397 h 4100757"/>
                <a:gd name="connsiteX62" fmla="*/ 38975 w 2063611"/>
                <a:gd name="connsiteY62" fmla="*/ 2858452 h 4100757"/>
                <a:gd name="connsiteX63" fmla="*/ 81837 w 2063611"/>
                <a:gd name="connsiteY63" fmla="*/ 2887980 h 4100757"/>
                <a:gd name="connsiteX64" fmla="*/ 148512 w 2063611"/>
                <a:gd name="connsiteY64" fmla="*/ 2895600 h 4100757"/>
                <a:gd name="connsiteX65" fmla="*/ 336155 w 2063611"/>
                <a:gd name="connsiteY65" fmla="*/ 2907030 h 4100757"/>
                <a:gd name="connsiteX66" fmla="*/ 294245 w 2063611"/>
                <a:gd name="connsiteY66" fmla="*/ 2948940 h 4100757"/>
                <a:gd name="connsiteX67" fmla="*/ 354252 w 2063611"/>
                <a:gd name="connsiteY67" fmla="*/ 2973705 h 4100757"/>
                <a:gd name="connsiteX68" fmla="*/ 504747 w 2063611"/>
                <a:gd name="connsiteY68" fmla="*/ 3022282 h 4100757"/>
                <a:gd name="connsiteX69" fmla="*/ 596187 w 2063611"/>
                <a:gd name="connsiteY69" fmla="*/ 3050857 h 4100757"/>
                <a:gd name="connsiteX70" fmla="*/ 818120 w 2063611"/>
                <a:gd name="connsiteY70" fmla="*/ 2947035 h 4100757"/>
                <a:gd name="connsiteX71" fmla="*/ 950517 w 2063611"/>
                <a:gd name="connsiteY71" fmla="*/ 2920365 h 4100757"/>
                <a:gd name="connsiteX72" fmla="*/ 917943 w 2063611"/>
                <a:gd name="connsiteY72" fmla="*/ 4088766 h 4100757"/>
                <a:gd name="connsiteX73" fmla="*/ 1156184 w 2063611"/>
                <a:gd name="connsiteY73" fmla="*/ 4100199 h 4100757"/>
                <a:gd name="connsiteX74" fmla="*/ 1112442 w 2063611"/>
                <a:gd name="connsiteY74" fmla="*/ 3013710 h 4100757"/>
                <a:gd name="connsiteX75" fmla="*/ 1184832 w 2063611"/>
                <a:gd name="connsiteY75" fmla="*/ 2989897 h 4100757"/>
                <a:gd name="connsiteX76" fmla="*/ 1461057 w 2063611"/>
                <a:gd name="connsiteY76" fmla="*/ 3019425 h 4100757"/>
                <a:gd name="connsiteX77" fmla="*/ 1554402 w 2063611"/>
                <a:gd name="connsiteY77" fmla="*/ 2995612 h 4100757"/>
                <a:gd name="connsiteX78" fmla="*/ 1672512 w 2063611"/>
                <a:gd name="connsiteY78" fmla="*/ 3023235 h 4100757"/>
                <a:gd name="connsiteX79" fmla="*/ 1741092 w 2063611"/>
                <a:gd name="connsiteY79" fmla="*/ 2988945 h 4100757"/>
                <a:gd name="connsiteX80" fmla="*/ 1886825 w 2063611"/>
                <a:gd name="connsiteY80" fmla="*/ 3002280 h 4100757"/>
                <a:gd name="connsiteX81" fmla="*/ 1881110 w 2063611"/>
                <a:gd name="connsiteY81" fmla="*/ 2937510 h 4100757"/>
                <a:gd name="connsiteX82" fmla="*/ 1957310 w 2063611"/>
                <a:gd name="connsiteY82" fmla="*/ 2940367 h 4100757"/>
                <a:gd name="connsiteX83" fmla="*/ 1941117 w 2063611"/>
                <a:gd name="connsiteY83" fmla="*/ 2906077 h 4100757"/>
                <a:gd name="connsiteX84" fmla="*/ 1836342 w 2063611"/>
                <a:gd name="connsiteY84" fmla="*/ 2846070 h 4100757"/>
                <a:gd name="connsiteX85" fmla="*/ 1876347 w 2063611"/>
                <a:gd name="connsiteY85" fmla="*/ 2811780 h 4100757"/>
                <a:gd name="connsiteX86" fmla="*/ 1902065 w 2063611"/>
                <a:gd name="connsiteY86" fmla="*/ 2783205 h 4100757"/>
                <a:gd name="connsiteX87" fmla="*/ 2024937 w 2063611"/>
                <a:gd name="connsiteY87" fmla="*/ 2750820 h 4100757"/>
                <a:gd name="connsiteX88" fmla="*/ 2029700 w 2063611"/>
                <a:gd name="connsiteY88" fmla="*/ 2704147 h 4100757"/>
                <a:gd name="connsiteX89" fmla="*/ 2001125 w 2063611"/>
                <a:gd name="connsiteY89" fmla="*/ 2663190 h 4100757"/>
                <a:gd name="connsiteX90" fmla="*/ 1936355 w 2063611"/>
                <a:gd name="connsiteY90" fmla="*/ 2638425 h 4100757"/>
                <a:gd name="connsiteX91" fmla="*/ 1785860 w 2063611"/>
                <a:gd name="connsiteY91" fmla="*/ 2644140 h 4100757"/>
                <a:gd name="connsiteX92" fmla="*/ 1490585 w 2063611"/>
                <a:gd name="connsiteY92" fmla="*/ 2531745 h 4100757"/>
                <a:gd name="connsiteX93" fmla="*/ 1584882 w 2063611"/>
                <a:gd name="connsiteY93" fmla="*/ 2527935 h 4100757"/>
                <a:gd name="connsiteX94" fmla="*/ 1817292 w 2063611"/>
                <a:gd name="connsiteY94" fmla="*/ 2559367 h 4100757"/>
                <a:gd name="connsiteX95" fmla="*/ 1931592 w 2063611"/>
                <a:gd name="connsiteY95" fmla="*/ 2442210 h 4100757"/>
                <a:gd name="connsiteX96" fmla="*/ 1993505 w 2063611"/>
                <a:gd name="connsiteY96" fmla="*/ 2409825 h 4100757"/>
                <a:gd name="connsiteX97" fmla="*/ 1985885 w 2063611"/>
                <a:gd name="connsiteY97" fmla="*/ 2380297 h 4100757"/>
                <a:gd name="connsiteX98" fmla="*/ 1542020 w 2063611"/>
                <a:gd name="connsiteY98" fmla="*/ 2321242 h 4100757"/>
                <a:gd name="connsiteX99" fmla="*/ 1547735 w 2063611"/>
                <a:gd name="connsiteY99" fmla="*/ 2275522 h 4100757"/>
                <a:gd name="connsiteX100" fmla="*/ 1816340 w 2063611"/>
                <a:gd name="connsiteY100" fmla="*/ 2284095 h 4100757"/>
                <a:gd name="connsiteX101" fmla="*/ 1987790 w 2063611"/>
                <a:gd name="connsiteY101" fmla="*/ 2151697 h 4100757"/>
                <a:gd name="connsiteX102" fmla="*/ 2006840 w 2063611"/>
                <a:gd name="connsiteY102" fmla="*/ 2117407 h 4100757"/>
                <a:gd name="connsiteX103" fmla="*/ 1692515 w 2063611"/>
                <a:gd name="connsiteY103" fmla="*/ 2054542 h 4100757"/>
                <a:gd name="connsiteX104" fmla="*/ 1801100 w 2063611"/>
                <a:gd name="connsiteY104" fmla="*/ 2020252 h 4100757"/>
                <a:gd name="connsiteX105" fmla="*/ 1829675 w 2063611"/>
                <a:gd name="connsiteY105" fmla="*/ 1993582 h 4100757"/>
                <a:gd name="connsiteX106" fmla="*/ 1868727 w 2063611"/>
                <a:gd name="connsiteY106" fmla="*/ 1927860 h 4100757"/>
                <a:gd name="connsiteX107" fmla="*/ 1593455 w 2063611"/>
                <a:gd name="connsiteY107" fmla="*/ 1862137 h 4100757"/>
                <a:gd name="connsiteX108" fmla="*/ 1816340 w 2063611"/>
                <a:gd name="connsiteY108" fmla="*/ 1730692 h 4100757"/>
                <a:gd name="connsiteX109" fmla="*/ 1584882 w 2063611"/>
                <a:gd name="connsiteY109" fmla="*/ 1722120 h 4100757"/>
                <a:gd name="connsiteX110" fmla="*/ 1632507 w 2063611"/>
                <a:gd name="connsiteY110" fmla="*/ 1685925 h 4100757"/>
                <a:gd name="connsiteX111" fmla="*/ 1641080 w 2063611"/>
                <a:gd name="connsiteY111" fmla="*/ 1644967 h 4100757"/>
                <a:gd name="connsiteX112" fmla="*/ 1430577 w 2063611"/>
                <a:gd name="connsiteY112" fmla="*/ 1605915 h 4100757"/>
                <a:gd name="connsiteX113" fmla="*/ 1512492 w 2063611"/>
                <a:gd name="connsiteY113" fmla="*/ 1549717 h 4100757"/>
                <a:gd name="connsiteX114" fmla="*/ 1690610 w 2063611"/>
                <a:gd name="connsiteY114" fmla="*/ 1452562 h 4100757"/>
                <a:gd name="connsiteX115" fmla="*/ 1532495 w 2063611"/>
                <a:gd name="connsiteY115" fmla="*/ 1428750 h 4100757"/>
                <a:gd name="connsiteX116" fmla="*/ 1513445 w 2063611"/>
                <a:gd name="connsiteY116" fmla="*/ 1381125 h 4100757"/>
                <a:gd name="connsiteX117" fmla="*/ 1275320 w 2063611"/>
                <a:gd name="connsiteY117" fmla="*/ 1353502 h 4100757"/>
                <a:gd name="connsiteX118" fmla="*/ 1561070 w 2063611"/>
                <a:gd name="connsiteY118" fmla="*/ 1321117 h 4100757"/>
                <a:gd name="connsiteX119" fmla="*/ 1586787 w 2063611"/>
                <a:gd name="connsiteY119" fmla="*/ 1202055 h 4100757"/>
                <a:gd name="connsiteX120" fmla="*/ 1433435 w 2063611"/>
                <a:gd name="connsiteY120" fmla="*/ 1143952 h 4100757"/>
                <a:gd name="connsiteX121" fmla="*/ 1120062 w 2063611"/>
                <a:gd name="connsiteY121" fmla="*/ 1087755 h 4100757"/>
                <a:gd name="connsiteX122" fmla="*/ 1302942 w 2063611"/>
                <a:gd name="connsiteY122" fmla="*/ 1102042 h 4100757"/>
                <a:gd name="connsiteX123" fmla="*/ 1399145 w 2063611"/>
                <a:gd name="connsiteY123" fmla="*/ 1087755 h 4100757"/>
                <a:gd name="connsiteX124" fmla="*/ 1501062 w 2063611"/>
                <a:gd name="connsiteY124" fmla="*/ 1033462 h 4100757"/>
                <a:gd name="connsiteX125" fmla="*/ 1524875 w 2063611"/>
                <a:gd name="connsiteY125" fmla="*/ 962025 h 4100757"/>
                <a:gd name="connsiteX126" fmla="*/ 1414385 w 2063611"/>
                <a:gd name="connsiteY126" fmla="*/ 931545 h 4100757"/>
                <a:gd name="connsiteX127" fmla="*/ 1147685 w 2063611"/>
                <a:gd name="connsiteY127" fmla="*/ 896302 h 4100757"/>
                <a:gd name="connsiteX128" fmla="*/ 1297227 w 2063611"/>
                <a:gd name="connsiteY128" fmla="*/ 877252 h 4100757"/>
                <a:gd name="connsiteX129" fmla="*/ 1344852 w 2063611"/>
                <a:gd name="connsiteY129" fmla="*/ 861060 h 4100757"/>
                <a:gd name="connsiteX130" fmla="*/ 1473440 w 2063611"/>
                <a:gd name="connsiteY130" fmla="*/ 824865 h 4100757"/>
                <a:gd name="connsiteX131" fmla="*/ 1356282 w 2063611"/>
                <a:gd name="connsiteY131" fmla="*/ 791527 h 4100757"/>
                <a:gd name="connsiteX132" fmla="*/ 1123872 w 2063611"/>
                <a:gd name="connsiteY132" fmla="*/ 748665 h 4100757"/>
                <a:gd name="connsiteX133" fmla="*/ 1012430 w 2063611"/>
                <a:gd name="connsiteY133" fmla="*/ 648652 h 4100757"/>
                <a:gd name="connsiteX134" fmla="*/ 1081010 w 2063611"/>
                <a:gd name="connsiteY134" fmla="*/ 666750 h 4100757"/>
                <a:gd name="connsiteX135" fmla="*/ 1237220 w 2063611"/>
                <a:gd name="connsiteY135" fmla="*/ 720090 h 4100757"/>
                <a:gd name="connsiteX136" fmla="*/ 1382000 w 2063611"/>
                <a:gd name="connsiteY136" fmla="*/ 660082 h 4100757"/>
                <a:gd name="connsiteX137" fmla="*/ 1167687 w 2063611"/>
                <a:gd name="connsiteY137" fmla="*/ 582930 h 4100757"/>
                <a:gd name="connsiteX138" fmla="*/ 1173402 w 2063611"/>
                <a:gd name="connsiteY138" fmla="*/ 506730 h 4100757"/>
                <a:gd name="connsiteX139" fmla="*/ 1221027 w 2063611"/>
                <a:gd name="connsiteY139" fmla="*/ 408622 h 4100757"/>
                <a:gd name="connsiteX140" fmla="*/ 1244840 w 2063611"/>
                <a:gd name="connsiteY140" fmla="*/ 291465 h 4100757"/>
                <a:gd name="connsiteX141" fmla="*/ 1028622 w 2063611"/>
                <a:gd name="connsiteY141" fmla="*/ 443865 h 4100757"/>
                <a:gd name="connsiteX142" fmla="*/ 1051482 w 2063611"/>
                <a:gd name="connsiteY142" fmla="*/ 315277 h 4100757"/>
                <a:gd name="connsiteX143" fmla="*/ 1045767 w 2063611"/>
                <a:gd name="connsiteY143" fmla="*/ 244792 h 4100757"/>
                <a:gd name="connsiteX144" fmla="*/ 1105775 w 2063611"/>
                <a:gd name="connsiteY144" fmla="*/ 204787 h 4100757"/>
                <a:gd name="connsiteX145" fmla="*/ 1057197 w 2063611"/>
                <a:gd name="connsiteY145" fmla="*/ 178117 h 4100757"/>
                <a:gd name="connsiteX146" fmla="*/ 984807 w 2063611"/>
                <a:gd name="connsiteY146" fmla="*/ 184785 h 4100757"/>
                <a:gd name="connsiteX147" fmla="*/ 989570 w 2063611"/>
                <a:gd name="connsiteY147" fmla="*/ 104775 h 4100757"/>
                <a:gd name="connsiteX148" fmla="*/ 941945 w 2063611"/>
                <a:gd name="connsiteY148" fmla="*/ 0 h 4100757"/>
                <a:gd name="connsiteX149" fmla="*/ 941945 w 2063611"/>
                <a:gd name="connsiteY149" fmla="*/ 0 h 4100757"/>
                <a:gd name="connsiteX150" fmla="*/ 941945 w 2063611"/>
                <a:gd name="connsiteY150" fmla="*/ 0 h 4100757"/>
                <a:gd name="connsiteX151" fmla="*/ 879080 w 2063611"/>
                <a:gd name="connsiteY151" fmla="*/ 280035 h 4100757"/>
                <a:gd name="connsiteX152" fmla="*/ 900987 w 2063611"/>
                <a:gd name="connsiteY152" fmla="*/ 320040 h 4100757"/>
                <a:gd name="connsiteX153" fmla="*/ 879080 w 2063611"/>
                <a:gd name="connsiteY153" fmla="*/ 280035 h 4100757"/>
                <a:gd name="connsiteX154" fmla="*/ 856220 w 2063611"/>
                <a:gd name="connsiteY154" fmla="*/ 397192 h 4100757"/>
                <a:gd name="connsiteX155" fmla="*/ 869555 w 2063611"/>
                <a:gd name="connsiteY155" fmla="*/ 428625 h 4100757"/>
                <a:gd name="connsiteX156" fmla="*/ 856220 w 2063611"/>
                <a:gd name="connsiteY156" fmla="*/ 397192 h 4100757"/>
                <a:gd name="connsiteX157" fmla="*/ 1109585 w 2063611"/>
                <a:gd name="connsiteY157" fmla="*/ 462915 h 4100757"/>
                <a:gd name="connsiteX158" fmla="*/ 1059102 w 2063611"/>
                <a:gd name="connsiteY158" fmla="*/ 503872 h 4100757"/>
                <a:gd name="connsiteX159" fmla="*/ 1109585 w 2063611"/>
                <a:gd name="connsiteY159" fmla="*/ 462915 h 4100757"/>
                <a:gd name="connsiteX160" fmla="*/ 1001952 w 2063611"/>
                <a:gd name="connsiteY160" fmla="*/ 577215 h 4100757"/>
                <a:gd name="connsiteX161" fmla="*/ 1021955 w 2063611"/>
                <a:gd name="connsiteY161" fmla="*/ 592455 h 4100757"/>
                <a:gd name="connsiteX162" fmla="*/ 1001952 w 2063611"/>
                <a:gd name="connsiteY162" fmla="*/ 577215 h 4100757"/>
                <a:gd name="connsiteX163" fmla="*/ 1001952 w 2063611"/>
                <a:gd name="connsiteY163" fmla="*/ 577215 h 4100757"/>
                <a:gd name="connsiteX164" fmla="*/ 1103870 w 2063611"/>
                <a:gd name="connsiteY164" fmla="*/ 596265 h 4100757"/>
                <a:gd name="connsiteX165" fmla="*/ 1103870 w 2063611"/>
                <a:gd name="connsiteY165" fmla="*/ 596265 h 4100757"/>
                <a:gd name="connsiteX166" fmla="*/ 1243887 w 2063611"/>
                <a:gd name="connsiteY166" fmla="*/ 625792 h 4100757"/>
                <a:gd name="connsiteX167" fmla="*/ 1243887 w 2063611"/>
                <a:gd name="connsiteY167" fmla="*/ 625792 h 4100757"/>
                <a:gd name="connsiteX168" fmla="*/ 1025765 w 2063611"/>
                <a:gd name="connsiteY168" fmla="*/ 753427 h 4100757"/>
                <a:gd name="connsiteX169" fmla="*/ 1021002 w 2063611"/>
                <a:gd name="connsiteY169" fmla="*/ 773430 h 4100757"/>
                <a:gd name="connsiteX170" fmla="*/ 1025765 w 2063611"/>
                <a:gd name="connsiteY170" fmla="*/ 753427 h 4100757"/>
                <a:gd name="connsiteX171" fmla="*/ 1025765 w 2063611"/>
                <a:gd name="connsiteY171" fmla="*/ 753427 h 4100757"/>
                <a:gd name="connsiteX172" fmla="*/ 954327 w 2063611"/>
                <a:gd name="connsiteY172" fmla="*/ 860107 h 4100757"/>
                <a:gd name="connsiteX173" fmla="*/ 954327 w 2063611"/>
                <a:gd name="connsiteY173" fmla="*/ 860107 h 4100757"/>
                <a:gd name="connsiteX174" fmla="*/ 1029575 w 2063611"/>
                <a:gd name="connsiteY174" fmla="*/ 877252 h 4100757"/>
                <a:gd name="connsiteX175" fmla="*/ 1029575 w 2063611"/>
                <a:gd name="connsiteY175" fmla="*/ 877252 h 4100757"/>
                <a:gd name="connsiteX176" fmla="*/ 914322 w 2063611"/>
                <a:gd name="connsiteY176" fmla="*/ 881062 h 4100757"/>
                <a:gd name="connsiteX177" fmla="*/ 914322 w 2063611"/>
                <a:gd name="connsiteY177" fmla="*/ 881062 h 4100757"/>
                <a:gd name="connsiteX178" fmla="*/ 867650 w 2063611"/>
                <a:gd name="connsiteY178" fmla="*/ 897255 h 4100757"/>
                <a:gd name="connsiteX179" fmla="*/ 867650 w 2063611"/>
                <a:gd name="connsiteY179" fmla="*/ 897255 h 4100757"/>
                <a:gd name="connsiteX180" fmla="*/ 674292 w 2063611"/>
                <a:gd name="connsiteY180" fmla="*/ 897255 h 4100757"/>
                <a:gd name="connsiteX181" fmla="*/ 770495 w 2063611"/>
                <a:gd name="connsiteY181" fmla="*/ 939165 h 4100757"/>
                <a:gd name="connsiteX182" fmla="*/ 674292 w 2063611"/>
                <a:gd name="connsiteY182" fmla="*/ 897255 h 4100757"/>
                <a:gd name="connsiteX183" fmla="*/ 1525827 w 2063611"/>
                <a:gd name="connsiteY183" fmla="*/ 1320165 h 4100757"/>
                <a:gd name="connsiteX184" fmla="*/ 1525827 w 2063611"/>
                <a:gd name="connsiteY184" fmla="*/ 1320165 h 4100757"/>
                <a:gd name="connsiteX185" fmla="*/ 750492 w 2063611"/>
                <a:gd name="connsiteY185" fmla="*/ 1416367 h 4100757"/>
                <a:gd name="connsiteX186" fmla="*/ 750492 w 2063611"/>
                <a:gd name="connsiteY186" fmla="*/ 1416367 h 4100757"/>
                <a:gd name="connsiteX187" fmla="*/ 1551545 w 2063611"/>
                <a:gd name="connsiteY187" fmla="*/ 1757362 h 4100757"/>
                <a:gd name="connsiteX188" fmla="*/ 1551545 w 2063611"/>
                <a:gd name="connsiteY188" fmla="*/ 1757362 h 4100757"/>
                <a:gd name="connsiteX189" fmla="*/ 1759190 w 2063611"/>
                <a:gd name="connsiteY189" fmla="*/ 1800225 h 4100757"/>
                <a:gd name="connsiteX190" fmla="*/ 1759190 w 2063611"/>
                <a:gd name="connsiteY190" fmla="*/ 1800225 h 4100757"/>
                <a:gd name="connsiteX191" fmla="*/ 1762047 w 2063611"/>
                <a:gd name="connsiteY191" fmla="*/ 1999297 h 4100757"/>
                <a:gd name="connsiteX192" fmla="*/ 1762047 w 2063611"/>
                <a:gd name="connsiteY192" fmla="*/ 1999297 h 4100757"/>
                <a:gd name="connsiteX193" fmla="*/ 144702 w 2063611"/>
                <a:gd name="connsiteY193" fmla="*/ 2322195 h 4100757"/>
                <a:gd name="connsiteX194" fmla="*/ 144702 w 2063611"/>
                <a:gd name="connsiteY194" fmla="*/ 2322195 h 4100757"/>
                <a:gd name="connsiteX195" fmla="*/ 294245 w 2063611"/>
                <a:gd name="connsiteY195" fmla="*/ 2390775 h 4100757"/>
                <a:gd name="connsiteX196" fmla="*/ 461885 w 2063611"/>
                <a:gd name="connsiteY196" fmla="*/ 2419350 h 4100757"/>
                <a:gd name="connsiteX197" fmla="*/ 294245 w 2063611"/>
                <a:gd name="connsiteY197" fmla="*/ 2390775 h 4100757"/>
                <a:gd name="connsiteX198" fmla="*/ 510462 w 2063611"/>
                <a:gd name="connsiteY198" fmla="*/ 2399347 h 4100757"/>
                <a:gd name="connsiteX199" fmla="*/ 510462 w 2063611"/>
                <a:gd name="connsiteY199" fmla="*/ 2399347 h 4100757"/>
                <a:gd name="connsiteX200" fmla="*/ 416165 w 2063611"/>
                <a:gd name="connsiteY200" fmla="*/ 2728912 h 4100757"/>
                <a:gd name="connsiteX201" fmla="*/ 416165 w 2063611"/>
                <a:gd name="connsiteY201" fmla="*/ 2728912 h 4100757"/>
                <a:gd name="connsiteX0" fmla="*/ 941945 w 2063611"/>
                <a:gd name="connsiteY0" fmla="*/ 0 h 4100757"/>
                <a:gd name="connsiteX1" fmla="*/ 876222 w 2063611"/>
                <a:gd name="connsiteY1" fmla="*/ 98107 h 4100757"/>
                <a:gd name="connsiteX2" fmla="*/ 901940 w 2063611"/>
                <a:gd name="connsiteY2" fmla="*/ 231457 h 4100757"/>
                <a:gd name="connsiteX3" fmla="*/ 826692 w 2063611"/>
                <a:gd name="connsiteY3" fmla="*/ 186690 h 4100757"/>
                <a:gd name="connsiteX4" fmla="*/ 810500 w 2063611"/>
                <a:gd name="connsiteY4" fmla="*/ 294322 h 4100757"/>
                <a:gd name="connsiteX5" fmla="*/ 802880 w 2063611"/>
                <a:gd name="connsiteY5" fmla="*/ 320992 h 4100757"/>
                <a:gd name="connsiteX6" fmla="*/ 677150 w 2063611"/>
                <a:gd name="connsiteY6" fmla="*/ 374332 h 4100757"/>
                <a:gd name="connsiteX7" fmla="*/ 696200 w 2063611"/>
                <a:gd name="connsiteY7" fmla="*/ 443865 h 4100757"/>
                <a:gd name="connsiteX8" fmla="*/ 707630 w 2063611"/>
                <a:gd name="connsiteY8" fmla="*/ 532447 h 4100757"/>
                <a:gd name="connsiteX9" fmla="*/ 820977 w 2063611"/>
                <a:gd name="connsiteY9" fmla="*/ 566737 h 4100757"/>
                <a:gd name="connsiteX10" fmla="*/ 940040 w 2063611"/>
                <a:gd name="connsiteY10" fmla="*/ 570547 h 4100757"/>
                <a:gd name="connsiteX11" fmla="*/ 724775 w 2063611"/>
                <a:gd name="connsiteY11" fmla="*/ 611505 h 4100757"/>
                <a:gd name="connsiteX12" fmla="*/ 523797 w 2063611"/>
                <a:gd name="connsiteY12" fmla="*/ 594360 h 4100757"/>
                <a:gd name="connsiteX13" fmla="*/ 590472 w 2063611"/>
                <a:gd name="connsiteY13" fmla="*/ 641985 h 4100757"/>
                <a:gd name="connsiteX14" fmla="*/ 621905 w 2063611"/>
                <a:gd name="connsiteY14" fmla="*/ 681037 h 4100757"/>
                <a:gd name="connsiteX15" fmla="*/ 707630 w 2063611"/>
                <a:gd name="connsiteY15" fmla="*/ 721042 h 4100757"/>
                <a:gd name="connsiteX16" fmla="*/ 940040 w 2063611"/>
                <a:gd name="connsiteY16" fmla="*/ 681990 h 4100757"/>
                <a:gd name="connsiteX17" fmla="*/ 667625 w 2063611"/>
                <a:gd name="connsiteY17" fmla="*/ 751522 h 4100757"/>
                <a:gd name="connsiteX18" fmla="*/ 520940 w 2063611"/>
                <a:gd name="connsiteY18" fmla="*/ 781050 h 4100757"/>
                <a:gd name="connsiteX19" fmla="*/ 523797 w 2063611"/>
                <a:gd name="connsiteY19" fmla="*/ 839152 h 4100757"/>
                <a:gd name="connsiteX20" fmla="*/ 561897 w 2063611"/>
                <a:gd name="connsiteY20" fmla="*/ 905827 h 4100757"/>
                <a:gd name="connsiteX21" fmla="*/ 495222 w 2063611"/>
                <a:gd name="connsiteY21" fmla="*/ 951547 h 4100757"/>
                <a:gd name="connsiteX22" fmla="*/ 402830 w 2063611"/>
                <a:gd name="connsiteY22" fmla="*/ 965835 h 4100757"/>
                <a:gd name="connsiteX23" fmla="*/ 539990 w 2063611"/>
                <a:gd name="connsiteY23" fmla="*/ 1060132 h 4100757"/>
                <a:gd name="connsiteX24" fmla="*/ 722870 w 2063611"/>
                <a:gd name="connsiteY24" fmla="*/ 1148715 h 4100757"/>
                <a:gd name="connsiteX25" fmla="*/ 401877 w 2063611"/>
                <a:gd name="connsiteY25" fmla="*/ 1197292 h 4100757"/>
                <a:gd name="connsiteX26" fmla="*/ 523797 w 2063611"/>
                <a:gd name="connsiteY26" fmla="*/ 1303020 h 4100757"/>
                <a:gd name="connsiteX27" fmla="*/ 359015 w 2063611"/>
                <a:gd name="connsiteY27" fmla="*/ 1358265 h 4100757"/>
                <a:gd name="connsiteX28" fmla="*/ 630477 w 2063611"/>
                <a:gd name="connsiteY28" fmla="*/ 1405890 h 4100757"/>
                <a:gd name="connsiteX29" fmla="*/ 610475 w 2063611"/>
                <a:gd name="connsiteY29" fmla="*/ 1480185 h 4100757"/>
                <a:gd name="connsiteX30" fmla="*/ 279005 w 2063611"/>
                <a:gd name="connsiteY30" fmla="*/ 1581150 h 4100757"/>
                <a:gd name="connsiteX31" fmla="*/ 543800 w 2063611"/>
                <a:gd name="connsiteY31" fmla="*/ 1681162 h 4100757"/>
                <a:gd name="connsiteX32" fmla="*/ 620000 w 2063611"/>
                <a:gd name="connsiteY32" fmla="*/ 1659255 h 4100757"/>
                <a:gd name="connsiteX33" fmla="*/ 727632 w 2063611"/>
                <a:gd name="connsiteY33" fmla="*/ 1655445 h 4100757"/>
                <a:gd name="connsiteX34" fmla="*/ 597140 w 2063611"/>
                <a:gd name="connsiteY34" fmla="*/ 1752600 h 4100757"/>
                <a:gd name="connsiteX35" fmla="*/ 210425 w 2063611"/>
                <a:gd name="connsiteY35" fmla="*/ 1787842 h 4100757"/>
                <a:gd name="connsiteX36" fmla="*/ 207567 w 2063611"/>
                <a:gd name="connsiteY36" fmla="*/ 1855470 h 4100757"/>
                <a:gd name="connsiteX37" fmla="*/ 328535 w 2063611"/>
                <a:gd name="connsiteY37" fmla="*/ 1906905 h 4100757"/>
                <a:gd name="connsiteX38" fmla="*/ 465695 w 2063611"/>
                <a:gd name="connsiteY38" fmla="*/ 1909762 h 4100757"/>
                <a:gd name="connsiteX39" fmla="*/ 546657 w 2063611"/>
                <a:gd name="connsiteY39" fmla="*/ 1945957 h 4100757"/>
                <a:gd name="connsiteX40" fmla="*/ 595235 w 2063611"/>
                <a:gd name="connsiteY40" fmla="*/ 1997392 h 4100757"/>
                <a:gd name="connsiteX41" fmla="*/ 268527 w 2063611"/>
                <a:gd name="connsiteY41" fmla="*/ 2017395 h 4100757"/>
                <a:gd name="connsiteX42" fmla="*/ 229475 w 2063611"/>
                <a:gd name="connsiteY42" fmla="*/ 2042160 h 4100757"/>
                <a:gd name="connsiteX43" fmla="*/ 255192 w 2063611"/>
                <a:gd name="connsiteY43" fmla="*/ 2085022 h 4100757"/>
                <a:gd name="connsiteX44" fmla="*/ 413307 w 2063611"/>
                <a:gd name="connsiteY44" fmla="*/ 2144077 h 4100757"/>
                <a:gd name="connsiteX45" fmla="*/ 473315 w 2063611"/>
                <a:gd name="connsiteY45" fmla="*/ 2166937 h 4100757"/>
                <a:gd name="connsiteX46" fmla="*/ 262812 w 2063611"/>
                <a:gd name="connsiteY46" fmla="*/ 2221230 h 4100757"/>
                <a:gd name="connsiteX47" fmla="*/ 98982 w 2063611"/>
                <a:gd name="connsiteY47" fmla="*/ 2243137 h 4100757"/>
                <a:gd name="connsiteX48" fmla="*/ 38022 w 2063611"/>
                <a:gd name="connsiteY48" fmla="*/ 2283142 h 4100757"/>
                <a:gd name="connsiteX49" fmla="*/ 77075 w 2063611"/>
                <a:gd name="connsiteY49" fmla="*/ 2346007 h 4100757"/>
                <a:gd name="connsiteX50" fmla="*/ 196137 w 2063611"/>
                <a:gd name="connsiteY50" fmla="*/ 2437447 h 4100757"/>
                <a:gd name="connsiteX51" fmla="*/ 165657 w 2063611"/>
                <a:gd name="connsiteY51" fmla="*/ 2471737 h 4100757"/>
                <a:gd name="connsiteX52" fmla="*/ 194232 w 2063611"/>
                <a:gd name="connsiteY52" fmla="*/ 2512695 h 4100757"/>
                <a:gd name="connsiteX53" fmla="*/ 294245 w 2063611"/>
                <a:gd name="connsiteY53" fmla="*/ 2551747 h 4100757"/>
                <a:gd name="connsiteX54" fmla="*/ 69455 w 2063611"/>
                <a:gd name="connsiteY54" fmla="*/ 2582227 h 4100757"/>
                <a:gd name="connsiteX55" fmla="*/ 51357 w 2063611"/>
                <a:gd name="connsiteY55" fmla="*/ 2652712 h 4100757"/>
                <a:gd name="connsiteX56" fmla="*/ 103745 w 2063611"/>
                <a:gd name="connsiteY56" fmla="*/ 2686050 h 4100757"/>
                <a:gd name="connsiteX57" fmla="*/ 207567 w 2063611"/>
                <a:gd name="connsiteY57" fmla="*/ 2720340 h 4100757"/>
                <a:gd name="connsiteX58" fmla="*/ 255192 w 2063611"/>
                <a:gd name="connsiteY58" fmla="*/ 2748915 h 4100757"/>
                <a:gd name="connsiteX59" fmla="*/ 351395 w 2063611"/>
                <a:gd name="connsiteY59" fmla="*/ 2726055 h 4100757"/>
                <a:gd name="connsiteX60" fmla="*/ 247572 w 2063611"/>
                <a:gd name="connsiteY60" fmla="*/ 2751772 h 4100757"/>
                <a:gd name="connsiteX61" fmla="*/ 38022 w 2063611"/>
                <a:gd name="connsiteY61" fmla="*/ 2799397 h 4100757"/>
                <a:gd name="connsiteX62" fmla="*/ 38975 w 2063611"/>
                <a:gd name="connsiteY62" fmla="*/ 2858452 h 4100757"/>
                <a:gd name="connsiteX63" fmla="*/ 81837 w 2063611"/>
                <a:gd name="connsiteY63" fmla="*/ 2887980 h 4100757"/>
                <a:gd name="connsiteX64" fmla="*/ 148512 w 2063611"/>
                <a:gd name="connsiteY64" fmla="*/ 2895600 h 4100757"/>
                <a:gd name="connsiteX65" fmla="*/ 336155 w 2063611"/>
                <a:gd name="connsiteY65" fmla="*/ 2907030 h 4100757"/>
                <a:gd name="connsiteX66" fmla="*/ 294245 w 2063611"/>
                <a:gd name="connsiteY66" fmla="*/ 2948940 h 4100757"/>
                <a:gd name="connsiteX67" fmla="*/ 354252 w 2063611"/>
                <a:gd name="connsiteY67" fmla="*/ 2973705 h 4100757"/>
                <a:gd name="connsiteX68" fmla="*/ 504747 w 2063611"/>
                <a:gd name="connsiteY68" fmla="*/ 3022282 h 4100757"/>
                <a:gd name="connsiteX69" fmla="*/ 596187 w 2063611"/>
                <a:gd name="connsiteY69" fmla="*/ 3050857 h 4100757"/>
                <a:gd name="connsiteX70" fmla="*/ 818120 w 2063611"/>
                <a:gd name="connsiteY70" fmla="*/ 2947035 h 4100757"/>
                <a:gd name="connsiteX71" fmla="*/ 950517 w 2063611"/>
                <a:gd name="connsiteY71" fmla="*/ 2920365 h 4100757"/>
                <a:gd name="connsiteX72" fmla="*/ 917943 w 2063611"/>
                <a:gd name="connsiteY72" fmla="*/ 4088766 h 4100757"/>
                <a:gd name="connsiteX73" fmla="*/ 1156184 w 2063611"/>
                <a:gd name="connsiteY73" fmla="*/ 4100199 h 4100757"/>
                <a:gd name="connsiteX74" fmla="*/ 1112442 w 2063611"/>
                <a:gd name="connsiteY74" fmla="*/ 3013710 h 4100757"/>
                <a:gd name="connsiteX75" fmla="*/ 1184832 w 2063611"/>
                <a:gd name="connsiteY75" fmla="*/ 2989897 h 4100757"/>
                <a:gd name="connsiteX76" fmla="*/ 1461057 w 2063611"/>
                <a:gd name="connsiteY76" fmla="*/ 3019425 h 4100757"/>
                <a:gd name="connsiteX77" fmla="*/ 1554402 w 2063611"/>
                <a:gd name="connsiteY77" fmla="*/ 2995612 h 4100757"/>
                <a:gd name="connsiteX78" fmla="*/ 1672512 w 2063611"/>
                <a:gd name="connsiteY78" fmla="*/ 3023235 h 4100757"/>
                <a:gd name="connsiteX79" fmla="*/ 1741092 w 2063611"/>
                <a:gd name="connsiteY79" fmla="*/ 2988945 h 4100757"/>
                <a:gd name="connsiteX80" fmla="*/ 1886825 w 2063611"/>
                <a:gd name="connsiteY80" fmla="*/ 3002280 h 4100757"/>
                <a:gd name="connsiteX81" fmla="*/ 1881110 w 2063611"/>
                <a:gd name="connsiteY81" fmla="*/ 2937510 h 4100757"/>
                <a:gd name="connsiteX82" fmla="*/ 1957310 w 2063611"/>
                <a:gd name="connsiteY82" fmla="*/ 2940367 h 4100757"/>
                <a:gd name="connsiteX83" fmla="*/ 1941117 w 2063611"/>
                <a:gd name="connsiteY83" fmla="*/ 2906077 h 4100757"/>
                <a:gd name="connsiteX84" fmla="*/ 1836342 w 2063611"/>
                <a:gd name="connsiteY84" fmla="*/ 2846070 h 4100757"/>
                <a:gd name="connsiteX85" fmla="*/ 1876347 w 2063611"/>
                <a:gd name="connsiteY85" fmla="*/ 2811780 h 4100757"/>
                <a:gd name="connsiteX86" fmla="*/ 1902065 w 2063611"/>
                <a:gd name="connsiteY86" fmla="*/ 2783205 h 4100757"/>
                <a:gd name="connsiteX87" fmla="*/ 2024937 w 2063611"/>
                <a:gd name="connsiteY87" fmla="*/ 2750820 h 4100757"/>
                <a:gd name="connsiteX88" fmla="*/ 2029700 w 2063611"/>
                <a:gd name="connsiteY88" fmla="*/ 2704147 h 4100757"/>
                <a:gd name="connsiteX89" fmla="*/ 2001125 w 2063611"/>
                <a:gd name="connsiteY89" fmla="*/ 2663190 h 4100757"/>
                <a:gd name="connsiteX90" fmla="*/ 1936355 w 2063611"/>
                <a:gd name="connsiteY90" fmla="*/ 2638425 h 4100757"/>
                <a:gd name="connsiteX91" fmla="*/ 1785860 w 2063611"/>
                <a:gd name="connsiteY91" fmla="*/ 2644140 h 4100757"/>
                <a:gd name="connsiteX92" fmla="*/ 1490585 w 2063611"/>
                <a:gd name="connsiteY92" fmla="*/ 2531745 h 4100757"/>
                <a:gd name="connsiteX93" fmla="*/ 1584882 w 2063611"/>
                <a:gd name="connsiteY93" fmla="*/ 2527935 h 4100757"/>
                <a:gd name="connsiteX94" fmla="*/ 1817292 w 2063611"/>
                <a:gd name="connsiteY94" fmla="*/ 2559367 h 4100757"/>
                <a:gd name="connsiteX95" fmla="*/ 1931592 w 2063611"/>
                <a:gd name="connsiteY95" fmla="*/ 2442210 h 4100757"/>
                <a:gd name="connsiteX96" fmla="*/ 1993505 w 2063611"/>
                <a:gd name="connsiteY96" fmla="*/ 2409825 h 4100757"/>
                <a:gd name="connsiteX97" fmla="*/ 1985885 w 2063611"/>
                <a:gd name="connsiteY97" fmla="*/ 2380297 h 4100757"/>
                <a:gd name="connsiteX98" fmla="*/ 1542020 w 2063611"/>
                <a:gd name="connsiteY98" fmla="*/ 2321242 h 4100757"/>
                <a:gd name="connsiteX99" fmla="*/ 1547735 w 2063611"/>
                <a:gd name="connsiteY99" fmla="*/ 2275522 h 4100757"/>
                <a:gd name="connsiteX100" fmla="*/ 1816340 w 2063611"/>
                <a:gd name="connsiteY100" fmla="*/ 2284095 h 4100757"/>
                <a:gd name="connsiteX101" fmla="*/ 1987790 w 2063611"/>
                <a:gd name="connsiteY101" fmla="*/ 2151697 h 4100757"/>
                <a:gd name="connsiteX102" fmla="*/ 2006840 w 2063611"/>
                <a:gd name="connsiteY102" fmla="*/ 2117407 h 4100757"/>
                <a:gd name="connsiteX103" fmla="*/ 1692515 w 2063611"/>
                <a:gd name="connsiteY103" fmla="*/ 2054542 h 4100757"/>
                <a:gd name="connsiteX104" fmla="*/ 1801100 w 2063611"/>
                <a:gd name="connsiteY104" fmla="*/ 2020252 h 4100757"/>
                <a:gd name="connsiteX105" fmla="*/ 1829675 w 2063611"/>
                <a:gd name="connsiteY105" fmla="*/ 1993582 h 4100757"/>
                <a:gd name="connsiteX106" fmla="*/ 1868727 w 2063611"/>
                <a:gd name="connsiteY106" fmla="*/ 1927860 h 4100757"/>
                <a:gd name="connsiteX107" fmla="*/ 1593455 w 2063611"/>
                <a:gd name="connsiteY107" fmla="*/ 1862137 h 4100757"/>
                <a:gd name="connsiteX108" fmla="*/ 1816340 w 2063611"/>
                <a:gd name="connsiteY108" fmla="*/ 1730692 h 4100757"/>
                <a:gd name="connsiteX109" fmla="*/ 1584882 w 2063611"/>
                <a:gd name="connsiteY109" fmla="*/ 1722120 h 4100757"/>
                <a:gd name="connsiteX110" fmla="*/ 1632507 w 2063611"/>
                <a:gd name="connsiteY110" fmla="*/ 1685925 h 4100757"/>
                <a:gd name="connsiteX111" fmla="*/ 1641080 w 2063611"/>
                <a:gd name="connsiteY111" fmla="*/ 1644967 h 4100757"/>
                <a:gd name="connsiteX112" fmla="*/ 1430577 w 2063611"/>
                <a:gd name="connsiteY112" fmla="*/ 1605915 h 4100757"/>
                <a:gd name="connsiteX113" fmla="*/ 1512492 w 2063611"/>
                <a:gd name="connsiteY113" fmla="*/ 1549717 h 4100757"/>
                <a:gd name="connsiteX114" fmla="*/ 1690610 w 2063611"/>
                <a:gd name="connsiteY114" fmla="*/ 1452562 h 4100757"/>
                <a:gd name="connsiteX115" fmla="*/ 1532495 w 2063611"/>
                <a:gd name="connsiteY115" fmla="*/ 1428750 h 4100757"/>
                <a:gd name="connsiteX116" fmla="*/ 1513445 w 2063611"/>
                <a:gd name="connsiteY116" fmla="*/ 1381125 h 4100757"/>
                <a:gd name="connsiteX117" fmla="*/ 1275320 w 2063611"/>
                <a:gd name="connsiteY117" fmla="*/ 1353502 h 4100757"/>
                <a:gd name="connsiteX118" fmla="*/ 1561070 w 2063611"/>
                <a:gd name="connsiteY118" fmla="*/ 1321117 h 4100757"/>
                <a:gd name="connsiteX119" fmla="*/ 1586787 w 2063611"/>
                <a:gd name="connsiteY119" fmla="*/ 1202055 h 4100757"/>
                <a:gd name="connsiteX120" fmla="*/ 1433435 w 2063611"/>
                <a:gd name="connsiteY120" fmla="*/ 1143952 h 4100757"/>
                <a:gd name="connsiteX121" fmla="*/ 1120062 w 2063611"/>
                <a:gd name="connsiteY121" fmla="*/ 1087755 h 4100757"/>
                <a:gd name="connsiteX122" fmla="*/ 1302942 w 2063611"/>
                <a:gd name="connsiteY122" fmla="*/ 1102042 h 4100757"/>
                <a:gd name="connsiteX123" fmla="*/ 1399145 w 2063611"/>
                <a:gd name="connsiteY123" fmla="*/ 1087755 h 4100757"/>
                <a:gd name="connsiteX124" fmla="*/ 1501062 w 2063611"/>
                <a:gd name="connsiteY124" fmla="*/ 1033462 h 4100757"/>
                <a:gd name="connsiteX125" fmla="*/ 1524875 w 2063611"/>
                <a:gd name="connsiteY125" fmla="*/ 962025 h 4100757"/>
                <a:gd name="connsiteX126" fmla="*/ 1414385 w 2063611"/>
                <a:gd name="connsiteY126" fmla="*/ 931545 h 4100757"/>
                <a:gd name="connsiteX127" fmla="*/ 1147685 w 2063611"/>
                <a:gd name="connsiteY127" fmla="*/ 896302 h 4100757"/>
                <a:gd name="connsiteX128" fmla="*/ 1297227 w 2063611"/>
                <a:gd name="connsiteY128" fmla="*/ 877252 h 4100757"/>
                <a:gd name="connsiteX129" fmla="*/ 1344852 w 2063611"/>
                <a:gd name="connsiteY129" fmla="*/ 861060 h 4100757"/>
                <a:gd name="connsiteX130" fmla="*/ 1473440 w 2063611"/>
                <a:gd name="connsiteY130" fmla="*/ 824865 h 4100757"/>
                <a:gd name="connsiteX131" fmla="*/ 1356282 w 2063611"/>
                <a:gd name="connsiteY131" fmla="*/ 791527 h 4100757"/>
                <a:gd name="connsiteX132" fmla="*/ 1123872 w 2063611"/>
                <a:gd name="connsiteY132" fmla="*/ 748665 h 4100757"/>
                <a:gd name="connsiteX133" fmla="*/ 1012430 w 2063611"/>
                <a:gd name="connsiteY133" fmla="*/ 648652 h 4100757"/>
                <a:gd name="connsiteX134" fmla="*/ 1081010 w 2063611"/>
                <a:gd name="connsiteY134" fmla="*/ 666750 h 4100757"/>
                <a:gd name="connsiteX135" fmla="*/ 1237220 w 2063611"/>
                <a:gd name="connsiteY135" fmla="*/ 720090 h 4100757"/>
                <a:gd name="connsiteX136" fmla="*/ 1382000 w 2063611"/>
                <a:gd name="connsiteY136" fmla="*/ 660082 h 4100757"/>
                <a:gd name="connsiteX137" fmla="*/ 1167687 w 2063611"/>
                <a:gd name="connsiteY137" fmla="*/ 582930 h 4100757"/>
                <a:gd name="connsiteX138" fmla="*/ 1173402 w 2063611"/>
                <a:gd name="connsiteY138" fmla="*/ 506730 h 4100757"/>
                <a:gd name="connsiteX139" fmla="*/ 1221027 w 2063611"/>
                <a:gd name="connsiteY139" fmla="*/ 408622 h 4100757"/>
                <a:gd name="connsiteX140" fmla="*/ 1244840 w 2063611"/>
                <a:gd name="connsiteY140" fmla="*/ 291465 h 4100757"/>
                <a:gd name="connsiteX141" fmla="*/ 1028622 w 2063611"/>
                <a:gd name="connsiteY141" fmla="*/ 443865 h 4100757"/>
                <a:gd name="connsiteX142" fmla="*/ 1051482 w 2063611"/>
                <a:gd name="connsiteY142" fmla="*/ 315277 h 4100757"/>
                <a:gd name="connsiteX143" fmla="*/ 1045767 w 2063611"/>
                <a:gd name="connsiteY143" fmla="*/ 244792 h 4100757"/>
                <a:gd name="connsiteX144" fmla="*/ 1105775 w 2063611"/>
                <a:gd name="connsiteY144" fmla="*/ 204787 h 4100757"/>
                <a:gd name="connsiteX145" fmla="*/ 1057197 w 2063611"/>
                <a:gd name="connsiteY145" fmla="*/ 178117 h 4100757"/>
                <a:gd name="connsiteX146" fmla="*/ 984807 w 2063611"/>
                <a:gd name="connsiteY146" fmla="*/ 184785 h 4100757"/>
                <a:gd name="connsiteX147" fmla="*/ 989570 w 2063611"/>
                <a:gd name="connsiteY147" fmla="*/ 104775 h 4100757"/>
                <a:gd name="connsiteX148" fmla="*/ 941945 w 2063611"/>
                <a:gd name="connsiteY148" fmla="*/ 0 h 4100757"/>
                <a:gd name="connsiteX149" fmla="*/ 941945 w 2063611"/>
                <a:gd name="connsiteY149" fmla="*/ 0 h 4100757"/>
                <a:gd name="connsiteX150" fmla="*/ 941945 w 2063611"/>
                <a:gd name="connsiteY150" fmla="*/ 0 h 4100757"/>
                <a:gd name="connsiteX151" fmla="*/ 879080 w 2063611"/>
                <a:gd name="connsiteY151" fmla="*/ 280035 h 4100757"/>
                <a:gd name="connsiteX152" fmla="*/ 900987 w 2063611"/>
                <a:gd name="connsiteY152" fmla="*/ 320040 h 4100757"/>
                <a:gd name="connsiteX153" fmla="*/ 879080 w 2063611"/>
                <a:gd name="connsiteY153" fmla="*/ 280035 h 4100757"/>
                <a:gd name="connsiteX154" fmla="*/ 856220 w 2063611"/>
                <a:gd name="connsiteY154" fmla="*/ 397192 h 4100757"/>
                <a:gd name="connsiteX155" fmla="*/ 869555 w 2063611"/>
                <a:gd name="connsiteY155" fmla="*/ 428625 h 4100757"/>
                <a:gd name="connsiteX156" fmla="*/ 856220 w 2063611"/>
                <a:gd name="connsiteY156" fmla="*/ 397192 h 4100757"/>
                <a:gd name="connsiteX157" fmla="*/ 1109585 w 2063611"/>
                <a:gd name="connsiteY157" fmla="*/ 462915 h 4100757"/>
                <a:gd name="connsiteX158" fmla="*/ 1059102 w 2063611"/>
                <a:gd name="connsiteY158" fmla="*/ 503872 h 4100757"/>
                <a:gd name="connsiteX159" fmla="*/ 1109585 w 2063611"/>
                <a:gd name="connsiteY159" fmla="*/ 462915 h 4100757"/>
                <a:gd name="connsiteX160" fmla="*/ 1001952 w 2063611"/>
                <a:gd name="connsiteY160" fmla="*/ 577215 h 4100757"/>
                <a:gd name="connsiteX161" fmla="*/ 1021955 w 2063611"/>
                <a:gd name="connsiteY161" fmla="*/ 592455 h 4100757"/>
                <a:gd name="connsiteX162" fmla="*/ 1001952 w 2063611"/>
                <a:gd name="connsiteY162" fmla="*/ 577215 h 4100757"/>
                <a:gd name="connsiteX163" fmla="*/ 1001952 w 2063611"/>
                <a:gd name="connsiteY163" fmla="*/ 577215 h 4100757"/>
                <a:gd name="connsiteX164" fmla="*/ 1103870 w 2063611"/>
                <a:gd name="connsiteY164" fmla="*/ 596265 h 4100757"/>
                <a:gd name="connsiteX165" fmla="*/ 1103870 w 2063611"/>
                <a:gd name="connsiteY165" fmla="*/ 596265 h 4100757"/>
                <a:gd name="connsiteX166" fmla="*/ 1243887 w 2063611"/>
                <a:gd name="connsiteY166" fmla="*/ 625792 h 4100757"/>
                <a:gd name="connsiteX167" fmla="*/ 1243887 w 2063611"/>
                <a:gd name="connsiteY167" fmla="*/ 625792 h 4100757"/>
                <a:gd name="connsiteX168" fmla="*/ 1025765 w 2063611"/>
                <a:gd name="connsiteY168" fmla="*/ 753427 h 4100757"/>
                <a:gd name="connsiteX169" fmla="*/ 1021002 w 2063611"/>
                <a:gd name="connsiteY169" fmla="*/ 773430 h 4100757"/>
                <a:gd name="connsiteX170" fmla="*/ 1025765 w 2063611"/>
                <a:gd name="connsiteY170" fmla="*/ 753427 h 4100757"/>
                <a:gd name="connsiteX171" fmla="*/ 1025765 w 2063611"/>
                <a:gd name="connsiteY171" fmla="*/ 753427 h 4100757"/>
                <a:gd name="connsiteX172" fmla="*/ 954327 w 2063611"/>
                <a:gd name="connsiteY172" fmla="*/ 860107 h 4100757"/>
                <a:gd name="connsiteX173" fmla="*/ 954327 w 2063611"/>
                <a:gd name="connsiteY173" fmla="*/ 860107 h 4100757"/>
                <a:gd name="connsiteX174" fmla="*/ 1029575 w 2063611"/>
                <a:gd name="connsiteY174" fmla="*/ 877252 h 4100757"/>
                <a:gd name="connsiteX175" fmla="*/ 1029575 w 2063611"/>
                <a:gd name="connsiteY175" fmla="*/ 877252 h 4100757"/>
                <a:gd name="connsiteX176" fmla="*/ 914322 w 2063611"/>
                <a:gd name="connsiteY176" fmla="*/ 881062 h 4100757"/>
                <a:gd name="connsiteX177" fmla="*/ 914322 w 2063611"/>
                <a:gd name="connsiteY177" fmla="*/ 881062 h 4100757"/>
                <a:gd name="connsiteX178" fmla="*/ 867650 w 2063611"/>
                <a:gd name="connsiteY178" fmla="*/ 897255 h 4100757"/>
                <a:gd name="connsiteX179" fmla="*/ 867650 w 2063611"/>
                <a:gd name="connsiteY179" fmla="*/ 897255 h 4100757"/>
                <a:gd name="connsiteX180" fmla="*/ 674292 w 2063611"/>
                <a:gd name="connsiteY180" fmla="*/ 897255 h 4100757"/>
                <a:gd name="connsiteX181" fmla="*/ 770495 w 2063611"/>
                <a:gd name="connsiteY181" fmla="*/ 939165 h 4100757"/>
                <a:gd name="connsiteX182" fmla="*/ 674292 w 2063611"/>
                <a:gd name="connsiteY182" fmla="*/ 897255 h 4100757"/>
                <a:gd name="connsiteX183" fmla="*/ 1525827 w 2063611"/>
                <a:gd name="connsiteY183" fmla="*/ 1320165 h 4100757"/>
                <a:gd name="connsiteX184" fmla="*/ 1525827 w 2063611"/>
                <a:gd name="connsiteY184" fmla="*/ 1320165 h 4100757"/>
                <a:gd name="connsiteX185" fmla="*/ 750492 w 2063611"/>
                <a:gd name="connsiteY185" fmla="*/ 1416367 h 4100757"/>
                <a:gd name="connsiteX186" fmla="*/ 750492 w 2063611"/>
                <a:gd name="connsiteY186" fmla="*/ 1416367 h 4100757"/>
                <a:gd name="connsiteX187" fmla="*/ 1551545 w 2063611"/>
                <a:gd name="connsiteY187" fmla="*/ 1757362 h 4100757"/>
                <a:gd name="connsiteX188" fmla="*/ 1551545 w 2063611"/>
                <a:gd name="connsiteY188" fmla="*/ 1757362 h 4100757"/>
                <a:gd name="connsiteX189" fmla="*/ 1759190 w 2063611"/>
                <a:gd name="connsiteY189" fmla="*/ 1800225 h 4100757"/>
                <a:gd name="connsiteX190" fmla="*/ 1759190 w 2063611"/>
                <a:gd name="connsiteY190" fmla="*/ 1800225 h 4100757"/>
                <a:gd name="connsiteX191" fmla="*/ 1762047 w 2063611"/>
                <a:gd name="connsiteY191" fmla="*/ 1999297 h 4100757"/>
                <a:gd name="connsiteX192" fmla="*/ 1762047 w 2063611"/>
                <a:gd name="connsiteY192" fmla="*/ 1999297 h 4100757"/>
                <a:gd name="connsiteX193" fmla="*/ 144702 w 2063611"/>
                <a:gd name="connsiteY193" fmla="*/ 2322195 h 4100757"/>
                <a:gd name="connsiteX194" fmla="*/ 144702 w 2063611"/>
                <a:gd name="connsiteY194" fmla="*/ 2322195 h 4100757"/>
                <a:gd name="connsiteX195" fmla="*/ 294245 w 2063611"/>
                <a:gd name="connsiteY195" fmla="*/ 2390775 h 4100757"/>
                <a:gd name="connsiteX196" fmla="*/ 461885 w 2063611"/>
                <a:gd name="connsiteY196" fmla="*/ 2419350 h 4100757"/>
                <a:gd name="connsiteX197" fmla="*/ 294245 w 2063611"/>
                <a:gd name="connsiteY197" fmla="*/ 2390775 h 4100757"/>
                <a:gd name="connsiteX198" fmla="*/ 510462 w 2063611"/>
                <a:gd name="connsiteY198" fmla="*/ 2399347 h 4100757"/>
                <a:gd name="connsiteX199" fmla="*/ 510462 w 2063611"/>
                <a:gd name="connsiteY199" fmla="*/ 2399347 h 4100757"/>
                <a:gd name="connsiteX200" fmla="*/ 416165 w 2063611"/>
                <a:gd name="connsiteY200" fmla="*/ 2728912 h 4100757"/>
                <a:gd name="connsiteX201" fmla="*/ 416165 w 2063611"/>
                <a:gd name="connsiteY201" fmla="*/ 2728912 h 4100757"/>
                <a:gd name="connsiteX0" fmla="*/ 941945 w 2063611"/>
                <a:gd name="connsiteY0" fmla="*/ 0 h 4100757"/>
                <a:gd name="connsiteX1" fmla="*/ 876222 w 2063611"/>
                <a:gd name="connsiteY1" fmla="*/ 98107 h 4100757"/>
                <a:gd name="connsiteX2" fmla="*/ 901940 w 2063611"/>
                <a:gd name="connsiteY2" fmla="*/ 231457 h 4100757"/>
                <a:gd name="connsiteX3" fmla="*/ 826692 w 2063611"/>
                <a:gd name="connsiteY3" fmla="*/ 186690 h 4100757"/>
                <a:gd name="connsiteX4" fmla="*/ 810500 w 2063611"/>
                <a:gd name="connsiteY4" fmla="*/ 294322 h 4100757"/>
                <a:gd name="connsiteX5" fmla="*/ 802880 w 2063611"/>
                <a:gd name="connsiteY5" fmla="*/ 320992 h 4100757"/>
                <a:gd name="connsiteX6" fmla="*/ 677150 w 2063611"/>
                <a:gd name="connsiteY6" fmla="*/ 374332 h 4100757"/>
                <a:gd name="connsiteX7" fmla="*/ 696200 w 2063611"/>
                <a:gd name="connsiteY7" fmla="*/ 443865 h 4100757"/>
                <a:gd name="connsiteX8" fmla="*/ 707630 w 2063611"/>
                <a:gd name="connsiteY8" fmla="*/ 532447 h 4100757"/>
                <a:gd name="connsiteX9" fmla="*/ 820977 w 2063611"/>
                <a:gd name="connsiteY9" fmla="*/ 566737 h 4100757"/>
                <a:gd name="connsiteX10" fmla="*/ 940040 w 2063611"/>
                <a:gd name="connsiteY10" fmla="*/ 570547 h 4100757"/>
                <a:gd name="connsiteX11" fmla="*/ 724775 w 2063611"/>
                <a:gd name="connsiteY11" fmla="*/ 611505 h 4100757"/>
                <a:gd name="connsiteX12" fmla="*/ 523797 w 2063611"/>
                <a:gd name="connsiteY12" fmla="*/ 594360 h 4100757"/>
                <a:gd name="connsiteX13" fmla="*/ 590472 w 2063611"/>
                <a:gd name="connsiteY13" fmla="*/ 641985 h 4100757"/>
                <a:gd name="connsiteX14" fmla="*/ 621905 w 2063611"/>
                <a:gd name="connsiteY14" fmla="*/ 681037 h 4100757"/>
                <a:gd name="connsiteX15" fmla="*/ 707630 w 2063611"/>
                <a:gd name="connsiteY15" fmla="*/ 721042 h 4100757"/>
                <a:gd name="connsiteX16" fmla="*/ 940040 w 2063611"/>
                <a:gd name="connsiteY16" fmla="*/ 681990 h 4100757"/>
                <a:gd name="connsiteX17" fmla="*/ 667625 w 2063611"/>
                <a:gd name="connsiteY17" fmla="*/ 751522 h 4100757"/>
                <a:gd name="connsiteX18" fmla="*/ 520940 w 2063611"/>
                <a:gd name="connsiteY18" fmla="*/ 781050 h 4100757"/>
                <a:gd name="connsiteX19" fmla="*/ 523797 w 2063611"/>
                <a:gd name="connsiteY19" fmla="*/ 839152 h 4100757"/>
                <a:gd name="connsiteX20" fmla="*/ 561897 w 2063611"/>
                <a:gd name="connsiteY20" fmla="*/ 905827 h 4100757"/>
                <a:gd name="connsiteX21" fmla="*/ 495222 w 2063611"/>
                <a:gd name="connsiteY21" fmla="*/ 951547 h 4100757"/>
                <a:gd name="connsiteX22" fmla="*/ 402830 w 2063611"/>
                <a:gd name="connsiteY22" fmla="*/ 965835 h 4100757"/>
                <a:gd name="connsiteX23" fmla="*/ 539990 w 2063611"/>
                <a:gd name="connsiteY23" fmla="*/ 1060132 h 4100757"/>
                <a:gd name="connsiteX24" fmla="*/ 722870 w 2063611"/>
                <a:gd name="connsiteY24" fmla="*/ 1148715 h 4100757"/>
                <a:gd name="connsiteX25" fmla="*/ 401877 w 2063611"/>
                <a:gd name="connsiteY25" fmla="*/ 1197292 h 4100757"/>
                <a:gd name="connsiteX26" fmla="*/ 523797 w 2063611"/>
                <a:gd name="connsiteY26" fmla="*/ 1303020 h 4100757"/>
                <a:gd name="connsiteX27" fmla="*/ 359015 w 2063611"/>
                <a:gd name="connsiteY27" fmla="*/ 1358265 h 4100757"/>
                <a:gd name="connsiteX28" fmla="*/ 630477 w 2063611"/>
                <a:gd name="connsiteY28" fmla="*/ 1405890 h 4100757"/>
                <a:gd name="connsiteX29" fmla="*/ 610475 w 2063611"/>
                <a:gd name="connsiteY29" fmla="*/ 1480185 h 4100757"/>
                <a:gd name="connsiteX30" fmla="*/ 279005 w 2063611"/>
                <a:gd name="connsiteY30" fmla="*/ 1581150 h 4100757"/>
                <a:gd name="connsiteX31" fmla="*/ 543800 w 2063611"/>
                <a:gd name="connsiteY31" fmla="*/ 1681162 h 4100757"/>
                <a:gd name="connsiteX32" fmla="*/ 620000 w 2063611"/>
                <a:gd name="connsiteY32" fmla="*/ 1659255 h 4100757"/>
                <a:gd name="connsiteX33" fmla="*/ 727632 w 2063611"/>
                <a:gd name="connsiteY33" fmla="*/ 1655445 h 4100757"/>
                <a:gd name="connsiteX34" fmla="*/ 597140 w 2063611"/>
                <a:gd name="connsiteY34" fmla="*/ 1752600 h 4100757"/>
                <a:gd name="connsiteX35" fmla="*/ 210425 w 2063611"/>
                <a:gd name="connsiteY35" fmla="*/ 1787842 h 4100757"/>
                <a:gd name="connsiteX36" fmla="*/ 207567 w 2063611"/>
                <a:gd name="connsiteY36" fmla="*/ 1855470 h 4100757"/>
                <a:gd name="connsiteX37" fmla="*/ 328535 w 2063611"/>
                <a:gd name="connsiteY37" fmla="*/ 1906905 h 4100757"/>
                <a:gd name="connsiteX38" fmla="*/ 465695 w 2063611"/>
                <a:gd name="connsiteY38" fmla="*/ 1909762 h 4100757"/>
                <a:gd name="connsiteX39" fmla="*/ 546657 w 2063611"/>
                <a:gd name="connsiteY39" fmla="*/ 1945957 h 4100757"/>
                <a:gd name="connsiteX40" fmla="*/ 595235 w 2063611"/>
                <a:gd name="connsiteY40" fmla="*/ 1997392 h 4100757"/>
                <a:gd name="connsiteX41" fmla="*/ 268527 w 2063611"/>
                <a:gd name="connsiteY41" fmla="*/ 2017395 h 4100757"/>
                <a:gd name="connsiteX42" fmla="*/ 229475 w 2063611"/>
                <a:gd name="connsiteY42" fmla="*/ 2042160 h 4100757"/>
                <a:gd name="connsiteX43" fmla="*/ 255192 w 2063611"/>
                <a:gd name="connsiteY43" fmla="*/ 2085022 h 4100757"/>
                <a:gd name="connsiteX44" fmla="*/ 413307 w 2063611"/>
                <a:gd name="connsiteY44" fmla="*/ 2144077 h 4100757"/>
                <a:gd name="connsiteX45" fmla="*/ 473315 w 2063611"/>
                <a:gd name="connsiteY45" fmla="*/ 2166937 h 4100757"/>
                <a:gd name="connsiteX46" fmla="*/ 262812 w 2063611"/>
                <a:gd name="connsiteY46" fmla="*/ 2221230 h 4100757"/>
                <a:gd name="connsiteX47" fmla="*/ 98982 w 2063611"/>
                <a:gd name="connsiteY47" fmla="*/ 2243137 h 4100757"/>
                <a:gd name="connsiteX48" fmla="*/ 38022 w 2063611"/>
                <a:gd name="connsiteY48" fmla="*/ 2283142 h 4100757"/>
                <a:gd name="connsiteX49" fmla="*/ 77075 w 2063611"/>
                <a:gd name="connsiteY49" fmla="*/ 2346007 h 4100757"/>
                <a:gd name="connsiteX50" fmla="*/ 196137 w 2063611"/>
                <a:gd name="connsiteY50" fmla="*/ 2437447 h 4100757"/>
                <a:gd name="connsiteX51" fmla="*/ 165657 w 2063611"/>
                <a:gd name="connsiteY51" fmla="*/ 2471737 h 4100757"/>
                <a:gd name="connsiteX52" fmla="*/ 194232 w 2063611"/>
                <a:gd name="connsiteY52" fmla="*/ 2512695 h 4100757"/>
                <a:gd name="connsiteX53" fmla="*/ 294245 w 2063611"/>
                <a:gd name="connsiteY53" fmla="*/ 2551747 h 4100757"/>
                <a:gd name="connsiteX54" fmla="*/ 69455 w 2063611"/>
                <a:gd name="connsiteY54" fmla="*/ 2582227 h 4100757"/>
                <a:gd name="connsiteX55" fmla="*/ 51357 w 2063611"/>
                <a:gd name="connsiteY55" fmla="*/ 2652712 h 4100757"/>
                <a:gd name="connsiteX56" fmla="*/ 103745 w 2063611"/>
                <a:gd name="connsiteY56" fmla="*/ 2686050 h 4100757"/>
                <a:gd name="connsiteX57" fmla="*/ 207567 w 2063611"/>
                <a:gd name="connsiteY57" fmla="*/ 2720340 h 4100757"/>
                <a:gd name="connsiteX58" fmla="*/ 255192 w 2063611"/>
                <a:gd name="connsiteY58" fmla="*/ 2748915 h 4100757"/>
                <a:gd name="connsiteX59" fmla="*/ 351395 w 2063611"/>
                <a:gd name="connsiteY59" fmla="*/ 2726055 h 4100757"/>
                <a:gd name="connsiteX60" fmla="*/ 247572 w 2063611"/>
                <a:gd name="connsiteY60" fmla="*/ 2751772 h 4100757"/>
                <a:gd name="connsiteX61" fmla="*/ 38022 w 2063611"/>
                <a:gd name="connsiteY61" fmla="*/ 2799397 h 4100757"/>
                <a:gd name="connsiteX62" fmla="*/ 38975 w 2063611"/>
                <a:gd name="connsiteY62" fmla="*/ 2858452 h 4100757"/>
                <a:gd name="connsiteX63" fmla="*/ 81837 w 2063611"/>
                <a:gd name="connsiteY63" fmla="*/ 2887980 h 4100757"/>
                <a:gd name="connsiteX64" fmla="*/ 148512 w 2063611"/>
                <a:gd name="connsiteY64" fmla="*/ 2895600 h 4100757"/>
                <a:gd name="connsiteX65" fmla="*/ 336155 w 2063611"/>
                <a:gd name="connsiteY65" fmla="*/ 2907030 h 4100757"/>
                <a:gd name="connsiteX66" fmla="*/ 294245 w 2063611"/>
                <a:gd name="connsiteY66" fmla="*/ 2948940 h 4100757"/>
                <a:gd name="connsiteX67" fmla="*/ 354252 w 2063611"/>
                <a:gd name="connsiteY67" fmla="*/ 2973705 h 4100757"/>
                <a:gd name="connsiteX68" fmla="*/ 504747 w 2063611"/>
                <a:gd name="connsiteY68" fmla="*/ 3022282 h 4100757"/>
                <a:gd name="connsiteX69" fmla="*/ 596187 w 2063611"/>
                <a:gd name="connsiteY69" fmla="*/ 3050857 h 4100757"/>
                <a:gd name="connsiteX70" fmla="*/ 818120 w 2063611"/>
                <a:gd name="connsiteY70" fmla="*/ 2947035 h 4100757"/>
                <a:gd name="connsiteX71" fmla="*/ 950517 w 2063611"/>
                <a:gd name="connsiteY71" fmla="*/ 2920365 h 4100757"/>
                <a:gd name="connsiteX72" fmla="*/ 917943 w 2063611"/>
                <a:gd name="connsiteY72" fmla="*/ 4088766 h 4100757"/>
                <a:gd name="connsiteX73" fmla="*/ 1156184 w 2063611"/>
                <a:gd name="connsiteY73" fmla="*/ 4100199 h 4100757"/>
                <a:gd name="connsiteX74" fmla="*/ 1112442 w 2063611"/>
                <a:gd name="connsiteY74" fmla="*/ 3013710 h 4100757"/>
                <a:gd name="connsiteX75" fmla="*/ 1184832 w 2063611"/>
                <a:gd name="connsiteY75" fmla="*/ 2989897 h 4100757"/>
                <a:gd name="connsiteX76" fmla="*/ 1461057 w 2063611"/>
                <a:gd name="connsiteY76" fmla="*/ 3019425 h 4100757"/>
                <a:gd name="connsiteX77" fmla="*/ 1554402 w 2063611"/>
                <a:gd name="connsiteY77" fmla="*/ 2995612 h 4100757"/>
                <a:gd name="connsiteX78" fmla="*/ 1672512 w 2063611"/>
                <a:gd name="connsiteY78" fmla="*/ 3023235 h 4100757"/>
                <a:gd name="connsiteX79" fmla="*/ 1741092 w 2063611"/>
                <a:gd name="connsiteY79" fmla="*/ 2988945 h 4100757"/>
                <a:gd name="connsiteX80" fmla="*/ 1886825 w 2063611"/>
                <a:gd name="connsiteY80" fmla="*/ 3002280 h 4100757"/>
                <a:gd name="connsiteX81" fmla="*/ 1881110 w 2063611"/>
                <a:gd name="connsiteY81" fmla="*/ 2937510 h 4100757"/>
                <a:gd name="connsiteX82" fmla="*/ 1957310 w 2063611"/>
                <a:gd name="connsiteY82" fmla="*/ 2940367 h 4100757"/>
                <a:gd name="connsiteX83" fmla="*/ 1941117 w 2063611"/>
                <a:gd name="connsiteY83" fmla="*/ 2906077 h 4100757"/>
                <a:gd name="connsiteX84" fmla="*/ 1836342 w 2063611"/>
                <a:gd name="connsiteY84" fmla="*/ 2846070 h 4100757"/>
                <a:gd name="connsiteX85" fmla="*/ 1876347 w 2063611"/>
                <a:gd name="connsiteY85" fmla="*/ 2811780 h 4100757"/>
                <a:gd name="connsiteX86" fmla="*/ 1902065 w 2063611"/>
                <a:gd name="connsiteY86" fmla="*/ 2783205 h 4100757"/>
                <a:gd name="connsiteX87" fmla="*/ 2024937 w 2063611"/>
                <a:gd name="connsiteY87" fmla="*/ 2750820 h 4100757"/>
                <a:gd name="connsiteX88" fmla="*/ 2029700 w 2063611"/>
                <a:gd name="connsiteY88" fmla="*/ 2704147 h 4100757"/>
                <a:gd name="connsiteX89" fmla="*/ 2001125 w 2063611"/>
                <a:gd name="connsiteY89" fmla="*/ 2663190 h 4100757"/>
                <a:gd name="connsiteX90" fmla="*/ 1936355 w 2063611"/>
                <a:gd name="connsiteY90" fmla="*/ 2638425 h 4100757"/>
                <a:gd name="connsiteX91" fmla="*/ 1785860 w 2063611"/>
                <a:gd name="connsiteY91" fmla="*/ 2644140 h 4100757"/>
                <a:gd name="connsiteX92" fmla="*/ 1490585 w 2063611"/>
                <a:gd name="connsiteY92" fmla="*/ 2531745 h 4100757"/>
                <a:gd name="connsiteX93" fmla="*/ 1584882 w 2063611"/>
                <a:gd name="connsiteY93" fmla="*/ 2527935 h 4100757"/>
                <a:gd name="connsiteX94" fmla="*/ 1817292 w 2063611"/>
                <a:gd name="connsiteY94" fmla="*/ 2559367 h 4100757"/>
                <a:gd name="connsiteX95" fmla="*/ 1931592 w 2063611"/>
                <a:gd name="connsiteY95" fmla="*/ 2442210 h 4100757"/>
                <a:gd name="connsiteX96" fmla="*/ 1993505 w 2063611"/>
                <a:gd name="connsiteY96" fmla="*/ 2409825 h 4100757"/>
                <a:gd name="connsiteX97" fmla="*/ 1985885 w 2063611"/>
                <a:gd name="connsiteY97" fmla="*/ 2380297 h 4100757"/>
                <a:gd name="connsiteX98" fmla="*/ 1542020 w 2063611"/>
                <a:gd name="connsiteY98" fmla="*/ 2321242 h 4100757"/>
                <a:gd name="connsiteX99" fmla="*/ 1547735 w 2063611"/>
                <a:gd name="connsiteY99" fmla="*/ 2275522 h 4100757"/>
                <a:gd name="connsiteX100" fmla="*/ 1816340 w 2063611"/>
                <a:gd name="connsiteY100" fmla="*/ 2284095 h 4100757"/>
                <a:gd name="connsiteX101" fmla="*/ 1987790 w 2063611"/>
                <a:gd name="connsiteY101" fmla="*/ 2151697 h 4100757"/>
                <a:gd name="connsiteX102" fmla="*/ 2006840 w 2063611"/>
                <a:gd name="connsiteY102" fmla="*/ 2117407 h 4100757"/>
                <a:gd name="connsiteX103" fmla="*/ 1692515 w 2063611"/>
                <a:gd name="connsiteY103" fmla="*/ 2054542 h 4100757"/>
                <a:gd name="connsiteX104" fmla="*/ 1801100 w 2063611"/>
                <a:gd name="connsiteY104" fmla="*/ 2020252 h 4100757"/>
                <a:gd name="connsiteX105" fmla="*/ 1829675 w 2063611"/>
                <a:gd name="connsiteY105" fmla="*/ 1993582 h 4100757"/>
                <a:gd name="connsiteX106" fmla="*/ 1868727 w 2063611"/>
                <a:gd name="connsiteY106" fmla="*/ 1927860 h 4100757"/>
                <a:gd name="connsiteX107" fmla="*/ 1593455 w 2063611"/>
                <a:gd name="connsiteY107" fmla="*/ 1862137 h 4100757"/>
                <a:gd name="connsiteX108" fmla="*/ 1816340 w 2063611"/>
                <a:gd name="connsiteY108" fmla="*/ 1730692 h 4100757"/>
                <a:gd name="connsiteX109" fmla="*/ 1584882 w 2063611"/>
                <a:gd name="connsiteY109" fmla="*/ 1722120 h 4100757"/>
                <a:gd name="connsiteX110" fmla="*/ 1632507 w 2063611"/>
                <a:gd name="connsiteY110" fmla="*/ 1685925 h 4100757"/>
                <a:gd name="connsiteX111" fmla="*/ 1641080 w 2063611"/>
                <a:gd name="connsiteY111" fmla="*/ 1644967 h 4100757"/>
                <a:gd name="connsiteX112" fmla="*/ 1430577 w 2063611"/>
                <a:gd name="connsiteY112" fmla="*/ 1605915 h 4100757"/>
                <a:gd name="connsiteX113" fmla="*/ 1512492 w 2063611"/>
                <a:gd name="connsiteY113" fmla="*/ 1549717 h 4100757"/>
                <a:gd name="connsiteX114" fmla="*/ 1690610 w 2063611"/>
                <a:gd name="connsiteY114" fmla="*/ 1452562 h 4100757"/>
                <a:gd name="connsiteX115" fmla="*/ 1532495 w 2063611"/>
                <a:gd name="connsiteY115" fmla="*/ 1428750 h 4100757"/>
                <a:gd name="connsiteX116" fmla="*/ 1513445 w 2063611"/>
                <a:gd name="connsiteY116" fmla="*/ 1381125 h 4100757"/>
                <a:gd name="connsiteX117" fmla="*/ 1275320 w 2063611"/>
                <a:gd name="connsiteY117" fmla="*/ 1353502 h 4100757"/>
                <a:gd name="connsiteX118" fmla="*/ 1561070 w 2063611"/>
                <a:gd name="connsiteY118" fmla="*/ 1321117 h 4100757"/>
                <a:gd name="connsiteX119" fmla="*/ 1586787 w 2063611"/>
                <a:gd name="connsiteY119" fmla="*/ 1202055 h 4100757"/>
                <a:gd name="connsiteX120" fmla="*/ 1433435 w 2063611"/>
                <a:gd name="connsiteY120" fmla="*/ 1143952 h 4100757"/>
                <a:gd name="connsiteX121" fmla="*/ 1120062 w 2063611"/>
                <a:gd name="connsiteY121" fmla="*/ 1087755 h 4100757"/>
                <a:gd name="connsiteX122" fmla="*/ 1302942 w 2063611"/>
                <a:gd name="connsiteY122" fmla="*/ 1102042 h 4100757"/>
                <a:gd name="connsiteX123" fmla="*/ 1399145 w 2063611"/>
                <a:gd name="connsiteY123" fmla="*/ 1087755 h 4100757"/>
                <a:gd name="connsiteX124" fmla="*/ 1501062 w 2063611"/>
                <a:gd name="connsiteY124" fmla="*/ 1033462 h 4100757"/>
                <a:gd name="connsiteX125" fmla="*/ 1524875 w 2063611"/>
                <a:gd name="connsiteY125" fmla="*/ 962025 h 4100757"/>
                <a:gd name="connsiteX126" fmla="*/ 1414385 w 2063611"/>
                <a:gd name="connsiteY126" fmla="*/ 931545 h 4100757"/>
                <a:gd name="connsiteX127" fmla="*/ 1147685 w 2063611"/>
                <a:gd name="connsiteY127" fmla="*/ 896302 h 4100757"/>
                <a:gd name="connsiteX128" fmla="*/ 1297227 w 2063611"/>
                <a:gd name="connsiteY128" fmla="*/ 877252 h 4100757"/>
                <a:gd name="connsiteX129" fmla="*/ 1344852 w 2063611"/>
                <a:gd name="connsiteY129" fmla="*/ 861060 h 4100757"/>
                <a:gd name="connsiteX130" fmla="*/ 1473440 w 2063611"/>
                <a:gd name="connsiteY130" fmla="*/ 824865 h 4100757"/>
                <a:gd name="connsiteX131" fmla="*/ 1356282 w 2063611"/>
                <a:gd name="connsiteY131" fmla="*/ 791527 h 4100757"/>
                <a:gd name="connsiteX132" fmla="*/ 1123872 w 2063611"/>
                <a:gd name="connsiteY132" fmla="*/ 748665 h 4100757"/>
                <a:gd name="connsiteX133" fmla="*/ 1012430 w 2063611"/>
                <a:gd name="connsiteY133" fmla="*/ 648652 h 4100757"/>
                <a:gd name="connsiteX134" fmla="*/ 1081010 w 2063611"/>
                <a:gd name="connsiteY134" fmla="*/ 666750 h 4100757"/>
                <a:gd name="connsiteX135" fmla="*/ 1237220 w 2063611"/>
                <a:gd name="connsiteY135" fmla="*/ 720090 h 4100757"/>
                <a:gd name="connsiteX136" fmla="*/ 1382000 w 2063611"/>
                <a:gd name="connsiteY136" fmla="*/ 660082 h 4100757"/>
                <a:gd name="connsiteX137" fmla="*/ 1167687 w 2063611"/>
                <a:gd name="connsiteY137" fmla="*/ 582930 h 4100757"/>
                <a:gd name="connsiteX138" fmla="*/ 1173402 w 2063611"/>
                <a:gd name="connsiteY138" fmla="*/ 506730 h 4100757"/>
                <a:gd name="connsiteX139" fmla="*/ 1221027 w 2063611"/>
                <a:gd name="connsiteY139" fmla="*/ 408622 h 4100757"/>
                <a:gd name="connsiteX140" fmla="*/ 1244840 w 2063611"/>
                <a:gd name="connsiteY140" fmla="*/ 291465 h 4100757"/>
                <a:gd name="connsiteX141" fmla="*/ 1028622 w 2063611"/>
                <a:gd name="connsiteY141" fmla="*/ 443865 h 4100757"/>
                <a:gd name="connsiteX142" fmla="*/ 1051482 w 2063611"/>
                <a:gd name="connsiteY142" fmla="*/ 315277 h 4100757"/>
                <a:gd name="connsiteX143" fmla="*/ 1045767 w 2063611"/>
                <a:gd name="connsiteY143" fmla="*/ 244792 h 4100757"/>
                <a:gd name="connsiteX144" fmla="*/ 1105775 w 2063611"/>
                <a:gd name="connsiteY144" fmla="*/ 204787 h 4100757"/>
                <a:gd name="connsiteX145" fmla="*/ 1057197 w 2063611"/>
                <a:gd name="connsiteY145" fmla="*/ 178117 h 4100757"/>
                <a:gd name="connsiteX146" fmla="*/ 984807 w 2063611"/>
                <a:gd name="connsiteY146" fmla="*/ 184785 h 4100757"/>
                <a:gd name="connsiteX147" fmla="*/ 989570 w 2063611"/>
                <a:gd name="connsiteY147" fmla="*/ 104775 h 4100757"/>
                <a:gd name="connsiteX148" fmla="*/ 941945 w 2063611"/>
                <a:gd name="connsiteY148" fmla="*/ 0 h 4100757"/>
                <a:gd name="connsiteX149" fmla="*/ 941945 w 2063611"/>
                <a:gd name="connsiteY149" fmla="*/ 0 h 4100757"/>
                <a:gd name="connsiteX150" fmla="*/ 941945 w 2063611"/>
                <a:gd name="connsiteY150" fmla="*/ 0 h 4100757"/>
                <a:gd name="connsiteX151" fmla="*/ 879080 w 2063611"/>
                <a:gd name="connsiteY151" fmla="*/ 280035 h 4100757"/>
                <a:gd name="connsiteX152" fmla="*/ 900987 w 2063611"/>
                <a:gd name="connsiteY152" fmla="*/ 320040 h 4100757"/>
                <a:gd name="connsiteX153" fmla="*/ 879080 w 2063611"/>
                <a:gd name="connsiteY153" fmla="*/ 280035 h 4100757"/>
                <a:gd name="connsiteX154" fmla="*/ 856220 w 2063611"/>
                <a:gd name="connsiteY154" fmla="*/ 397192 h 4100757"/>
                <a:gd name="connsiteX155" fmla="*/ 869555 w 2063611"/>
                <a:gd name="connsiteY155" fmla="*/ 428625 h 4100757"/>
                <a:gd name="connsiteX156" fmla="*/ 856220 w 2063611"/>
                <a:gd name="connsiteY156" fmla="*/ 397192 h 4100757"/>
                <a:gd name="connsiteX157" fmla="*/ 1109585 w 2063611"/>
                <a:gd name="connsiteY157" fmla="*/ 462915 h 4100757"/>
                <a:gd name="connsiteX158" fmla="*/ 1059102 w 2063611"/>
                <a:gd name="connsiteY158" fmla="*/ 503872 h 4100757"/>
                <a:gd name="connsiteX159" fmla="*/ 1109585 w 2063611"/>
                <a:gd name="connsiteY159" fmla="*/ 462915 h 4100757"/>
                <a:gd name="connsiteX160" fmla="*/ 1001952 w 2063611"/>
                <a:gd name="connsiteY160" fmla="*/ 577215 h 4100757"/>
                <a:gd name="connsiteX161" fmla="*/ 1021955 w 2063611"/>
                <a:gd name="connsiteY161" fmla="*/ 592455 h 4100757"/>
                <a:gd name="connsiteX162" fmla="*/ 1001952 w 2063611"/>
                <a:gd name="connsiteY162" fmla="*/ 577215 h 4100757"/>
                <a:gd name="connsiteX163" fmla="*/ 1001952 w 2063611"/>
                <a:gd name="connsiteY163" fmla="*/ 577215 h 4100757"/>
                <a:gd name="connsiteX164" fmla="*/ 1103870 w 2063611"/>
                <a:gd name="connsiteY164" fmla="*/ 596265 h 4100757"/>
                <a:gd name="connsiteX165" fmla="*/ 1103870 w 2063611"/>
                <a:gd name="connsiteY165" fmla="*/ 596265 h 4100757"/>
                <a:gd name="connsiteX166" fmla="*/ 1243887 w 2063611"/>
                <a:gd name="connsiteY166" fmla="*/ 625792 h 4100757"/>
                <a:gd name="connsiteX167" fmla="*/ 1243887 w 2063611"/>
                <a:gd name="connsiteY167" fmla="*/ 625792 h 4100757"/>
                <a:gd name="connsiteX168" fmla="*/ 1025765 w 2063611"/>
                <a:gd name="connsiteY168" fmla="*/ 753427 h 4100757"/>
                <a:gd name="connsiteX169" fmla="*/ 1021002 w 2063611"/>
                <a:gd name="connsiteY169" fmla="*/ 773430 h 4100757"/>
                <a:gd name="connsiteX170" fmla="*/ 1025765 w 2063611"/>
                <a:gd name="connsiteY170" fmla="*/ 753427 h 4100757"/>
                <a:gd name="connsiteX171" fmla="*/ 1025765 w 2063611"/>
                <a:gd name="connsiteY171" fmla="*/ 753427 h 4100757"/>
                <a:gd name="connsiteX172" fmla="*/ 954327 w 2063611"/>
                <a:gd name="connsiteY172" fmla="*/ 860107 h 4100757"/>
                <a:gd name="connsiteX173" fmla="*/ 954327 w 2063611"/>
                <a:gd name="connsiteY173" fmla="*/ 860107 h 4100757"/>
                <a:gd name="connsiteX174" fmla="*/ 1029575 w 2063611"/>
                <a:gd name="connsiteY174" fmla="*/ 877252 h 4100757"/>
                <a:gd name="connsiteX175" fmla="*/ 1029575 w 2063611"/>
                <a:gd name="connsiteY175" fmla="*/ 877252 h 4100757"/>
                <a:gd name="connsiteX176" fmla="*/ 914322 w 2063611"/>
                <a:gd name="connsiteY176" fmla="*/ 881062 h 4100757"/>
                <a:gd name="connsiteX177" fmla="*/ 914322 w 2063611"/>
                <a:gd name="connsiteY177" fmla="*/ 881062 h 4100757"/>
                <a:gd name="connsiteX178" fmla="*/ 867650 w 2063611"/>
                <a:gd name="connsiteY178" fmla="*/ 897255 h 4100757"/>
                <a:gd name="connsiteX179" fmla="*/ 867650 w 2063611"/>
                <a:gd name="connsiteY179" fmla="*/ 897255 h 4100757"/>
                <a:gd name="connsiteX180" fmla="*/ 674292 w 2063611"/>
                <a:gd name="connsiteY180" fmla="*/ 897255 h 4100757"/>
                <a:gd name="connsiteX181" fmla="*/ 770495 w 2063611"/>
                <a:gd name="connsiteY181" fmla="*/ 939165 h 4100757"/>
                <a:gd name="connsiteX182" fmla="*/ 674292 w 2063611"/>
                <a:gd name="connsiteY182" fmla="*/ 897255 h 4100757"/>
                <a:gd name="connsiteX183" fmla="*/ 1525827 w 2063611"/>
                <a:gd name="connsiteY183" fmla="*/ 1320165 h 4100757"/>
                <a:gd name="connsiteX184" fmla="*/ 1525827 w 2063611"/>
                <a:gd name="connsiteY184" fmla="*/ 1320165 h 4100757"/>
                <a:gd name="connsiteX185" fmla="*/ 750492 w 2063611"/>
                <a:gd name="connsiteY185" fmla="*/ 1416367 h 4100757"/>
                <a:gd name="connsiteX186" fmla="*/ 750492 w 2063611"/>
                <a:gd name="connsiteY186" fmla="*/ 1416367 h 4100757"/>
                <a:gd name="connsiteX187" fmla="*/ 1551545 w 2063611"/>
                <a:gd name="connsiteY187" fmla="*/ 1757362 h 4100757"/>
                <a:gd name="connsiteX188" fmla="*/ 1551545 w 2063611"/>
                <a:gd name="connsiteY188" fmla="*/ 1757362 h 4100757"/>
                <a:gd name="connsiteX189" fmla="*/ 1759190 w 2063611"/>
                <a:gd name="connsiteY189" fmla="*/ 1800225 h 4100757"/>
                <a:gd name="connsiteX190" fmla="*/ 1759190 w 2063611"/>
                <a:gd name="connsiteY190" fmla="*/ 1800225 h 4100757"/>
                <a:gd name="connsiteX191" fmla="*/ 1762047 w 2063611"/>
                <a:gd name="connsiteY191" fmla="*/ 1999297 h 4100757"/>
                <a:gd name="connsiteX192" fmla="*/ 1762047 w 2063611"/>
                <a:gd name="connsiteY192" fmla="*/ 1999297 h 4100757"/>
                <a:gd name="connsiteX193" fmla="*/ 144702 w 2063611"/>
                <a:gd name="connsiteY193" fmla="*/ 2322195 h 4100757"/>
                <a:gd name="connsiteX194" fmla="*/ 144702 w 2063611"/>
                <a:gd name="connsiteY194" fmla="*/ 2322195 h 4100757"/>
                <a:gd name="connsiteX195" fmla="*/ 294245 w 2063611"/>
                <a:gd name="connsiteY195" fmla="*/ 2390775 h 4100757"/>
                <a:gd name="connsiteX196" fmla="*/ 461885 w 2063611"/>
                <a:gd name="connsiteY196" fmla="*/ 2419350 h 4100757"/>
                <a:gd name="connsiteX197" fmla="*/ 294245 w 2063611"/>
                <a:gd name="connsiteY197" fmla="*/ 2390775 h 4100757"/>
                <a:gd name="connsiteX198" fmla="*/ 510462 w 2063611"/>
                <a:gd name="connsiteY198" fmla="*/ 2399347 h 4100757"/>
                <a:gd name="connsiteX199" fmla="*/ 510462 w 2063611"/>
                <a:gd name="connsiteY199" fmla="*/ 2399347 h 4100757"/>
                <a:gd name="connsiteX200" fmla="*/ 416165 w 2063611"/>
                <a:gd name="connsiteY200" fmla="*/ 2728912 h 4100757"/>
                <a:gd name="connsiteX201" fmla="*/ 416165 w 2063611"/>
                <a:gd name="connsiteY201" fmla="*/ 2728912 h 410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</a:cxnLst>
              <a:rect l="l" t="t" r="r" b="b"/>
              <a:pathLst>
                <a:path w="2063611" h="4100757">
                  <a:moveTo>
                    <a:pt x="941945" y="0"/>
                  </a:moveTo>
                  <a:cubicBezTo>
                    <a:pt x="931467" y="55245"/>
                    <a:pt x="965757" y="193357"/>
                    <a:pt x="876222" y="98107"/>
                  </a:cubicBezTo>
                  <a:cubicBezTo>
                    <a:pt x="863840" y="98107"/>
                    <a:pt x="985760" y="307657"/>
                    <a:pt x="901940" y="231457"/>
                  </a:cubicBezTo>
                  <a:cubicBezTo>
                    <a:pt x="891462" y="164782"/>
                    <a:pt x="856220" y="167640"/>
                    <a:pt x="826692" y="186690"/>
                  </a:cubicBezTo>
                  <a:cubicBezTo>
                    <a:pt x="725727" y="147637"/>
                    <a:pt x="851457" y="278130"/>
                    <a:pt x="810500" y="294322"/>
                  </a:cubicBezTo>
                  <a:cubicBezTo>
                    <a:pt x="888605" y="294322"/>
                    <a:pt x="862887" y="349567"/>
                    <a:pt x="802880" y="320992"/>
                  </a:cubicBezTo>
                  <a:cubicBezTo>
                    <a:pt x="899082" y="452437"/>
                    <a:pt x="679055" y="340995"/>
                    <a:pt x="677150" y="374332"/>
                  </a:cubicBezTo>
                  <a:cubicBezTo>
                    <a:pt x="770495" y="414337"/>
                    <a:pt x="615237" y="403860"/>
                    <a:pt x="696200" y="443865"/>
                  </a:cubicBezTo>
                  <a:cubicBezTo>
                    <a:pt x="826692" y="489585"/>
                    <a:pt x="608570" y="498157"/>
                    <a:pt x="707630" y="532447"/>
                  </a:cubicBezTo>
                  <a:cubicBezTo>
                    <a:pt x="754302" y="548640"/>
                    <a:pt x="853362" y="510540"/>
                    <a:pt x="820977" y="566737"/>
                  </a:cubicBezTo>
                  <a:cubicBezTo>
                    <a:pt x="882890" y="561022"/>
                    <a:pt x="880032" y="609600"/>
                    <a:pt x="940040" y="570547"/>
                  </a:cubicBezTo>
                  <a:cubicBezTo>
                    <a:pt x="970520" y="705802"/>
                    <a:pt x="673340" y="527685"/>
                    <a:pt x="724775" y="611505"/>
                  </a:cubicBezTo>
                  <a:cubicBezTo>
                    <a:pt x="662862" y="614362"/>
                    <a:pt x="568565" y="518160"/>
                    <a:pt x="523797" y="594360"/>
                  </a:cubicBezTo>
                  <a:cubicBezTo>
                    <a:pt x="389495" y="604837"/>
                    <a:pt x="556182" y="648652"/>
                    <a:pt x="590472" y="641985"/>
                  </a:cubicBezTo>
                  <a:cubicBezTo>
                    <a:pt x="479982" y="730567"/>
                    <a:pt x="734300" y="607695"/>
                    <a:pt x="621905" y="681037"/>
                  </a:cubicBezTo>
                  <a:cubicBezTo>
                    <a:pt x="640955" y="772477"/>
                    <a:pt x="827645" y="614362"/>
                    <a:pt x="707630" y="721042"/>
                  </a:cubicBezTo>
                  <a:cubicBezTo>
                    <a:pt x="755255" y="778192"/>
                    <a:pt x="930515" y="652462"/>
                    <a:pt x="940040" y="681990"/>
                  </a:cubicBezTo>
                  <a:cubicBezTo>
                    <a:pt x="877175" y="777240"/>
                    <a:pt x="757160" y="778192"/>
                    <a:pt x="667625" y="751522"/>
                  </a:cubicBezTo>
                  <a:cubicBezTo>
                    <a:pt x="727632" y="814387"/>
                    <a:pt x="563802" y="732472"/>
                    <a:pt x="520940" y="781050"/>
                  </a:cubicBezTo>
                  <a:cubicBezTo>
                    <a:pt x="460932" y="782002"/>
                    <a:pt x="529512" y="829627"/>
                    <a:pt x="523797" y="839152"/>
                  </a:cubicBezTo>
                  <a:cubicBezTo>
                    <a:pt x="591425" y="858202"/>
                    <a:pt x="701915" y="927735"/>
                    <a:pt x="561897" y="905827"/>
                  </a:cubicBezTo>
                  <a:cubicBezTo>
                    <a:pt x="500937" y="904875"/>
                    <a:pt x="595235" y="1015365"/>
                    <a:pt x="495222" y="951547"/>
                  </a:cubicBezTo>
                  <a:cubicBezTo>
                    <a:pt x="444740" y="923925"/>
                    <a:pt x="472362" y="1000125"/>
                    <a:pt x="402830" y="965835"/>
                  </a:cubicBezTo>
                  <a:cubicBezTo>
                    <a:pt x="339965" y="981075"/>
                    <a:pt x="502842" y="1050607"/>
                    <a:pt x="539990" y="1060132"/>
                  </a:cubicBezTo>
                  <a:cubicBezTo>
                    <a:pt x="612380" y="1058227"/>
                    <a:pt x="686675" y="1182052"/>
                    <a:pt x="722870" y="1148715"/>
                  </a:cubicBezTo>
                  <a:cubicBezTo>
                    <a:pt x="629525" y="1226820"/>
                    <a:pt x="505700" y="1155382"/>
                    <a:pt x="401877" y="1197292"/>
                  </a:cubicBezTo>
                  <a:cubicBezTo>
                    <a:pt x="359015" y="1230630"/>
                    <a:pt x="510462" y="1297305"/>
                    <a:pt x="523797" y="1303020"/>
                  </a:cubicBezTo>
                  <a:cubicBezTo>
                    <a:pt x="674292" y="1369695"/>
                    <a:pt x="337107" y="1298257"/>
                    <a:pt x="359015" y="1358265"/>
                  </a:cubicBezTo>
                  <a:cubicBezTo>
                    <a:pt x="451407" y="1413510"/>
                    <a:pt x="534275" y="1483995"/>
                    <a:pt x="630477" y="1405890"/>
                  </a:cubicBezTo>
                  <a:cubicBezTo>
                    <a:pt x="662862" y="1429702"/>
                    <a:pt x="572375" y="1422082"/>
                    <a:pt x="610475" y="1480185"/>
                  </a:cubicBezTo>
                  <a:cubicBezTo>
                    <a:pt x="515225" y="1524000"/>
                    <a:pt x="333297" y="1530667"/>
                    <a:pt x="279005" y="1581150"/>
                  </a:cubicBezTo>
                  <a:cubicBezTo>
                    <a:pt x="358062" y="1657350"/>
                    <a:pt x="444740" y="1665922"/>
                    <a:pt x="543800" y="1681162"/>
                  </a:cubicBezTo>
                  <a:cubicBezTo>
                    <a:pt x="595235" y="1662112"/>
                    <a:pt x="575232" y="1646872"/>
                    <a:pt x="620000" y="1659255"/>
                  </a:cubicBezTo>
                  <a:cubicBezTo>
                    <a:pt x="657147" y="1679257"/>
                    <a:pt x="685722" y="1605915"/>
                    <a:pt x="727632" y="1655445"/>
                  </a:cubicBezTo>
                  <a:cubicBezTo>
                    <a:pt x="682865" y="1703070"/>
                    <a:pt x="445692" y="1695450"/>
                    <a:pt x="597140" y="1752600"/>
                  </a:cubicBezTo>
                  <a:cubicBezTo>
                    <a:pt x="472362" y="1787842"/>
                    <a:pt x="337107" y="1760220"/>
                    <a:pt x="210425" y="1787842"/>
                  </a:cubicBezTo>
                  <a:cubicBezTo>
                    <a:pt x="136130" y="1821180"/>
                    <a:pt x="297102" y="1813560"/>
                    <a:pt x="207567" y="1855470"/>
                  </a:cubicBezTo>
                  <a:cubicBezTo>
                    <a:pt x="168515" y="1903095"/>
                    <a:pt x="354252" y="1852612"/>
                    <a:pt x="328535" y="1906905"/>
                  </a:cubicBezTo>
                  <a:cubicBezTo>
                    <a:pt x="389495" y="1896427"/>
                    <a:pt x="418070" y="1922145"/>
                    <a:pt x="465695" y="1909762"/>
                  </a:cubicBezTo>
                  <a:cubicBezTo>
                    <a:pt x="461885" y="1975485"/>
                    <a:pt x="535227" y="1887855"/>
                    <a:pt x="546657" y="1945957"/>
                  </a:cubicBezTo>
                  <a:cubicBezTo>
                    <a:pt x="608570" y="1936432"/>
                    <a:pt x="701915" y="1974532"/>
                    <a:pt x="595235" y="1997392"/>
                  </a:cubicBezTo>
                  <a:cubicBezTo>
                    <a:pt x="481887" y="2025967"/>
                    <a:pt x="371397" y="2014537"/>
                    <a:pt x="268527" y="2017395"/>
                  </a:cubicBezTo>
                  <a:cubicBezTo>
                    <a:pt x="201852" y="1994535"/>
                    <a:pt x="110412" y="2011680"/>
                    <a:pt x="229475" y="2042160"/>
                  </a:cubicBezTo>
                  <a:cubicBezTo>
                    <a:pt x="325677" y="2053590"/>
                    <a:pt x="138035" y="2061210"/>
                    <a:pt x="255192" y="2085022"/>
                  </a:cubicBezTo>
                  <a:cubicBezTo>
                    <a:pt x="273290" y="2141220"/>
                    <a:pt x="374255" y="2096452"/>
                    <a:pt x="413307" y="2144077"/>
                  </a:cubicBezTo>
                  <a:cubicBezTo>
                    <a:pt x="501890" y="2101215"/>
                    <a:pt x="383780" y="2187892"/>
                    <a:pt x="473315" y="2166937"/>
                  </a:cubicBezTo>
                  <a:cubicBezTo>
                    <a:pt x="568565" y="2185035"/>
                    <a:pt x="317105" y="2260282"/>
                    <a:pt x="262812" y="2221230"/>
                  </a:cubicBezTo>
                  <a:cubicBezTo>
                    <a:pt x="206615" y="2225040"/>
                    <a:pt x="136130" y="2223135"/>
                    <a:pt x="98982" y="2243137"/>
                  </a:cubicBezTo>
                  <a:cubicBezTo>
                    <a:pt x="198995" y="2288857"/>
                    <a:pt x="-72468" y="2227897"/>
                    <a:pt x="38022" y="2283142"/>
                  </a:cubicBezTo>
                  <a:cubicBezTo>
                    <a:pt x="105650" y="2283142"/>
                    <a:pt x="118032" y="2291715"/>
                    <a:pt x="77075" y="2346007"/>
                  </a:cubicBezTo>
                  <a:cubicBezTo>
                    <a:pt x="108507" y="2402205"/>
                    <a:pt x="314247" y="2380297"/>
                    <a:pt x="196137" y="2437447"/>
                  </a:cubicBezTo>
                  <a:cubicBezTo>
                    <a:pt x="139940" y="2433637"/>
                    <a:pt x="58025" y="2466975"/>
                    <a:pt x="165657" y="2471737"/>
                  </a:cubicBezTo>
                  <a:cubicBezTo>
                    <a:pt x="250430" y="2448877"/>
                    <a:pt x="91362" y="2539365"/>
                    <a:pt x="194232" y="2512695"/>
                  </a:cubicBezTo>
                  <a:cubicBezTo>
                    <a:pt x="224712" y="2559367"/>
                    <a:pt x="277100" y="2521267"/>
                    <a:pt x="294245" y="2551747"/>
                  </a:cubicBezTo>
                  <a:cubicBezTo>
                    <a:pt x="365682" y="2586037"/>
                    <a:pt x="99935" y="2566035"/>
                    <a:pt x="69455" y="2582227"/>
                  </a:cubicBezTo>
                  <a:cubicBezTo>
                    <a:pt x="172325" y="2621280"/>
                    <a:pt x="-72468" y="2625090"/>
                    <a:pt x="51357" y="2652712"/>
                  </a:cubicBezTo>
                  <a:cubicBezTo>
                    <a:pt x="93267" y="2642235"/>
                    <a:pt x="176135" y="2627947"/>
                    <a:pt x="103745" y="2686050"/>
                  </a:cubicBezTo>
                  <a:cubicBezTo>
                    <a:pt x="159942" y="2667000"/>
                    <a:pt x="189470" y="2704147"/>
                    <a:pt x="207567" y="2720340"/>
                  </a:cubicBezTo>
                  <a:cubicBezTo>
                    <a:pt x="239952" y="2692717"/>
                    <a:pt x="290435" y="2693670"/>
                    <a:pt x="255192" y="2748915"/>
                  </a:cubicBezTo>
                  <a:cubicBezTo>
                    <a:pt x="311390" y="2726055"/>
                    <a:pt x="379970" y="2644140"/>
                    <a:pt x="351395" y="2726055"/>
                  </a:cubicBezTo>
                  <a:cubicBezTo>
                    <a:pt x="463790" y="2687955"/>
                    <a:pt x="292340" y="2796540"/>
                    <a:pt x="247572" y="2751772"/>
                  </a:cubicBezTo>
                  <a:cubicBezTo>
                    <a:pt x="157085" y="2739390"/>
                    <a:pt x="86600" y="2766060"/>
                    <a:pt x="38022" y="2799397"/>
                  </a:cubicBezTo>
                  <a:cubicBezTo>
                    <a:pt x="154227" y="2793682"/>
                    <a:pt x="-90566" y="2875597"/>
                    <a:pt x="38975" y="2858452"/>
                  </a:cubicBezTo>
                  <a:cubicBezTo>
                    <a:pt x="113270" y="2826067"/>
                    <a:pt x="80885" y="2855595"/>
                    <a:pt x="81837" y="2887980"/>
                  </a:cubicBezTo>
                  <a:cubicBezTo>
                    <a:pt x="125652" y="2867977"/>
                    <a:pt x="86600" y="2935605"/>
                    <a:pt x="148512" y="2895600"/>
                  </a:cubicBezTo>
                  <a:cubicBezTo>
                    <a:pt x="202805" y="2917507"/>
                    <a:pt x="273290" y="2897505"/>
                    <a:pt x="336155" y="2907030"/>
                  </a:cubicBezTo>
                  <a:cubicBezTo>
                    <a:pt x="267575" y="2903220"/>
                    <a:pt x="160895" y="2973705"/>
                    <a:pt x="294245" y="2948940"/>
                  </a:cubicBezTo>
                  <a:cubicBezTo>
                    <a:pt x="202805" y="3000375"/>
                    <a:pt x="307580" y="3006090"/>
                    <a:pt x="354252" y="2973705"/>
                  </a:cubicBezTo>
                  <a:cubicBezTo>
                    <a:pt x="295197" y="3078480"/>
                    <a:pt x="498080" y="3010852"/>
                    <a:pt x="504747" y="3022282"/>
                  </a:cubicBezTo>
                  <a:cubicBezTo>
                    <a:pt x="494270" y="3097530"/>
                    <a:pt x="605712" y="2946082"/>
                    <a:pt x="596187" y="3050857"/>
                  </a:cubicBezTo>
                  <a:cubicBezTo>
                    <a:pt x="685722" y="3021330"/>
                    <a:pt x="757160" y="3004185"/>
                    <a:pt x="818120" y="2947035"/>
                  </a:cubicBezTo>
                  <a:cubicBezTo>
                    <a:pt x="860982" y="2994660"/>
                    <a:pt x="950415" y="2831003"/>
                    <a:pt x="950517" y="2920365"/>
                  </a:cubicBezTo>
                  <a:cubicBezTo>
                    <a:pt x="960495" y="3725293"/>
                    <a:pt x="886597" y="4082591"/>
                    <a:pt x="917943" y="4088766"/>
                  </a:cubicBezTo>
                  <a:cubicBezTo>
                    <a:pt x="991367" y="4092141"/>
                    <a:pt x="1083388" y="4103373"/>
                    <a:pt x="1156184" y="4100199"/>
                  </a:cubicBezTo>
                  <a:cubicBezTo>
                    <a:pt x="1212334" y="4095178"/>
                    <a:pt x="1120922" y="3658341"/>
                    <a:pt x="1112442" y="3013710"/>
                  </a:cubicBezTo>
                  <a:cubicBezTo>
                    <a:pt x="1103425" y="2909998"/>
                    <a:pt x="1158162" y="2987992"/>
                    <a:pt x="1184832" y="2989897"/>
                  </a:cubicBezTo>
                  <a:cubicBezTo>
                    <a:pt x="1251507" y="3060382"/>
                    <a:pt x="1385810" y="3033712"/>
                    <a:pt x="1461057" y="3019425"/>
                  </a:cubicBezTo>
                  <a:cubicBezTo>
                    <a:pt x="1450580" y="2954655"/>
                    <a:pt x="1522017" y="3003232"/>
                    <a:pt x="1554402" y="2995612"/>
                  </a:cubicBezTo>
                  <a:cubicBezTo>
                    <a:pt x="1586787" y="3031807"/>
                    <a:pt x="1650605" y="3034665"/>
                    <a:pt x="1672512" y="3023235"/>
                  </a:cubicBezTo>
                  <a:cubicBezTo>
                    <a:pt x="1728710" y="3063240"/>
                    <a:pt x="1682990" y="2899410"/>
                    <a:pt x="1741092" y="2988945"/>
                  </a:cubicBezTo>
                  <a:cubicBezTo>
                    <a:pt x="1783002" y="3012757"/>
                    <a:pt x="1863965" y="2987040"/>
                    <a:pt x="1886825" y="3002280"/>
                  </a:cubicBezTo>
                  <a:cubicBezTo>
                    <a:pt x="1882062" y="2952750"/>
                    <a:pt x="1938260" y="2977515"/>
                    <a:pt x="1881110" y="2937510"/>
                  </a:cubicBezTo>
                  <a:cubicBezTo>
                    <a:pt x="1898255" y="2935605"/>
                    <a:pt x="2024937" y="2992755"/>
                    <a:pt x="1957310" y="2940367"/>
                  </a:cubicBezTo>
                  <a:cubicBezTo>
                    <a:pt x="2072562" y="2943225"/>
                    <a:pt x="2029700" y="2892742"/>
                    <a:pt x="1941117" y="2906077"/>
                  </a:cubicBezTo>
                  <a:cubicBezTo>
                    <a:pt x="1876347" y="2900362"/>
                    <a:pt x="1760142" y="2866072"/>
                    <a:pt x="1836342" y="2846070"/>
                  </a:cubicBezTo>
                  <a:cubicBezTo>
                    <a:pt x="1852535" y="2829877"/>
                    <a:pt x="1943975" y="2846070"/>
                    <a:pt x="1876347" y="2811780"/>
                  </a:cubicBezTo>
                  <a:cubicBezTo>
                    <a:pt x="1922067" y="2832735"/>
                    <a:pt x="1987790" y="2783205"/>
                    <a:pt x="1902065" y="2783205"/>
                  </a:cubicBezTo>
                  <a:cubicBezTo>
                    <a:pt x="1955405" y="2777490"/>
                    <a:pt x="1953500" y="2727960"/>
                    <a:pt x="2024937" y="2750820"/>
                  </a:cubicBezTo>
                  <a:cubicBezTo>
                    <a:pt x="1939212" y="2715577"/>
                    <a:pt x="1995410" y="2716530"/>
                    <a:pt x="2029700" y="2704147"/>
                  </a:cubicBezTo>
                  <a:cubicBezTo>
                    <a:pt x="1964930" y="2699385"/>
                    <a:pt x="1877300" y="2667000"/>
                    <a:pt x="2001125" y="2663190"/>
                  </a:cubicBezTo>
                  <a:cubicBezTo>
                    <a:pt x="2124950" y="2613660"/>
                    <a:pt x="1975407" y="2637472"/>
                    <a:pt x="1936355" y="2638425"/>
                  </a:cubicBezTo>
                  <a:cubicBezTo>
                    <a:pt x="2002077" y="2557462"/>
                    <a:pt x="1837295" y="2673667"/>
                    <a:pt x="1785860" y="2644140"/>
                  </a:cubicBezTo>
                  <a:cubicBezTo>
                    <a:pt x="1696325" y="2650807"/>
                    <a:pt x="1494395" y="2563177"/>
                    <a:pt x="1490585" y="2531745"/>
                  </a:cubicBezTo>
                  <a:cubicBezTo>
                    <a:pt x="1521065" y="2526030"/>
                    <a:pt x="1613457" y="2601277"/>
                    <a:pt x="1584882" y="2527935"/>
                  </a:cubicBezTo>
                  <a:cubicBezTo>
                    <a:pt x="1675370" y="2606992"/>
                    <a:pt x="1727757" y="2465070"/>
                    <a:pt x="1817292" y="2559367"/>
                  </a:cubicBezTo>
                  <a:cubicBezTo>
                    <a:pt x="1696325" y="2420302"/>
                    <a:pt x="2127807" y="2518410"/>
                    <a:pt x="1931592" y="2442210"/>
                  </a:cubicBezTo>
                  <a:cubicBezTo>
                    <a:pt x="1908732" y="2429827"/>
                    <a:pt x="2158287" y="2442210"/>
                    <a:pt x="1993505" y="2409825"/>
                  </a:cubicBezTo>
                  <a:cubicBezTo>
                    <a:pt x="1938260" y="2416492"/>
                    <a:pt x="2070657" y="2367915"/>
                    <a:pt x="1985885" y="2380297"/>
                  </a:cubicBezTo>
                  <a:cubicBezTo>
                    <a:pt x="1833485" y="2366010"/>
                    <a:pt x="1698230" y="2375535"/>
                    <a:pt x="1542020" y="2321242"/>
                  </a:cubicBezTo>
                  <a:cubicBezTo>
                    <a:pt x="1443912" y="2301240"/>
                    <a:pt x="1454390" y="2249805"/>
                    <a:pt x="1547735" y="2275522"/>
                  </a:cubicBezTo>
                  <a:cubicBezTo>
                    <a:pt x="1666797" y="2304097"/>
                    <a:pt x="1704897" y="2283142"/>
                    <a:pt x="1816340" y="2284095"/>
                  </a:cubicBezTo>
                  <a:cubicBezTo>
                    <a:pt x="1841105" y="2205990"/>
                    <a:pt x="2096375" y="2253615"/>
                    <a:pt x="1987790" y="2151697"/>
                  </a:cubicBezTo>
                  <a:cubicBezTo>
                    <a:pt x="2044940" y="2120265"/>
                    <a:pt x="2115425" y="2104072"/>
                    <a:pt x="2006840" y="2117407"/>
                  </a:cubicBezTo>
                  <a:cubicBezTo>
                    <a:pt x="1903017" y="2114550"/>
                    <a:pt x="1779192" y="2103120"/>
                    <a:pt x="1692515" y="2054542"/>
                  </a:cubicBezTo>
                  <a:cubicBezTo>
                    <a:pt x="1714422" y="2004060"/>
                    <a:pt x="1866822" y="2088832"/>
                    <a:pt x="1801100" y="2020252"/>
                  </a:cubicBezTo>
                  <a:cubicBezTo>
                    <a:pt x="1838247" y="2025967"/>
                    <a:pt x="1907780" y="2008822"/>
                    <a:pt x="1829675" y="1993582"/>
                  </a:cubicBezTo>
                  <a:cubicBezTo>
                    <a:pt x="1898255" y="1987867"/>
                    <a:pt x="2011602" y="1875472"/>
                    <a:pt x="1868727" y="1927860"/>
                  </a:cubicBezTo>
                  <a:cubicBezTo>
                    <a:pt x="1796337" y="1884997"/>
                    <a:pt x="1598217" y="1955482"/>
                    <a:pt x="1593455" y="1862137"/>
                  </a:cubicBezTo>
                  <a:cubicBezTo>
                    <a:pt x="1698230" y="1882140"/>
                    <a:pt x="1812530" y="1864995"/>
                    <a:pt x="1816340" y="1730692"/>
                  </a:cubicBezTo>
                  <a:cubicBezTo>
                    <a:pt x="1743950" y="1740217"/>
                    <a:pt x="1631555" y="1806892"/>
                    <a:pt x="1584882" y="1722120"/>
                  </a:cubicBezTo>
                  <a:cubicBezTo>
                    <a:pt x="1616315" y="1743075"/>
                    <a:pt x="1682990" y="1727835"/>
                    <a:pt x="1632507" y="1685925"/>
                  </a:cubicBezTo>
                  <a:cubicBezTo>
                    <a:pt x="1687752" y="1697355"/>
                    <a:pt x="1716327" y="1596390"/>
                    <a:pt x="1641080" y="1644967"/>
                  </a:cubicBezTo>
                  <a:cubicBezTo>
                    <a:pt x="1584882" y="1655445"/>
                    <a:pt x="1383905" y="1659255"/>
                    <a:pt x="1430577" y="1605915"/>
                  </a:cubicBezTo>
                  <a:cubicBezTo>
                    <a:pt x="1482965" y="1624012"/>
                    <a:pt x="1604885" y="1600200"/>
                    <a:pt x="1512492" y="1549717"/>
                  </a:cubicBezTo>
                  <a:cubicBezTo>
                    <a:pt x="1577262" y="1572577"/>
                    <a:pt x="1712517" y="1499235"/>
                    <a:pt x="1690610" y="1452562"/>
                  </a:cubicBezTo>
                  <a:cubicBezTo>
                    <a:pt x="1642985" y="1399222"/>
                    <a:pt x="1582977" y="1438275"/>
                    <a:pt x="1532495" y="1428750"/>
                  </a:cubicBezTo>
                  <a:cubicBezTo>
                    <a:pt x="1596312" y="1386840"/>
                    <a:pt x="1531542" y="1413510"/>
                    <a:pt x="1513445" y="1381125"/>
                  </a:cubicBezTo>
                  <a:cubicBezTo>
                    <a:pt x="1463915" y="1472565"/>
                    <a:pt x="1230552" y="1384935"/>
                    <a:pt x="1275320" y="1353502"/>
                  </a:cubicBezTo>
                  <a:cubicBezTo>
                    <a:pt x="1382952" y="1353502"/>
                    <a:pt x="1462010" y="1350645"/>
                    <a:pt x="1561070" y="1321117"/>
                  </a:cubicBezTo>
                  <a:cubicBezTo>
                    <a:pt x="1533447" y="1248727"/>
                    <a:pt x="1739187" y="1218247"/>
                    <a:pt x="1586787" y="1202055"/>
                  </a:cubicBezTo>
                  <a:cubicBezTo>
                    <a:pt x="1553450" y="1132522"/>
                    <a:pt x="1399145" y="1257300"/>
                    <a:pt x="1433435" y="1143952"/>
                  </a:cubicBezTo>
                  <a:cubicBezTo>
                    <a:pt x="1341042" y="1217295"/>
                    <a:pt x="1141970" y="1132522"/>
                    <a:pt x="1120062" y="1087755"/>
                  </a:cubicBezTo>
                  <a:cubicBezTo>
                    <a:pt x="1207692" y="1115377"/>
                    <a:pt x="1229600" y="1084897"/>
                    <a:pt x="1302942" y="1102042"/>
                  </a:cubicBezTo>
                  <a:cubicBezTo>
                    <a:pt x="1293417" y="1071562"/>
                    <a:pt x="1368665" y="1159192"/>
                    <a:pt x="1399145" y="1087755"/>
                  </a:cubicBezTo>
                  <a:cubicBezTo>
                    <a:pt x="1472487" y="1084897"/>
                    <a:pt x="1417242" y="977265"/>
                    <a:pt x="1501062" y="1033462"/>
                  </a:cubicBezTo>
                  <a:cubicBezTo>
                    <a:pt x="1522017" y="986790"/>
                    <a:pt x="1640127" y="962977"/>
                    <a:pt x="1524875" y="962025"/>
                  </a:cubicBezTo>
                  <a:cubicBezTo>
                    <a:pt x="1491537" y="929640"/>
                    <a:pt x="1420100" y="1001077"/>
                    <a:pt x="1414385" y="931545"/>
                  </a:cubicBezTo>
                  <a:cubicBezTo>
                    <a:pt x="1335327" y="1004887"/>
                    <a:pt x="1196262" y="983932"/>
                    <a:pt x="1147685" y="896302"/>
                  </a:cubicBezTo>
                  <a:cubicBezTo>
                    <a:pt x="1192452" y="892492"/>
                    <a:pt x="1298180" y="960120"/>
                    <a:pt x="1297227" y="877252"/>
                  </a:cubicBezTo>
                  <a:cubicBezTo>
                    <a:pt x="1341042" y="921067"/>
                    <a:pt x="1435340" y="907732"/>
                    <a:pt x="1344852" y="861060"/>
                  </a:cubicBezTo>
                  <a:cubicBezTo>
                    <a:pt x="1404860" y="904875"/>
                    <a:pt x="1482965" y="863917"/>
                    <a:pt x="1473440" y="824865"/>
                  </a:cubicBezTo>
                  <a:cubicBezTo>
                    <a:pt x="1618220" y="807720"/>
                    <a:pt x="1400097" y="756285"/>
                    <a:pt x="1356282" y="791527"/>
                  </a:cubicBezTo>
                  <a:cubicBezTo>
                    <a:pt x="1302942" y="677227"/>
                    <a:pt x="1151495" y="842010"/>
                    <a:pt x="1123872" y="748665"/>
                  </a:cubicBezTo>
                  <a:cubicBezTo>
                    <a:pt x="1095297" y="733425"/>
                    <a:pt x="949565" y="670560"/>
                    <a:pt x="1012430" y="648652"/>
                  </a:cubicBezTo>
                  <a:cubicBezTo>
                    <a:pt x="1021955" y="691515"/>
                    <a:pt x="1084820" y="745807"/>
                    <a:pt x="1081010" y="666750"/>
                  </a:cubicBezTo>
                  <a:cubicBezTo>
                    <a:pt x="1117205" y="771525"/>
                    <a:pt x="1180070" y="632460"/>
                    <a:pt x="1237220" y="720090"/>
                  </a:cubicBezTo>
                  <a:cubicBezTo>
                    <a:pt x="1263890" y="662940"/>
                    <a:pt x="1355330" y="741045"/>
                    <a:pt x="1382000" y="660082"/>
                  </a:cubicBezTo>
                  <a:cubicBezTo>
                    <a:pt x="1328660" y="617220"/>
                    <a:pt x="1179117" y="571500"/>
                    <a:pt x="1167687" y="582930"/>
                  </a:cubicBezTo>
                  <a:cubicBezTo>
                    <a:pt x="1222932" y="536257"/>
                    <a:pt x="1266747" y="519112"/>
                    <a:pt x="1173402" y="506730"/>
                  </a:cubicBezTo>
                  <a:cubicBezTo>
                    <a:pt x="1161972" y="472440"/>
                    <a:pt x="1349615" y="455295"/>
                    <a:pt x="1221027" y="408622"/>
                  </a:cubicBezTo>
                  <a:cubicBezTo>
                    <a:pt x="1315325" y="374332"/>
                    <a:pt x="1189595" y="341947"/>
                    <a:pt x="1244840" y="291465"/>
                  </a:cubicBezTo>
                  <a:cubicBezTo>
                    <a:pt x="1142922" y="295275"/>
                    <a:pt x="1093392" y="362902"/>
                    <a:pt x="1028622" y="443865"/>
                  </a:cubicBezTo>
                  <a:cubicBezTo>
                    <a:pt x="953375" y="458152"/>
                    <a:pt x="963852" y="234315"/>
                    <a:pt x="1051482" y="315277"/>
                  </a:cubicBezTo>
                  <a:cubicBezTo>
                    <a:pt x="1145780" y="320040"/>
                    <a:pt x="1119110" y="247650"/>
                    <a:pt x="1045767" y="244792"/>
                  </a:cubicBezTo>
                  <a:cubicBezTo>
                    <a:pt x="1083867" y="240030"/>
                    <a:pt x="1214360" y="235267"/>
                    <a:pt x="1105775" y="204787"/>
                  </a:cubicBezTo>
                  <a:cubicBezTo>
                    <a:pt x="1183880" y="128587"/>
                    <a:pt x="1106727" y="167640"/>
                    <a:pt x="1057197" y="178117"/>
                  </a:cubicBezTo>
                  <a:cubicBezTo>
                    <a:pt x="1022907" y="129540"/>
                    <a:pt x="961947" y="315277"/>
                    <a:pt x="984807" y="184785"/>
                  </a:cubicBezTo>
                  <a:cubicBezTo>
                    <a:pt x="1001952" y="130492"/>
                    <a:pt x="1109585" y="26670"/>
                    <a:pt x="989570" y="104775"/>
                  </a:cubicBezTo>
                  <a:cubicBezTo>
                    <a:pt x="940040" y="111442"/>
                    <a:pt x="1010525" y="17145"/>
                    <a:pt x="941945" y="0"/>
                  </a:cubicBezTo>
                  <a:lnTo>
                    <a:pt x="941945" y="0"/>
                  </a:lnTo>
                  <a:lnTo>
                    <a:pt x="941945" y="0"/>
                  </a:lnTo>
                  <a:close/>
                  <a:moveTo>
                    <a:pt x="879080" y="280035"/>
                  </a:moveTo>
                  <a:cubicBezTo>
                    <a:pt x="943850" y="286702"/>
                    <a:pt x="929562" y="422910"/>
                    <a:pt x="900987" y="320040"/>
                  </a:cubicBezTo>
                  <a:cubicBezTo>
                    <a:pt x="897177" y="306705"/>
                    <a:pt x="872412" y="298132"/>
                    <a:pt x="879080" y="280035"/>
                  </a:cubicBezTo>
                  <a:close/>
                  <a:moveTo>
                    <a:pt x="856220" y="397192"/>
                  </a:moveTo>
                  <a:cubicBezTo>
                    <a:pt x="924800" y="399097"/>
                    <a:pt x="940040" y="497205"/>
                    <a:pt x="869555" y="428625"/>
                  </a:cubicBezTo>
                  <a:cubicBezTo>
                    <a:pt x="870507" y="429577"/>
                    <a:pt x="835265" y="399097"/>
                    <a:pt x="856220" y="397192"/>
                  </a:cubicBezTo>
                  <a:close/>
                  <a:moveTo>
                    <a:pt x="1109585" y="462915"/>
                  </a:moveTo>
                  <a:cubicBezTo>
                    <a:pt x="1135302" y="532447"/>
                    <a:pt x="909560" y="535305"/>
                    <a:pt x="1059102" y="503872"/>
                  </a:cubicBezTo>
                  <a:cubicBezTo>
                    <a:pt x="1080057" y="495300"/>
                    <a:pt x="1089582" y="472440"/>
                    <a:pt x="1109585" y="462915"/>
                  </a:cubicBezTo>
                  <a:close/>
                  <a:moveTo>
                    <a:pt x="1001952" y="577215"/>
                  </a:moveTo>
                  <a:cubicBezTo>
                    <a:pt x="1061007" y="583882"/>
                    <a:pt x="1121015" y="617220"/>
                    <a:pt x="1021955" y="592455"/>
                  </a:cubicBezTo>
                  <a:lnTo>
                    <a:pt x="1001952" y="577215"/>
                  </a:lnTo>
                  <a:lnTo>
                    <a:pt x="1001952" y="577215"/>
                  </a:lnTo>
                  <a:close/>
                  <a:moveTo>
                    <a:pt x="1103870" y="596265"/>
                  </a:moveTo>
                  <a:lnTo>
                    <a:pt x="1103870" y="596265"/>
                  </a:lnTo>
                  <a:close/>
                  <a:moveTo>
                    <a:pt x="1243887" y="625792"/>
                  </a:moveTo>
                  <a:lnTo>
                    <a:pt x="1243887" y="625792"/>
                  </a:lnTo>
                  <a:close/>
                  <a:moveTo>
                    <a:pt x="1025765" y="753427"/>
                  </a:moveTo>
                  <a:cubicBezTo>
                    <a:pt x="1061960" y="806767"/>
                    <a:pt x="1002905" y="868680"/>
                    <a:pt x="1021002" y="773430"/>
                  </a:cubicBezTo>
                  <a:lnTo>
                    <a:pt x="1025765" y="753427"/>
                  </a:lnTo>
                  <a:lnTo>
                    <a:pt x="1025765" y="753427"/>
                  </a:lnTo>
                  <a:close/>
                  <a:moveTo>
                    <a:pt x="954327" y="860107"/>
                  </a:moveTo>
                  <a:lnTo>
                    <a:pt x="954327" y="860107"/>
                  </a:lnTo>
                  <a:close/>
                  <a:moveTo>
                    <a:pt x="1029575" y="877252"/>
                  </a:moveTo>
                  <a:lnTo>
                    <a:pt x="1029575" y="877252"/>
                  </a:lnTo>
                  <a:close/>
                  <a:moveTo>
                    <a:pt x="914322" y="881062"/>
                  </a:moveTo>
                  <a:lnTo>
                    <a:pt x="914322" y="881062"/>
                  </a:lnTo>
                  <a:close/>
                  <a:moveTo>
                    <a:pt x="867650" y="897255"/>
                  </a:moveTo>
                  <a:lnTo>
                    <a:pt x="867650" y="897255"/>
                  </a:lnTo>
                  <a:close/>
                  <a:moveTo>
                    <a:pt x="674292" y="897255"/>
                  </a:moveTo>
                  <a:cubicBezTo>
                    <a:pt x="711440" y="941070"/>
                    <a:pt x="913370" y="889635"/>
                    <a:pt x="770495" y="939165"/>
                  </a:cubicBezTo>
                  <a:cubicBezTo>
                    <a:pt x="738110" y="945832"/>
                    <a:pt x="647622" y="959167"/>
                    <a:pt x="674292" y="897255"/>
                  </a:cubicBezTo>
                  <a:close/>
                  <a:moveTo>
                    <a:pt x="1525827" y="1320165"/>
                  </a:moveTo>
                  <a:lnTo>
                    <a:pt x="1525827" y="1320165"/>
                  </a:lnTo>
                  <a:close/>
                  <a:moveTo>
                    <a:pt x="750492" y="1416367"/>
                  </a:moveTo>
                  <a:lnTo>
                    <a:pt x="750492" y="1416367"/>
                  </a:lnTo>
                  <a:close/>
                  <a:moveTo>
                    <a:pt x="1551545" y="1757362"/>
                  </a:moveTo>
                  <a:lnTo>
                    <a:pt x="1551545" y="1757362"/>
                  </a:lnTo>
                  <a:close/>
                  <a:moveTo>
                    <a:pt x="1759190" y="1800225"/>
                  </a:moveTo>
                  <a:lnTo>
                    <a:pt x="1759190" y="1800225"/>
                  </a:lnTo>
                  <a:close/>
                  <a:moveTo>
                    <a:pt x="1762047" y="1999297"/>
                  </a:moveTo>
                  <a:lnTo>
                    <a:pt x="1762047" y="1999297"/>
                  </a:lnTo>
                  <a:close/>
                  <a:moveTo>
                    <a:pt x="144702" y="2322195"/>
                  </a:moveTo>
                  <a:lnTo>
                    <a:pt x="144702" y="2322195"/>
                  </a:lnTo>
                  <a:close/>
                  <a:moveTo>
                    <a:pt x="294245" y="2390775"/>
                  </a:moveTo>
                  <a:cubicBezTo>
                    <a:pt x="336155" y="2438400"/>
                    <a:pt x="403782" y="2397442"/>
                    <a:pt x="461885" y="2419350"/>
                  </a:cubicBezTo>
                  <a:cubicBezTo>
                    <a:pt x="489507" y="2429827"/>
                    <a:pt x="195185" y="2477452"/>
                    <a:pt x="294245" y="2390775"/>
                  </a:cubicBezTo>
                  <a:close/>
                  <a:moveTo>
                    <a:pt x="510462" y="2399347"/>
                  </a:moveTo>
                  <a:lnTo>
                    <a:pt x="510462" y="2399347"/>
                  </a:lnTo>
                  <a:close/>
                  <a:moveTo>
                    <a:pt x="416165" y="2728912"/>
                  </a:moveTo>
                  <a:lnTo>
                    <a:pt x="416165" y="2728912"/>
                  </a:lnTo>
                  <a:close/>
                </a:path>
              </a:pathLst>
            </a:custGeom>
            <a:solidFill>
              <a:schemeClr val="accent3">
                <a:lumMod val="50000"/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90" name="Group 189">
              <a:extLst>
                <a:ext uri="{FF2B5EF4-FFF2-40B4-BE49-F238E27FC236}">
                  <a16:creationId xmlns:a16="http://schemas.microsoft.com/office/drawing/2014/main" id="{E1AF2E4B-8634-407D-BAD0-5C55BC237404}"/>
                </a:ext>
              </a:extLst>
            </p:cNvPr>
            <p:cNvGrpSpPr/>
            <p:nvPr/>
          </p:nvGrpSpPr>
          <p:grpSpPr>
            <a:xfrm>
              <a:off x="336696" y="4004080"/>
              <a:ext cx="4631885" cy="2600776"/>
              <a:chOff x="200911" y="3794473"/>
              <a:chExt cx="4631885" cy="2600776"/>
            </a:xfrm>
          </p:grpSpPr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C62431AB-8AE5-4F5F-AF2E-217C1CB8FD2C}"/>
                  </a:ext>
                </a:extLst>
              </p:cNvPr>
              <p:cNvGrpSpPr/>
              <p:nvPr/>
            </p:nvGrpSpPr>
            <p:grpSpPr>
              <a:xfrm flipH="1">
                <a:off x="3202241" y="4854645"/>
                <a:ext cx="1630555" cy="1368994"/>
                <a:chOff x="7642457" y="1819774"/>
                <a:chExt cx="1788937" cy="1501970"/>
              </a:xfr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68" name="Freeform: Shape 167">
                  <a:extLst>
                    <a:ext uri="{FF2B5EF4-FFF2-40B4-BE49-F238E27FC236}">
                      <a16:creationId xmlns:a16="http://schemas.microsoft.com/office/drawing/2014/main" id="{4276EA3C-4160-4C26-952C-0C252CC7F1C5}"/>
                    </a:ext>
                  </a:extLst>
                </p:cNvPr>
                <p:cNvSpPr/>
                <p:nvPr/>
              </p:nvSpPr>
              <p:spPr>
                <a:xfrm rot="21595279">
                  <a:off x="7736984" y="1937200"/>
                  <a:ext cx="1664332" cy="312062"/>
                </a:xfrm>
                <a:custGeom>
                  <a:avLst/>
                  <a:gdLst>
                    <a:gd name="connsiteX0" fmla="*/ 7144 w 1676400"/>
                    <a:gd name="connsiteY0" fmla="*/ 167164 h 314325"/>
                    <a:gd name="connsiteX1" fmla="*/ 800576 w 1676400"/>
                    <a:gd name="connsiteY1" fmla="*/ 7144 h 314325"/>
                    <a:gd name="connsiteX2" fmla="*/ 1678781 w 1676400"/>
                    <a:gd name="connsiteY2" fmla="*/ 138589 h 314325"/>
                    <a:gd name="connsiteX3" fmla="*/ 987266 w 1676400"/>
                    <a:gd name="connsiteY3" fmla="*/ 310991 h 314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76400" h="314325">
                      <a:moveTo>
                        <a:pt x="7144" y="167164"/>
                      </a:moveTo>
                      <a:lnTo>
                        <a:pt x="800576" y="7144"/>
                      </a:lnTo>
                      <a:lnTo>
                        <a:pt x="1678781" y="138589"/>
                      </a:lnTo>
                      <a:lnTo>
                        <a:pt x="987266" y="31099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9" name="Freeform: Shape 168">
                  <a:extLst>
                    <a:ext uri="{FF2B5EF4-FFF2-40B4-BE49-F238E27FC236}">
                      <a16:creationId xmlns:a16="http://schemas.microsoft.com/office/drawing/2014/main" id="{07526073-A460-4B84-A03A-11362B4A16AE}"/>
                    </a:ext>
                  </a:extLst>
                </p:cNvPr>
                <p:cNvSpPr/>
                <p:nvPr/>
              </p:nvSpPr>
              <p:spPr>
                <a:xfrm rot="21595279">
                  <a:off x="8525289" y="1936656"/>
                  <a:ext cx="879448" cy="1163141"/>
                </a:xfrm>
                <a:custGeom>
                  <a:avLst/>
                  <a:gdLst>
                    <a:gd name="connsiteX0" fmla="*/ 7144 w 885825"/>
                    <a:gd name="connsiteY0" fmla="*/ 7144 h 1171575"/>
                    <a:gd name="connsiteX1" fmla="*/ 29051 w 885825"/>
                    <a:gd name="connsiteY1" fmla="*/ 1033939 h 1171575"/>
                    <a:gd name="connsiteX2" fmla="*/ 792956 w 885825"/>
                    <a:gd name="connsiteY2" fmla="*/ 1164431 h 1171575"/>
                    <a:gd name="connsiteX3" fmla="*/ 885349 w 885825"/>
                    <a:gd name="connsiteY3" fmla="*/ 138589 h 1171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85825" h="1171575">
                      <a:moveTo>
                        <a:pt x="7144" y="7144"/>
                      </a:moveTo>
                      <a:lnTo>
                        <a:pt x="29051" y="1033939"/>
                      </a:lnTo>
                      <a:lnTo>
                        <a:pt x="792956" y="1164431"/>
                      </a:lnTo>
                      <a:lnTo>
                        <a:pt x="885349" y="138589"/>
                      </a:ln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0" name="Freeform: Shape 169">
                  <a:extLst>
                    <a:ext uri="{FF2B5EF4-FFF2-40B4-BE49-F238E27FC236}">
                      <a16:creationId xmlns:a16="http://schemas.microsoft.com/office/drawing/2014/main" id="{E6D9BBD0-CE63-4523-B5AA-9BC7B8BBD127}"/>
                    </a:ext>
                  </a:extLst>
                </p:cNvPr>
                <p:cNvSpPr/>
                <p:nvPr/>
              </p:nvSpPr>
              <p:spPr>
                <a:xfrm rot="21595279">
                  <a:off x="7737827" y="2092408"/>
                  <a:ext cx="983469" cy="1229336"/>
                </a:xfrm>
                <a:custGeom>
                  <a:avLst/>
                  <a:gdLst>
                    <a:gd name="connsiteX0" fmla="*/ 987266 w 990600"/>
                    <a:gd name="connsiteY0" fmla="*/ 1231106 h 1238250"/>
                    <a:gd name="connsiteX1" fmla="*/ 121444 w 990600"/>
                    <a:gd name="connsiteY1" fmla="*/ 1030129 h 1238250"/>
                    <a:gd name="connsiteX2" fmla="*/ 7144 w 990600"/>
                    <a:gd name="connsiteY2" fmla="*/ 7144 h 1238250"/>
                    <a:gd name="connsiteX3" fmla="*/ 987266 w 990600"/>
                    <a:gd name="connsiteY3" fmla="*/ 150971 h 1238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90600" h="1238250">
                      <a:moveTo>
                        <a:pt x="987266" y="1231106"/>
                      </a:moveTo>
                      <a:lnTo>
                        <a:pt x="121444" y="1030129"/>
                      </a:lnTo>
                      <a:lnTo>
                        <a:pt x="7144" y="7144"/>
                      </a:lnTo>
                      <a:lnTo>
                        <a:pt x="987266" y="150971"/>
                      </a:ln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1" name="Freeform: Shape 170">
                  <a:extLst>
                    <a:ext uri="{FF2B5EF4-FFF2-40B4-BE49-F238E27FC236}">
                      <a16:creationId xmlns:a16="http://schemas.microsoft.com/office/drawing/2014/main" id="{3FEE2DAF-7A8A-49D3-AC31-6326077B2A38}"/>
                    </a:ext>
                  </a:extLst>
                </p:cNvPr>
                <p:cNvSpPr/>
                <p:nvPr/>
              </p:nvSpPr>
              <p:spPr>
                <a:xfrm rot="21595279">
                  <a:off x="8717965" y="2069989"/>
                  <a:ext cx="686537" cy="1243864"/>
                </a:xfrm>
                <a:custGeom>
                  <a:avLst/>
                  <a:gdLst>
                    <a:gd name="connsiteX0" fmla="*/ 11906 w 704850"/>
                    <a:gd name="connsiteY0" fmla="*/ 1255871 h 1257300"/>
                    <a:gd name="connsiteX1" fmla="*/ 7144 w 704850"/>
                    <a:gd name="connsiteY1" fmla="*/ 179546 h 1257300"/>
                    <a:gd name="connsiteX2" fmla="*/ 698659 w 704850"/>
                    <a:gd name="connsiteY2" fmla="*/ 7144 h 1257300"/>
                    <a:gd name="connsiteX3" fmla="*/ 611029 w 704850"/>
                    <a:gd name="connsiteY3" fmla="*/ 1030129 h 1257300"/>
                    <a:gd name="connsiteX0" fmla="*/ 116984 w 691515"/>
                    <a:gd name="connsiteY0" fmla="*/ 1277821 h 1277821"/>
                    <a:gd name="connsiteX1" fmla="*/ 0 w 691515"/>
                    <a:gd name="connsiteY1" fmla="*/ 172402 h 1277821"/>
                    <a:gd name="connsiteX2" fmla="*/ 691515 w 691515"/>
                    <a:gd name="connsiteY2" fmla="*/ 0 h 1277821"/>
                    <a:gd name="connsiteX3" fmla="*/ 603885 w 691515"/>
                    <a:gd name="connsiteY3" fmla="*/ 1022985 h 1277821"/>
                    <a:gd name="connsiteX0" fmla="*/ 606 w 691515"/>
                    <a:gd name="connsiteY0" fmla="*/ 1252883 h 1252883"/>
                    <a:gd name="connsiteX1" fmla="*/ 0 w 691515"/>
                    <a:gd name="connsiteY1" fmla="*/ 172402 h 1252883"/>
                    <a:gd name="connsiteX2" fmla="*/ 691515 w 691515"/>
                    <a:gd name="connsiteY2" fmla="*/ 0 h 1252883"/>
                    <a:gd name="connsiteX3" fmla="*/ 603885 w 691515"/>
                    <a:gd name="connsiteY3" fmla="*/ 1022985 h 1252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91515" h="1252883">
                      <a:moveTo>
                        <a:pt x="606" y="1252883"/>
                      </a:moveTo>
                      <a:lnTo>
                        <a:pt x="0" y="172402"/>
                      </a:lnTo>
                      <a:lnTo>
                        <a:pt x="691515" y="0"/>
                      </a:lnTo>
                      <a:lnTo>
                        <a:pt x="603885" y="1022985"/>
                      </a:lnTo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2" name="Freeform: Shape 171">
                  <a:extLst>
                    <a:ext uri="{FF2B5EF4-FFF2-40B4-BE49-F238E27FC236}">
                      <a16:creationId xmlns:a16="http://schemas.microsoft.com/office/drawing/2014/main" id="{97D5738C-3F66-426C-AD8C-A5E1D41CA800}"/>
                    </a:ext>
                  </a:extLst>
                </p:cNvPr>
                <p:cNvSpPr/>
                <p:nvPr/>
              </p:nvSpPr>
              <p:spPr>
                <a:xfrm rot="454160">
                  <a:off x="8756897" y="1951208"/>
                  <a:ext cx="652494" cy="482278"/>
                </a:xfrm>
                <a:custGeom>
                  <a:avLst/>
                  <a:gdLst>
                    <a:gd name="connsiteX0" fmla="*/ 654844 w 657225"/>
                    <a:gd name="connsiteY0" fmla="*/ 7144 h 485775"/>
                    <a:gd name="connsiteX1" fmla="*/ 7144 w 657225"/>
                    <a:gd name="connsiteY1" fmla="*/ 253841 h 485775"/>
                    <a:gd name="connsiteX2" fmla="*/ 19526 w 657225"/>
                    <a:gd name="connsiteY2" fmla="*/ 487204 h 485775"/>
                    <a:gd name="connsiteX3" fmla="*/ 644366 w 657225"/>
                    <a:gd name="connsiteY3" fmla="*/ 225266 h 485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57225" h="485775">
                      <a:moveTo>
                        <a:pt x="654844" y="7144"/>
                      </a:moveTo>
                      <a:lnTo>
                        <a:pt x="7144" y="253841"/>
                      </a:lnTo>
                      <a:lnTo>
                        <a:pt x="19526" y="487204"/>
                      </a:lnTo>
                      <a:lnTo>
                        <a:pt x="644366" y="225266"/>
                      </a:ln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3" name="Freeform: Shape 172">
                  <a:extLst>
                    <a:ext uri="{FF2B5EF4-FFF2-40B4-BE49-F238E27FC236}">
                      <a16:creationId xmlns:a16="http://schemas.microsoft.com/office/drawing/2014/main" id="{00E95605-94D7-4D8D-B402-7D8ABC94B36B}"/>
                    </a:ext>
                  </a:extLst>
                </p:cNvPr>
                <p:cNvSpPr/>
                <p:nvPr/>
              </p:nvSpPr>
              <p:spPr>
                <a:xfrm rot="454160">
                  <a:off x="7672498" y="1819774"/>
                  <a:ext cx="1758896" cy="312062"/>
                </a:xfrm>
                <a:custGeom>
                  <a:avLst/>
                  <a:gdLst>
                    <a:gd name="connsiteX0" fmla="*/ 1771174 w 1771650"/>
                    <a:gd name="connsiteY0" fmla="*/ 67151 h 314325"/>
                    <a:gd name="connsiteX1" fmla="*/ 1092041 w 1771650"/>
                    <a:gd name="connsiteY1" fmla="*/ 21431 h 314325"/>
                    <a:gd name="connsiteX2" fmla="*/ 865346 w 1771650"/>
                    <a:gd name="connsiteY2" fmla="*/ 7144 h 314325"/>
                    <a:gd name="connsiteX3" fmla="*/ 7144 w 1771650"/>
                    <a:gd name="connsiteY3" fmla="*/ 276701 h 314325"/>
                    <a:gd name="connsiteX4" fmla="*/ 1123474 w 1771650"/>
                    <a:gd name="connsiteY4" fmla="*/ 313849 h 314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71650" h="314325">
                      <a:moveTo>
                        <a:pt x="1771174" y="67151"/>
                      </a:moveTo>
                      <a:lnTo>
                        <a:pt x="1092041" y="21431"/>
                      </a:lnTo>
                      <a:lnTo>
                        <a:pt x="865346" y="7144"/>
                      </a:lnTo>
                      <a:lnTo>
                        <a:pt x="7144" y="276701"/>
                      </a:lnTo>
                      <a:lnTo>
                        <a:pt x="1123474" y="313849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4" name="Freeform: Shape 173">
                  <a:extLst>
                    <a:ext uri="{FF2B5EF4-FFF2-40B4-BE49-F238E27FC236}">
                      <a16:creationId xmlns:a16="http://schemas.microsoft.com/office/drawing/2014/main" id="{6762B31A-F514-4FEB-A1DE-213579AD4EE8}"/>
                    </a:ext>
                  </a:extLst>
                </p:cNvPr>
                <p:cNvSpPr/>
                <p:nvPr/>
              </p:nvSpPr>
              <p:spPr>
                <a:xfrm rot="454160">
                  <a:off x="7642457" y="2044116"/>
                  <a:ext cx="1134772" cy="274237"/>
                </a:xfrm>
                <a:custGeom>
                  <a:avLst/>
                  <a:gdLst>
                    <a:gd name="connsiteX0" fmla="*/ 56674 w 1143000"/>
                    <a:gd name="connsiteY0" fmla="*/ 213836 h 276225"/>
                    <a:gd name="connsiteX1" fmla="*/ 1135856 w 1143000"/>
                    <a:gd name="connsiteY1" fmla="*/ 277654 h 276225"/>
                    <a:gd name="connsiteX2" fmla="*/ 1123474 w 1143000"/>
                    <a:gd name="connsiteY2" fmla="*/ 44291 h 276225"/>
                    <a:gd name="connsiteX3" fmla="*/ 7144 w 1143000"/>
                    <a:gd name="connsiteY3" fmla="*/ 7144 h 2762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43000" h="276225">
                      <a:moveTo>
                        <a:pt x="56674" y="213836"/>
                      </a:moveTo>
                      <a:lnTo>
                        <a:pt x="1135856" y="277654"/>
                      </a:lnTo>
                      <a:lnTo>
                        <a:pt x="1123474" y="44291"/>
                      </a:lnTo>
                      <a:lnTo>
                        <a:pt x="7144" y="7144"/>
                      </a:ln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8" name="Group 57">
                <a:extLst>
                  <a:ext uri="{FF2B5EF4-FFF2-40B4-BE49-F238E27FC236}">
                    <a16:creationId xmlns:a16="http://schemas.microsoft.com/office/drawing/2014/main" id="{5754488B-2DA8-4058-B652-0E961DFCAAB8}"/>
                  </a:ext>
                </a:extLst>
              </p:cNvPr>
              <p:cNvGrpSpPr/>
              <p:nvPr/>
            </p:nvGrpSpPr>
            <p:grpSpPr>
              <a:xfrm flipH="1">
                <a:off x="1709431" y="3794473"/>
                <a:ext cx="1737819" cy="2063744"/>
                <a:chOff x="3790950" y="1741170"/>
                <a:chExt cx="2447925" cy="2907029"/>
              </a:xfrm>
            </p:grpSpPr>
            <p:grpSp>
              <p:nvGrpSpPr>
                <p:cNvPr id="135" name="Graphic 3">
                  <a:extLst>
                    <a:ext uri="{FF2B5EF4-FFF2-40B4-BE49-F238E27FC236}">
                      <a16:creationId xmlns:a16="http://schemas.microsoft.com/office/drawing/2014/main" id="{14A26335-CAF6-479E-9309-CB6170DE3579}"/>
                    </a:ext>
                  </a:extLst>
                </p:cNvPr>
                <p:cNvGrpSpPr/>
                <p:nvPr/>
              </p:nvGrpSpPr>
              <p:grpSpPr>
                <a:xfrm>
                  <a:off x="4295774" y="1741170"/>
                  <a:ext cx="1457326" cy="1156846"/>
                  <a:chOff x="5172075" y="2695575"/>
                  <a:chExt cx="1847850" cy="1466850"/>
                </a:xfrm>
                <a:solidFill>
                  <a:schemeClr val="accent1"/>
                </a:solidFill>
              </p:grpSpPr>
              <p:sp>
                <p:nvSpPr>
                  <p:cNvPr id="139" name="Freeform: Shape 138">
                    <a:extLst>
                      <a:ext uri="{FF2B5EF4-FFF2-40B4-BE49-F238E27FC236}">
                        <a16:creationId xmlns:a16="http://schemas.microsoft.com/office/drawing/2014/main" id="{61CE4EDF-D4AB-4C10-BFFF-D26789DA96AE}"/>
                      </a:ext>
                    </a:extLst>
                  </p:cNvPr>
                  <p:cNvSpPr/>
                  <p:nvPr/>
                </p:nvSpPr>
                <p:spPr>
                  <a:xfrm>
                    <a:off x="6072664" y="3246076"/>
                    <a:ext cx="952500" cy="819150"/>
                  </a:xfrm>
                  <a:custGeom>
                    <a:avLst/>
                    <a:gdLst>
                      <a:gd name="connsiteX0" fmla="*/ 20479 w 952500"/>
                      <a:gd name="connsiteY0" fmla="*/ 778237 h 819150"/>
                      <a:gd name="connsiteX1" fmla="*/ 30004 w 952500"/>
                      <a:gd name="connsiteY1" fmla="*/ 753472 h 819150"/>
                      <a:gd name="connsiteX2" fmla="*/ 58579 w 952500"/>
                      <a:gd name="connsiteY2" fmla="*/ 683939 h 819150"/>
                      <a:gd name="connsiteX3" fmla="*/ 107156 w 952500"/>
                      <a:gd name="connsiteY3" fmla="*/ 578212 h 819150"/>
                      <a:gd name="connsiteX4" fmla="*/ 139541 w 952500"/>
                      <a:gd name="connsiteY4" fmla="*/ 513442 h 819150"/>
                      <a:gd name="connsiteX5" fmla="*/ 177641 w 952500"/>
                      <a:gd name="connsiteY5" fmla="*/ 442957 h 819150"/>
                      <a:gd name="connsiteX6" fmla="*/ 274796 w 952500"/>
                      <a:gd name="connsiteY6" fmla="*/ 289604 h 819150"/>
                      <a:gd name="connsiteX7" fmla="*/ 410051 w 952500"/>
                      <a:gd name="connsiteY7" fmla="*/ 131489 h 819150"/>
                      <a:gd name="connsiteX8" fmla="*/ 502444 w 952500"/>
                      <a:gd name="connsiteY8" fmla="*/ 59099 h 819150"/>
                      <a:gd name="connsiteX9" fmla="*/ 559594 w 952500"/>
                      <a:gd name="connsiteY9" fmla="*/ 29572 h 819150"/>
                      <a:gd name="connsiteX10" fmla="*/ 626269 w 952500"/>
                      <a:gd name="connsiteY10" fmla="*/ 10522 h 819150"/>
                      <a:gd name="connsiteX11" fmla="*/ 700564 w 952500"/>
                      <a:gd name="connsiteY11" fmla="*/ 9569 h 819150"/>
                      <a:gd name="connsiteX12" fmla="*/ 772954 w 952500"/>
                      <a:gd name="connsiteY12" fmla="*/ 32429 h 819150"/>
                      <a:gd name="connsiteX13" fmla="*/ 832961 w 952500"/>
                      <a:gd name="connsiteY13" fmla="*/ 72434 h 819150"/>
                      <a:gd name="connsiteX14" fmla="*/ 845344 w 952500"/>
                      <a:gd name="connsiteY14" fmla="*/ 83864 h 819150"/>
                      <a:gd name="connsiteX15" fmla="*/ 852011 w 952500"/>
                      <a:gd name="connsiteY15" fmla="*/ 89579 h 819150"/>
                      <a:gd name="connsiteX16" fmla="*/ 854869 w 952500"/>
                      <a:gd name="connsiteY16" fmla="*/ 92437 h 819150"/>
                      <a:gd name="connsiteX17" fmla="*/ 855821 w 952500"/>
                      <a:gd name="connsiteY17" fmla="*/ 93389 h 819150"/>
                      <a:gd name="connsiteX18" fmla="*/ 857726 w 952500"/>
                      <a:gd name="connsiteY18" fmla="*/ 96247 h 819150"/>
                      <a:gd name="connsiteX19" fmla="*/ 867251 w 952500"/>
                      <a:gd name="connsiteY19" fmla="*/ 105772 h 819150"/>
                      <a:gd name="connsiteX20" fmla="*/ 878681 w 952500"/>
                      <a:gd name="connsiteY20" fmla="*/ 119107 h 819150"/>
                      <a:gd name="connsiteX21" fmla="*/ 899636 w 952500"/>
                      <a:gd name="connsiteY21" fmla="*/ 146729 h 819150"/>
                      <a:gd name="connsiteX22" fmla="*/ 917734 w 952500"/>
                      <a:gd name="connsiteY22" fmla="*/ 177209 h 819150"/>
                      <a:gd name="connsiteX23" fmla="*/ 943451 w 952500"/>
                      <a:gd name="connsiteY23" fmla="*/ 245789 h 819150"/>
                      <a:gd name="connsiteX24" fmla="*/ 947261 w 952500"/>
                      <a:gd name="connsiteY24" fmla="*/ 321989 h 819150"/>
                      <a:gd name="connsiteX25" fmla="*/ 929164 w 952500"/>
                      <a:gd name="connsiteY25" fmla="*/ 392474 h 819150"/>
                      <a:gd name="connsiteX26" fmla="*/ 856774 w 952500"/>
                      <a:gd name="connsiteY26" fmla="*/ 500107 h 819150"/>
                      <a:gd name="connsiteX27" fmla="*/ 769144 w 952500"/>
                      <a:gd name="connsiteY27" fmla="*/ 576307 h 819150"/>
                      <a:gd name="connsiteX28" fmla="*/ 678656 w 952500"/>
                      <a:gd name="connsiteY28" fmla="*/ 634409 h 819150"/>
                      <a:gd name="connsiteX29" fmla="*/ 589121 w 952500"/>
                      <a:gd name="connsiteY29" fmla="*/ 681082 h 819150"/>
                      <a:gd name="connsiteX30" fmla="*/ 419576 w 952500"/>
                      <a:gd name="connsiteY30" fmla="*/ 748709 h 819150"/>
                      <a:gd name="connsiteX31" fmla="*/ 271939 w 952500"/>
                      <a:gd name="connsiteY31" fmla="*/ 790619 h 819150"/>
                      <a:gd name="connsiteX32" fmla="*/ 155734 w 952500"/>
                      <a:gd name="connsiteY32" fmla="*/ 813479 h 819150"/>
                      <a:gd name="connsiteX33" fmla="*/ 78581 w 952500"/>
                      <a:gd name="connsiteY33" fmla="*/ 821099 h 819150"/>
                      <a:gd name="connsiteX34" fmla="*/ 57626 w 952500"/>
                      <a:gd name="connsiteY34" fmla="*/ 821099 h 819150"/>
                      <a:gd name="connsiteX35" fmla="*/ 7144 w 952500"/>
                      <a:gd name="connsiteY35" fmla="*/ 820147 h 819150"/>
                      <a:gd name="connsiteX36" fmla="*/ 20479 w 952500"/>
                      <a:gd name="connsiteY36" fmla="*/ 778237 h 819150"/>
                      <a:gd name="connsiteX37" fmla="*/ 109061 w 952500"/>
                      <a:gd name="connsiteY37" fmla="*/ 745852 h 819150"/>
                      <a:gd name="connsiteX38" fmla="*/ 138589 w 952500"/>
                      <a:gd name="connsiteY38" fmla="*/ 738232 h 819150"/>
                      <a:gd name="connsiteX39" fmla="*/ 245269 w 952500"/>
                      <a:gd name="connsiteY39" fmla="*/ 703942 h 819150"/>
                      <a:gd name="connsiteX40" fmla="*/ 380524 w 952500"/>
                      <a:gd name="connsiteY40" fmla="*/ 649649 h 819150"/>
                      <a:gd name="connsiteX41" fmla="*/ 533876 w 952500"/>
                      <a:gd name="connsiteY41" fmla="*/ 574402 h 819150"/>
                      <a:gd name="connsiteX42" fmla="*/ 689134 w 952500"/>
                      <a:gd name="connsiteY42" fmla="*/ 473437 h 819150"/>
                      <a:gd name="connsiteX43" fmla="*/ 755809 w 952500"/>
                      <a:gd name="connsiteY43" fmla="*/ 410572 h 819150"/>
                      <a:gd name="connsiteX44" fmla="*/ 799624 w 952500"/>
                      <a:gd name="connsiteY44" fmla="*/ 341039 h 819150"/>
                      <a:gd name="connsiteX45" fmla="*/ 805339 w 952500"/>
                      <a:gd name="connsiteY45" fmla="*/ 275317 h 819150"/>
                      <a:gd name="connsiteX46" fmla="*/ 792956 w 952500"/>
                      <a:gd name="connsiteY46" fmla="*/ 242932 h 819150"/>
                      <a:gd name="connsiteX47" fmla="*/ 782479 w 952500"/>
                      <a:gd name="connsiteY47" fmla="*/ 225787 h 819150"/>
                      <a:gd name="connsiteX48" fmla="*/ 770096 w 952500"/>
                      <a:gd name="connsiteY48" fmla="*/ 209594 h 819150"/>
                      <a:gd name="connsiteX49" fmla="*/ 763429 w 952500"/>
                      <a:gd name="connsiteY49" fmla="*/ 201974 h 819150"/>
                      <a:gd name="connsiteX50" fmla="*/ 753904 w 952500"/>
                      <a:gd name="connsiteY50" fmla="*/ 192449 h 819150"/>
                      <a:gd name="connsiteX51" fmla="*/ 739616 w 952500"/>
                      <a:gd name="connsiteY51" fmla="*/ 178162 h 819150"/>
                      <a:gd name="connsiteX52" fmla="*/ 709136 w 952500"/>
                      <a:gd name="connsiteY52" fmla="*/ 157207 h 819150"/>
                      <a:gd name="connsiteX53" fmla="*/ 678656 w 952500"/>
                      <a:gd name="connsiteY53" fmla="*/ 147682 h 819150"/>
                      <a:gd name="connsiteX54" fmla="*/ 645319 w 952500"/>
                      <a:gd name="connsiteY54" fmla="*/ 147682 h 819150"/>
                      <a:gd name="connsiteX55" fmla="*/ 609124 w 952500"/>
                      <a:gd name="connsiteY55" fmla="*/ 157207 h 819150"/>
                      <a:gd name="connsiteX56" fmla="*/ 571024 w 952500"/>
                      <a:gd name="connsiteY56" fmla="*/ 175304 h 819150"/>
                      <a:gd name="connsiteX57" fmla="*/ 497681 w 952500"/>
                      <a:gd name="connsiteY57" fmla="*/ 228644 h 819150"/>
                      <a:gd name="connsiteX58" fmla="*/ 370046 w 952500"/>
                      <a:gd name="connsiteY58" fmla="*/ 362947 h 819150"/>
                      <a:gd name="connsiteX59" fmla="*/ 267176 w 952500"/>
                      <a:gd name="connsiteY59" fmla="*/ 500107 h 819150"/>
                      <a:gd name="connsiteX60" fmla="*/ 185261 w 952500"/>
                      <a:gd name="connsiteY60" fmla="*/ 622027 h 819150"/>
                      <a:gd name="connsiteX61" fmla="*/ 125254 w 952500"/>
                      <a:gd name="connsiteY61" fmla="*/ 718229 h 819150"/>
                      <a:gd name="connsiteX62" fmla="*/ 109061 w 952500"/>
                      <a:gd name="connsiteY62" fmla="*/ 745852 h 8191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</a:cxnLst>
                    <a:rect l="l" t="t" r="r" b="b"/>
                    <a:pathLst>
                      <a:path w="952500" h="819150">
                        <a:moveTo>
                          <a:pt x="20479" y="778237"/>
                        </a:moveTo>
                        <a:cubicBezTo>
                          <a:pt x="20479" y="778237"/>
                          <a:pt x="23336" y="769664"/>
                          <a:pt x="30004" y="753472"/>
                        </a:cubicBezTo>
                        <a:cubicBezTo>
                          <a:pt x="36671" y="737279"/>
                          <a:pt x="45244" y="713467"/>
                          <a:pt x="58579" y="683939"/>
                        </a:cubicBezTo>
                        <a:cubicBezTo>
                          <a:pt x="70961" y="654412"/>
                          <a:pt x="87154" y="618217"/>
                          <a:pt x="107156" y="578212"/>
                        </a:cubicBezTo>
                        <a:cubicBezTo>
                          <a:pt x="116681" y="558209"/>
                          <a:pt x="128111" y="536302"/>
                          <a:pt x="139541" y="513442"/>
                        </a:cubicBezTo>
                        <a:cubicBezTo>
                          <a:pt x="150971" y="490582"/>
                          <a:pt x="164306" y="467722"/>
                          <a:pt x="177641" y="442957"/>
                        </a:cubicBezTo>
                        <a:cubicBezTo>
                          <a:pt x="205264" y="394379"/>
                          <a:pt x="237649" y="342944"/>
                          <a:pt x="274796" y="289604"/>
                        </a:cubicBezTo>
                        <a:cubicBezTo>
                          <a:pt x="312896" y="237217"/>
                          <a:pt x="355759" y="182924"/>
                          <a:pt x="410051" y="131489"/>
                        </a:cubicBezTo>
                        <a:cubicBezTo>
                          <a:pt x="436721" y="105772"/>
                          <a:pt x="467201" y="81007"/>
                          <a:pt x="502444" y="59099"/>
                        </a:cubicBezTo>
                        <a:cubicBezTo>
                          <a:pt x="519589" y="48622"/>
                          <a:pt x="538639" y="38144"/>
                          <a:pt x="559594" y="29572"/>
                        </a:cubicBezTo>
                        <a:cubicBezTo>
                          <a:pt x="580549" y="20999"/>
                          <a:pt x="602456" y="14332"/>
                          <a:pt x="626269" y="10522"/>
                        </a:cubicBezTo>
                        <a:cubicBezTo>
                          <a:pt x="650081" y="6712"/>
                          <a:pt x="675799" y="5759"/>
                          <a:pt x="700564" y="9569"/>
                        </a:cubicBezTo>
                        <a:cubicBezTo>
                          <a:pt x="725329" y="13379"/>
                          <a:pt x="750094" y="20999"/>
                          <a:pt x="772954" y="32429"/>
                        </a:cubicBezTo>
                        <a:cubicBezTo>
                          <a:pt x="794861" y="43859"/>
                          <a:pt x="814864" y="57194"/>
                          <a:pt x="832961" y="72434"/>
                        </a:cubicBezTo>
                        <a:cubicBezTo>
                          <a:pt x="837724" y="76244"/>
                          <a:pt x="841534" y="80054"/>
                          <a:pt x="845344" y="83864"/>
                        </a:cubicBezTo>
                        <a:lnTo>
                          <a:pt x="852011" y="89579"/>
                        </a:lnTo>
                        <a:lnTo>
                          <a:pt x="854869" y="92437"/>
                        </a:lnTo>
                        <a:lnTo>
                          <a:pt x="855821" y="93389"/>
                        </a:lnTo>
                        <a:lnTo>
                          <a:pt x="857726" y="96247"/>
                        </a:lnTo>
                        <a:lnTo>
                          <a:pt x="867251" y="105772"/>
                        </a:lnTo>
                        <a:cubicBezTo>
                          <a:pt x="870109" y="109582"/>
                          <a:pt x="874871" y="114344"/>
                          <a:pt x="878681" y="119107"/>
                        </a:cubicBezTo>
                        <a:cubicBezTo>
                          <a:pt x="886301" y="128632"/>
                          <a:pt x="892969" y="137204"/>
                          <a:pt x="899636" y="146729"/>
                        </a:cubicBezTo>
                        <a:cubicBezTo>
                          <a:pt x="905351" y="156254"/>
                          <a:pt x="912019" y="165779"/>
                          <a:pt x="917734" y="177209"/>
                        </a:cubicBezTo>
                        <a:cubicBezTo>
                          <a:pt x="929164" y="198164"/>
                          <a:pt x="937736" y="221024"/>
                          <a:pt x="943451" y="245789"/>
                        </a:cubicBezTo>
                        <a:cubicBezTo>
                          <a:pt x="948214" y="270554"/>
                          <a:pt x="950119" y="296272"/>
                          <a:pt x="947261" y="321989"/>
                        </a:cubicBezTo>
                        <a:cubicBezTo>
                          <a:pt x="944404" y="346754"/>
                          <a:pt x="937736" y="371519"/>
                          <a:pt x="929164" y="392474"/>
                        </a:cubicBezTo>
                        <a:cubicBezTo>
                          <a:pt x="911066" y="436289"/>
                          <a:pt x="884396" y="470579"/>
                          <a:pt x="856774" y="500107"/>
                        </a:cubicBezTo>
                        <a:cubicBezTo>
                          <a:pt x="829151" y="529634"/>
                          <a:pt x="799624" y="554399"/>
                          <a:pt x="769144" y="576307"/>
                        </a:cubicBezTo>
                        <a:cubicBezTo>
                          <a:pt x="739616" y="598214"/>
                          <a:pt x="709136" y="617264"/>
                          <a:pt x="678656" y="634409"/>
                        </a:cubicBezTo>
                        <a:cubicBezTo>
                          <a:pt x="648176" y="651554"/>
                          <a:pt x="618649" y="666794"/>
                          <a:pt x="589121" y="681082"/>
                        </a:cubicBezTo>
                        <a:cubicBezTo>
                          <a:pt x="530066" y="708704"/>
                          <a:pt x="472916" y="730612"/>
                          <a:pt x="419576" y="748709"/>
                        </a:cubicBezTo>
                        <a:cubicBezTo>
                          <a:pt x="366236" y="766807"/>
                          <a:pt x="316706" y="780142"/>
                          <a:pt x="271939" y="790619"/>
                        </a:cubicBezTo>
                        <a:cubicBezTo>
                          <a:pt x="228124" y="801097"/>
                          <a:pt x="188119" y="807764"/>
                          <a:pt x="155734" y="813479"/>
                        </a:cubicBezTo>
                        <a:cubicBezTo>
                          <a:pt x="123349" y="818242"/>
                          <a:pt x="96679" y="820147"/>
                          <a:pt x="78581" y="821099"/>
                        </a:cubicBezTo>
                        <a:cubicBezTo>
                          <a:pt x="69056" y="821099"/>
                          <a:pt x="62389" y="821099"/>
                          <a:pt x="57626" y="821099"/>
                        </a:cubicBezTo>
                        <a:lnTo>
                          <a:pt x="7144" y="820147"/>
                        </a:lnTo>
                        <a:lnTo>
                          <a:pt x="20479" y="778237"/>
                        </a:lnTo>
                        <a:close/>
                        <a:moveTo>
                          <a:pt x="109061" y="745852"/>
                        </a:moveTo>
                        <a:cubicBezTo>
                          <a:pt x="117634" y="743947"/>
                          <a:pt x="128111" y="741089"/>
                          <a:pt x="138589" y="738232"/>
                        </a:cubicBezTo>
                        <a:cubicBezTo>
                          <a:pt x="168116" y="729659"/>
                          <a:pt x="204311" y="718229"/>
                          <a:pt x="245269" y="703942"/>
                        </a:cubicBezTo>
                        <a:cubicBezTo>
                          <a:pt x="286226" y="689654"/>
                          <a:pt x="331946" y="671557"/>
                          <a:pt x="380524" y="649649"/>
                        </a:cubicBezTo>
                        <a:cubicBezTo>
                          <a:pt x="429101" y="628694"/>
                          <a:pt x="481489" y="603929"/>
                          <a:pt x="533876" y="574402"/>
                        </a:cubicBezTo>
                        <a:cubicBezTo>
                          <a:pt x="586264" y="545827"/>
                          <a:pt x="639604" y="512489"/>
                          <a:pt x="689134" y="473437"/>
                        </a:cubicBezTo>
                        <a:cubicBezTo>
                          <a:pt x="712946" y="453434"/>
                          <a:pt x="736759" y="432479"/>
                          <a:pt x="755809" y="410572"/>
                        </a:cubicBezTo>
                        <a:cubicBezTo>
                          <a:pt x="775811" y="388664"/>
                          <a:pt x="791051" y="363899"/>
                          <a:pt x="799624" y="341039"/>
                        </a:cubicBezTo>
                        <a:cubicBezTo>
                          <a:pt x="808196" y="318179"/>
                          <a:pt x="810101" y="297224"/>
                          <a:pt x="805339" y="275317"/>
                        </a:cubicBezTo>
                        <a:cubicBezTo>
                          <a:pt x="803434" y="264839"/>
                          <a:pt x="798671" y="253409"/>
                          <a:pt x="792956" y="242932"/>
                        </a:cubicBezTo>
                        <a:cubicBezTo>
                          <a:pt x="790099" y="237217"/>
                          <a:pt x="786289" y="231502"/>
                          <a:pt x="782479" y="225787"/>
                        </a:cubicBezTo>
                        <a:cubicBezTo>
                          <a:pt x="778669" y="220072"/>
                          <a:pt x="773906" y="214357"/>
                          <a:pt x="770096" y="209594"/>
                        </a:cubicBezTo>
                        <a:cubicBezTo>
                          <a:pt x="768191" y="206737"/>
                          <a:pt x="766286" y="204832"/>
                          <a:pt x="763429" y="201974"/>
                        </a:cubicBezTo>
                        <a:lnTo>
                          <a:pt x="753904" y="192449"/>
                        </a:lnTo>
                        <a:cubicBezTo>
                          <a:pt x="750094" y="187687"/>
                          <a:pt x="744379" y="182924"/>
                          <a:pt x="739616" y="178162"/>
                        </a:cubicBezTo>
                        <a:cubicBezTo>
                          <a:pt x="729139" y="169589"/>
                          <a:pt x="719614" y="162922"/>
                          <a:pt x="709136" y="157207"/>
                        </a:cubicBezTo>
                        <a:cubicBezTo>
                          <a:pt x="698659" y="152444"/>
                          <a:pt x="689134" y="148634"/>
                          <a:pt x="678656" y="147682"/>
                        </a:cubicBezTo>
                        <a:cubicBezTo>
                          <a:pt x="668179" y="145777"/>
                          <a:pt x="657701" y="145777"/>
                          <a:pt x="645319" y="147682"/>
                        </a:cubicBezTo>
                        <a:cubicBezTo>
                          <a:pt x="633889" y="149587"/>
                          <a:pt x="621506" y="152444"/>
                          <a:pt x="609124" y="157207"/>
                        </a:cubicBezTo>
                        <a:cubicBezTo>
                          <a:pt x="596741" y="161969"/>
                          <a:pt x="584359" y="168637"/>
                          <a:pt x="571024" y="175304"/>
                        </a:cubicBezTo>
                        <a:cubicBezTo>
                          <a:pt x="545306" y="189592"/>
                          <a:pt x="521494" y="208642"/>
                          <a:pt x="497681" y="228644"/>
                        </a:cubicBezTo>
                        <a:cubicBezTo>
                          <a:pt x="451009" y="269602"/>
                          <a:pt x="408146" y="316274"/>
                          <a:pt x="370046" y="362947"/>
                        </a:cubicBezTo>
                        <a:cubicBezTo>
                          <a:pt x="331946" y="409619"/>
                          <a:pt x="297656" y="456292"/>
                          <a:pt x="267176" y="500107"/>
                        </a:cubicBezTo>
                        <a:cubicBezTo>
                          <a:pt x="236696" y="543922"/>
                          <a:pt x="209074" y="584879"/>
                          <a:pt x="185261" y="622027"/>
                        </a:cubicBezTo>
                        <a:cubicBezTo>
                          <a:pt x="161449" y="659174"/>
                          <a:pt x="141446" y="691559"/>
                          <a:pt x="125254" y="718229"/>
                        </a:cubicBezTo>
                        <a:cubicBezTo>
                          <a:pt x="120491" y="728707"/>
                          <a:pt x="114776" y="737279"/>
                          <a:pt x="109061" y="745852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0" name="Freeform: Shape 139">
                    <a:extLst>
                      <a:ext uri="{FF2B5EF4-FFF2-40B4-BE49-F238E27FC236}">
                        <a16:creationId xmlns:a16="http://schemas.microsoft.com/office/drawing/2014/main" id="{000899CD-440C-49D7-A1F2-EB74736F28F0}"/>
                      </a:ext>
                    </a:extLst>
                  </p:cNvPr>
                  <p:cNvSpPr/>
                  <p:nvPr/>
                </p:nvSpPr>
                <p:spPr>
                  <a:xfrm>
                    <a:off x="5165276" y="3246076"/>
                    <a:ext cx="952500" cy="819150"/>
                  </a:xfrm>
                  <a:custGeom>
                    <a:avLst/>
                    <a:gdLst>
                      <a:gd name="connsiteX0" fmla="*/ 844047 w 952500"/>
                      <a:gd name="connsiteY0" fmla="*/ 745852 h 819150"/>
                      <a:gd name="connsiteX1" fmla="*/ 826902 w 952500"/>
                      <a:gd name="connsiteY1" fmla="*/ 718229 h 819150"/>
                      <a:gd name="connsiteX2" fmla="*/ 766894 w 952500"/>
                      <a:gd name="connsiteY2" fmla="*/ 622027 h 819150"/>
                      <a:gd name="connsiteX3" fmla="*/ 684979 w 952500"/>
                      <a:gd name="connsiteY3" fmla="*/ 500107 h 819150"/>
                      <a:gd name="connsiteX4" fmla="*/ 582109 w 952500"/>
                      <a:gd name="connsiteY4" fmla="*/ 362947 h 819150"/>
                      <a:gd name="connsiteX5" fmla="*/ 454474 w 952500"/>
                      <a:gd name="connsiteY5" fmla="*/ 228644 h 819150"/>
                      <a:gd name="connsiteX6" fmla="*/ 381132 w 952500"/>
                      <a:gd name="connsiteY6" fmla="*/ 175304 h 819150"/>
                      <a:gd name="connsiteX7" fmla="*/ 343032 w 952500"/>
                      <a:gd name="connsiteY7" fmla="*/ 157207 h 819150"/>
                      <a:gd name="connsiteX8" fmla="*/ 306837 w 952500"/>
                      <a:gd name="connsiteY8" fmla="*/ 147682 h 819150"/>
                      <a:gd name="connsiteX9" fmla="*/ 273499 w 952500"/>
                      <a:gd name="connsiteY9" fmla="*/ 147682 h 819150"/>
                      <a:gd name="connsiteX10" fmla="*/ 243019 w 952500"/>
                      <a:gd name="connsiteY10" fmla="*/ 157207 h 819150"/>
                      <a:gd name="connsiteX11" fmla="*/ 212539 w 952500"/>
                      <a:gd name="connsiteY11" fmla="*/ 178162 h 819150"/>
                      <a:gd name="connsiteX12" fmla="*/ 198252 w 952500"/>
                      <a:gd name="connsiteY12" fmla="*/ 192449 h 819150"/>
                      <a:gd name="connsiteX13" fmla="*/ 188727 w 952500"/>
                      <a:gd name="connsiteY13" fmla="*/ 201974 h 819150"/>
                      <a:gd name="connsiteX14" fmla="*/ 182059 w 952500"/>
                      <a:gd name="connsiteY14" fmla="*/ 209594 h 819150"/>
                      <a:gd name="connsiteX15" fmla="*/ 169677 w 952500"/>
                      <a:gd name="connsiteY15" fmla="*/ 225787 h 819150"/>
                      <a:gd name="connsiteX16" fmla="*/ 159199 w 952500"/>
                      <a:gd name="connsiteY16" fmla="*/ 242932 h 819150"/>
                      <a:gd name="connsiteX17" fmla="*/ 146817 w 952500"/>
                      <a:gd name="connsiteY17" fmla="*/ 275317 h 819150"/>
                      <a:gd name="connsiteX18" fmla="*/ 152532 w 952500"/>
                      <a:gd name="connsiteY18" fmla="*/ 341039 h 819150"/>
                      <a:gd name="connsiteX19" fmla="*/ 196347 w 952500"/>
                      <a:gd name="connsiteY19" fmla="*/ 410572 h 819150"/>
                      <a:gd name="connsiteX20" fmla="*/ 263022 w 952500"/>
                      <a:gd name="connsiteY20" fmla="*/ 473437 h 819150"/>
                      <a:gd name="connsiteX21" fmla="*/ 418279 w 952500"/>
                      <a:gd name="connsiteY21" fmla="*/ 574402 h 819150"/>
                      <a:gd name="connsiteX22" fmla="*/ 571632 w 952500"/>
                      <a:gd name="connsiteY22" fmla="*/ 649649 h 819150"/>
                      <a:gd name="connsiteX23" fmla="*/ 706887 w 952500"/>
                      <a:gd name="connsiteY23" fmla="*/ 703942 h 819150"/>
                      <a:gd name="connsiteX24" fmla="*/ 813567 w 952500"/>
                      <a:gd name="connsiteY24" fmla="*/ 738232 h 819150"/>
                      <a:gd name="connsiteX25" fmla="*/ 844047 w 952500"/>
                      <a:gd name="connsiteY25" fmla="*/ 745852 h 819150"/>
                      <a:gd name="connsiteX26" fmla="*/ 904054 w 952500"/>
                      <a:gd name="connsiteY26" fmla="*/ 820147 h 819150"/>
                      <a:gd name="connsiteX27" fmla="*/ 896434 w 952500"/>
                      <a:gd name="connsiteY27" fmla="*/ 820147 h 819150"/>
                      <a:gd name="connsiteX28" fmla="*/ 875479 w 952500"/>
                      <a:gd name="connsiteY28" fmla="*/ 820147 h 819150"/>
                      <a:gd name="connsiteX29" fmla="*/ 798327 w 952500"/>
                      <a:gd name="connsiteY29" fmla="*/ 812527 h 819150"/>
                      <a:gd name="connsiteX30" fmla="*/ 682122 w 952500"/>
                      <a:gd name="connsiteY30" fmla="*/ 789667 h 819150"/>
                      <a:gd name="connsiteX31" fmla="*/ 534484 w 952500"/>
                      <a:gd name="connsiteY31" fmla="*/ 747757 h 819150"/>
                      <a:gd name="connsiteX32" fmla="*/ 364939 w 952500"/>
                      <a:gd name="connsiteY32" fmla="*/ 680129 h 819150"/>
                      <a:gd name="connsiteX33" fmla="*/ 275404 w 952500"/>
                      <a:gd name="connsiteY33" fmla="*/ 633457 h 819150"/>
                      <a:gd name="connsiteX34" fmla="*/ 184917 w 952500"/>
                      <a:gd name="connsiteY34" fmla="*/ 575354 h 819150"/>
                      <a:gd name="connsiteX35" fmla="*/ 97287 w 952500"/>
                      <a:gd name="connsiteY35" fmla="*/ 499154 h 819150"/>
                      <a:gd name="connsiteX36" fmla="*/ 26802 w 952500"/>
                      <a:gd name="connsiteY36" fmla="*/ 392474 h 819150"/>
                      <a:gd name="connsiteX37" fmla="*/ 8704 w 952500"/>
                      <a:gd name="connsiteY37" fmla="*/ 321989 h 819150"/>
                      <a:gd name="connsiteX38" fmla="*/ 12514 w 952500"/>
                      <a:gd name="connsiteY38" fmla="*/ 245789 h 819150"/>
                      <a:gd name="connsiteX39" fmla="*/ 38232 w 952500"/>
                      <a:gd name="connsiteY39" fmla="*/ 177209 h 819150"/>
                      <a:gd name="connsiteX40" fmla="*/ 56329 w 952500"/>
                      <a:gd name="connsiteY40" fmla="*/ 146729 h 819150"/>
                      <a:gd name="connsiteX41" fmla="*/ 77284 w 952500"/>
                      <a:gd name="connsiteY41" fmla="*/ 119107 h 819150"/>
                      <a:gd name="connsiteX42" fmla="*/ 88714 w 952500"/>
                      <a:gd name="connsiteY42" fmla="*/ 105772 h 819150"/>
                      <a:gd name="connsiteX43" fmla="*/ 98239 w 952500"/>
                      <a:gd name="connsiteY43" fmla="*/ 96247 h 819150"/>
                      <a:gd name="connsiteX44" fmla="*/ 100144 w 952500"/>
                      <a:gd name="connsiteY44" fmla="*/ 93389 h 819150"/>
                      <a:gd name="connsiteX45" fmla="*/ 101097 w 952500"/>
                      <a:gd name="connsiteY45" fmla="*/ 92437 h 819150"/>
                      <a:gd name="connsiteX46" fmla="*/ 103954 w 952500"/>
                      <a:gd name="connsiteY46" fmla="*/ 89579 h 819150"/>
                      <a:gd name="connsiteX47" fmla="*/ 110622 w 952500"/>
                      <a:gd name="connsiteY47" fmla="*/ 83864 h 819150"/>
                      <a:gd name="connsiteX48" fmla="*/ 123004 w 952500"/>
                      <a:gd name="connsiteY48" fmla="*/ 72434 h 819150"/>
                      <a:gd name="connsiteX49" fmla="*/ 183012 w 952500"/>
                      <a:gd name="connsiteY49" fmla="*/ 32429 h 819150"/>
                      <a:gd name="connsiteX50" fmla="*/ 255402 w 952500"/>
                      <a:gd name="connsiteY50" fmla="*/ 9569 h 819150"/>
                      <a:gd name="connsiteX51" fmla="*/ 329697 w 952500"/>
                      <a:gd name="connsiteY51" fmla="*/ 10522 h 819150"/>
                      <a:gd name="connsiteX52" fmla="*/ 396372 w 952500"/>
                      <a:gd name="connsiteY52" fmla="*/ 29572 h 819150"/>
                      <a:gd name="connsiteX53" fmla="*/ 453522 w 952500"/>
                      <a:gd name="connsiteY53" fmla="*/ 59099 h 819150"/>
                      <a:gd name="connsiteX54" fmla="*/ 545914 w 952500"/>
                      <a:gd name="connsiteY54" fmla="*/ 131489 h 819150"/>
                      <a:gd name="connsiteX55" fmla="*/ 681169 w 952500"/>
                      <a:gd name="connsiteY55" fmla="*/ 289604 h 819150"/>
                      <a:gd name="connsiteX56" fmla="*/ 778324 w 952500"/>
                      <a:gd name="connsiteY56" fmla="*/ 442957 h 819150"/>
                      <a:gd name="connsiteX57" fmla="*/ 816424 w 952500"/>
                      <a:gd name="connsiteY57" fmla="*/ 513442 h 819150"/>
                      <a:gd name="connsiteX58" fmla="*/ 848809 w 952500"/>
                      <a:gd name="connsiteY58" fmla="*/ 578212 h 819150"/>
                      <a:gd name="connsiteX59" fmla="*/ 897387 w 952500"/>
                      <a:gd name="connsiteY59" fmla="*/ 683939 h 819150"/>
                      <a:gd name="connsiteX60" fmla="*/ 925962 w 952500"/>
                      <a:gd name="connsiteY60" fmla="*/ 753472 h 819150"/>
                      <a:gd name="connsiteX61" fmla="*/ 949774 w 952500"/>
                      <a:gd name="connsiteY61" fmla="*/ 821099 h 819150"/>
                      <a:gd name="connsiteX62" fmla="*/ 904054 w 952500"/>
                      <a:gd name="connsiteY62" fmla="*/ 820147 h 8191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</a:cxnLst>
                    <a:rect l="l" t="t" r="r" b="b"/>
                    <a:pathLst>
                      <a:path w="952500" h="819150">
                        <a:moveTo>
                          <a:pt x="844047" y="745852"/>
                        </a:moveTo>
                        <a:cubicBezTo>
                          <a:pt x="839284" y="737279"/>
                          <a:pt x="833569" y="727754"/>
                          <a:pt x="826902" y="718229"/>
                        </a:cubicBezTo>
                        <a:cubicBezTo>
                          <a:pt x="810709" y="691559"/>
                          <a:pt x="789754" y="659174"/>
                          <a:pt x="766894" y="622027"/>
                        </a:cubicBezTo>
                        <a:cubicBezTo>
                          <a:pt x="743082" y="584879"/>
                          <a:pt x="715459" y="543922"/>
                          <a:pt x="684979" y="500107"/>
                        </a:cubicBezTo>
                        <a:cubicBezTo>
                          <a:pt x="654499" y="456292"/>
                          <a:pt x="620209" y="409619"/>
                          <a:pt x="582109" y="362947"/>
                        </a:cubicBezTo>
                        <a:cubicBezTo>
                          <a:pt x="544009" y="316274"/>
                          <a:pt x="502099" y="269602"/>
                          <a:pt x="454474" y="228644"/>
                        </a:cubicBezTo>
                        <a:cubicBezTo>
                          <a:pt x="430662" y="208642"/>
                          <a:pt x="406849" y="189592"/>
                          <a:pt x="381132" y="175304"/>
                        </a:cubicBezTo>
                        <a:cubicBezTo>
                          <a:pt x="368749" y="167684"/>
                          <a:pt x="355414" y="161969"/>
                          <a:pt x="343032" y="157207"/>
                        </a:cubicBezTo>
                        <a:cubicBezTo>
                          <a:pt x="330649" y="152444"/>
                          <a:pt x="318267" y="149587"/>
                          <a:pt x="306837" y="147682"/>
                        </a:cubicBezTo>
                        <a:cubicBezTo>
                          <a:pt x="295407" y="145777"/>
                          <a:pt x="283977" y="145777"/>
                          <a:pt x="273499" y="147682"/>
                        </a:cubicBezTo>
                        <a:cubicBezTo>
                          <a:pt x="263022" y="149587"/>
                          <a:pt x="252544" y="152444"/>
                          <a:pt x="243019" y="157207"/>
                        </a:cubicBezTo>
                        <a:cubicBezTo>
                          <a:pt x="232542" y="162922"/>
                          <a:pt x="223017" y="169589"/>
                          <a:pt x="212539" y="178162"/>
                        </a:cubicBezTo>
                        <a:cubicBezTo>
                          <a:pt x="207777" y="182924"/>
                          <a:pt x="202062" y="187687"/>
                          <a:pt x="198252" y="192449"/>
                        </a:cubicBezTo>
                        <a:lnTo>
                          <a:pt x="188727" y="201974"/>
                        </a:lnTo>
                        <a:cubicBezTo>
                          <a:pt x="185869" y="204832"/>
                          <a:pt x="184917" y="206737"/>
                          <a:pt x="182059" y="209594"/>
                        </a:cubicBezTo>
                        <a:cubicBezTo>
                          <a:pt x="178249" y="214357"/>
                          <a:pt x="173487" y="220072"/>
                          <a:pt x="169677" y="225787"/>
                        </a:cubicBezTo>
                        <a:cubicBezTo>
                          <a:pt x="165867" y="231502"/>
                          <a:pt x="162057" y="237217"/>
                          <a:pt x="159199" y="242932"/>
                        </a:cubicBezTo>
                        <a:cubicBezTo>
                          <a:pt x="153484" y="254362"/>
                          <a:pt x="148722" y="264839"/>
                          <a:pt x="146817" y="275317"/>
                        </a:cubicBezTo>
                        <a:cubicBezTo>
                          <a:pt x="142054" y="296272"/>
                          <a:pt x="143959" y="317227"/>
                          <a:pt x="152532" y="341039"/>
                        </a:cubicBezTo>
                        <a:cubicBezTo>
                          <a:pt x="162057" y="363899"/>
                          <a:pt x="177297" y="387712"/>
                          <a:pt x="196347" y="410572"/>
                        </a:cubicBezTo>
                        <a:cubicBezTo>
                          <a:pt x="216349" y="432479"/>
                          <a:pt x="239209" y="454387"/>
                          <a:pt x="263022" y="473437"/>
                        </a:cubicBezTo>
                        <a:cubicBezTo>
                          <a:pt x="311599" y="512489"/>
                          <a:pt x="365892" y="545827"/>
                          <a:pt x="418279" y="574402"/>
                        </a:cubicBezTo>
                        <a:cubicBezTo>
                          <a:pt x="470667" y="602977"/>
                          <a:pt x="523054" y="627742"/>
                          <a:pt x="571632" y="649649"/>
                        </a:cubicBezTo>
                        <a:cubicBezTo>
                          <a:pt x="620209" y="670604"/>
                          <a:pt x="665929" y="688702"/>
                          <a:pt x="706887" y="703942"/>
                        </a:cubicBezTo>
                        <a:cubicBezTo>
                          <a:pt x="747844" y="718229"/>
                          <a:pt x="783087" y="730612"/>
                          <a:pt x="813567" y="738232"/>
                        </a:cubicBezTo>
                        <a:cubicBezTo>
                          <a:pt x="824997" y="742042"/>
                          <a:pt x="835474" y="743947"/>
                          <a:pt x="844047" y="745852"/>
                        </a:cubicBezTo>
                        <a:close/>
                        <a:moveTo>
                          <a:pt x="904054" y="820147"/>
                        </a:moveTo>
                        <a:cubicBezTo>
                          <a:pt x="904054" y="820147"/>
                          <a:pt x="901197" y="820147"/>
                          <a:pt x="896434" y="820147"/>
                        </a:cubicBezTo>
                        <a:cubicBezTo>
                          <a:pt x="891672" y="820147"/>
                          <a:pt x="885004" y="820147"/>
                          <a:pt x="875479" y="820147"/>
                        </a:cubicBezTo>
                        <a:cubicBezTo>
                          <a:pt x="857382" y="819194"/>
                          <a:pt x="830712" y="817289"/>
                          <a:pt x="798327" y="812527"/>
                        </a:cubicBezTo>
                        <a:cubicBezTo>
                          <a:pt x="765942" y="807764"/>
                          <a:pt x="725937" y="801097"/>
                          <a:pt x="682122" y="789667"/>
                        </a:cubicBezTo>
                        <a:cubicBezTo>
                          <a:pt x="637354" y="779189"/>
                          <a:pt x="587824" y="765854"/>
                          <a:pt x="534484" y="747757"/>
                        </a:cubicBezTo>
                        <a:cubicBezTo>
                          <a:pt x="481144" y="729659"/>
                          <a:pt x="423994" y="707752"/>
                          <a:pt x="364939" y="680129"/>
                        </a:cubicBezTo>
                        <a:cubicBezTo>
                          <a:pt x="335412" y="666794"/>
                          <a:pt x="305884" y="650602"/>
                          <a:pt x="275404" y="633457"/>
                        </a:cubicBezTo>
                        <a:cubicBezTo>
                          <a:pt x="244924" y="616312"/>
                          <a:pt x="214444" y="597262"/>
                          <a:pt x="184917" y="575354"/>
                        </a:cubicBezTo>
                        <a:cubicBezTo>
                          <a:pt x="155389" y="553447"/>
                          <a:pt x="124909" y="528682"/>
                          <a:pt x="97287" y="499154"/>
                        </a:cubicBezTo>
                        <a:cubicBezTo>
                          <a:pt x="71569" y="471532"/>
                          <a:pt x="44899" y="436289"/>
                          <a:pt x="26802" y="392474"/>
                        </a:cubicBezTo>
                        <a:cubicBezTo>
                          <a:pt x="18229" y="370567"/>
                          <a:pt x="11562" y="346754"/>
                          <a:pt x="8704" y="321989"/>
                        </a:cubicBezTo>
                        <a:cubicBezTo>
                          <a:pt x="5847" y="297224"/>
                          <a:pt x="6799" y="270554"/>
                          <a:pt x="12514" y="245789"/>
                        </a:cubicBezTo>
                        <a:cubicBezTo>
                          <a:pt x="17277" y="221024"/>
                          <a:pt x="26802" y="198164"/>
                          <a:pt x="38232" y="177209"/>
                        </a:cubicBezTo>
                        <a:cubicBezTo>
                          <a:pt x="43947" y="166732"/>
                          <a:pt x="49662" y="157207"/>
                          <a:pt x="56329" y="146729"/>
                        </a:cubicBezTo>
                        <a:cubicBezTo>
                          <a:pt x="62997" y="137204"/>
                          <a:pt x="68712" y="128632"/>
                          <a:pt x="77284" y="119107"/>
                        </a:cubicBezTo>
                        <a:cubicBezTo>
                          <a:pt x="81094" y="114344"/>
                          <a:pt x="84904" y="109582"/>
                          <a:pt x="88714" y="105772"/>
                        </a:cubicBezTo>
                        <a:lnTo>
                          <a:pt x="98239" y="96247"/>
                        </a:lnTo>
                        <a:lnTo>
                          <a:pt x="100144" y="93389"/>
                        </a:lnTo>
                        <a:lnTo>
                          <a:pt x="101097" y="92437"/>
                        </a:lnTo>
                        <a:lnTo>
                          <a:pt x="103954" y="89579"/>
                        </a:lnTo>
                        <a:lnTo>
                          <a:pt x="110622" y="83864"/>
                        </a:lnTo>
                        <a:cubicBezTo>
                          <a:pt x="114432" y="80054"/>
                          <a:pt x="119194" y="76244"/>
                          <a:pt x="123004" y="72434"/>
                        </a:cubicBezTo>
                        <a:cubicBezTo>
                          <a:pt x="141102" y="57194"/>
                          <a:pt x="160152" y="43859"/>
                          <a:pt x="183012" y="32429"/>
                        </a:cubicBezTo>
                        <a:cubicBezTo>
                          <a:pt x="204919" y="20999"/>
                          <a:pt x="229684" y="13379"/>
                          <a:pt x="255402" y="9569"/>
                        </a:cubicBezTo>
                        <a:cubicBezTo>
                          <a:pt x="280167" y="5759"/>
                          <a:pt x="305884" y="6712"/>
                          <a:pt x="329697" y="10522"/>
                        </a:cubicBezTo>
                        <a:cubicBezTo>
                          <a:pt x="353509" y="14332"/>
                          <a:pt x="375417" y="20999"/>
                          <a:pt x="396372" y="29572"/>
                        </a:cubicBezTo>
                        <a:cubicBezTo>
                          <a:pt x="416374" y="38144"/>
                          <a:pt x="435424" y="47669"/>
                          <a:pt x="453522" y="59099"/>
                        </a:cubicBezTo>
                        <a:cubicBezTo>
                          <a:pt x="487812" y="81007"/>
                          <a:pt x="518292" y="105772"/>
                          <a:pt x="545914" y="131489"/>
                        </a:cubicBezTo>
                        <a:cubicBezTo>
                          <a:pt x="600207" y="182924"/>
                          <a:pt x="643069" y="237217"/>
                          <a:pt x="681169" y="289604"/>
                        </a:cubicBezTo>
                        <a:cubicBezTo>
                          <a:pt x="719269" y="342944"/>
                          <a:pt x="750702" y="394379"/>
                          <a:pt x="778324" y="442957"/>
                        </a:cubicBezTo>
                        <a:cubicBezTo>
                          <a:pt x="791659" y="467722"/>
                          <a:pt x="804994" y="490582"/>
                          <a:pt x="816424" y="513442"/>
                        </a:cubicBezTo>
                        <a:cubicBezTo>
                          <a:pt x="827854" y="536302"/>
                          <a:pt x="839284" y="557257"/>
                          <a:pt x="848809" y="578212"/>
                        </a:cubicBezTo>
                        <a:cubicBezTo>
                          <a:pt x="868812" y="618217"/>
                          <a:pt x="885004" y="654412"/>
                          <a:pt x="897387" y="683939"/>
                        </a:cubicBezTo>
                        <a:cubicBezTo>
                          <a:pt x="910722" y="713467"/>
                          <a:pt x="919294" y="737279"/>
                          <a:pt x="925962" y="753472"/>
                        </a:cubicBezTo>
                        <a:lnTo>
                          <a:pt x="949774" y="821099"/>
                        </a:lnTo>
                        <a:lnTo>
                          <a:pt x="904054" y="8201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1" name="Freeform: Shape 140">
                    <a:extLst>
                      <a:ext uri="{FF2B5EF4-FFF2-40B4-BE49-F238E27FC236}">
                        <a16:creationId xmlns:a16="http://schemas.microsoft.com/office/drawing/2014/main" id="{BD4A7F26-D0FE-48B3-A35E-4B0B4B5AD525}"/>
                      </a:ext>
                    </a:extLst>
                  </p:cNvPr>
                  <p:cNvSpPr/>
                  <p:nvPr/>
                </p:nvSpPr>
                <p:spPr>
                  <a:xfrm>
                    <a:off x="6063761" y="2687479"/>
                    <a:ext cx="933450" cy="1476375"/>
                  </a:xfrm>
                  <a:custGeom>
                    <a:avLst/>
                    <a:gdLst>
                      <a:gd name="connsiteX0" fmla="*/ 16999 w 933450"/>
                      <a:gd name="connsiteY0" fmla="*/ 1477804 h 1476375"/>
                      <a:gd name="connsiteX1" fmla="*/ 30334 w 933450"/>
                      <a:gd name="connsiteY1" fmla="*/ 1027271 h 1476375"/>
                      <a:gd name="connsiteX2" fmla="*/ 177971 w 933450"/>
                      <a:gd name="connsiteY2" fmla="*/ 595789 h 1476375"/>
                      <a:gd name="connsiteX3" fmla="*/ 206546 w 933450"/>
                      <a:gd name="connsiteY3" fmla="*/ 545306 h 1476375"/>
                      <a:gd name="connsiteX4" fmla="*/ 237979 w 933450"/>
                      <a:gd name="connsiteY4" fmla="*/ 496729 h 1476375"/>
                      <a:gd name="connsiteX5" fmla="*/ 272269 w 933450"/>
                      <a:gd name="connsiteY5" fmla="*/ 449104 h 1476375"/>
                      <a:gd name="connsiteX6" fmla="*/ 279889 w 933450"/>
                      <a:gd name="connsiteY6" fmla="*/ 436721 h 1476375"/>
                      <a:gd name="connsiteX7" fmla="*/ 289414 w 933450"/>
                      <a:gd name="connsiteY7" fmla="*/ 425291 h 1476375"/>
                      <a:gd name="connsiteX8" fmla="*/ 307511 w 933450"/>
                      <a:gd name="connsiteY8" fmla="*/ 402431 h 1476375"/>
                      <a:gd name="connsiteX9" fmla="*/ 473246 w 933450"/>
                      <a:gd name="connsiteY9" fmla="*/ 237649 h 1476375"/>
                      <a:gd name="connsiteX10" fmla="*/ 496106 w 933450"/>
                      <a:gd name="connsiteY10" fmla="*/ 218599 h 1476375"/>
                      <a:gd name="connsiteX11" fmla="*/ 519919 w 933450"/>
                      <a:gd name="connsiteY11" fmla="*/ 201454 h 1476375"/>
                      <a:gd name="connsiteX12" fmla="*/ 543731 w 933450"/>
                      <a:gd name="connsiteY12" fmla="*/ 184309 h 1476375"/>
                      <a:gd name="connsiteX13" fmla="*/ 567544 w 933450"/>
                      <a:gd name="connsiteY13" fmla="*/ 167164 h 1476375"/>
                      <a:gd name="connsiteX14" fmla="*/ 617074 w 933450"/>
                      <a:gd name="connsiteY14" fmla="*/ 135731 h 1476375"/>
                      <a:gd name="connsiteX15" fmla="*/ 629456 w 933450"/>
                      <a:gd name="connsiteY15" fmla="*/ 128111 h 1476375"/>
                      <a:gd name="connsiteX16" fmla="*/ 641839 w 933450"/>
                      <a:gd name="connsiteY16" fmla="*/ 120491 h 1476375"/>
                      <a:gd name="connsiteX17" fmla="*/ 667556 w 933450"/>
                      <a:gd name="connsiteY17" fmla="*/ 106204 h 1476375"/>
                      <a:gd name="connsiteX18" fmla="*/ 879011 w 933450"/>
                      <a:gd name="connsiteY18" fmla="*/ 7144 h 1476375"/>
                      <a:gd name="connsiteX19" fmla="*/ 928541 w 933450"/>
                      <a:gd name="connsiteY19" fmla="*/ 150019 h 1476375"/>
                      <a:gd name="connsiteX20" fmla="*/ 731374 w 933450"/>
                      <a:gd name="connsiteY20" fmla="*/ 227171 h 1476375"/>
                      <a:gd name="connsiteX21" fmla="*/ 707561 w 933450"/>
                      <a:gd name="connsiteY21" fmla="*/ 238601 h 1476375"/>
                      <a:gd name="connsiteX22" fmla="*/ 695179 w 933450"/>
                      <a:gd name="connsiteY22" fmla="*/ 244316 h 1476375"/>
                      <a:gd name="connsiteX23" fmla="*/ 683749 w 933450"/>
                      <a:gd name="connsiteY23" fmla="*/ 250984 h 1476375"/>
                      <a:gd name="connsiteX24" fmla="*/ 637076 w 933450"/>
                      <a:gd name="connsiteY24" fmla="*/ 276701 h 1476375"/>
                      <a:gd name="connsiteX25" fmla="*/ 614216 w 933450"/>
                      <a:gd name="connsiteY25" fmla="*/ 290036 h 1476375"/>
                      <a:gd name="connsiteX26" fmla="*/ 592309 w 933450"/>
                      <a:gd name="connsiteY26" fmla="*/ 304324 h 1476375"/>
                      <a:gd name="connsiteX27" fmla="*/ 570401 w 933450"/>
                      <a:gd name="connsiteY27" fmla="*/ 318611 h 1476375"/>
                      <a:gd name="connsiteX28" fmla="*/ 548494 w 933450"/>
                      <a:gd name="connsiteY28" fmla="*/ 333851 h 1476375"/>
                      <a:gd name="connsiteX29" fmla="*/ 388474 w 933450"/>
                      <a:gd name="connsiteY29" fmla="*/ 472916 h 1476375"/>
                      <a:gd name="connsiteX30" fmla="*/ 370376 w 933450"/>
                      <a:gd name="connsiteY30" fmla="*/ 491966 h 1476375"/>
                      <a:gd name="connsiteX31" fmla="*/ 360851 w 933450"/>
                      <a:gd name="connsiteY31" fmla="*/ 501491 h 1476375"/>
                      <a:gd name="connsiteX32" fmla="*/ 352279 w 933450"/>
                      <a:gd name="connsiteY32" fmla="*/ 511969 h 1476375"/>
                      <a:gd name="connsiteX33" fmla="*/ 317989 w 933450"/>
                      <a:gd name="connsiteY33" fmla="*/ 552926 h 1476375"/>
                      <a:gd name="connsiteX34" fmla="*/ 286556 w 933450"/>
                      <a:gd name="connsiteY34" fmla="*/ 595789 h 1476375"/>
                      <a:gd name="connsiteX35" fmla="*/ 257029 w 933450"/>
                      <a:gd name="connsiteY35" fmla="*/ 640556 h 1476375"/>
                      <a:gd name="connsiteX36" fmla="*/ 91294 w 933450"/>
                      <a:gd name="connsiteY36" fmla="*/ 1038701 h 1476375"/>
                      <a:gd name="connsiteX37" fmla="*/ 49384 w 933450"/>
                      <a:gd name="connsiteY37" fmla="*/ 1474946 h 1476375"/>
                      <a:gd name="connsiteX38" fmla="*/ 16999 w 933450"/>
                      <a:gd name="connsiteY38" fmla="*/ 1477804 h 14763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</a:cxnLst>
                    <a:rect l="l" t="t" r="r" b="b"/>
                    <a:pathLst>
                      <a:path w="933450" h="1476375">
                        <a:moveTo>
                          <a:pt x="16999" y="1477804"/>
                        </a:moveTo>
                        <a:cubicBezTo>
                          <a:pt x="-146" y="1328261"/>
                          <a:pt x="5569" y="1176814"/>
                          <a:pt x="30334" y="1027271"/>
                        </a:cubicBezTo>
                        <a:cubicBezTo>
                          <a:pt x="56051" y="877729"/>
                          <a:pt x="103676" y="731044"/>
                          <a:pt x="177971" y="595789"/>
                        </a:cubicBezTo>
                        <a:cubicBezTo>
                          <a:pt x="187496" y="578644"/>
                          <a:pt x="197021" y="562451"/>
                          <a:pt x="206546" y="545306"/>
                        </a:cubicBezTo>
                        <a:lnTo>
                          <a:pt x="237979" y="496729"/>
                        </a:lnTo>
                        <a:cubicBezTo>
                          <a:pt x="249409" y="480536"/>
                          <a:pt x="260839" y="465296"/>
                          <a:pt x="272269" y="449104"/>
                        </a:cubicBezTo>
                        <a:lnTo>
                          <a:pt x="279889" y="436721"/>
                        </a:lnTo>
                        <a:lnTo>
                          <a:pt x="289414" y="425291"/>
                        </a:lnTo>
                        <a:lnTo>
                          <a:pt x="307511" y="402431"/>
                        </a:lnTo>
                        <a:cubicBezTo>
                          <a:pt x="357041" y="343376"/>
                          <a:pt x="412286" y="287179"/>
                          <a:pt x="473246" y="237649"/>
                        </a:cubicBezTo>
                        <a:cubicBezTo>
                          <a:pt x="480866" y="231934"/>
                          <a:pt x="488486" y="225266"/>
                          <a:pt x="496106" y="218599"/>
                        </a:cubicBezTo>
                        <a:lnTo>
                          <a:pt x="519919" y="201454"/>
                        </a:lnTo>
                        <a:lnTo>
                          <a:pt x="543731" y="184309"/>
                        </a:lnTo>
                        <a:cubicBezTo>
                          <a:pt x="551351" y="178594"/>
                          <a:pt x="558971" y="172879"/>
                          <a:pt x="567544" y="167164"/>
                        </a:cubicBezTo>
                        <a:lnTo>
                          <a:pt x="617074" y="135731"/>
                        </a:lnTo>
                        <a:lnTo>
                          <a:pt x="629456" y="128111"/>
                        </a:lnTo>
                        <a:cubicBezTo>
                          <a:pt x="633266" y="125254"/>
                          <a:pt x="638029" y="123349"/>
                          <a:pt x="641839" y="120491"/>
                        </a:cubicBezTo>
                        <a:lnTo>
                          <a:pt x="667556" y="106204"/>
                        </a:lnTo>
                        <a:cubicBezTo>
                          <a:pt x="735184" y="67151"/>
                          <a:pt x="806621" y="36671"/>
                          <a:pt x="879011" y="7144"/>
                        </a:cubicBezTo>
                        <a:lnTo>
                          <a:pt x="928541" y="150019"/>
                        </a:lnTo>
                        <a:cubicBezTo>
                          <a:pt x="861866" y="171926"/>
                          <a:pt x="794239" y="195739"/>
                          <a:pt x="731374" y="227171"/>
                        </a:cubicBezTo>
                        <a:lnTo>
                          <a:pt x="707561" y="238601"/>
                        </a:lnTo>
                        <a:cubicBezTo>
                          <a:pt x="703751" y="240506"/>
                          <a:pt x="699941" y="242411"/>
                          <a:pt x="695179" y="244316"/>
                        </a:cubicBezTo>
                        <a:lnTo>
                          <a:pt x="683749" y="250984"/>
                        </a:lnTo>
                        <a:lnTo>
                          <a:pt x="637076" y="276701"/>
                        </a:lnTo>
                        <a:cubicBezTo>
                          <a:pt x="629456" y="280511"/>
                          <a:pt x="621836" y="285274"/>
                          <a:pt x="614216" y="290036"/>
                        </a:cubicBezTo>
                        <a:lnTo>
                          <a:pt x="592309" y="304324"/>
                        </a:lnTo>
                        <a:lnTo>
                          <a:pt x="570401" y="318611"/>
                        </a:lnTo>
                        <a:cubicBezTo>
                          <a:pt x="562781" y="323374"/>
                          <a:pt x="556114" y="329089"/>
                          <a:pt x="548494" y="333851"/>
                        </a:cubicBezTo>
                        <a:cubicBezTo>
                          <a:pt x="490391" y="373856"/>
                          <a:pt x="438004" y="421481"/>
                          <a:pt x="388474" y="472916"/>
                        </a:cubicBezTo>
                        <a:lnTo>
                          <a:pt x="370376" y="491966"/>
                        </a:lnTo>
                        <a:lnTo>
                          <a:pt x="360851" y="501491"/>
                        </a:lnTo>
                        <a:lnTo>
                          <a:pt x="352279" y="511969"/>
                        </a:lnTo>
                        <a:cubicBezTo>
                          <a:pt x="340849" y="525304"/>
                          <a:pt x="329419" y="539591"/>
                          <a:pt x="317989" y="552926"/>
                        </a:cubicBezTo>
                        <a:lnTo>
                          <a:pt x="286556" y="595789"/>
                        </a:lnTo>
                        <a:cubicBezTo>
                          <a:pt x="276079" y="610076"/>
                          <a:pt x="266554" y="625316"/>
                          <a:pt x="257029" y="640556"/>
                        </a:cubicBezTo>
                        <a:cubicBezTo>
                          <a:pt x="179876" y="761524"/>
                          <a:pt x="124631" y="896779"/>
                          <a:pt x="91294" y="1038701"/>
                        </a:cubicBezTo>
                        <a:cubicBezTo>
                          <a:pt x="57956" y="1180624"/>
                          <a:pt x="42716" y="1328261"/>
                          <a:pt x="49384" y="1474946"/>
                        </a:cubicBezTo>
                        <a:lnTo>
                          <a:pt x="16999" y="1477804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2" name="Freeform: Shape 141">
                    <a:extLst>
                      <a:ext uri="{FF2B5EF4-FFF2-40B4-BE49-F238E27FC236}">
                        <a16:creationId xmlns:a16="http://schemas.microsoft.com/office/drawing/2014/main" id="{D1C1CA8A-A24B-4A0E-BEF2-6FBA1FF600EA}"/>
                      </a:ext>
                    </a:extLst>
                  </p:cNvPr>
                  <p:cNvSpPr/>
                  <p:nvPr/>
                </p:nvSpPr>
                <p:spPr>
                  <a:xfrm>
                    <a:off x="5496401" y="2864644"/>
                    <a:ext cx="628650" cy="1257300"/>
                  </a:xfrm>
                  <a:custGeom>
                    <a:avLst/>
                    <a:gdLst>
                      <a:gd name="connsiteX0" fmla="*/ 576739 w 628650"/>
                      <a:gd name="connsiteY0" fmla="*/ 1249204 h 1257300"/>
                      <a:gd name="connsiteX1" fmla="*/ 556736 w 628650"/>
                      <a:gd name="connsiteY1" fmla="*/ 900589 h 1257300"/>
                      <a:gd name="connsiteX2" fmla="*/ 468154 w 628650"/>
                      <a:gd name="connsiteY2" fmla="*/ 569119 h 1257300"/>
                      <a:gd name="connsiteX3" fmla="*/ 285274 w 628650"/>
                      <a:gd name="connsiteY3" fmla="*/ 296704 h 1257300"/>
                      <a:gd name="connsiteX4" fmla="*/ 155734 w 628650"/>
                      <a:gd name="connsiteY4" fmla="*/ 205264 h 1257300"/>
                      <a:gd name="connsiteX5" fmla="*/ 7144 w 628650"/>
                      <a:gd name="connsiteY5" fmla="*/ 152876 h 1257300"/>
                      <a:gd name="connsiteX6" fmla="*/ 46196 w 628650"/>
                      <a:gd name="connsiteY6" fmla="*/ 7144 h 1257300"/>
                      <a:gd name="connsiteX7" fmla="*/ 223361 w 628650"/>
                      <a:gd name="connsiteY7" fmla="*/ 88106 h 1257300"/>
                      <a:gd name="connsiteX8" fmla="*/ 371951 w 628650"/>
                      <a:gd name="connsiteY8" fmla="*/ 212884 h 1257300"/>
                      <a:gd name="connsiteX9" fmla="*/ 481489 w 628650"/>
                      <a:gd name="connsiteY9" fmla="*/ 368141 h 1257300"/>
                      <a:gd name="connsiteX10" fmla="*/ 553879 w 628650"/>
                      <a:gd name="connsiteY10" fmla="*/ 539591 h 1257300"/>
                      <a:gd name="connsiteX11" fmla="*/ 617696 w 628650"/>
                      <a:gd name="connsiteY11" fmla="*/ 896779 h 1257300"/>
                      <a:gd name="connsiteX12" fmla="*/ 607219 w 628650"/>
                      <a:gd name="connsiteY12" fmla="*/ 1253966 h 1257300"/>
                      <a:gd name="connsiteX13" fmla="*/ 576739 w 628650"/>
                      <a:gd name="connsiteY13" fmla="*/ 1249204 h 12573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628650" h="1257300">
                        <a:moveTo>
                          <a:pt x="576739" y="1249204"/>
                        </a:moveTo>
                        <a:cubicBezTo>
                          <a:pt x="580549" y="1132046"/>
                          <a:pt x="573881" y="1014889"/>
                          <a:pt x="556736" y="900589"/>
                        </a:cubicBezTo>
                        <a:cubicBezTo>
                          <a:pt x="539591" y="786289"/>
                          <a:pt x="511969" y="672941"/>
                          <a:pt x="468154" y="569119"/>
                        </a:cubicBezTo>
                        <a:cubicBezTo>
                          <a:pt x="424339" y="465296"/>
                          <a:pt x="364331" y="369094"/>
                          <a:pt x="285274" y="296704"/>
                        </a:cubicBezTo>
                        <a:cubicBezTo>
                          <a:pt x="246221" y="260509"/>
                          <a:pt x="202406" y="229076"/>
                          <a:pt x="155734" y="205264"/>
                        </a:cubicBezTo>
                        <a:cubicBezTo>
                          <a:pt x="108109" y="181451"/>
                          <a:pt x="58579" y="164306"/>
                          <a:pt x="7144" y="152876"/>
                        </a:cubicBezTo>
                        <a:lnTo>
                          <a:pt x="46196" y="7144"/>
                        </a:lnTo>
                        <a:cubicBezTo>
                          <a:pt x="108109" y="27146"/>
                          <a:pt x="168116" y="53816"/>
                          <a:pt x="223361" y="88106"/>
                        </a:cubicBezTo>
                        <a:cubicBezTo>
                          <a:pt x="278606" y="122396"/>
                          <a:pt x="328136" y="165259"/>
                          <a:pt x="371951" y="212884"/>
                        </a:cubicBezTo>
                        <a:cubicBezTo>
                          <a:pt x="414814" y="260509"/>
                          <a:pt x="451961" y="312896"/>
                          <a:pt x="481489" y="368141"/>
                        </a:cubicBezTo>
                        <a:cubicBezTo>
                          <a:pt x="511016" y="423386"/>
                          <a:pt x="534829" y="480536"/>
                          <a:pt x="553879" y="539591"/>
                        </a:cubicBezTo>
                        <a:cubicBezTo>
                          <a:pt x="591979" y="656749"/>
                          <a:pt x="610076" y="776764"/>
                          <a:pt x="617696" y="896779"/>
                        </a:cubicBezTo>
                        <a:cubicBezTo>
                          <a:pt x="625316" y="1016794"/>
                          <a:pt x="621506" y="1135856"/>
                          <a:pt x="607219" y="1253966"/>
                        </a:cubicBezTo>
                        <a:lnTo>
                          <a:pt x="576739" y="1249204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7FA39776-A8C9-47BF-AAA5-CC722DB52759}"/>
                    </a:ext>
                  </a:extLst>
                </p:cNvPr>
                <p:cNvSpPr/>
                <p:nvPr/>
              </p:nvSpPr>
              <p:spPr>
                <a:xfrm>
                  <a:off x="3790950" y="2772505"/>
                  <a:ext cx="2447925" cy="399320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EBC6B1A1-D754-491C-85B8-AE586146AF6C}"/>
                    </a:ext>
                  </a:extLst>
                </p:cNvPr>
                <p:cNvSpPr/>
                <p:nvPr/>
              </p:nvSpPr>
              <p:spPr>
                <a:xfrm>
                  <a:off x="3900488" y="3171825"/>
                  <a:ext cx="2228849" cy="1476374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Rectangle 137">
                  <a:extLst>
                    <a:ext uri="{FF2B5EF4-FFF2-40B4-BE49-F238E27FC236}">
                      <a16:creationId xmlns:a16="http://schemas.microsoft.com/office/drawing/2014/main" id="{8D7B446A-6406-4AFE-BC89-1D7EA0B77C9B}"/>
                    </a:ext>
                  </a:extLst>
                </p:cNvPr>
                <p:cNvSpPr/>
                <p:nvPr/>
              </p:nvSpPr>
              <p:spPr>
                <a:xfrm>
                  <a:off x="3900488" y="3171825"/>
                  <a:ext cx="2228849" cy="45719"/>
                </a:xfrm>
                <a:prstGeom prst="rect">
                  <a:avLst/>
                </a:prstGeom>
                <a:solidFill>
                  <a:schemeClr val="accent1">
                    <a:lumMod val="50000"/>
                    <a:alpha val="46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9" name="Group 58">
                <a:extLst>
                  <a:ext uri="{FF2B5EF4-FFF2-40B4-BE49-F238E27FC236}">
                    <a16:creationId xmlns:a16="http://schemas.microsoft.com/office/drawing/2014/main" id="{CD70813E-4D36-4273-9E51-E0E36F710EBD}"/>
                  </a:ext>
                </a:extLst>
              </p:cNvPr>
              <p:cNvGrpSpPr/>
              <p:nvPr/>
            </p:nvGrpSpPr>
            <p:grpSpPr>
              <a:xfrm rot="21256812" flipH="1">
                <a:off x="200911" y="3960442"/>
                <a:ext cx="2242654" cy="2123759"/>
                <a:chOff x="6795047" y="3752157"/>
                <a:chExt cx="2261802" cy="2141892"/>
              </a:xfrm>
            </p:grpSpPr>
            <p:grpSp>
              <p:nvGrpSpPr>
                <p:cNvPr id="110" name="Group 109">
                  <a:extLst>
                    <a:ext uri="{FF2B5EF4-FFF2-40B4-BE49-F238E27FC236}">
                      <a16:creationId xmlns:a16="http://schemas.microsoft.com/office/drawing/2014/main" id="{2D24591A-B554-4C60-8B27-06347B0D2058}"/>
                    </a:ext>
                  </a:extLst>
                </p:cNvPr>
                <p:cNvGrpSpPr/>
                <p:nvPr/>
              </p:nvGrpSpPr>
              <p:grpSpPr>
                <a:xfrm>
                  <a:off x="7093783" y="4436603"/>
                  <a:ext cx="1724736" cy="1457446"/>
                  <a:chOff x="6773186" y="2863072"/>
                  <a:chExt cx="1724736" cy="1457446"/>
                </a:xfrm>
              </p:grpSpPr>
              <p:sp>
                <p:nvSpPr>
                  <p:cNvPr id="129" name="Freeform: Shape 128">
                    <a:extLst>
                      <a:ext uri="{FF2B5EF4-FFF2-40B4-BE49-F238E27FC236}">
                        <a16:creationId xmlns:a16="http://schemas.microsoft.com/office/drawing/2014/main" id="{1EEE2639-0C18-4327-89AE-235516AC5FE8}"/>
                      </a:ext>
                    </a:extLst>
                  </p:cNvPr>
                  <p:cNvSpPr/>
                  <p:nvPr/>
                </p:nvSpPr>
                <p:spPr>
                  <a:xfrm rot="21252091">
                    <a:off x="6773186" y="2905185"/>
                    <a:ext cx="1664332" cy="312062"/>
                  </a:xfrm>
                  <a:custGeom>
                    <a:avLst/>
                    <a:gdLst>
                      <a:gd name="connsiteX0" fmla="*/ 7144 w 1676400"/>
                      <a:gd name="connsiteY0" fmla="*/ 167164 h 314325"/>
                      <a:gd name="connsiteX1" fmla="*/ 800576 w 1676400"/>
                      <a:gd name="connsiteY1" fmla="*/ 7144 h 314325"/>
                      <a:gd name="connsiteX2" fmla="*/ 1678781 w 1676400"/>
                      <a:gd name="connsiteY2" fmla="*/ 138589 h 314325"/>
                      <a:gd name="connsiteX3" fmla="*/ 987266 w 1676400"/>
                      <a:gd name="connsiteY3" fmla="*/ 310991 h 3143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676400" h="314325">
                        <a:moveTo>
                          <a:pt x="7144" y="167164"/>
                        </a:moveTo>
                        <a:lnTo>
                          <a:pt x="800576" y="7144"/>
                        </a:lnTo>
                        <a:lnTo>
                          <a:pt x="1678781" y="138589"/>
                        </a:lnTo>
                        <a:lnTo>
                          <a:pt x="987266" y="310991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30" name="Freeform: Shape 129">
                    <a:extLst>
                      <a:ext uri="{FF2B5EF4-FFF2-40B4-BE49-F238E27FC236}">
                        <a16:creationId xmlns:a16="http://schemas.microsoft.com/office/drawing/2014/main" id="{E41C4F51-346F-4223-858A-15019F17DCD7}"/>
                      </a:ext>
                    </a:extLst>
                  </p:cNvPr>
                  <p:cNvSpPr/>
                  <p:nvPr/>
                </p:nvSpPr>
                <p:spPr>
                  <a:xfrm rot="21252091">
                    <a:off x="7601877" y="2863072"/>
                    <a:ext cx="879448" cy="1163141"/>
                  </a:xfrm>
                  <a:custGeom>
                    <a:avLst/>
                    <a:gdLst>
                      <a:gd name="connsiteX0" fmla="*/ 7144 w 885825"/>
                      <a:gd name="connsiteY0" fmla="*/ 7144 h 1171575"/>
                      <a:gd name="connsiteX1" fmla="*/ 29051 w 885825"/>
                      <a:gd name="connsiteY1" fmla="*/ 1033939 h 1171575"/>
                      <a:gd name="connsiteX2" fmla="*/ 792956 w 885825"/>
                      <a:gd name="connsiteY2" fmla="*/ 1164431 h 1171575"/>
                      <a:gd name="connsiteX3" fmla="*/ 885349 w 885825"/>
                      <a:gd name="connsiteY3" fmla="*/ 138589 h 11715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85825" h="1171575">
                        <a:moveTo>
                          <a:pt x="7144" y="7144"/>
                        </a:moveTo>
                        <a:lnTo>
                          <a:pt x="29051" y="1033939"/>
                        </a:lnTo>
                        <a:lnTo>
                          <a:pt x="792956" y="1164431"/>
                        </a:lnTo>
                        <a:lnTo>
                          <a:pt x="885349" y="138589"/>
                        </a:lnTo>
                        <a:close/>
                      </a:path>
                    </a:pathLst>
                  </a:custGeom>
                  <a:solidFill>
                    <a:schemeClr val="accent1">
                      <a:lumMod val="7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31" name="Freeform: Shape 130">
                    <a:extLst>
                      <a:ext uri="{FF2B5EF4-FFF2-40B4-BE49-F238E27FC236}">
                        <a16:creationId xmlns:a16="http://schemas.microsoft.com/office/drawing/2014/main" id="{1AEC6967-16D4-48D0-B9DA-03F0B6FC8933}"/>
                      </a:ext>
                    </a:extLst>
                  </p:cNvPr>
                  <p:cNvSpPr/>
                  <p:nvPr/>
                </p:nvSpPr>
                <p:spPr>
                  <a:xfrm rot="21252091">
                    <a:off x="6836898" y="3091182"/>
                    <a:ext cx="983469" cy="1229336"/>
                  </a:xfrm>
                  <a:custGeom>
                    <a:avLst/>
                    <a:gdLst>
                      <a:gd name="connsiteX0" fmla="*/ 987266 w 990600"/>
                      <a:gd name="connsiteY0" fmla="*/ 1231106 h 1238250"/>
                      <a:gd name="connsiteX1" fmla="*/ 121444 w 990600"/>
                      <a:gd name="connsiteY1" fmla="*/ 1030129 h 1238250"/>
                      <a:gd name="connsiteX2" fmla="*/ 7144 w 990600"/>
                      <a:gd name="connsiteY2" fmla="*/ 7144 h 1238250"/>
                      <a:gd name="connsiteX3" fmla="*/ 987266 w 990600"/>
                      <a:gd name="connsiteY3" fmla="*/ 150971 h 1238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90600" h="1238250">
                        <a:moveTo>
                          <a:pt x="987266" y="1231106"/>
                        </a:moveTo>
                        <a:lnTo>
                          <a:pt x="121444" y="1030129"/>
                        </a:lnTo>
                        <a:lnTo>
                          <a:pt x="7144" y="7144"/>
                        </a:lnTo>
                        <a:lnTo>
                          <a:pt x="987266" y="150971"/>
                        </a:lnTo>
                        <a:close/>
                      </a:path>
                    </a:pathLst>
                  </a:custGeom>
                  <a:solidFill>
                    <a:schemeClr val="accent1">
                      <a:lumMod val="7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32" name="Freeform: Shape 131">
                    <a:extLst>
                      <a:ext uri="{FF2B5EF4-FFF2-40B4-BE49-F238E27FC236}">
                        <a16:creationId xmlns:a16="http://schemas.microsoft.com/office/drawing/2014/main" id="{8A3CF039-918D-4DE9-B130-54B32D6EAD7F}"/>
                      </a:ext>
                    </a:extLst>
                  </p:cNvPr>
                  <p:cNvSpPr/>
                  <p:nvPr/>
                </p:nvSpPr>
                <p:spPr>
                  <a:xfrm rot="21252091">
                    <a:off x="7811385" y="2985951"/>
                    <a:ext cx="686537" cy="1243864"/>
                  </a:xfrm>
                  <a:custGeom>
                    <a:avLst/>
                    <a:gdLst>
                      <a:gd name="connsiteX0" fmla="*/ 11906 w 704850"/>
                      <a:gd name="connsiteY0" fmla="*/ 1255871 h 1257300"/>
                      <a:gd name="connsiteX1" fmla="*/ 7144 w 704850"/>
                      <a:gd name="connsiteY1" fmla="*/ 179546 h 1257300"/>
                      <a:gd name="connsiteX2" fmla="*/ 698659 w 704850"/>
                      <a:gd name="connsiteY2" fmla="*/ 7144 h 1257300"/>
                      <a:gd name="connsiteX3" fmla="*/ 611029 w 704850"/>
                      <a:gd name="connsiteY3" fmla="*/ 1030129 h 1257300"/>
                      <a:gd name="connsiteX0" fmla="*/ 116984 w 691515"/>
                      <a:gd name="connsiteY0" fmla="*/ 1277821 h 1277821"/>
                      <a:gd name="connsiteX1" fmla="*/ 0 w 691515"/>
                      <a:gd name="connsiteY1" fmla="*/ 172402 h 1277821"/>
                      <a:gd name="connsiteX2" fmla="*/ 691515 w 691515"/>
                      <a:gd name="connsiteY2" fmla="*/ 0 h 1277821"/>
                      <a:gd name="connsiteX3" fmla="*/ 603885 w 691515"/>
                      <a:gd name="connsiteY3" fmla="*/ 1022985 h 1277821"/>
                      <a:gd name="connsiteX0" fmla="*/ 606 w 691515"/>
                      <a:gd name="connsiteY0" fmla="*/ 1252883 h 1252883"/>
                      <a:gd name="connsiteX1" fmla="*/ 0 w 691515"/>
                      <a:gd name="connsiteY1" fmla="*/ 172402 h 1252883"/>
                      <a:gd name="connsiteX2" fmla="*/ 691515 w 691515"/>
                      <a:gd name="connsiteY2" fmla="*/ 0 h 1252883"/>
                      <a:gd name="connsiteX3" fmla="*/ 603885 w 691515"/>
                      <a:gd name="connsiteY3" fmla="*/ 1022985 h 12528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1515" h="1252883">
                        <a:moveTo>
                          <a:pt x="606" y="1252883"/>
                        </a:moveTo>
                        <a:lnTo>
                          <a:pt x="0" y="172402"/>
                        </a:lnTo>
                        <a:lnTo>
                          <a:pt x="691515" y="0"/>
                        </a:lnTo>
                        <a:lnTo>
                          <a:pt x="603885" y="1022985"/>
                        </a:lnTo>
                      </a:path>
                    </a:pathLst>
                  </a:custGeom>
                  <a:solidFill>
                    <a:schemeClr val="accent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33" name="Freeform: Shape 132">
                    <a:extLst>
                      <a:ext uri="{FF2B5EF4-FFF2-40B4-BE49-F238E27FC236}">
                        <a16:creationId xmlns:a16="http://schemas.microsoft.com/office/drawing/2014/main" id="{28781A70-9ABC-480D-B331-DED5558D0F0C}"/>
                      </a:ext>
                    </a:extLst>
                  </p:cNvPr>
                  <p:cNvSpPr/>
                  <p:nvPr/>
                </p:nvSpPr>
                <p:spPr>
                  <a:xfrm rot="21252091">
                    <a:off x="8060864" y="3018272"/>
                    <a:ext cx="264780" cy="1106402"/>
                  </a:xfrm>
                  <a:custGeom>
                    <a:avLst/>
                    <a:gdLst>
                      <a:gd name="connsiteX0" fmla="*/ 7144 w 266700"/>
                      <a:gd name="connsiteY0" fmla="*/ 1115854 h 1114425"/>
                      <a:gd name="connsiteX1" fmla="*/ 190024 w 266700"/>
                      <a:gd name="connsiteY1" fmla="*/ 1048226 h 1114425"/>
                      <a:gd name="connsiteX2" fmla="*/ 261461 w 266700"/>
                      <a:gd name="connsiteY2" fmla="*/ 7144 h 1114425"/>
                      <a:gd name="connsiteX3" fmla="*/ 52864 w 266700"/>
                      <a:gd name="connsiteY3" fmla="*/ 60484 h 11144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66700" h="1114425">
                        <a:moveTo>
                          <a:pt x="7144" y="1115854"/>
                        </a:moveTo>
                        <a:lnTo>
                          <a:pt x="190024" y="1048226"/>
                        </a:lnTo>
                        <a:lnTo>
                          <a:pt x="261461" y="7144"/>
                        </a:lnTo>
                        <a:lnTo>
                          <a:pt x="52864" y="60484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34" name="Freeform: Shape 133">
                    <a:extLst>
                      <a:ext uri="{FF2B5EF4-FFF2-40B4-BE49-F238E27FC236}">
                        <a16:creationId xmlns:a16="http://schemas.microsoft.com/office/drawing/2014/main" id="{95B028D8-11DE-4223-A9CD-3AEBA296DAA1}"/>
                      </a:ext>
                    </a:extLst>
                  </p:cNvPr>
                  <p:cNvSpPr/>
                  <p:nvPr/>
                </p:nvSpPr>
                <p:spPr>
                  <a:xfrm rot="21252091">
                    <a:off x="7106820" y="3136002"/>
                    <a:ext cx="340432" cy="1096946"/>
                  </a:xfrm>
                  <a:custGeom>
                    <a:avLst/>
                    <a:gdLst>
                      <a:gd name="connsiteX0" fmla="*/ 118586 w 342900"/>
                      <a:gd name="connsiteY0" fmla="*/ 1052989 h 1104900"/>
                      <a:gd name="connsiteX1" fmla="*/ 7144 w 342900"/>
                      <a:gd name="connsiteY1" fmla="*/ 7144 h 1104900"/>
                      <a:gd name="connsiteX2" fmla="*/ 255746 w 342900"/>
                      <a:gd name="connsiteY2" fmla="*/ 43339 h 1104900"/>
                      <a:gd name="connsiteX3" fmla="*/ 344329 w 342900"/>
                      <a:gd name="connsiteY3" fmla="*/ 1103471 h 11049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42900" h="1104900">
                        <a:moveTo>
                          <a:pt x="118586" y="1052989"/>
                        </a:moveTo>
                        <a:lnTo>
                          <a:pt x="7144" y="7144"/>
                        </a:lnTo>
                        <a:lnTo>
                          <a:pt x="255746" y="43339"/>
                        </a:lnTo>
                        <a:lnTo>
                          <a:pt x="344329" y="110347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1" name="Group 110">
                  <a:extLst>
                    <a:ext uri="{FF2B5EF4-FFF2-40B4-BE49-F238E27FC236}">
                      <a16:creationId xmlns:a16="http://schemas.microsoft.com/office/drawing/2014/main" id="{960CED31-C7B8-4B6E-BE8C-642B10AD60AB}"/>
                    </a:ext>
                  </a:extLst>
                </p:cNvPr>
                <p:cNvGrpSpPr/>
                <p:nvPr/>
              </p:nvGrpSpPr>
              <p:grpSpPr>
                <a:xfrm rot="458881">
                  <a:off x="6795047" y="3752157"/>
                  <a:ext cx="2261802" cy="1293073"/>
                  <a:chOff x="6419683" y="1357425"/>
                  <a:chExt cx="2261802" cy="1293073"/>
                </a:xfrm>
              </p:grpSpPr>
              <p:sp>
                <p:nvSpPr>
                  <p:cNvPr id="112" name="Freeform: Shape 111">
                    <a:extLst>
                      <a:ext uri="{FF2B5EF4-FFF2-40B4-BE49-F238E27FC236}">
                        <a16:creationId xmlns:a16="http://schemas.microsoft.com/office/drawing/2014/main" id="{33FF5B98-0ABD-4F72-8598-F6535F9EAD4C}"/>
                      </a:ext>
                    </a:extLst>
                  </p:cNvPr>
                  <p:cNvSpPr/>
                  <p:nvPr/>
                </p:nvSpPr>
                <p:spPr>
                  <a:xfrm rot="21252091">
                    <a:off x="7778737" y="1974371"/>
                    <a:ext cx="652494" cy="482278"/>
                  </a:xfrm>
                  <a:custGeom>
                    <a:avLst/>
                    <a:gdLst>
                      <a:gd name="connsiteX0" fmla="*/ 654844 w 657225"/>
                      <a:gd name="connsiteY0" fmla="*/ 7144 h 485775"/>
                      <a:gd name="connsiteX1" fmla="*/ 7144 w 657225"/>
                      <a:gd name="connsiteY1" fmla="*/ 253841 h 485775"/>
                      <a:gd name="connsiteX2" fmla="*/ 19526 w 657225"/>
                      <a:gd name="connsiteY2" fmla="*/ 487204 h 485775"/>
                      <a:gd name="connsiteX3" fmla="*/ 644366 w 657225"/>
                      <a:gd name="connsiteY3" fmla="*/ 225266 h 4857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57225" h="485775">
                        <a:moveTo>
                          <a:pt x="654844" y="7144"/>
                        </a:moveTo>
                        <a:lnTo>
                          <a:pt x="7144" y="253841"/>
                        </a:lnTo>
                        <a:lnTo>
                          <a:pt x="19526" y="487204"/>
                        </a:lnTo>
                        <a:lnTo>
                          <a:pt x="644366" y="225266"/>
                        </a:lnTo>
                        <a:close/>
                      </a:path>
                    </a:pathLst>
                  </a:custGeom>
                  <a:solidFill>
                    <a:schemeClr val="accent1">
                      <a:lumMod val="50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3" name="Freeform: Shape 112">
                    <a:extLst>
                      <a:ext uri="{FF2B5EF4-FFF2-40B4-BE49-F238E27FC236}">
                        <a16:creationId xmlns:a16="http://schemas.microsoft.com/office/drawing/2014/main" id="{C26E853C-F041-49B8-9ECF-09FF7A38EE16}"/>
                      </a:ext>
                    </a:extLst>
                  </p:cNvPr>
                  <p:cNvSpPr/>
                  <p:nvPr/>
                </p:nvSpPr>
                <p:spPr>
                  <a:xfrm rot="21252091">
                    <a:off x="6658666" y="1971617"/>
                    <a:ext cx="1758896" cy="312062"/>
                  </a:xfrm>
                  <a:custGeom>
                    <a:avLst/>
                    <a:gdLst>
                      <a:gd name="connsiteX0" fmla="*/ 1771174 w 1771650"/>
                      <a:gd name="connsiteY0" fmla="*/ 67151 h 314325"/>
                      <a:gd name="connsiteX1" fmla="*/ 1092041 w 1771650"/>
                      <a:gd name="connsiteY1" fmla="*/ 21431 h 314325"/>
                      <a:gd name="connsiteX2" fmla="*/ 865346 w 1771650"/>
                      <a:gd name="connsiteY2" fmla="*/ 7144 h 314325"/>
                      <a:gd name="connsiteX3" fmla="*/ 7144 w 1771650"/>
                      <a:gd name="connsiteY3" fmla="*/ 276701 h 314325"/>
                      <a:gd name="connsiteX4" fmla="*/ 1123474 w 1771650"/>
                      <a:gd name="connsiteY4" fmla="*/ 313849 h 3143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71650" h="314325">
                        <a:moveTo>
                          <a:pt x="1771174" y="67151"/>
                        </a:moveTo>
                        <a:lnTo>
                          <a:pt x="1092041" y="21431"/>
                        </a:lnTo>
                        <a:lnTo>
                          <a:pt x="865346" y="7144"/>
                        </a:lnTo>
                        <a:lnTo>
                          <a:pt x="7144" y="276701"/>
                        </a:lnTo>
                        <a:lnTo>
                          <a:pt x="1123474" y="313849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4" name="Freeform: Shape 113">
                    <a:extLst>
                      <a:ext uri="{FF2B5EF4-FFF2-40B4-BE49-F238E27FC236}">
                        <a16:creationId xmlns:a16="http://schemas.microsoft.com/office/drawing/2014/main" id="{02ED9AB7-5B63-4973-A53B-3015B12C84E9}"/>
                      </a:ext>
                    </a:extLst>
                  </p:cNvPr>
                  <p:cNvSpPr/>
                  <p:nvPr/>
                </p:nvSpPr>
                <p:spPr>
                  <a:xfrm rot="21252091">
                    <a:off x="6685389" y="2269488"/>
                    <a:ext cx="1134772" cy="274237"/>
                  </a:xfrm>
                  <a:custGeom>
                    <a:avLst/>
                    <a:gdLst>
                      <a:gd name="connsiteX0" fmla="*/ 56674 w 1143000"/>
                      <a:gd name="connsiteY0" fmla="*/ 213836 h 276225"/>
                      <a:gd name="connsiteX1" fmla="*/ 1135856 w 1143000"/>
                      <a:gd name="connsiteY1" fmla="*/ 277654 h 276225"/>
                      <a:gd name="connsiteX2" fmla="*/ 1123474 w 1143000"/>
                      <a:gd name="connsiteY2" fmla="*/ 44291 h 276225"/>
                      <a:gd name="connsiteX3" fmla="*/ 7144 w 1143000"/>
                      <a:gd name="connsiteY3" fmla="*/ 7144 h 2762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43000" h="276225">
                        <a:moveTo>
                          <a:pt x="56674" y="213836"/>
                        </a:moveTo>
                        <a:lnTo>
                          <a:pt x="1135856" y="277654"/>
                        </a:lnTo>
                        <a:lnTo>
                          <a:pt x="1123474" y="44291"/>
                        </a:lnTo>
                        <a:lnTo>
                          <a:pt x="7144" y="7144"/>
                        </a:lnTo>
                        <a:close/>
                      </a:path>
                    </a:pathLst>
                  </a:custGeom>
                  <a:solidFill>
                    <a:schemeClr val="accent1">
                      <a:lumMod val="7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5" name="Freeform: Shape 114">
                    <a:extLst>
                      <a:ext uri="{FF2B5EF4-FFF2-40B4-BE49-F238E27FC236}">
                        <a16:creationId xmlns:a16="http://schemas.microsoft.com/office/drawing/2014/main" id="{1EEC5286-FF47-4B3C-8999-470FF8CF12A4}"/>
                      </a:ext>
                    </a:extLst>
                  </p:cNvPr>
                  <p:cNvSpPr/>
                  <p:nvPr/>
                </p:nvSpPr>
                <p:spPr>
                  <a:xfrm rot="21252091">
                    <a:off x="6950881" y="2294199"/>
                    <a:ext cx="283693" cy="236411"/>
                  </a:xfrm>
                  <a:custGeom>
                    <a:avLst/>
                    <a:gdLst>
                      <a:gd name="connsiteX0" fmla="*/ 7144 w 285750"/>
                      <a:gd name="connsiteY0" fmla="*/ 7144 h 238125"/>
                      <a:gd name="connsiteX1" fmla="*/ 232886 w 285750"/>
                      <a:gd name="connsiteY1" fmla="*/ 17621 h 238125"/>
                      <a:gd name="connsiteX2" fmla="*/ 281464 w 285750"/>
                      <a:gd name="connsiteY2" fmla="*/ 234791 h 238125"/>
                      <a:gd name="connsiteX3" fmla="*/ 81439 w 285750"/>
                      <a:gd name="connsiteY3" fmla="*/ 222409 h 2381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85750" h="238125">
                        <a:moveTo>
                          <a:pt x="7144" y="7144"/>
                        </a:moveTo>
                        <a:lnTo>
                          <a:pt x="232886" y="17621"/>
                        </a:lnTo>
                        <a:lnTo>
                          <a:pt x="281464" y="234791"/>
                        </a:lnTo>
                        <a:lnTo>
                          <a:pt x="81439" y="222409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6" name="Freeform: Shape 115">
                    <a:extLst>
                      <a:ext uri="{FF2B5EF4-FFF2-40B4-BE49-F238E27FC236}">
                        <a16:creationId xmlns:a16="http://schemas.microsoft.com/office/drawing/2014/main" id="{5E68AFED-5955-4335-AFCF-E0260B96AB14}"/>
                      </a:ext>
                    </a:extLst>
                  </p:cNvPr>
                  <p:cNvSpPr/>
                  <p:nvPr/>
                </p:nvSpPr>
                <p:spPr>
                  <a:xfrm rot="21252091">
                    <a:off x="6924943" y="1996692"/>
                    <a:ext cx="1011838" cy="283693"/>
                  </a:xfrm>
                  <a:custGeom>
                    <a:avLst/>
                    <a:gdLst>
                      <a:gd name="connsiteX0" fmla="*/ 7144 w 1019175"/>
                      <a:gd name="connsiteY0" fmla="*/ 270986 h 285750"/>
                      <a:gd name="connsiteX1" fmla="*/ 824389 w 1019175"/>
                      <a:gd name="connsiteY1" fmla="*/ 7144 h 285750"/>
                      <a:gd name="connsiteX2" fmla="*/ 1013936 w 1019175"/>
                      <a:gd name="connsiteY2" fmla="*/ 20479 h 285750"/>
                      <a:gd name="connsiteX3" fmla="*/ 232886 w 1019175"/>
                      <a:gd name="connsiteY3" fmla="*/ 281464 h 2857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019175" h="285750">
                        <a:moveTo>
                          <a:pt x="7144" y="270986"/>
                        </a:moveTo>
                        <a:lnTo>
                          <a:pt x="824389" y="7144"/>
                        </a:lnTo>
                        <a:lnTo>
                          <a:pt x="1013936" y="20479"/>
                        </a:lnTo>
                        <a:lnTo>
                          <a:pt x="232886" y="281464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7" name="Freeform: Shape 116">
                    <a:extLst>
                      <a:ext uri="{FF2B5EF4-FFF2-40B4-BE49-F238E27FC236}">
                        <a16:creationId xmlns:a16="http://schemas.microsoft.com/office/drawing/2014/main" id="{95C3F9F7-2F4A-419F-B9B5-DFE375C4006B}"/>
                      </a:ext>
                    </a:extLst>
                  </p:cNvPr>
                  <p:cNvSpPr/>
                  <p:nvPr/>
                </p:nvSpPr>
                <p:spPr>
                  <a:xfrm rot="21252091">
                    <a:off x="8078664" y="2039683"/>
                    <a:ext cx="160759" cy="293149"/>
                  </a:xfrm>
                  <a:custGeom>
                    <a:avLst/>
                    <a:gdLst>
                      <a:gd name="connsiteX0" fmla="*/ 20479 w 161925"/>
                      <a:gd name="connsiteY0" fmla="*/ 64294 h 295275"/>
                      <a:gd name="connsiteX1" fmla="*/ 7144 w 161925"/>
                      <a:gd name="connsiteY1" fmla="*/ 292894 h 295275"/>
                      <a:gd name="connsiteX2" fmla="*/ 147161 w 161925"/>
                      <a:gd name="connsiteY2" fmla="*/ 234791 h 295275"/>
                      <a:gd name="connsiteX3" fmla="*/ 161449 w 161925"/>
                      <a:gd name="connsiteY3" fmla="*/ 7144 h 2952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61925" h="295275">
                        <a:moveTo>
                          <a:pt x="20479" y="64294"/>
                        </a:moveTo>
                        <a:lnTo>
                          <a:pt x="7144" y="292894"/>
                        </a:lnTo>
                        <a:lnTo>
                          <a:pt x="147161" y="234791"/>
                        </a:lnTo>
                        <a:lnTo>
                          <a:pt x="161449" y="7144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8" name="Freeform: Shape 117">
                    <a:extLst>
                      <a:ext uri="{FF2B5EF4-FFF2-40B4-BE49-F238E27FC236}">
                        <a16:creationId xmlns:a16="http://schemas.microsoft.com/office/drawing/2014/main" id="{BC70C9C1-2973-4158-8769-6FC7603CA8EF}"/>
                      </a:ext>
                    </a:extLst>
                  </p:cNvPr>
                  <p:cNvSpPr/>
                  <p:nvPr/>
                </p:nvSpPr>
                <p:spPr>
                  <a:xfrm rot="21252091">
                    <a:off x="6726327" y="1895624"/>
                    <a:ext cx="765971" cy="293149"/>
                  </a:xfrm>
                  <a:custGeom>
                    <a:avLst/>
                    <a:gdLst>
                      <a:gd name="connsiteX0" fmla="*/ 764381 w 771525"/>
                      <a:gd name="connsiteY0" fmla="*/ 250708 h 295275"/>
                      <a:gd name="connsiteX1" fmla="*/ 7144 w 771525"/>
                      <a:gd name="connsiteY1" fmla="*/ 37347 h 295275"/>
                      <a:gd name="connsiteX2" fmla="*/ 10954 w 771525"/>
                      <a:gd name="connsiteY2" fmla="*/ 288808 h 295275"/>
                      <a:gd name="connsiteX3" fmla="*/ 723424 w 771525"/>
                      <a:gd name="connsiteY3" fmla="*/ 253565 h 2952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71525" h="295275">
                        <a:moveTo>
                          <a:pt x="764381" y="250708"/>
                        </a:moveTo>
                        <a:cubicBezTo>
                          <a:pt x="764381" y="250708"/>
                          <a:pt x="349091" y="-95050"/>
                          <a:pt x="7144" y="37347"/>
                        </a:cubicBezTo>
                        <a:lnTo>
                          <a:pt x="10954" y="288808"/>
                        </a:lnTo>
                        <a:cubicBezTo>
                          <a:pt x="10954" y="288808"/>
                          <a:pt x="544354" y="107833"/>
                          <a:pt x="723424" y="253565"/>
                        </a:cubicBezTo>
                      </a:path>
                    </a:pathLst>
                  </a:custGeom>
                  <a:solidFill>
                    <a:schemeClr val="accent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9" name="Freeform: Shape 118">
                    <a:extLst>
                      <a:ext uri="{FF2B5EF4-FFF2-40B4-BE49-F238E27FC236}">
                        <a16:creationId xmlns:a16="http://schemas.microsoft.com/office/drawing/2014/main" id="{EAFE30A6-EC98-4665-AB5D-EB0281FF4C75}"/>
                      </a:ext>
                    </a:extLst>
                  </p:cNvPr>
                  <p:cNvSpPr/>
                  <p:nvPr/>
                </p:nvSpPr>
                <p:spPr>
                  <a:xfrm rot="21252091">
                    <a:off x="7071865" y="2045891"/>
                    <a:ext cx="1163141" cy="113477"/>
                  </a:xfrm>
                  <a:custGeom>
                    <a:avLst/>
                    <a:gdLst>
                      <a:gd name="connsiteX0" fmla="*/ 1164431 w 1171575"/>
                      <a:gd name="connsiteY0" fmla="*/ 51911 h 114300"/>
                      <a:gd name="connsiteX1" fmla="*/ 168116 w 1171575"/>
                      <a:gd name="connsiteY1" fmla="*/ 7144 h 114300"/>
                      <a:gd name="connsiteX2" fmla="*/ 7144 w 1171575"/>
                      <a:gd name="connsiteY2" fmla="*/ 58579 h 114300"/>
                      <a:gd name="connsiteX3" fmla="*/ 1023461 w 1171575"/>
                      <a:gd name="connsiteY3" fmla="*/ 109061 h 1143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71575" h="114300">
                        <a:moveTo>
                          <a:pt x="1164431" y="51911"/>
                        </a:moveTo>
                        <a:lnTo>
                          <a:pt x="168116" y="7144"/>
                        </a:lnTo>
                        <a:lnTo>
                          <a:pt x="7144" y="58579"/>
                        </a:lnTo>
                        <a:lnTo>
                          <a:pt x="1023461" y="10906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20" name="Freeform: Shape 119">
                    <a:extLst>
                      <a:ext uri="{FF2B5EF4-FFF2-40B4-BE49-F238E27FC236}">
                        <a16:creationId xmlns:a16="http://schemas.microsoft.com/office/drawing/2014/main" id="{89C04AE0-F330-485C-9956-43CCCDA51A64}"/>
                      </a:ext>
                    </a:extLst>
                  </p:cNvPr>
                  <p:cNvSpPr/>
                  <p:nvPr/>
                </p:nvSpPr>
                <p:spPr>
                  <a:xfrm rot="21252091">
                    <a:off x="6872348" y="1509246"/>
                    <a:ext cx="661950" cy="633581"/>
                  </a:xfrm>
                  <a:custGeom>
                    <a:avLst/>
                    <a:gdLst>
                      <a:gd name="connsiteX0" fmla="*/ 7144 w 666750"/>
                      <a:gd name="connsiteY0" fmla="*/ 332026 h 638175"/>
                      <a:gd name="connsiteX1" fmla="*/ 565309 w 666750"/>
                      <a:gd name="connsiteY1" fmla="*/ 635874 h 638175"/>
                      <a:gd name="connsiteX2" fmla="*/ 668179 w 666750"/>
                      <a:gd name="connsiteY2" fmla="*/ 607299 h 638175"/>
                      <a:gd name="connsiteX3" fmla="*/ 227171 w 666750"/>
                      <a:gd name="connsiteY3" fmla="*/ 321549 h 638175"/>
                      <a:gd name="connsiteX4" fmla="*/ 227171 w 666750"/>
                      <a:gd name="connsiteY4" fmla="*/ 321549 h 638175"/>
                      <a:gd name="connsiteX5" fmla="*/ 366236 w 666750"/>
                      <a:gd name="connsiteY5" fmla="*/ 71041 h 638175"/>
                      <a:gd name="connsiteX6" fmla="*/ 366236 w 666750"/>
                      <a:gd name="connsiteY6" fmla="*/ 71041 h 638175"/>
                      <a:gd name="connsiteX7" fmla="*/ 326231 w 666750"/>
                      <a:gd name="connsiteY7" fmla="*/ 10081 h 638175"/>
                      <a:gd name="connsiteX8" fmla="*/ 199549 w 666750"/>
                      <a:gd name="connsiteY8" fmla="*/ 60564 h 638175"/>
                      <a:gd name="connsiteX9" fmla="*/ 70009 w 666750"/>
                      <a:gd name="connsiteY9" fmla="*/ 185341 h 638175"/>
                      <a:gd name="connsiteX10" fmla="*/ 7144 w 666750"/>
                      <a:gd name="connsiteY10" fmla="*/ 332026 h 6381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666750" h="638175">
                        <a:moveTo>
                          <a:pt x="7144" y="332026"/>
                        </a:moveTo>
                        <a:cubicBezTo>
                          <a:pt x="7144" y="332026"/>
                          <a:pt x="260509" y="625396"/>
                          <a:pt x="565309" y="635874"/>
                        </a:cubicBezTo>
                        <a:cubicBezTo>
                          <a:pt x="635794" y="628254"/>
                          <a:pt x="668179" y="607299"/>
                          <a:pt x="668179" y="607299"/>
                        </a:cubicBezTo>
                        <a:lnTo>
                          <a:pt x="227171" y="321549"/>
                        </a:lnTo>
                        <a:lnTo>
                          <a:pt x="227171" y="321549"/>
                        </a:lnTo>
                        <a:cubicBezTo>
                          <a:pt x="249079" y="226299"/>
                          <a:pt x="296704" y="139621"/>
                          <a:pt x="366236" y="71041"/>
                        </a:cubicBezTo>
                        <a:lnTo>
                          <a:pt x="366236" y="71041"/>
                        </a:lnTo>
                        <a:cubicBezTo>
                          <a:pt x="394811" y="42466"/>
                          <a:pt x="364331" y="-5159"/>
                          <a:pt x="326231" y="10081"/>
                        </a:cubicBezTo>
                        <a:lnTo>
                          <a:pt x="199549" y="60564"/>
                        </a:lnTo>
                        <a:lnTo>
                          <a:pt x="70009" y="185341"/>
                        </a:lnTo>
                        <a:lnTo>
                          <a:pt x="7144" y="33202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50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21" name="Freeform: Shape 120">
                    <a:extLst>
                      <a:ext uri="{FF2B5EF4-FFF2-40B4-BE49-F238E27FC236}">
                        <a16:creationId xmlns:a16="http://schemas.microsoft.com/office/drawing/2014/main" id="{B4954607-9560-48B6-A647-B646E880FC17}"/>
                      </a:ext>
                    </a:extLst>
                  </p:cNvPr>
                  <p:cNvSpPr/>
                  <p:nvPr/>
                </p:nvSpPr>
                <p:spPr>
                  <a:xfrm rot="21252091">
                    <a:off x="6868046" y="1432826"/>
                    <a:ext cx="699776" cy="699776"/>
                  </a:xfrm>
                  <a:custGeom>
                    <a:avLst/>
                    <a:gdLst>
                      <a:gd name="connsiteX0" fmla="*/ 636746 w 704850"/>
                      <a:gd name="connsiteY0" fmla="*/ 703518 h 704850"/>
                      <a:gd name="connsiteX1" fmla="*/ 388144 w 704850"/>
                      <a:gd name="connsiteY1" fmla="*/ 256796 h 704850"/>
                      <a:gd name="connsiteX2" fmla="*/ 363379 w 704850"/>
                      <a:gd name="connsiteY2" fmla="*/ 239651 h 704850"/>
                      <a:gd name="connsiteX3" fmla="*/ 173831 w 704850"/>
                      <a:gd name="connsiteY3" fmla="*/ 264416 h 704850"/>
                      <a:gd name="connsiteX4" fmla="*/ 7144 w 704850"/>
                      <a:gd name="connsiteY4" fmla="*/ 406338 h 704850"/>
                      <a:gd name="connsiteX5" fmla="*/ 70009 w 704850"/>
                      <a:gd name="connsiteY5" fmla="*/ 260606 h 704850"/>
                      <a:gd name="connsiteX6" fmla="*/ 147161 w 704850"/>
                      <a:gd name="connsiteY6" fmla="*/ 151068 h 704850"/>
                      <a:gd name="connsiteX7" fmla="*/ 147161 w 704850"/>
                      <a:gd name="connsiteY7" fmla="*/ 151068 h 704850"/>
                      <a:gd name="connsiteX8" fmla="*/ 367189 w 704850"/>
                      <a:gd name="connsiteY8" fmla="*/ 12003 h 704850"/>
                      <a:gd name="connsiteX9" fmla="*/ 441484 w 704850"/>
                      <a:gd name="connsiteY9" fmla="*/ 8193 h 704850"/>
                      <a:gd name="connsiteX10" fmla="*/ 511969 w 704850"/>
                      <a:gd name="connsiteY10" fmla="*/ 51056 h 704850"/>
                      <a:gd name="connsiteX11" fmla="*/ 702469 w 704850"/>
                      <a:gd name="connsiteY11" fmla="*/ 660656 h 704850"/>
                      <a:gd name="connsiteX12" fmla="*/ 636746 w 704850"/>
                      <a:gd name="connsiteY12" fmla="*/ 703518 h 7048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704850" h="704850">
                        <a:moveTo>
                          <a:pt x="636746" y="703518"/>
                        </a:moveTo>
                        <a:lnTo>
                          <a:pt x="388144" y="256796"/>
                        </a:lnTo>
                        <a:cubicBezTo>
                          <a:pt x="383381" y="247271"/>
                          <a:pt x="373856" y="241556"/>
                          <a:pt x="363379" y="239651"/>
                        </a:cubicBezTo>
                        <a:cubicBezTo>
                          <a:pt x="331946" y="234888"/>
                          <a:pt x="259556" y="230126"/>
                          <a:pt x="173831" y="264416"/>
                        </a:cubicBezTo>
                        <a:cubicBezTo>
                          <a:pt x="57626" y="310136"/>
                          <a:pt x="7144" y="406338"/>
                          <a:pt x="7144" y="406338"/>
                        </a:cubicBezTo>
                        <a:lnTo>
                          <a:pt x="70009" y="260606"/>
                        </a:lnTo>
                        <a:cubicBezTo>
                          <a:pt x="88106" y="218696"/>
                          <a:pt x="113824" y="181548"/>
                          <a:pt x="147161" y="151068"/>
                        </a:cubicBezTo>
                        <a:lnTo>
                          <a:pt x="147161" y="151068"/>
                        </a:lnTo>
                        <a:cubicBezTo>
                          <a:pt x="208121" y="92966"/>
                          <a:pt x="284321" y="26291"/>
                          <a:pt x="367189" y="12003"/>
                        </a:cubicBezTo>
                        <a:lnTo>
                          <a:pt x="441484" y="8193"/>
                        </a:lnTo>
                        <a:cubicBezTo>
                          <a:pt x="471964" y="2478"/>
                          <a:pt x="502444" y="20576"/>
                          <a:pt x="511969" y="51056"/>
                        </a:cubicBezTo>
                        <a:lnTo>
                          <a:pt x="702469" y="660656"/>
                        </a:lnTo>
                        <a:lnTo>
                          <a:pt x="636746" y="703518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22" name="Freeform: Shape 121">
                    <a:extLst>
                      <a:ext uri="{FF2B5EF4-FFF2-40B4-BE49-F238E27FC236}">
                        <a16:creationId xmlns:a16="http://schemas.microsoft.com/office/drawing/2014/main" id="{8FFD6595-6DFD-4747-89AA-7E4806C07B9D}"/>
                      </a:ext>
                    </a:extLst>
                  </p:cNvPr>
                  <p:cNvSpPr/>
                  <p:nvPr/>
                </p:nvSpPr>
                <p:spPr>
                  <a:xfrm rot="21252091">
                    <a:off x="7592942" y="1804861"/>
                    <a:ext cx="729815" cy="279312"/>
                  </a:xfrm>
                  <a:custGeom>
                    <a:avLst/>
                    <a:gdLst>
                      <a:gd name="connsiteX0" fmla="*/ 7144 w 771525"/>
                      <a:gd name="connsiteY0" fmla="*/ 250708 h 295275"/>
                      <a:gd name="connsiteX1" fmla="*/ 764381 w 771525"/>
                      <a:gd name="connsiteY1" fmla="*/ 37347 h 295275"/>
                      <a:gd name="connsiteX2" fmla="*/ 760571 w 771525"/>
                      <a:gd name="connsiteY2" fmla="*/ 288808 h 295275"/>
                      <a:gd name="connsiteX3" fmla="*/ 48101 w 771525"/>
                      <a:gd name="connsiteY3" fmla="*/ 253565 h 2952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71525" h="295275">
                        <a:moveTo>
                          <a:pt x="7144" y="250708"/>
                        </a:moveTo>
                        <a:cubicBezTo>
                          <a:pt x="7144" y="250708"/>
                          <a:pt x="422434" y="-95050"/>
                          <a:pt x="764381" y="37347"/>
                        </a:cubicBezTo>
                        <a:lnTo>
                          <a:pt x="760571" y="288808"/>
                        </a:lnTo>
                        <a:cubicBezTo>
                          <a:pt x="760571" y="288808"/>
                          <a:pt x="227171" y="107832"/>
                          <a:pt x="48101" y="253565"/>
                        </a:cubicBezTo>
                      </a:path>
                    </a:pathLst>
                  </a:custGeom>
                  <a:solidFill>
                    <a:schemeClr val="accent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23" name="Freeform: Shape 122">
                    <a:extLst>
                      <a:ext uri="{FF2B5EF4-FFF2-40B4-BE49-F238E27FC236}">
                        <a16:creationId xmlns:a16="http://schemas.microsoft.com/office/drawing/2014/main" id="{8A345A60-52B5-4296-BE26-1AF4B08141EF}"/>
                      </a:ext>
                    </a:extLst>
                  </p:cNvPr>
                  <p:cNvSpPr/>
                  <p:nvPr/>
                </p:nvSpPr>
                <p:spPr>
                  <a:xfrm rot="21252091">
                    <a:off x="7522601" y="1390100"/>
                    <a:ext cx="595755" cy="671407"/>
                  </a:xfrm>
                  <a:custGeom>
                    <a:avLst/>
                    <a:gdLst>
                      <a:gd name="connsiteX0" fmla="*/ 595789 w 600075"/>
                      <a:gd name="connsiteY0" fmla="*/ 255366 h 676275"/>
                      <a:gd name="connsiteX1" fmla="*/ 113824 w 600075"/>
                      <a:gd name="connsiteY1" fmla="*/ 669704 h 676275"/>
                      <a:gd name="connsiteX2" fmla="*/ 7144 w 600075"/>
                      <a:gd name="connsiteY2" fmla="*/ 663989 h 676275"/>
                      <a:gd name="connsiteX3" fmla="*/ 378619 w 600075"/>
                      <a:gd name="connsiteY3" fmla="*/ 291561 h 676275"/>
                      <a:gd name="connsiteX4" fmla="*/ 378619 w 600075"/>
                      <a:gd name="connsiteY4" fmla="*/ 291561 h 676275"/>
                      <a:gd name="connsiteX5" fmla="*/ 190024 w 600075"/>
                      <a:gd name="connsiteY5" fmla="*/ 76296 h 676275"/>
                      <a:gd name="connsiteX6" fmla="*/ 190024 w 600075"/>
                      <a:gd name="connsiteY6" fmla="*/ 76296 h 676275"/>
                      <a:gd name="connsiteX7" fmla="*/ 216694 w 600075"/>
                      <a:gd name="connsiteY7" fmla="*/ 7716 h 676275"/>
                      <a:gd name="connsiteX8" fmla="*/ 349091 w 600075"/>
                      <a:gd name="connsiteY8" fmla="*/ 29624 h 676275"/>
                      <a:gd name="connsiteX9" fmla="*/ 502444 w 600075"/>
                      <a:gd name="connsiteY9" fmla="*/ 125826 h 676275"/>
                      <a:gd name="connsiteX10" fmla="*/ 595789 w 600075"/>
                      <a:gd name="connsiteY10" fmla="*/ 255366 h 6762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600075" h="676275">
                        <a:moveTo>
                          <a:pt x="595789" y="255366"/>
                        </a:moveTo>
                        <a:cubicBezTo>
                          <a:pt x="595789" y="255366"/>
                          <a:pt x="410051" y="595409"/>
                          <a:pt x="113824" y="669704"/>
                        </a:cubicBezTo>
                        <a:cubicBezTo>
                          <a:pt x="43339" y="677324"/>
                          <a:pt x="7144" y="663989"/>
                          <a:pt x="7144" y="663989"/>
                        </a:cubicBezTo>
                        <a:lnTo>
                          <a:pt x="378619" y="291561"/>
                        </a:lnTo>
                        <a:lnTo>
                          <a:pt x="378619" y="291561"/>
                        </a:lnTo>
                        <a:cubicBezTo>
                          <a:pt x="337661" y="202979"/>
                          <a:pt x="271939" y="128684"/>
                          <a:pt x="190024" y="76296"/>
                        </a:cubicBezTo>
                        <a:lnTo>
                          <a:pt x="190024" y="76296"/>
                        </a:lnTo>
                        <a:cubicBezTo>
                          <a:pt x="155734" y="54389"/>
                          <a:pt x="176689" y="1049"/>
                          <a:pt x="216694" y="7716"/>
                        </a:cubicBezTo>
                        <a:lnTo>
                          <a:pt x="349091" y="29624"/>
                        </a:lnTo>
                        <a:lnTo>
                          <a:pt x="502444" y="125826"/>
                        </a:lnTo>
                        <a:lnTo>
                          <a:pt x="595789" y="25536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50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24" name="Freeform: Shape 123">
                    <a:extLst>
                      <a:ext uri="{FF2B5EF4-FFF2-40B4-BE49-F238E27FC236}">
                        <a16:creationId xmlns:a16="http://schemas.microsoft.com/office/drawing/2014/main" id="{35B67ACF-0D95-430B-8E91-1AD5DD418F08}"/>
                      </a:ext>
                    </a:extLst>
                  </p:cNvPr>
                  <p:cNvSpPr/>
                  <p:nvPr/>
                </p:nvSpPr>
                <p:spPr>
                  <a:xfrm rot="21252091">
                    <a:off x="7483280" y="1357425"/>
                    <a:ext cx="633581" cy="709232"/>
                  </a:xfrm>
                  <a:custGeom>
                    <a:avLst/>
                    <a:gdLst>
                      <a:gd name="connsiteX0" fmla="*/ 80486 w 638175"/>
                      <a:gd name="connsiteY0" fmla="*/ 712242 h 714375"/>
                      <a:gd name="connsiteX1" fmla="*/ 229076 w 638175"/>
                      <a:gd name="connsiteY1" fmla="*/ 223609 h 714375"/>
                      <a:gd name="connsiteX2" fmla="*/ 250031 w 638175"/>
                      <a:gd name="connsiteY2" fmla="*/ 201702 h 714375"/>
                      <a:gd name="connsiteX3" fmla="*/ 440531 w 638175"/>
                      <a:gd name="connsiteY3" fmla="*/ 186462 h 714375"/>
                      <a:gd name="connsiteX4" fmla="*/ 632936 w 638175"/>
                      <a:gd name="connsiteY4" fmla="*/ 290284 h 714375"/>
                      <a:gd name="connsiteX5" fmla="*/ 540544 w 638175"/>
                      <a:gd name="connsiteY5" fmla="*/ 160744 h 714375"/>
                      <a:gd name="connsiteX6" fmla="*/ 442436 w 638175"/>
                      <a:gd name="connsiteY6" fmla="*/ 69304 h 714375"/>
                      <a:gd name="connsiteX7" fmla="*/ 442436 w 638175"/>
                      <a:gd name="connsiteY7" fmla="*/ 69304 h 714375"/>
                      <a:gd name="connsiteX8" fmla="*/ 204311 w 638175"/>
                      <a:gd name="connsiteY8" fmla="*/ 7392 h 714375"/>
                      <a:gd name="connsiteX9" fmla="*/ 129064 w 638175"/>
                      <a:gd name="connsiteY9" fmla="*/ 10249 h 714375"/>
                      <a:gd name="connsiteX10" fmla="*/ 69056 w 638175"/>
                      <a:gd name="connsiteY10" fmla="*/ 66447 h 714375"/>
                      <a:gd name="connsiteX11" fmla="*/ 7144 w 638175"/>
                      <a:gd name="connsiteY11" fmla="*/ 683667 h 714375"/>
                      <a:gd name="connsiteX12" fmla="*/ 80486 w 638175"/>
                      <a:gd name="connsiteY12" fmla="*/ 712242 h 7143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638175" h="714375">
                        <a:moveTo>
                          <a:pt x="80486" y="712242"/>
                        </a:moveTo>
                        <a:lnTo>
                          <a:pt x="229076" y="223609"/>
                        </a:lnTo>
                        <a:cubicBezTo>
                          <a:pt x="231934" y="213132"/>
                          <a:pt x="239554" y="205512"/>
                          <a:pt x="250031" y="201702"/>
                        </a:cubicBezTo>
                        <a:cubicBezTo>
                          <a:pt x="279559" y="190272"/>
                          <a:pt x="349091" y="171222"/>
                          <a:pt x="440531" y="186462"/>
                        </a:cubicBezTo>
                        <a:cubicBezTo>
                          <a:pt x="564356" y="207417"/>
                          <a:pt x="632936" y="290284"/>
                          <a:pt x="632936" y="290284"/>
                        </a:cubicBezTo>
                        <a:lnTo>
                          <a:pt x="540544" y="160744"/>
                        </a:lnTo>
                        <a:cubicBezTo>
                          <a:pt x="513874" y="123597"/>
                          <a:pt x="480536" y="93117"/>
                          <a:pt x="442436" y="69304"/>
                        </a:cubicBezTo>
                        <a:lnTo>
                          <a:pt x="442436" y="69304"/>
                        </a:lnTo>
                        <a:cubicBezTo>
                          <a:pt x="370999" y="26442"/>
                          <a:pt x="288131" y="4534"/>
                          <a:pt x="204311" y="7392"/>
                        </a:cubicBezTo>
                        <a:lnTo>
                          <a:pt x="129064" y="10249"/>
                        </a:lnTo>
                        <a:cubicBezTo>
                          <a:pt x="97631" y="11202"/>
                          <a:pt x="71914" y="35967"/>
                          <a:pt x="69056" y="66447"/>
                        </a:cubicBezTo>
                        <a:lnTo>
                          <a:pt x="7144" y="683667"/>
                        </a:lnTo>
                        <a:lnTo>
                          <a:pt x="80486" y="712242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25" name="Freeform: Shape 124">
                    <a:extLst>
                      <a:ext uri="{FF2B5EF4-FFF2-40B4-BE49-F238E27FC236}">
                        <a16:creationId xmlns:a16="http://schemas.microsoft.com/office/drawing/2014/main" id="{E3EF95A2-D8B3-4BB8-BD70-BC36E427F5F2}"/>
                      </a:ext>
                    </a:extLst>
                  </p:cNvPr>
                  <p:cNvSpPr/>
                  <p:nvPr/>
                </p:nvSpPr>
                <p:spPr>
                  <a:xfrm rot="21252091">
                    <a:off x="8064027" y="1806790"/>
                    <a:ext cx="324362" cy="459513"/>
                  </a:xfrm>
                  <a:custGeom>
                    <a:avLst/>
                    <a:gdLst>
                      <a:gd name="connsiteX0" fmla="*/ 277654 w 342900"/>
                      <a:gd name="connsiteY0" fmla="*/ 7144 h 485775"/>
                      <a:gd name="connsiteX1" fmla="*/ 7144 w 342900"/>
                      <a:gd name="connsiteY1" fmla="*/ 296704 h 485775"/>
                      <a:gd name="connsiteX2" fmla="*/ 154781 w 342900"/>
                      <a:gd name="connsiteY2" fmla="*/ 484346 h 485775"/>
                      <a:gd name="connsiteX3" fmla="*/ 337661 w 342900"/>
                      <a:gd name="connsiteY3" fmla="*/ 301466 h 485775"/>
                      <a:gd name="connsiteX4" fmla="*/ 277654 w 342900"/>
                      <a:gd name="connsiteY4" fmla="*/ 7144 h 4857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2900" h="485775">
                        <a:moveTo>
                          <a:pt x="277654" y="7144"/>
                        </a:moveTo>
                        <a:cubicBezTo>
                          <a:pt x="277654" y="7144"/>
                          <a:pt x="263366" y="139541"/>
                          <a:pt x="7144" y="296704"/>
                        </a:cubicBezTo>
                        <a:lnTo>
                          <a:pt x="154781" y="484346"/>
                        </a:lnTo>
                        <a:cubicBezTo>
                          <a:pt x="154781" y="484346"/>
                          <a:pt x="290989" y="442436"/>
                          <a:pt x="337661" y="301466"/>
                        </a:cubicBezTo>
                        <a:lnTo>
                          <a:pt x="277654" y="7144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26" name="Freeform: Shape 125">
                    <a:extLst>
                      <a:ext uri="{FF2B5EF4-FFF2-40B4-BE49-F238E27FC236}">
                        <a16:creationId xmlns:a16="http://schemas.microsoft.com/office/drawing/2014/main" id="{46919C01-E29A-4447-9B69-8AF6A6325DFA}"/>
                      </a:ext>
                    </a:extLst>
                  </p:cNvPr>
                  <p:cNvSpPr/>
                  <p:nvPr/>
                </p:nvSpPr>
                <p:spPr>
                  <a:xfrm rot="21252091">
                    <a:off x="8086821" y="2064951"/>
                    <a:ext cx="594664" cy="378423"/>
                  </a:xfrm>
                  <a:custGeom>
                    <a:avLst/>
                    <a:gdLst>
                      <a:gd name="connsiteX0" fmla="*/ 7144 w 628650"/>
                      <a:gd name="connsiteY0" fmla="*/ 7144 h 400050"/>
                      <a:gd name="connsiteX1" fmla="*/ 332899 w 628650"/>
                      <a:gd name="connsiteY1" fmla="*/ 111919 h 400050"/>
                      <a:gd name="connsiteX2" fmla="*/ 625316 w 628650"/>
                      <a:gd name="connsiteY2" fmla="*/ 128111 h 400050"/>
                      <a:gd name="connsiteX3" fmla="*/ 536734 w 628650"/>
                      <a:gd name="connsiteY3" fmla="*/ 252889 h 400050"/>
                      <a:gd name="connsiteX4" fmla="*/ 596741 w 628650"/>
                      <a:gd name="connsiteY4" fmla="*/ 398621 h 400050"/>
                      <a:gd name="connsiteX5" fmla="*/ 360521 w 628650"/>
                      <a:gd name="connsiteY5" fmla="*/ 383381 h 400050"/>
                      <a:gd name="connsiteX6" fmla="*/ 122396 w 628650"/>
                      <a:gd name="connsiteY6" fmla="*/ 314801 h 400050"/>
                      <a:gd name="connsiteX7" fmla="*/ 7144 w 628650"/>
                      <a:gd name="connsiteY7" fmla="*/ 7144 h 4000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628650" h="400050">
                        <a:moveTo>
                          <a:pt x="7144" y="7144"/>
                        </a:moveTo>
                        <a:cubicBezTo>
                          <a:pt x="7144" y="7144"/>
                          <a:pt x="110966" y="119539"/>
                          <a:pt x="332899" y="111919"/>
                        </a:cubicBezTo>
                        <a:cubicBezTo>
                          <a:pt x="554831" y="104299"/>
                          <a:pt x="625316" y="128111"/>
                          <a:pt x="625316" y="128111"/>
                        </a:cubicBezTo>
                        <a:lnTo>
                          <a:pt x="536734" y="252889"/>
                        </a:lnTo>
                        <a:lnTo>
                          <a:pt x="596741" y="398621"/>
                        </a:lnTo>
                        <a:cubicBezTo>
                          <a:pt x="596741" y="398621"/>
                          <a:pt x="496729" y="373856"/>
                          <a:pt x="360521" y="383381"/>
                        </a:cubicBezTo>
                        <a:cubicBezTo>
                          <a:pt x="224314" y="393859"/>
                          <a:pt x="122396" y="314801"/>
                          <a:pt x="122396" y="314801"/>
                        </a:cubicBezTo>
                        <a:lnTo>
                          <a:pt x="7144" y="7144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50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27" name="Freeform: Shape 126">
                    <a:extLst>
                      <a:ext uri="{FF2B5EF4-FFF2-40B4-BE49-F238E27FC236}">
                        <a16:creationId xmlns:a16="http://schemas.microsoft.com/office/drawing/2014/main" id="{CFECCD99-7EE9-4D35-8DA1-D102EB9BE20E}"/>
                      </a:ext>
                    </a:extLst>
                  </p:cNvPr>
                  <p:cNvSpPr/>
                  <p:nvPr/>
                </p:nvSpPr>
                <p:spPr>
                  <a:xfrm rot="21252091">
                    <a:off x="6680729" y="1952489"/>
                    <a:ext cx="340432" cy="482278"/>
                  </a:xfrm>
                  <a:custGeom>
                    <a:avLst/>
                    <a:gdLst>
                      <a:gd name="connsiteX0" fmla="*/ 67151 w 342900"/>
                      <a:gd name="connsiteY0" fmla="*/ 7144 h 485775"/>
                      <a:gd name="connsiteX1" fmla="*/ 337661 w 342900"/>
                      <a:gd name="connsiteY1" fmla="*/ 296704 h 485775"/>
                      <a:gd name="connsiteX2" fmla="*/ 190024 w 342900"/>
                      <a:gd name="connsiteY2" fmla="*/ 484346 h 485775"/>
                      <a:gd name="connsiteX3" fmla="*/ 7144 w 342900"/>
                      <a:gd name="connsiteY3" fmla="*/ 301466 h 485775"/>
                      <a:gd name="connsiteX4" fmla="*/ 67151 w 342900"/>
                      <a:gd name="connsiteY4" fmla="*/ 7144 h 4857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2900" h="485775">
                        <a:moveTo>
                          <a:pt x="67151" y="7144"/>
                        </a:moveTo>
                        <a:cubicBezTo>
                          <a:pt x="67151" y="7144"/>
                          <a:pt x="81439" y="139541"/>
                          <a:pt x="337661" y="296704"/>
                        </a:cubicBezTo>
                        <a:lnTo>
                          <a:pt x="190024" y="484346"/>
                        </a:lnTo>
                        <a:cubicBezTo>
                          <a:pt x="190024" y="484346"/>
                          <a:pt x="53816" y="442436"/>
                          <a:pt x="7144" y="301466"/>
                        </a:cubicBezTo>
                        <a:lnTo>
                          <a:pt x="67151" y="7144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28" name="Freeform: Shape 127">
                    <a:extLst>
                      <a:ext uri="{FF2B5EF4-FFF2-40B4-BE49-F238E27FC236}">
                        <a16:creationId xmlns:a16="http://schemas.microsoft.com/office/drawing/2014/main" id="{5AB07A0A-86A3-45AA-B08F-14546DDC6270}"/>
                      </a:ext>
                    </a:extLst>
                  </p:cNvPr>
                  <p:cNvSpPr/>
                  <p:nvPr/>
                </p:nvSpPr>
                <p:spPr>
                  <a:xfrm rot="21252091">
                    <a:off x="6419683" y="2253328"/>
                    <a:ext cx="624124" cy="397170"/>
                  </a:xfrm>
                  <a:custGeom>
                    <a:avLst/>
                    <a:gdLst>
                      <a:gd name="connsiteX0" fmla="*/ 625316 w 628650"/>
                      <a:gd name="connsiteY0" fmla="*/ 7144 h 400050"/>
                      <a:gd name="connsiteX1" fmla="*/ 299561 w 628650"/>
                      <a:gd name="connsiteY1" fmla="*/ 111919 h 400050"/>
                      <a:gd name="connsiteX2" fmla="*/ 7144 w 628650"/>
                      <a:gd name="connsiteY2" fmla="*/ 128111 h 400050"/>
                      <a:gd name="connsiteX3" fmla="*/ 95726 w 628650"/>
                      <a:gd name="connsiteY3" fmla="*/ 252889 h 400050"/>
                      <a:gd name="connsiteX4" fmla="*/ 35719 w 628650"/>
                      <a:gd name="connsiteY4" fmla="*/ 397669 h 400050"/>
                      <a:gd name="connsiteX5" fmla="*/ 271939 w 628650"/>
                      <a:gd name="connsiteY5" fmla="*/ 382429 h 400050"/>
                      <a:gd name="connsiteX6" fmla="*/ 510064 w 628650"/>
                      <a:gd name="connsiteY6" fmla="*/ 313849 h 400050"/>
                      <a:gd name="connsiteX7" fmla="*/ 625316 w 628650"/>
                      <a:gd name="connsiteY7" fmla="*/ 7144 h 4000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628650" h="400050">
                        <a:moveTo>
                          <a:pt x="625316" y="7144"/>
                        </a:moveTo>
                        <a:cubicBezTo>
                          <a:pt x="625316" y="7144"/>
                          <a:pt x="521494" y="119539"/>
                          <a:pt x="299561" y="111919"/>
                        </a:cubicBezTo>
                        <a:cubicBezTo>
                          <a:pt x="76676" y="104299"/>
                          <a:pt x="7144" y="128111"/>
                          <a:pt x="7144" y="128111"/>
                        </a:cubicBezTo>
                        <a:lnTo>
                          <a:pt x="95726" y="252889"/>
                        </a:lnTo>
                        <a:lnTo>
                          <a:pt x="35719" y="397669"/>
                        </a:lnTo>
                        <a:cubicBezTo>
                          <a:pt x="35719" y="397669"/>
                          <a:pt x="135731" y="372904"/>
                          <a:pt x="271939" y="382429"/>
                        </a:cubicBezTo>
                        <a:cubicBezTo>
                          <a:pt x="408146" y="392906"/>
                          <a:pt x="510064" y="313849"/>
                          <a:pt x="510064" y="313849"/>
                        </a:cubicBezTo>
                        <a:lnTo>
                          <a:pt x="625316" y="7144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50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F242BC69-2CB6-44BD-AEB0-2F8E51E493F9}"/>
                  </a:ext>
                </a:extLst>
              </p:cNvPr>
              <p:cNvGrpSpPr/>
              <p:nvPr/>
            </p:nvGrpSpPr>
            <p:grpSpPr>
              <a:xfrm flipH="1">
                <a:off x="1285247" y="5026255"/>
                <a:ext cx="1630555" cy="1368994"/>
                <a:chOff x="7642457" y="1819774"/>
                <a:chExt cx="1788937" cy="1501970"/>
              </a:xfr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03" name="Freeform: Shape 102">
                  <a:extLst>
                    <a:ext uri="{FF2B5EF4-FFF2-40B4-BE49-F238E27FC236}">
                      <a16:creationId xmlns:a16="http://schemas.microsoft.com/office/drawing/2014/main" id="{E034CEEF-2A9C-430D-B490-605F3373A991}"/>
                    </a:ext>
                  </a:extLst>
                </p:cNvPr>
                <p:cNvSpPr/>
                <p:nvPr/>
              </p:nvSpPr>
              <p:spPr>
                <a:xfrm rot="21595279">
                  <a:off x="7736984" y="1937200"/>
                  <a:ext cx="1664332" cy="312062"/>
                </a:xfrm>
                <a:custGeom>
                  <a:avLst/>
                  <a:gdLst>
                    <a:gd name="connsiteX0" fmla="*/ 7144 w 1676400"/>
                    <a:gd name="connsiteY0" fmla="*/ 167164 h 314325"/>
                    <a:gd name="connsiteX1" fmla="*/ 800576 w 1676400"/>
                    <a:gd name="connsiteY1" fmla="*/ 7144 h 314325"/>
                    <a:gd name="connsiteX2" fmla="*/ 1678781 w 1676400"/>
                    <a:gd name="connsiteY2" fmla="*/ 138589 h 314325"/>
                    <a:gd name="connsiteX3" fmla="*/ 987266 w 1676400"/>
                    <a:gd name="connsiteY3" fmla="*/ 310991 h 314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76400" h="314325">
                      <a:moveTo>
                        <a:pt x="7144" y="167164"/>
                      </a:moveTo>
                      <a:lnTo>
                        <a:pt x="800576" y="7144"/>
                      </a:lnTo>
                      <a:lnTo>
                        <a:pt x="1678781" y="138589"/>
                      </a:lnTo>
                      <a:lnTo>
                        <a:pt x="987266" y="31099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4" name="Freeform: Shape 103">
                  <a:extLst>
                    <a:ext uri="{FF2B5EF4-FFF2-40B4-BE49-F238E27FC236}">
                      <a16:creationId xmlns:a16="http://schemas.microsoft.com/office/drawing/2014/main" id="{3848EF4E-BB46-4A19-93CA-4EBE30B08488}"/>
                    </a:ext>
                  </a:extLst>
                </p:cNvPr>
                <p:cNvSpPr/>
                <p:nvPr/>
              </p:nvSpPr>
              <p:spPr>
                <a:xfrm rot="21595279">
                  <a:off x="8525289" y="1936656"/>
                  <a:ext cx="879448" cy="1163141"/>
                </a:xfrm>
                <a:custGeom>
                  <a:avLst/>
                  <a:gdLst>
                    <a:gd name="connsiteX0" fmla="*/ 7144 w 885825"/>
                    <a:gd name="connsiteY0" fmla="*/ 7144 h 1171575"/>
                    <a:gd name="connsiteX1" fmla="*/ 29051 w 885825"/>
                    <a:gd name="connsiteY1" fmla="*/ 1033939 h 1171575"/>
                    <a:gd name="connsiteX2" fmla="*/ 792956 w 885825"/>
                    <a:gd name="connsiteY2" fmla="*/ 1164431 h 1171575"/>
                    <a:gd name="connsiteX3" fmla="*/ 885349 w 885825"/>
                    <a:gd name="connsiteY3" fmla="*/ 138589 h 1171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85825" h="1171575">
                      <a:moveTo>
                        <a:pt x="7144" y="7144"/>
                      </a:moveTo>
                      <a:lnTo>
                        <a:pt x="29051" y="1033939"/>
                      </a:lnTo>
                      <a:lnTo>
                        <a:pt x="792956" y="1164431"/>
                      </a:lnTo>
                      <a:lnTo>
                        <a:pt x="885349" y="138589"/>
                      </a:ln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5" name="Freeform: Shape 104">
                  <a:extLst>
                    <a:ext uri="{FF2B5EF4-FFF2-40B4-BE49-F238E27FC236}">
                      <a16:creationId xmlns:a16="http://schemas.microsoft.com/office/drawing/2014/main" id="{98E65DCF-1254-4F6E-83F3-D1D6D635A42B}"/>
                    </a:ext>
                  </a:extLst>
                </p:cNvPr>
                <p:cNvSpPr/>
                <p:nvPr/>
              </p:nvSpPr>
              <p:spPr>
                <a:xfrm rot="21595279">
                  <a:off x="7737827" y="2092408"/>
                  <a:ext cx="983469" cy="1229336"/>
                </a:xfrm>
                <a:custGeom>
                  <a:avLst/>
                  <a:gdLst>
                    <a:gd name="connsiteX0" fmla="*/ 987266 w 990600"/>
                    <a:gd name="connsiteY0" fmla="*/ 1231106 h 1238250"/>
                    <a:gd name="connsiteX1" fmla="*/ 121444 w 990600"/>
                    <a:gd name="connsiteY1" fmla="*/ 1030129 h 1238250"/>
                    <a:gd name="connsiteX2" fmla="*/ 7144 w 990600"/>
                    <a:gd name="connsiteY2" fmla="*/ 7144 h 1238250"/>
                    <a:gd name="connsiteX3" fmla="*/ 987266 w 990600"/>
                    <a:gd name="connsiteY3" fmla="*/ 150971 h 1238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90600" h="1238250">
                      <a:moveTo>
                        <a:pt x="987266" y="1231106"/>
                      </a:moveTo>
                      <a:lnTo>
                        <a:pt x="121444" y="1030129"/>
                      </a:lnTo>
                      <a:lnTo>
                        <a:pt x="7144" y="7144"/>
                      </a:lnTo>
                      <a:lnTo>
                        <a:pt x="987266" y="150971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6" name="Freeform: Shape 105">
                  <a:extLst>
                    <a:ext uri="{FF2B5EF4-FFF2-40B4-BE49-F238E27FC236}">
                      <a16:creationId xmlns:a16="http://schemas.microsoft.com/office/drawing/2014/main" id="{1FECC0B6-1FCB-4D67-8904-F686CE00243B}"/>
                    </a:ext>
                  </a:extLst>
                </p:cNvPr>
                <p:cNvSpPr/>
                <p:nvPr/>
              </p:nvSpPr>
              <p:spPr>
                <a:xfrm rot="21595279">
                  <a:off x="8717965" y="2069989"/>
                  <a:ext cx="686537" cy="1243864"/>
                </a:xfrm>
                <a:custGeom>
                  <a:avLst/>
                  <a:gdLst>
                    <a:gd name="connsiteX0" fmla="*/ 11906 w 704850"/>
                    <a:gd name="connsiteY0" fmla="*/ 1255871 h 1257300"/>
                    <a:gd name="connsiteX1" fmla="*/ 7144 w 704850"/>
                    <a:gd name="connsiteY1" fmla="*/ 179546 h 1257300"/>
                    <a:gd name="connsiteX2" fmla="*/ 698659 w 704850"/>
                    <a:gd name="connsiteY2" fmla="*/ 7144 h 1257300"/>
                    <a:gd name="connsiteX3" fmla="*/ 611029 w 704850"/>
                    <a:gd name="connsiteY3" fmla="*/ 1030129 h 1257300"/>
                    <a:gd name="connsiteX0" fmla="*/ 116984 w 691515"/>
                    <a:gd name="connsiteY0" fmla="*/ 1277821 h 1277821"/>
                    <a:gd name="connsiteX1" fmla="*/ 0 w 691515"/>
                    <a:gd name="connsiteY1" fmla="*/ 172402 h 1277821"/>
                    <a:gd name="connsiteX2" fmla="*/ 691515 w 691515"/>
                    <a:gd name="connsiteY2" fmla="*/ 0 h 1277821"/>
                    <a:gd name="connsiteX3" fmla="*/ 603885 w 691515"/>
                    <a:gd name="connsiteY3" fmla="*/ 1022985 h 1277821"/>
                    <a:gd name="connsiteX0" fmla="*/ 606 w 691515"/>
                    <a:gd name="connsiteY0" fmla="*/ 1252883 h 1252883"/>
                    <a:gd name="connsiteX1" fmla="*/ 0 w 691515"/>
                    <a:gd name="connsiteY1" fmla="*/ 172402 h 1252883"/>
                    <a:gd name="connsiteX2" fmla="*/ 691515 w 691515"/>
                    <a:gd name="connsiteY2" fmla="*/ 0 h 1252883"/>
                    <a:gd name="connsiteX3" fmla="*/ 603885 w 691515"/>
                    <a:gd name="connsiteY3" fmla="*/ 1022985 h 1252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91515" h="1252883">
                      <a:moveTo>
                        <a:pt x="606" y="1252883"/>
                      </a:moveTo>
                      <a:lnTo>
                        <a:pt x="0" y="172402"/>
                      </a:lnTo>
                      <a:lnTo>
                        <a:pt x="691515" y="0"/>
                      </a:lnTo>
                      <a:lnTo>
                        <a:pt x="603885" y="1022985"/>
                      </a:lnTo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7" name="Freeform: Shape 106">
                  <a:extLst>
                    <a:ext uri="{FF2B5EF4-FFF2-40B4-BE49-F238E27FC236}">
                      <a16:creationId xmlns:a16="http://schemas.microsoft.com/office/drawing/2014/main" id="{59E6CE87-2571-4735-806D-80404C434448}"/>
                    </a:ext>
                  </a:extLst>
                </p:cNvPr>
                <p:cNvSpPr/>
                <p:nvPr/>
              </p:nvSpPr>
              <p:spPr>
                <a:xfrm rot="454160">
                  <a:off x="8756897" y="1951208"/>
                  <a:ext cx="652494" cy="482278"/>
                </a:xfrm>
                <a:custGeom>
                  <a:avLst/>
                  <a:gdLst>
                    <a:gd name="connsiteX0" fmla="*/ 654844 w 657225"/>
                    <a:gd name="connsiteY0" fmla="*/ 7144 h 485775"/>
                    <a:gd name="connsiteX1" fmla="*/ 7144 w 657225"/>
                    <a:gd name="connsiteY1" fmla="*/ 253841 h 485775"/>
                    <a:gd name="connsiteX2" fmla="*/ 19526 w 657225"/>
                    <a:gd name="connsiteY2" fmla="*/ 487204 h 485775"/>
                    <a:gd name="connsiteX3" fmla="*/ 644366 w 657225"/>
                    <a:gd name="connsiteY3" fmla="*/ 225266 h 485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57225" h="485775">
                      <a:moveTo>
                        <a:pt x="654844" y="7144"/>
                      </a:moveTo>
                      <a:lnTo>
                        <a:pt x="7144" y="253841"/>
                      </a:lnTo>
                      <a:lnTo>
                        <a:pt x="19526" y="487204"/>
                      </a:lnTo>
                      <a:lnTo>
                        <a:pt x="644366" y="225266"/>
                      </a:lnTo>
                      <a:close/>
                    </a:path>
                  </a:pathLst>
                </a:custGeom>
                <a:solidFill>
                  <a:schemeClr val="accent2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8" name="Freeform: Shape 107">
                  <a:extLst>
                    <a:ext uri="{FF2B5EF4-FFF2-40B4-BE49-F238E27FC236}">
                      <a16:creationId xmlns:a16="http://schemas.microsoft.com/office/drawing/2014/main" id="{7B8C9B13-077A-4232-AEA5-486F4DECE87B}"/>
                    </a:ext>
                  </a:extLst>
                </p:cNvPr>
                <p:cNvSpPr/>
                <p:nvPr/>
              </p:nvSpPr>
              <p:spPr>
                <a:xfrm rot="454160">
                  <a:off x="7672498" y="1819774"/>
                  <a:ext cx="1758896" cy="312062"/>
                </a:xfrm>
                <a:custGeom>
                  <a:avLst/>
                  <a:gdLst>
                    <a:gd name="connsiteX0" fmla="*/ 1771174 w 1771650"/>
                    <a:gd name="connsiteY0" fmla="*/ 67151 h 314325"/>
                    <a:gd name="connsiteX1" fmla="*/ 1092041 w 1771650"/>
                    <a:gd name="connsiteY1" fmla="*/ 21431 h 314325"/>
                    <a:gd name="connsiteX2" fmla="*/ 865346 w 1771650"/>
                    <a:gd name="connsiteY2" fmla="*/ 7144 h 314325"/>
                    <a:gd name="connsiteX3" fmla="*/ 7144 w 1771650"/>
                    <a:gd name="connsiteY3" fmla="*/ 276701 h 314325"/>
                    <a:gd name="connsiteX4" fmla="*/ 1123474 w 1771650"/>
                    <a:gd name="connsiteY4" fmla="*/ 313849 h 314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71650" h="314325">
                      <a:moveTo>
                        <a:pt x="1771174" y="67151"/>
                      </a:moveTo>
                      <a:lnTo>
                        <a:pt x="1092041" y="21431"/>
                      </a:lnTo>
                      <a:lnTo>
                        <a:pt x="865346" y="7144"/>
                      </a:lnTo>
                      <a:lnTo>
                        <a:pt x="7144" y="276701"/>
                      </a:lnTo>
                      <a:lnTo>
                        <a:pt x="1123474" y="31384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9" name="Freeform: Shape 108">
                  <a:extLst>
                    <a:ext uri="{FF2B5EF4-FFF2-40B4-BE49-F238E27FC236}">
                      <a16:creationId xmlns:a16="http://schemas.microsoft.com/office/drawing/2014/main" id="{D8BE5C58-963E-44EF-8497-4D9D9AE0A123}"/>
                    </a:ext>
                  </a:extLst>
                </p:cNvPr>
                <p:cNvSpPr/>
                <p:nvPr/>
              </p:nvSpPr>
              <p:spPr>
                <a:xfrm rot="454160">
                  <a:off x="7642457" y="2044116"/>
                  <a:ext cx="1134772" cy="274237"/>
                </a:xfrm>
                <a:custGeom>
                  <a:avLst/>
                  <a:gdLst>
                    <a:gd name="connsiteX0" fmla="*/ 56674 w 1143000"/>
                    <a:gd name="connsiteY0" fmla="*/ 213836 h 276225"/>
                    <a:gd name="connsiteX1" fmla="*/ 1135856 w 1143000"/>
                    <a:gd name="connsiteY1" fmla="*/ 277654 h 276225"/>
                    <a:gd name="connsiteX2" fmla="*/ 1123474 w 1143000"/>
                    <a:gd name="connsiteY2" fmla="*/ 44291 h 276225"/>
                    <a:gd name="connsiteX3" fmla="*/ 7144 w 1143000"/>
                    <a:gd name="connsiteY3" fmla="*/ 7144 h 2762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43000" h="276225">
                      <a:moveTo>
                        <a:pt x="56674" y="213836"/>
                      </a:moveTo>
                      <a:lnTo>
                        <a:pt x="1135856" y="277654"/>
                      </a:lnTo>
                      <a:lnTo>
                        <a:pt x="1123474" y="44291"/>
                      </a:lnTo>
                      <a:lnTo>
                        <a:pt x="7144" y="7144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76D71396-1F4E-4FFC-8579-6060443E0B37}"/>
                  </a:ext>
                </a:extLst>
              </p:cNvPr>
              <p:cNvGrpSpPr/>
              <p:nvPr/>
            </p:nvGrpSpPr>
            <p:grpSpPr>
              <a:xfrm flipH="1">
                <a:off x="2606707" y="4802203"/>
                <a:ext cx="1241109" cy="1473877"/>
                <a:chOff x="3790950" y="1741170"/>
                <a:chExt cx="2447925" cy="2907029"/>
              </a:xfrm>
            </p:grpSpPr>
            <p:grpSp>
              <p:nvGrpSpPr>
                <p:cNvPr id="95" name="Graphic 3">
                  <a:extLst>
                    <a:ext uri="{FF2B5EF4-FFF2-40B4-BE49-F238E27FC236}">
                      <a16:creationId xmlns:a16="http://schemas.microsoft.com/office/drawing/2014/main" id="{9A7A4FF2-A8A2-4AE1-A002-398CFA42619B}"/>
                    </a:ext>
                  </a:extLst>
                </p:cNvPr>
                <p:cNvGrpSpPr/>
                <p:nvPr/>
              </p:nvGrpSpPr>
              <p:grpSpPr>
                <a:xfrm>
                  <a:off x="4295774" y="1741170"/>
                  <a:ext cx="1457326" cy="1156846"/>
                  <a:chOff x="5172075" y="2695575"/>
                  <a:chExt cx="1847850" cy="1466850"/>
                </a:xfrm>
                <a:solidFill>
                  <a:schemeClr val="accent1"/>
                </a:solidFill>
              </p:grpSpPr>
              <p:sp>
                <p:nvSpPr>
                  <p:cNvPr id="99" name="Freeform: Shape 98">
                    <a:extLst>
                      <a:ext uri="{FF2B5EF4-FFF2-40B4-BE49-F238E27FC236}">
                        <a16:creationId xmlns:a16="http://schemas.microsoft.com/office/drawing/2014/main" id="{A75FF49C-836C-4B94-BC7B-0297DAE5FA20}"/>
                      </a:ext>
                    </a:extLst>
                  </p:cNvPr>
                  <p:cNvSpPr/>
                  <p:nvPr/>
                </p:nvSpPr>
                <p:spPr>
                  <a:xfrm>
                    <a:off x="6072664" y="3246076"/>
                    <a:ext cx="952500" cy="819150"/>
                  </a:xfrm>
                  <a:custGeom>
                    <a:avLst/>
                    <a:gdLst>
                      <a:gd name="connsiteX0" fmla="*/ 20479 w 952500"/>
                      <a:gd name="connsiteY0" fmla="*/ 778237 h 819150"/>
                      <a:gd name="connsiteX1" fmla="*/ 30004 w 952500"/>
                      <a:gd name="connsiteY1" fmla="*/ 753472 h 819150"/>
                      <a:gd name="connsiteX2" fmla="*/ 58579 w 952500"/>
                      <a:gd name="connsiteY2" fmla="*/ 683939 h 819150"/>
                      <a:gd name="connsiteX3" fmla="*/ 107156 w 952500"/>
                      <a:gd name="connsiteY3" fmla="*/ 578212 h 819150"/>
                      <a:gd name="connsiteX4" fmla="*/ 139541 w 952500"/>
                      <a:gd name="connsiteY4" fmla="*/ 513442 h 819150"/>
                      <a:gd name="connsiteX5" fmla="*/ 177641 w 952500"/>
                      <a:gd name="connsiteY5" fmla="*/ 442957 h 819150"/>
                      <a:gd name="connsiteX6" fmla="*/ 274796 w 952500"/>
                      <a:gd name="connsiteY6" fmla="*/ 289604 h 819150"/>
                      <a:gd name="connsiteX7" fmla="*/ 410051 w 952500"/>
                      <a:gd name="connsiteY7" fmla="*/ 131489 h 819150"/>
                      <a:gd name="connsiteX8" fmla="*/ 502444 w 952500"/>
                      <a:gd name="connsiteY8" fmla="*/ 59099 h 819150"/>
                      <a:gd name="connsiteX9" fmla="*/ 559594 w 952500"/>
                      <a:gd name="connsiteY9" fmla="*/ 29572 h 819150"/>
                      <a:gd name="connsiteX10" fmla="*/ 626269 w 952500"/>
                      <a:gd name="connsiteY10" fmla="*/ 10522 h 819150"/>
                      <a:gd name="connsiteX11" fmla="*/ 700564 w 952500"/>
                      <a:gd name="connsiteY11" fmla="*/ 9569 h 819150"/>
                      <a:gd name="connsiteX12" fmla="*/ 772954 w 952500"/>
                      <a:gd name="connsiteY12" fmla="*/ 32429 h 819150"/>
                      <a:gd name="connsiteX13" fmla="*/ 832961 w 952500"/>
                      <a:gd name="connsiteY13" fmla="*/ 72434 h 819150"/>
                      <a:gd name="connsiteX14" fmla="*/ 845344 w 952500"/>
                      <a:gd name="connsiteY14" fmla="*/ 83864 h 819150"/>
                      <a:gd name="connsiteX15" fmla="*/ 852011 w 952500"/>
                      <a:gd name="connsiteY15" fmla="*/ 89579 h 819150"/>
                      <a:gd name="connsiteX16" fmla="*/ 854869 w 952500"/>
                      <a:gd name="connsiteY16" fmla="*/ 92437 h 819150"/>
                      <a:gd name="connsiteX17" fmla="*/ 855821 w 952500"/>
                      <a:gd name="connsiteY17" fmla="*/ 93389 h 819150"/>
                      <a:gd name="connsiteX18" fmla="*/ 857726 w 952500"/>
                      <a:gd name="connsiteY18" fmla="*/ 96247 h 819150"/>
                      <a:gd name="connsiteX19" fmla="*/ 867251 w 952500"/>
                      <a:gd name="connsiteY19" fmla="*/ 105772 h 819150"/>
                      <a:gd name="connsiteX20" fmla="*/ 878681 w 952500"/>
                      <a:gd name="connsiteY20" fmla="*/ 119107 h 819150"/>
                      <a:gd name="connsiteX21" fmla="*/ 899636 w 952500"/>
                      <a:gd name="connsiteY21" fmla="*/ 146729 h 819150"/>
                      <a:gd name="connsiteX22" fmla="*/ 917734 w 952500"/>
                      <a:gd name="connsiteY22" fmla="*/ 177209 h 819150"/>
                      <a:gd name="connsiteX23" fmla="*/ 943451 w 952500"/>
                      <a:gd name="connsiteY23" fmla="*/ 245789 h 819150"/>
                      <a:gd name="connsiteX24" fmla="*/ 947261 w 952500"/>
                      <a:gd name="connsiteY24" fmla="*/ 321989 h 819150"/>
                      <a:gd name="connsiteX25" fmla="*/ 929164 w 952500"/>
                      <a:gd name="connsiteY25" fmla="*/ 392474 h 819150"/>
                      <a:gd name="connsiteX26" fmla="*/ 856774 w 952500"/>
                      <a:gd name="connsiteY26" fmla="*/ 500107 h 819150"/>
                      <a:gd name="connsiteX27" fmla="*/ 769144 w 952500"/>
                      <a:gd name="connsiteY27" fmla="*/ 576307 h 819150"/>
                      <a:gd name="connsiteX28" fmla="*/ 678656 w 952500"/>
                      <a:gd name="connsiteY28" fmla="*/ 634409 h 819150"/>
                      <a:gd name="connsiteX29" fmla="*/ 589121 w 952500"/>
                      <a:gd name="connsiteY29" fmla="*/ 681082 h 819150"/>
                      <a:gd name="connsiteX30" fmla="*/ 419576 w 952500"/>
                      <a:gd name="connsiteY30" fmla="*/ 748709 h 819150"/>
                      <a:gd name="connsiteX31" fmla="*/ 271939 w 952500"/>
                      <a:gd name="connsiteY31" fmla="*/ 790619 h 819150"/>
                      <a:gd name="connsiteX32" fmla="*/ 155734 w 952500"/>
                      <a:gd name="connsiteY32" fmla="*/ 813479 h 819150"/>
                      <a:gd name="connsiteX33" fmla="*/ 78581 w 952500"/>
                      <a:gd name="connsiteY33" fmla="*/ 821099 h 819150"/>
                      <a:gd name="connsiteX34" fmla="*/ 57626 w 952500"/>
                      <a:gd name="connsiteY34" fmla="*/ 821099 h 819150"/>
                      <a:gd name="connsiteX35" fmla="*/ 7144 w 952500"/>
                      <a:gd name="connsiteY35" fmla="*/ 820147 h 819150"/>
                      <a:gd name="connsiteX36" fmla="*/ 20479 w 952500"/>
                      <a:gd name="connsiteY36" fmla="*/ 778237 h 819150"/>
                      <a:gd name="connsiteX37" fmla="*/ 109061 w 952500"/>
                      <a:gd name="connsiteY37" fmla="*/ 745852 h 819150"/>
                      <a:gd name="connsiteX38" fmla="*/ 138589 w 952500"/>
                      <a:gd name="connsiteY38" fmla="*/ 738232 h 819150"/>
                      <a:gd name="connsiteX39" fmla="*/ 245269 w 952500"/>
                      <a:gd name="connsiteY39" fmla="*/ 703942 h 819150"/>
                      <a:gd name="connsiteX40" fmla="*/ 380524 w 952500"/>
                      <a:gd name="connsiteY40" fmla="*/ 649649 h 819150"/>
                      <a:gd name="connsiteX41" fmla="*/ 533876 w 952500"/>
                      <a:gd name="connsiteY41" fmla="*/ 574402 h 819150"/>
                      <a:gd name="connsiteX42" fmla="*/ 689134 w 952500"/>
                      <a:gd name="connsiteY42" fmla="*/ 473437 h 819150"/>
                      <a:gd name="connsiteX43" fmla="*/ 755809 w 952500"/>
                      <a:gd name="connsiteY43" fmla="*/ 410572 h 819150"/>
                      <a:gd name="connsiteX44" fmla="*/ 799624 w 952500"/>
                      <a:gd name="connsiteY44" fmla="*/ 341039 h 819150"/>
                      <a:gd name="connsiteX45" fmla="*/ 805339 w 952500"/>
                      <a:gd name="connsiteY45" fmla="*/ 275317 h 819150"/>
                      <a:gd name="connsiteX46" fmla="*/ 792956 w 952500"/>
                      <a:gd name="connsiteY46" fmla="*/ 242932 h 819150"/>
                      <a:gd name="connsiteX47" fmla="*/ 782479 w 952500"/>
                      <a:gd name="connsiteY47" fmla="*/ 225787 h 819150"/>
                      <a:gd name="connsiteX48" fmla="*/ 770096 w 952500"/>
                      <a:gd name="connsiteY48" fmla="*/ 209594 h 819150"/>
                      <a:gd name="connsiteX49" fmla="*/ 763429 w 952500"/>
                      <a:gd name="connsiteY49" fmla="*/ 201974 h 819150"/>
                      <a:gd name="connsiteX50" fmla="*/ 753904 w 952500"/>
                      <a:gd name="connsiteY50" fmla="*/ 192449 h 819150"/>
                      <a:gd name="connsiteX51" fmla="*/ 739616 w 952500"/>
                      <a:gd name="connsiteY51" fmla="*/ 178162 h 819150"/>
                      <a:gd name="connsiteX52" fmla="*/ 709136 w 952500"/>
                      <a:gd name="connsiteY52" fmla="*/ 157207 h 819150"/>
                      <a:gd name="connsiteX53" fmla="*/ 678656 w 952500"/>
                      <a:gd name="connsiteY53" fmla="*/ 147682 h 819150"/>
                      <a:gd name="connsiteX54" fmla="*/ 645319 w 952500"/>
                      <a:gd name="connsiteY54" fmla="*/ 147682 h 819150"/>
                      <a:gd name="connsiteX55" fmla="*/ 609124 w 952500"/>
                      <a:gd name="connsiteY55" fmla="*/ 157207 h 819150"/>
                      <a:gd name="connsiteX56" fmla="*/ 571024 w 952500"/>
                      <a:gd name="connsiteY56" fmla="*/ 175304 h 819150"/>
                      <a:gd name="connsiteX57" fmla="*/ 497681 w 952500"/>
                      <a:gd name="connsiteY57" fmla="*/ 228644 h 819150"/>
                      <a:gd name="connsiteX58" fmla="*/ 370046 w 952500"/>
                      <a:gd name="connsiteY58" fmla="*/ 362947 h 819150"/>
                      <a:gd name="connsiteX59" fmla="*/ 267176 w 952500"/>
                      <a:gd name="connsiteY59" fmla="*/ 500107 h 819150"/>
                      <a:gd name="connsiteX60" fmla="*/ 185261 w 952500"/>
                      <a:gd name="connsiteY60" fmla="*/ 622027 h 819150"/>
                      <a:gd name="connsiteX61" fmla="*/ 125254 w 952500"/>
                      <a:gd name="connsiteY61" fmla="*/ 718229 h 819150"/>
                      <a:gd name="connsiteX62" fmla="*/ 109061 w 952500"/>
                      <a:gd name="connsiteY62" fmla="*/ 745852 h 8191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</a:cxnLst>
                    <a:rect l="l" t="t" r="r" b="b"/>
                    <a:pathLst>
                      <a:path w="952500" h="819150">
                        <a:moveTo>
                          <a:pt x="20479" y="778237"/>
                        </a:moveTo>
                        <a:cubicBezTo>
                          <a:pt x="20479" y="778237"/>
                          <a:pt x="23336" y="769664"/>
                          <a:pt x="30004" y="753472"/>
                        </a:cubicBezTo>
                        <a:cubicBezTo>
                          <a:pt x="36671" y="737279"/>
                          <a:pt x="45244" y="713467"/>
                          <a:pt x="58579" y="683939"/>
                        </a:cubicBezTo>
                        <a:cubicBezTo>
                          <a:pt x="70961" y="654412"/>
                          <a:pt x="87154" y="618217"/>
                          <a:pt x="107156" y="578212"/>
                        </a:cubicBezTo>
                        <a:cubicBezTo>
                          <a:pt x="116681" y="558209"/>
                          <a:pt x="128111" y="536302"/>
                          <a:pt x="139541" y="513442"/>
                        </a:cubicBezTo>
                        <a:cubicBezTo>
                          <a:pt x="150971" y="490582"/>
                          <a:pt x="164306" y="467722"/>
                          <a:pt x="177641" y="442957"/>
                        </a:cubicBezTo>
                        <a:cubicBezTo>
                          <a:pt x="205264" y="394379"/>
                          <a:pt x="237649" y="342944"/>
                          <a:pt x="274796" y="289604"/>
                        </a:cubicBezTo>
                        <a:cubicBezTo>
                          <a:pt x="312896" y="237217"/>
                          <a:pt x="355759" y="182924"/>
                          <a:pt x="410051" y="131489"/>
                        </a:cubicBezTo>
                        <a:cubicBezTo>
                          <a:pt x="436721" y="105772"/>
                          <a:pt x="467201" y="81007"/>
                          <a:pt x="502444" y="59099"/>
                        </a:cubicBezTo>
                        <a:cubicBezTo>
                          <a:pt x="519589" y="48622"/>
                          <a:pt x="538639" y="38144"/>
                          <a:pt x="559594" y="29572"/>
                        </a:cubicBezTo>
                        <a:cubicBezTo>
                          <a:pt x="580549" y="20999"/>
                          <a:pt x="602456" y="14332"/>
                          <a:pt x="626269" y="10522"/>
                        </a:cubicBezTo>
                        <a:cubicBezTo>
                          <a:pt x="650081" y="6712"/>
                          <a:pt x="675799" y="5759"/>
                          <a:pt x="700564" y="9569"/>
                        </a:cubicBezTo>
                        <a:cubicBezTo>
                          <a:pt x="725329" y="13379"/>
                          <a:pt x="750094" y="20999"/>
                          <a:pt x="772954" y="32429"/>
                        </a:cubicBezTo>
                        <a:cubicBezTo>
                          <a:pt x="794861" y="43859"/>
                          <a:pt x="814864" y="57194"/>
                          <a:pt x="832961" y="72434"/>
                        </a:cubicBezTo>
                        <a:cubicBezTo>
                          <a:pt x="837724" y="76244"/>
                          <a:pt x="841534" y="80054"/>
                          <a:pt x="845344" y="83864"/>
                        </a:cubicBezTo>
                        <a:lnTo>
                          <a:pt x="852011" y="89579"/>
                        </a:lnTo>
                        <a:lnTo>
                          <a:pt x="854869" y="92437"/>
                        </a:lnTo>
                        <a:lnTo>
                          <a:pt x="855821" y="93389"/>
                        </a:lnTo>
                        <a:lnTo>
                          <a:pt x="857726" y="96247"/>
                        </a:lnTo>
                        <a:lnTo>
                          <a:pt x="867251" y="105772"/>
                        </a:lnTo>
                        <a:cubicBezTo>
                          <a:pt x="870109" y="109582"/>
                          <a:pt x="874871" y="114344"/>
                          <a:pt x="878681" y="119107"/>
                        </a:cubicBezTo>
                        <a:cubicBezTo>
                          <a:pt x="886301" y="128632"/>
                          <a:pt x="892969" y="137204"/>
                          <a:pt x="899636" y="146729"/>
                        </a:cubicBezTo>
                        <a:cubicBezTo>
                          <a:pt x="905351" y="156254"/>
                          <a:pt x="912019" y="165779"/>
                          <a:pt x="917734" y="177209"/>
                        </a:cubicBezTo>
                        <a:cubicBezTo>
                          <a:pt x="929164" y="198164"/>
                          <a:pt x="937736" y="221024"/>
                          <a:pt x="943451" y="245789"/>
                        </a:cubicBezTo>
                        <a:cubicBezTo>
                          <a:pt x="948214" y="270554"/>
                          <a:pt x="950119" y="296272"/>
                          <a:pt x="947261" y="321989"/>
                        </a:cubicBezTo>
                        <a:cubicBezTo>
                          <a:pt x="944404" y="346754"/>
                          <a:pt x="937736" y="371519"/>
                          <a:pt x="929164" y="392474"/>
                        </a:cubicBezTo>
                        <a:cubicBezTo>
                          <a:pt x="911066" y="436289"/>
                          <a:pt x="884396" y="470579"/>
                          <a:pt x="856774" y="500107"/>
                        </a:cubicBezTo>
                        <a:cubicBezTo>
                          <a:pt x="829151" y="529634"/>
                          <a:pt x="799624" y="554399"/>
                          <a:pt x="769144" y="576307"/>
                        </a:cubicBezTo>
                        <a:cubicBezTo>
                          <a:pt x="739616" y="598214"/>
                          <a:pt x="709136" y="617264"/>
                          <a:pt x="678656" y="634409"/>
                        </a:cubicBezTo>
                        <a:cubicBezTo>
                          <a:pt x="648176" y="651554"/>
                          <a:pt x="618649" y="666794"/>
                          <a:pt x="589121" y="681082"/>
                        </a:cubicBezTo>
                        <a:cubicBezTo>
                          <a:pt x="530066" y="708704"/>
                          <a:pt x="472916" y="730612"/>
                          <a:pt x="419576" y="748709"/>
                        </a:cubicBezTo>
                        <a:cubicBezTo>
                          <a:pt x="366236" y="766807"/>
                          <a:pt x="316706" y="780142"/>
                          <a:pt x="271939" y="790619"/>
                        </a:cubicBezTo>
                        <a:cubicBezTo>
                          <a:pt x="228124" y="801097"/>
                          <a:pt x="188119" y="807764"/>
                          <a:pt x="155734" y="813479"/>
                        </a:cubicBezTo>
                        <a:cubicBezTo>
                          <a:pt x="123349" y="818242"/>
                          <a:pt x="96679" y="820147"/>
                          <a:pt x="78581" y="821099"/>
                        </a:cubicBezTo>
                        <a:cubicBezTo>
                          <a:pt x="69056" y="821099"/>
                          <a:pt x="62389" y="821099"/>
                          <a:pt x="57626" y="821099"/>
                        </a:cubicBezTo>
                        <a:lnTo>
                          <a:pt x="7144" y="820147"/>
                        </a:lnTo>
                        <a:lnTo>
                          <a:pt x="20479" y="778237"/>
                        </a:lnTo>
                        <a:close/>
                        <a:moveTo>
                          <a:pt x="109061" y="745852"/>
                        </a:moveTo>
                        <a:cubicBezTo>
                          <a:pt x="117634" y="743947"/>
                          <a:pt x="128111" y="741089"/>
                          <a:pt x="138589" y="738232"/>
                        </a:cubicBezTo>
                        <a:cubicBezTo>
                          <a:pt x="168116" y="729659"/>
                          <a:pt x="204311" y="718229"/>
                          <a:pt x="245269" y="703942"/>
                        </a:cubicBezTo>
                        <a:cubicBezTo>
                          <a:pt x="286226" y="689654"/>
                          <a:pt x="331946" y="671557"/>
                          <a:pt x="380524" y="649649"/>
                        </a:cubicBezTo>
                        <a:cubicBezTo>
                          <a:pt x="429101" y="628694"/>
                          <a:pt x="481489" y="603929"/>
                          <a:pt x="533876" y="574402"/>
                        </a:cubicBezTo>
                        <a:cubicBezTo>
                          <a:pt x="586264" y="545827"/>
                          <a:pt x="639604" y="512489"/>
                          <a:pt x="689134" y="473437"/>
                        </a:cubicBezTo>
                        <a:cubicBezTo>
                          <a:pt x="712946" y="453434"/>
                          <a:pt x="736759" y="432479"/>
                          <a:pt x="755809" y="410572"/>
                        </a:cubicBezTo>
                        <a:cubicBezTo>
                          <a:pt x="775811" y="388664"/>
                          <a:pt x="791051" y="363899"/>
                          <a:pt x="799624" y="341039"/>
                        </a:cubicBezTo>
                        <a:cubicBezTo>
                          <a:pt x="808196" y="318179"/>
                          <a:pt x="810101" y="297224"/>
                          <a:pt x="805339" y="275317"/>
                        </a:cubicBezTo>
                        <a:cubicBezTo>
                          <a:pt x="803434" y="264839"/>
                          <a:pt x="798671" y="253409"/>
                          <a:pt x="792956" y="242932"/>
                        </a:cubicBezTo>
                        <a:cubicBezTo>
                          <a:pt x="790099" y="237217"/>
                          <a:pt x="786289" y="231502"/>
                          <a:pt x="782479" y="225787"/>
                        </a:cubicBezTo>
                        <a:cubicBezTo>
                          <a:pt x="778669" y="220072"/>
                          <a:pt x="773906" y="214357"/>
                          <a:pt x="770096" y="209594"/>
                        </a:cubicBezTo>
                        <a:cubicBezTo>
                          <a:pt x="768191" y="206737"/>
                          <a:pt x="766286" y="204832"/>
                          <a:pt x="763429" y="201974"/>
                        </a:cubicBezTo>
                        <a:lnTo>
                          <a:pt x="753904" y="192449"/>
                        </a:lnTo>
                        <a:cubicBezTo>
                          <a:pt x="750094" y="187687"/>
                          <a:pt x="744379" y="182924"/>
                          <a:pt x="739616" y="178162"/>
                        </a:cubicBezTo>
                        <a:cubicBezTo>
                          <a:pt x="729139" y="169589"/>
                          <a:pt x="719614" y="162922"/>
                          <a:pt x="709136" y="157207"/>
                        </a:cubicBezTo>
                        <a:cubicBezTo>
                          <a:pt x="698659" y="152444"/>
                          <a:pt x="689134" y="148634"/>
                          <a:pt x="678656" y="147682"/>
                        </a:cubicBezTo>
                        <a:cubicBezTo>
                          <a:pt x="668179" y="145777"/>
                          <a:pt x="657701" y="145777"/>
                          <a:pt x="645319" y="147682"/>
                        </a:cubicBezTo>
                        <a:cubicBezTo>
                          <a:pt x="633889" y="149587"/>
                          <a:pt x="621506" y="152444"/>
                          <a:pt x="609124" y="157207"/>
                        </a:cubicBezTo>
                        <a:cubicBezTo>
                          <a:pt x="596741" y="161969"/>
                          <a:pt x="584359" y="168637"/>
                          <a:pt x="571024" y="175304"/>
                        </a:cubicBezTo>
                        <a:cubicBezTo>
                          <a:pt x="545306" y="189592"/>
                          <a:pt x="521494" y="208642"/>
                          <a:pt x="497681" y="228644"/>
                        </a:cubicBezTo>
                        <a:cubicBezTo>
                          <a:pt x="451009" y="269602"/>
                          <a:pt x="408146" y="316274"/>
                          <a:pt x="370046" y="362947"/>
                        </a:cubicBezTo>
                        <a:cubicBezTo>
                          <a:pt x="331946" y="409619"/>
                          <a:pt x="297656" y="456292"/>
                          <a:pt x="267176" y="500107"/>
                        </a:cubicBezTo>
                        <a:cubicBezTo>
                          <a:pt x="236696" y="543922"/>
                          <a:pt x="209074" y="584879"/>
                          <a:pt x="185261" y="622027"/>
                        </a:cubicBezTo>
                        <a:cubicBezTo>
                          <a:pt x="161449" y="659174"/>
                          <a:pt x="141446" y="691559"/>
                          <a:pt x="125254" y="718229"/>
                        </a:cubicBezTo>
                        <a:cubicBezTo>
                          <a:pt x="120491" y="728707"/>
                          <a:pt x="114776" y="737279"/>
                          <a:pt x="109061" y="74585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" name="Freeform: Shape 99">
                    <a:extLst>
                      <a:ext uri="{FF2B5EF4-FFF2-40B4-BE49-F238E27FC236}">
                        <a16:creationId xmlns:a16="http://schemas.microsoft.com/office/drawing/2014/main" id="{B4AA0E4A-5AB1-4B60-AAC8-F2D2E39DFF11}"/>
                      </a:ext>
                    </a:extLst>
                  </p:cNvPr>
                  <p:cNvSpPr/>
                  <p:nvPr/>
                </p:nvSpPr>
                <p:spPr>
                  <a:xfrm>
                    <a:off x="5165276" y="3246076"/>
                    <a:ext cx="952500" cy="819150"/>
                  </a:xfrm>
                  <a:custGeom>
                    <a:avLst/>
                    <a:gdLst>
                      <a:gd name="connsiteX0" fmla="*/ 844047 w 952500"/>
                      <a:gd name="connsiteY0" fmla="*/ 745852 h 819150"/>
                      <a:gd name="connsiteX1" fmla="*/ 826902 w 952500"/>
                      <a:gd name="connsiteY1" fmla="*/ 718229 h 819150"/>
                      <a:gd name="connsiteX2" fmla="*/ 766894 w 952500"/>
                      <a:gd name="connsiteY2" fmla="*/ 622027 h 819150"/>
                      <a:gd name="connsiteX3" fmla="*/ 684979 w 952500"/>
                      <a:gd name="connsiteY3" fmla="*/ 500107 h 819150"/>
                      <a:gd name="connsiteX4" fmla="*/ 582109 w 952500"/>
                      <a:gd name="connsiteY4" fmla="*/ 362947 h 819150"/>
                      <a:gd name="connsiteX5" fmla="*/ 454474 w 952500"/>
                      <a:gd name="connsiteY5" fmla="*/ 228644 h 819150"/>
                      <a:gd name="connsiteX6" fmla="*/ 381132 w 952500"/>
                      <a:gd name="connsiteY6" fmla="*/ 175304 h 819150"/>
                      <a:gd name="connsiteX7" fmla="*/ 343032 w 952500"/>
                      <a:gd name="connsiteY7" fmla="*/ 157207 h 819150"/>
                      <a:gd name="connsiteX8" fmla="*/ 306837 w 952500"/>
                      <a:gd name="connsiteY8" fmla="*/ 147682 h 819150"/>
                      <a:gd name="connsiteX9" fmla="*/ 273499 w 952500"/>
                      <a:gd name="connsiteY9" fmla="*/ 147682 h 819150"/>
                      <a:gd name="connsiteX10" fmla="*/ 243019 w 952500"/>
                      <a:gd name="connsiteY10" fmla="*/ 157207 h 819150"/>
                      <a:gd name="connsiteX11" fmla="*/ 212539 w 952500"/>
                      <a:gd name="connsiteY11" fmla="*/ 178162 h 819150"/>
                      <a:gd name="connsiteX12" fmla="*/ 198252 w 952500"/>
                      <a:gd name="connsiteY12" fmla="*/ 192449 h 819150"/>
                      <a:gd name="connsiteX13" fmla="*/ 188727 w 952500"/>
                      <a:gd name="connsiteY13" fmla="*/ 201974 h 819150"/>
                      <a:gd name="connsiteX14" fmla="*/ 182059 w 952500"/>
                      <a:gd name="connsiteY14" fmla="*/ 209594 h 819150"/>
                      <a:gd name="connsiteX15" fmla="*/ 169677 w 952500"/>
                      <a:gd name="connsiteY15" fmla="*/ 225787 h 819150"/>
                      <a:gd name="connsiteX16" fmla="*/ 159199 w 952500"/>
                      <a:gd name="connsiteY16" fmla="*/ 242932 h 819150"/>
                      <a:gd name="connsiteX17" fmla="*/ 146817 w 952500"/>
                      <a:gd name="connsiteY17" fmla="*/ 275317 h 819150"/>
                      <a:gd name="connsiteX18" fmla="*/ 152532 w 952500"/>
                      <a:gd name="connsiteY18" fmla="*/ 341039 h 819150"/>
                      <a:gd name="connsiteX19" fmla="*/ 196347 w 952500"/>
                      <a:gd name="connsiteY19" fmla="*/ 410572 h 819150"/>
                      <a:gd name="connsiteX20" fmla="*/ 263022 w 952500"/>
                      <a:gd name="connsiteY20" fmla="*/ 473437 h 819150"/>
                      <a:gd name="connsiteX21" fmla="*/ 418279 w 952500"/>
                      <a:gd name="connsiteY21" fmla="*/ 574402 h 819150"/>
                      <a:gd name="connsiteX22" fmla="*/ 571632 w 952500"/>
                      <a:gd name="connsiteY22" fmla="*/ 649649 h 819150"/>
                      <a:gd name="connsiteX23" fmla="*/ 706887 w 952500"/>
                      <a:gd name="connsiteY23" fmla="*/ 703942 h 819150"/>
                      <a:gd name="connsiteX24" fmla="*/ 813567 w 952500"/>
                      <a:gd name="connsiteY24" fmla="*/ 738232 h 819150"/>
                      <a:gd name="connsiteX25" fmla="*/ 844047 w 952500"/>
                      <a:gd name="connsiteY25" fmla="*/ 745852 h 819150"/>
                      <a:gd name="connsiteX26" fmla="*/ 904054 w 952500"/>
                      <a:gd name="connsiteY26" fmla="*/ 820147 h 819150"/>
                      <a:gd name="connsiteX27" fmla="*/ 896434 w 952500"/>
                      <a:gd name="connsiteY27" fmla="*/ 820147 h 819150"/>
                      <a:gd name="connsiteX28" fmla="*/ 875479 w 952500"/>
                      <a:gd name="connsiteY28" fmla="*/ 820147 h 819150"/>
                      <a:gd name="connsiteX29" fmla="*/ 798327 w 952500"/>
                      <a:gd name="connsiteY29" fmla="*/ 812527 h 819150"/>
                      <a:gd name="connsiteX30" fmla="*/ 682122 w 952500"/>
                      <a:gd name="connsiteY30" fmla="*/ 789667 h 819150"/>
                      <a:gd name="connsiteX31" fmla="*/ 534484 w 952500"/>
                      <a:gd name="connsiteY31" fmla="*/ 747757 h 819150"/>
                      <a:gd name="connsiteX32" fmla="*/ 364939 w 952500"/>
                      <a:gd name="connsiteY32" fmla="*/ 680129 h 819150"/>
                      <a:gd name="connsiteX33" fmla="*/ 275404 w 952500"/>
                      <a:gd name="connsiteY33" fmla="*/ 633457 h 819150"/>
                      <a:gd name="connsiteX34" fmla="*/ 184917 w 952500"/>
                      <a:gd name="connsiteY34" fmla="*/ 575354 h 819150"/>
                      <a:gd name="connsiteX35" fmla="*/ 97287 w 952500"/>
                      <a:gd name="connsiteY35" fmla="*/ 499154 h 819150"/>
                      <a:gd name="connsiteX36" fmla="*/ 26802 w 952500"/>
                      <a:gd name="connsiteY36" fmla="*/ 392474 h 819150"/>
                      <a:gd name="connsiteX37" fmla="*/ 8704 w 952500"/>
                      <a:gd name="connsiteY37" fmla="*/ 321989 h 819150"/>
                      <a:gd name="connsiteX38" fmla="*/ 12514 w 952500"/>
                      <a:gd name="connsiteY38" fmla="*/ 245789 h 819150"/>
                      <a:gd name="connsiteX39" fmla="*/ 38232 w 952500"/>
                      <a:gd name="connsiteY39" fmla="*/ 177209 h 819150"/>
                      <a:gd name="connsiteX40" fmla="*/ 56329 w 952500"/>
                      <a:gd name="connsiteY40" fmla="*/ 146729 h 819150"/>
                      <a:gd name="connsiteX41" fmla="*/ 77284 w 952500"/>
                      <a:gd name="connsiteY41" fmla="*/ 119107 h 819150"/>
                      <a:gd name="connsiteX42" fmla="*/ 88714 w 952500"/>
                      <a:gd name="connsiteY42" fmla="*/ 105772 h 819150"/>
                      <a:gd name="connsiteX43" fmla="*/ 98239 w 952500"/>
                      <a:gd name="connsiteY43" fmla="*/ 96247 h 819150"/>
                      <a:gd name="connsiteX44" fmla="*/ 100144 w 952500"/>
                      <a:gd name="connsiteY44" fmla="*/ 93389 h 819150"/>
                      <a:gd name="connsiteX45" fmla="*/ 101097 w 952500"/>
                      <a:gd name="connsiteY45" fmla="*/ 92437 h 819150"/>
                      <a:gd name="connsiteX46" fmla="*/ 103954 w 952500"/>
                      <a:gd name="connsiteY46" fmla="*/ 89579 h 819150"/>
                      <a:gd name="connsiteX47" fmla="*/ 110622 w 952500"/>
                      <a:gd name="connsiteY47" fmla="*/ 83864 h 819150"/>
                      <a:gd name="connsiteX48" fmla="*/ 123004 w 952500"/>
                      <a:gd name="connsiteY48" fmla="*/ 72434 h 819150"/>
                      <a:gd name="connsiteX49" fmla="*/ 183012 w 952500"/>
                      <a:gd name="connsiteY49" fmla="*/ 32429 h 819150"/>
                      <a:gd name="connsiteX50" fmla="*/ 255402 w 952500"/>
                      <a:gd name="connsiteY50" fmla="*/ 9569 h 819150"/>
                      <a:gd name="connsiteX51" fmla="*/ 329697 w 952500"/>
                      <a:gd name="connsiteY51" fmla="*/ 10522 h 819150"/>
                      <a:gd name="connsiteX52" fmla="*/ 396372 w 952500"/>
                      <a:gd name="connsiteY52" fmla="*/ 29572 h 819150"/>
                      <a:gd name="connsiteX53" fmla="*/ 453522 w 952500"/>
                      <a:gd name="connsiteY53" fmla="*/ 59099 h 819150"/>
                      <a:gd name="connsiteX54" fmla="*/ 545914 w 952500"/>
                      <a:gd name="connsiteY54" fmla="*/ 131489 h 819150"/>
                      <a:gd name="connsiteX55" fmla="*/ 681169 w 952500"/>
                      <a:gd name="connsiteY55" fmla="*/ 289604 h 819150"/>
                      <a:gd name="connsiteX56" fmla="*/ 778324 w 952500"/>
                      <a:gd name="connsiteY56" fmla="*/ 442957 h 819150"/>
                      <a:gd name="connsiteX57" fmla="*/ 816424 w 952500"/>
                      <a:gd name="connsiteY57" fmla="*/ 513442 h 819150"/>
                      <a:gd name="connsiteX58" fmla="*/ 848809 w 952500"/>
                      <a:gd name="connsiteY58" fmla="*/ 578212 h 819150"/>
                      <a:gd name="connsiteX59" fmla="*/ 897387 w 952500"/>
                      <a:gd name="connsiteY59" fmla="*/ 683939 h 819150"/>
                      <a:gd name="connsiteX60" fmla="*/ 925962 w 952500"/>
                      <a:gd name="connsiteY60" fmla="*/ 753472 h 819150"/>
                      <a:gd name="connsiteX61" fmla="*/ 949774 w 952500"/>
                      <a:gd name="connsiteY61" fmla="*/ 821099 h 819150"/>
                      <a:gd name="connsiteX62" fmla="*/ 904054 w 952500"/>
                      <a:gd name="connsiteY62" fmla="*/ 820147 h 8191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</a:cxnLst>
                    <a:rect l="l" t="t" r="r" b="b"/>
                    <a:pathLst>
                      <a:path w="952500" h="819150">
                        <a:moveTo>
                          <a:pt x="844047" y="745852"/>
                        </a:moveTo>
                        <a:cubicBezTo>
                          <a:pt x="839284" y="737279"/>
                          <a:pt x="833569" y="727754"/>
                          <a:pt x="826902" y="718229"/>
                        </a:cubicBezTo>
                        <a:cubicBezTo>
                          <a:pt x="810709" y="691559"/>
                          <a:pt x="789754" y="659174"/>
                          <a:pt x="766894" y="622027"/>
                        </a:cubicBezTo>
                        <a:cubicBezTo>
                          <a:pt x="743082" y="584879"/>
                          <a:pt x="715459" y="543922"/>
                          <a:pt x="684979" y="500107"/>
                        </a:cubicBezTo>
                        <a:cubicBezTo>
                          <a:pt x="654499" y="456292"/>
                          <a:pt x="620209" y="409619"/>
                          <a:pt x="582109" y="362947"/>
                        </a:cubicBezTo>
                        <a:cubicBezTo>
                          <a:pt x="544009" y="316274"/>
                          <a:pt x="502099" y="269602"/>
                          <a:pt x="454474" y="228644"/>
                        </a:cubicBezTo>
                        <a:cubicBezTo>
                          <a:pt x="430662" y="208642"/>
                          <a:pt x="406849" y="189592"/>
                          <a:pt x="381132" y="175304"/>
                        </a:cubicBezTo>
                        <a:cubicBezTo>
                          <a:pt x="368749" y="167684"/>
                          <a:pt x="355414" y="161969"/>
                          <a:pt x="343032" y="157207"/>
                        </a:cubicBezTo>
                        <a:cubicBezTo>
                          <a:pt x="330649" y="152444"/>
                          <a:pt x="318267" y="149587"/>
                          <a:pt x="306837" y="147682"/>
                        </a:cubicBezTo>
                        <a:cubicBezTo>
                          <a:pt x="295407" y="145777"/>
                          <a:pt x="283977" y="145777"/>
                          <a:pt x="273499" y="147682"/>
                        </a:cubicBezTo>
                        <a:cubicBezTo>
                          <a:pt x="263022" y="149587"/>
                          <a:pt x="252544" y="152444"/>
                          <a:pt x="243019" y="157207"/>
                        </a:cubicBezTo>
                        <a:cubicBezTo>
                          <a:pt x="232542" y="162922"/>
                          <a:pt x="223017" y="169589"/>
                          <a:pt x="212539" y="178162"/>
                        </a:cubicBezTo>
                        <a:cubicBezTo>
                          <a:pt x="207777" y="182924"/>
                          <a:pt x="202062" y="187687"/>
                          <a:pt x="198252" y="192449"/>
                        </a:cubicBezTo>
                        <a:lnTo>
                          <a:pt x="188727" y="201974"/>
                        </a:lnTo>
                        <a:cubicBezTo>
                          <a:pt x="185869" y="204832"/>
                          <a:pt x="184917" y="206737"/>
                          <a:pt x="182059" y="209594"/>
                        </a:cubicBezTo>
                        <a:cubicBezTo>
                          <a:pt x="178249" y="214357"/>
                          <a:pt x="173487" y="220072"/>
                          <a:pt x="169677" y="225787"/>
                        </a:cubicBezTo>
                        <a:cubicBezTo>
                          <a:pt x="165867" y="231502"/>
                          <a:pt x="162057" y="237217"/>
                          <a:pt x="159199" y="242932"/>
                        </a:cubicBezTo>
                        <a:cubicBezTo>
                          <a:pt x="153484" y="254362"/>
                          <a:pt x="148722" y="264839"/>
                          <a:pt x="146817" y="275317"/>
                        </a:cubicBezTo>
                        <a:cubicBezTo>
                          <a:pt x="142054" y="296272"/>
                          <a:pt x="143959" y="317227"/>
                          <a:pt x="152532" y="341039"/>
                        </a:cubicBezTo>
                        <a:cubicBezTo>
                          <a:pt x="162057" y="363899"/>
                          <a:pt x="177297" y="387712"/>
                          <a:pt x="196347" y="410572"/>
                        </a:cubicBezTo>
                        <a:cubicBezTo>
                          <a:pt x="216349" y="432479"/>
                          <a:pt x="239209" y="454387"/>
                          <a:pt x="263022" y="473437"/>
                        </a:cubicBezTo>
                        <a:cubicBezTo>
                          <a:pt x="311599" y="512489"/>
                          <a:pt x="365892" y="545827"/>
                          <a:pt x="418279" y="574402"/>
                        </a:cubicBezTo>
                        <a:cubicBezTo>
                          <a:pt x="470667" y="602977"/>
                          <a:pt x="523054" y="627742"/>
                          <a:pt x="571632" y="649649"/>
                        </a:cubicBezTo>
                        <a:cubicBezTo>
                          <a:pt x="620209" y="670604"/>
                          <a:pt x="665929" y="688702"/>
                          <a:pt x="706887" y="703942"/>
                        </a:cubicBezTo>
                        <a:cubicBezTo>
                          <a:pt x="747844" y="718229"/>
                          <a:pt x="783087" y="730612"/>
                          <a:pt x="813567" y="738232"/>
                        </a:cubicBezTo>
                        <a:cubicBezTo>
                          <a:pt x="824997" y="742042"/>
                          <a:pt x="835474" y="743947"/>
                          <a:pt x="844047" y="745852"/>
                        </a:cubicBezTo>
                        <a:close/>
                        <a:moveTo>
                          <a:pt x="904054" y="820147"/>
                        </a:moveTo>
                        <a:cubicBezTo>
                          <a:pt x="904054" y="820147"/>
                          <a:pt x="901197" y="820147"/>
                          <a:pt x="896434" y="820147"/>
                        </a:cubicBezTo>
                        <a:cubicBezTo>
                          <a:pt x="891672" y="820147"/>
                          <a:pt x="885004" y="820147"/>
                          <a:pt x="875479" y="820147"/>
                        </a:cubicBezTo>
                        <a:cubicBezTo>
                          <a:pt x="857382" y="819194"/>
                          <a:pt x="830712" y="817289"/>
                          <a:pt x="798327" y="812527"/>
                        </a:cubicBezTo>
                        <a:cubicBezTo>
                          <a:pt x="765942" y="807764"/>
                          <a:pt x="725937" y="801097"/>
                          <a:pt x="682122" y="789667"/>
                        </a:cubicBezTo>
                        <a:cubicBezTo>
                          <a:pt x="637354" y="779189"/>
                          <a:pt x="587824" y="765854"/>
                          <a:pt x="534484" y="747757"/>
                        </a:cubicBezTo>
                        <a:cubicBezTo>
                          <a:pt x="481144" y="729659"/>
                          <a:pt x="423994" y="707752"/>
                          <a:pt x="364939" y="680129"/>
                        </a:cubicBezTo>
                        <a:cubicBezTo>
                          <a:pt x="335412" y="666794"/>
                          <a:pt x="305884" y="650602"/>
                          <a:pt x="275404" y="633457"/>
                        </a:cubicBezTo>
                        <a:cubicBezTo>
                          <a:pt x="244924" y="616312"/>
                          <a:pt x="214444" y="597262"/>
                          <a:pt x="184917" y="575354"/>
                        </a:cubicBezTo>
                        <a:cubicBezTo>
                          <a:pt x="155389" y="553447"/>
                          <a:pt x="124909" y="528682"/>
                          <a:pt x="97287" y="499154"/>
                        </a:cubicBezTo>
                        <a:cubicBezTo>
                          <a:pt x="71569" y="471532"/>
                          <a:pt x="44899" y="436289"/>
                          <a:pt x="26802" y="392474"/>
                        </a:cubicBezTo>
                        <a:cubicBezTo>
                          <a:pt x="18229" y="370567"/>
                          <a:pt x="11562" y="346754"/>
                          <a:pt x="8704" y="321989"/>
                        </a:cubicBezTo>
                        <a:cubicBezTo>
                          <a:pt x="5847" y="297224"/>
                          <a:pt x="6799" y="270554"/>
                          <a:pt x="12514" y="245789"/>
                        </a:cubicBezTo>
                        <a:cubicBezTo>
                          <a:pt x="17277" y="221024"/>
                          <a:pt x="26802" y="198164"/>
                          <a:pt x="38232" y="177209"/>
                        </a:cubicBezTo>
                        <a:cubicBezTo>
                          <a:pt x="43947" y="166732"/>
                          <a:pt x="49662" y="157207"/>
                          <a:pt x="56329" y="146729"/>
                        </a:cubicBezTo>
                        <a:cubicBezTo>
                          <a:pt x="62997" y="137204"/>
                          <a:pt x="68712" y="128632"/>
                          <a:pt x="77284" y="119107"/>
                        </a:cubicBezTo>
                        <a:cubicBezTo>
                          <a:pt x="81094" y="114344"/>
                          <a:pt x="84904" y="109582"/>
                          <a:pt x="88714" y="105772"/>
                        </a:cubicBezTo>
                        <a:lnTo>
                          <a:pt x="98239" y="96247"/>
                        </a:lnTo>
                        <a:lnTo>
                          <a:pt x="100144" y="93389"/>
                        </a:lnTo>
                        <a:lnTo>
                          <a:pt x="101097" y="92437"/>
                        </a:lnTo>
                        <a:lnTo>
                          <a:pt x="103954" y="89579"/>
                        </a:lnTo>
                        <a:lnTo>
                          <a:pt x="110622" y="83864"/>
                        </a:lnTo>
                        <a:cubicBezTo>
                          <a:pt x="114432" y="80054"/>
                          <a:pt x="119194" y="76244"/>
                          <a:pt x="123004" y="72434"/>
                        </a:cubicBezTo>
                        <a:cubicBezTo>
                          <a:pt x="141102" y="57194"/>
                          <a:pt x="160152" y="43859"/>
                          <a:pt x="183012" y="32429"/>
                        </a:cubicBezTo>
                        <a:cubicBezTo>
                          <a:pt x="204919" y="20999"/>
                          <a:pt x="229684" y="13379"/>
                          <a:pt x="255402" y="9569"/>
                        </a:cubicBezTo>
                        <a:cubicBezTo>
                          <a:pt x="280167" y="5759"/>
                          <a:pt x="305884" y="6712"/>
                          <a:pt x="329697" y="10522"/>
                        </a:cubicBezTo>
                        <a:cubicBezTo>
                          <a:pt x="353509" y="14332"/>
                          <a:pt x="375417" y="20999"/>
                          <a:pt x="396372" y="29572"/>
                        </a:cubicBezTo>
                        <a:cubicBezTo>
                          <a:pt x="416374" y="38144"/>
                          <a:pt x="435424" y="47669"/>
                          <a:pt x="453522" y="59099"/>
                        </a:cubicBezTo>
                        <a:cubicBezTo>
                          <a:pt x="487812" y="81007"/>
                          <a:pt x="518292" y="105772"/>
                          <a:pt x="545914" y="131489"/>
                        </a:cubicBezTo>
                        <a:cubicBezTo>
                          <a:pt x="600207" y="182924"/>
                          <a:pt x="643069" y="237217"/>
                          <a:pt x="681169" y="289604"/>
                        </a:cubicBezTo>
                        <a:cubicBezTo>
                          <a:pt x="719269" y="342944"/>
                          <a:pt x="750702" y="394379"/>
                          <a:pt x="778324" y="442957"/>
                        </a:cubicBezTo>
                        <a:cubicBezTo>
                          <a:pt x="791659" y="467722"/>
                          <a:pt x="804994" y="490582"/>
                          <a:pt x="816424" y="513442"/>
                        </a:cubicBezTo>
                        <a:cubicBezTo>
                          <a:pt x="827854" y="536302"/>
                          <a:pt x="839284" y="557257"/>
                          <a:pt x="848809" y="578212"/>
                        </a:cubicBezTo>
                        <a:cubicBezTo>
                          <a:pt x="868812" y="618217"/>
                          <a:pt x="885004" y="654412"/>
                          <a:pt x="897387" y="683939"/>
                        </a:cubicBezTo>
                        <a:cubicBezTo>
                          <a:pt x="910722" y="713467"/>
                          <a:pt x="919294" y="737279"/>
                          <a:pt x="925962" y="753472"/>
                        </a:cubicBezTo>
                        <a:lnTo>
                          <a:pt x="949774" y="821099"/>
                        </a:lnTo>
                        <a:lnTo>
                          <a:pt x="904054" y="820147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1" name="Freeform: Shape 100">
                    <a:extLst>
                      <a:ext uri="{FF2B5EF4-FFF2-40B4-BE49-F238E27FC236}">
                        <a16:creationId xmlns:a16="http://schemas.microsoft.com/office/drawing/2014/main" id="{0288427A-87C6-415A-A5B4-B604A2F5A5C5}"/>
                      </a:ext>
                    </a:extLst>
                  </p:cNvPr>
                  <p:cNvSpPr/>
                  <p:nvPr/>
                </p:nvSpPr>
                <p:spPr>
                  <a:xfrm>
                    <a:off x="6063761" y="2687479"/>
                    <a:ext cx="933450" cy="1476375"/>
                  </a:xfrm>
                  <a:custGeom>
                    <a:avLst/>
                    <a:gdLst>
                      <a:gd name="connsiteX0" fmla="*/ 16999 w 933450"/>
                      <a:gd name="connsiteY0" fmla="*/ 1477804 h 1476375"/>
                      <a:gd name="connsiteX1" fmla="*/ 30334 w 933450"/>
                      <a:gd name="connsiteY1" fmla="*/ 1027271 h 1476375"/>
                      <a:gd name="connsiteX2" fmla="*/ 177971 w 933450"/>
                      <a:gd name="connsiteY2" fmla="*/ 595789 h 1476375"/>
                      <a:gd name="connsiteX3" fmla="*/ 206546 w 933450"/>
                      <a:gd name="connsiteY3" fmla="*/ 545306 h 1476375"/>
                      <a:gd name="connsiteX4" fmla="*/ 237979 w 933450"/>
                      <a:gd name="connsiteY4" fmla="*/ 496729 h 1476375"/>
                      <a:gd name="connsiteX5" fmla="*/ 272269 w 933450"/>
                      <a:gd name="connsiteY5" fmla="*/ 449104 h 1476375"/>
                      <a:gd name="connsiteX6" fmla="*/ 279889 w 933450"/>
                      <a:gd name="connsiteY6" fmla="*/ 436721 h 1476375"/>
                      <a:gd name="connsiteX7" fmla="*/ 289414 w 933450"/>
                      <a:gd name="connsiteY7" fmla="*/ 425291 h 1476375"/>
                      <a:gd name="connsiteX8" fmla="*/ 307511 w 933450"/>
                      <a:gd name="connsiteY8" fmla="*/ 402431 h 1476375"/>
                      <a:gd name="connsiteX9" fmla="*/ 473246 w 933450"/>
                      <a:gd name="connsiteY9" fmla="*/ 237649 h 1476375"/>
                      <a:gd name="connsiteX10" fmla="*/ 496106 w 933450"/>
                      <a:gd name="connsiteY10" fmla="*/ 218599 h 1476375"/>
                      <a:gd name="connsiteX11" fmla="*/ 519919 w 933450"/>
                      <a:gd name="connsiteY11" fmla="*/ 201454 h 1476375"/>
                      <a:gd name="connsiteX12" fmla="*/ 543731 w 933450"/>
                      <a:gd name="connsiteY12" fmla="*/ 184309 h 1476375"/>
                      <a:gd name="connsiteX13" fmla="*/ 567544 w 933450"/>
                      <a:gd name="connsiteY13" fmla="*/ 167164 h 1476375"/>
                      <a:gd name="connsiteX14" fmla="*/ 617074 w 933450"/>
                      <a:gd name="connsiteY14" fmla="*/ 135731 h 1476375"/>
                      <a:gd name="connsiteX15" fmla="*/ 629456 w 933450"/>
                      <a:gd name="connsiteY15" fmla="*/ 128111 h 1476375"/>
                      <a:gd name="connsiteX16" fmla="*/ 641839 w 933450"/>
                      <a:gd name="connsiteY16" fmla="*/ 120491 h 1476375"/>
                      <a:gd name="connsiteX17" fmla="*/ 667556 w 933450"/>
                      <a:gd name="connsiteY17" fmla="*/ 106204 h 1476375"/>
                      <a:gd name="connsiteX18" fmla="*/ 879011 w 933450"/>
                      <a:gd name="connsiteY18" fmla="*/ 7144 h 1476375"/>
                      <a:gd name="connsiteX19" fmla="*/ 928541 w 933450"/>
                      <a:gd name="connsiteY19" fmla="*/ 150019 h 1476375"/>
                      <a:gd name="connsiteX20" fmla="*/ 731374 w 933450"/>
                      <a:gd name="connsiteY20" fmla="*/ 227171 h 1476375"/>
                      <a:gd name="connsiteX21" fmla="*/ 707561 w 933450"/>
                      <a:gd name="connsiteY21" fmla="*/ 238601 h 1476375"/>
                      <a:gd name="connsiteX22" fmla="*/ 695179 w 933450"/>
                      <a:gd name="connsiteY22" fmla="*/ 244316 h 1476375"/>
                      <a:gd name="connsiteX23" fmla="*/ 683749 w 933450"/>
                      <a:gd name="connsiteY23" fmla="*/ 250984 h 1476375"/>
                      <a:gd name="connsiteX24" fmla="*/ 637076 w 933450"/>
                      <a:gd name="connsiteY24" fmla="*/ 276701 h 1476375"/>
                      <a:gd name="connsiteX25" fmla="*/ 614216 w 933450"/>
                      <a:gd name="connsiteY25" fmla="*/ 290036 h 1476375"/>
                      <a:gd name="connsiteX26" fmla="*/ 592309 w 933450"/>
                      <a:gd name="connsiteY26" fmla="*/ 304324 h 1476375"/>
                      <a:gd name="connsiteX27" fmla="*/ 570401 w 933450"/>
                      <a:gd name="connsiteY27" fmla="*/ 318611 h 1476375"/>
                      <a:gd name="connsiteX28" fmla="*/ 548494 w 933450"/>
                      <a:gd name="connsiteY28" fmla="*/ 333851 h 1476375"/>
                      <a:gd name="connsiteX29" fmla="*/ 388474 w 933450"/>
                      <a:gd name="connsiteY29" fmla="*/ 472916 h 1476375"/>
                      <a:gd name="connsiteX30" fmla="*/ 370376 w 933450"/>
                      <a:gd name="connsiteY30" fmla="*/ 491966 h 1476375"/>
                      <a:gd name="connsiteX31" fmla="*/ 360851 w 933450"/>
                      <a:gd name="connsiteY31" fmla="*/ 501491 h 1476375"/>
                      <a:gd name="connsiteX32" fmla="*/ 352279 w 933450"/>
                      <a:gd name="connsiteY32" fmla="*/ 511969 h 1476375"/>
                      <a:gd name="connsiteX33" fmla="*/ 317989 w 933450"/>
                      <a:gd name="connsiteY33" fmla="*/ 552926 h 1476375"/>
                      <a:gd name="connsiteX34" fmla="*/ 286556 w 933450"/>
                      <a:gd name="connsiteY34" fmla="*/ 595789 h 1476375"/>
                      <a:gd name="connsiteX35" fmla="*/ 257029 w 933450"/>
                      <a:gd name="connsiteY35" fmla="*/ 640556 h 1476375"/>
                      <a:gd name="connsiteX36" fmla="*/ 91294 w 933450"/>
                      <a:gd name="connsiteY36" fmla="*/ 1038701 h 1476375"/>
                      <a:gd name="connsiteX37" fmla="*/ 49384 w 933450"/>
                      <a:gd name="connsiteY37" fmla="*/ 1474946 h 1476375"/>
                      <a:gd name="connsiteX38" fmla="*/ 16999 w 933450"/>
                      <a:gd name="connsiteY38" fmla="*/ 1477804 h 14763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</a:cxnLst>
                    <a:rect l="l" t="t" r="r" b="b"/>
                    <a:pathLst>
                      <a:path w="933450" h="1476375">
                        <a:moveTo>
                          <a:pt x="16999" y="1477804"/>
                        </a:moveTo>
                        <a:cubicBezTo>
                          <a:pt x="-146" y="1328261"/>
                          <a:pt x="5569" y="1176814"/>
                          <a:pt x="30334" y="1027271"/>
                        </a:cubicBezTo>
                        <a:cubicBezTo>
                          <a:pt x="56051" y="877729"/>
                          <a:pt x="103676" y="731044"/>
                          <a:pt x="177971" y="595789"/>
                        </a:cubicBezTo>
                        <a:cubicBezTo>
                          <a:pt x="187496" y="578644"/>
                          <a:pt x="197021" y="562451"/>
                          <a:pt x="206546" y="545306"/>
                        </a:cubicBezTo>
                        <a:lnTo>
                          <a:pt x="237979" y="496729"/>
                        </a:lnTo>
                        <a:cubicBezTo>
                          <a:pt x="249409" y="480536"/>
                          <a:pt x="260839" y="465296"/>
                          <a:pt x="272269" y="449104"/>
                        </a:cubicBezTo>
                        <a:lnTo>
                          <a:pt x="279889" y="436721"/>
                        </a:lnTo>
                        <a:lnTo>
                          <a:pt x="289414" y="425291"/>
                        </a:lnTo>
                        <a:lnTo>
                          <a:pt x="307511" y="402431"/>
                        </a:lnTo>
                        <a:cubicBezTo>
                          <a:pt x="357041" y="343376"/>
                          <a:pt x="412286" y="287179"/>
                          <a:pt x="473246" y="237649"/>
                        </a:cubicBezTo>
                        <a:cubicBezTo>
                          <a:pt x="480866" y="231934"/>
                          <a:pt x="488486" y="225266"/>
                          <a:pt x="496106" y="218599"/>
                        </a:cubicBezTo>
                        <a:lnTo>
                          <a:pt x="519919" y="201454"/>
                        </a:lnTo>
                        <a:lnTo>
                          <a:pt x="543731" y="184309"/>
                        </a:lnTo>
                        <a:cubicBezTo>
                          <a:pt x="551351" y="178594"/>
                          <a:pt x="558971" y="172879"/>
                          <a:pt x="567544" y="167164"/>
                        </a:cubicBezTo>
                        <a:lnTo>
                          <a:pt x="617074" y="135731"/>
                        </a:lnTo>
                        <a:lnTo>
                          <a:pt x="629456" y="128111"/>
                        </a:lnTo>
                        <a:cubicBezTo>
                          <a:pt x="633266" y="125254"/>
                          <a:pt x="638029" y="123349"/>
                          <a:pt x="641839" y="120491"/>
                        </a:cubicBezTo>
                        <a:lnTo>
                          <a:pt x="667556" y="106204"/>
                        </a:lnTo>
                        <a:cubicBezTo>
                          <a:pt x="735184" y="67151"/>
                          <a:pt x="806621" y="36671"/>
                          <a:pt x="879011" y="7144"/>
                        </a:cubicBezTo>
                        <a:lnTo>
                          <a:pt x="928541" y="150019"/>
                        </a:lnTo>
                        <a:cubicBezTo>
                          <a:pt x="861866" y="171926"/>
                          <a:pt x="794239" y="195739"/>
                          <a:pt x="731374" y="227171"/>
                        </a:cubicBezTo>
                        <a:lnTo>
                          <a:pt x="707561" y="238601"/>
                        </a:lnTo>
                        <a:cubicBezTo>
                          <a:pt x="703751" y="240506"/>
                          <a:pt x="699941" y="242411"/>
                          <a:pt x="695179" y="244316"/>
                        </a:cubicBezTo>
                        <a:lnTo>
                          <a:pt x="683749" y="250984"/>
                        </a:lnTo>
                        <a:lnTo>
                          <a:pt x="637076" y="276701"/>
                        </a:lnTo>
                        <a:cubicBezTo>
                          <a:pt x="629456" y="280511"/>
                          <a:pt x="621836" y="285274"/>
                          <a:pt x="614216" y="290036"/>
                        </a:cubicBezTo>
                        <a:lnTo>
                          <a:pt x="592309" y="304324"/>
                        </a:lnTo>
                        <a:lnTo>
                          <a:pt x="570401" y="318611"/>
                        </a:lnTo>
                        <a:cubicBezTo>
                          <a:pt x="562781" y="323374"/>
                          <a:pt x="556114" y="329089"/>
                          <a:pt x="548494" y="333851"/>
                        </a:cubicBezTo>
                        <a:cubicBezTo>
                          <a:pt x="490391" y="373856"/>
                          <a:pt x="438004" y="421481"/>
                          <a:pt x="388474" y="472916"/>
                        </a:cubicBezTo>
                        <a:lnTo>
                          <a:pt x="370376" y="491966"/>
                        </a:lnTo>
                        <a:lnTo>
                          <a:pt x="360851" y="501491"/>
                        </a:lnTo>
                        <a:lnTo>
                          <a:pt x="352279" y="511969"/>
                        </a:lnTo>
                        <a:cubicBezTo>
                          <a:pt x="340849" y="525304"/>
                          <a:pt x="329419" y="539591"/>
                          <a:pt x="317989" y="552926"/>
                        </a:cubicBezTo>
                        <a:lnTo>
                          <a:pt x="286556" y="595789"/>
                        </a:lnTo>
                        <a:cubicBezTo>
                          <a:pt x="276079" y="610076"/>
                          <a:pt x="266554" y="625316"/>
                          <a:pt x="257029" y="640556"/>
                        </a:cubicBezTo>
                        <a:cubicBezTo>
                          <a:pt x="179876" y="761524"/>
                          <a:pt x="124631" y="896779"/>
                          <a:pt x="91294" y="1038701"/>
                        </a:cubicBezTo>
                        <a:cubicBezTo>
                          <a:pt x="57956" y="1180624"/>
                          <a:pt x="42716" y="1328261"/>
                          <a:pt x="49384" y="1474946"/>
                        </a:cubicBezTo>
                        <a:lnTo>
                          <a:pt x="16999" y="147780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2" name="Freeform: Shape 101">
                    <a:extLst>
                      <a:ext uri="{FF2B5EF4-FFF2-40B4-BE49-F238E27FC236}">
                        <a16:creationId xmlns:a16="http://schemas.microsoft.com/office/drawing/2014/main" id="{20206620-43C4-4F99-87AB-996E0198ABB9}"/>
                      </a:ext>
                    </a:extLst>
                  </p:cNvPr>
                  <p:cNvSpPr/>
                  <p:nvPr/>
                </p:nvSpPr>
                <p:spPr>
                  <a:xfrm>
                    <a:off x="5496401" y="2864644"/>
                    <a:ext cx="628650" cy="1257300"/>
                  </a:xfrm>
                  <a:custGeom>
                    <a:avLst/>
                    <a:gdLst>
                      <a:gd name="connsiteX0" fmla="*/ 576739 w 628650"/>
                      <a:gd name="connsiteY0" fmla="*/ 1249204 h 1257300"/>
                      <a:gd name="connsiteX1" fmla="*/ 556736 w 628650"/>
                      <a:gd name="connsiteY1" fmla="*/ 900589 h 1257300"/>
                      <a:gd name="connsiteX2" fmla="*/ 468154 w 628650"/>
                      <a:gd name="connsiteY2" fmla="*/ 569119 h 1257300"/>
                      <a:gd name="connsiteX3" fmla="*/ 285274 w 628650"/>
                      <a:gd name="connsiteY3" fmla="*/ 296704 h 1257300"/>
                      <a:gd name="connsiteX4" fmla="*/ 155734 w 628650"/>
                      <a:gd name="connsiteY4" fmla="*/ 205264 h 1257300"/>
                      <a:gd name="connsiteX5" fmla="*/ 7144 w 628650"/>
                      <a:gd name="connsiteY5" fmla="*/ 152876 h 1257300"/>
                      <a:gd name="connsiteX6" fmla="*/ 46196 w 628650"/>
                      <a:gd name="connsiteY6" fmla="*/ 7144 h 1257300"/>
                      <a:gd name="connsiteX7" fmla="*/ 223361 w 628650"/>
                      <a:gd name="connsiteY7" fmla="*/ 88106 h 1257300"/>
                      <a:gd name="connsiteX8" fmla="*/ 371951 w 628650"/>
                      <a:gd name="connsiteY8" fmla="*/ 212884 h 1257300"/>
                      <a:gd name="connsiteX9" fmla="*/ 481489 w 628650"/>
                      <a:gd name="connsiteY9" fmla="*/ 368141 h 1257300"/>
                      <a:gd name="connsiteX10" fmla="*/ 553879 w 628650"/>
                      <a:gd name="connsiteY10" fmla="*/ 539591 h 1257300"/>
                      <a:gd name="connsiteX11" fmla="*/ 617696 w 628650"/>
                      <a:gd name="connsiteY11" fmla="*/ 896779 h 1257300"/>
                      <a:gd name="connsiteX12" fmla="*/ 607219 w 628650"/>
                      <a:gd name="connsiteY12" fmla="*/ 1253966 h 1257300"/>
                      <a:gd name="connsiteX13" fmla="*/ 576739 w 628650"/>
                      <a:gd name="connsiteY13" fmla="*/ 1249204 h 12573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628650" h="1257300">
                        <a:moveTo>
                          <a:pt x="576739" y="1249204"/>
                        </a:moveTo>
                        <a:cubicBezTo>
                          <a:pt x="580549" y="1132046"/>
                          <a:pt x="573881" y="1014889"/>
                          <a:pt x="556736" y="900589"/>
                        </a:cubicBezTo>
                        <a:cubicBezTo>
                          <a:pt x="539591" y="786289"/>
                          <a:pt x="511969" y="672941"/>
                          <a:pt x="468154" y="569119"/>
                        </a:cubicBezTo>
                        <a:cubicBezTo>
                          <a:pt x="424339" y="465296"/>
                          <a:pt x="364331" y="369094"/>
                          <a:pt x="285274" y="296704"/>
                        </a:cubicBezTo>
                        <a:cubicBezTo>
                          <a:pt x="246221" y="260509"/>
                          <a:pt x="202406" y="229076"/>
                          <a:pt x="155734" y="205264"/>
                        </a:cubicBezTo>
                        <a:cubicBezTo>
                          <a:pt x="108109" y="181451"/>
                          <a:pt x="58579" y="164306"/>
                          <a:pt x="7144" y="152876"/>
                        </a:cubicBezTo>
                        <a:lnTo>
                          <a:pt x="46196" y="7144"/>
                        </a:lnTo>
                        <a:cubicBezTo>
                          <a:pt x="108109" y="27146"/>
                          <a:pt x="168116" y="53816"/>
                          <a:pt x="223361" y="88106"/>
                        </a:cubicBezTo>
                        <a:cubicBezTo>
                          <a:pt x="278606" y="122396"/>
                          <a:pt x="328136" y="165259"/>
                          <a:pt x="371951" y="212884"/>
                        </a:cubicBezTo>
                        <a:cubicBezTo>
                          <a:pt x="414814" y="260509"/>
                          <a:pt x="451961" y="312896"/>
                          <a:pt x="481489" y="368141"/>
                        </a:cubicBezTo>
                        <a:cubicBezTo>
                          <a:pt x="511016" y="423386"/>
                          <a:pt x="534829" y="480536"/>
                          <a:pt x="553879" y="539591"/>
                        </a:cubicBezTo>
                        <a:cubicBezTo>
                          <a:pt x="591979" y="656749"/>
                          <a:pt x="610076" y="776764"/>
                          <a:pt x="617696" y="896779"/>
                        </a:cubicBezTo>
                        <a:cubicBezTo>
                          <a:pt x="625316" y="1016794"/>
                          <a:pt x="621506" y="1135856"/>
                          <a:pt x="607219" y="1253966"/>
                        </a:cubicBezTo>
                        <a:lnTo>
                          <a:pt x="576739" y="124920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96" name="Rectangle 95">
                  <a:extLst>
                    <a:ext uri="{FF2B5EF4-FFF2-40B4-BE49-F238E27FC236}">
                      <a16:creationId xmlns:a16="http://schemas.microsoft.com/office/drawing/2014/main" id="{15C05A4D-BC02-4FF1-A5E5-38DE368CB4C8}"/>
                    </a:ext>
                  </a:extLst>
                </p:cNvPr>
                <p:cNvSpPr/>
                <p:nvPr/>
              </p:nvSpPr>
              <p:spPr>
                <a:xfrm>
                  <a:off x="3790950" y="2772505"/>
                  <a:ext cx="2447925" cy="39932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7" name="Rectangle 96">
                  <a:extLst>
                    <a:ext uri="{FF2B5EF4-FFF2-40B4-BE49-F238E27FC236}">
                      <a16:creationId xmlns:a16="http://schemas.microsoft.com/office/drawing/2014/main" id="{7CA68B8A-1F8D-4E67-9DC0-DFEF58D84933}"/>
                    </a:ext>
                  </a:extLst>
                </p:cNvPr>
                <p:cNvSpPr/>
                <p:nvPr/>
              </p:nvSpPr>
              <p:spPr>
                <a:xfrm>
                  <a:off x="3900488" y="3171825"/>
                  <a:ext cx="2228849" cy="1476374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5996361E-70CA-4D0E-B931-9B29B5168E42}"/>
                    </a:ext>
                  </a:extLst>
                </p:cNvPr>
                <p:cNvSpPr/>
                <p:nvPr/>
              </p:nvSpPr>
              <p:spPr>
                <a:xfrm>
                  <a:off x="3900488" y="3171825"/>
                  <a:ext cx="2228849" cy="45719"/>
                </a:xfrm>
                <a:prstGeom prst="rect">
                  <a:avLst/>
                </a:prstGeom>
                <a:solidFill>
                  <a:schemeClr val="accent4">
                    <a:lumMod val="50000"/>
                    <a:alpha val="46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75" name="Graphic 13">
                <a:extLst>
                  <a:ext uri="{FF2B5EF4-FFF2-40B4-BE49-F238E27FC236}">
                    <a16:creationId xmlns:a16="http://schemas.microsoft.com/office/drawing/2014/main" id="{1FEAE55A-D20D-4252-94D7-631FFC2E8976}"/>
                  </a:ext>
                </a:extLst>
              </p:cNvPr>
              <p:cNvGrpSpPr/>
              <p:nvPr/>
            </p:nvGrpSpPr>
            <p:grpSpPr>
              <a:xfrm flipH="1">
                <a:off x="3557086" y="4559412"/>
                <a:ext cx="823511" cy="814400"/>
                <a:chOff x="5564981" y="2902977"/>
                <a:chExt cx="1054418" cy="1042754"/>
              </a:xfrm>
              <a:scene3d>
                <a:camera prst="isometricOffAxis1Top"/>
                <a:lightRig rig="threePt" dir="t"/>
              </a:scene3d>
            </p:grpSpPr>
            <p:sp>
              <p:nvSpPr>
                <p:cNvPr id="176" name="Freeform: Shape 175">
                  <a:extLst>
                    <a:ext uri="{FF2B5EF4-FFF2-40B4-BE49-F238E27FC236}">
                      <a16:creationId xmlns:a16="http://schemas.microsoft.com/office/drawing/2014/main" id="{4095D48A-7032-4540-910E-173ABC536449}"/>
                    </a:ext>
                  </a:extLst>
                </p:cNvPr>
                <p:cNvSpPr/>
                <p:nvPr/>
              </p:nvSpPr>
              <p:spPr>
                <a:xfrm>
                  <a:off x="6288917" y="3075146"/>
                  <a:ext cx="285750" cy="342900"/>
                </a:xfrm>
                <a:custGeom>
                  <a:avLst/>
                  <a:gdLst>
                    <a:gd name="connsiteX0" fmla="*/ 7144 w 285750"/>
                    <a:gd name="connsiteY0" fmla="*/ 7144 h 342900"/>
                    <a:gd name="connsiteX1" fmla="*/ 117634 w 285750"/>
                    <a:gd name="connsiteY1" fmla="*/ 341471 h 342900"/>
                    <a:gd name="connsiteX2" fmla="*/ 282416 w 285750"/>
                    <a:gd name="connsiteY2" fmla="*/ 158591 h 342900"/>
                    <a:gd name="connsiteX3" fmla="*/ 249079 w 285750"/>
                    <a:gd name="connsiteY3" fmla="*/ 52864 h 342900"/>
                    <a:gd name="connsiteX4" fmla="*/ 7144 w 285750"/>
                    <a:gd name="connsiteY4" fmla="*/ 7144 h 342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85750" h="342900">
                      <a:moveTo>
                        <a:pt x="7144" y="7144"/>
                      </a:moveTo>
                      <a:cubicBezTo>
                        <a:pt x="7144" y="7144"/>
                        <a:pt x="95726" y="138589"/>
                        <a:pt x="117634" y="341471"/>
                      </a:cubicBezTo>
                      <a:lnTo>
                        <a:pt x="282416" y="158591"/>
                      </a:lnTo>
                      <a:cubicBezTo>
                        <a:pt x="282416" y="158591"/>
                        <a:pt x="287179" y="109061"/>
                        <a:pt x="249079" y="52864"/>
                      </a:cubicBezTo>
                      <a:cubicBezTo>
                        <a:pt x="249079" y="53816"/>
                        <a:pt x="95726" y="7144"/>
                        <a:pt x="7144" y="7144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7" name="Freeform: Shape 176">
                  <a:extLst>
                    <a:ext uri="{FF2B5EF4-FFF2-40B4-BE49-F238E27FC236}">
                      <a16:creationId xmlns:a16="http://schemas.microsoft.com/office/drawing/2014/main" id="{FF96904A-D6E5-4651-A654-712FC916DF55}"/>
                    </a:ext>
                  </a:extLst>
                </p:cNvPr>
                <p:cNvSpPr/>
                <p:nvPr/>
              </p:nvSpPr>
              <p:spPr>
                <a:xfrm>
                  <a:off x="5632608" y="2969995"/>
                  <a:ext cx="922022" cy="913714"/>
                </a:xfrm>
                <a:custGeom>
                  <a:avLst/>
                  <a:gdLst>
                    <a:gd name="connsiteX0" fmla="*/ 1001554 w 1057275"/>
                    <a:gd name="connsiteY0" fmla="*/ 225985 h 1047750"/>
                    <a:gd name="connsiteX1" fmla="*/ 784384 w 1057275"/>
                    <a:gd name="connsiteY1" fmla="*/ 180265 h 1047750"/>
                    <a:gd name="connsiteX2" fmla="*/ 782479 w 1057275"/>
                    <a:gd name="connsiteY2" fmla="*/ 57392 h 1047750"/>
                    <a:gd name="connsiteX3" fmla="*/ 653891 w 1057275"/>
                    <a:gd name="connsiteY3" fmla="*/ 12625 h 1047750"/>
                    <a:gd name="connsiteX4" fmla="*/ 537686 w 1057275"/>
                    <a:gd name="connsiteY4" fmla="*/ 101207 h 1047750"/>
                    <a:gd name="connsiteX5" fmla="*/ 446246 w 1057275"/>
                    <a:gd name="connsiteY5" fmla="*/ 13577 h 1047750"/>
                    <a:gd name="connsiteX6" fmla="*/ 281464 w 1057275"/>
                    <a:gd name="connsiteY6" fmla="*/ 69775 h 1047750"/>
                    <a:gd name="connsiteX7" fmla="*/ 233839 w 1057275"/>
                    <a:gd name="connsiteY7" fmla="*/ 285040 h 1047750"/>
                    <a:gd name="connsiteX8" fmla="*/ 67151 w 1057275"/>
                    <a:gd name="connsiteY8" fmla="*/ 298375 h 1047750"/>
                    <a:gd name="connsiteX9" fmla="*/ 7144 w 1057275"/>
                    <a:gd name="connsiteY9" fmla="*/ 405055 h 1047750"/>
                    <a:gd name="connsiteX10" fmla="*/ 148114 w 1057275"/>
                    <a:gd name="connsiteY10" fmla="*/ 621272 h 1047750"/>
                    <a:gd name="connsiteX11" fmla="*/ 54769 w 1057275"/>
                    <a:gd name="connsiteY11" fmla="*/ 748907 h 1047750"/>
                    <a:gd name="connsiteX12" fmla="*/ 60484 w 1057275"/>
                    <a:gd name="connsiteY12" fmla="*/ 765100 h 1047750"/>
                    <a:gd name="connsiteX13" fmla="*/ 292894 w 1057275"/>
                    <a:gd name="connsiteY13" fmla="*/ 854635 h 1047750"/>
                    <a:gd name="connsiteX14" fmla="*/ 287179 w 1057275"/>
                    <a:gd name="connsiteY14" fmla="*/ 1018465 h 1047750"/>
                    <a:gd name="connsiteX15" fmla="*/ 330994 w 1057275"/>
                    <a:gd name="connsiteY15" fmla="*/ 1037515 h 1047750"/>
                    <a:gd name="connsiteX16" fmla="*/ 539591 w 1057275"/>
                    <a:gd name="connsiteY16" fmla="*/ 884162 h 1047750"/>
                    <a:gd name="connsiteX17" fmla="*/ 696754 w 1057275"/>
                    <a:gd name="connsiteY17" fmla="*/ 1035610 h 1047750"/>
                    <a:gd name="connsiteX18" fmla="*/ 810101 w 1057275"/>
                    <a:gd name="connsiteY18" fmla="*/ 990842 h 1047750"/>
                    <a:gd name="connsiteX19" fmla="*/ 834866 w 1057275"/>
                    <a:gd name="connsiteY19" fmla="*/ 802247 h 1047750"/>
                    <a:gd name="connsiteX20" fmla="*/ 1023461 w 1057275"/>
                    <a:gd name="connsiteY20" fmla="*/ 787007 h 1047750"/>
                    <a:gd name="connsiteX21" fmla="*/ 1056799 w 1057275"/>
                    <a:gd name="connsiteY21" fmla="*/ 727952 h 1047750"/>
                    <a:gd name="connsiteX22" fmla="*/ 945356 w 1057275"/>
                    <a:gd name="connsiteY22" fmla="*/ 458395 h 1047750"/>
                    <a:gd name="connsiteX23" fmla="*/ 989171 w 1057275"/>
                    <a:gd name="connsiteY23" fmla="*/ 406960 h 1047750"/>
                    <a:gd name="connsiteX24" fmla="*/ 986314 w 1057275"/>
                    <a:gd name="connsiteY24" fmla="*/ 384100 h 1047750"/>
                    <a:gd name="connsiteX25" fmla="*/ 1034891 w 1057275"/>
                    <a:gd name="connsiteY25" fmla="*/ 330760 h 1047750"/>
                    <a:gd name="connsiteX26" fmla="*/ 1001554 w 1057275"/>
                    <a:gd name="connsiteY26" fmla="*/ 225985 h 1047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057275" h="1047750">
                      <a:moveTo>
                        <a:pt x="1001554" y="225985"/>
                      </a:moveTo>
                      <a:cubicBezTo>
                        <a:pt x="1001554" y="225985"/>
                        <a:pt x="873919" y="187885"/>
                        <a:pt x="784384" y="180265"/>
                      </a:cubicBezTo>
                      <a:lnTo>
                        <a:pt x="782479" y="57392"/>
                      </a:lnTo>
                      <a:cubicBezTo>
                        <a:pt x="731044" y="-15950"/>
                        <a:pt x="653891" y="12625"/>
                        <a:pt x="653891" y="12625"/>
                      </a:cubicBezTo>
                      <a:lnTo>
                        <a:pt x="537686" y="101207"/>
                      </a:lnTo>
                      <a:lnTo>
                        <a:pt x="446246" y="13577"/>
                      </a:lnTo>
                      <a:cubicBezTo>
                        <a:pt x="446246" y="13577"/>
                        <a:pt x="314801" y="38342"/>
                        <a:pt x="281464" y="69775"/>
                      </a:cubicBezTo>
                      <a:cubicBezTo>
                        <a:pt x="281464" y="69775"/>
                        <a:pt x="254794" y="178360"/>
                        <a:pt x="233839" y="285040"/>
                      </a:cubicBezTo>
                      <a:lnTo>
                        <a:pt x="67151" y="298375"/>
                      </a:lnTo>
                      <a:cubicBezTo>
                        <a:pt x="67151" y="298375"/>
                        <a:pt x="20479" y="329807"/>
                        <a:pt x="7144" y="405055"/>
                      </a:cubicBezTo>
                      <a:cubicBezTo>
                        <a:pt x="7144" y="405055"/>
                        <a:pt x="71914" y="537452"/>
                        <a:pt x="148114" y="621272"/>
                      </a:cubicBezTo>
                      <a:lnTo>
                        <a:pt x="54769" y="748907"/>
                      </a:lnTo>
                      <a:lnTo>
                        <a:pt x="60484" y="765100"/>
                      </a:lnTo>
                      <a:lnTo>
                        <a:pt x="292894" y="854635"/>
                      </a:lnTo>
                      <a:lnTo>
                        <a:pt x="287179" y="1018465"/>
                      </a:lnTo>
                      <a:cubicBezTo>
                        <a:pt x="299561" y="1054660"/>
                        <a:pt x="330994" y="1037515"/>
                        <a:pt x="330994" y="1037515"/>
                      </a:cubicBezTo>
                      <a:lnTo>
                        <a:pt x="539591" y="884162"/>
                      </a:lnTo>
                      <a:lnTo>
                        <a:pt x="696754" y="1035610"/>
                      </a:lnTo>
                      <a:cubicBezTo>
                        <a:pt x="696754" y="1035610"/>
                        <a:pt x="752951" y="1041325"/>
                        <a:pt x="810101" y="990842"/>
                      </a:cubicBezTo>
                      <a:cubicBezTo>
                        <a:pt x="810101" y="990842"/>
                        <a:pt x="826294" y="897497"/>
                        <a:pt x="834866" y="802247"/>
                      </a:cubicBezTo>
                      <a:lnTo>
                        <a:pt x="1023461" y="787007"/>
                      </a:lnTo>
                      <a:cubicBezTo>
                        <a:pt x="1023461" y="787007"/>
                        <a:pt x="1047274" y="773672"/>
                        <a:pt x="1056799" y="727952"/>
                      </a:cubicBezTo>
                      <a:cubicBezTo>
                        <a:pt x="1056799" y="727952"/>
                        <a:pt x="997744" y="571742"/>
                        <a:pt x="945356" y="458395"/>
                      </a:cubicBezTo>
                      <a:lnTo>
                        <a:pt x="989171" y="406960"/>
                      </a:lnTo>
                      <a:cubicBezTo>
                        <a:pt x="989171" y="406960"/>
                        <a:pt x="989171" y="398387"/>
                        <a:pt x="986314" y="384100"/>
                      </a:cubicBezTo>
                      <a:lnTo>
                        <a:pt x="1034891" y="330760"/>
                      </a:lnTo>
                      <a:cubicBezTo>
                        <a:pt x="1034891" y="330760"/>
                        <a:pt x="1039654" y="281230"/>
                        <a:pt x="1001554" y="22598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>
                        <a:lumMod val="50000"/>
                      </a:schemeClr>
                    </a:gs>
                  </a:gsLst>
                  <a:lin ang="5400000" scaled="1"/>
                </a:gra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8" name="Freeform: Shape 177">
                  <a:extLst>
                    <a:ext uri="{FF2B5EF4-FFF2-40B4-BE49-F238E27FC236}">
                      <a16:creationId xmlns:a16="http://schemas.microsoft.com/office/drawing/2014/main" id="{C2C828EC-F6CD-4D28-9610-3FD8D0E16311}"/>
                    </a:ext>
                  </a:extLst>
                </p:cNvPr>
                <p:cNvSpPr/>
                <p:nvPr/>
              </p:nvSpPr>
              <p:spPr>
                <a:xfrm>
                  <a:off x="6034564" y="3574256"/>
                  <a:ext cx="371475" cy="371475"/>
                </a:xfrm>
                <a:custGeom>
                  <a:avLst/>
                  <a:gdLst>
                    <a:gd name="connsiteX0" fmla="*/ 368141 w 371475"/>
                    <a:gd name="connsiteY0" fmla="*/ 7144 h 371475"/>
                    <a:gd name="connsiteX1" fmla="*/ 7144 w 371475"/>
                    <a:gd name="connsiteY1" fmla="*/ 152876 h 371475"/>
                    <a:gd name="connsiteX2" fmla="*/ 227171 w 371475"/>
                    <a:gd name="connsiteY2" fmla="*/ 364331 h 371475"/>
                    <a:gd name="connsiteX3" fmla="*/ 340519 w 371475"/>
                    <a:gd name="connsiteY3" fmla="*/ 319564 h 371475"/>
                    <a:gd name="connsiteX4" fmla="*/ 368141 w 371475"/>
                    <a:gd name="connsiteY4" fmla="*/ 7144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1475" h="371475">
                      <a:moveTo>
                        <a:pt x="368141" y="7144"/>
                      </a:moveTo>
                      <a:cubicBezTo>
                        <a:pt x="368141" y="7144"/>
                        <a:pt x="231934" y="123349"/>
                        <a:pt x="7144" y="152876"/>
                      </a:cubicBezTo>
                      <a:lnTo>
                        <a:pt x="227171" y="364331"/>
                      </a:lnTo>
                      <a:cubicBezTo>
                        <a:pt x="227171" y="364331"/>
                        <a:pt x="283369" y="370046"/>
                        <a:pt x="340519" y="319564"/>
                      </a:cubicBezTo>
                      <a:cubicBezTo>
                        <a:pt x="340519" y="319564"/>
                        <a:pt x="375761" y="122396"/>
                        <a:pt x="368141" y="7144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9" name="Freeform: Shape 178">
                  <a:extLst>
                    <a:ext uri="{FF2B5EF4-FFF2-40B4-BE49-F238E27FC236}">
                      <a16:creationId xmlns:a16="http://schemas.microsoft.com/office/drawing/2014/main" id="{A804AEBC-566B-40B1-8750-414255A73393}"/>
                    </a:ext>
                  </a:extLst>
                </p:cNvPr>
                <p:cNvSpPr/>
                <p:nvPr/>
              </p:nvSpPr>
              <p:spPr>
                <a:xfrm>
                  <a:off x="5844064" y="3495198"/>
                  <a:ext cx="314325" cy="447675"/>
                </a:xfrm>
                <a:custGeom>
                  <a:avLst/>
                  <a:gdLst>
                    <a:gd name="connsiteX0" fmla="*/ 315754 w 314325"/>
                    <a:gd name="connsiteY0" fmla="*/ 250984 h 447675"/>
                    <a:gd name="connsiteX1" fmla="*/ 50959 w 314325"/>
                    <a:gd name="connsiteY1" fmla="*/ 445294 h 447675"/>
                    <a:gd name="connsiteX2" fmla="*/ 7144 w 314325"/>
                    <a:gd name="connsiteY2" fmla="*/ 426244 h 447675"/>
                    <a:gd name="connsiteX3" fmla="*/ 22384 w 314325"/>
                    <a:gd name="connsiteY3" fmla="*/ 7144 h 447675"/>
                    <a:gd name="connsiteX4" fmla="*/ 315754 w 314325"/>
                    <a:gd name="connsiteY4" fmla="*/ 250984 h 447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4325" h="447675">
                      <a:moveTo>
                        <a:pt x="315754" y="250984"/>
                      </a:moveTo>
                      <a:lnTo>
                        <a:pt x="50959" y="445294"/>
                      </a:lnTo>
                      <a:cubicBezTo>
                        <a:pt x="50959" y="445294"/>
                        <a:pt x="19526" y="462439"/>
                        <a:pt x="7144" y="426244"/>
                      </a:cubicBezTo>
                      <a:lnTo>
                        <a:pt x="22384" y="7144"/>
                      </a:lnTo>
                      <a:cubicBezTo>
                        <a:pt x="23336" y="8096"/>
                        <a:pt x="98584" y="175736"/>
                        <a:pt x="315754" y="250984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0" name="Freeform: Shape 179">
                  <a:extLst>
                    <a:ext uri="{FF2B5EF4-FFF2-40B4-BE49-F238E27FC236}">
                      <a16:creationId xmlns:a16="http://schemas.microsoft.com/office/drawing/2014/main" id="{65BCCDF6-DA6F-453C-821C-36A2CC0E1A51}"/>
                    </a:ext>
                  </a:extLst>
                </p:cNvPr>
                <p:cNvSpPr/>
                <p:nvPr/>
              </p:nvSpPr>
              <p:spPr>
                <a:xfrm>
                  <a:off x="5778341" y="2909411"/>
                  <a:ext cx="533400" cy="352425"/>
                </a:xfrm>
                <a:custGeom>
                  <a:avLst/>
                  <a:gdLst>
                    <a:gd name="connsiteX0" fmla="*/ 7144 w 533400"/>
                    <a:gd name="connsiteY0" fmla="*/ 350996 h 352425"/>
                    <a:gd name="connsiteX1" fmla="*/ 530066 w 533400"/>
                    <a:gd name="connsiteY1" fmla="*/ 291941 h 352425"/>
                    <a:gd name="connsiteX2" fmla="*/ 232886 w 533400"/>
                    <a:gd name="connsiteY2" fmla="*/ 7144 h 352425"/>
                    <a:gd name="connsiteX3" fmla="*/ 68104 w 533400"/>
                    <a:gd name="connsiteY3" fmla="*/ 63341 h 352425"/>
                    <a:gd name="connsiteX4" fmla="*/ 7144 w 533400"/>
                    <a:gd name="connsiteY4" fmla="*/ 350996 h 3524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33400" h="352425">
                      <a:moveTo>
                        <a:pt x="7144" y="350996"/>
                      </a:moveTo>
                      <a:cubicBezTo>
                        <a:pt x="7144" y="350996"/>
                        <a:pt x="305276" y="314801"/>
                        <a:pt x="530066" y="291941"/>
                      </a:cubicBezTo>
                      <a:lnTo>
                        <a:pt x="232886" y="7144"/>
                      </a:lnTo>
                      <a:cubicBezTo>
                        <a:pt x="232886" y="7144"/>
                        <a:pt x="101441" y="31909"/>
                        <a:pt x="68104" y="63341"/>
                      </a:cubicBezTo>
                      <a:cubicBezTo>
                        <a:pt x="68104" y="64294"/>
                        <a:pt x="28099" y="228124"/>
                        <a:pt x="7144" y="350996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1" name="Freeform: Shape 180">
                  <a:extLst>
                    <a:ext uri="{FF2B5EF4-FFF2-40B4-BE49-F238E27FC236}">
                      <a16:creationId xmlns:a16="http://schemas.microsoft.com/office/drawing/2014/main" id="{0B036F90-CCDC-450D-88FF-5070A810BE9A}"/>
                    </a:ext>
                  </a:extLst>
                </p:cNvPr>
                <p:cNvSpPr/>
                <p:nvPr/>
              </p:nvSpPr>
              <p:spPr>
                <a:xfrm>
                  <a:off x="5564981" y="3168491"/>
                  <a:ext cx="409575" cy="361950"/>
                </a:xfrm>
                <a:custGeom>
                  <a:avLst/>
                  <a:gdLst>
                    <a:gd name="connsiteX0" fmla="*/ 148114 w 409575"/>
                    <a:gd name="connsiteY0" fmla="*/ 356711 h 361950"/>
                    <a:gd name="connsiteX1" fmla="*/ 402431 w 409575"/>
                    <a:gd name="connsiteY1" fmla="*/ 7144 h 361950"/>
                    <a:gd name="connsiteX2" fmla="*/ 67151 w 409575"/>
                    <a:gd name="connsiteY2" fmla="*/ 32861 h 361950"/>
                    <a:gd name="connsiteX3" fmla="*/ 7144 w 409575"/>
                    <a:gd name="connsiteY3" fmla="*/ 139541 h 361950"/>
                    <a:gd name="connsiteX4" fmla="*/ 148114 w 409575"/>
                    <a:gd name="connsiteY4" fmla="*/ 356711 h 361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9575" h="361950">
                      <a:moveTo>
                        <a:pt x="148114" y="356711"/>
                      </a:moveTo>
                      <a:cubicBezTo>
                        <a:pt x="148114" y="356711"/>
                        <a:pt x="248126" y="172879"/>
                        <a:pt x="402431" y="7144"/>
                      </a:cubicBezTo>
                      <a:lnTo>
                        <a:pt x="67151" y="32861"/>
                      </a:lnTo>
                      <a:cubicBezTo>
                        <a:pt x="67151" y="32861"/>
                        <a:pt x="20479" y="64294"/>
                        <a:pt x="7144" y="139541"/>
                      </a:cubicBezTo>
                      <a:cubicBezTo>
                        <a:pt x="7144" y="139541"/>
                        <a:pt x="69056" y="272891"/>
                        <a:pt x="148114" y="35671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2" name="Freeform: Shape 181">
                  <a:extLst>
                    <a:ext uri="{FF2B5EF4-FFF2-40B4-BE49-F238E27FC236}">
                      <a16:creationId xmlns:a16="http://schemas.microsoft.com/office/drawing/2014/main" id="{63A2FAEF-1316-4C8D-8734-EFE83B50BC78}"/>
                    </a:ext>
                  </a:extLst>
                </p:cNvPr>
                <p:cNvSpPr/>
                <p:nvPr/>
              </p:nvSpPr>
              <p:spPr>
                <a:xfrm>
                  <a:off x="6143149" y="3353276"/>
                  <a:ext cx="476250" cy="371475"/>
                </a:xfrm>
                <a:custGeom>
                  <a:avLst/>
                  <a:gdLst>
                    <a:gd name="connsiteX0" fmla="*/ 366236 w 476250"/>
                    <a:gd name="connsiteY0" fmla="*/ 7144 h 371475"/>
                    <a:gd name="connsiteX1" fmla="*/ 7144 w 476250"/>
                    <a:gd name="connsiteY1" fmla="*/ 372904 h 371475"/>
                    <a:gd name="connsiteX2" fmla="*/ 445294 w 476250"/>
                    <a:gd name="connsiteY2" fmla="*/ 336709 h 371475"/>
                    <a:gd name="connsiteX3" fmla="*/ 478631 w 476250"/>
                    <a:gd name="connsiteY3" fmla="*/ 277654 h 371475"/>
                    <a:gd name="connsiteX4" fmla="*/ 366236 w 476250"/>
                    <a:gd name="connsiteY4" fmla="*/ 7144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76250" h="371475">
                      <a:moveTo>
                        <a:pt x="366236" y="7144"/>
                      </a:moveTo>
                      <a:cubicBezTo>
                        <a:pt x="366236" y="7144"/>
                        <a:pt x="179546" y="226219"/>
                        <a:pt x="7144" y="372904"/>
                      </a:cubicBezTo>
                      <a:lnTo>
                        <a:pt x="445294" y="336709"/>
                      </a:lnTo>
                      <a:cubicBezTo>
                        <a:pt x="445294" y="336709"/>
                        <a:pt x="469106" y="323374"/>
                        <a:pt x="478631" y="277654"/>
                      </a:cubicBezTo>
                      <a:cubicBezTo>
                        <a:pt x="478631" y="277654"/>
                        <a:pt x="418624" y="119539"/>
                        <a:pt x="366236" y="7144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3" name="Freeform: Shape 182">
                  <a:extLst>
                    <a:ext uri="{FF2B5EF4-FFF2-40B4-BE49-F238E27FC236}">
                      <a16:creationId xmlns:a16="http://schemas.microsoft.com/office/drawing/2014/main" id="{23162931-68B0-48EC-B129-A4E7900882B3}"/>
                    </a:ext>
                  </a:extLst>
                </p:cNvPr>
                <p:cNvSpPr/>
                <p:nvPr/>
              </p:nvSpPr>
              <p:spPr>
                <a:xfrm>
                  <a:off x="6030754" y="2902977"/>
                  <a:ext cx="323850" cy="371475"/>
                </a:xfrm>
                <a:custGeom>
                  <a:avLst/>
                  <a:gdLst>
                    <a:gd name="connsiteX0" fmla="*/ 7144 w 323850"/>
                    <a:gd name="connsiteY0" fmla="*/ 150737 h 371475"/>
                    <a:gd name="connsiteX1" fmla="*/ 188119 w 323850"/>
                    <a:gd name="connsiteY1" fmla="*/ 12625 h 371475"/>
                    <a:gd name="connsiteX2" fmla="*/ 316706 w 323850"/>
                    <a:gd name="connsiteY2" fmla="*/ 57392 h 371475"/>
                    <a:gd name="connsiteX3" fmla="*/ 321469 w 323850"/>
                    <a:gd name="connsiteY3" fmla="*/ 366955 h 371475"/>
                    <a:gd name="connsiteX4" fmla="*/ 7144 w 323850"/>
                    <a:gd name="connsiteY4" fmla="*/ 150737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3850" h="371475">
                      <a:moveTo>
                        <a:pt x="7144" y="150737"/>
                      </a:moveTo>
                      <a:lnTo>
                        <a:pt x="188119" y="12625"/>
                      </a:lnTo>
                      <a:cubicBezTo>
                        <a:pt x="188119" y="12625"/>
                        <a:pt x="265271" y="-15950"/>
                        <a:pt x="316706" y="57392"/>
                      </a:cubicBezTo>
                      <a:lnTo>
                        <a:pt x="321469" y="366955"/>
                      </a:lnTo>
                      <a:cubicBezTo>
                        <a:pt x="321469" y="366955"/>
                        <a:pt x="229076" y="210745"/>
                        <a:pt x="7144" y="150737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4" name="Freeform: Shape 183">
                  <a:extLst>
                    <a:ext uri="{FF2B5EF4-FFF2-40B4-BE49-F238E27FC236}">
                      <a16:creationId xmlns:a16="http://schemas.microsoft.com/office/drawing/2014/main" id="{25B840AC-0EA0-4B35-B566-B48C6205D31E}"/>
                    </a:ext>
                  </a:extLst>
                </p:cNvPr>
                <p:cNvSpPr/>
                <p:nvPr/>
              </p:nvSpPr>
              <p:spPr>
                <a:xfrm>
                  <a:off x="5822156" y="3343751"/>
                  <a:ext cx="200025" cy="285750"/>
                </a:xfrm>
                <a:custGeom>
                  <a:avLst/>
                  <a:gdLst>
                    <a:gd name="connsiteX0" fmla="*/ 31909 w 200025"/>
                    <a:gd name="connsiteY0" fmla="*/ 89059 h 285750"/>
                    <a:gd name="connsiteX1" fmla="*/ 110014 w 200025"/>
                    <a:gd name="connsiteY1" fmla="*/ 7144 h 285750"/>
                    <a:gd name="connsiteX2" fmla="*/ 189071 w 200025"/>
                    <a:gd name="connsiteY2" fmla="*/ 95726 h 285750"/>
                    <a:gd name="connsiteX3" fmla="*/ 196691 w 200025"/>
                    <a:gd name="connsiteY3" fmla="*/ 284321 h 285750"/>
                    <a:gd name="connsiteX4" fmla="*/ 196691 w 200025"/>
                    <a:gd name="connsiteY4" fmla="*/ 284321 h 285750"/>
                    <a:gd name="connsiteX5" fmla="*/ 7144 w 200025"/>
                    <a:gd name="connsiteY5" fmla="*/ 190024 h 285750"/>
                    <a:gd name="connsiteX6" fmla="*/ 31909 w 200025"/>
                    <a:gd name="connsiteY6" fmla="*/ 89059 h 285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00025" h="285750">
                      <a:moveTo>
                        <a:pt x="31909" y="89059"/>
                      </a:moveTo>
                      <a:lnTo>
                        <a:pt x="110014" y="7144"/>
                      </a:lnTo>
                      <a:cubicBezTo>
                        <a:pt x="110014" y="7144"/>
                        <a:pt x="125254" y="66199"/>
                        <a:pt x="189071" y="95726"/>
                      </a:cubicBezTo>
                      <a:lnTo>
                        <a:pt x="196691" y="284321"/>
                      </a:lnTo>
                      <a:lnTo>
                        <a:pt x="196691" y="284321"/>
                      </a:lnTo>
                      <a:lnTo>
                        <a:pt x="7144" y="190024"/>
                      </a:lnTo>
                      <a:lnTo>
                        <a:pt x="31909" y="89059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>
                        <a:lumMod val="50000"/>
                      </a:schemeClr>
                    </a:gs>
                  </a:gsLst>
                  <a:lin ang="5400000" scaled="1"/>
                </a:gra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85" name="Freeform: Shape 184">
                  <a:extLst>
                    <a:ext uri="{FF2B5EF4-FFF2-40B4-BE49-F238E27FC236}">
                      <a16:creationId xmlns:a16="http://schemas.microsoft.com/office/drawing/2014/main" id="{E64D1542-0FA3-4C12-9E9A-65BF76074D9A}"/>
                    </a:ext>
                  </a:extLst>
                </p:cNvPr>
                <p:cNvSpPr/>
                <p:nvPr/>
              </p:nvSpPr>
              <p:spPr>
                <a:xfrm>
                  <a:off x="5612606" y="3241184"/>
                  <a:ext cx="285750" cy="504825"/>
                </a:xfrm>
                <a:custGeom>
                  <a:avLst/>
                  <a:gdLst>
                    <a:gd name="connsiteX0" fmla="*/ 7144 w 285750"/>
                    <a:gd name="connsiteY0" fmla="*/ 386239 h 504825"/>
                    <a:gd name="connsiteX1" fmla="*/ 286226 w 285750"/>
                    <a:gd name="connsiteY1" fmla="*/ 7144 h 504825"/>
                    <a:gd name="connsiteX2" fmla="*/ 276701 w 285750"/>
                    <a:gd name="connsiteY2" fmla="*/ 504349 h 504825"/>
                    <a:gd name="connsiteX3" fmla="*/ 12859 w 285750"/>
                    <a:gd name="connsiteY3" fmla="*/ 402431 h 504825"/>
                    <a:gd name="connsiteX4" fmla="*/ 7144 w 285750"/>
                    <a:gd name="connsiteY4" fmla="*/ 386239 h 5048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85750" h="504825">
                      <a:moveTo>
                        <a:pt x="7144" y="386239"/>
                      </a:moveTo>
                      <a:lnTo>
                        <a:pt x="286226" y="7144"/>
                      </a:lnTo>
                      <a:cubicBezTo>
                        <a:pt x="286226" y="7144"/>
                        <a:pt x="227171" y="106204"/>
                        <a:pt x="276701" y="504349"/>
                      </a:cubicBezTo>
                      <a:lnTo>
                        <a:pt x="12859" y="402431"/>
                      </a:lnTo>
                      <a:lnTo>
                        <a:pt x="7144" y="386239"/>
                      </a:ln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6" name="Freeform: Shape 185">
                  <a:extLst>
                    <a:ext uri="{FF2B5EF4-FFF2-40B4-BE49-F238E27FC236}">
                      <a16:creationId xmlns:a16="http://schemas.microsoft.com/office/drawing/2014/main" id="{BAB83509-8362-48E7-BB0E-334A2E254402}"/>
                    </a:ext>
                  </a:extLst>
                </p:cNvPr>
                <p:cNvSpPr/>
                <p:nvPr/>
              </p:nvSpPr>
              <p:spPr>
                <a:xfrm>
                  <a:off x="5927884" y="3224688"/>
                  <a:ext cx="361950" cy="342900"/>
                </a:xfrm>
                <a:custGeom>
                  <a:avLst/>
                  <a:gdLst>
                    <a:gd name="connsiteX0" fmla="*/ 7144 w 361950"/>
                    <a:gd name="connsiteY0" fmla="*/ 338614 h 342900"/>
                    <a:gd name="connsiteX1" fmla="*/ 98584 w 361950"/>
                    <a:gd name="connsiteY1" fmla="*/ 70961 h 342900"/>
                    <a:gd name="connsiteX2" fmla="*/ 194786 w 361950"/>
                    <a:gd name="connsiteY2" fmla="*/ 7144 h 342900"/>
                    <a:gd name="connsiteX3" fmla="*/ 356711 w 361950"/>
                    <a:gd name="connsiteY3" fmla="*/ 56674 h 342900"/>
                    <a:gd name="connsiteX4" fmla="*/ 287179 w 361950"/>
                    <a:gd name="connsiteY4" fmla="*/ 330994 h 342900"/>
                    <a:gd name="connsiteX5" fmla="*/ 7144 w 361950"/>
                    <a:gd name="connsiteY5" fmla="*/ 338614 h 342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61950" h="342900">
                      <a:moveTo>
                        <a:pt x="7144" y="338614"/>
                      </a:moveTo>
                      <a:lnTo>
                        <a:pt x="98584" y="70961"/>
                      </a:lnTo>
                      <a:lnTo>
                        <a:pt x="194786" y="7144"/>
                      </a:lnTo>
                      <a:cubicBezTo>
                        <a:pt x="194786" y="7144"/>
                        <a:pt x="310039" y="7144"/>
                        <a:pt x="356711" y="56674"/>
                      </a:cubicBezTo>
                      <a:cubicBezTo>
                        <a:pt x="356711" y="56674"/>
                        <a:pt x="329089" y="259556"/>
                        <a:pt x="287179" y="330994"/>
                      </a:cubicBezTo>
                      <a:lnTo>
                        <a:pt x="7144" y="338614"/>
                      </a:ln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7" name="Freeform: Shape 186">
                  <a:extLst>
                    <a:ext uri="{FF2B5EF4-FFF2-40B4-BE49-F238E27FC236}">
                      <a16:creationId xmlns:a16="http://schemas.microsoft.com/office/drawing/2014/main" id="{768F545C-5029-471B-A76B-411B74F9B195}"/>
                    </a:ext>
                  </a:extLst>
                </p:cNvPr>
                <p:cNvSpPr/>
                <p:nvPr/>
              </p:nvSpPr>
              <p:spPr>
                <a:xfrm>
                  <a:off x="6183154" y="3178637"/>
                  <a:ext cx="371475" cy="361950"/>
                </a:xfrm>
                <a:custGeom>
                  <a:avLst/>
                  <a:gdLst>
                    <a:gd name="connsiteX0" fmla="*/ 7144 w 371475"/>
                    <a:gd name="connsiteY0" fmla="*/ 12238 h 361950"/>
                    <a:gd name="connsiteX1" fmla="*/ 173831 w 371475"/>
                    <a:gd name="connsiteY1" fmla="*/ 363710 h 361950"/>
                    <a:gd name="connsiteX2" fmla="*/ 371951 w 371475"/>
                    <a:gd name="connsiteY2" fmla="*/ 131300 h 361950"/>
                    <a:gd name="connsiteX3" fmla="*/ 320516 w 371475"/>
                    <a:gd name="connsiteY3" fmla="*/ 20810 h 361950"/>
                    <a:gd name="connsiteX4" fmla="*/ 7144 w 371475"/>
                    <a:gd name="connsiteY4" fmla="*/ 12238 h 361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1475" h="361950">
                      <a:moveTo>
                        <a:pt x="7144" y="12238"/>
                      </a:moveTo>
                      <a:cubicBezTo>
                        <a:pt x="7144" y="12238"/>
                        <a:pt x="130969" y="141778"/>
                        <a:pt x="173831" y="363710"/>
                      </a:cubicBezTo>
                      <a:lnTo>
                        <a:pt x="371951" y="131300"/>
                      </a:lnTo>
                      <a:cubicBezTo>
                        <a:pt x="371951" y="131300"/>
                        <a:pt x="373856" y="75103"/>
                        <a:pt x="320516" y="20810"/>
                      </a:cubicBezTo>
                      <a:cubicBezTo>
                        <a:pt x="320516" y="20810"/>
                        <a:pt x="120491" y="-3002"/>
                        <a:pt x="7144" y="1223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8" name="Freeform: Shape 187">
                  <a:extLst>
                    <a:ext uri="{FF2B5EF4-FFF2-40B4-BE49-F238E27FC236}">
                      <a16:creationId xmlns:a16="http://schemas.microsoft.com/office/drawing/2014/main" id="{5425D9B7-86F3-4145-9978-C17ADFA8862F}"/>
                    </a:ext>
                  </a:extLst>
                </p:cNvPr>
                <p:cNvSpPr/>
                <p:nvPr/>
              </p:nvSpPr>
              <p:spPr>
                <a:xfrm>
                  <a:off x="5859304" y="3023711"/>
                  <a:ext cx="371475" cy="361950"/>
                </a:xfrm>
                <a:custGeom>
                  <a:avLst/>
                  <a:gdLst>
                    <a:gd name="connsiteX0" fmla="*/ 7144 w 371475"/>
                    <a:gd name="connsiteY0" fmla="*/ 358616 h 361950"/>
                    <a:gd name="connsiteX1" fmla="*/ 54769 w 371475"/>
                    <a:gd name="connsiteY1" fmla="*/ 56674 h 361950"/>
                    <a:gd name="connsiteX2" fmla="*/ 162401 w 371475"/>
                    <a:gd name="connsiteY2" fmla="*/ 7144 h 361950"/>
                    <a:gd name="connsiteX3" fmla="*/ 365284 w 371475"/>
                    <a:gd name="connsiteY3" fmla="*/ 159544 h 361950"/>
                    <a:gd name="connsiteX4" fmla="*/ 261461 w 371475"/>
                    <a:gd name="connsiteY4" fmla="*/ 258604 h 361950"/>
                    <a:gd name="connsiteX5" fmla="*/ 7144 w 371475"/>
                    <a:gd name="connsiteY5" fmla="*/ 358616 h 361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71475" h="361950">
                      <a:moveTo>
                        <a:pt x="7144" y="358616"/>
                      </a:moveTo>
                      <a:lnTo>
                        <a:pt x="54769" y="56674"/>
                      </a:lnTo>
                      <a:lnTo>
                        <a:pt x="162401" y="7144"/>
                      </a:lnTo>
                      <a:lnTo>
                        <a:pt x="365284" y="159544"/>
                      </a:lnTo>
                      <a:cubicBezTo>
                        <a:pt x="365284" y="159544"/>
                        <a:pt x="318611" y="222409"/>
                        <a:pt x="261461" y="258604"/>
                      </a:cubicBezTo>
                      <a:cubicBezTo>
                        <a:pt x="187166" y="305276"/>
                        <a:pt x="7144" y="358616"/>
                        <a:pt x="7144" y="35861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9" name="Freeform: Shape 188">
                  <a:extLst>
                    <a:ext uri="{FF2B5EF4-FFF2-40B4-BE49-F238E27FC236}">
                      <a16:creationId xmlns:a16="http://schemas.microsoft.com/office/drawing/2014/main" id="{30DEEDC1-D0E1-415F-9534-C5D25463CF49}"/>
                    </a:ext>
                  </a:extLst>
                </p:cNvPr>
                <p:cNvSpPr/>
                <p:nvPr/>
              </p:nvSpPr>
              <p:spPr>
                <a:xfrm>
                  <a:off x="5885974" y="3482816"/>
                  <a:ext cx="419100" cy="314325"/>
                </a:xfrm>
                <a:custGeom>
                  <a:avLst/>
                  <a:gdLst>
                    <a:gd name="connsiteX0" fmla="*/ 421481 w 419100"/>
                    <a:gd name="connsiteY0" fmla="*/ 7144 h 314325"/>
                    <a:gd name="connsiteX1" fmla="*/ 319564 w 419100"/>
                    <a:gd name="connsiteY1" fmla="*/ 289084 h 314325"/>
                    <a:gd name="connsiteX2" fmla="*/ 141446 w 419100"/>
                    <a:gd name="connsiteY2" fmla="*/ 311944 h 314325"/>
                    <a:gd name="connsiteX3" fmla="*/ 7144 w 419100"/>
                    <a:gd name="connsiteY3" fmla="*/ 90011 h 314325"/>
                    <a:gd name="connsiteX4" fmla="*/ 96679 w 419100"/>
                    <a:gd name="connsiteY4" fmla="*/ 30956 h 314325"/>
                    <a:gd name="connsiteX5" fmla="*/ 421481 w 419100"/>
                    <a:gd name="connsiteY5" fmla="*/ 7144 h 314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9100" h="314325">
                      <a:moveTo>
                        <a:pt x="421481" y="7144"/>
                      </a:moveTo>
                      <a:lnTo>
                        <a:pt x="319564" y="289084"/>
                      </a:lnTo>
                      <a:lnTo>
                        <a:pt x="141446" y="311944"/>
                      </a:lnTo>
                      <a:lnTo>
                        <a:pt x="7144" y="90011"/>
                      </a:lnTo>
                      <a:cubicBezTo>
                        <a:pt x="7144" y="90011"/>
                        <a:pt x="34766" y="47149"/>
                        <a:pt x="96679" y="30956"/>
                      </a:cubicBezTo>
                      <a:cubicBezTo>
                        <a:pt x="180499" y="10001"/>
                        <a:pt x="421481" y="7144"/>
                        <a:pt x="421481" y="714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80" name="Graphic 13">
                <a:extLst>
                  <a:ext uri="{FF2B5EF4-FFF2-40B4-BE49-F238E27FC236}">
                    <a16:creationId xmlns:a16="http://schemas.microsoft.com/office/drawing/2014/main" id="{56A3FA64-8823-4C6B-90A3-36944D31212A}"/>
                  </a:ext>
                </a:extLst>
              </p:cNvPr>
              <p:cNvGrpSpPr/>
              <p:nvPr/>
            </p:nvGrpSpPr>
            <p:grpSpPr>
              <a:xfrm flipH="1">
                <a:off x="1607010" y="4705506"/>
                <a:ext cx="823511" cy="814400"/>
                <a:chOff x="5564981" y="2902977"/>
                <a:chExt cx="1054418" cy="1042754"/>
              </a:xfrm>
              <a:scene3d>
                <a:camera prst="isometricOffAxis1Top"/>
                <a:lightRig rig="threePt" dir="t"/>
              </a:scene3d>
            </p:grpSpPr>
            <p:sp>
              <p:nvSpPr>
                <p:cNvPr id="81" name="Freeform: Shape 80">
                  <a:extLst>
                    <a:ext uri="{FF2B5EF4-FFF2-40B4-BE49-F238E27FC236}">
                      <a16:creationId xmlns:a16="http://schemas.microsoft.com/office/drawing/2014/main" id="{6DBD8256-FDCA-440C-9167-5C0BAE6F296C}"/>
                    </a:ext>
                  </a:extLst>
                </p:cNvPr>
                <p:cNvSpPr/>
                <p:nvPr/>
              </p:nvSpPr>
              <p:spPr>
                <a:xfrm>
                  <a:off x="6288917" y="3075146"/>
                  <a:ext cx="285750" cy="342900"/>
                </a:xfrm>
                <a:custGeom>
                  <a:avLst/>
                  <a:gdLst>
                    <a:gd name="connsiteX0" fmla="*/ 7144 w 285750"/>
                    <a:gd name="connsiteY0" fmla="*/ 7144 h 342900"/>
                    <a:gd name="connsiteX1" fmla="*/ 117634 w 285750"/>
                    <a:gd name="connsiteY1" fmla="*/ 341471 h 342900"/>
                    <a:gd name="connsiteX2" fmla="*/ 282416 w 285750"/>
                    <a:gd name="connsiteY2" fmla="*/ 158591 h 342900"/>
                    <a:gd name="connsiteX3" fmla="*/ 249079 w 285750"/>
                    <a:gd name="connsiteY3" fmla="*/ 52864 h 342900"/>
                    <a:gd name="connsiteX4" fmla="*/ 7144 w 285750"/>
                    <a:gd name="connsiteY4" fmla="*/ 7144 h 342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85750" h="342900">
                      <a:moveTo>
                        <a:pt x="7144" y="7144"/>
                      </a:moveTo>
                      <a:cubicBezTo>
                        <a:pt x="7144" y="7144"/>
                        <a:pt x="95726" y="138589"/>
                        <a:pt x="117634" y="341471"/>
                      </a:cubicBezTo>
                      <a:lnTo>
                        <a:pt x="282416" y="158591"/>
                      </a:lnTo>
                      <a:cubicBezTo>
                        <a:pt x="282416" y="158591"/>
                        <a:pt x="287179" y="109061"/>
                        <a:pt x="249079" y="52864"/>
                      </a:cubicBezTo>
                      <a:cubicBezTo>
                        <a:pt x="249079" y="53816"/>
                        <a:pt x="95726" y="7144"/>
                        <a:pt x="7144" y="7144"/>
                      </a:cubicBezTo>
                      <a:close/>
                    </a:path>
                  </a:pathLst>
                </a:custGeom>
                <a:solidFill>
                  <a:schemeClr val="accent2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" name="Freeform: Shape 81">
                  <a:extLst>
                    <a:ext uri="{FF2B5EF4-FFF2-40B4-BE49-F238E27FC236}">
                      <a16:creationId xmlns:a16="http://schemas.microsoft.com/office/drawing/2014/main" id="{377D92E9-E51F-4F68-8D0B-F569265E670A}"/>
                    </a:ext>
                  </a:extLst>
                </p:cNvPr>
                <p:cNvSpPr/>
                <p:nvPr/>
              </p:nvSpPr>
              <p:spPr>
                <a:xfrm>
                  <a:off x="5632608" y="2969995"/>
                  <a:ext cx="922022" cy="913714"/>
                </a:xfrm>
                <a:custGeom>
                  <a:avLst/>
                  <a:gdLst>
                    <a:gd name="connsiteX0" fmla="*/ 1001554 w 1057275"/>
                    <a:gd name="connsiteY0" fmla="*/ 225985 h 1047750"/>
                    <a:gd name="connsiteX1" fmla="*/ 784384 w 1057275"/>
                    <a:gd name="connsiteY1" fmla="*/ 180265 h 1047750"/>
                    <a:gd name="connsiteX2" fmla="*/ 782479 w 1057275"/>
                    <a:gd name="connsiteY2" fmla="*/ 57392 h 1047750"/>
                    <a:gd name="connsiteX3" fmla="*/ 653891 w 1057275"/>
                    <a:gd name="connsiteY3" fmla="*/ 12625 h 1047750"/>
                    <a:gd name="connsiteX4" fmla="*/ 537686 w 1057275"/>
                    <a:gd name="connsiteY4" fmla="*/ 101207 h 1047750"/>
                    <a:gd name="connsiteX5" fmla="*/ 446246 w 1057275"/>
                    <a:gd name="connsiteY5" fmla="*/ 13577 h 1047750"/>
                    <a:gd name="connsiteX6" fmla="*/ 281464 w 1057275"/>
                    <a:gd name="connsiteY6" fmla="*/ 69775 h 1047750"/>
                    <a:gd name="connsiteX7" fmla="*/ 233839 w 1057275"/>
                    <a:gd name="connsiteY7" fmla="*/ 285040 h 1047750"/>
                    <a:gd name="connsiteX8" fmla="*/ 67151 w 1057275"/>
                    <a:gd name="connsiteY8" fmla="*/ 298375 h 1047750"/>
                    <a:gd name="connsiteX9" fmla="*/ 7144 w 1057275"/>
                    <a:gd name="connsiteY9" fmla="*/ 405055 h 1047750"/>
                    <a:gd name="connsiteX10" fmla="*/ 148114 w 1057275"/>
                    <a:gd name="connsiteY10" fmla="*/ 621272 h 1047750"/>
                    <a:gd name="connsiteX11" fmla="*/ 54769 w 1057275"/>
                    <a:gd name="connsiteY11" fmla="*/ 748907 h 1047750"/>
                    <a:gd name="connsiteX12" fmla="*/ 60484 w 1057275"/>
                    <a:gd name="connsiteY12" fmla="*/ 765100 h 1047750"/>
                    <a:gd name="connsiteX13" fmla="*/ 292894 w 1057275"/>
                    <a:gd name="connsiteY13" fmla="*/ 854635 h 1047750"/>
                    <a:gd name="connsiteX14" fmla="*/ 287179 w 1057275"/>
                    <a:gd name="connsiteY14" fmla="*/ 1018465 h 1047750"/>
                    <a:gd name="connsiteX15" fmla="*/ 330994 w 1057275"/>
                    <a:gd name="connsiteY15" fmla="*/ 1037515 h 1047750"/>
                    <a:gd name="connsiteX16" fmla="*/ 539591 w 1057275"/>
                    <a:gd name="connsiteY16" fmla="*/ 884162 h 1047750"/>
                    <a:gd name="connsiteX17" fmla="*/ 696754 w 1057275"/>
                    <a:gd name="connsiteY17" fmla="*/ 1035610 h 1047750"/>
                    <a:gd name="connsiteX18" fmla="*/ 810101 w 1057275"/>
                    <a:gd name="connsiteY18" fmla="*/ 990842 h 1047750"/>
                    <a:gd name="connsiteX19" fmla="*/ 834866 w 1057275"/>
                    <a:gd name="connsiteY19" fmla="*/ 802247 h 1047750"/>
                    <a:gd name="connsiteX20" fmla="*/ 1023461 w 1057275"/>
                    <a:gd name="connsiteY20" fmla="*/ 787007 h 1047750"/>
                    <a:gd name="connsiteX21" fmla="*/ 1056799 w 1057275"/>
                    <a:gd name="connsiteY21" fmla="*/ 727952 h 1047750"/>
                    <a:gd name="connsiteX22" fmla="*/ 945356 w 1057275"/>
                    <a:gd name="connsiteY22" fmla="*/ 458395 h 1047750"/>
                    <a:gd name="connsiteX23" fmla="*/ 989171 w 1057275"/>
                    <a:gd name="connsiteY23" fmla="*/ 406960 h 1047750"/>
                    <a:gd name="connsiteX24" fmla="*/ 986314 w 1057275"/>
                    <a:gd name="connsiteY24" fmla="*/ 384100 h 1047750"/>
                    <a:gd name="connsiteX25" fmla="*/ 1034891 w 1057275"/>
                    <a:gd name="connsiteY25" fmla="*/ 330760 h 1047750"/>
                    <a:gd name="connsiteX26" fmla="*/ 1001554 w 1057275"/>
                    <a:gd name="connsiteY26" fmla="*/ 225985 h 1047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057275" h="1047750">
                      <a:moveTo>
                        <a:pt x="1001554" y="225985"/>
                      </a:moveTo>
                      <a:cubicBezTo>
                        <a:pt x="1001554" y="225985"/>
                        <a:pt x="873919" y="187885"/>
                        <a:pt x="784384" y="180265"/>
                      </a:cubicBezTo>
                      <a:lnTo>
                        <a:pt x="782479" y="57392"/>
                      </a:lnTo>
                      <a:cubicBezTo>
                        <a:pt x="731044" y="-15950"/>
                        <a:pt x="653891" y="12625"/>
                        <a:pt x="653891" y="12625"/>
                      </a:cubicBezTo>
                      <a:lnTo>
                        <a:pt x="537686" y="101207"/>
                      </a:lnTo>
                      <a:lnTo>
                        <a:pt x="446246" y="13577"/>
                      </a:lnTo>
                      <a:cubicBezTo>
                        <a:pt x="446246" y="13577"/>
                        <a:pt x="314801" y="38342"/>
                        <a:pt x="281464" y="69775"/>
                      </a:cubicBezTo>
                      <a:cubicBezTo>
                        <a:pt x="281464" y="69775"/>
                        <a:pt x="254794" y="178360"/>
                        <a:pt x="233839" y="285040"/>
                      </a:cubicBezTo>
                      <a:lnTo>
                        <a:pt x="67151" y="298375"/>
                      </a:lnTo>
                      <a:cubicBezTo>
                        <a:pt x="67151" y="298375"/>
                        <a:pt x="20479" y="329807"/>
                        <a:pt x="7144" y="405055"/>
                      </a:cubicBezTo>
                      <a:cubicBezTo>
                        <a:pt x="7144" y="405055"/>
                        <a:pt x="71914" y="537452"/>
                        <a:pt x="148114" y="621272"/>
                      </a:cubicBezTo>
                      <a:lnTo>
                        <a:pt x="54769" y="748907"/>
                      </a:lnTo>
                      <a:lnTo>
                        <a:pt x="60484" y="765100"/>
                      </a:lnTo>
                      <a:lnTo>
                        <a:pt x="292894" y="854635"/>
                      </a:lnTo>
                      <a:lnTo>
                        <a:pt x="287179" y="1018465"/>
                      </a:lnTo>
                      <a:cubicBezTo>
                        <a:pt x="299561" y="1054660"/>
                        <a:pt x="330994" y="1037515"/>
                        <a:pt x="330994" y="1037515"/>
                      </a:cubicBezTo>
                      <a:lnTo>
                        <a:pt x="539591" y="884162"/>
                      </a:lnTo>
                      <a:lnTo>
                        <a:pt x="696754" y="1035610"/>
                      </a:lnTo>
                      <a:cubicBezTo>
                        <a:pt x="696754" y="1035610"/>
                        <a:pt x="752951" y="1041325"/>
                        <a:pt x="810101" y="990842"/>
                      </a:cubicBezTo>
                      <a:cubicBezTo>
                        <a:pt x="810101" y="990842"/>
                        <a:pt x="826294" y="897497"/>
                        <a:pt x="834866" y="802247"/>
                      </a:cubicBezTo>
                      <a:lnTo>
                        <a:pt x="1023461" y="787007"/>
                      </a:lnTo>
                      <a:cubicBezTo>
                        <a:pt x="1023461" y="787007"/>
                        <a:pt x="1047274" y="773672"/>
                        <a:pt x="1056799" y="727952"/>
                      </a:cubicBezTo>
                      <a:cubicBezTo>
                        <a:pt x="1056799" y="727952"/>
                        <a:pt x="997744" y="571742"/>
                        <a:pt x="945356" y="458395"/>
                      </a:cubicBezTo>
                      <a:lnTo>
                        <a:pt x="989171" y="406960"/>
                      </a:lnTo>
                      <a:cubicBezTo>
                        <a:pt x="989171" y="406960"/>
                        <a:pt x="989171" y="398387"/>
                        <a:pt x="986314" y="384100"/>
                      </a:cubicBezTo>
                      <a:lnTo>
                        <a:pt x="1034891" y="330760"/>
                      </a:lnTo>
                      <a:cubicBezTo>
                        <a:pt x="1034891" y="330760"/>
                        <a:pt x="1039654" y="281230"/>
                        <a:pt x="1001554" y="22598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2">
                        <a:lumMod val="45000"/>
                      </a:schemeClr>
                    </a:gs>
                    <a:gs pos="100000">
                      <a:schemeClr val="accent2">
                        <a:lumMod val="5000"/>
                      </a:schemeClr>
                    </a:gs>
                  </a:gsLst>
                  <a:lin ang="5400000" scaled="1"/>
                </a:gra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" name="Freeform: Shape 82">
                  <a:extLst>
                    <a:ext uri="{FF2B5EF4-FFF2-40B4-BE49-F238E27FC236}">
                      <a16:creationId xmlns:a16="http://schemas.microsoft.com/office/drawing/2014/main" id="{AF1F9755-32FD-4495-90C9-5100AB665A93}"/>
                    </a:ext>
                  </a:extLst>
                </p:cNvPr>
                <p:cNvSpPr/>
                <p:nvPr/>
              </p:nvSpPr>
              <p:spPr>
                <a:xfrm>
                  <a:off x="6034564" y="3574256"/>
                  <a:ext cx="371475" cy="371475"/>
                </a:xfrm>
                <a:custGeom>
                  <a:avLst/>
                  <a:gdLst>
                    <a:gd name="connsiteX0" fmla="*/ 368141 w 371475"/>
                    <a:gd name="connsiteY0" fmla="*/ 7144 h 371475"/>
                    <a:gd name="connsiteX1" fmla="*/ 7144 w 371475"/>
                    <a:gd name="connsiteY1" fmla="*/ 152876 h 371475"/>
                    <a:gd name="connsiteX2" fmla="*/ 227171 w 371475"/>
                    <a:gd name="connsiteY2" fmla="*/ 364331 h 371475"/>
                    <a:gd name="connsiteX3" fmla="*/ 340519 w 371475"/>
                    <a:gd name="connsiteY3" fmla="*/ 319564 h 371475"/>
                    <a:gd name="connsiteX4" fmla="*/ 368141 w 371475"/>
                    <a:gd name="connsiteY4" fmla="*/ 7144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1475" h="371475">
                      <a:moveTo>
                        <a:pt x="368141" y="7144"/>
                      </a:moveTo>
                      <a:cubicBezTo>
                        <a:pt x="368141" y="7144"/>
                        <a:pt x="231934" y="123349"/>
                        <a:pt x="7144" y="152876"/>
                      </a:cubicBezTo>
                      <a:lnTo>
                        <a:pt x="227171" y="364331"/>
                      </a:lnTo>
                      <a:cubicBezTo>
                        <a:pt x="227171" y="364331"/>
                        <a:pt x="283369" y="370046"/>
                        <a:pt x="340519" y="319564"/>
                      </a:cubicBezTo>
                      <a:cubicBezTo>
                        <a:pt x="340519" y="319564"/>
                        <a:pt x="375761" y="122396"/>
                        <a:pt x="368141" y="7144"/>
                      </a:cubicBezTo>
                      <a:close/>
                    </a:path>
                  </a:pathLst>
                </a:custGeom>
                <a:solidFill>
                  <a:schemeClr val="accent2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" name="Freeform: Shape 83">
                  <a:extLst>
                    <a:ext uri="{FF2B5EF4-FFF2-40B4-BE49-F238E27FC236}">
                      <a16:creationId xmlns:a16="http://schemas.microsoft.com/office/drawing/2014/main" id="{CAE5DAF1-6545-4B94-B300-858F46A433D4}"/>
                    </a:ext>
                  </a:extLst>
                </p:cNvPr>
                <p:cNvSpPr/>
                <p:nvPr/>
              </p:nvSpPr>
              <p:spPr>
                <a:xfrm>
                  <a:off x="5844064" y="3495198"/>
                  <a:ext cx="314325" cy="447675"/>
                </a:xfrm>
                <a:custGeom>
                  <a:avLst/>
                  <a:gdLst>
                    <a:gd name="connsiteX0" fmla="*/ 315754 w 314325"/>
                    <a:gd name="connsiteY0" fmla="*/ 250984 h 447675"/>
                    <a:gd name="connsiteX1" fmla="*/ 50959 w 314325"/>
                    <a:gd name="connsiteY1" fmla="*/ 445294 h 447675"/>
                    <a:gd name="connsiteX2" fmla="*/ 7144 w 314325"/>
                    <a:gd name="connsiteY2" fmla="*/ 426244 h 447675"/>
                    <a:gd name="connsiteX3" fmla="*/ 22384 w 314325"/>
                    <a:gd name="connsiteY3" fmla="*/ 7144 h 447675"/>
                    <a:gd name="connsiteX4" fmla="*/ 315754 w 314325"/>
                    <a:gd name="connsiteY4" fmla="*/ 250984 h 447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4325" h="447675">
                      <a:moveTo>
                        <a:pt x="315754" y="250984"/>
                      </a:moveTo>
                      <a:lnTo>
                        <a:pt x="50959" y="445294"/>
                      </a:lnTo>
                      <a:cubicBezTo>
                        <a:pt x="50959" y="445294"/>
                        <a:pt x="19526" y="462439"/>
                        <a:pt x="7144" y="426244"/>
                      </a:cubicBezTo>
                      <a:lnTo>
                        <a:pt x="22384" y="7144"/>
                      </a:lnTo>
                      <a:cubicBezTo>
                        <a:pt x="23336" y="8096"/>
                        <a:pt x="98584" y="175736"/>
                        <a:pt x="315754" y="250984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5" name="Freeform: Shape 84">
                  <a:extLst>
                    <a:ext uri="{FF2B5EF4-FFF2-40B4-BE49-F238E27FC236}">
                      <a16:creationId xmlns:a16="http://schemas.microsoft.com/office/drawing/2014/main" id="{247C3E71-2325-4D77-8FD4-4F16243F9788}"/>
                    </a:ext>
                  </a:extLst>
                </p:cNvPr>
                <p:cNvSpPr/>
                <p:nvPr/>
              </p:nvSpPr>
              <p:spPr>
                <a:xfrm>
                  <a:off x="5778341" y="2909411"/>
                  <a:ext cx="533400" cy="352425"/>
                </a:xfrm>
                <a:custGeom>
                  <a:avLst/>
                  <a:gdLst>
                    <a:gd name="connsiteX0" fmla="*/ 7144 w 533400"/>
                    <a:gd name="connsiteY0" fmla="*/ 350996 h 352425"/>
                    <a:gd name="connsiteX1" fmla="*/ 530066 w 533400"/>
                    <a:gd name="connsiteY1" fmla="*/ 291941 h 352425"/>
                    <a:gd name="connsiteX2" fmla="*/ 232886 w 533400"/>
                    <a:gd name="connsiteY2" fmla="*/ 7144 h 352425"/>
                    <a:gd name="connsiteX3" fmla="*/ 68104 w 533400"/>
                    <a:gd name="connsiteY3" fmla="*/ 63341 h 352425"/>
                    <a:gd name="connsiteX4" fmla="*/ 7144 w 533400"/>
                    <a:gd name="connsiteY4" fmla="*/ 350996 h 3524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33400" h="352425">
                      <a:moveTo>
                        <a:pt x="7144" y="350996"/>
                      </a:moveTo>
                      <a:cubicBezTo>
                        <a:pt x="7144" y="350996"/>
                        <a:pt x="305276" y="314801"/>
                        <a:pt x="530066" y="291941"/>
                      </a:cubicBezTo>
                      <a:lnTo>
                        <a:pt x="232886" y="7144"/>
                      </a:lnTo>
                      <a:cubicBezTo>
                        <a:pt x="232886" y="7144"/>
                        <a:pt x="101441" y="31909"/>
                        <a:pt x="68104" y="63341"/>
                      </a:cubicBezTo>
                      <a:cubicBezTo>
                        <a:pt x="68104" y="64294"/>
                        <a:pt x="28099" y="228124"/>
                        <a:pt x="7144" y="350996"/>
                      </a:cubicBezTo>
                      <a:close/>
                    </a:path>
                  </a:pathLst>
                </a:custGeom>
                <a:solidFill>
                  <a:schemeClr val="accent2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6" name="Freeform: Shape 85">
                  <a:extLst>
                    <a:ext uri="{FF2B5EF4-FFF2-40B4-BE49-F238E27FC236}">
                      <a16:creationId xmlns:a16="http://schemas.microsoft.com/office/drawing/2014/main" id="{3CA9F885-D71C-481F-A3C8-A49F1B477270}"/>
                    </a:ext>
                  </a:extLst>
                </p:cNvPr>
                <p:cNvSpPr/>
                <p:nvPr/>
              </p:nvSpPr>
              <p:spPr>
                <a:xfrm>
                  <a:off x="5564981" y="3168491"/>
                  <a:ext cx="409575" cy="361950"/>
                </a:xfrm>
                <a:custGeom>
                  <a:avLst/>
                  <a:gdLst>
                    <a:gd name="connsiteX0" fmla="*/ 148114 w 409575"/>
                    <a:gd name="connsiteY0" fmla="*/ 356711 h 361950"/>
                    <a:gd name="connsiteX1" fmla="*/ 402431 w 409575"/>
                    <a:gd name="connsiteY1" fmla="*/ 7144 h 361950"/>
                    <a:gd name="connsiteX2" fmla="*/ 67151 w 409575"/>
                    <a:gd name="connsiteY2" fmla="*/ 32861 h 361950"/>
                    <a:gd name="connsiteX3" fmla="*/ 7144 w 409575"/>
                    <a:gd name="connsiteY3" fmla="*/ 139541 h 361950"/>
                    <a:gd name="connsiteX4" fmla="*/ 148114 w 409575"/>
                    <a:gd name="connsiteY4" fmla="*/ 356711 h 361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9575" h="361950">
                      <a:moveTo>
                        <a:pt x="148114" y="356711"/>
                      </a:moveTo>
                      <a:cubicBezTo>
                        <a:pt x="148114" y="356711"/>
                        <a:pt x="248126" y="172879"/>
                        <a:pt x="402431" y="7144"/>
                      </a:cubicBezTo>
                      <a:lnTo>
                        <a:pt x="67151" y="32861"/>
                      </a:lnTo>
                      <a:cubicBezTo>
                        <a:pt x="67151" y="32861"/>
                        <a:pt x="20479" y="64294"/>
                        <a:pt x="7144" y="139541"/>
                      </a:cubicBezTo>
                      <a:cubicBezTo>
                        <a:pt x="7144" y="139541"/>
                        <a:pt x="69056" y="272891"/>
                        <a:pt x="148114" y="356711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7" name="Freeform: Shape 86">
                  <a:extLst>
                    <a:ext uri="{FF2B5EF4-FFF2-40B4-BE49-F238E27FC236}">
                      <a16:creationId xmlns:a16="http://schemas.microsoft.com/office/drawing/2014/main" id="{1D0020CD-A4CD-489A-8975-A76D09D5E634}"/>
                    </a:ext>
                  </a:extLst>
                </p:cNvPr>
                <p:cNvSpPr/>
                <p:nvPr/>
              </p:nvSpPr>
              <p:spPr>
                <a:xfrm>
                  <a:off x="6143149" y="3353276"/>
                  <a:ext cx="476250" cy="371475"/>
                </a:xfrm>
                <a:custGeom>
                  <a:avLst/>
                  <a:gdLst>
                    <a:gd name="connsiteX0" fmla="*/ 366236 w 476250"/>
                    <a:gd name="connsiteY0" fmla="*/ 7144 h 371475"/>
                    <a:gd name="connsiteX1" fmla="*/ 7144 w 476250"/>
                    <a:gd name="connsiteY1" fmla="*/ 372904 h 371475"/>
                    <a:gd name="connsiteX2" fmla="*/ 445294 w 476250"/>
                    <a:gd name="connsiteY2" fmla="*/ 336709 h 371475"/>
                    <a:gd name="connsiteX3" fmla="*/ 478631 w 476250"/>
                    <a:gd name="connsiteY3" fmla="*/ 277654 h 371475"/>
                    <a:gd name="connsiteX4" fmla="*/ 366236 w 476250"/>
                    <a:gd name="connsiteY4" fmla="*/ 7144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76250" h="371475">
                      <a:moveTo>
                        <a:pt x="366236" y="7144"/>
                      </a:moveTo>
                      <a:cubicBezTo>
                        <a:pt x="366236" y="7144"/>
                        <a:pt x="179546" y="226219"/>
                        <a:pt x="7144" y="372904"/>
                      </a:cubicBezTo>
                      <a:lnTo>
                        <a:pt x="445294" y="336709"/>
                      </a:lnTo>
                      <a:cubicBezTo>
                        <a:pt x="445294" y="336709"/>
                        <a:pt x="469106" y="323374"/>
                        <a:pt x="478631" y="277654"/>
                      </a:cubicBezTo>
                      <a:cubicBezTo>
                        <a:pt x="478631" y="277654"/>
                        <a:pt x="418624" y="119539"/>
                        <a:pt x="366236" y="7144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8" name="Freeform: Shape 87">
                  <a:extLst>
                    <a:ext uri="{FF2B5EF4-FFF2-40B4-BE49-F238E27FC236}">
                      <a16:creationId xmlns:a16="http://schemas.microsoft.com/office/drawing/2014/main" id="{20B18AAC-5AAF-44F7-A37E-8C78E9B58E6A}"/>
                    </a:ext>
                  </a:extLst>
                </p:cNvPr>
                <p:cNvSpPr/>
                <p:nvPr/>
              </p:nvSpPr>
              <p:spPr>
                <a:xfrm>
                  <a:off x="6030754" y="2902977"/>
                  <a:ext cx="323850" cy="371475"/>
                </a:xfrm>
                <a:custGeom>
                  <a:avLst/>
                  <a:gdLst>
                    <a:gd name="connsiteX0" fmla="*/ 7144 w 323850"/>
                    <a:gd name="connsiteY0" fmla="*/ 150737 h 371475"/>
                    <a:gd name="connsiteX1" fmla="*/ 188119 w 323850"/>
                    <a:gd name="connsiteY1" fmla="*/ 12625 h 371475"/>
                    <a:gd name="connsiteX2" fmla="*/ 316706 w 323850"/>
                    <a:gd name="connsiteY2" fmla="*/ 57392 h 371475"/>
                    <a:gd name="connsiteX3" fmla="*/ 321469 w 323850"/>
                    <a:gd name="connsiteY3" fmla="*/ 366955 h 371475"/>
                    <a:gd name="connsiteX4" fmla="*/ 7144 w 323850"/>
                    <a:gd name="connsiteY4" fmla="*/ 150737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3850" h="371475">
                      <a:moveTo>
                        <a:pt x="7144" y="150737"/>
                      </a:moveTo>
                      <a:lnTo>
                        <a:pt x="188119" y="12625"/>
                      </a:lnTo>
                      <a:cubicBezTo>
                        <a:pt x="188119" y="12625"/>
                        <a:pt x="265271" y="-15950"/>
                        <a:pt x="316706" y="57392"/>
                      </a:cubicBezTo>
                      <a:lnTo>
                        <a:pt x="321469" y="366955"/>
                      </a:lnTo>
                      <a:cubicBezTo>
                        <a:pt x="321469" y="366955"/>
                        <a:pt x="229076" y="210745"/>
                        <a:pt x="7144" y="15073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9" name="Freeform: Shape 88">
                  <a:extLst>
                    <a:ext uri="{FF2B5EF4-FFF2-40B4-BE49-F238E27FC236}">
                      <a16:creationId xmlns:a16="http://schemas.microsoft.com/office/drawing/2014/main" id="{4D743645-170B-409C-B81E-EA294943AE46}"/>
                    </a:ext>
                  </a:extLst>
                </p:cNvPr>
                <p:cNvSpPr/>
                <p:nvPr/>
              </p:nvSpPr>
              <p:spPr>
                <a:xfrm>
                  <a:off x="5822156" y="3343751"/>
                  <a:ext cx="200025" cy="285750"/>
                </a:xfrm>
                <a:custGeom>
                  <a:avLst/>
                  <a:gdLst>
                    <a:gd name="connsiteX0" fmla="*/ 31909 w 200025"/>
                    <a:gd name="connsiteY0" fmla="*/ 89059 h 285750"/>
                    <a:gd name="connsiteX1" fmla="*/ 110014 w 200025"/>
                    <a:gd name="connsiteY1" fmla="*/ 7144 h 285750"/>
                    <a:gd name="connsiteX2" fmla="*/ 189071 w 200025"/>
                    <a:gd name="connsiteY2" fmla="*/ 95726 h 285750"/>
                    <a:gd name="connsiteX3" fmla="*/ 196691 w 200025"/>
                    <a:gd name="connsiteY3" fmla="*/ 284321 h 285750"/>
                    <a:gd name="connsiteX4" fmla="*/ 196691 w 200025"/>
                    <a:gd name="connsiteY4" fmla="*/ 284321 h 285750"/>
                    <a:gd name="connsiteX5" fmla="*/ 7144 w 200025"/>
                    <a:gd name="connsiteY5" fmla="*/ 190024 h 285750"/>
                    <a:gd name="connsiteX6" fmla="*/ 31909 w 200025"/>
                    <a:gd name="connsiteY6" fmla="*/ 89059 h 285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00025" h="285750">
                      <a:moveTo>
                        <a:pt x="31909" y="89059"/>
                      </a:moveTo>
                      <a:lnTo>
                        <a:pt x="110014" y="7144"/>
                      </a:lnTo>
                      <a:cubicBezTo>
                        <a:pt x="110014" y="7144"/>
                        <a:pt x="125254" y="66199"/>
                        <a:pt x="189071" y="95726"/>
                      </a:cubicBezTo>
                      <a:lnTo>
                        <a:pt x="196691" y="284321"/>
                      </a:lnTo>
                      <a:lnTo>
                        <a:pt x="196691" y="284321"/>
                      </a:lnTo>
                      <a:lnTo>
                        <a:pt x="7144" y="190024"/>
                      </a:lnTo>
                      <a:lnTo>
                        <a:pt x="31909" y="89059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2">
                        <a:lumMod val="45000"/>
                      </a:schemeClr>
                    </a:gs>
                    <a:gs pos="100000">
                      <a:schemeClr val="accent2">
                        <a:lumMod val="5000"/>
                      </a:schemeClr>
                    </a:gs>
                  </a:gsLst>
                  <a:lin ang="5400000" scaled="1"/>
                </a:gra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0" name="Freeform: Shape 89">
                  <a:extLst>
                    <a:ext uri="{FF2B5EF4-FFF2-40B4-BE49-F238E27FC236}">
                      <a16:creationId xmlns:a16="http://schemas.microsoft.com/office/drawing/2014/main" id="{980CA3E5-6654-4D94-B575-865318FA449E}"/>
                    </a:ext>
                  </a:extLst>
                </p:cNvPr>
                <p:cNvSpPr/>
                <p:nvPr/>
              </p:nvSpPr>
              <p:spPr>
                <a:xfrm>
                  <a:off x="5612606" y="3241184"/>
                  <a:ext cx="285750" cy="504825"/>
                </a:xfrm>
                <a:custGeom>
                  <a:avLst/>
                  <a:gdLst>
                    <a:gd name="connsiteX0" fmla="*/ 7144 w 285750"/>
                    <a:gd name="connsiteY0" fmla="*/ 386239 h 504825"/>
                    <a:gd name="connsiteX1" fmla="*/ 286226 w 285750"/>
                    <a:gd name="connsiteY1" fmla="*/ 7144 h 504825"/>
                    <a:gd name="connsiteX2" fmla="*/ 276701 w 285750"/>
                    <a:gd name="connsiteY2" fmla="*/ 504349 h 504825"/>
                    <a:gd name="connsiteX3" fmla="*/ 12859 w 285750"/>
                    <a:gd name="connsiteY3" fmla="*/ 402431 h 504825"/>
                    <a:gd name="connsiteX4" fmla="*/ 7144 w 285750"/>
                    <a:gd name="connsiteY4" fmla="*/ 386239 h 5048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85750" h="504825">
                      <a:moveTo>
                        <a:pt x="7144" y="386239"/>
                      </a:moveTo>
                      <a:lnTo>
                        <a:pt x="286226" y="7144"/>
                      </a:lnTo>
                      <a:cubicBezTo>
                        <a:pt x="286226" y="7144"/>
                        <a:pt x="227171" y="106204"/>
                        <a:pt x="276701" y="504349"/>
                      </a:cubicBezTo>
                      <a:lnTo>
                        <a:pt x="12859" y="402431"/>
                      </a:lnTo>
                      <a:lnTo>
                        <a:pt x="7144" y="386239"/>
                      </a:lnTo>
                      <a:close/>
                    </a:path>
                  </a:pathLst>
                </a:custGeom>
                <a:solidFill>
                  <a:schemeClr val="accent2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1" name="Freeform: Shape 90">
                  <a:extLst>
                    <a:ext uri="{FF2B5EF4-FFF2-40B4-BE49-F238E27FC236}">
                      <a16:creationId xmlns:a16="http://schemas.microsoft.com/office/drawing/2014/main" id="{DBBA2B19-F555-4AC0-AEA6-DD5586FD688B}"/>
                    </a:ext>
                  </a:extLst>
                </p:cNvPr>
                <p:cNvSpPr/>
                <p:nvPr/>
              </p:nvSpPr>
              <p:spPr>
                <a:xfrm>
                  <a:off x="5927884" y="3224688"/>
                  <a:ext cx="361950" cy="342900"/>
                </a:xfrm>
                <a:custGeom>
                  <a:avLst/>
                  <a:gdLst>
                    <a:gd name="connsiteX0" fmla="*/ 7144 w 361950"/>
                    <a:gd name="connsiteY0" fmla="*/ 338614 h 342900"/>
                    <a:gd name="connsiteX1" fmla="*/ 98584 w 361950"/>
                    <a:gd name="connsiteY1" fmla="*/ 70961 h 342900"/>
                    <a:gd name="connsiteX2" fmla="*/ 194786 w 361950"/>
                    <a:gd name="connsiteY2" fmla="*/ 7144 h 342900"/>
                    <a:gd name="connsiteX3" fmla="*/ 356711 w 361950"/>
                    <a:gd name="connsiteY3" fmla="*/ 56674 h 342900"/>
                    <a:gd name="connsiteX4" fmla="*/ 287179 w 361950"/>
                    <a:gd name="connsiteY4" fmla="*/ 330994 h 342900"/>
                    <a:gd name="connsiteX5" fmla="*/ 7144 w 361950"/>
                    <a:gd name="connsiteY5" fmla="*/ 338614 h 342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61950" h="342900">
                      <a:moveTo>
                        <a:pt x="7144" y="338614"/>
                      </a:moveTo>
                      <a:lnTo>
                        <a:pt x="98584" y="70961"/>
                      </a:lnTo>
                      <a:lnTo>
                        <a:pt x="194786" y="7144"/>
                      </a:lnTo>
                      <a:cubicBezTo>
                        <a:pt x="194786" y="7144"/>
                        <a:pt x="310039" y="7144"/>
                        <a:pt x="356711" y="56674"/>
                      </a:cubicBezTo>
                      <a:cubicBezTo>
                        <a:pt x="356711" y="56674"/>
                        <a:pt x="329089" y="259556"/>
                        <a:pt x="287179" y="330994"/>
                      </a:cubicBezTo>
                      <a:lnTo>
                        <a:pt x="7144" y="338614"/>
                      </a:lnTo>
                      <a:close/>
                    </a:path>
                  </a:pathLst>
                </a:custGeom>
                <a:solidFill>
                  <a:schemeClr val="accent2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2" name="Freeform: Shape 91">
                  <a:extLst>
                    <a:ext uri="{FF2B5EF4-FFF2-40B4-BE49-F238E27FC236}">
                      <a16:creationId xmlns:a16="http://schemas.microsoft.com/office/drawing/2014/main" id="{F16EAE29-4269-428F-A36F-F0D25AA41CC9}"/>
                    </a:ext>
                  </a:extLst>
                </p:cNvPr>
                <p:cNvSpPr/>
                <p:nvPr/>
              </p:nvSpPr>
              <p:spPr>
                <a:xfrm>
                  <a:off x="6183154" y="3178637"/>
                  <a:ext cx="371475" cy="361950"/>
                </a:xfrm>
                <a:custGeom>
                  <a:avLst/>
                  <a:gdLst>
                    <a:gd name="connsiteX0" fmla="*/ 7144 w 371475"/>
                    <a:gd name="connsiteY0" fmla="*/ 12238 h 361950"/>
                    <a:gd name="connsiteX1" fmla="*/ 173831 w 371475"/>
                    <a:gd name="connsiteY1" fmla="*/ 363710 h 361950"/>
                    <a:gd name="connsiteX2" fmla="*/ 371951 w 371475"/>
                    <a:gd name="connsiteY2" fmla="*/ 131300 h 361950"/>
                    <a:gd name="connsiteX3" fmla="*/ 320516 w 371475"/>
                    <a:gd name="connsiteY3" fmla="*/ 20810 h 361950"/>
                    <a:gd name="connsiteX4" fmla="*/ 7144 w 371475"/>
                    <a:gd name="connsiteY4" fmla="*/ 12238 h 361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1475" h="361950">
                      <a:moveTo>
                        <a:pt x="7144" y="12238"/>
                      </a:moveTo>
                      <a:cubicBezTo>
                        <a:pt x="7144" y="12238"/>
                        <a:pt x="130969" y="141778"/>
                        <a:pt x="173831" y="363710"/>
                      </a:cubicBezTo>
                      <a:lnTo>
                        <a:pt x="371951" y="131300"/>
                      </a:lnTo>
                      <a:cubicBezTo>
                        <a:pt x="371951" y="131300"/>
                        <a:pt x="373856" y="75103"/>
                        <a:pt x="320516" y="20810"/>
                      </a:cubicBezTo>
                      <a:cubicBezTo>
                        <a:pt x="320516" y="20810"/>
                        <a:pt x="120491" y="-3002"/>
                        <a:pt x="7144" y="1223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3" name="Freeform: Shape 92">
                  <a:extLst>
                    <a:ext uri="{FF2B5EF4-FFF2-40B4-BE49-F238E27FC236}">
                      <a16:creationId xmlns:a16="http://schemas.microsoft.com/office/drawing/2014/main" id="{F6F713B9-51AB-4DC5-867F-D18971D98C71}"/>
                    </a:ext>
                  </a:extLst>
                </p:cNvPr>
                <p:cNvSpPr/>
                <p:nvPr/>
              </p:nvSpPr>
              <p:spPr>
                <a:xfrm>
                  <a:off x="5859304" y="3023711"/>
                  <a:ext cx="371475" cy="361950"/>
                </a:xfrm>
                <a:custGeom>
                  <a:avLst/>
                  <a:gdLst>
                    <a:gd name="connsiteX0" fmla="*/ 7144 w 371475"/>
                    <a:gd name="connsiteY0" fmla="*/ 358616 h 361950"/>
                    <a:gd name="connsiteX1" fmla="*/ 54769 w 371475"/>
                    <a:gd name="connsiteY1" fmla="*/ 56674 h 361950"/>
                    <a:gd name="connsiteX2" fmla="*/ 162401 w 371475"/>
                    <a:gd name="connsiteY2" fmla="*/ 7144 h 361950"/>
                    <a:gd name="connsiteX3" fmla="*/ 365284 w 371475"/>
                    <a:gd name="connsiteY3" fmla="*/ 159544 h 361950"/>
                    <a:gd name="connsiteX4" fmla="*/ 261461 w 371475"/>
                    <a:gd name="connsiteY4" fmla="*/ 258604 h 361950"/>
                    <a:gd name="connsiteX5" fmla="*/ 7144 w 371475"/>
                    <a:gd name="connsiteY5" fmla="*/ 358616 h 361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71475" h="361950">
                      <a:moveTo>
                        <a:pt x="7144" y="358616"/>
                      </a:moveTo>
                      <a:lnTo>
                        <a:pt x="54769" y="56674"/>
                      </a:lnTo>
                      <a:lnTo>
                        <a:pt x="162401" y="7144"/>
                      </a:lnTo>
                      <a:lnTo>
                        <a:pt x="365284" y="159544"/>
                      </a:lnTo>
                      <a:cubicBezTo>
                        <a:pt x="365284" y="159544"/>
                        <a:pt x="318611" y="222409"/>
                        <a:pt x="261461" y="258604"/>
                      </a:cubicBezTo>
                      <a:cubicBezTo>
                        <a:pt x="187166" y="305276"/>
                        <a:pt x="7144" y="358616"/>
                        <a:pt x="7144" y="35861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4" name="Freeform: Shape 93">
                  <a:extLst>
                    <a:ext uri="{FF2B5EF4-FFF2-40B4-BE49-F238E27FC236}">
                      <a16:creationId xmlns:a16="http://schemas.microsoft.com/office/drawing/2014/main" id="{D00CCDF5-EF0F-4791-A0B5-AE4628E2523C}"/>
                    </a:ext>
                  </a:extLst>
                </p:cNvPr>
                <p:cNvSpPr/>
                <p:nvPr/>
              </p:nvSpPr>
              <p:spPr>
                <a:xfrm>
                  <a:off x="5885974" y="3482816"/>
                  <a:ext cx="419100" cy="314325"/>
                </a:xfrm>
                <a:custGeom>
                  <a:avLst/>
                  <a:gdLst>
                    <a:gd name="connsiteX0" fmla="*/ 421481 w 419100"/>
                    <a:gd name="connsiteY0" fmla="*/ 7144 h 314325"/>
                    <a:gd name="connsiteX1" fmla="*/ 319564 w 419100"/>
                    <a:gd name="connsiteY1" fmla="*/ 289084 h 314325"/>
                    <a:gd name="connsiteX2" fmla="*/ 141446 w 419100"/>
                    <a:gd name="connsiteY2" fmla="*/ 311944 h 314325"/>
                    <a:gd name="connsiteX3" fmla="*/ 7144 w 419100"/>
                    <a:gd name="connsiteY3" fmla="*/ 90011 h 314325"/>
                    <a:gd name="connsiteX4" fmla="*/ 96679 w 419100"/>
                    <a:gd name="connsiteY4" fmla="*/ 30956 h 314325"/>
                    <a:gd name="connsiteX5" fmla="*/ 421481 w 419100"/>
                    <a:gd name="connsiteY5" fmla="*/ 7144 h 314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9100" h="314325">
                      <a:moveTo>
                        <a:pt x="421481" y="7144"/>
                      </a:moveTo>
                      <a:lnTo>
                        <a:pt x="319564" y="289084"/>
                      </a:lnTo>
                      <a:lnTo>
                        <a:pt x="141446" y="311944"/>
                      </a:lnTo>
                      <a:lnTo>
                        <a:pt x="7144" y="90011"/>
                      </a:lnTo>
                      <a:cubicBezTo>
                        <a:pt x="7144" y="90011"/>
                        <a:pt x="34766" y="47149"/>
                        <a:pt x="96679" y="30956"/>
                      </a:cubicBezTo>
                      <a:cubicBezTo>
                        <a:pt x="180499" y="10001"/>
                        <a:pt x="421481" y="7144"/>
                        <a:pt x="421481" y="714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4325889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756F774E-3B19-4C29-99B3-795649254115}"/>
              </a:ext>
            </a:extLst>
          </p:cNvPr>
          <p:cNvGrpSpPr/>
          <p:nvPr/>
        </p:nvGrpSpPr>
        <p:grpSpPr>
          <a:xfrm>
            <a:off x="654003" y="2129308"/>
            <a:ext cx="3524331" cy="1447711"/>
            <a:chOff x="6269938" y="2485345"/>
            <a:chExt cx="2597478" cy="144771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9547F49-F425-4267-ABCD-1CD8AA887C70}"/>
                </a:ext>
              </a:extLst>
            </p:cNvPr>
            <p:cNvSpPr txBox="1"/>
            <p:nvPr/>
          </p:nvSpPr>
          <p:spPr>
            <a:xfrm>
              <a:off x="6269938" y="2917393"/>
              <a:ext cx="259747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4A14DF2-C0F4-46EC-8098-3CC12DB49117}"/>
                </a:ext>
              </a:extLst>
            </p:cNvPr>
            <p:cNvSpPr txBox="1"/>
            <p:nvPr/>
          </p:nvSpPr>
          <p:spPr>
            <a:xfrm>
              <a:off x="6269938" y="2485345"/>
              <a:ext cx="25974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Success Business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6EE4AB5-A00D-4AC2-A999-D8024F97F8BD}"/>
              </a:ext>
            </a:extLst>
          </p:cNvPr>
          <p:cNvGrpSpPr/>
          <p:nvPr/>
        </p:nvGrpSpPr>
        <p:grpSpPr>
          <a:xfrm>
            <a:off x="8390859" y="406383"/>
            <a:ext cx="2797892" cy="1078379"/>
            <a:chOff x="6269938" y="2485345"/>
            <a:chExt cx="2597478" cy="107837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390D31-3F58-4E9F-AFA1-8A62BF41BDF0}"/>
                </a:ext>
              </a:extLst>
            </p:cNvPr>
            <p:cNvSpPr txBox="1"/>
            <p:nvPr/>
          </p:nvSpPr>
          <p:spPr>
            <a:xfrm>
              <a:off x="6269938" y="2917393"/>
              <a:ext cx="25974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59EA35D-4214-4431-A501-690F4FA84B8A}"/>
                </a:ext>
              </a:extLst>
            </p:cNvPr>
            <p:cNvSpPr txBox="1"/>
            <p:nvPr/>
          </p:nvSpPr>
          <p:spPr>
            <a:xfrm>
              <a:off x="6269938" y="2485345"/>
              <a:ext cx="25974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Power Presentation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8532C3EA-8866-4357-96F5-1C1234290147}"/>
              </a:ext>
            </a:extLst>
          </p:cNvPr>
          <p:cNvSpPr txBox="1"/>
          <p:nvPr/>
        </p:nvSpPr>
        <p:spPr>
          <a:xfrm>
            <a:off x="654003" y="445715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cs typeface="Arial" pitchFamily="34" charset="0"/>
              </a:rPr>
              <a:t>S</a:t>
            </a:r>
            <a:r>
              <a:rPr lang="en-US" altLang="ko-KR" sz="4800" b="1" dirty="0">
                <a:cs typeface="Arial" pitchFamily="34" charset="0"/>
              </a:rPr>
              <a:t>LIDE</a:t>
            </a:r>
            <a:endParaRPr lang="ko-KR" altLang="en-US" sz="4800" b="1" dirty="0"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0A7EC49-B638-4E48-B770-53A20482FAE6}"/>
              </a:ext>
            </a:extLst>
          </p:cNvPr>
          <p:cNvSpPr txBox="1"/>
          <p:nvPr/>
        </p:nvSpPr>
        <p:spPr>
          <a:xfrm>
            <a:off x="654003" y="5922408"/>
            <a:ext cx="300827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cs typeface="Arial" pitchFamily="34" charset="0"/>
              </a:rPr>
              <a:t>L</a:t>
            </a:r>
            <a:r>
              <a:rPr lang="en-US" altLang="ko-KR" sz="12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cs typeface="Arial" pitchFamily="34" charset="0"/>
              </a:rPr>
              <a:t>CU USU AGAM INTEGRE IMPEDIT.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4892A3D-F4D4-4817-B992-ABECCEED3C80}"/>
              </a:ext>
            </a:extLst>
          </p:cNvPr>
          <p:cNvSpPr txBox="1"/>
          <p:nvPr/>
        </p:nvSpPr>
        <p:spPr>
          <a:xfrm>
            <a:off x="654003" y="5097463"/>
            <a:ext cx="300827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E0D0770-F1D0-4CFB-8EE4-027D51F25EFD}"/>
              </a:ext>
            </a:extLst>
          </p:cNvPr>
          <p:cNvGrpSpPr/>
          <p:nvPr/>
        </p:nvGrpSpPr>
        <p:grpSpPr>
          <a:xfrm>
            <a:off x="4930896" y="5383218"/>
            <a:ext cx="2797892" cy="1078379"/>
            <a:chOff x="6269938" y="2485345"/>
            <a:chExt cx="2597478" cy="107837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9316535-CF48-4893-8CA0-5E04A59F8419}"/>
                </a:ext>
              </a:extLst>
            </p:cNvPr>
            <p:cNvSpPr txBox="1"/>
            <p:nvPr/>
          </p:nvSpPr>
          <p:spPr>
            <a:xfrm>
              <a:off x="6269938" y="2917393"/>
              <a:ext cx="25974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D31982F-F960-4E52-92AD-ADE70A30D481}"/>
                </a:ext>
              </a:extLst>
            </p:cNvPr>
            <p:cNvSpPr txBox="1"/>
            <p:nvPr/>
          </p:nvSpPr>
          <p:spPr>
            <a:xfrm>
              <a:off x="6269938" y="2485345"/>
              <a:ext cx="25974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Power Presentation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7FB42F-FF68-4AE1-AFEC-E4C29C2A1E7F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46EC906-339D-4766-8B4D-7AC650AA30D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4305039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877A6D06-386C-452B-BA6D-C6F423F7A1DA}"/>
              </a:ext>
            </a:extLst>
          </p:cNvPr>
          <p:cNvGrpSpPr/>
          <p:nvPr/>
        </p:nvGrpSpPr>
        <p:grpSpPr>
          <a:xfrm>
            <a:off x="650971" y="1466850"/>
            <a:ext cx="4033638" cy="4529061"/>
            <a:chOff x="650971" y="1466850"/>
            <a:chExt cx="4033638" cy="4529061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8EC642F-231F-41CF-A59B-26D4B2FFCB8F}"/>
                </a:ext>
              </a:extLst>
            </p:cNvPr>
            <p:cNvSpPr/>
            <p:nvPr/>
          </p:nvSpPr>
          <p:spPr>
            <a:xfrm>
              <a:off x="833398" y="3710405"/>
              <a:ext cx="750743" cy="1021010"/>
            </a:xfrm>
            <a:custGeom>
              <a:avLst/>
              <a:gdLst>
                <a:gd name="connsiteX0" fmla="*/ 618096 w 650969"/>
                <a:gd name="connsiteY0" fmla="*/ 279445 h 885318"/>
                <a:gd name="connsiteX1" fmla="*/ 314744 w 650969"/>
                <a:gd name="connsiteY1" fmla="*/ 882243 h 885318"/>
                <a:gd name="connsiteX2" fmla="*/ 4882 w 650969"/>
                <a:gd name="connsiteY2" fmla="*/ 720151 h 885318"/>
                <a:gd name="connsiteX3" fmla="*/ 306281 w 650969"/>
                <a:gd name="connsiteY3" fmla="*/ 121259 h 885318"/>
                <a:gd name="connsiteX4" fmla="*/ 618096 w 650969"/>
                <a:gd name="connsiteY4" fmla="*/ 279445 h 885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0969" h="885318">
                  <a:moveTo>
                    <a:pt x="618096" y="279445"/>
                  </a:moveTo>
                  <a:lnTo>
                    <a:pt x="314744" y="882243"/>
                  </a:lnTo>
                  <a:cubicBezTo>
                    <a:pt x="178040" y="897866"/>
                    <a:pt x="75838" y="841232"/>
                    <a:pt x="4882" y="720151"/>
                  </a:cubicBezTo>
                  <a:lnTo>
                    <a:pt x="306281" y="121259"/>
                  </a:lnTo>
                  <a:cubicBezTo>
                    <a:pt x="431919" y="-111137"/>
                    <a:pt x="745035" y="37284"/>
                    <a:pt x="618096" y="27944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971574B-1DE7-4A41-8890-C0B94B19C7B0}"/>
                </a:ext>
              </a:extLst>
            </p:cNvPr>
            <p:cNvSpPr/>
            <p:nvPr/>
          </p:nvSpPr>
          <p:spPr>
            <a:xfrm>
              <a:off x="650971" y="4561406"/>
              <a:ext cx="465460" cy="570564"/>
            </a:xfrm>
            <a:custGeom>
              <a:avLst/>
              <a:gdLst>
                <a:gd name="connsiteX0" fmla="*/ 392207 w 403601"/>
                <a:gd name="connsiteY0" fmla="*/ 307732 h 494737"/>
                <a:gd name="connsiteX1" fmla="*/ 248342 w 403601"/>
                <a:gd name="connsiteY1" fmla="*/ 377386 h 494737"/>
                <a:gd name="connsiteX2" fmla="*/ 77137 w 403601"/>
                <a:gd name="connsiteY2" fmla="*/ 482843 h 494737"/>
                <a:gd name="connsiteX3" fmla="*/ 178038 w 403601"/>
                <a:gd name="connsiteY3" fmla="*/ 8286 h 494737"/>
                <a:gd name="connsiteX4" fmla="*/ 392207 w 403601"/>
                <a:gd name="connsiteY4" fmla="*/ 307732 h 4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3601" h="494737">
                  <a:moveTo>
                    <a:pt x="392207" y="307732"/>
                  </a:moveTo>
                  <a:cubicBezTo>
                    <a:pt x="362913" y="432718"/>
                    <a:pt x="293259" y="493909"/>
                    <a:pt x="248342" y="377386"/>
                  </a:cubicBezTo>
                  <a:cubicBezTo>
                    <a:pt x="228813" y="428812"/>
                    <a:pt x="152650" y="523854"/>
                    <a:pt x="77137" y="482843"/>
                  </a:cubicBezTo>
                  <a:cubicBezTo>
                    <a:pt x="-71935" y="401472"/>
                    <a:pt x="33522" y="139131"/>
                    <a:pt x="178038" y="8286"/>
                  </a:cubicBezTo>
                  <a:cubicBezTo>
                    <a:pt x="248342" y="-15800"/>
                    <a:pt x="443633" y="88355"/>
                    <a:pt x="392207" y="30773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54660F7-D63C-406F-B1BB-9CA45D94F68E}"/>
                </a:ext>
              </a:extLst>
            </p:cNvPr>
            <p:cNvSpPr/>
            <p:nvPr/>
          </p:nvSpPr>
          <p:spPr>
            <a:xfrm>
              <a:off x="746442" y="4486919"/>
              <a:ext cx="495490" cy="345341"/>
            </a:xfrm>
            <a:custGeom>
              <a:avLst/>
              <a:gdLst>
                <a:gd name="connsiteX0" fmla="*/ 96557 w 429640"/>
                <a:gd name="connsiteY0" fmla="*/ 8427 h 299446"/>
                <a:gd name="connsiteX1" fmla="*/ 402513 w 429640"/>
                <a:gd name="connsiteY1" fmla="*/ 167915 h 299446"/>
                <a:gd name="connsiteX2" fmla="*/ 425948 w 429640"/>
                <a:gd name="connsiteY2" fmla="*/ 257097 h 299446"/>
                <a:gd name="connsiteX3" fmla="*/ 330255 w 429640"/>
                <a:gd name="connsiteY3" fmla="*/ 292901 h 299446"/>
                <a:gd name="connsiteX4" fmla="*/ 33413 w 429640"/>
                <a:gd name="connsiteY4" fmla="*/ 136668 h 299446"/>
                <a:gd name="connsiteX5" fmla="*/ 15837 w 429640"/>
                <a:gd name="connsiteY5" fmla="*/ 44230 h 299446"/>
                <a:gd name="connsiteX6" fmla="*/ 96557 w 429640"/>
                <a:gd name="connsiteY6" fmla="*/ 8427 h 299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9640" h="299446">
                  <a:moveTo>
                    <a:pt x="96557" y="8427"/>
                  </a:moveTo>
                  <a:cubicBezTo>
                    <a:pt x="174673" y="81987"/>
                    <a:pt x="320490" y="152942"/>
                    <a:pt x="402513" y="167915"/>
                  </a:cubicBezTo>
                  <a:cubicBezTo>
                    <a:pt x="427900" y="172471"/>
                    <a:pt x="433108" y="242776"/>
                    <a:pt x="425948" y="257097"/>
                  </a:cubicBezTo>
                  <a:cubicBezTo>
                    <a:pt x="405117" y="300713"/>
                    <a:pt x="371266" y="299411"/>
                    <a:pt x="330255" y="292901"/>
                  </a:cubicBezTo>
                  <a:cubicBezTo>
                    <a:pt x="222194" y="275976"/>
                    <a:pt x="103717" y="213482"/>
                    <a:pt x="33413" y="136668"/>
                  </a:cubicBezTo>
                  <a:cubicBezTo>
                    <a:pt x="6723" y="107374"/>
                    <a:pt x="-5645" y="83288"/>
                    <a:pt x="15837" y="44230"/>
                  </a:cubicBezTo>
                  <a:cubicBezTo>
                    <a:pt x="25601" y="26654"/>
                    <a:pt x="80934" y="-5894"/>
                    <a:pt x="96557" y="842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0DFC2AA-0799-435E-9D1C-C392DFEC0B75}"/>
                </a:ext>
              </a:extLst>
            </p:cNvPr>
            <p:cNvSpPr/>
            <p:nvPr/>
          </p:nvSpPr>
          <p:spPr>
            <a:xfrm>
              <a:off x="1617883" y="5492913"/>
              <a:ext cx="555550" cy="502998"/>
            </a:xfrm>
            <a:custGeom>
              <a:avLst/>
              <a:gdLst>
                <a:gd name="connsiteX0" fmla="*/ 88242 w 481717"/>
                <a:gd name="connsiteY0" fmla="*/ 98261 h 436149"/>
                <a:gd name="connsiteX1" fmla="*/ 4918 w 481717"/>
                <a:gd name="connsiteY1" fmla="*/ 246031 h 436149"/>
                <a:gd name="connsiteX2" fmla="*/ 270514 w 481717"/>
                <a:gd name="connsiteY2" fmla="*/ 427001 h 436149"/>
                <a:gd name="connsiteX3" fmla="*/ 463201 w 481717"/>
                <a:gd name="connsiteY3" fmla="*/ 94356 h 436149"/>
                <a:gd name="connsiteX4" fmla="*/ 88242 w 481717"/>
                <a:gd name="connsiteY4" fmla="*/ 98261 h 436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717" h="436149">
                  <a:moveTo>
                    <a:pt x="88242" y="98261"/>
                  </a:moveTo>
                  <a:cubicBezTo>
                    <a:pt x="81732" y="134065"/>
                    <a:pt x="2965" y="166613"/>
                    <a:pt x="4918" y="246031"/>
                  </a:cubicBezTo>
                  <a:cubicBezTo>
                    <a:pt x="6871" y="325450"/>
                    <a:pt x="43976" y="457597"/>
                    <a:pt x="270514" y="427001"/>
                  </a:cubicBezTo>
                  <a:cubicBezTo>
                    <a:pt x="480777" y="398359"/>
                    <a:pt x="500957" y="221295"/>
                    <a:pt x="463201" y="94356"/>
                  </a:cubicBezTo>
                  <a:cubicBezTo>
                    <a:pt x="425444" y="-32584"/>
                    <a:pt x="110375" y="-18262"/>
                    <a:pt x="88242" y="9826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CE9BF70-FDEE-4CC1-BE2F-A4ABFBAFCFE8}"/>
                </a:ext>
              </a:extLst>
            </p:cNvPr>
            <p:cNvSpPr/>
            <p:nvPr/>
          </p:nvSpPr>
          <p:spPr>
            <a:xfrm>
              <a:off x="1698254" y="4331099"/>
              <a:ext cx="450446" cy="1133620"/>
            </a:xfrm>
            <a:custGeom>
              <a:avLst/>
              <a:gdLst>
                <a:gd name="connsiteX0" fmla="*/ 4882 w 390581"/>
                <a:gd name="connsiteY0" fmla="*/ 4882 h 982964"/>
                <a:gd name="connsiteX1" fmla="*/ 387002 w 390581"/>
                <a:gd name="connsiteY1" fmla="*/ 4882 h 982964"/>
                <a:gd name="connsiteX2" fmla="*/ 387002 w 390581"/>
                <a:gd name="connsiteY2" fmla="*/ 979384 h 982964"/>
                <a:gd name="connsiteX3" fmla="*/ 4882 w 390581"/>
                <a:gd name="connsiteY3" fmla="*/ 979384 h 982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0581" h="982964">
                  <a:moveTo>
                    <a:pt x="4882" y="4882"/>
                  </a:moveTo>
                  <a:lnTo>
                    <a:pt x="387002" y="4882"/>
                  </a:lnTo>
                  <a:lnTo>
                    <a:pt x="387002" y="979384"/>
                  </a:lnTo>
                  <a:lnTo>
                    <a:pt x="4882" y="979384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BF36E77-7839-43CD-95CC-37870450754E}"/>
                </a:ext>
              </a:extLst>
            </p:cNvPr>
            <p:cNvSpPr/>
            <p:nvPr/>
          </p:nvSpPr>
          <p:spPr>
            <a:xfrm>
              <a:off x="1639626" y="5377272"/>
              <a:ext cx="548042" cy="285283"/>
            </a:xfrm>
            <a:custGeom>
              <a:avLst/>
              <a:gdLst>
                <a:gd name="connsiteX0" fmla="*/ 435234 w 475207"/>
                <a:gd name="connsiteY0" fmla="*/ 6498 h 247368"/>
                <a:gd name="connsiteX1" fmla="*/ 57672 w 475207"/>
                <a:gd name="connsiteY1" fmla="*/ 6498 h 247368"/>
                <a:gd name="connsiteX2" fmla="*/ 20567 w 475207"/>
                <a:gd name="connsiteY2" fmla="*/ 42301 h 247368"/>
                <a:gd name="connsiteX3" fmla="*/ 4943 w 475207"/>
                <a:gd name="connsiteY3" fmla="*/ 119116 h 247368"/>
                <a:gd name="connsiteX4" fmla="*/ 64832 w 475207"/>
                <a:gd name="connsiteY4" fmla="*/ 215459 h 247368"/>
                <a:gd name="connsiteX5" fmla="*/ 431329 w 475207"/>
                <a:gd name="connsiteY5" fmla="*/ 214808 h 247368"/>
                <a:gd name="connsiteX6" fmla="*/ 472991 w 475207"/>
                <a:gd name="connsiteY6" fmla="*/ 71595 h 247368"/>
                <a:gd name="connsiteX7" fmla="*/ 472991 w 475207"/>
                <a:gd name="connsiteY7" fmla="*/ 42952 h 247368"/>
                <a:gd name="connsiteX8" fmla="*/ 435234 w 475207"/>
                <a:gd name="connsiteY8" fmla="*/ 6498 h 247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5207" h="247368">
                  <a:moveTo>
                    <a:pt x="435234" y="6498"/>
                  </a:moveTo>
                  <a:cubicBezTo>
                    <a:pt x="322617" y="37745"/>
                    <a:pt x="145553" y="33188"/>
                    <a:pt x="57672" y="6498"/>
                  </a:cubicBezTo>
                  <a:cubicBezTo>
                    <a:pt x="30982" y="-1965"/>
                    <a:pt x="20567" y="24725"/>
                    <a:pt x="20567" y="42301"/>
                  </a:cubicBezTo>
                  <a:cubicBezTo>
                    <a:pt x="19916" y="53368"/>
                    <a:pt x="4292" y="108049"/>
                    <a:pt x="4943" y="119116"/>
                  </a:cubicBezTo>
                  <a:cubicBezTo>
                    <a:pt x="3641" y="171844"/>
                    <a:pt x="23170" y="199836"/>
                    <a:pt x="64832" y="215459"/>
                  </a:cubicBezTo>
                  <a:cubicBezTo>
                    <a:pt x="175497" y="256470"/>
                    <a:pt x="322617" y="255168"/>
                    <a:pt x="431329" y="214808"/>
                  </a:cubicBezTo>
                  <a:cubicBezTo>
                    <a:pt x="471689" y="199836"/>
                    <a:pt x="474293" y="121720"/>
                    <a:pt x="472991" y="71595"/>
                  </a:cubicBezTo>
                  <a:cubicBezTo>
                    <a:pt x="472991" y="61830"/>
                    <a:pt x="472991" y="52066"/>
                    <a:pt x="472991" y="42952"/>
                  </a:cubicBezTo>
                  <a:cubicBezTo>
                    <a:pt x="472991" y="19517"/>
                    <a:pt x="457367" y="639"/>
                    <a:pt x="435234" y="64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7BD5C8B-8929-42BD-88A0-B017F079FCA3}"/>
                </a:ext>
              </a:extLst>
            </p:cNvPr>
            <p:cNvSpPr/>
            <p:nvPr/>
          </p:nvSpPr>
          <p:spPr>
            <a:xfrm>
              <a:off x="2221037" y="5492913"/>
              <a:ext cx="555550" cy="502998"/>
            </a:xfrm>
            <a:custGeom>
              <a:avLst/>
              <a:gdLst>
                <a:gd name="connsiteX0" fmla="*/ 395233 w 481717"/>
                <a:gd name="connsiteY0" fmla="*/ 98261 h 436149"/>
                <a:gd name="connsiteX1" fmla="*/ 478557 w 481717"/>
                <a:gd name="connsiteY1" fmla="*/ 246031 h 436149"/>
                <a:gd name="connsiteX2" fmla="*/ 212961 w 481717"/>
                <a:gd name="connsiteY2" fmla="*/ 427001 h 436149"/>
                <a:gd name="connsiteX3" fmla="*/ 20274 w 481717"/>
                <a:gd name="connsiteY3" fmla="*/ 94356 h 436149"/>
                <a:gd name="connsiteX4" fmla="*/ 395233 w 481717"/>
                <a:gd name="connsiteY4" fmla="*/ 98261 h 436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717" h="436149">
                  <a:moveTo>
                    <a:pt x="395233" y="98261"/>
                  </a:moveTo>
                  <a:cubicBezTo>
                    <a:pt x="401742" y="134065"/>
                    <a:pt x="480510" y="166613"/>
                    <a:pt x="478557" y="246031"/>
                  </a:cubicBezTo>
                  <a:cubicBezTo>
                    <a:pt x="476604" y="325450"/>
                    <a:pt x="439498" y="457597"/>
                    <a:pt x="212961" y="427001"/>
                  </a:cubicBezTo>
                  <a:cubicBezTo>
                    <a:pt x="2698" y="398359"/>
                    <a:pt x="-17482" y="221295"/>
                    <a:pt x="20274" y="94356"/>
                  </a:cubicBezTo>
                  <a:cubicBezTo>
                    <a:pt x="58681" y="-32584"/>
                    <a:pt x="373750" y="-18262"/>
                    <a:pt x="395233" y="9826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501CCCD-D77B-4E7B-8B9B-779D0111378A}"/>
                </a:ext>
              </a:extLst>
            </p:cNvPr>
            <p:cNvSpPr/>
            <p:nvPr/>
          </p:nvSpPr>
          <p:spPr>
            <a:xfrm>
              <a:off x="2246296" y="4331099"/>
              <a:ext cx="450446" cy="1133620"/>
            </a:xfrm>
            <a:custGeom>
              <a:avLst/>
              <a:gdLst>
                <a:gd name="connsiteX0" fmla="*/ 4882 w 390581"/>
                <a:gd name="connsiteY0" fmla="*/ 4882 h 982964"/>
                <a:gd name="connsiteX1" fmla="*/ 387002 w 390581"/>
                <a:gd name="connsiteY1" fmla="*/ 4882 h 982964"/>
                <a:gd name="connsiteX2" fmla="*/ 387002 w 390581"/>
                <a:gd name="connsiteY2" fmla="*/ 979384 h 982964"/>
                <a:gd name="connsiteX3" fmla="*/ 4882 w 390581"/>
                <a:gd name="connsiteY3" fmla="*/ 979384 h 982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0581" h="982964">
                  <a:moveTo>
                    <a:pt x="4882" y="4882"/>
                  </a:moveTo>
                  <a:lnTo>
                    <a:pt x="387002" y="4882"/>
                  </a:lnTo>
                  <a:lnTo>
                    <a:pt x="387002" y="979384"/>
                  </a:lnTo>
                  <a:lnTo>
                    <a:pt x="4882" y="979384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8467EFEE-257E-46E9-A307-1B4B483978CC}"/>
                </a:ext>
              </a:extLst>
            </p:cNvPr>
            <p:cNvSpPr/>
            <p:nvPr/>
          </p:nvSpPr>
          <p:spPr>
            <a:xfrm>
              <a:off x="2205475" y="5377272"/>
              <a:ext cx="548042" cy="285283"/>
            </a:xfrm>
            <a:custGeom>
              <a:avLst/>
              <a:gdLst>
                <a:gd name="connsiteX0" fmla="*/ 42881 w 475207"/>
                <a:gd name="connsiteY0" fmla="*/ 6498 h 247368"/>
                <a:gd name="connsiteX1" fmla="*/ 420444 w 475207"/>
                <a:gd name="connsiteY1" fmla="*/ 6498 h 247368"/>
                <a:gd name="connsiteX2" fmla="*/ 457549 w 475207"/>
                <a:gd name="connsiteY2" fmla="*/ 42301 h 247368"/>
                <a:gd name="connsiteX3" fmla="*/ 473172 w 475207"/>
                <a:gd name="connsiteY3" fmla="*/ 110002 h 247368"/>
                <a:gd name="connsiteX4" fmla="*/ 413283 w 475207"/>
                <a:gd name="connsiteY4" fmla="*/ 214808 h 247368"/>
                <a:gd name="connsiteX5" fmla="*/ 46787 w 475207"/>
                <a:gd name="connsiteY5" fmla="*/ 214157 h 247368"/>
                <a:gd name="connsiteX6" fmla="*/ 5125 w 475207"/>
                <a:gd name="connsiteY6" fmla="*/ 70944 h 247368"/>
                <a:gd name="connsiteX7" fmla="*/ 5125 w 475207"/>
                <a:gd name="connsiteY7" fmla="*/ 42301 h 247368"/>
                <a:gd name="connsiteX8" fmla="*/ 42881 w 475207"/>
                <a:gd name="connsiteY8" fmla="*/ 6498 h 247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5207" h="247368">
                  <a:moveTo>
                    <a:pt x="42881" y="6498"/>
                  </a:moveTo>
                  <a:cubicBezTo>
                    <a:pt x="155499" y="37745"/>
                    <a:pt x="332563" y="33188"/>
                    <a:pt x="420444" y="6498"/>
                  </a:cubicBezTo>
                  <a:cubicBezTo>
                    <a:pt x="447134" y="-1965"/>
                    <a:pt x="456898" y="24725"/>
                    <a:pt x="457549" y="42301"/>
                  </a:cubicBezTo>
                  <a:cubicBezTo>
                    <a:pt x="458200" y="53368"/>
                    <a:pt x="473824" y="99587"/>
                    <a:pt x="473172" y="110002"/>
                  </a:cubicBezTo>
                  <a:cubicBezTo>
                    <a:pt x="474475" y="162731"/>
                    <a:pt x="454945" y="199836"/>
                    <a:pt x="413283" y="214808"/>
                  </a:cubicBezTo>
                  <a:cubicBezTo>
                    <a:pt x="302618" y="255820"/>
                    <a:pt x="155499" y="254518"/>
                    <a:pt x="46787" y="214157"/>
                  </a:cubicBezTo>
                  <a:cubicBezTo>
                    <a:pt x="6427" y="199185"/>
                    <a:pt x="3823" y="121069"/>
                    <a:pt x="5125" y="70944"/>
                  </a:cubicBezTo>
                  <a:cubicBezTo>
                    <a:pt x="5125" y="61179"/>
                    <a:pt x="5125" y="51415"/>
                    <a:pt x="5125" y="42301"/>
                  </a:cubicBezTo>
                  <a:cubicBezTo>
                    <a:pt x="5776" y="19517"/>
                    <a:pt x="20748" y="639"/>
                    <a:pt x="42881" y="64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B209FCB-82AC-45E0-98D6-106EDFB0C07D}"/>
                </a:ext>
              </a:extLst>
            </p:cNvPr>
            <p:cNvSpPr/>
            <p:nvPr/>
          </p:nvSpPr>
          <p:spPr>
            <a:xfrm>
              <a:off x="2657774" y="3756030"/>
              <a:ext cx="1141128" cy="487982"/>
            </a:xfrm>
            <a:custGeom>
              <a:avLst/>
              <a:gdLst>
                <a:gd name="connsiteX0" fmla="*/ 183186 w 989474"/>
                <a:gd name="connsiteY0" fmla="*/ 75838 h 423130"/>
                <a:gd name="connsiteX1" fmla="*/ 905112 w 989474"/>
                <a:gd name="connsiteY1" fmla="*/ 4882 h 423130"/>
                <a:gd name="connsiteX2" fmla="*/ 948727 w 989474"/>
                <a:gd name="connsiteY2" fmla="*/ 351849 h 423130"/>
                <a:gd name="connsiteX3" fmla="*/ 230707 w 989474"/>
                <a:gd name="connsiteY3" fmla="*/ 422154 h 423130"/>
                <a:gd name="connsiteX4" fmla="*/ 183186 w 989474"/>
                <a:gd name="connsiteY4" fmla="*/ 75838 h 423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9474" h="423130">
                  <a:moveTo>
                    <a:pt x="183186" y="75838"/>
                  </a:moveTo>
                  <a:lnTo>
                    <a:pt x="905112" y="4882"/>
                  </a:lnTo>
                  <a:cubicBezTo>
                    <a:pt x="995597" y="108386"/>
                    <a:pt x="1007965" y="224259"/>
                    <a:pt x="948727" y="351849"/>
                  </a:cubicBezTo>
                  <a:lnTo>
                    <a:pt x="230707" y="422154"/>
                  </a:lnTo>
                  <a:cubicBezTo>
                    <a:pt x="-31634" y="451448"/>
                    <a:pt x="-88268" y="109688"/>
                    <a:pt x="183186" y="7583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CE4FF5B-2BD0-4713-AFBA-B2653A6267E5}"/>
                </a:ext>
              </a:extLst>
            </p:cNvPr>
            <p:cNvSpPr/>
            <p:nvPr/>
          </p:nvSpPr>
          <p:spPr>
            <a:xfrm>
              <a:off x="3767199" y="3687739"/>
              <a:ext cx="465460" cy="442938"/>
            </a:xfrm>
            <a:custGeom>
              <a:avLst/>
              <a:gdLst>
                <a:gd name="connsiteX0" fmla="*/ 148183 w 403601"/>
                <a:gd name="connsiteY0" fmla="*/ 28296 h 384072"/>
                <a:gd name="connsiteX1" fmla="*/ 287491 w 403601"/>
                <a:gd name="connsiteY1" fmla="*/ 107063 h 384072"/>
                <a:gd name="connsiteX2" fmla="*/ 404665 w 403601"/>
                <a:gd name="connsiteY2" fmla="*/ 209916 h 384072"/>
                <a:gd name="connsiteX3" fmla="*/ 101313 w 403601"/>
                <a:gd name="connsiteY3" fmla="*/ 360941 h 384072"/>
                <a:gd name="connsiteX4" fmla="*/ 148183 w 403601"/>
                <a:gd name="connsiteY4" fmla="*/ 28296 h 384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3601" h="384072">
                  <a:moveTo>
                    <a:pt x="148183" y="28296"/>
                  </a:moveTo>
                  <a:cubicBezTo>
                    <a:pt x="267962" y="-18574"/>
                    <a:pt x="357795" y="3559"/>
                    <a:pt x="287491" y="107063"/>
                  </a:cubicBezTo>
                  <a:cubicBezTo>
                    <a:pt x="340870" y="93393"/>
                    <a:pt x="401410" y="90789"/>
                    <a:pt x="404665" y="209916"/>
                  </a:cubicBezTo>
                  <a:cubicBezTo>
                    <a:pt x="409873" y="379168"/>
                    <a:pt x="291397" y="405207"/>
                    <a:pt x="101313" y="360941"/>
                  </a:cubicBezTo>
                  <a:cubicBezTo>
                    <a:pt x="-9352" y="335553"/>
                    <a:pt x="-60778" y="110969"/>
                    <a:pt x="148183" y="282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61078B8-0847-4441-9861-AA348815544A}"/>
                </a:ext>
              </a:extLst>
            </p:cNvPr>
            <p:cNvSpPr/>
            <p:nvPr/>
          </p:nvSpPr>
          <p:spPr>
            <a:xfrm>
              <a:off x="3676491" y="3692469"/>
              <a:ext cx="232731" cy="525520"/>
            </a:xfrm>
            <a:custGeom>
              <a:avLst/>
              <a:gdLst>
                <a:gd name="connsiteX0" fmla="*/ 49772 w 201800"/>
                <a:gd name="connsiteY0" fmla="*/ 406312 h 455678"/>
                <a:gd name="connsiteX1" fmla="*/ 6808 w 201800"/>
                <a:gd name="connsiteY1" fmla="*/ 63902 h 455678"/>
                <a:gd name="connsiteX2" fmla="*/ 46517 w 201800"/>
                <a:gd name="connsiteY2" fmla="*/ 6617 h 455678"/>
                <a:gd name="connsiteX3" fmla="*/ 150672 w 201800"/>
                <a:gd name="connsiteY3" fmla="*/ 52185 h 455678"/>
                <a:gd name="connsiteX4" fmla="*/ 191683 w 201800"/>
                <a:gd name="connsiteY4" fmla="*/ 384830 h 455678"/>
                <a:gd name="connsiteX5" fmla="*/ 116171 w 201800"/>
                <a:gd name="connsiteY5" fmla="*/ 453833 h 455678"/>
                <a:gd name="connsiteX6" fmla="*/ 49772 w 201800"/>
                <a:gd name="connsiteY6" fmla="*/ 406312 h 455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1800" h="455678">
                  <a:moveTo>
                    <a:pt x="49772" y="406312"/>
                  </a:moveTo>
                  <a:cubicBezTo>
                    <a:pt x="65395" y="300204"/>
                    <a:pt x="40658" y="140066"/>
                    <a:pt x="6808" y="63902"/>
                  </a:cubicBezTo>
                  <a:cubicBezTo>
                    <a:pt x="-3608" y="40467"/>
                    <a:pt x="30894" y="9221"/>
                    <a:pt x="46517" y="6617"/>
                  </a:cubicBezTo>
                  <a:cubicBezTo>
                    <a:pt x="94038" y="-544"/>
                    <a:pt x="132445" y="14429"/>
                    <a:pt x="150672" y="52185"/>
                  </a:cubicBezTo>
                  <a:cubicBezTo>
                    <a:pt x="198193" y="150481"/>
                    <a:pt x="214467" y="283279"/>
                    <a:pt x="191683" y="384830"/>
                  </a:cubicBezTo>
                  <a:cubicBezTo>
                    <a:pt x="183221" y="423238"/>
                    <a:pt x="160437" y="449277"/>
                    <a:pt x="116171" y="453833"/>
                  </a:cubicBezTo>
                  <a:cubicBezTo>
                    <a:pt x="95340" y="455786"/>
                    <a:pt x="46517" y="427143"/>
                    <a:pt x="49772" y="40631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B4165E9-ABBF-47DC-9CCF-0D23C5191CC2}"/>
                </a:ext>
              </a:extLst>
            </p:cNvPr>
            <p:cNvSpPr/>
            <p:nvPr/>
          </p:nvSpPr>
          <p:spPr>
            <a:xfrm>
              <a:off x="1191033" y="3236048"/>
              <a:ext cx="2011989" cy="1996975"/>
            </a:xfrm>
            <a:custGeom>
              <a:avLst/>
              <a:gdLst>
                <a:gd name="connsiteX0" fmla="*/ 873683 w 1744599"/>
                <a:gd name="connsiteY0" fmla="*/ 1732313 h 1731579"/>
                <a:gd name="connsiteX1" fmla="*/ 1743379 w 1744599"/>
                <a:gd name="connsiteY1" fmla="*/ 810539 h 1731579"/>
                <a:gd name="connsiteX2" fmla="*/ 873032 w 1744599"/>
                <a:gd name="connsiteY2" fmla="*/ 3337 h 1731579"/>
                <a:gd name="connsiteX3" fmla="*/ 3337 w 1744599"/>
                <a:gd name="connsiteY3" fmla="*/ 810539 h 1731579"/>
                <a:gd name="connsiteX4" fmla="*/ 873683 w 1744599"/>
                <a:gd name="connsiteY4" fmla="*/ 1732313 h 1731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4599" h="1731579">
                  <a:moveTo>
                    <a:pt x="873683" y="1732313"/>
                  </a:moveTo>
                  <a:cubicBezTo>
                    <a:pt x="1352797" y="1732313"/>
                    <a:pt x="1743379" y="1255152"/>
                    <a:pt x="1743379" y="810539"/>
                  </a:cubicBezTo>
                  <a:cubicBezTo>
                    <a:pt x="1743379" y="365927"/>
                    <a:pt x="1352797" y="3337"/>
                    <a:pt x="873032" y="3337"/>
                  </a:cubicBezTo>
                  <a:cubicBezTo>
                    <a:pt x="393268" y="3337"/>
                    <a:pt x="3337" y="365276"/>
                    <a:pt x="3337" y="810539"/>
                  </a:cubicBezTo>
                  <a:cubicBezTo>
                    <a:pt x="3337" y="1255152"/>
                    <a:pt x="394570" y="1732313"/>
                    <a:pt x="873683" y="1732313"/>
                  </a:cubicBezTo>
                  <a:close/>
                </a:path>
              </a:pathLst>
            </a:custGeom>
            <a:solidFill>
              <a:schemeClr val="accent1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5B52F0C-775E-40C0-8025-72018D82B75D}"/>
                </a:ext>
              </a:extLst>
            </p:cNvPr>
            <p:cNvSpPr/>
            <p:nvPr/>
          </p:nvSpPr>
          <p:spPr>
            <a:xfrm>
              <a:off x="1236829" y="4477775"/>
              <a:ext cx="1921901" cy="427923"/>
            </a:xfrm>
            <a:custGeom>
              <a:avLst/>
              <a:gdLst>
                <a:gd name="connsiteX0" fmla="*/ 1544833 w 1666482"/>
                <a:gd name="connsiteY0" fmla="*/ 238337 h 371052"/>
                <a:gd name="connsiteX1" fmla="*/ 125719 w 1666482"/>
                <a:gd name="connsiteY1" fmla="*/ 241592 h 371052"/>
                <a:gd name="connsiteX2" fmla="*/ 3337 w 1666482"/>
                <a:gd name="connsiteY2" fmla="*/ 3337 h 371052"/>
                <a:gd name="connsiteX3" fmla="*/ 1663961 w 1666482"/>
                <a:gd name="connsiteY3" fmla="*/ 3337 h 371052"/>
                <a:gd name="connsiteX4" fmla="*/ 1544833 w 1666482"/>
                <a:gd name="connsiteY4" fmla="*/ 238337 h 371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6482" h="371052">
                  <a:moveTo>
                    <a:pt x="1544833" y="238337"/>
                  </a:moveTo>
                  <a:cubicBezTo>
                    <a:pt x="1158808" y="407589"/>
                    <a:pt x="519556" y="414099"/>
                    <a:pt x="125719" y="241592"/>
                  </a:cubicBezTo>
                  <a:cubicBezTo>
                    <a:pt x="74943" y="168032"/>
                    <a:pt x="45650" y="90567"/>
                    <a:pt x="3337" y="3337"/>
                  </a:cubicBezTo>
                  <a:cubicBezTo>
                    <a:pt x="470082" y="300179"/>
                    <a:pt x="1196564" y="300179"/>
                    <a:pt x="1663961" y="3337"/>
                  </a:cubicBezTo>
                  <a:cubicBezTo>
                    <a:pt x="1620997" y="91869"/>
                    <a:pt x="1602119" y="153711"/>
                    <a:pt x="1544833" y="2383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B51B9B0-B0FE-42E7-A511-E65BA468F850}"/>
                </a:ext>
              </a:extLst>
            </p:cNvPr>
            <p:cNvSpPr/>
            <p:nvPr/>
          </p:nvSpPr>
          <p:spPr>
            <a:xfrm>
              <a:off x="995841" y="2483053"/>
              <a:ext cx="2402375" cy="1433917"/>
            </a:xfrm>
            <a:custGeom>
              <a:avLst/>
              <a:gdLst>
                <a:gd name="connsiteX0" fmla="*/ 2082534 w 2083103"/>
                <a:gd name="connsiteY0" fmla="*/ 624362 h 1243352"/>
                <a:gd name="connsiteX1" fmla="*/ 1042936 w 2083103"/>
                <a:gd name="connsiteY1" fmla="*/ 1245387 h 1243352"/>
                <a:gd name="connsiteX2" fmla="*/ 3337 w 2083103"/>
                <a:gd name="connsiteY2" fmla="*/ 624362 h 1243352"/>
                <a:gd name="connsiteX3" fmla="*/ 1042936 w 2083103"/>
                <a:gd name="connsiteY3" fmla="*/ 3337 h 1243352"/>
                <a:gd name="connsiteX4" fmla="*/ 2082534 w 2083103"/>
                <a:gd name="connsiteY4" fmla="*/ 624362 h 124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3103" h="1243352">
                  <a:moveTo>
                    <a:pt x="2082534" y="624362"/>
                  </a:moveTo>
                  <a:cubicBezTo>
                    <a:pt x="2082534" y="967345"/>
                    <a:pt x="1617090" y="1245387"/>
                    <a:pt x="1042936" y="1245387"/>
                  </a:cubicBezTo>
                  <a:cubicBezTo>
                    <a:pt x="468781" y="1245387"/>
                    <a:pt x="3337" y="967345"/>
                    <a:pt x="3337" y="624362"/>
                  </a:cubicBezTo>
                  <a:cubicBezTo>
                    <a:pt x="3337" y="281379"/>
                    <a:pt x="468781" y="3337"/>
                    <a:pt x="1042936" y="3337"/>
                  </a:cubicBezTo>
                  <a:cubicBezTo>
                    <a:pt x="1617090" y="3337"/>
                    <a:pt x="2082534" y="281379"/>
                    <a:pt x="2082534" y="624362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B365E4F-E895-4C6D-98BC-F28089BB3769}"/>
                </a:ext>
              </a:extLst>
            </p:cNvPr>
            <p:cNvSpPr/>
            <p:nvPr/>
          </p:nvSpPr>
          <p:spPr>
            <a:xfrm>
              <a:off x="1006350" y="2782599"/>
              <a:ext cx="938428" cy="870861"/>
            </a:xfrm>
            <a:custGeom>
              <a:avLst/>
              <a:gdLst>
                <a:gd name="connsiteX0" fmla="*/ 814445 w 813712"/>
                <a:gd name="connsiteY0" fmla="*/ 378295 h 755124"/>
                <a:gd name="connsiteX1" fmla="*/ 408891 w 813712"/>
                <a:gd name="connsiteY1" fmla="*/ 753254 h 755124"/>
                <a:gd name="connsiteX2" fmla="*/ 3337 w 813712"/>
                <a:gd name="connsiteY2" fmla="*/ 378295 h 755124"/>
                <a:gd name="connsiteX3" fmla="*/ 408891 w 813712"/>
                <a:gd name="connsiteY3" fmla="*/ 3337 h 755124"/>
                <a:gd name="connsiteX4" fmla="*/ 814445 w 813712"/>
                <a:gd name="connsiteY4" fmla="*/ 378295 h 755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3712" h="755124">
                  <a:moveTo>
                    <a:pt x="814445" y="378295"/>
                  </a:moveTo>
                  <a:cubicBezTo>
                    <a:pt x="814445" y="585379"/>
                    <a:pt x="632872" y="753254"/>
                    <a:pt x="408891" y="753254"/>
                  </a:cubicBezTo>
                  <a:cubicBezTo>
                    <a:pt x="184909" y="753254"/>
                    <a:pt x="3337" y="585379"/>
                    <a:pt x="3337" y="378295"/>
                  </a:cubicBezTo>
                  <a:cubicBezTo>
                    <a:pt x="3337" y="171211"/>
                    <a:pt x="184909" y="3337"/>
                    <a:pt x="408891" y="3337"/>
                  </a:cubicBezTo>
                  <a:cubicBezTo>
                    <a:pt x="632872" y="3337"/>
                    <a:pt x="814445" y="171211"/>
                    <a:pt x="814445" y="378295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019F81C-D49D-46C8-ABB6-DB5805108E0A}"/>
                </a:ext>
              </a:extLst>
            </p:cNvPr>
            <p:cNvSpPr/>
            <p:nvPr/>
          </p:nvSpPr>
          <p:spPr>
            <a:xfrm>
              <a:off x="1356196" y="2373445"/>
              <a:ext cx="1681662" cy="1456439"/>
            </a:xfrm>
            <a:custGeom>
              <a:avLst/>
              <a:gdLst>
                <a:gd name="connsiteX0" fmla="*/ 1457603 w 1458172"/>
                <a:gd name="connsiteY0" fmla="*/ 633475 h 1262881"/>
                <a:gd name="connsiteX1" fmla="*/ 730470 w 1458172"/>
                <a:gd name="connsiteY1" fmla="*/ 1263614 h 1262881"/>
                <a:gd name="connsiteX2" fmla="*/ 3337 w 1458172"/>
                <a:gd name="connsiteY2" fmla="*/ 633475 h 1262881"/>
                <a:gd name="connsiteX3" fmla="*/ 730470 w 1458172"/>
                <a:gd name="connsiteY3" fmla="*/ 3337 h 1262881"/>
                <a:gd name="connsiteX4" fmla="*/ 1457603 w 1458172"/>
                <a:gd name="connsiteY4" fmla="*/ 633475 h 1262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58172" h="1262881">
                  <a:moveTo>
                    <a:pt x="1457603" y="633475"/>
                  </a:moveTo>
                  <a:cubicBezTo>
                    <a:pt x="1457603" y="981492"/>
                    <a:pt x="1132055" y="1263614"/>
                    <a:pt x="730470" y="1263614"/>
                  </a:cubicBezTo>
                  <a:cubicBezTo>
                    <a:pt x="328885" y="1263614"/>
                    <a:pt x="3337" y="981492"/>
                    <a:pt x="3337" y="633475"/>
                  </a:cubicBezTo>
                  <a:cubicBezTo>
                    <a:pt x="3337" y="285459"/>
                    <a:pt x="328885" y="3337"/>
                    <a:pt x="730470" y="3337"/>
                  </a:cubicBezTo>
                  <a:cubicBezTo>
                    <a:pt x="1132055" y="3337"/>
                    <a:pt x="1457603" y="285459"/>
                    <a:pt x="1457603" y="633475"/>
                  </a:cubicBezTo>
                  <a:close/>
                </a:path>
              </a:pathLst>
            </a:custGeom>
            <a:solidFill>
              <a:srgbClr val="E9C6B2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7C5A150D-B563-49D7-9FAF-6AFA7CA874F9}"/>
                </a:ext>
              </a:extLst>
            </p:cNvPr>
            <p:cNvSpPr/>
            <p:nvPr/>
          </p:nvSpPr>
          <p:spPr>
            <a:xfrm>
              <a:off x="1307868" y="3024808"/>
              <a:ext cx="998487" cy="870861"/>
            </a:xfrm>
            <a:custGeom>
              <a:avLst/>
              <a:gdLst>
                <a:gd name="connsiteX0" fmla="*/ 435173 w 865789"/>
                <a:gd name="connsiteY0" fmla="*/ 754800 h 755124"/>
                <a:gd name="connsiteX1" fmla="*/ 865464 w 865789"/>
                <a:gd name="connsiteY1" fmla="*/ 379841 h 755124"/>
                <a:gd name="connsiteX2" fmla="*/ 435173 w 865789"/>
                <a:gd name="connsiteY2" fmla="*/ 4882 h 755124"/>
                <a:gd name="connsiteX3" fmla="*/ 4882 w 865789"/>
                <a:gd name="connsiteY3" fmla="*/ 379841 h 755124"/>
                <a:gd name="connsiteX4" fmla="*/ 435173 w 865789"/>
                <a:gd name="connsiteY4" fmla="*/ 754800 h 755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789" h="755124">
                  <a:moveTo>
                    <a:pt x="435173" y="754800"/>
                  </a:moveTo>
                  <a:cubicBezTo>
                    <a:pt x="672126" y="754800"/>
                    <a:pt x="865464" y="586198"/>
                    <a:pt x="865464" y="379841"/>
                  </a:cubicBezTo>
                  <a:cubicBezTo>
                    <a:pt x="865464" y="173483"/>
                    <a:pt x="672126" y="4882"/>
                    <a:pt x="435173" y="4882"/>
                  </a:cubicBezTo>
                  <a:cubicBezTo>
                    <a:pt x="198220" y="4882"/>
                    <a:pt x="4882" y="173483"/>
                    <a:pt x="4882" y="379841"/>
                  </a:cubicBezTo>
                  <a:cubicBezTo>
                    <a:pt x="4882" y="586198"/>
                    <a:pt x="198871" y="754800"/>
                    <a:pt x="435173" y="7548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D2B01C31-9AE3-4FC2-969B-7A63956A87D7}"/>
                </a:ext>
              </a:extLst>
            </p:cNvPr>
            <p:cNvSpPr/>
            <p:nvPr/>
          </p:nvSpPr>
          <p:spPr>
            <a:xfrm>
              <a:off x="2084886" y="3024808"/>
              <a:ext cx="998487" cy="870861"/>
            </a:xfrm>
            <a:custGeom>
              <a:avLst/>
              <a:gdLst>
                <a:gd name="connsiteX0" fmla="*/ 435173 w 865789"/>
                <a:gd name="connsiteY0" fmla="*/ 754800 h 755124"/>
                <a:gd name="connsiteX1" fmla="*/ 865465 w 865789"/>
                <a:gd name="connsiteY1" fmla="*/ 379841 h 755124"/>
                <a:gd name="connsiteX2" fmla="*/ 435173 w 865789"/>
                <a:gd name="connsiteY2" fmla="*/ 4882 h 755124"/>
                <a:gd name="connsiteX3" fmla="*/ 4882 w 865789"/>
                <a:gd name="connsiteY3" fmla="*/ 379841 h 755124"/>
                <a:gd name="connsiteX4" fmla="*/ 435173 w 865789"/>
                <a:gd name="connsiteY4" fmla="*/ 754800 h 755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789" h="755124">
                  <a:moveTo>
                    <a:pt x="435173" y="754800"/>
                  </a:moveTo>
                  <a:cubicBezTo>
                    <a:pt x="672126" y="754800"/>
                    <a:pt x="865465" y="586198"/>
                    <a:pt x="865465" y="379841"/>
                  </a:cubicBezTo>
                  <a:cubicBezTo>
                    <a:pt x="865465" y="173483"/>
                    <a:pt x="672126" y="4882"/>
                    <a:pt x="435173" y="4882"/>
                  </a:cubicBezTo>
                  <a:cubicBezTo>
                    <a:pt x="198220" y="4882"/>
                    <a:pt x="4882" y="173483"/>
                    <a:pt x="4882" y="379841"/>
                  </a:cubicBezTo>
                  <a:cubicBezTo>
                    <a:pt x="4882" y="586198"/>
                    <a:pt x="198220" y="754800"/>
                    <a:pt x="435173" y="7548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F88BD276-BBAA-4120-8A50-7E8AADB59253}"/>
                </a:ext>
              </a:extLst>
            </p:cNvPr>
            <p:cNvSpPr/>
            <p:nvPr/>
          </p:nvSpPr>
          <p:spPr>
            <a:xfrm>
              <a:off x="1182024" y="3369680"/>
              <a:ext cx="938428" cy="945935"/>
            </a:xfrm>
            <a:custGeom>
              <a:avLst/>
              <a:gdLst>
                <a:gd name="connsiteX0" fmla="*/ 408891 w 813712"/>
                <a:gd name="connsiteY0" fmla="*/ 818351 h 820221"/>
                <a:gd name="connsiteX1" fmla="*/ 814445 w 813712"/>
                <a:gd name="connsiteY1" fmla="*/ 410844 h 820221"/>
                <a:gd name="connsiteX2" fmla="*/ 408891 w 813712"/>
                <a:gd name="connsiteY2" fmla="*/ 3337 h 820221"/>
                <a:gd name="connsiteX3" fmla="*/ 3337 w 813712"/>
                <a:gd name="connsiteY3" fmla="*/ 410844 h 820221"/>
                <a:gd name="connsiteX4" fmla="*/ 408891 w 813712"/>
                <a:gd name="connsiteY4" fmla="*/ 818351 h 820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3712" h="820221">
                  <a:moveTo>
                    <a:pt x="408891" y="818351"/>
                  </a:moveTo>
                  <a:cubicBezTo>
                    <a:pt x="632174" y="818351"/>
                    <a:pt x="814445" y="635428"/>
                    <a:pt x="814445" y="410844"/>
                  </a:cubicBezTo>
                  <a:cubicBezTo>
                    <a:pt x="814445" y="186259"/>
                    <a:pt x="632174" y="3337"/>
                    <a:pt x="408891" y="3337"/>
                  </a:cubicBezTo>
                  <a:cubicBezTo>
                    <a:pt x="185608" y="3337"/>
                    <a:pt x="3337" y="186259"/>
                    <a:pt x="3337" y="410844"/>
                  </a:cubicBezTo>
                  <a:cubicBezTo>
                    <a:pt x="3337" y="635428"/>
                    <a:pt x="185608" y="818351"/>
                    <a:pt x="408891" y="818351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DAB24BA4-0BB9-475F-AF3A-6F7CE24EA865}"/>
                </a:ext>
              </a:extLst>
            </p:cNvPr>
            <p:cNvSpPr/>
            <p:nvPr/>
          </p:nvSpPr>
          <p:spPr>
            <a:xfrm>
              <a:off x="1021366" y="3266077"/>
              <a:ext cx="683176" cy="690683"/>
            </a:xfrm>
            <a:custGeom>
              <a:avLst/>
              <a:gdLst>
                <a:gd name="connsiteX0" fmla="*/ 298226 w 592382"/>
                <a:gd name="connsiteY0" fmla="*/ 595719 h 598892"/>
                <a:gd name="connsiteX1" fmla="*/ 593115 w 592382"/>
                <a:gd name="connsiteY1" fmla="*/ 299528 h 598892"/>
                <a:gd name="connsiteX2" fmla="*/ 298226 w 592382"/>
                <a:gd name="connsiteY2" fmla="*/ 3337 h 598892"/>
                <a:gd name="connsiteX3" fmla="*/ 3337 w 592382"/>
                <a:gd name="connsiteY3" fmla="*/ 299528 h 598892"/>
                <a:gd name="connsiteX4" fmla="*/ 298226 w 592382"/>
                <a:gd name="connsiteY4" fmla="*/ 595719 h 598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2382" h="598892">
                  <a:moveTo>
                    <a:pt x="298226" y="595719"/>
                  </a:moveTo>
                  <a:cubicBezTo>
                    <a:pt x="460318" y="595719"/>
                    <a:pt x="593115" y="462921"/>
                    <a:pt x="593115" y="299528"/>
                  </a:cubicBezTo>
                  <a:cubicBezTo>
                    <a:pt x="593115" y="136135"/>
                    <a:pt x="460969" y="3337"/>
                    <a:pt x="298226" y="3337"/>
                  </a:cubicBezTo>
                  <a:cubicBezTo>
                    <a:pt x="135484" y="3337"/>
                    <a:pt x="3337" y="136135"/>
                    <a:pt x="3337" y="299528"/>
                  </a:cubicBezTo>
                  <a:cubicBezTo>
                    <a:pt x="3988" y="462921"/>
                    <a:pt x="136135" y="595719"/>
                    <a:pt x="298226" y="595719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6D7724B-A4B7-49EA-B629-987D57B79460}"/>
                </a:ext>
              </a:extLst>
            </p:cNvPr>
            <p:cNvSpPr/>
            <p:nvPr/>
          </p:nvSpPr>
          <p:spPr>
            <a:xfrm>
              <a:off x="2693268" y="3266077"/>
              <a:ext cx="683176" cy="690683"/>
            </a:xfrm>
            <a:custGeom>
              <a:avLst/>
              <a:gdLst>
                <a:gd name="connsiteX0" fmla="*/ 298226 w 592382"/>
                <a:gd name="connsiteY0" fmla="*/ 595719 h 598892"/>
                <a:gd name="connsiteX1" fmla="*/ 593115 w 592382"/>
                <a:gd name="connsiteY1" fmla="*/ 299528 h 598892"/>
                <a:gd name="connsiteX2" fmla="*/ 298226 w 592382"/>
                <a:gd name="connsiteY2" fmla="*/ 3337 h 598892"/>
                <a:gd name="connsiteX3" fmla="*/ 3337 w 592382"/>
                <a:gd name="connsiteY3" fmla="*/ 299528 h 598892"/>
                <a:gd name="connsiteX4" fmla="*/ 298226 w 592382"/>
                <a:gd name="connsiteY4" fmla="*/ 595719 h 598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2382" h="598892">
                  <a:moveTo>
                    <a:pt x="298226" y="595719"/>
                  </a:moveTo>
                  <a:cubicBezTo>
                    <a:pt x="460318" y="595719"/>
                    <a:pt x="593115" y="462921"/>
                    <a:pt x="593115" y="299528"/>
                  </a:cubicBezTo>
                  <a:cubicBezTo>
                    <a:pt x="593115" y="136135"/>
                    <a:pt x="460969" y="3337"/>
                    <a:pt x="298226" y="3337"/>
                  </a:cubicBezTo>
                  <a:cubicBezTo>
                    <a:pt x="136135" y="3337"/>
                    <a:pt x="3337" y="136135"/>
                    <a:pt x="3337" y="299528"/>
                  </a:cubicBezTo>
                  <a:cubicBezTo>
                    <a:pt x="3337" y="462921"/>
                    <a:pt x="136135" y="595719"/>
                    <a:pt x="298226" y="595719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59C9F54F-47F1-4563-8DA7-4DB799C164D7}"/>
                </a:ext>
              </a:extLst>
            </p:cNvPr>
            <p:cNvSpPr/>
            <p:nvPr/>
          </p:nvSpPr>
          <p:spPr>
            <a:xfrm>
              <a:off x="2293122" y="3370431"/>
              <a:ext cx="938428" cy="945935"/>
            </a:xfrm>
            <a:custGeom>
              <a:avLst/>
              <a:gdLst>
                <a:gd name="connsiteX0" fmla="*/ 814445 w 813712"/>
                <a:gd name="connsiteY0" fmla="*/ 410844 h 820221"/>
                <a:gd name="connsiteX1" fmla="*/ 408891 w 813712"/>
                <a:gd name="connsiteY1" fmla="*/ 818351 h 820221"/>
                <a:gd name="connsiteX2" fmla="*/ 3337 w 813712"/>
                <a:gd name="connsiteY2" fmla="*/ 410844 h 820221"/>
                <a:gd name="connsiteX3" fmla="*/ 408891 w 813712"/>
                <a:gd name="connsiteY3" fmla="*/ 3337 h 820221"/>
                <a:gd name="connsiteX4" fmla="*/ 814445 w 813712"/>
                <a:gd name="connsiteY4" fmla="*/ 410844 h 820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3712" h="820221">
                  <a:moveTo>
                    <a:pt x="814445" y="410844"/>
                  </a:moveTo>
                  <a:cubicBezTo>
                    <a:pt x="814445" y="635904"/>
                    <a:pt x="632872" y="818351"/>
                    <a:pt x="408891" y="818351"/>
                  </a:cubicBezTo>
                  <a:cubicBezTo>
                    <a:pt x="184910" y="818351"/>
                    <a:pt x="3337" y="635904"/>
                    <a:pt x="3337" y="410844"/>
                  </a:cubicBezTo>
                  <a:cubicBezTo>
                    <a:pt x="3337" y="185784"/>
                    <a:pt x="184910" y="3337"/>
                    <a:pt x="408891" y="3337"/>
                  </a:cubicBezTo>
                  <a:cubicBezTo>
                    <a:pt x="632872" y="3337"/>
                    <a:pt x="814445" y="185784"/>
                    <a:pt x="814445" y="410844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80DD43A3-84E7-4E24-B519-AF4DED3DD42F}"/>
                </a:ext>
              </a:extLst>
            </p:cNvPr>
            <p:cNvSpPr/>
            <p:nvPr/>
          </p:nvSpPr>
          <p:spPr>
            <a:xfrm>
              <a:off x="1522110" y="3949252"/>
              <a:ext cx="495490" cy="502998"/>
            </a:xfrm>
            <a:custGeom>
              <a:avLst/>
              <a:gdLst>
                <a:gd name="connsiteX0" fmla="*/ 431675 w 429640"/>
                <a:gd name="connsiteY0" fmla="*/ 218157 h 436149"/>
                <a:gd name="connsiteX1" fmla="*/ 217506 w 429640"/>
                <a:gd name="connsiteY1" fmla="*/ 432977 h 436149"/>
                <a:gd name="connsiteX2" fmla="*/ 3337 w 429640"/>
                <a:gd name="connsiteY2" fmla="*/ 218157 h 436149"/>
                <a:gd name="connsiteX3" fmla="*/ 217506 w 429640"/>
                <a:gd name="connsiteY3" fmla="*/ 3337 h 436149"/>
                <a:gd name="connsiteX4" fmla="*/ 431675 w 429640"/>
                <a:gd name="connsiteY4" fmla="*/ 218157 h 436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9640" h="436149">
                  <a:moveTo>
                    <a:pt x="431675" y="218157"/>
                  </a:moveTo>
                  <a:cubicBezTo>
                    <a:pt x="431675" y="336799"/>
                    <a:pt x="335788" y="432977"/>
                    <a:pt x="217506" y="432977"/>
                  </a:cubicBezTo>
                  <a:cubicBezTo>
                    <a:pt x="99224" y="432977"/>
                    <a:pt x="3337" y="336799"/>
                    <a:pt x="3337" y="218157"/>
                  </a:cubicBezTo>
                  <a:cubicBezTo>
                    <a:pt x="3337" y="99515"/>
                    <a:pt x="99224" y="3337"/>
                    <a:pt x="217506" y="3337"/>
                  </a:cubicBezTo>
                  <a:cubicBezTo>
                    <a:pt x="335788" y="3337"/>
                    <a:pt x="431675" y="99515"/>
                    <a:pt x="431675" y="218157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CA378E1B-89D1-4827-B985-9CC6ED24147C}"/>
                </a:ext>
              </a:extLst>
            </p:cNvPr>
            <p:cNvSpPr/>
            <p:nvPr/>
          </p:nvSpPr>
          <p:spPr>
            <a:xfrm>
              <a:off x="2362942" y="3949252"/>
              <a:ext cx="495490" cy="502998"/>
            </a:xfrm>
            <a:custGeom>
              <a:avLst/>
              <a:gdLst>
                <a:gd name="connsiteX0" fmla="*/ 431675 w 429640"/>
                <a:gd name="connsiteY0" fmla="*/ 218157 h 436149"/>
                <a:gd name="connsiteX1" fmla="*/ 217506 w 429640"/>
                <a:gd name="connsiteY1" fmla="*/ 432977 h 436149"/>
                <a:gd name="connsiteX2" fmla="*/ 3337 w 429640"/>
                <a:gd name="connsiteY2" fmla="*/ 218157 h 436149"/>
                <a:gd name="connsiteX3" fmla="*/ 217506 w 429640"/>
                <a:gd name="connsiteY3" fmla="*/ 3337 h 436149"/>
                <a:gd name="connsiteX4" fmla="*/ 431675 w 429640"/>
                <a:gd name="connsiteY4" fmla="*/ 218157 h 436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9640" h="436149">
                  <a:moveTo>
                    <a:pt x="431675" y="218157"/>
                  </a:moveTo>
                  <a:cubicBezTo>
                    <a:pt x="431675" y="336799"/>
                    <a:pt x="335788" y="432977"/>
                    <a:pt x="217506" y="432977"/>
                  </a:cubicBezTo>
                  <a:cubicBezTo>
                    <a:pt x="99224" y="432977"/>
                    <a:pt x="3337" y="336799"/>
                    <a:pt x="3337" y="218157"/>
                  </a:cubicBezTo>
                  <a:cubicBezTo>
                    <a:pt x="3337" y="99515"/>
                    <a:pt x="99224" y="3337"/>
                    <a:pt x="217506" y="3337"/>
                  </a:cubicBezTo>
                  <a:cubicBezTo>
                    <a:pt x="335788" y="3337"/>
                    <a:pt x="431675" y="99515"/>
                    <a:pt x="431675" y="218157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5A1CC133-6F17-4642-A6EE-95E3F2CEC3A9}"/>
                </a:ext>
              </a:extLst>
            </p:cNvPr>
            <p:cNvSpPr/>
            <p:nvPr/>
          </p:nvSpPr>
          <p:spPr>
            <a:xfrm>
              <a:off x="1726312" y="3650457"/>
              <a:ext cx="938428" cy="1021010"/>
            </a:xfrm>
            <a:custGeom>
              <a:avLst/>
              <a:gdLst>
                <a:gd name="connsiteX0" fmla="*/ 814445 w 813712"/>
                <a:gd name="connsiteY0" fmla="*/ 445345 h 885318"/>
                <a:gd name="connsiteX1" fmla="*/ 408891 w 813712"/>
                <a:gd name="connsiteY1" fmla="*/ 887354 h 885318"/>
                <a:gd name="connsiteX2" fmla="*/ 3337 w 813712"/>
                <a:gd name="connsiteY2" fmla="*/ 445345 h 885318"/>
                <a:gd name="connsiteX3" fmla="*/ 408891 w 813712"/>
                <a:gd name="connsiteY3" fmla="*/ 3337 h 885318"/>
                <a:gd name="connsiteX4" fmla="*/ 814445 w 813712"/>
                <a:gd name="connsiteY4" fmla="*/ 445345 h 885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3712" h="885318">
                  <a:moveTo>
                    <a:pt x="814445" y="445345"/>
                  </a:moveTo>
                  <a:cubicBezTo>
                    <a:pt x="814445" y="689460"/>
                    <a:pt x="632872" y="887354"/>
                    <a:pt x="408891" y="887354"/>
                  </a:cubicBezTo>
                  <a:cubicBezTo>
                    <a:pt x="184910" y="887354"/>
                    <a:pt x="3337" y="689460"/>
                    <a:pt x="3337" y="445345"/>
                  </a:cubicBezTo>
                  <a:cubicBezTo>
                    <a:pt x="3337" y="201231"/>
                    <a:pt x="184909" y="3337"/>
                    <a:pt x="408891" y="3337"/>
                  </a:cubicBezTo>
                  <a:cubicBezTo>
                    <a:pt x="632872" y="3337"/>
                    <a:pt x="814445" y="201231"/>
                    <a:pt x="814445" y="445345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FD45F30D-28AE-403C-B7F2-442B14ADB3C9}"/>
                </a:ext>
              </a:extLst>
            </p:cNvPr>
            <p:cNvSpPr/>
            <p:nvPr/>
          </p:nvSpPr>
          <p:spPr>
            <a:xfrm>
              <a:off x="1966551" y="2856172"/>
              <a:ext cx="457953" cy="457953"/>
            </a:xfrm>
            <a:custGeom>
              <a:avLst/>
              <a:gdLst>
                <a:gd name="connsiteX0" fmla="*/ 201231 w 397091"/>
                <a:gd name="connsiteY0" fmla="*/ 399126 h 397091"/>
                <a:gd name="connsiteX1" fmla="*/ 399126 w 397091"/>
                <a:gd name="connsiteY1" fmla="*/ 201231 h 397091"/>
                <a:gd name="connsiteX2" fmla="*/ 201231 w 397091"/>
                <a:gd name="connsiteY2" fmla="*/ 3337 h 397091"/>
                <a:gd name="connsiteX3" fmla="*/ 3337 w 397091"/>
                <a:gd name="connsiteY3" fmla="*/ 201231 h 397091"/>
                <a:gd name="connsiteX4" fmla="*/ 201231 w 397091"/>
                <a:gd name="connsiteY4" fmla="*/ 399126 h 397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7091" h="397091">
                  <a:moveTo>
                    <a:pt x="201231" y="399126"/>
                  </a:moveTo>
                  <a:cubicBezTo>
                    <a:pt x="310594" y="399126"/>
                    <a:pt x="399126" y="309943"/>
                    <a:pt x="399126" y="201231"/>
                  </a:cubicBezTo>
                  <a:cubicBezTo>
                    <a:pt x="399126" y="92520"/>
                    <a:pt x="309944" y="3337"/>
                    <a:pt x="201231" y="3337"/>
                  </a:cubicBezTo>
                  <a:cubicBezTo>
                    <a:pt x="92520" y="3337"/>
                    <a:pt x="3337" y="92520"/>
                    <a:pt x="3337" y="201231"/>
                  </a:cubicBezTo>
                  <a:cubicBezTo>
                    <a:pt x="3337" y="309943"/>
                    <a:pt x="91869" y="399126"/>
                    <a:pt x="201231" y="399126"/>
                  </a:cubicBezTo>
                  <a:close/>
                </a:path>
              </a:pathLst>
            </a:custGeom>
            <a:solidFill>
              <a:srgbClr val="DEA89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C55CF89F-19A1-44F9-AE3C-20C0ABC3BD72}"/>
                </a:ext>
              </a:extLst>
            </p:cNvPr>
            <p:cNvSpPr/>
            <p:nvPr/>
          </p:nvSpPr>
          <p:spPr>
            <a:xfrm>
              <a:off x="2315846" y="2615878"/>
              <a:ext cx="435431" cy="195193"/>
            </a:xfrm>
            <a:custGeom>
              <a:avLst/>
              <a:gdLst>
                <a:gd name="connsiteX0" fmla="*/ 222539 w 377562"/>
                <a:gd name="connsiteY0" fmla="*/ 18358 h 169252"/>
                <a:gd name="connsiteX1" fmla="*/ 4464 w 377562"/>
                <a:gd name="connsiteY1" fmla="*/ 50907 h 169252"/>
                <a:gd name="connsiteX2" fmla="*/ 203661 w 377562"/>
                <a:gd name="connsiteY2" fmla="*/ 104286 h 169252"/>
                <a:gd name="connsiteX3" fmla="*/ 377470 w 377562"/>
                <a:gd name="connsiteY3" fmla="*/ 155713 h 169252"/>
                <a:gd name="connsiteX4" fmla="*/ 222539 w 377562"/>
                <a:gd name="connsiteY4" fmla="*/ 18358 h 169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7562" h="169252">
                  <a:moveTo>
                    <a:pt x="222539" y="18358"/>
                  </a:moveTo>
                  <a:cubicBezTo>
                    <a:pt x="122940" y="-10935"/>
                    <a:pt x="18134" y="4037"/>
                    <a:pt x="4464" y="50907"/>
                  </a:cubicBezTo>
                  <a:cubicBezTo>
                    <a:pt x="-9206" y="97776"/>
                    <a:pt x="104062" y="75643"/>
                    <a:pt x="203661" y="104286"/>
                  </a:cubicBezTo>
                  <a:cubicBezTo>
                    <a:pt x="303259" y="133580"/>
                    <a:pt x="363799" y="202583"/>
                    <a:pt x="377470" y="155713"/>
                  </a:cubicBezTo>
                  <a:cubicBezTo>
                    <a:pt x="391140" y="108843"/>
                    <a:pt x="322137" y="47652"/>
                    <a:pt x="222539" y="18358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5178E97D-634E-45CF-B86B-0EEA0B46484E}"/>
                </a:ext>
              </a:extLst>
            </p:cNvPr>
            <p:cNvSpPr/>
            <p:nvPr/>
          </p:nvSpPr>
          <p:spPr>
            <a:xfrm>
              <a:off x="1653589" y="2615878"/>
              <a:ext cx="435431" cy="195193"/>
            </a:xfrm>
            <a:custGeom>
              <a:avLst/>
              <a:gdLst>
                <a:gd name="connsiteX0" fmla="*/ 160134 w 377562"/>
                <a:gd name="connsiteY0" fmla="*/ 18358 h 169252"/>
                <a:gd name="connsiteX1" fmla="*/ 378209 w 377562"/>
                <a:gd name="connsiteY1" fmla="*/ 50907 h 169252"/>
                <a:gd name="connsiteX2" fmla="*/ 179012 w 377562"/>
                <a:gd name="connsiteY2" fmla="*/ 104286 h 169252"/>
                <a:gd name="connsiteX3" fmla="*/ 5203 w 377562"/>
                <a:gd name="connsiteY3" fmla="*/ 155713 h 169252"/>
                <a:gd name="connsiteX4" fmla="*/ 160134 w 377562"/>
                <a:gd name="connsiteY4" fmla="*/ 18358 h 169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7562" h="169252">
                  <a:moveTo>
                    <a:pt x="160134" y="18358"/>
                  </a:moveTo>
                  <a:cubicBezTo>
                    <a:pt x="259733" y="-10935"/>
                    <a:pt x="364539" y="4037"/>
                    <a:pt x="378209" y="50907"/>
                  </a:cubicBezTo>
                  <a:cubicBezTo>
                    <a:pt x="391880" y="97776"/>
                    <a:pt x="278611" y="75643"/>
                    <a:pt x="179012" y="104286"/>
                  </a:cubicBezTo>
                  <a:cubicBezTo>
                    <a:pt x="79414" y="133580"/>
                    <a:pt x="18874" y="202583"/>
                    <a:pt x="5203" y="155713"/>
                  </a:cubicBezTo>
                  <a:cubicBezTo>
                    <a:pt x="-9118" y="108843"/>
                    <a:pt x="60536" y="47652"/>
                    <a:pt x="160134" y="18358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000B481B-17B8-41B0-B98A-57408BD0DCA2}"/>
                </a:ext>
              </a:extLst>
            </p:cNvPr>
            <p:cNvSpPr/>
            <p:nvPr/>
          </p:nvSpPr>
          <p:spPr>
            <a:xfrm>
              <a:off x="1975735" y="3324811"/>
              <a:ext cx="442938" cy="255253"/>
            </a:xfrm>
            <a:custGeom>
              <a:avLst/>
              <a:gdLst>
                <a:gd name="connsiteX0" fmla="*/ 5788 w 384072"/>
                <a:gd name="connsiteY0" fmla="*/ 27270 h 221329"/>
                <a:gd name="connsiteX1" fmla="*/ 10345 w 384072"/>
                <a:gd name="connsiteY1" fmla="*/ 5788 h 221329"/>
                <a:gd name="connsiteX2" fmla="*/ 31827 w 384072"/>
                <a:gd name="connsiteY2" fmla="*/ 10345 h 221329"/>
                <a:gd name="connsiteX3" fmla="*/ 66979 w 384072"/>
                <a:gd name="connsiteY3" fmla="*/ 42242 h 221329"/>
                <a:gd name="connsiteX4" fmla="*/ 193918 w 384072"/>
                <a:gd name="connsiteY4" fmla="*/ 74140 h 221329"/>
                <a:gd name="connsiteX5" fmla="*/ 320206 w 384072"/>
                <a:gd name="connsiteY5" fmla="*/ 45497 h 221329"/>
                <a:gd name="connsiteX6" fmla="*/ 354708 w 384072"/>
                <a:gd name="connsiteY6" fmla="*/ 11647 h 221329"/>
                <a:gd name="connsiteX7" fmla="*/ 375539 w 384072"/>
                <a:gd name="connsiteY7" fmla="*/ 6439 h 221329"/>
                <a:gd name="connsiteX8" fmla="*/ 380747 w 384072"/>
                <a:gd name="connsiteY8" fmla="*/ 27270 h 221329"/>
                <a:gd name="connsiteX9" fmla="*/ 336481 w 384072"/>
                <a:gd name="connsiteY9" fmla="*/ 150303 h 221329"/>
                <a:gd name="connsiteX10" fmla="*/ 192616 w 384072"/>
                <a:gd name="connsiteY10" fmla="*/ 222561 h 221329"/>
                <a:gd name="connsiteX11" fmla="*/ 50705 w 384072"/>
                <a:gd name="connsiteY11" fmla="*/ 147699 h 221329"/>
                <a:gd name="connsiteX12" fmla="*/ 5788 w 384072"/>
                <a:gd name="connsiteY12" fmla="*/ 27270 h 221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4072" h="221329">
                  <a:moveTo>
                    <a:pt x="5788" y="27270"/>
                  </a:moveTo>
                  <a:cubicBezTo>
                    <a:pt x="1231" y="20109"/>
                    <a:pt x="3184" y="10345"/>
                    <a:pt x="10345" y="5788"/>
                  </a:cubicBezTo>
                  <a:cubicBezTo>
                    <a:pt x="17505" y="1231"/>
                    <a:pt x="27270" y="3184"/>
                    <a:pt x="31827" y="10345"/>
                  </a:cubicBezTo>
                  <a:cubicBezTo>
                    <a:pt x="39638" y="22062"/>
                    <a:pt x="51356" y="33129"/>
                    <a:pt x="66979" y="42242"/>
                  </a:cubicBezTo>
                  <a:cubicBezTo>
                    <a:pt x="100179" y="61771"/>
                    <a:pt x="146397" y="72838"/>
                    <a:pt x="193918" y="74140"/>
                  </a:cubicBezTo>
                  <a:cubicBezTo>
                    <a:pt x="240788" y="75442"/>
                    <a:pt x="287007" y="66328"/>
                    <a:pt x="320206" y="45497"/>
                  </a:cubicBezTo>
                  <a:cubicBezTo>
                    <a:pt x="334528" y="36384"/>
                    <a:pt x="346245" y="25317"/>
                    <a:pt x="354708" y="11647"/>
                  </a:cubicBezTo>
                  <a:cubicBezTo>
                    <a:pt x="359265" y="4486"/>
                    <a:pt x="368378" y="1882"/>
                    <a:pt x="375539" y="6439"/>
                  </a:cubicBezTo>
                  <a:cubicBezTo>
                    <a:pt x="382700" y="10996"/>
                    <a:pt x="385303" y="20109"/>
                    <a:pt x="380747" y="27270"/>
                  </a:cubicBezTo>
                  <a:cubicBezTo>
                    <a:pt x="370331" y="45497"/>
                    <a:pt x="354708" y="138586"/>
                    <a:pt x="336481" y="150303"/>
                  </a:cubicBezTo>
                  <a:cubicBezTo>
                    <a:pt x="302630" y="182852"/>
                    <a:pt x="245345" y="223863"/>
                    <a:pt x="192616" y="222561"/>
                  </a:cubicBezTo>
                  <a:cubicBezTo>
                    <a:pt x="140539" y="221259"/>
                    <a:pt x="88461" y="169832"/>
                    <a:pt x="50705" y="147699"/>
                  </a:cubicBezTo>
                  <a:cubicBezTo>
                    <a:pt x="31827" y="135982"/>
                    <a:pt x="15553" y="43544"/>
                    <a:pt x="5788" y="27270"/>
                  </a:cubicBezTo>
                  <a:close/>
                </a:path>
              </a:pathLst>
            </a:custGeom>
            <a:solidFill>
              <a:srgbClr val="DEA89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C09B361-8A34-443B-853C-98E11D04D561}"/>
                </a:ext>
              </a:extLst>
            </p:cNvPr>
            <p:cNvSpPr/>
            <p:nvPr/>
          </p:nvSpPr>
          <p:spPr>
            <a:xfrm>
              <a:off x="1085797" y="1466850"/>
              <a:ext cx="1822838" cy="792950"/>
            </a:xfrm>
            <a:custGeom>
              <a:avLst/>
              <a:gdLst>
                <a:gd name="connsiteX0" fmla="*/ 1428195 w 1425623"/>
                <a:gd name="connsiteY0" fmla="*/ 645681 h 644460"/>
                <a:gd name="connsiteX1" fmla="*/ 539621 w 1425623"/>
                <a:gd name="connsiteY1" fmla="*/ 44185 h 644460"/>
                <a:gd name="connsiteX2" fmla="*/ 361255 w 1425623"/>
                <a:gd name="connsiteY2" fmla="*/ 443880 h 644460"/>
                <a:gd name="connsiteX3" fmla="*/ 1428195 w 1425623"/>
                <a:gd name="connsiteY3" fmla="*/ 645681 h 644460"/>
                <a:gd name="connsiteX0" fmla="*/ 1424859 w 1424859"/>
                <a:gd name="connsiteY0" fmla="*/ 642345 h 642747"/>
                <a:gd name="connsiteX1" fmla="*/ 536285 w 1424859"/>
                <a:gd name="connsiteY1" fmla="*/ 40849 h 642747"/>
                <a:gd name="connsiteX2" fmla="*/ 357919 w 1424859"/>
                <a:gd name="connsiteY2" fmla="*/ 440544 h 642747"/>
                <a:gd name="connsiteX3" fmla="*/ 1424859 w 1424859"/>
                <a:gd name="connsiteY3" fmla="*/ 642345 h 642747"/>
                <a:gd name="connsiteX0" fmla="*/ 1424859 w 1424859"/>
                <a:gd name="connsiteY0" fmla="*/ 713101 h 713503"/>
                <a:gd name="connsiteX1" fmla="*/ 536285 w 1424859"/>
                <a:gd name="connsiteY1" fmla="*/ 111605 h 713503"/>
                <a:gd name="connsiteX2" fmla="*/ 357919 w 1424859"/>
                <a:gd name="connsiteY2" fmla="*/ 511300 h 713503"/>
                <a:gd name="connsiteX3" fmla="*/ 1424859 w 1424859"/>
                <a:gd name="connsiteY3" fmla="*/ 713101 h 713503"/>
                <a:gd name="connsiteX0" fmla="*/ 1424859 w 1424859"/>
                <a:gd name="connsiteY0" fmla="*/ 760282 h 760684"/>
                <a:gd name="connsiteX1" fmla="*/ 536285 w 1424859"/>
                <a:gd name="connsiteY1" fmla="*/ 104195 h 760684"/>
                <a:gd name="connsiteX2" fmla="*/ 357919 w 1424859"/>
                <a:gd name="connsiteY2" fmla="*/ 558481 h 760684"/>
                <a:gd name="connsiteX3" fmla="*/ 1424859 w 1424859"/>
                <a:gd name="connsiteY3" fmla="*/ 760282 h 760684"/>
                <a:gd name="connsiteX0" fmla="*/ 1424859 w 1424859"/>
                <a:gd name="connsiteY0" fmla="*/ 760282 h 760557"/>
                <a:gd name="connsiteX1" fmla="*/ 536285 w 1424859"/>
                <a:gd name="connsiteY1" fmla="*/ 104195 h 760557"/>
                <a:gd name="connsiteX2" fmla="*/ 357919 w 1424859"/>
                <a:gd name="connsiteY2" fmla="*/ 476595 h 760557"/>
                <a:gd name="connsiteX3" fmla="*/ 1424859 w 1424859"/>
                <a:gd name="connsiteY3" fmla="*/ 760282 h 760557"/>
                <a:gd name="connsiteX0" fmla="*/ 1424859 w 1424859"/>
                <a:gd name="connsiteY0" fmla="*/ 772216 h 772491"/>
                <a:gd name="connsiteX1" fmla="*/ 536285 w 1424859"/>
                <a:gd name="connsiteY1" fmla="*/ 102481 h 772491"/>
                <a:gd name="connsiteX2" fmla="*/ 357919 w 1424859"/>
                <a:gd name="connsiteY2" fmla="*/ 488529 h 772491"/>
                <a:gd name="connsiteX3" fmla="*/ 1424859 w 1424859"/>
                <a:gd name="connsiteY3" fmla="*/ 772216 h 772491"/>
                <a:gd name="connsiteX0" fmla="*/ 1424859 w 1424859"/>
                <a:gd name="connsiteY0" fmla="*/ 784200 h 784475"/>
                <a:gd name="connsiteX1" fmla="*/ 536285 w 1424859"/>
                <a:gd name="connsiteY1" fmla="*/ 100817 h 784475"/>
                <a:gd name="connsiteX2" fmla="*/ 357919 w 1424859"/>
                <a:gd name="connsiteY2" fmla="*/ 500513 h 784475"/>
                <a:gd name="connsiteX3" fmla="*/ 1424859 w 1424859"/>
                <a:gd name="connsiteY3" fmla="*/ 784200 h 784475"/>
                <a:gd name="connsiteX0" fmla="*/ 1424859 w 1424859"/>
                <a:gd name="connsiteY0" fmla="*/ 687354 h 687629"/>
                <a:gd name="connsiteX1" fmla="*/ 536285 w 1424859"/>
                <a:gd name="connsiteY1" fmla="*/ 3971 h 687629"/>
                <a:gd name="connsiteX2" fmla="*/ 357919 w 1424859"/>
                <a:gd name="connsiteY2" fmla="*/ 403667 h 687629"/>
                <a:gd name="connsiteX3" fmla="*/ 1424859 w 1424859"/>
                <a:gd name="connsiteY3" fmla="*/ 687354 h 687629"/>
                <a:gd name="connsiteX0" fmla="*/ 1424859 w 1424859"/>
                <a:gd name="connsiteY0" fmla="*/ 687354 h 687629"/>
                <a:gd name="connsiteX1" fmla="*/ 536285 w 1424859"/>
                <a:gd name="connsiteY1" fmla="*/ 3971 h 687629"/>
                <a:gd name="connsiteX2" fmla="*/ 357919 w 1424859"/>
                <a:gd name="connsiteY2" fmla="*/ 403667 h 687629"/>
                <a:gd name="connsiteX3" fmla="*/ 1424859 w 1424859"/>
                <a:gd name="connsiteY3" fmla="*/ 687354 h 687629"/>
                <a:gd name="connsiteX0" fmla="*/ 1424859 w 1424859"/>
                <a:gd name="connsiteY0" fmla="*/ 687354 h 688329"/>
                <a:gd name="connsiteX1" fmla="*/ 536285 w 1424859"/>
                <a:gd name="connsiteY1" fmla="*/ 3971 h 688329"/>
                <a:gd name="connsiteX2" fmla="*/ 357919 w 1424859"/>
                <a:gd name="connsiteY2" fmla="*/ 403667 h 688329"/>
                <a:gd name="connsiteX3" fmla="*/ 1424859 w 1424859"/>
                <a:gd name="connsiteY3" fmla="*/ 687354 h 688329"/>
                <a:gd name="connsiteX0" fmla="*/ 1424859 w 1424859"/>
                <a:gd name="connsiteY0" fmla="*/ 687354 h 688329"/>
                <a:gd name="connsiteX1" fmla="*/ 536285 w 1424859"/>
                <a:gd name="connsiteY1" fmla="*/ 3971 h 688329"/>
                <a:gd name="connsiteX2" fmla="*/ 357919 w 1424859"/>
                <a:gd name="connsiteY2" fmla="*/ 403667 h 688329"/>
                <a:gd name="connsiteX3" fmla="*/ 1424859 w 1424859"/>
                <a:gd name="connsiteY3" fmla="*/ 687354 h 688329"/>
                <a:gd name="connsiteX0" fmla="*/ 1424859 w 1453335"/>
                <a:gd name="connsiteY0" fmla="*/ 686593 h 687568"/>
                <a:gd name="connsiteX1" fmla="*/ 536285 w 1453335"/>
                <a:gd name="connsiteY1" fmla="*/ 3210 h 687568"/>
                <a:gd name="connsiteX2" fmla="*/ 357919 w 1453335"/>
                <a:gd name="connsiteY2" fmla="*/ 402906 h 687568"/>
                <a:gd name="connsiteX3" fmla="*/ 1424859 w 1453335"/>
                <a:gd name="connsiteY3" fmla="*/ 686593 h 687568"/>
                <a:gd name="connsiteX0" fmla="*/ 1424859 w 1453335"/>
                <a:gd name="connsiteY0" fmla="*/ 686593 h 687568"/>
                <a:gd name="connsiteX1" fmla="*/ 536285 w 1453335"/>
                <a:gd name="connsiteY1" fmla="*/ 3210 h 687568"/>
                <a:gd name="connsiteX2" fmla="*/ 357919 w 1453335"/>
                <a:gd name="connsiteY2" fmla="*/ 402906 h 687568"/>
                <a:gd name="connsiteX3" fmla="*/ 1424859 w 1453335"/>
                <a:gd name="connsiteY3" fmla="*/ 686593 h 687568"/>
                <a:gd name="connsiteX0" fmla="*/ 1552109 w 1580585"/>
                <a:gd name="connsiteY0" fmla="*/ 686593 h 687568"/>
                <a:gd name="connsiteX1" fmla="*/ 663535 w 1580585"/>
                <a:gd name="connsiteY1" fmla="*/ 3210 h 687568"/>
                <a:gd name="connsiteX2" fmla="*/ 485169 w 1580585"/>
                <a:gd name="connsiteY2" fmla="*/ 402906 h 687568"/>
                <a:gd name="connsiteX3" fmla="*/ 1552109 w 1580585"/>
                <a:gd name="connsiteY3" fmla="*/ 686593 h 687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0585" h="687568">
                  <a:moveTo>
                    <a:pt x="1552109" y="686593"/>
                  </a:moveTo>
                  <a:cubicBezTo>
                    <a:pt x="1703422" y="267907"/>
                    <a:pt x="1229160" y="-34726"/>
                    <a:pt x="663535" y="3210"/>
                  </a:cubicBezTo>
                  <a:cubicBezTo>
                    <a:pt x="46415" y="175717"/>
                    <a:pt x="-371661" y="307304"/>
                    <a:pt x="485169" y="402906"/>
                  </a:cubicBezTo>
                  <a:cubicBezTo>
                    <a:pt x="859770" y="634986"/>
                    <a:pt x="1169989" y="696358"/>
                    <a:pt x="1552109" y="686593"/>
                  </a:cubicBezTo>
                  <a:close/>
                </a:path>
              </a:pathLst>
            </a:custGeom>
            <a:solidFill>
              <a:schemeClr val="accent1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498B75F-2642-48B9-A3F4-84F07B1A3648}"/>
                </a:ext>
              </a:extLst>
            </p:cNvPr>
            <p:cNvSpPr/>
            <p:nvPr/>
          </p:nvSpPr>
          <p:spPr>
            <a:xfrm>
              <a:off x="794213" y="1555110"/>
              <a:ext cx="548042" cy="548042"/>
            </a:xfrm>
            <a:custGeom>
              <a:avLst/>
              <a:gdLst>
                <a:gd name="connsiteX0" fmla="*/ 239639 w 475207"/>
                <a:gd name="connsiteY0" fmla="*/ 475941 h 475207"/>
                <a:gd name="connsiteX1" fmla="*/ 475941 w 475207"/>
                <a:gd name="connsiteY1" fmla="*/ 239639 h 475207"/>
                <a:gd name="connsiteX2" fmla="*/ 239639 w 475207"/>
                <a:gd name="connsiteY2" fmla="*/ 3337 h 475207"/>
                <a:gd name="connsiteX3" fmla="*/ 3337 w 475207"/>
                <a:gd name="connsiteY3" fmla="*/ 239639 h 475207"/>
                <a:gd name="connsiteX4" fmla="*/ 239639 w 475207"/>
                <a:gd name="connsiteY4" fmla="*/ 475941 h 475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207" h="475207">
                  <a:moveTo>
                    <a:pt x="239639" y="475941"/>
                  </a:moveTo>
                  <a:cubicBezTo>
                    <a:pt x="369833" y="475941"/>
                    <a:pt x="475941" y="369833"/>
                    <a:pt x="475941" y="239639"/>
                  </a:cubicBezTo>
                  <a:cubicBezTo>
                    <a:pt x="475941" y="109445"/>
                    <a:pt x="369833" y="3337"/>
                    <a:pt x="239639" y="3337"/>
                  </a:cubicBezTo>
                  <a:cubicBezTo>
                    <a:pt x="109445" y="3337"/>
                    <a:pt x="3337" y="109445"/>
                    <a:pt x="3337" y="239639"/>
                  </a:cubicBezTo>
                  <a:cubicBezTo>
                    <a:pt x="3988" y="369833"/>
                    <a:pt x="110096" y="475941"/>
                    <a:pt x="239639" y="475941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92FE28D-EEB1-497D-92DE-C7C2FE7E7CFE}"/>
                </a:ext>
              </a:extLst>
            </p:cNvPr>
            <p:cNvSpPr/>
            <p:nvPr/>
          </p:nvSpPr>
          <p:spPr>
            <a:xfrm>
              <a:off x="1350941" y="1918495"/>
              <a:ext cx="1689170" cy="1028517"/>
            </a:xfrm>
            <a:custGeom>
              <a:avLst/>
              <a:gdLst>
                <a:gd name="connsiteX0" fmla="*/ 735027 w 1464682"/>
                <a:gd name="connsiteY0" fmla="*/ 3337 h 891828"/>
                <a:gd name="connsiteX1" fmla="*/ 1466066 w 1464682"/>
                <a:gd name="connsiteY1" fmla="*/ 656259 h 891828"/>
                <a:gd name="connsiteX2" fmla="*/ 1416592 w 1464682"/>
                <a:gd name="connsiteY2" fmla="*/ 892561 h 891828"/>
                <a:gd name="connsiteX3" fmla="*/ 735027 w 1464682"/>
                <a:gd name="connsiteY3" fmla="*/ 475941 h 891828"/>
                <a:gd name="connsiteX4" fmla="*/ 53461 w 1464682"/>
                <a:gd name="connsiteY4" fmla="*/ 892561 h 891828"/>
                <a:gd name="connsiteX5" fmla="*/ 3337 w 1464682"/>
                <a:gd name="connsiteY5" fmla="*/ 656259 h 891828"/>
                <a:gd name="connsiteX6" fmla="*/ 735027 w 1464682"/>
                <a:gd name="connsiteY6" fmla="*/ 3337 h 891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64682" h="891828">
                  <a:moveTo>
                    <a:pt x="735027" y="3337"/>
                  </a:moveTo>
                  <a:cubicBezTo>
                    <a:pt x="1138628" y="3337"/>
                    <a:pt x="1466066" y="295622"/>
                    <a:pt x="1466066" y="656259"/>
                  </a:cubicBezTo>
                  <a:cubicBezTo>
                    <a:pt x="1466066" y="739584"/>
                    <a:pt x="1448490" y="819002"/>
                    <a:pt x="1416592" y="892561"/>
                  </a:cubicBezTo>
                  <a:cubicBezTo>
                    <a:pt x="1310484" y="649099"/>
                    <a:pt x="1045539" y="475941"/>
                    <a:pt x="735027" y="475941"/>
                  </a:cubicBezTo>
                  <a:cubicBezTo>
                    <a:pt x="424514" y="475941"/>
                    <a:pt x="158918" y="648448"/>
                    <a:pt x="53461" y="892561"/>
                  </a:cubicBezTo>
                  <a:cubicBezTo>
                    <a:pt x="20913" y="819002"/>
                    <a:pt x="3337" y="739584"/>
                    <a:pt x="3337" y="656259"/>
                  </a:cubicBezTo>
                  <a:cubicBezTo>
                    <a:pt x="3337" y="295622"/>
                    <a:pt x="330775" y="3337"/>
                    <a:pt x="735027" y="3337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C6700D6-BBFA-4A4A-A6E1-554542472150}"/>
                </a:ext>
              </a:extLst>
            </p:cNvPr>
            <p:cNvSpPr/>
            <p:nvPr/>
          </p:nvSpPr>
          <p:spPr>
            <a:xfrm>
              <a:off x="2001084" y="4659455"/>
              <a:ext cx="390386" cy="315311"/>
            </a:xfrm>
            <a:custGeom>
              <a:avLst/>
              <a:gdLst>
                <a:gd name="connsiteX0" fmla="*/ 82104 w 338504"/>
                <a:gd name="connsiteY0" fmla="*/ 3337 h 273407"/>
                <a:gd name="connsiteX1" fmla="*/ 259819 w 338504"/>
                <a:gd name="connsiteY1" fmla="*/ 3337 h 273407"/>
                <a:gd name="connsiteX2" fmla="*/ 315151 w 338504"/>
                <a:gd name="connsiteY2" fmla="*/ 26772 h 273407"/>
                <a:gd name="connsiteX3" fmla="*/ 315151 w 338504"/>
                <a:gd name="connsiteY3" fmla="*/ 26772 h 273407"/>
                <a:gd name="connsiteX4" fmla="*/ 338586 w 338504"/>
                <a:gd name="connsiteY4" fmla="*/ 82104 h 273407"/>
                <a:gd name="connsiteX5" fmla="*/ 338586 w 338504"/>
                <a:gd name="connsiteY5" fmla="*/ 193420 h 273407"/>
                <a:gd name="connsiteX6" fmla="*/ 315151 w 338504"/>
                <a:gd name="connsiteY6" fmla="*/ 248752 h 273407"/>
                <a:gd name="connsiteX7" fmla="*/ 315151 w 338504"/>
                <a:gd name="connsiteY7" fmla="*/ 248752 h 273407"/>
                <a:gd name="connsiteX8" fmla="*/ 259819 w 338504"/>
                <a:gd name="connsiteY8" fmla="*/ 272187 h 273407"/>
                <a:gd name="connsiteX9" fmla="*/ 82104 w 338504"/>
                <a:gd name="connsiteY9" fmla="*/ 272187 h 273407"/>
                <a:gd name="connsiteX10" fmla="*/ 26772 w 338504"/>
                <a:gd name="connsiteY10" fmla="*/ 248752 h 273407"/>
                <a:gd name="connsiteX11" fmla="*/ 26772 w 338504"/>
                <a:gd name="connsiteY11" fmla="*/ 248752 h 273407"/>
                <a:gd name="connsiteX12" fmla="*/ 3337 w 338504"/>
                <a:gd name="connsiteY12" fmla="*/ 193420 h 273407"/>
                <a:gd name="connsiteX13" fmla="*/ 3337 w 338504"/>
                <a:gd name="connsiteY13" fmla="*/ 82104 h 273407"/>
                <a:gd name="connsiteX14" fmla="*/ 26772 w 338504"/>
                <a:gd name="connsiteY14" fmla="*/ 26772 h 273407"/>
                <a:gd name="connsiteX15" fmla="*/ 26772 w 338504"/>
                <a:gd name="connsiteY15" fmla="*/ 26772 h 273407"/>
                <a:gd name="connsiteX16" fmla="*/ 82104 w 338504"/>
                <a:gd name="connsiteY16" fmla="*/ 3337 h 273407"/>
                <a:gd name="connsiteX17" fmla="*/ 82104 w 338504"/>
                <a:gd name="connsiteY17" fmla="*/ 3337 h 273407"/>
                <a:gd name="connsiteX18" fmla="*/ 259819 w 338504"/>
                <a:gd name="connsiteY18" fmla="*/ 71037 h 273407"/>
                <a:gd name="connsiteX19" fmla="*/ 82104 w 338504"/>
                <a:gd name="connsiteY19" fmla="*/ 71037 h 273407"/>
                <a:gd name="connsiteX20" fmla="*/ 74292 w 338504"/>
                <a:gd name="connsiteY20" fmla="*/ 74292 h 273407"/>
                <a:gd name="connsiteX21" fmla="*/ 74292 w 338504"/>
                <a:gd name="connsiteY21" fmla="*/ 74292 h 273407"/>
                <a:gd name="connsiteX22" fmla="*/ 71038 w 338504"/>
                <a:gd name="connsiteY22" fmla="*/ 82104 h 273407"/>
                <a:gd name="connsiteX23" fmla="*/ 71038 w 338504"/>
                <a:gd name="connsiteY23" fmla="*/ 193420 h 273407"/>
                <a:gd name="connsiteX24" fmla="*/ 74292 w 338504"/>
                <a:gd name="connsiteY24" fmla="*/ 201231 h 273407"/>
                <a:gd name="connsiteX25" fmla="*/ 74292 w 338504"/>
                <a:gd name="connsiteY25" fmla="*/ 201231 h 273407"/>
                <a:gd name="connsiteX26" fmla="*/ 82104 w 338504"/>
                <a:gd name="connsiteY26" fmla="*/ 204486 h 273407"/>
                <a:gd name="connsiteX27" fmla="*/ 259819 w 338504"/>
                <a:gd name="connsiteY27" fmla="*/ 204486 h 273407"/>
                <a:gd name="connsiteX28" fmla="*/ 267630 w 338504"/>
                <a:gd name="connsiteY28" fmla="*/ 201231 h 273407"/>
                <a:gd name="connsiteX29" fmla="*/ 267630 w 338504"/>
                <a:gd name="connsiteY29" fmla="*/ 201231 h 273407"/>
                <a:gd name="connsiteX30" fmla="*/ 270885 w 338504"/>
                <a:gd name="connsiteY30" fmla="*/ 193420 h 273407"/>
                <a:gd name="connsiteX31" fmla="*/ 270885 w 338504"/>
                <a:gd name="connsiteY31" fmla="*/ 82104 h 273407"/>
                <a:gd name="connsiteX32" fmla="*/ 267630 w 338504"/>
                <a:gd name="connsiteY32" fmla="*/ 74292 h 273407"/>
                <a:gd name="connsiteX33" fmla="*/ 267630 w 338504"/>
                <a:gd name="connsiteY33" fmla="*/ 74292 h 273407"/>
                <a:gd name="connsiteX34" fmla="*/ 259819 w 338504"/>
                <a:gd name="connsiteY34" fmla="*/ 71037 h 273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38504" h="273407">
                  <a:moveTo>
                    <a:pt x="82104" y="3337"/>
                  </a:moveTo>
                  <a:lnTo>
                    <a:pt x="259819" y="3337"/>
                  </a:lnTo>
                  <a:cubicBezTo>
                    <a:pt x="281301" y="3337"/>
                    <a:pt x="301481" y="12450"/>
                    <a:pt x="315151" y="26772"/>
                  </a:cubicBezTo>
                  <a:lnTo>
                    <a:pt x="315151" y="26772"/>
                  </a:lnTo>
                  <a:cubicBezTo>
                    <a:pt x="329473" y="41093"/>
                    <a:pt x="338586" y="60622"/>
                    <a:pt x="338586" y="82104"/>
                  </a:cubicBezTo>
                  <a:lnTo>
                    <a:pt x="338586" y="193420"/>
                  </a:lnTo>
                  <a:cubicBezTo>
                    <a:pt x="338586" y="214902"/>
                    <a:pt x="329473" y="235082"/>
                    <a:pt x="315151" y="248752"/>
                  </a:cubicBezTo>
                  <a:lnTo>
                    <a:pt x="315151" y="248752"/>
                  </a:lnTo>
                  <a:cubicBezTo>
                    <a:pt x="300830" y="263074"/>
                    <a:pt x="281301" y="272187"/>
                    <a:pt x="259819" y="272187"/>
                  </a:cubicBezTo>
                  <a:lnTo>
                    <a:pt x="82104" y="272187"/>
                  </a:lnTo>
                  <a:cubicBezTo>
                    <a:pt x="60622" y="272187"/>
                    <a:pt x="40442" y="263074"/>
                    <a:pt x="26772" y="248752"/>
                  </a:cubicBezTo>
                  <a:lnTo>
                    <a:pt x="26772" y="248752"/>
                  </a:lnTo>
                  <a:cubicBezTo>
                    <a:pt x="12450" y="234431"/>
                    <a:pt x="3337" y="214902"/>
                    <a:pt x="3337" y="193420"/>
                  </a:cubicBezTo>
                  <a:lnTo>
                    <a:pt x="3337" y="82104"/>
                  </a:lnTo>
                  <a:cubicBezTo>
                    <a:pt x="3337" y="60622"/>
                    <a:pt x="12450" y="40442"/>
                    <a:pt x="26772" y="26772"/>
                  </a:cubicBezTo>
                  <a:lnTo>
                    <a:pt x="26772" y="26772"/>
                  </a:lnTo>
                  <a:cubicBezTo>
                    <a:pt x="41093" y="12450"/>
                    <a:pt x="60622" y="3337"/>
                    <a:pt x="82104" y="3337"/>
                  </a:cubicBezTo>
                  <a:lnTo>
                    <a:pt x="82104" y="3337"/>
                  </a:lnTo>
                  <a:close/>
                  <a:moveTo>
                    <a:pt x="259819" y="71037"/>
                  </a:moveTo>
                  <a:lnTo>
                    <a:pt x="82104" y="71037"/>
                  </a:lnTo>
                  <a:cubicBezTo>
                    <a:pt x="78849" y="71037"/>
                    <a:pt x="76245" y="72340"/>
                    <a:pt x="74292" y="74292"/>
                  </a:cubicBezTo>
                  <a:lnTo>
                    <a:pt x="74292" y="74292"/>
                  </a:lnTo>
                  <a:cubicBezTo>
                    <a:pt x="72339" y="76245"/>
                    <a:pt x="71038" y="78849"/>
                    <a:pt x="71038" y="82104"/>
                  </a:cubicBezTo>
                  <a:lnTo>
                    <a:pt x="71038" y="193420"/>
                  </a:lnTo>
                  <a:cubicBezTo>
                    <a:pt x="71038" y="196675"/>
                    <a:pt x="72339" y="199279"/>
                    <a:pt x="74292" y="201231"/>
                  </a:cubicBezTo>
                  <a:lnTo>
                    <a:pt x="74292" y="201231"/>
                  </a:lnTo>
                  <a:cubicBezTo>
                    <a:pt x="76245" y="203184"/>
                    <a:pt x="79500" y="204486"/>
                    <a:pt x="82104" y="204486"/>
                  </a:cubicBezTo>
                  <a:lnTo>
                    <a:pt x="259819" y="204486"/>
                  </a:lnTo>
                  <a:cubicBezTo>
                    <a:pt x="263074" y="204486"/>
                    <a:pt x="265677" y="203184"/>
                    <a:pt x="267630" y="201231"/>
                  </a:cubicBezTo>
                  <a:lnTo>
                    <a:pt x="267630" y="201231"/>
                  </a:lnTo>
                  <a:cubicBezTo>
                    <a:pt x="269583" y="199279"/>
                    <a:pt x="270885" y="196024"/>
                    <a:pt x="270885" y="193420"/>
                  </a:cubicBezTo>
                  <a:lnTo>
                    <a:pt x="270885" y="82104"/>
                  </a:lnTo>
                  <a:cubicBezTo>
                    <a:pt x="270885" y="78849"/>
                    <a:pt x="269583" y="76245"/>
                    <a:pt x="267630" y="74292"/>
                  </a:cubicBezTo>
                  <a:lnTo>
                    <a:pt x="267630" y="74292"/>
                  </a:lnTo>
                  <a:cubicBezTo>
                    <a:pt x="265677" y="72340"/>
                    <a:pt x="263074" y="71037"/>
                    <a:pt x="259819" y="71037"/>
                  </a:cubicBezTo>
                  <a:close/>
                </a:path>
              </a:pathLst>
            </a:custGeom>
            <a:solidFill>
              <a:schemeClr val="bg1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004AC6DB-91E8-497B-91F7-D022C606CF1E}"/>
                </a:ext>
              </a:extLst>
            </p:cNvPr>
            <p:cNvSpPr/>
            <p:nvPr/>
          </p:nvSpPr>
          <p:spPr>
            <a:xfrm>
              <a:off x="3426409" y="3363768"/>
              <a:ext cx="1258200" cy="2414966"/>
            </a:xfrm>
            <a:custGeom>
              <a:avLst/>
              <a:gdLst>
                <a:gd name="connsiteX0" fmla="*/ 822491 w 1258200"/>
                <a:gd name="connsiteY0" fmla="*/ 0 h 2414966"/>
                <a:gd name="connsiteX1" fmla="*/ 721892 w 1258200"/>
                <a:gd name="connsiteY1" fmla="*/ 640383 h 2414966"/>
                <a:gd name="connsiteX2" fmla="*/ 1153569 w 1258200"/>
                <a:gd name="connsiteY2" fmla="*/ 1264250 h 2414966"/>
                <a:gd name="connsiteX3" fmla="*/ 1210157 w 1258200"/>
                <a:gd name="connsiteY3" fmla="*/ 1926873 h 2414966"/>
                <a:gd name="connsiteX4" fmla="*/ 1208609 w 1258200"/>
                <a:gd name="connsiteY4" fmla="*/ 1930348 h 2414966"/>
                <a:gd name="connsiteX5" fmla="*/ 1208739 w 1258200"/>
                <a:gd name="connsiteY5" fmla="*/ 1932260 h 2414966"/>
                <a:gd name="connsiteX6" fmla="*/ 1228171 w 1258200"/>
                <a:gd name="connsiteY6" fmla="*/ 1997465 h 2414966"/>
                <a:gd name="connsiteX7" fmla="*/ 1189306 w 1258200"/>
                <a:gd name="connsiteY7" fmla="*/ 1974128 h 2414966"/>
                <a:gd name="connsiteX8" fmla="*/ 1189165 w 1258200"/>
                <a:gd name="connsiteY8" fmla="*/ 1973991 h 2414966"/>
                <a:gd name="connsiteX9" fmla="*/ 1174468 w 1258200"/>
                <a:gd name="connsiteY9" fmla="*/ 2006981 h 2414966"/>
                <a:gd name="connsiteX10" fmla="*/ 1160591 w 1258200"/>
                <a:gd name="connsiteY10" fmla="*/ 2029471 h 2414966"/>
                <a:gd name="connsiteX11" fmla="*/ 1162132 w 1258200"/>
                <a:gd name="connsiteY11" fmla="*/ 2058183 h 2414966"/>
                <a:gd name="connsiteX12" fmla="*/ 1189427 w 1258200"/>
                <a:gd name="connsiteY12" fmla="*/ 2170382 h 2414966"/>
                <a:gd name="connsiteX13" fmla="*/ 1139762 w 1258200"/>
                <a:gd name="connsiteY13" fmla="*/ 2134174 h 2414966"/>
                <a:gd name="connsiteX14" fmla="*/ 1114542 w 1258200"/>
                <a:gd name="connsiteY14" fmla="*/ 2098090 h 2414966"/>
                <a:gd name="connsiteX15" fmla="*/ 1101045 w 1258200"/>
                <a:gd name="connsiteY15" fmla="*/ 2114177 h 2414966"/>
                <a:gd name="connsiteX16" fmla="*/ 1099115 w 1258200"/>
                <a:gd name="connsiteY16" fmla="*/ 2140978 h 2414966"/>
                <a:gd name="connsiteX17" fmla="*/ 1131941 w 1258200"/>
                <a:gd name="connsiteY17" fmla="*/ 2308415 h 2414966"/>
                <a:gd name="connsiteX18" fmla="*/ 1086822 w 1258200"/>
                <a:gd name="connsiteY18" fmla="*/ 2266760 h 2414966"/>
                <a:gd name="connsiteX19" fmla="*/ 1050735 w 1258200"/>
                <a:gd name="connsiteY19" fmla="*/ 2218560 h 2414966"/>
                <a:gd name="connsiteX20" fmla="*/ 1049400 w 1258200"/>
                <a:gd name="connsiteY20" fmla="*/ 2225173 h 2414966"/>
                <a:gd name="connsiteX21" fmla="*/ 1051675 w 1258200"/>
                <a:gd name="connsiteY21" fmla="*/ 2263478 h 2414966"/>
                <a:gd name="connsiteX22" fmla="*/ 1065229 w 1258200"/>
                <a:gd name="connsiteY22" fmla="*/ 2306582 h 2414966"/>
                <a:gd name="connsiteX23" fmla="*/ 1107972 w 1258200"/>
                <a:gd name="connsiteY23" fmla="*/ 2387510 h 2414966"/>
                <a:gd name="connsiteX24" fmla="*/ 1022187 w 1258200"/>
                <a:gd name="connsiteY24" fmla="*/ 2336126 h 2414966"/>
                <a:gd name="connsiteX25" fmla="*/ 1019939 w 1258200"/>
                <a:gd name="connsiteY25" fmla="*/ 2413810 h 2414966"/>
                <a:gd name="connsiteX26" fmla="*/ 1015908 w 1258200"/>
                <a:gd name="connsiteY26" fmla="*/ 2414966 h 2414966"/>
                <a:gd name="connsiteX27" fmla="*/ 957232 w 1258200"/>
                <a:gd name="connsiteY27" fmla="*/ 2325448 h 2414966"/>
                <a:gd name="connsiteX28" fmla="*/ 962657 w 1258200"/>
                <a:gd name="connsiteY28" fmla="*/ 2395017 h 2414966"/>
                <a:gd name="connsiteX29" fmla="*/ 957712 w 1258200"/>
                <a:gd name="connsiteY29" fmla="*/ 2396453 h 2414966"/>
                <a:gd name="connsiteX30" fmla="*/ 945904 w 1258200"/>
                <a:gd name="connsiteY30" fmla="*/ 2381987 h 2414966"/>
                <a:gd name="connsiteX31" fmla="*/ 869686 w 1258200"/>
                <a:gd name="connsiteY31" fmla="*/ 2294217 h 2414966"/>
                <a:gd name="connsiteX32" fmla="*/ 849458 w 1258200"/>
                <a:gd name="connsiteY32" fmla="*/ 2295479 h 2414966"/>
                <a:gd name="connsiteX33" fmla="*/ 812576 w 1258200"/>
                <a:gd name="connsiteY33" fmla="*/ 2313148 h 2414966"/>
                <a:gd name="connsiteX34" fmla="*/ 797460 w 1258200"/>
                <a:gd name="connsiteY34" fmla="*/ 2300577 h 2414966"/>
                <a:gd name="connsiteX35" fmla="*/ 738262 w 1258200"/>
                <a:gd name="connsiteY35" fmla="*/ 2314083 h 2414966"/>
                <a:gd name="connsiteX36" fmla="*/ 626548 w 1258200"/>
                <a:gd name="connsiteY36" fmla="*/ 2322045 h 2414966"/>
                <a:gd name="connsiteX37" fmla="*/ 107785 w 1258200"/>
                <a:gd name="connsiteY37" fmla="*/ 1245481 h 2414966"/>
                <a:gd name="connsiteX38" fmla="*/ 540964 w 1258200"/>
                <a:gd name="connsiteY38" fmla="*/ 627619 h 2414966"/>
                <a:gd name="connsiteX39" fmla="*/ 417091 w 1258200"/>
                <a:gd name="connsiteY39" fmla="*/ 50299 h 2414966"/>
                <a:gd name="connsiteX40" fmla="*/ 822491 w 1258200"/>
                <a:gd name="connsiteY40" fmla="*/ 0 h 2414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258200" h="2414966">
                  <a:moveTo>
                    <a:pt x="822491" y="0"/>
                  </a:moveTo>
                  <a:cubicBezTo>
                    <a:pt x="739910" y="161409"/>
                    <a:pt x="643816" y="439184"/>
                    <a:pt x="721892" y="640383"/>
                  </a:cubicBezTo>
                  <a:cubicBezTo>
                    <a:pt x="772192" y="768760"/>
                    <a:pt x="971138" y="976715"/>
                    <a:pt x="1153569" y="1264250"/>
                  </a:cubicBezTo>
                  <a:cubicBezTo>
                    <a:pt x="1266932" y="1442551"/>
                    <a:pt x="1291894" y="1707000"/>
                    <a:pt x="1210157" y="1926873"/>
                  </a:cubicBezTo>
                  <a:lnTo>
                    <a:pt x="1208609" y="1930348"/>
                  </a:lnTo>
                  <a:lnTo>
                    <a:pt x="1208739" y="1932260"/>
                  </a:lnTo>
                  <a:cubicBezTo>
                    <a:pt x="1212568" y="1954011"/>
                    <a:pt x="1218890" y="1975727"/>
                    <a:pt x="1228171" y="1997465"/>
                  </a:cubicBezTo>
                  <a:cubicBezTo>
                    <a:pt x="1212208" y="1993308"/>
                    <a:pt x="1200305" y="1984505"/>
                    <a:pt x="1189306" y="1974128"/>
                  </a:cubicBezTo>
                  <a:lnTo>
                    <a:pt x="1189165" y="1973991"/>
                  </a:lnTo>
                  <a:lnTo>
                    <a:pt x="1174468" y="2006981"/>
                  </a:lnTo>
                  <a:lnTo>
                    <a:pt x="1160591" y="2029471"/>
                  </a:lnTo>
                  <a:lnTo>
                    <a:pt x="1162132" y="2058183"/>
                  </a:lnTo>
                  <a:cubicBezTo>
                    <a:pt x="1167755" y="2096165"/>
                    <a:pt x="1176881" y="2133373"/>
                    <a:pt x="1189427" y="2170382"/>
                  </a:cubicBezTo>
                  <a:cubicBezTo>
                    <a:pt x="1168931" y="2162341"/>
                    <a:pt x="1153241" y="2149581"/>
                    <a:pt x="1139762" y="2134174"/>
                  </a:cubicBezTo>
                  <a:lnTo>
                    <a:pt x="1114542" y="2098090"/>
                  </a:lnTo>
                  <a:lnTo>
                    <a:pt x="1101045" y="2114177"/>
                  </a:lnTo>
                  <a:lnTo>
                    <a:pt x="1099115" y="2140978"/>
                  </a:lnTo>
                  <a:cubicBezTo>
                    <a:pt x="1097928" y="2199006"/>
                    <a:pt x="1106642" y="2254537"/>
                    <a:pt x="1131941" y="2308415"/>
                  </a:cubicBezTo>
                  <a:cubicBezTo>
                    <a:pt x="1114908" y="2296354"/>
                    <a:pt x="1100269" y="2282311"/>
                    <a:pt x="1086822" y="2266760"/>
                  </a:cubicBezTo>
                  <a:lnTo>
                    <a:pt x="1050735" y="2218560"/>
                  </a:lnTo>
                  <a:lnTo>
                    <a:pt x="1049400" y="2225173"/>
                  </a:lnTo>
                  <a:lnTo>
                    <a:pt x="1051675" y="2263478"/>
                  </a:lnTo>
                  <a:cubicBezTo>
                    <a:pt x="1054280" y="2278508"/>
                    <a:pt x="1058675" y="2292817"/>
                    <a:pt x="1065229" y="2306582"/>
                  </a:cubicBezTo>
                  <a:cubicBezTo>
                    <a:pt x="1078301" y="2333738"/>
                    <a:pt x="1094247" y="2359477"/>
                    <a:pt x="1107972" y="2387510"/>
                  </a:cubicBezTo>
                  <a:cubicBezTo>
                    <a:pt x="1076103" y="2377870"/>
                    <a:pt x="1046679" y="2364405"/>
                    <a:pt x="1022187" y="2336126"/>
                  </a:cubicBezTo>
                  <a:cubicBezTo>
                    <a:pt x="1021375" y="2363912"/>
                    <a:pt x="1020639" y="2388674"/>
                    <a:pt x="1019939" y="2413810"/>
                  </a:cubicBezTo>
                  <a:cubicBezTo>
                    <a:pt x="1018652" y="2414127"/>
                    <a:pt x="1017196" y="2414649"/>
                    <a:pt x="1015908" y="2414966"/>
                  </a:cubicBezTo>
                  <a:cubicBezTo>
                    <a:pt x="999535" y="2383050"/>
                    <a:pt x="986167" y="2349139"/>
                    <a:pt x="957232" y="2325448"/>
                  </a:cubicBezTo>
                  <a:cubicBezTo>
                    <a:pt x="958997" y="2348831"/>
                    <a:pt x="960725" y="2371841"/>
                    <a:pt x="962657" y="2395017"/>
                  </a:cubicBezTo>
                  <a:cubicBezTo>
                    <a:pt x="960996" y="2395372"/>
                    <a:pt x="959373" y="2396099"/>
                    <a:pt x="957712" y="2396453"/>
                  </a:cubicBezTo>
                  <a:cubicBezTo>
                    <a:pt x="953832" y="2391562"/>
                    <a:pt x="949952" y="2386672"/>
                    <a:pt x="945904" y="2381987"/>
                  </a:cubicBezTo>
                  <a:cubicBezTo>
                    <a:pt x="920554" y="2352662"/>
                    <a:pt x="895036" y="2323542"/>
                    <a:pt x="869686" y="2294217"/>
                  </a:cubicBezTo>
                  <a:cubicBezTo>
                    <a:pt x="862654" y="2286060"/>
                    <a:pt x="856719" y="2287028"/>
                    <a:pt x="849458" y="2295479"/>
                  </a:cubicBezTo>
                  <a:cubicBezTo>
                    <a:pt x="830850" y="2317264"/>
                    <a:pt x="825967" y="2322521"/>
                    <a:pt x="812576" y="2313148"/>
                  </a:cubicBezTo>
                  <a:lnTo>
                    <a:pt x="797460" y="2300577"/>
                  </a:lnTo>
                  <a:lnTo>
                    <a:pt x="738262" y="2314083"/>
                  </a:lnTo>
                  <a:cubicBezTo>
                    <a:pt x="702953" y="2319306"/>
                    <a:pt x="665727" y="2322045"/>
                    <a:pt x="626548" y="2322045"/>
                  </a:cubicBezTo>
                  <a:cubicBezTo>
                    <a:pt x="-322" y="2322045"/>
                    <a:pt x="-121943" y="1600582"/>
                    <a:pt x="107785" y="1245481"/>
                  </a:cubicBezTo>
                  <a:cubicBezTo>
                    <a:pt x="290966" y="962451"/>
                    <a:pt x="482405" y="848339"/>
                    <a:pt x="540964" y="627619"/>
                  </a:cubicBezTo>
                  <a:cubicBezTo>
                    <a:pt x="607779" y="376122"/>
                    <a:pt x="499672" y="211708"/>
                    <a:pt x="417091" y="50299"/>
                  </a:cubicBezTo>
                  <a:cubicBezTo>
                    <a:pt x="573996" y="-57057"/>
                    <a:pt x="646067" y="51050"/>
                    <a:pt x="822491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651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2FCF648B-E44B-4FF9-BC5D-DB4344C9631E}"/>
                </a:ext>
              </a:extLst>
            </p:cNvPr>
            <p:cNvSpPr/>
            <p:nvPr/>
          </p:nvSpPr>
          <p:spPr>
            <a:xfrm>
              <a:off x="4034094" y="3787093"/>
              <a:ext cx="187685" cy="322819"/>
            </a:xfrm>
            <a:custGeom>
              <a:avLst/>
              <a:gdLst>
                <a:gd name="connsiteX0" fmla="*/ 87963 w 162742"/>
                <a:gd name="connsiteY0" fmla="*/ 278046 h 279917"/>
                <a:gd name="connsiteX1" fmla="*/ 161522 w 162742"/>
                <a:gd name="connsiteY1" fmla="*/ 141993 h 279917"/>
                <a:gd name="connsiteX2" fmla="*/ 89916 w 162742"/>
                <a:gd name="connsiteY2" fmla="*/ 3337 h 279917"/>
                <a:gd name="connsiteX3" fmla="*/ 3337 w 162742"/>
                <a:gd name="connsiteY3" fmla="*/ 146550 h 279917"/>
                <a:gd name="connsiteX4" fmla="*/ 87963 w 162742"/>
                <a:gd name="connsiteY4" fmla="*/ 278046 h 279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742" h="279917">
                  <a:moveTo>
                    <a:pt x="87963" y="278046"/>
                  </a:moveTo>
                  <a:cubicBezTo>
                    <a:pt x="134833" y="278046"/>
                    <a:pt x="161522" y="214902"/>
                    <a:pt x="161522" y="141993"/>
                  </a:cubicBezTo>
                  <a:cubicBezTo>
                    <a:pt x="161522" y="69085"/>
                    <a:pt x="136785" y="3337"/>
                    <a:pt x="89916" y="3337"/>
                  </a:cubicBezTo>
                  <a:cubicBezTo>
                    <a:pt x="43046" y="3337"/>
                    <a:pt x="3337" y="73642"/>
                    <a:pt x="3337" y="146550"/>
                  </a:cubicBezTo>
                  <a:cubicBezTo>
                    <a:pt x="3337" y="218157"/>
                    <a:pt x="41744" y="278046"/>
                    <a:pt x="87963" y="27804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CE6716BD-5C50-4BA6-8B7E-C54652082328}"/>
                </a:ext>
              </a:extLst>
            </p:cNvPr>
            <p:cNvSpPr/>
            <p:nvPr/>
          </p:nvSpPr>
          <p:spPr>
            <a:xfrm>
              <a:off x="3897065" y="3689749"/>
              <a:ext cx="262759" cy="105104"/>
            </a:xfrm>
            <a:custGeom>
              <a:avLst/>
              <a:gdLst>
                <a:gd name="connsiteX0" fmla="*/ 228264 w 227839"/>
                <a:gd name="connsiteY0" fmla="*/ 33062 h 91135"/>
                <a:gd name="connsiteX1" fmla="*/ 155355 w 227839"/>
                <a:gd name="connsiteY1" fmla="*/ 84488 h 91135"/>
                <a:gd name="connsiteX2" fmla="*/ 3679 w 227839"/>
                <a:gd name="connsiteY2" fmla="*/ 78630 h 91135"/>
                <a:gd name="connsiteX3" fmla="*/ 131920 w 227839"/>
                <a:gd name="connsiteY3" fmla="*/ 5070 h 91135"/>
                <a:gd name="connsiteX4" fmla="*/ 228264 w 227839"/>
                <a:gd name="connsiteY4" fmla="*/ 33062 h 91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839" h="91135">
                  <a:moveTo>
                    <a:pt x="228264" y="33062"/>
                  </a:moveTo>
                  <a:cubicBezTo>
                    <a:pt x="234773" y="55195"/>
                    <a:pt x="202225" y="77979"/>
                    <a:pt x="155355" y="84488"/>
                  </a:cubicBezTo>
                  <a:cubicBezTo>
                    <a:pt x="108485" y="90998"/>
                    <a:pt x="10189" y="100763"/>
                    <a:pt x="3679" y="78630"/>
                  </a:cubicBezTo>
                  <a:cubicBezTo>
                    <a:pt x="-2831" y="56497"/>
                    <a:pt x="85050" y="11580"/>
                    <a:pt x="131920" y="5070"/>
                  </a:cubicBezTo>
                  <a:cubicBezTo>
                    <a:pt x="178790" y="-1440"/>
                    <a:pt x="221754" y="10929"/>
                    <a:pt x="228264" y="3306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9367C942-7ECB-45EC-A966-99698C03168D}"/>
                </a:ext>
              </a:extLst>
            </p:cNvPr>
            <p:cNvSpPr/>
            <p:nvPr/>
          </p:nvSpPr>
          <p:spPr>
            <a:xfrm>
              <a:off x="1856191" y="2802869"/>
              <a:ext cx="90089" cy="90089"/>
            </a:xfrm>
            <a:custGeom>
              <a:avLst/>
              <a:gdLst>
                <a:gd name="connsiteX0" fmla="*/ 77547 w 78116"/>
                <a:gd name="connsiteY0" fmla="*/ 40442 h 78116"/>
                <a:gd name="connsiteX1" fmla="*/ 40442 w 78116"/>
                <a:gd name="connsiteY1" fmla="*/ 77547 h 78116"/>
                <a:gd name="connsiteX2" fmla="*/ 3337 w 78116"/>
                <a:gd name="connsiteY2" fmla="*/ 40442 h 78116"/>
                <a:gd name="connsiteX3" fmla="*/ 40442 w 78116"/>
                <a:gd name="connsiteY3" fmla="*/ 3337 h 78116"/>
                <a:gd name="connsiteX4" fmla="*/ 77547 w 78116"/>
                <a:gd name="connsiteY4" fmla="*/ 40442 h 78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6" h="78116">
                  <a:moveTo>
                    <a:pt x="77547" y="40442"/>
                  </a:moveTo>
                  <a:cubicBezTo>
                    <a:pt x="77547" y="60935"/>
                    <a:pt x="60935" y="77547"/>
                    <a:pt x="40442" y="77547"/>
                  </a:cubicBezTo>
                  <a:cubicBezTo>
                    <a:pt x="19949" y="77547"/>
                    <a:pt x="3337" y="60935"/>
                    <a:pt x="3337" y="40442"/>
                  </a:cubicBezTo>
                  <a:cubicBezTo>
                    <a:pt x="3337" y="19949"/>
                    <a:pt x="19949" y="3337"/>
                    <a:pt x="40442" y="3337"/>
                  </a:cubicBezTo>
                  <a:cubicBezTo>
                    <a:pt x="60935" y="3337"/>
                    <a:pt x="77547" y="19949"/>
                    <a:pt x="77547" y="40442"/>
                  </a:cubicBezTo>
                  <a:close/>
                </a:path>
              </a:pathLst>
            </a:custGeom>
            <a:solidFill>
              <a:srgbClr val="4E4E4E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F94FA31-C692-4545-9AF8-9AC9789359D0}"/>
                </a:ext>
              </a:extLst>
            </p:cNvPr>
            <p:cNvSpPr/>
            <p:nvPr/>
          </p:nvSpPr>
          <p:spPr>
            <a:xfrm>
              <a:off x="2479307" y="2792359"/>
              <a:ext cx="90089" cy="90089"/>
            </a:xfrm>
            <a:custGeom>
              <a:avLst/>
              <a:gdLst>
                <a:gd name="connsiteX0" fmla="*/ 77547 w 78116"/>
                <a:gd name="connsiteY0" fmla="*/ 40442 h 78116"/>
                <a:gd name="connsiteX1" fmla="*/ 40442 w 78116"/>
                <a:gd name="connsiteY1" fmla="*/ 77547 h 78116"/>
                <a:gd name="connsiteX2" fmla="*/ 3337 w 78116"/>
                <a:gd name="connsiteY2" fmla="*/ 40442 h 78116"/>
                <a:gd name="connsiteX3" fmla="*/ 40442 w 78116"/>
                <a:gd name="connsiteY3" fmla="*/ 3337 h 78116"/>
                <a:gd name="connsiteX4" fmla="*/ 77547 w 78116"/>
                <a:gd name="connsiteY4" fmla="*/ 40442 h 78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6" h="78116">
                  <a:moveTo>
                    <a:pt x="77547" y="40442"/>
                  </a:moveTo>
                  <a:cubicBezTo>
                    <a:pt x="77547" y="60935"/>
                    <a:pt x="60935" y="77547"/>
                    <a:pt x="40442" y="77547"/>
                  </a:cubicBezTo>
                  <a:cubicBezTo>
                    <a:pt x="19949" y="77547"/>
                    <a:pt x="3337" y="60935"/>
                    <a:pt x="3337" y="40442"/>
                  </a:cubicBezTo>
                  <a:cubicBezTo>
                    <a:pt x="3337" y="19949"/>
                    <a:pt x="19949" y="3337"/>
                    <a:pt x="40442" y="3337"/>
                  </a:cubicBezTo>
                  <a:cubicBezTo>
                    <a:pt x="60935" y="3337"/>
                    <a:pt x="77547" y="19949"/>
                    <a:pt x="77547" y="40442"/>
                  </a:cubicBezTo>
                  <a:close/>
                </a:path>
              </a:pathLst>
            </a:custGeom>
            <a:solidFill>
              <a:srgbClr val="4E4E4E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8524BE9-E1D7-4BD4-BF9B-A137AC54BF15}"/>
                </a:ext>
              </a:extLst>
            </p:cNvPr>
            <p:cNvSpPr/>
            <p:nvPr/>
          </p:nvSpPr>
          <p:spPr>
            <a:xfrm>
              <a:off x="2229310" y="4799844"/>
              <a:ext cx="90089" cy="37537"/>
            </a:xfrm>
            <a:custGeom>
              <a:avLst/>
              <a:gdLst>
                <a:gd name="connsiteX0" fmla="*/ 3337 w 78116"/>
                <a:gd name="connsiteY0" fmla="*/ 3337 h 32548"/>
                <a:gd name="connsiteX1" fmla="*/ 74943 w 78116"/>
                <a:gd name="connsiteY1" fmla="*/ 3337 h 32548"/>
                <a:gd name="connsiteX2" fmla="*/ 74943 w 78116"/>
                <a:gd name="connsiteY2" fmla="*/ 33932 h 32548"/>
                <a:gd name="connsiteX3" fmla="*/ 3337 w 78116"/>
                <a:gd name="connsiteY3" fmla="*/ 33932 h 32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116" h="32548">
                  <a:moveTo>
                    <a:pt x="3337" y="3337"/>
                  </a:moveTo>
                  <a:lnTo>
                    <a:pt x="74943" y="3337"/>
                  </a:lnTo>
                  <a:lnTo>
                    <a:pt x="74943" y="33932"/>
                  </a:lnTo>
                  <a:lnTo>
                    <a:pt x="3337" y="33932"/>
                  </a:lnTo>
                  <a:close/>
                </a:path>
              </a:pathLst>
            </a:custGeom>
            <a:solidFill>
              <a:schemeClr val="bg1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D6FA1E92-99A6-4E02-9819-D10CE22EAEEC}"/>
              </a:ext>
            </a:extLst>
          </p:cNvPr>
          <p:cNvGrpSpPr/>
          <p:nvPr/>
        </p:nvGrpSpPr>
        <p:grpSpPr>
          <a:xfrm>
            <a:off x="6229314" y="1730583"/>
            <a:ext cx="5121557" cy="699456"/>
            <a:chOff x="270023" y="1671304"/>
            <a:chExt cx="3384594" cy="706450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D213393D-5CB7-4FCF-ABC0-FB06FE41EB05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B4D85569-6CF7-4435-AA14-FBA0CB6BE941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D5E697F-4194-4856-8E12-B9F4D6D72B17}"/>
              </a:ext>
            </a:extLst>
          </p:cNvPr>
          <p:cNvGrpSpPr/>
          <p:nvPr/>
        </p:nvGrpSpPr>
        <p:grpSpPr>
          <a:xfrm>
            <a:off x="6229314" y="2541627"/>
            <a:ext cx="5121557" cy="699456"/>
            <a:chOff x="270023" y="1671304"/>
            <a:chExt cx="3384594" cy="706450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C89E8C3-E29F-4BC9-BE7C-A8DA7E7FF42C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9721CC14-7B71-4A93-8734-55EFFA263D96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5E51E55-D375-40F4-94BF-CF0FF5190FC8}"/>
              </a:ext>
            </a:extLst>
          </p:cNvPr>
          <p:cNvGrpSpPr/>
          <p:nvPr/>
        </p:nvGrpSpPr>
        <p:grpSpPr>
          <a:xfrm>
            <a:off x="6229314" y="3352671"/>
            <a:ext cx="5121557" cy="699456"/>
            <a:chOff x="270023" y="1671304"/>
            <a:chExt cx="3384594" cy="706450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4B2E4B42-1626-402E-96F7-F868F30B5118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08C7F9E-33CA-4F87-8C0E-6D3F6EC5D86F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5FDD4821-A7A1-4D1E-862B-FA79CB853EC8}"/>
              </a:ext>
            </a:extLst>
          </p:cNvPr>
          <p:cNvGrpSpPr/>
          <p:nvPr/>
        </p:nvGrpSpPr>
        <p:grpSpPr>
          <a:xfrm>
            <a:off x="6229314" y="4163715"/>
            <a:ext cx="5121557" cy="699456"/>
            <a:chOff x="270023" y="1671304"/>
            <a:chExt cx="3384594" cy="706450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4BC8E9EB-125A-45C2-93DC-EA191E6BCA15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484C584A-69FC-4666-B601-969A2AE7DD95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09" name="Freeform: Shape 108">
            <a:extLst>
              <a:ext uri="{FF2B5EF4-FFF2-40B4-BE49-F238E27FC236}">
                <a16:creationId xmlns:a16="http://schemas.microsoft.com/office/drawing/2014/main" id="{8FA61522-3DC3-46BA-841F-FB250D338022}"/>
              </a:ext>
            </a:extLst>
          </p:cNvPr>
          <p:cNvSpPr/>
          <p:nvPr/>
        </p:nvSpPr>
        <p:spPr>
          <a:xfrm>
            <a:off x="8344088" y="5617232"/>
            <a:ext cx="359908" cy="540699"/>
          </a:xfrm>
          <a:custGeom>
            <a:avLst/>
            <a:gdLst>
              <a:gd name="connsiteX0" fmla="*/ 197950 w 359908"/>
              <a:gd name="connsiteY0" fmla="*/ 378740 h 540699"/>
              <a:gd name="connsiteX1" fmla="*/ 359908 w 359908"/>
              <a:gd name="connsiteY1" fmla="*/ 378740 h 540699"/>
              <a:gd name="connsiteX2" fmla="*/ 359908 w 359908"/>
              <a:gd name="connsiteY2" fmla="*/ 540699 h 540699"/>
              <a:gd name="connsiteX3" fmla="*/ 197950 w 359908"/>
              <a:gd name="connsiteY3" fmla="*/ 540699 h 540699"/>
              <a:gd name="connsiteX4" fmla="*/ 288025 w 359908"/>
              <a:gd name="connsiteY4" fmla="*/ 91888 h 540699"/>
              <a:gd name="connsiteX5" fmla="*/ 246587 w 359908"/>
              <a:gd name="connsiteY5" fmla="*/ 109916 h 540699"/>
              <a:gd name="connsiteX6" fmla="*/ 202935 w 359908"/>
              <a:gd name="connsiteY6" fmla="*/ 160613 h 540699"/>
              <a:gd name="connsiteX7" fmla="*/ 269834 w 359908"/>
              <a:gd name="connsiteY7" fmla="*/ 160275 h 540699"/>
              <a:gd name="connsiteX8" fmla="*/ 313486 w 359908"/>
              <a:gd name="connsiteY8" fmla="*/ 109579 h 540699"/>
              <a:gd name="connsiteX9" fmla="*/ 288025 w 359908"/>
              <a:gd name="connsiteY9" fmla="*/ 91888 h 540699"/>
              <a:gd name="connsiteX10" fmla="*/ 75844 w 359908"/>
              <a:gd name="connsiteY10" fmla="*/ 39430 h 540699"/>
              <a:gd name="connsiteX11" fmla="*/ 51303 w 359908"/>
              <a:gd name="connsiteY11" fmla="*/ 57970 h 540699"/>
              <a:gd name="connsiteX12" fmla="*/ 71285 w 359908"/>
              <a:gd name="connsiteY12" fmla="*/ 135219 h 540699"/>
              <a:gd name="connsiteX13" fmla="*/ 165980 w 359908"/>
              <a:gd name="connsiteY13" fmla="*/ 163924 h 540699"/>
              <a:gd name="connsiteX14" fmla="*/ 134367 w 359908"/>
              <a:gd name="connsiteY14" fmla="*/ 72138 h 540699"/>
              <a:gd name="connsiteX15" fmla="*/ 75844 w 359908"/>
              <a:gd name="connsiteY15" fmla="*/ 39430 h 540699"/>
              <a:gd name="connsiteX16" fmla="*/ 98145 w 359908"/>
              <a:gd name="connsiteY16" fmla="*/ 1293 h 540699"/>
              <a:gd name="connsiteX17" fmla="*/ 162999 w 359908"/>
              <a:gd name="connsiteY17" fmla="*/ 43504 h 540699"/>
              <a:gd name="connsiteX18" fmla="*/ 186115 w 359908"/>
              <a:gd name="connsiteY18" fmla="*/ 79300 h 540699"/>
              <a:gd name="connsiteX19" fmla="*/ 197332 w 359908"/>
              <a:gd name="connsiteY19" fmla="*/ 112085 h 540699"/>
              <a:gd name="connsiteX20" fmla="*/ 205473 w 359908"/>
              <a:gd name="connsiteY20" fmla="*/ 103151 h 540699"/>
              <a:gd name="connsiteX21" fmla="*/ 234963 w 359908"/>
              <a:gd name="connsiteY21" fmla="*/ 84736 h 540699"/>
              <a:gd name="connsiteX22" fmla="*/ 295508 w 359908"/>
              <a:gd name="connsiteY22" fmla="*/ 62710 h 540699"/>
              <a:gd name="connsiteX23" fmla="*/ 338665 w 359908"/>
              <a:gd name="connsiteY23" fmla="*/ 97954 h 540699"/>
              <a:gd name="connsiteX24" fmla="*/ 312130 w 359908"/>
              <a:gd name="connsiteY24" fmla="*/ 170982 h 540699"/>
              <a:gd name="connsiteX25" fmla="*/ 291345 w 359908"/>
              <a:gd name="connsiteY25" fmla="*/ 180789 h 540699"/>
              <a:gd name="connsiteX26" fmla="*/ 359908 w 359908"/>
              <a:gd name="connsiteY26" fmla="*/ 180789 h 540699"/>
              <a:gd name="connsiteX27" fmla="*/ 359908 w 359908"/>
              <a:gd name="connsiteY27" fmla="*/ 342749 h 540699"/>
              <a:gd name="connsiteX28" fmla="*/ 197950 w 359908"/>
              <a:gd name="connsiteY28" fmla="*/ 342749 h 540699"/>
              <a:gd name="connsiteX29" fmla="*/ 197950 w 359908"/>
              <a:gd name="connsiteY29" fmla="*/ 180789 h 540699"/>
              <a:gd name="connsiteX30" fmla="*/ 185636 w 359908"/>
              <a:gd name="connsiteY30" fmla="*/ 180789 h 540699"/>
              <a:gd name="connsiteX31" fmla="*/ 183020 w 359908"/>
              <a:gd name="connsiteY31" fmla="*/ 177950 h 540699"/>
              <a:gd name="connsiteX32" fmla="*/ 182982 w 359908"/>
              <a:gd name="connsiteY32" fmla="*/ 178019 h 540699"/>
              <a:gd name="connsiteX33" fmla="*/ 178175 w 359908"/>
              <a:gd name="connsiteY33" fmla="*/ 180789 h 540699"/>
              <a:gd name="connsiteX34" fmla="*/ 161959 w 359908"/>
              <a:gd name="connsiteY34" fmla="*/ 180789 h 540699"/>
              <a:gd name="connsiteX35" fmla="*/ 161959 w 359908"/>
              <a:gd name="connsiteY35" fmla="*/ 342749 h 540699"/>
              <a:gd name="connsiteX36" fmla="*/ 1 w 359908"/>
              <a:gd name="connsiteY36" fmla="*/ 342749 h 540699"/>
              <a:gd name="connsiteX37" fmla="*/ 1 w 359908"/>
              <a:gd name="connsiteY37" fmla="*/ 378740 h 540699"/>
              <a:gd name="connsiteX38" fmla="*/ 161959 w 359908"/>
              <a:gd name="connsiteY38" fmla="*/ 378740 h 540699"/>
              <a:gd name="connsiteX39" fmla="*/ 161959 w 359908"/>
              <a:gd name="connsiteY39" fmla="*/ 540699 h 540699"/>
              <a:gd name="connsiteX40" fmla="*/ 0 w 359908"/>
              <a:gd name="connsiteY40" fmla="*/ 540699 h 540699"/>
              <a:gd name="connsiteX41" fmla="*/ 0 w 359908"/>
              <a:gd name="connsiteY41" fmla="*/ 180789 h 540699"/>
              <a:gd name="connsiteX42" fmla="*/ 87326 w 359908"/>
              <a:gd name="connsiteY42" fmla="*/ 180789 h 540699"/>
              <a:gd name="connsiteX43" fmla="*/ 48468 w 359908"/>
              <a:gd name="connsiteY43" fmla="*/ 158036 h 540699"/>
              <a:gd name="connsiteX44" fmla="*/ 28485 w 359908"/>
              <a:gd name="connsiteY44" fmla="*/ 23521 h 540699"/>
              <a:gd name="connsiteX45" fmla="*/ 98145 w 359908"/>
              <a:gd name="connsiteY45" fmla="*/ 1293 h 540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59908" h="540699">
                <a:moveTo>
                  <a:pt x="197950" y="378740"/>
                </a:moveTo>
                <a:lnTo>
                  <a:pt x="359908" y="378740"/>
                </a:lnTo>
                <a:lnTo>
                  <a:pt x="359908" y="540699"/>
                </a:lnTo>
                <a:lnTo>
                  <a:pt x="197950" y="540699"/>
                </a:lnTo>
                <a:close/>
                <a:moveTo>
                  <a:pt x="288025" y="91888"/>
                </a:moveTo>
                <a:cubicBezTo>
                  <a:pt x="276269" y="94402"/>
                  <a:pt x="261850" y="102870"/>
                  <a:pt x="246587" y="109916"/>
                </a:cubicBezTo>
                <a:cubicBezTo>
                  <a:pt x="216059" y="124008"/>
                  <a:pt x="196516" y="146706"/>
                  <a:pt x="202935" y="160613"/>
                </a:cubicBezTo>
                <a:cubicBezTo>
                  <a:pt x="209355" y="174519"/>
                  <a:pt x="239307" y="174368"/>
                  <a:pt x="269834" y="160275"/>
                </a:cubicBezTo>
                <a:cubicBezTo>
                  <a:pt x="300362" y="146183"/>
                  <a:pt x="322710" y="143111"/>
                  <a:pt x="313486" y="109579"/>
                </a:cubicBezTo>
                <a:cubicBezTo>
                  <a:pt x="308874" y="92813"/>
                  <a:pt x="299781" y="89374"/>
                  <a:pt x="288025" y="91888"/>
                </a:cubicBezTo>
                <a:close/>
                <a:moveTo>
                  <a:pt x="75844" y="39430"/>
                </a:moveTo>
                <a:cubicBezTo>
                  <a:pt x="68450" y="42086"/>
                  <a:pt x="60392" y="47909"/>
                  <a:pt x="51303" y="57970"/>
                </a:cubicBezTo>
                <a:cubicBezTo>
                  <a:pt x="14948" y="98215"/>
                  <a:pt x="52172" y="117560"/>
                  <a:pt x="71285" y="135219"/>
                </a:cubicBezTo>
                <a:cubicBezTo>
                  <a:pt x="90398" y="152878"/>
                  <a:pt x="155466" y="174438"/>
                  <a:pt x="165980" y="163924"/>
                </a:cubicBezTo>
                <a:cubicBezTo>
                  <a:pt x="176493" y="153411"/>
                  <a:pt x="161216" y="98987"/>
                  <a:pt x="134367" y="72138"/>
                </a:cubicBezTo>
                <a:cubicBezTo>
                  <a:pt x="114230" y="52000"/>
                  <a:pt x="98025" y="31462"/>
                  <a:pt x="75844" y="39430"/>
                </a:cubicBezTo>
                <a:close/>
                <a:moveTo>
                  <a:pt x="98145" y="1293"/>
                </a:moveTo>
                <a:cubicBezTo>
                  <a:pt x="121761" y="5636"/>
                  <a:pt x="144575" y="20719"/>
                  <a:pt x="162999" y="43504"/>
                </a:cubicBezTo>
                <a:cubicBezTo>
                  <a:pt x="172211" y="54897"/>
                  <a:pt x="180043" y="67024"/>
                  <a:pt x="186115" y="79300"/>
                </a:cubicBezTo>
                <a:lnTo>
                  <a:pt x="197332" y="112085"/>
                </a:lnTo>
                <a:lnTo>
                  <a:pt x="205473" y="103151"/>
                </a:lnTo>
                <a:cubicBezTo>
                  <a:pt x="213922" y="96159"/>
                  <a:pt x="223855" y="89865"/>
                  <a:pt x="234963" y="84736"/>
                </a:cubicBezTo>
                <a:cubicBezTo>
                  <a:pt x="257180" y="74480"/>
                  <a:pt x="277793" y="63822"/>
                  <a:pt x="295508" y="62710"/>
                </a:cubicBezTo>
                <a:cubicBezTo>
                  <a:pt x="313223" y="61597"/>
                  <a:pt x="328040" y="70030"/>
                  <a:pt x="338665" y="97954"/>
                </a:cubicBezTo>
                <a:cubicBezTo>
                  <a:pt x="354602" y="139841"/>
                  <a:pt x="339449" y="156578"/>
                  <a:pt x="312130" y="170982"/>
                </a:cubicBezTo>
                <a:lnTo>
                  <a:pt x="291345" y="180789"/>
                </a:lnTo>
                <a:lnTo>
                  <a:pt x="359908" y="180789"/>
                </a:lnTo>
                <a:lnTo>
                  <a:pt x="359908" y="342749"/>
                </a:lnTo>
                <a:lnTo>
                  <a:pt x="197950" y="342749"/>
                </a:lnTo>
                <a:lnTo>
                  <a:pt x="197950" y="180789"/>
                </a:lnTo>
                <a:lnTo>
                  <a:pt x="185636" y="180789"/>
                </a:lnTo>
                <a:lnTo>
                  <a:pt x="183020" y="177950"/>
                </a:lnTo>
                <a:lnTo>
                  <a:pt x="182982" y="178019"/>
                </a:lnTo>
                <a:lnTo>
                  <a:pt x="178175" y="180789"/>
                </a:lnTo>
                <a:lnTo>
                  <a:pt x="161959" y="180789"/>
                </a:lnTo>
                <a:lnTo>
                  <a:pt x="161959" y="342749"/>
                </a:lnTo>
                <a:lnTo>
                  <a:pt x="1" y="342749"/>
                </a:lnTo>
                <a:lnTo>
                  <a:pt x="1" y="378740"/>
                </a:lnTo>
                <a:lnTo>
                  <a:pt x="161959" y="378740"/>
                </a:lnTo>
                <a:lnTo>
                  <a:pt x="161959" y="540699"/>
                </a:lnTo>
                <a:lnTo>
                  <a:pt x="0" y="540699"/>
                </a:lnTo>
                <a:lnTo>
                  <a:pt x="0" y="180789"/>
                </a:lnTo>
                <a:lnTo>
                  <a:pt x="87326" y="180789"/>
                </a:lnTo>
                <a:lnTo>
                  <a:pt x="48468" y="158036"/>
                </a:lnTo>
                <a:cubicBezTo>
                  <a:pt x="-5826" y="121188"/>
                  <a:pt x="-14772" y="63871"/>
                  <a:pt x="28485" y="23521"/>
                </a:cubicBezTo>
                <a:cubicBezTo>
                  <a:pt x="50114" y="3347"/>
                  <a:pt x="74530" y="-3050"/>
                  <a:pt x="98145" y="129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0" name="Freeform: Shape 109">
            <a:extLst>
              <a:ext uri="{FF2B5EF4-FFF2-40B4-BE49-F238E27FC236}">
                <a16:creationId xmlns:a16="http://schemas.microsoft.com/office/drawing/2014/main" id="{F9310D6A-9FA3-449C-9863-DF8B45618D6E}"/>
              </a:ext>
            </a:extLst>
          </p:cNvPr>
          <p:cNvSpPr>
            <a:spLocks noChangeAspect="1"/>
          </p:cNvSpPr>
          <p:nvPr/>
        </p:nvSpPr>
        <p:spPr>
          <a:xfrm>
            <a:off x="7470291" y="5426411"/>
            <a:ext cx="486926" cy="731520"/>
          </a:xfrm>
          <a:custGeom>
            <a:avLst/>
            <a:gdLst>
              <a:gd name="connsiteX0" fmla="*/ 197950 w 359908"/>
              <a:gd name="connsiteY0" fmla="*/ 378740 h 540699"/>
              <a:gd name="connsiteX1" fmla="*/ 359908 w 359908"/>
              <a:gd name="connsiteY1" fmla="*/ 378740 h 540699"/>
              <a:gd name="connsiteX2" fmla="*/ 359908 w 359908"/>
              <a:gd name="connsiteY2" fmla="*/ 540699 h 540699"/>
              <a:gd name="connsiteX3" fmla="*/ 197950 w 359908"/>
              <a:gd name="connsiteY3" fmla="*/ 540699 h 540699"/>
              <a:gd name="connsiteX4" fmla="*/ 288025 w 359908"/>
              <a:gd name="connsiteY4" fmla="*/ 91888 h 540699"/>
              <a:gd name="connsiteX5" fmla="*/ 246587 w 359908"/>
              <a:gd name="connsiteY5" fmla="*/ 109916 h 540699"/>
              <a:gd name="connsiteX6" fmla="*/ 202935 w 359908"/>
              <a:gd name="connsiteY6" fmla="*/ 160613 h 540699"/>
              <a:gd name="connsiteX7" fmla="*/ 269834 w 359908"/>
              <a:gd name="connsiteY7" fmla="*/ 160275 h 540699"/>
              <a:gd name="connsiteX8" fmla="*/ 313486 w 359908"/>
              <a:gd name="connsiteY8" fmla="*/ 109579 h 540699"/>
              <a:gd name="connsiteX9" fmla="*/ 288025 w 359908"/>
              <a:gd name="connsiteY9" fmla="*/ 91888 h 540699"/>
              <a:gd name="connsiteX10" fmla="*/ 75844 w 359908"/>
              <a:gd name="connsiteY10" fmla="*/ 39430 h 540699"/>
              <a:gd name="connsiteX11" fmla="*/ 51303 w 359908"/>
              <a:gd name="connsiteY11" fmla="*/ 57970 h 540699"/>
              <a:gd name="connsiteX12" fmla="*/ 71285 w 359908"/>
              <a:gd name="connsiteY12" fmla="*/ 135219 h 540699"/>
              <a:gd name="connsiteX13" fmla="*/ 165980 w 359908"/>
              <a:gd name="connsiteY13" fmla="*/ 163924 h 540699"/>
              <a:gd name="connsiteX14" fmla="*/ 134367 w 359908"/>
              <a:gd name="connsiteY14" fmla="*/ 72138 h 540699"/>
              <a:gd name="connsiteX15" fmla="*/ 75844 w 359908"/>
              <a:gd name="connsiteY15" fmla="*/ 39430 h 540699"/>
              <a:gd name="connsiteX16" fmla="*/ 98145 w 359908"/>
              <a:gd name="connsiteY16" fmla="*/ 1293 h 540699"/>
              <a:gd name="connsiteX17" fmla="*/ 162999 w 359908"/>
              <a:gd name="connsiteY17" fmla="*/ 43504 h 540699"/>
              <a:gd name="connsiteX18" fmla="*/ 186115 w 359908"/>
              <a:gd name="connsiteY18" fmla="*/ 79300 h 540699"/>
              <a:gd name="connsiteX19" fmla="*/ 197332 w 359908"/>
              <a:gd name="connsiteY19" fmla="*/ 112085 h 540699"/>
              <a:gd name="connsiteX20" fmla="*/ 205473 w 359908"/>
              <a:gd name="connsiteY20" fmla="*/ 103151 h 540699"/>
              <a:gd name="connsiteX21" fmla="*/ 234963 w 359908"/>
              <a:gd name="connsiteY21" fmla="*/ 84736 h 540699"/>
              <a:gd name="connsiteX22" fmla="*/ 295508 w 359908"/>
              <a:gd name="connsiteY22" fmla="*/ 62710 h 540699"/>
              <a:gd name="connsiteX23" fmla="*/ 338665 w 359908"/>
              <a:gd name="connsiteY23" fmla="*/ 97954 h 540699"/>
              <a:gd name="connsiteX24" fmla="*/ 312130 w 359908"/>
              <a:gd name="connsiteY24" fmla="*/ 170982 h 540699"/>
              <a:gd name="connsiteX25" fmla="*/ 291345 w 359908"/>
              <a:gd name="connsiteY25" fmla="*/ 180789 h 540699"/>
              <a:gd name="connsiteX26" fmla="*/ 359908 w 359908"/>
              <a:gd name="connsiteY26" fmla="*/ 180789 h 540699"/>
              <a:gd name="connsiteX27" fmla="*/ 359908 w 359908"/>
              <a:gd name="connsiteY27" fmla="*/ 342749 h 540699"/>
              <a:gd name="connsiteX28" fmla="*/ 197950 w 359908"/>
              <a:gd name="connsiteY28" fmla="*/ 342749 h 540699"/>
              <a:gd name="connsiteX29" fmla="*/ 197950 w 359908"/>
              <a:gd name="connsiteY29" fmla="*/ 180789 h 540699"/>
              <a:gd name="connsiteX30" fmla="*/ 185636 w 359908"/>
              <a:gd name="connsiteY30" fmla="*/ 180789 h 540699"/>
              <a:gd name="connsiteX31" fmla="*/ 183020 w 359908"/>
              <a:gd name="connsiteY31" fmla="*/ 177950 h 540699"/>
              <a:gd name="connsiteX32" fmla="*/ 182982 w 359908"/>
              <a:gd name="connsiteY32" fmla="*/ 178019 h 540699"/>
              <a:gd name="connsiteX33" fmla="*/ 178175 w 359908"/>
              <a:gd name="connsiteY33" fmla="*/ 180789 h 540699"/>
              <a:gd name="connsiteX34" fmla="*/ 161959 w 359908"/>
              <a:gd name="connsiteY34" fmla="*/ 180789 h 540699"/>
              <a:gd name="connsiteX35" fmla="*/ 161959 w 359908"/>
              <a:gd name="connsiteY35" fmla="*/ 342749 h 540699"/>
              <a:gd name="connsiteX36" fmla="*/ 1 w 359908"/>
              <a:gd name="connsiteY36" fmla="*/ 342749 h 540699"/>
              <a:gd name="connsiteX37" fmla="*/ 1 w 359908"/>
              <a:gd name="connsiteY37" fmla="*/ 378740 h 540699"/>
              <a:gd name="connsiteX38" fmla="*/ 161959 w 359908"/>
              <a:gd name="connsiteY38" fmla="*/ 378740 h 540699"/>
              <a:gd name="connsiteX39" fmla="*/ 161959 w 359908"/>
              <a:gd name="connsiteY39" fmla="*/ 540699 h 540699"/>
              <a:gd name="connsiteX40" fmla="*/ 0 w 359908"/>
              <a:gd name="connsiteY40" fmla="*/ 540699 h 540699"/>
              <a:gd name="connsiteX41" fmla="*/ 0 w 359908"/>
              <a:gd name="connsiteY41" fmla="*/ 180789 h 540699"/>
              <a:gd name="connsiteX42" fmla="*/ 87326 w 359908"/>
              <a:gd name="connsiteY42" fmla="*/ 180789 h 540699"/>
              <a:gd name="connsiteX43" fmla="*/ 48468 w 359908"/>
              <a:gd name="connsiteY43" fmla="*/ 158036 h 540699"/>
              <a:gd name="connsiteX44" fmla="*/ 28485 w 359908"/>
              <a:gd name="connsiteY44" fmla="*/ 23521 h 540699"/>
              <a:gd name="connsiteX45" fmla="*/ 98145 w 359908"/>
              <a:gd name="connsiteY45" fmla="*/ 1293 h 540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59908" h="540699">
                <a:moveTo>
                  <a:pt x="197950" y="378740"/>
                </a:moveTo>
                <a:lnTo>
                  <a:pt x="359908" y="378740"/>
                </a:lnTo>
                <a:lnTo>
                  <a:pt x="359908" y="540699"/>
                </a:lnTo>
                <a:lnTo>
                  <a:pt x="197950" y="540699"/>
                </a:lnTo>
                <a:close/>
                <a:moveTo>
                  <a:pt x="288025" y="91888"/>
                </a:moveTo>
                <a:cubicBezTo>
                  <a:pt x="276269" y="94402"/>
                  <a:pt x="261850" y="102870"/>
                  <a:pt x="246587" y="109916"/>
                </a:cubicBezTo>
                <a:cubicBezTo>
                  <a:pt x="216059" y="124008"/>
                  <a:pt x="196516" y="146706"/>
                  <a:pt x="202935" y="160613"/>
                </a:cubicBezTo>
                <a:cubicBezTo>
                  <a:pt x="209355" y="174519"/>
                  <a:pt x="239307" y="174368"/>
                  <a:pt x="269834" y="160275"/>
                </a:cubicBezTo>
                <a:cubicBezTo>
                  <a:pt x="300362" y="146183"/>
                  <a:pt x="322710" y="143111"/>
                  <a:pt x="313486" y="109579"/>
                </a:cubicBezTo>
                <a:cubicBezTo>
                  <a:pt x="308874" y="92813"/>
                  <a:pt x="299781" y="89374"/>
                  <a:pt x="288025" y="91888"/>
                </a:cubicBezTo>
                <a:close/>
                <a:moveTo>
                  <a:pt x="75844" y="39430"/>
                </a:moveTo>
                <a:cubicBezTo>
                  <a:pt x="68450" y="42086"/>
                  <a:pt x="60392" y="47909"/>
                  <a:pt x="51303" y="57970"/>
                </a:cubicBezTo>
                <a:cubicBezTo>
                  <a:pt x="14948" y="98215"/>
                  <a:pt x="52172" y="117560"/>
                  <a:pt x="71285" y="135219"/>
                </a:cubicBezTo>
                <a:cubicBezTo>
                  <a:pt x="90398" y="152878"/>
                  <a:pt x="155466" y="174438"/>
                  <a:pt x="165980" y="163924"/>
                </a:cubicBezTo>
                <a:cubicBezTo>
                  <a:pt x="176493" y="153411"/>
                  <a:pt x="161216" y="98987"/>
                  <a:pt x="134367" y="72138"/>
                </a:cubicBezTo>
                <a:cubicBezTo>
                  <a:pt x="114230" y="52000"/>
                  <a:pt x="98025" y="31462"/>
                  <a:pt x="75844" y="39430"/>
                </a:cubicBezTo>
                <a:close/>
                <a:moveTo>
                  <a:pt x="98145" y="1293"/>
                </a:moveTo>
                <a:cubicBezTo>
                  <a:pt x="121761" y="5636"/>
                  <a:pt x="144575" y="20719"/>
                  <a:pt x="162999" y="43504"/>
                </a:cubicBezTo>
                <a:cubicBezTo>
                  <a:pt x="172211" y="54897"/>
                  <a:pt x="180043" y="67024"/>
                  <a:pt x="186115" y="79300"/>
                </a:cubicBezTo>
                <a:lnTo>
                  <a:pt x="197332" y="112085"/>
                </a:lnTo>
                <a:lnTo>
                  <a:pt x="205473" y="103151"/>
                </a:lnTo>
                <a:cubicBezTo>
                  <a:pt x="213922" y="96159"/>
                  <a:pt x="223855" y="89865"/>
                  <a:pt x="234963" y="84736"/>
                </a:cubicBezTo>
                <a:cubicBezTo>
                  <a:pt x="257180" y="74480"/>
                  <a:pt x="277793" y="63822"/>
                  <a:pt x="295508" y="62710"/>
                </a:cubicBezTo>
                <a:cubicBezTo>
                  <a:pt x="313223" y="61597"/>
                  <a:pt x="328040" y="70030"/>
                  <a:pt x="338665" y="97954"/>
                </a:cubicBezTo>
                <a:cubicBezTo>
                  <a:pt x="354602" y="139841"/>
                  <a:pt x="339449" y="156578"/>
                  <a:pt x="312130" y="170982"/>
                </a:cubicBezTo>
                <a:lnTo>
                  <a:pt x="291345" y="180789"/>
                </a:lnTo>
                <a:lnTo>
                  <a:pt x="359908" y="180789"/>
                </a:lnTo>
                <a:lnTo>
                  <a:pt x="359908" y="342749"/>
                </a:lnTo>
                <a:lnTo>
                  <a:pt x="197950" y="342749"/>
                </a:lnTo>
                <a:lnTo>
                  <a:pt x="197950" y="180789"/>
                </a:lnTo>
                <a:lnTo>
                  <a:pt x="185636" y="180789"/>
                </a:lnTo>
                <a:lnTo>
                  <a:pt x="183020" y="177950"/>
                </a:lnTo>
                <a:lnTo>
                  <a:pt x="182982" y="178019"/>
                </a:lnTo>
                <a:lnTo>
                  <a:pt x="178175" y="180789"/>
                </a:lnTo>
                <a:lnTo>
                  <a:pt x="161959" y="180789"/>
                </a:lnTo>
                <a:lnTo>
                  <a:pt x="161959" y="342749"/>
                </a:lnTo>
                <a:lnTo>
                  <a:pt x="1" y="342749"/>
                </a:lnTo>
                <a:lnTo>
                  <a:pt x="1" y="378740"/>
                </a:lnTo>
                <a:lnTo>
                  <a:pt x="161959" y="378740"/>
                </a:lnTo>
                <a:lnTo>
                  <a:pt x="161959" y="540699"/>
                </a:lnTo>
                <a:lnTo>
                  <a:pt x="0" y="540699"/>
                </a:lnTo>
                <a:lnTo>
                  <a:pt x="0" y="180789"/>
                </a:lnTo>
                <a:lnTo>
                  <a:pt x="87326" y="180789"/>
                </a:lnTo>
                <a:lnTo>
                  <a:pt x="48468" y="158036"/>
                </a:lnTo>
                <a:cubicBezTo>
                  <a:pt x="-5826" y="121188"/>
                  <a:pt x="-14772" y="63871"/>
                  <a:pt x="28485" y="23521"/>
                </a:cubicBezTo>
                <a:cubicBezTo>
                  <a:pt x="50114" y="3347"/>
                  <a:pt x="74530" y="-3050"/>
                  <a:pt x="98145" y="129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1" name="Freeform: Shape 110">
            <a:extLst>
              <a:ext uri="{FF2B5EF4-FFF2-40B4-BE49-F238E27FC236}">
                <a16:creationId xmlns:a16="http://schemas.microsoft.com/office/drawing/2014/main" id="{D72B686A-BD35-4DE6-84BB-5A700F9742A0}"/>
              </a:ext>
            </a:extLst>
          </p:cNvPr>
          <p:cNvSpPr>
            <a:spLocks noChangeAspect="1"/>
          </p:cNvSpPr>
          <p:nvPr/>
        </p:nvSpPr>
        <p:spPr>
          <a:xfrm>
            <a:off x="6474762" y="5243531"/>
            <a:ext cx="608658" cy="914400"/>
          </a:xfrm>
          <a:custGeom>
            <a:avLst/>
            <a:gdLst>
              <a:gd name="connsiteX0" fmla="*/ 197950 w 359908"/>
              <a:gd name="connsiteY0" fmla="*/ 378740 h 540699"/>
              <a:gd name="connsiteX1" fmla="*/ 359908 w 359908"/>
              <a:gd name="connsiteY1" fmla="*/ 378740 h 540699"/>
              <a:gd name="connsiteX2" fmla="*/ 359908 w 359908"/>
              <a:gd name="connsiteY2" fmla="*/ 540699 h 540699"/>
              <a:gd name="connsiteX3" fmla="*/ 197950 w 359908"/>
              <a:gd name="connsiteY3" fmla="*/ 540699 h 540699"/>
              <a:gd name="connsiteX4" fmla="*/ 288025 w 359908"/>
              <a:gd name="connsiteY4" fmla="*/ 91888 h 540699"/>
              <a:gd name="connsiteX5" fmla="*/ 246587 w 359908"/>
              <a:gd name="connsiteY5" fmla="*/ 109916 h 540699"/>
              <a:gd name="connsiteX6" fmla="*/ 202935 w 359908"/>
              <a:gd name="connsiteY6" fmla="*/ 160613 h 540699"/>
              <a:gd name="connsiteX7" fmla="*/ 269834 w 359908"/>
              <a:gd name="connsiteY7" fmla="*/ 160275 h 540699"/>
              <a:gd name="connsiteX8" fmla="*/ 313486 w 359908"/>
              <a:gd name="connsiteY8" fmla="*/ 109579 h 540699"/>
              <a:gd name="connsiteX9" fmla="*/ 288025 w 359908"/>
              <a:gd name="connsiteY9" fmla="*/ 91888 h 540699"/>
              <a:gd name="connsiteX10" fmla="*/ 75844 w 359908"/>
              <a:gd name="connsiteY10" fmla="*/ 39430 h 540699"/>
              <a:gd name="connsiteX11" fmla="*/ 51303 w 359908"/>
              <a:gd name="connsiteY11" fmla="*/ 57970 h 540699"/>
              <a:gd name="connsiteX12" fmla="*/ 71285 w 359908"/>
              <a:gd name="connsiteY12" fmla="*/ 135219 h 540699"/>
              <a:gd name="connsiteX13" fmla="*/ 165980 w 359908"/>
              <a:gd name="connsiteY13" fmla="*/ 163924 h 540699"/>
              <a:gd name="connsiteX14" fmla="*/ 134367 w 359908"/>
              <a:gd name="connsiteY14" fmla="*/ 72138 h 540699"/>
              <a:gd name="connsiteX15" fmla="*/ 75844 w 359908"/>
              <a:gd name="connsiteY15" fmla="*/ 39430 h 540699"/>
              <a:gd name="connsiteX16" fmla="*/ 98145 w 359908"/>
              <a:gd name="connsiteY16" fmla="*/ 1293 h 540699"/>
              <a:gd name="connsiteX17" fmla="*/ 162999 w 359908"/>
              <a:gd name="connsiteY17" fmla="*/ 43504 h 540699"/>
              <a:gd name="connsiteX18" fmla="*/ 186115 w 359908"/>
              <a:gd name="connsiteY18" fmla="*/ 79300 h 540699"/>
              <a:gd name="connsiteX19" fmla="*/ 197332 w 359908"/>
              <a:gd name="connsiteY19" fmla="*/ 112085 h 540699"/>
              <a:gd name="connsiteX20" fmla="*/ 205473 w 359908"/>
              <a:gd name="connsiteY20" fmla="*/ 103151 h 540699"/>
              <a:gd name="connsiteX21" fmla="*/ 234963 w 359908"/>
              <a:gd name="connsiteY21" fmla="*/ 84736 h 540699"/>
              <a:gd name="connsiteX22" fmla="*/ 295508 w 359908"/>
              <a:gd name="connsiteY22" fmla="*/ 62710 h 540699"/>
              <a:gd name="connsiteX23" fmla="*/ 338665 w 359908"/>
              <a:gd name="connsiteY23" fmla="*/ 97954 h 540699"/>
              <a:gd name="connsiteX24" fmla="*/ 312130 w 359908"/>
              <a:gd name="connsiteY24" fmla="*/ 170982 h 540699"/>
              <a:gd name="connsiteX25" fmla="*/ 291345 w 359908"/>
              <a:gd name="connsiteY25" fmla="*/ 180789 h 540699"/>
              <a:gd name="connsiteX26" fmla="*/ 359908 w 359908"/>
              <a:gd name="connsiteY26" fmla="*/ 180789 h 540699"/>
              <a:gd name="connsiteX27" fmla="*/ 359908 w 359908"/>
              <a:gd name="connsiteY27" fmla="*/ 342749 h 540699"/>
              <a:gd name="connsiteX28" fmla="*/ 197950 w 359908"/>
              <a:gd name="connsiteY28" fmla="*/ 342749 h 540699"/>
              <a:gd name="connsiteX29" fmla="*/ 197950 w 359908"/>
              <a:gd name="connsiteY29" fmla="*/ 180789 h 540699"/>
              <a:gd name="connsiteX30" fmla="*/ 185636 w 359908"/>
              <a:gd name="connsiteY30" fmla="*/ 180789 h 540699"/>
              <a:gd name="connsiteX31" fmla="*/ 183020 w 359908"/>
              <a:gd name="connsiteY31" fmla="*/ 177950 h 540699"/>
              <a:gd name="connsiteX32" fmla="*/ 182982 w 359908"/>
              <a:gd name="connsiteY32" fmla="*/ 178019 h 540699"/>
              <a:gd name="connsiteX33" fmla="*/ 178175 w 359908"/>
              <a:gd name="connsiteY33" fmla="*/ 180789 h 540699"/>
              <a:gd name="connsiteX34" fmla="*/ 161959 w 359908"/>
              <a:gd name="connsiteY34" fmla="*/ 180789 h 540699"/>
              <a:gd name="connsiteX35" fmla="*/ 161959 w 359908"/>
              <a:gd name="connsiteY35" fmla="*/ 342749 h 540699"/>
              <a:gd name="connsiteX36" fmla="*/ 1 w 359908"/>
              <a:gd name="connsiteY36" fmla="*/ 342749 h 540699"/>
              <a:gd name="connsiteX37" fmla="*/ 1 w 359908"/>
              <a:gd name="connsiteY37" fmla="*/ 378740 h 540699"/>
              <a:gd name="connsiteX38" fmla="*/ 161959 w 359908"/>
              <a:gd name="connsiteY38" fmla="*/ 378740 h 540699"/>
              <a:gd name="connsiteX39" fmla="*/ 161959 w 359908"/>
              <a:gd name="connsiteY39" fmla="*/ 540699 h 540699"/>
              <a:gd name="connsiteX40" fmla="*/ 0 w 359908"/>
              <a:gd name="connsiteY40" fmla="*/ 540699 h 540699"/>
              <a:gd name="connsiteX41" fmla="*/ 0 w 359908"/>
              <a:gd name="connsiteY41" fmla="*/ 180789 h 540699"/>
              <a:gd name="connsiteX42" fmla="*/ 87326 w 359908"/>
              <a:gd name="connsiteY42" fmla="*/ 180789 h 540699"/>
              <a:gd name="connsiteX43" fmla="*/ 48468 w 359908"/>
              <a:gd name="connsiteY43" fmla="*/ 158036 h 540699"/>
              <a:gd name="connsiteX44" fmla="*/ 28485 w 359908"/>
              <a:gd name="connsiteY44" fmla="*/ 23521 h 540699"/>
              <a:gd name="connsiteX45" fmla="*/ 98145 w 359908"/>
              <a:gd name="connsiteY45" fmla="*/ 1293 h 540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59908" h="540699">
                <a:moveTo>
                  <a:pt x="197950" y="378740"/>
                </a:moveTo>
                <a:lnTo>
                  <a:pt x="359908" y="378740"/>
                </a:lnTo>
                <a:lnTo>
                  <a:pt x="359908" y="540699"/>
                </a:lnTo>
                <a:lnTo>
                  <a:pt x="197950" y="540699"/>
                </a:lnTo>
                <a:close/>
                <a:moveTo>
                  <a:pt x="288025" y="91888"/>
                </a:moveTo>
                <a:cubicBezTo>
                  <a:pt x="276269" y="94402"/>
                  <a:pt x="261850" y="102870"/>
                  <a:pt x="246587" y="109916"/>
                </a:cubicBezTo>
                <a:cubicBezTo>
                  <a:pt x="216059" y="124008"/>
                  <a:pt x="196516" y="146706"/>
                  <a:pt x="202935" y="160613"/>
                </a:cubicBezTo>
                <a:cubicBezTo>
                  <a:pt x="209355" y="174519"/>
                  <a:pt x="239307" y="174368"/>
                  <a:pt x="269834" y="160275"/>
                </a:cubicBezTo>
                <a:cubicBezTo>
                  <a:pt x="300362" y="146183"/>
                  <a:pt x="322710" y="143111"/>
                  <a:pt x="313486" y="109579"/>
                </a:cubicBezTo>
                <a:cubicBezTo>
                  <a:pt x="308874" y="92813"/>
                  <a:pt x="299781" y="89374"/>
                  <a:pt x="288025" y="91888"/>
                </a:cubicBezTo>
                <a:close/>
                <a:moveTo>
                  <a:pt x="75844" y="39430"/>
                </a:moveTo>
                <a:cubicBezTo>
                  <a:pt x="68450" y="42086"/>
                  <a:pt x="60392" y="47909"/>
                  <a:pt x="51303" y="57970"/>
                </a:cubicBezTo>
                <a:cubicBezTo>
                  <a:pt x="14948" y="98215"/>
                  <a:pt x="52172" y="117560"/>
                  <a:pt x="71285" y="135219"/>
                </a:cubicBezTo>
                <a:cubicBezTo>
                  <a:pt x="90398" y="152878"/>
                  <a:pt x="155466" y="174438"/>
                  <a:pt x="165980" y="163924"/>
                </a:cubicBezTo>
                <a:cubicBezTo>
                  <a:pt x="176493" y="153411"/>
                  <a:pt x="161216" y="98987"/>
                  <a:pt x="134367" y="72138"/>
                </a:cubicBezTo>
                <a:cubicBezTo>
                  <a:pt x="114230" y="52000"/>
                  <a:pt x="98025" y="31462"/>
                  <a:pt x="75844" y="39430"/>
                </a:cubicBezTo>
                <a:close/>
                <a:moveTo>
                  <a:pt x="98145" y="1293"/>
                </a:moveTo>
                <a:cubicBezTo>
                  <a:pt x="121761" y="5636"/>
                  <a:pt x="144575" y="20719"/>
                  <a:pt x="162999" y="43504"/>
                </a:cubicBezTo>
                <a:cubicBezTo>
                  <a:pt x="172211" y="54897"/>
                  <a:pt x="180043" y="67024"/>
                  <a:pt x="186115" y="79300"/>
                </a:cubicBezTo>
                <a:lnTo>
                  <a:pt x="197332" y="112085"/>
                </a:lnTo>
                <a:lnTo>
                  <a:pt x="205473" y="103151"/>
                </a:lnTo>
                <a:cubicBezTo>
                  <a:pt x="213922" y="96159"/>
                  <a:pt x="223855" y="89865"/>
                  <a:pt x="234963" y="84736"/>
                </a:cubicBezTo>
                <a:cubicBezTo>
                  <a:pt x="257180" y="74480"/>
                  <a:pt x="277793" y="63822"/>
                  <a:pt x="295508" y="62710"/>
                </a:cubicBezTo>
                <a:cubicBezTo>
                  <a:pt x="313223" y="61597"/>
                  <a:pt x="328040" y="70030"/>
                  <a:pt x="338665" y="97954"/>
                </a:cubicBezTo>
                <a:cubicBezTo>
                  <a:pt x="354602" y="139841"/>
                  <a:pt x="339449" y="156578"/>
                  <a:pt x="312130" y="170982"/>
                </a:cubicBezTo>
                <a:lnTo>
                  <a:pt x="291345" y="180789"/>
                </a:lnTo>
                <a:lnTo>
                  <a:pt x="359908" y="180789"/>
                </a:lnTo>
                <a:lnTo>
                  <a:pt x="359908" y="342749"/>
                </a:lnTo>
                <a:lnTo>
                  <a:pt x="197950" y="342749"/>
                </a:lnTo>
                <a:lnTo>
                  <a:pt x="197950" y="180789"/>
                </a:lnTo>
                <a:lnTo>
                  <a:pt x="185636" y="180789"/>
                </a:lnTo>
                <a:lnTo>
                  <a:pt x="183020" y="177950"/>
                </a:lnTo>
                <a:lnTo>
                  <a:pt x="182982" y="178019"/>
                </a:lnTo>
                <a:lnTo>
                  <a:pt x="178175" y="180789"/>
                </a:lnTo>
                <a:lnTo>
                  <a:pt x="161959" y="180789"/>
                </a:lnTo>
                <a:lnTo>
                  <a:pt x="161959" y="342749"/>
                </a:lnTo>
                <a:lnTo>
                  <a:pt x="1" y="342749"/>
                </a:lnTo>
                <a:lnTo>
                  <a:pt x="1" y="378740"/>
                </a:lnTo>
                <a:lnTo>
                  <a:pt x="161959" y="378740"/>
                </a:lnTo>
                <a:lnTo>
                  <a:pt x="161959" y="540699"/>
                </a:lnTo>
                <a:lnTo>
                  <a:pt x="0" y="540699"/>
                </a:lnTo>
                <a:lnTo>
                  <a:pt x="0" y="180789"/>
                </a:lnTo>
                <a:lnTo>
                  <a:pt x="87326" y="180789"/>
                </a:lnTo>
                <a:lnTo>
                  <a:pt x="48468" y="158036"/>
                </a:lnTo>
                <a:cubicBezTo>
                  <a:pt x="-5826" y="121188"/>
                  <a:pt x="-14772" y="63871"/>
                  <a:pt x="28485" y="23521"/>
                </a:cubicBezTo>
                <a:cubicBezTo>
                  <a:pt x="50114" y="3347"/>
                  <a:pt x="74530" y="-3050"/>
                  <a:pt x="98145" y="129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2" name="Freeform: Shape 111">
            <a:extLst>
              <a:ext uri="{FF2B5EF4-FFF2-40B4-BE49-F238E27FC236}">
                <a16:creationId xmlns:a16="http://schemas.microsoft.com/office/drawing/2014/main" id="{F4727CA2-DD81-4F01-A34A-CA20E7E5475F}"/>
              </a:ext>
            </a:extLst>
          </p:cNvPr>
          <p:cNvSpPr>
            <a:spLocks noChangeAspect="1"/>
          </p:cNvSpPr>
          <p:nvPr/>
        </p:nvSpPr>
        <p:spPr>
          <a:xfrm>
            <a:off x="5357501" y="5060651"/>
            <a:ext cx="730390" cy="1097280"/>
          </a:xfrm>
          <a:custGeom>
            <a:avLst/>
            <a:gdLst>
              <a:gd name="connsiteX0" fmla="*/ 197950 w 359908"/>
              <a:gd name="connsiteY0" fmla="*/ 378740 h 540699"/>
              <a:gd name="connsiteX1" fmla="*/ 359908 w 359908"/>
              <a:gd name="connsiteY1" fmla="*/ 378740 h 540699"/>
              <a:gd name="connsiteX2" fmla="*/ 359908 w 359908"/>
              <a:gd name="connsiteY2" fmla="*/ 540699 h 540699"/>
              <a:gd name="connsiteX3" fmla="*/ 197950 w 359908"/>
              <a:gd name="connsiteY3" fmla="*/ 540699 h 540699"/>
              <a:gd name="connsiteX4" fmla="*/ 288025 w 359908"/>
              <a:gd name="connsiteY4" fmla="*/ 91888 h 540699"/>
              <a:gd name="connsiteX5" fmla="*/ 246587 w 359908"/>
              <a:gd name="connsiteY5" fmla="*/ 109916 h 540699"/>
              <a:gd name="connsiteX6" fmla="*/ 202935 w 359908"/>
              <a:gd name="connsiteY6" fmla="*/ 160613 h 540699"/>
              <a:gd name="connsiteX7" fmla="*/ 269834 w 359908"/>
              <a:gd name="connsiteY7" fmla="*/ 160275 h 540699"/>
              <a:gd name="connsiteX8" fmla="*/ 313486 w 359908"/>
              <a:gd name="connsiteY8" fmla="*/ 109579 h 540699"/>
              <a:gd name="connsiteX9" fmla="*/ 288025 w 359908"/>
              <a:gd name="connsiteY9" fmla="*/ 91888 h 540699"/>
              <a:gd name="connsiteX10" fmla="*/ 75844 w 359908"/>
              <a:gd name="connsiteY10" fmla="*/ 39430 h 540699"/>
              <a:gd name="connsiteX11" fmla="*/ 51303 w 359908"/>
              <a:gd name="connsiteY11" fmla="*/ 57970 h 540699"/>
              <a:gd name="connsiteX12" fmla="*/ 71285 w 359908"/>
              <a:gd name="connsiteY12" fmla="*/ 135219 h 540699"/>
              <a:gd name="connsiteX13" fmla="*/ 165980 w 359908"/>
              <a:gd name="connsiteY13" fmla="*/ 163924 h 540699"/>
              <a:gd name="connsiteX14" fmla="*/ 134367 w 359908"/>
              <a:gd name="connsiteY14" fmla="*/ 72138 h 540699"/>
              <a:gd name="connsiteX15" fmla="*/ 75844 w 359908"/>
              <a:gd name="connsiteY15" fmla="*/ 39430 h 540699"/>
              <a:gd name="connsiteX16" fmla="*/ 98145 w 359908"/>
              <a:gd name="connsiteY16" fmla="*/ 1293 h 540699"/>
              <a:gd name="connsiteX17" fmla="*/ 162999 w 359908"/>
              <a:gd name="connsiteY17" fmla="*/ 43504 h 540699"/>
              <a:gd name="connsiteX18" fmla="*/ 186115 w 359908"/>
              <a:gd name="connsiteY18" fmla="*/ 79300 h 540699"/>
              <a:gd name="connsiteX19" fmla="*/ 197332 w 359908"/>
              <a:gd name="connsiteY19" fmla="*/ 112085 h 540699"/>
              <a:gd name="connsiteX20" fmla="*/ 205473 w 359908"/>
              <a:gd name="connsiteY20" fmla="*/ 103151 h 540699"/>
              <a:gd name="connsiteX21" fmla="*/ 234963 w 359908"/>
              <a:gd name="connsiteY21" fmla="*/ 84736 h 540699"/>
              <a:gd name="connsiteX22" fmla="*/ 295508 w 359908"/>
              <a:gd name="connsiteY22" fmla="*/ 62710 h 540699"/>
              <a:gd name="connsiteX23" fmla="*/ 338665 w 359908"/>
              <a:gd name="connsiteY23" fmla="*/ 97954 h 540699"/>
              <a:gd name="connsiteX24" fmla="*/ 312130 w 359908"/>
              <a:gd name="connsiteY24" fmla="*/ 170982 h 540699"/>
              <a:gd name="connsiteX25" fmla="*/ 291345 w 359908"/>
              <a:gd name="connsiteY25" fmla="*/ 180789 h 540699"/>
              <a:gd name="connsiteX26" fmla="*/ 359908 w 359908"/>
              <a:gd name="connsiteY26" fmla="*/ 180789 h 540699"/>
              <a:gd name="connsiteX27" fmla="*/ 359908 w 359908"/>
              <a:gd name="connsiteY27" fmla="*/ 342749 h 540699"/>
              <a:gd name="connsiteX28" fmla="*/ 197950 w 359908"/>
              <a:gd name="connsiteY28" fmla="*/ 342749 h 540699"/>
              <a:gd name="connsiteX29" fmla="*/ 197950 w 359908"/>
              <a:gd name="connsiteY29" fmla="*/ 180789 h 540699"/>
              <a:gd name="connsiteX30" fmla="*/ 185636 w 359908"/>
              <a:gd name="connsiteY30" fmla="*/ 180789 h 540699"/>
              <a:gd name="connsiteX31" fmla="*/ 183020 w 359908"/>
              <a:gd name="connsiteY31" fmla="*/ 177950 h 540699"/>
              <a:gd name="connsiteX32" fmla="*/ 182982 w 359908"/>
              <a:gd name="connsiteY32" fmla="*/ 178019 h 540699"/>
              <a:gd name="connsiteX33" fmla="*/ 178175 w 359908"/>
              <a:gd name="connsiteY33" fmla="*/ 180789 h 540699"/>
              <a:gd name="connsiteX34" fmla="*/ 161959 w 359908"/>
              <a:gd name="connsiteY34" fmla="*/ 180789 h 540699"/>
              <a:gd name="connsiteX35" fmla="*/ 161959 w 359908"/>
              <a:gd name="connsiteY35" fmla="*/ 342749 h 540699"/>
              <a:gd name="connsiteX36" fmla="*/ 1 w 359908"/>
              <a:gd name="connsiteY36" fmla="*/ 342749 h 540699"/>
              <a:gd name="connsiteX37" fmla="*/ 1 w 359908"/>
              <a:gd name="connsiteY37" fmla="*/ 378740 h 540699"/>
              <a:gd name="connsiteX38" fmla="*/ 161959 w 359908"/>
              <a:gd name="connsiteY38" fmla="*/ 378740 h 540699"/>
              <a:gd name="connsiteX39" fmla="*/ 161959 w 359908"/>
              <a:gd name="connsiteY39" fmla="*/ 540699 h 540699"/>
              <a:gd name="connsiteX40" fmla="*/ 0 w 359908"/>
              <a:gd name="connsiteY40" fmla="*/ 540699 h 540699"/>
              <a:gd name="connsiteX41" fmla="*/ 0 w 359908"/>
              <a:gd name="connsiteY41" fmla="*/ 180789 h 540699"/>
              <a:gd name="connsiteX42" fmla="*/ 87326 w 359908"/>
              <a:gd name="connsiteY42" fmla="*/ 180789 h 540699"/>
              <a:gd name="connsiteX43" fmla="*/ 48468 w 359908"/>
              <a:gd name="connsiteY43" fmla="*/ 158036 h 540699"/>
              <a:gd name="connsiteX44" fmla="*/ 28485 w 359908"/>
              <a:gd name="connsiteY44" fmla="*/ 23521 h 540699"/>
              <a:gd name="connsiteX45" fmla="*/ 98145 w 359908"/>
              <a:gd name="connsiteY45" fmla="*/ 1293 h 540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59908" h="540699">
                <a:moveTo>
                  <a:pt x="197950" y="378740"/>
                </a:moveTo>
                <a:lnTo>
                  <a:pt x="359908" y="378740"/>
                </a:lnTo>
                <a:lnTo>
                  <a:pt x="359908" y="540699"/>
                </a:lnTo>
                <a:lnTo>
                  <a:pt x="197950" y="540699"/>
                </a:lnTo>
                <a:close/>
                <a:moveTo>
                  <a:pt x="288025" y="91888"/>
                </a:moveTo>
                <a:cubicBezTo>
                  <a:pt x="276269" y="94402"/>
                  <a:pt x="261850" y="102870"/>
                  <a:pt x="246587" y="109916"/>
                </a:cubicBezTo>
                <a:cubicBezTo>
                  <a:pt x="216059" y="124008"/>
                  <a:pt x="196516" y="146706"/>
                  <a:pt x="202935" y="160613"/>
                </a:cubicBezTo>
                <a:cubicBezTo>
                  <a:pt x="209355" y="174519"/>
                  <a:pt x="239307" y="174368"/>
                  <a:pt x="269834" y="160275"/>
                </a:cubicBezTo>
                <a:cubicBezTo>
                  <a:pt x="300362" y="146183"/>
                  <a:pt x="322710" y="143111"/>
                  <a:pt x="313486" y="109579"/>
                </a:cubicBezTo>
                <a:cubicBezTo>
                  <a:pt x="308874" y="92813"/>
                  <a:pt x="299781" y="89374"/>
                  <a:pt x="288025" y="91888"/>
                </a:cubicBezTo>
                <a:close/>
                <a:moveTo>
                  <a:pt x="75844" y="39430"/>
                </a:moveTo>
                <a:cubicBezTo>
                  <a:pt x="68450" y="42086"/>
                  <a:pt x="60392" y="47909"/>
                  <a:pt x="51303" y="57970"/>
                </a:cubicBezTo>
                <a:cubicBezTo>
                  <a:pt x="14948" y="98215"/>
                  <a:pt x="52172" y="117560"/>
                  <a:pt x="71285" y="135219"/>
                </a:cubicBezTo>
                <a:cubicBezTo>
                  <a:pt x="90398" y="152878"/>
                  <a:pt x="155466" y="174438"/>
                  <a:pt x="165980" y="163924"/>
                </a:cubicBezTo>
                <a:cubicBezTo>
                  <a:pt x="176493" y="153411"/>
                  <a:pt x="161216" y="98987"/>
                  <a:pt x="134367" y="72138"/>
                </a:cubicBezTo>
                <a:cubicBezTo>
                  <a:pt x="114230" y="52000"/>
                  <a:pt x="98025" y="31462"/>
                  <a:pt x="75844" y="39430"/>
                </a:cubicBezTo>
                <a:close/>
                <a:moveTo>
                  <a:pt x="98145" y="1293"/>
                </a:moveTo>
                <a:cubicBezTo>
                  <a:pt x="121761" y="5636"/>
                  <a:pt x="144575" y="20719"/>
                  <a:pt x="162999" y="43504"/>
                </a:cubicBezTo>
                <a:cubicBezTo>
                  <a:pt x="172211" y="54897"/>
                  <a:pt x="180043" y="67024"/>
                  <a:pt x="186115" y="79300"/>
                </a:cubicBezTo>
                <a:lnTo>
                  <a:pt x="197332" y="112085"/>
                </a:lnTo>
                <a:lnTo>
                  <a:pt x="205473" y="103151"/>
                </a:lnTo>
                <a:cubicBezTo>
                  <a:pt x="213922" y="96159"/>
                  <a:pt x="223855" y="89865"/>
                  <a:pt x="234963" y="84736"/>
                </a:cubicBezTo>
                <a:cubicBezTo>
                  <a:pt x="257180" y="74480"/>
                  <a:pt x="277793" y="63822"/>
                  <a:pt x="295508" y="62710"/>
                </a:cubicBezTo>
                <a:cubicBezTo>
                  <a:pt x="313223" y="61597"/>
                  <a:pt x="328040" y="70030"/>
                  <a:pt x="338665" y="97954"/>
                </a:cubicBezTo>
                <a:cubicBezTo>
                  <a:pt x="354602" y="139841"/>
                  <a:pt x="339449" y="156578"/>
                  <a:pt x="312130" y="170982"/>
                </a:cubicBezTo>
                <a:lnTo>
                  <a:pt x="291345" y="180789"/>
                </a:lnTo>
                <a:lnTo>
                  <a:pt x="359908" y="180789"/>
                </a:lnTo>
                <a:lnTo>
                  <a:pt x="359908" y="342749"/>
                </a:lnTo>
                <a:lnTo>
                  <a:pt x="197950" y="342749"/>
                </a:lnTo>
                <a:lnTo>
                  <a:pt x="197950" y="180789"/>
                </a:lnTo>
                <a:lnTo>
                  <a:pt x="185636" y="180789"/>
                </a:lnTo>
                <a:lnTo>
                  <a:pt x="183020" y="177950"/>
                </a:lnTo>
                <a:lnTo>
                  <a:pt x="182982" y="178019"/>
                </a:lnTo>
                <a:lnTo>
                  <a:pt x="178175" y="180789"/>
                </a:lnTo>
                <a:lnTo>
                  <a:pt x="161959" y="180789"/>
                </a:lnTo>
                <a:lnTo>
                  <a:pt x="161959" y="342749"/>
                </a:lnTo>
                <a:lnTo>
                  <a:pt x="1" y="342749"/>
                </a:lnTo>
                <a:lnTo>
                  <a:pt x="1" y="378740"/>
                </a:lnTo>
                <a:lnTo>
                  <a:pt x="161959" y="378740"/>
                </a:lnTo>
                <a:lnTo>
                  <a:pt x="161959" y="540699"/>
                </a:lnTo>
                <a:lnTo>
                  <a:pt x="0" y="540699"/>
                </a:lnTo>
                <a:lnTo>
                  <a:pt x="0" y="180789"/>
                </a:lnTo>
                <a:lnTo>
                  <a:pt x="87326" y="180789"/>
                </a:lnTo>
                <a:lnTo>
                  <a:pt x="48468" y="158036"/>
                </a:lnTo>
                <a:cubicBezTo>
                  <a:pt x="-5826" y="121188"/>
                  <a:pt x="-14772" y="63871"/>
                  <a:pt x="28485" y="23521"/>
                </a:cubicBezTo>
                <a:cubicBezTo>
                  <a:pt x="50114" y="3347"/>
                  <a:pt x="74530" y="-3050"/>
                  <a:pt x="98145" y="1293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0829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C3CEC2C-E530-4BB4-8F81-89C312F2DBD9}"/>
              </a:ext>
            </a:extLst>
          </p:cNvPr>
          <p:cNvSpPr/>
          <p:nvPr/>
        </p:nvSpPr>
        <p:spPr>
          <a:xfrm>
            <a:off x="4806254" y="2640305"/>
            <a:ext cx="2599492" cy="259949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Block Arc 3">
            <a:extLst>
              <a:ext uri="{FF2B5EF4-FFF2-40B4-BE49-F238E27FC236}">
                <a16:creationId xmlns:a16="http://schemas.microsoft.com/office/drawing/2014/main" id="{70DF8FE8-2EC6-4FB6-A2CA-B46E445A992F}"/>
              </a:ext>
            </a:extLst>
          </p:cNvPr>
          <p:cNvSpPr/>
          <p:nvPr/>
        </p:nvSpPr>
        <p:spPr>
          <a:xfrm rot="5400000">
            <a:off x="5061396" y="2895447"/>
            <a:ext cx="2089211" cy="2089211"/>
          </a:xfrm>
          <a:prstGeom prst="blockArc">
            <a:avLst>
              <a:gd name="adj1" fmla="val 10800000"/>
              <a:gd name="adj2" fmla="val 21591085"/>
              <a:gd name="adj3" fmla="val 25572"/>
            </a:avLst>
          </a:prstGeom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Block Arc 4">
            <a:extLst>
              <a:ext uri="{FF2B5EF4-FFF2-40B4-BE49-F238E27FC236}">
                <a16:creationId xmlns:a16="http://schemas.microsoft.com/office/drawing/2014/main" id="{88FD405E-C1B7-4651-8C40-743EBB2A03F1}"/>
              </a:ext>
            </a:extLst>
          </p:cNvPr>
          <p:cNvSpPr/>
          <p:nvPr/>
        </p:nvSpPr>
        <p:spPr>
          <a:xfrm>
            <a:off x="5061396" y="2895447"/>
            <a:ext cx="2089211" cy="2089211"/>
          </a:xfrm>
          <a:prstGeom prst="blockArc">
            <a:avLst>
              <a:gd name="adj1" fmla="val 5394577"/>
              <a:gd name="adj2" fmla="val 16208807"/>
              <a:gd name="adj3" fmla="val 25571"/>
            </a:avLst>
          </a:pr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092A9C6-2EBB-48EF-890D-E26D177A19D3}"/>
              </a:ext>
            </a:extLst>
          </p:cNvPr>
          <p:cNvGrpSpPr/>
          <p:nvPr/>
        </p:nvGrpSpPr>
        <p:grpSpPr>
          <a:xfrm>
            <a:off x="7420425" y="4004270"/>
            <a:ext cx="3837600" cy="921656"/>
            <a:chOff x="5896425" y="3794916"/>
            <a:chExt cx="2521384" cy="921656"/>
          </a:xfrm>
        </p:grpSpPr>
        <p:sp>
          <p:nvSpPr>
            <p:cNvPr id="7" name="Pentagon 7">
              <a:extLst>
                <a:ext uri="{FF2B5EF4-FFF2-40B4-BE49-F238E27FC236}">
                  <a16:creationId xmlns:a16="http://schemas.microsoft.com/office/drawing/2014/main" id="{480A42F7-98C9-435A-9B88-178E8F06DC8D}"/>
                </a:ext>
              </a:extLst>
            </p:cNvPr>
            <p:cNvSpPr/>
            <p:nvPr/>
          </p:nvSpPr>
          <p:spPr>
            <a:xfrm flipH="1">
              <a:off x="5896425" y="3852519"/>
              <a:ext cx="2435851" cy="864053"/>
            </a:xfrm>
            <a:prstGeom prst="homePlate">
              <a:avLst>
                <a:gd name="adj" fmla="val 2125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Pentagon 8">
              <a:extLst>
                <a:ext uri="{FF2B5EF4-FFF2-40B4-BE49-F238E27FC236}">
                  <a16:creationId xmlns:a16="http://schemas.microsoft.com/office/drawing/2014/main" id="{4667DAA3-4D95-402C-B6F5-B1DA5D501B49}"/>
                </a:ext>
              </a:extLst>
            </p:cNvPr>
            <p:cNvSpPr/>
            <p:nvPr/>
          </p:nvSpPr>
          <p:spPr>
            <a:xfrm flipH="1">
              <a:off x="5981958" y="3794916"/>
              <a:ext cx="2435851" cy="864053"/>
            </a:xfrm>
            <a:prstGeom prst="homePlate">
              <a:avLst>
                <a:gd name="adj" fmla="val 2125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7EA4828-36F7-4D94-AA43-6DD25DEF5BAE}"/>
              </a:ext>
            </a:extLst>
          </p:cNvPr>
          <p:cNvGrpSpPr/>
          <p:nvPr/>
        </p:nvGrpSpPr>
        <p:grpSpPr>
          <a:xfrm>
            <a:off x="7420425" y="2917208"/>
            <a:ext cx="3837600" cy="921656"/>
            <a:chOff x="5896425" y="2812531"/>
            <a:chExt cx="2521384" cy="921656"/>
          </a:xfrm>
        </p:grpSpPr>
        <p:sp>
          <p:nvSpPr>
            <p:cNvPr id="10" name="Pentagon 10">
              <a:extLst>
                <a:ext uri="{FF2B5EF4-FFF2-40B4-BE49-F238E27FC236}">
                  <a16:creationId xmlns:a16="http://schemas.microsoft.com/office/drawing/2014/main" id="{A87801AC-4ED5-46A2-8FBC-3D8D48770F2F}"/>
                </a:ext>
              </a:extLst>
            </p:cNvPr>
            <p:cNvSpPr/>
            <p:nvPr/>
          </p:nvSpPr>
          <p:spPr>
            <a:xfrm rot="10800000">
              <a:off x="5896425" y="2877644"/>
              <a:ext cx="2454538" cy="856543"/>
            </a:xfrm>
            <a:prstGeom prst="homePlate">
              <a:avLst>
                <a:gd name="adj" fmla="val 2125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Pentagon 11">
              <a:extLst>
                <a:ext uri="{FF2B5EF4-FFF2-40B4-BE49-F238E27FC236}">
                  <a16:creationId xmlns:a16="http://schemas.microsoft.com/office/drawing/2014/main" id="{AC5179FE-11BD-48BA-A4E4-B30CD15501AE}"/>
                </a:ext>
              </a:extLst>
            </p:cNvPr>
            <p:cNvSpPr/>
            <p:nvPr/>
          </p:nvSpPr>
          <p:spPr>
            <a:xfrm rot="10800000">
              <a:off x="5963271" y="2812531"/>
              <a:ext cx="2454538" cy="856543"/>
            </a:xfrm>
            <a:prstGeom prst="homePlate">
              <a:avLst>
                <a:gd name="adj" fmla="val 2125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B9F3DA4-2C87-4644-88E6-A7EAFACA58D8}"/>
              </a:ext>
            </a:extLst>
          </p:cNvPr>
          <p:cNvGrpSpPr/>
          <p:nvPr/>
        </p:nvGrpSpPr>
        <p:grpSpPr>
          <a:xfrm>
            <a:off x="951345" y="2917210"/>
            <a:ext cx="3835924" cy="921655"/>
            <a:chOff x="727575" y="2812531"/>
            <a:chExt cx="2535694" cy="921655"/>
          </a:xfrm>
        </p:grpSpPr>
        <p:sp>
          <p:nvSpPr>
            <p:cNvPr id="13" name="Pentagon 13">
              <a:extLst>
                <a:ext uri="{FF2B5EF4-FFF2-40B4-BE49-F238E27FC236}">
                  <a16:creationId xmlns:a16="http://schemas.microsoft.com/office/drawing/2014/main" id="{14ECE90A-5FF2-43D6-922A-1A1DF6A183F2}"/>
                </a:ext>
              </a:extLst>
            </p:cNvPr>
            <p:cNvSpPr/>
            <p:nvPr/>
          </p:nvSpPr>
          <p:spPr>
            <a:xfrm rot="10800000" flipH="1">
              <a:off x="808731" y="2870133"/>
              <a:ext cx="2454538" cy="864053"/>
            </a:xfrm>
            <a:prstGeom prst="homePlate">
              <a:avLst>
                <a:gd name="adj" fmla="val 2125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Pentagon 14">
              <a:extLst>
                <a:ext uri="{FF2B5EF4-FFF2-40B4-BE49-F238E27FC236}">
                  <a16:creationId xmlns:a16="http://schemas.microsoft.com/office/drawing/2014/main" id="{F6A4F5BD-48EE-49C6-8F59-A3297E6F6DD3}"/>
                </a:ext>
              </a:extLst>
            </p:cNvPr>
            <p:cNvSpPr/>
            <p:nvPr/>
          </p:nvSpPr>
          <p:spPr>
            <a:xfrm rot="10800000" flipH="1">
              <a:off x="727575" y="2812531"/>
              <a:ext cx="2454538" cy="864053"/>
            </a:xfrm>
            <a:prstGeom prst="homePlate">
              <a:avLst>
                <a:gd name="adj" fmla="val 2125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98E3E35-352E-4992-8162-5F6196219C15}"/>
              </a:ext>
            </a:extLst>
          </p:cNvPr>
          <p:cNvGrpSpPr/>
          <p:nvPr/>
        </p:nvGrpSpPr>
        <p:grpSpPr>
          <a:xfrm>
            <a:off x="7420425" y="5091333"/>
            <a:ext cx="3837600" cy="921656"/>
            <a:chOff x="5896425" y="4777300"/>
            <a:chExt cx="2521384" cy="921656"/>
          </a:xfrm>
        </p:grpSpPr>
        <p:sp>
          <p:nvSpPr>
            <p:cNvPr id="16" name="Pentagon 17">
              <a:extLst>
                <a:ext uri="{FF2B5EF4-FFF2-40B4-BE49-F238E27FC236}">
                  <a16:creationId xmlns:a16="http://schemas.microsoft.com/office/drawing/2014/main" id="{DBEFD331-6D68-4328-9538-14F8E70AB648}"/>
                </a:ext>
              </a:extLst>
            </p:cNvPr>
            <p:cNvSpPr/>
            <p:nvPr/>
          </p:nvSpPr>
          <p:spPr>
            <a:xfrm flipH="1">
              <a:off x="5896425" y="4834903"/>
              <a:ext cx="2435851" cy="864053"/>
            </a:xfrm>
            <a:prstGeom prst="homePlate">
              <a:avLst>
                <a:gd name="adj" fmla="val 2125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Pentagon 18">
              <a:extLst>
                <a:ext uri="{FF2B5EF4-FFF2-40B4-BE49-F238E27FC236}">
                  <a16:creationId xmlns:a16="http://schemas.microsoft.com/office/drawing/2014/main" id="{202DA45C-3721-4AB4-85C9-F8967D98738E}"/>
                </a:ext>
              </a:extLst>
            </p:cNvPr>
            <p:cNvSpPr/>
            <p:nvPr/>
          </p:nvSpPr>
          <p:spPr>
            <a:xfrm flipH="1">
              <a:off x="5981958" y="4777300"/>
              <a:ext cx="2435851" cy="864053"/>
            </a:xfrm>
            <a:prstGeom prst="homePlate">
              <a:avLst>
                <a:gd name="adj" fmla="val 2125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8B10FCC-4FD5-43BF-97DA-C2A0E5A63E21}"/>
              </a:ext>
            </a:extLst>
          </p:cNvPr>
          <p:cNvGrpSpPr/>
          <p:nvPr/>
        </p:nvGrpSpPr>
        <p:grpSpPr>
          <a:xfrm>
            <a:off x="7420425" y="1830146"/>
            <a:ext cx="3837600" cy="921656"/>
            <a:chOff x="5896425" y="1830146"/>
            <a:chExt cx="2521384" cy="921656"/>
          </a:xfrm>
        </p:grpSpPr>
        <p:sp>
          <p:nvSpPr>
            <p:cNvPr id="19" name="Pentagon 20">
              <a:extLst>
                <a:ext uri="{FF2B5EF4-FFF2-40B4-BE49-F238E27FC236}">
                  <a16:creationId xmlns:a16="http://schemas.microsoft.com/office/drawing/2014/main" id="{385ACBD7-B893-438B-83C2-E8759C64DEC0}"/>
                </a:ext>
              </a:extLst>
            </p:cNvPr>
            <p:cNvSpPr/>
            <p:nvPr/>
          </p:nvSpPr>
          <p:spPr>
            <a:xfrm rot="10800000">
              <a:off x="5896425" y="1895259"/>
              <a:ext cx="2454538" cy="856543"/>
            </a:xfrm>
            <a:prstGeom prst="homePlate">
              <a:avLst>
                <a:gd name="adj" fmla="val 2125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Pentagon 21">
              <a:extLst>
                <a:ext uri="{FF2B5EF4-FFF2-40B4-BE49-F238E27FC236}">
                  <a16:creationId xmlns:a16="http://schemas.microsoft.com/office/drawing/2014/main" id="{922DDF65-507E-482A-AD56-4506CDB99AEC}"/>
                </a:ext>
              </a:extLst>
            </p:cNvPr>
            <p:cNvSpPr/>
            <p:nvPr/>
          </p:nvSpPr>
          <p:spPr>
            <a:xfrm rot="10800000">
              <a:off x="5963271" y="1830146"/>
              <a:ext cx="2454538" cy="856543"/>
            </a:xfrm>
            <a:prstGeom prst="homePlate">
              <a:avLst>
                <a:gd name="adj" fmla="val 2125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82D50DC-3BF6-48E1-B4A6-8736B4AB78CB}"/>
              </a:ext>
            </a:extLst>
          </p:cNvPr>
          <p:cNvGrpSpPr/>
          <p:nvPr/>
        </p:nvGrpSpPr>
        <p:grpSpPr>
          <a:xfrm>
            <a:off x="951345" y="1830148"/>
            <a:ext cx="3835924" cy="921655"/>
            <a:chOff x="727575" y="1830146"/>
            <a:chExt cx="2535694" cy="921655"/>
          </a:xfrm>
        </p:grpSpPr>
        <p:sp>
          <p:nvSpPr>
            <p:cNvPr id="22" name="Pentagon 23">
              <a:extLst>
                <a:ext uri="{FF2B5EF4-FFF2-40B4-BE49-F238E27FC236}">
                  <a16:creationId xmlns:a16="http://schemas.microsoft.com/office/drawing/2014/main" id="{709F7769-8E62-4C54-BB45-956F73A2AE52}"/>
                </a:ext>
              </a:extLst>
            </p:cNvPr>
            <p:cNvSpPr/>
            <p:nvPr/>
          </p:nvSpPr>
          <p:spPr>
            <a:xfrm rot="10800000" flipH="1">
              <a:off x="808731" y="1887748"/>
              <a:ext cx="2454538" cy="864053"/>
            </a:xfrm>
            <a:prstGeom prst="homePlate">
              <a:avLst>
                <a:gd name="adj" fmla="val 2125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Pentagon 24">
              <a:extLst>
                <a:ext uri="{FF2B5EF4-FFF2-40B4-BE49-F238E27FC236}">
                  <a16:creationId xmlns:a16="http://schemas.microsoft.com/office/drawing/2014/main" id="{D621BC28-FD9E-41A2-9741-98526998B444}"/>
                </a:ext>
              </a:extLst>
            </p:cNvPr>
            <p:cNvSpPr/>
            <p:nvPr/>
          </p:nvSpPr>
          <p:spPr>
            <a:xfrm rot="10800000" flipH="1">
              <a:off x="727575" y="1830146"/>
              <a:ext cx="2454538" cy="864053"/>
            </a:xfrm>
            <a:prstGeom prst="homePlate">
              <a:avLst>
                <a:gd name="adj" fmla="val 2125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96395BD-45C3-4E04-AD76-2326689BFC41}"/>
              </a:ext>
            </a:extLst>
          </p:cNvPr>
          <p:cNvGrpSpPr/>
          <p:nvPr/>
        </p:nvGrpSpPr>
        <p:grpSpPr>
          <a:xfrm>
            <a:off x="951345" y="5091333"/>
            <a:ext cx="3835924" cy="921656"/>
            <a:chOff x="727575" y="4777300"/>
            <a:chExt cx="2535694" cy="921656"/>
          </a:xfrm>
        </p:grpSpPr>
        <p:sp>
          <p:nvSpPr>
            <p:cNvPr id="25" name="Pentagon 26">
              <a:extLst>
                <a:ext uri="{FF2B5EF4-FFF2-40B4-BE49-F238E27FC236}">
                  <a16:creationId xmlns:a16="http://schemas.microsoft.com/office/drawing/2014/main" id="{E7732DAD-FEF3-4513-920B-958D04F8DA3E}"/>
                </a:ext>
              </a:extLst>
            </p:cNvPr>
            <p:cNvSpPr/>
            <p:nvPr/>
          </p:nvSpPr>
          <p:spPr>
            <a:xfrm rot="10800000" flipH="1">
              <a:off x="808731" y="4834903"/>
              <a:ext cx="2454538" cy="864053"/>
            </a:xfrm>
            <a:prstGeom prst="homePlate">
              <a:avLst>
                <a:gd name="adj" fmla="val 2125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Pentagon 27">
              <a:extLst>
                <a:ext uri="{FF2B5EF4-FFF2-40B4-BE49-F238E27FC236}">
                  <a16:creationId xmlns:a16="http://schemas.microsoft.com/office/drawing/2014/main" id="{DF87542C-9077-4FD6-96CF-FD4C04E540E1}"/>
                </a:ext>
              </a:extLst>
            </p:cNvPr>
            <p:cNvSpPr/>
            <p:nvPr/>
          </p:nvSpPr>
          <p:spPr>
            <a:xfrm rot="10800000" flipH="1">
              <a:off x="727575" y="4777300"/>
              <a:ext cx="2454538" cy="864053"/>
            </a:xfrm>
            <a:prstGeom prst="homePlate">
              <a:avLst>
                <a:gd name="adj" fmla="val 2125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A0316E7-9F42-435E-BE9F-107AABB181EC}"/>
              </a:ext>
            </a:extLst>
          </p:cNvPr>
          <p:cNvGrpSpPr/>
          <p:nvPr/>
        </p:nvGrpSpPr>
        <p:grpSpPr>
          <a:xfrm>
            <a:off x="951345" y="4004272"/>
            <a:ext cx="3835924" cy="921655"/>
            <a:chOff x="727575" y="3794916"/>
            <a:chExt cx="2535694" cy="921655"/>
          </a:xfrm>
        </p:grpSpPr>
        <p:sp>
          <p:nvSpPr>
            <p:cNvPr id="28" name="Pentagon 29">
              <a:extLst>
                <a:ext uri="{FF2B5EF4-FFF2-40B4-BE49-F238E27FC236}">
                  <a16:creationId xmlns:a16="http://schemas.microsoft.com/office/drawing/2014/main" id="{04739E96-D95C-4E70-94CC-8128E40A2D1C}"/>
                </a:ext>
              </a:extLst>
            </p:cNvPr>
            <p:cNvSpPr/>
            <p:nvPr/>
          </p:nvSpPr>
          <p:spPr>
            <a:xfrm rot="10800000" flipH="1">
              <a:off x="808731" y="3852518"/>
              <a:ext cx="2454538" cy="864053"/>
            </a:xfrm>
            <a:prstGeom prst="homePlate">
              <a:avLst>
                <a:gd name="adj" fmla="val 2125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Pentagon 30">
              <a:extLst>
                <a:ext uri="{FF2B5EF4-FFF2-40B4-BE49-F238E27FC236}">
                  <a16:creationId xmlns:a16="http://schemas.microsoft.com/office/drawing/2014/main" id="{C7FC9A11-D27B-4887-8D8D-F444B6C4C4E7}"/>
                </a:ext>
              </a:extLst>
            </p:cNvPr>
            <p:cNvSpPr/>
            <p:nvPr/>
          </p:nvSpPr>
          <p:spPr>
            <a:xfrm rot="10800000" flipH="1">
              <a:off x="727575" y="3794916"/>
              <a:ext cx="2454538" cy="864053"/>
            </a:xfrm>
            <a:prstGeom prst="homePlate">
              <a:avLst>
                <a:gd name="adj" fmla="val 2125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E4C9EEF-DC17-49CE-9D58-D075729892DD}"/>
              </a:ext>
            </a:extLst>
          </p:cNvPr>
          <p:cNvGrpSpPr/>
          <p:nvPr/>
        </p:nvGrpSpPr>
        <p:grpSpPr>
          <a:xfrm>
            <a:off x="1227768" y="1903828"/>
            <a:ext cx="3060000" cy="752638"/>
            <a:chOff x="879241" y="1941705"/>
            <a:chExt cx="1842088" cy="752638"/>
          </a:xfrm>
        </p:grpSpPr>
        <p:sp>
          <p:nvSpPr>
            <p:cNvPr id="31" name="Text Placeholder 12">
              <a:extLst>
                <a:ext uri="{FF2B5EF4-FFF2-40B4-BE49-F238E27FC236}">
                  <a16:creationId xmlns:a16="http://schemas.microsoft.com/office/drawing/2014/main" id="{59558BA8-1CA9-489D-B1C0-453B5DD33334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13234"/>
              <a:ext cx="1842088" cy="48110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 Placeholder 13">
              <a:extLst>
                <a:ext uri="{FF2B5EF4-FFF2-40B4-BE49-F238E27FC236}">
                  <a16:creationId xmlns:a16="http://schemas.microsoft.com/office/drawing/2014/main" id="{E69979A5-B86A-4FFB-96FD-891EE2428846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41705"/>
              <a:ext cx="1842088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B8C2127-0DE5-4520-98DE-528D7A705E28}"/>
              </a:ext>
            </a:extLst>
          </p:cNvPr>
          <p:cNvGrpSpPr/>
          <p:nvPr/>
        </p:nvGrpSpPr>
        <p:grpSpPr>
          <a:xfrm>
            <a:off x="1227768" y="2990890"/>
            <a:ext cx="3060000" cy="752638"/>
            <a:chOff x="879241" y="1941705"/>
            <a:chExt cx="1842088" cy="752638"/>
          </a:xfrm>
        </p:grpSpPr>
        <p:sp>
          <p:nvSpPr>
            <p:cNvPr id="34" name="Text Placeholder 12">
              <a:extLst>
                <a:ext uri="{FF2B5EF4-FFF2-40B4-BE49-F238E27FC236}">
                  <a16:creationId xmlns:a16="http://schemas.microsoft.com/office/drawing/2014/main" id="{622A0398-9D57-40D0-A44A-DDCAA2D364F7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13234"/>
              <a:ext cx="1842088" cy="48110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 Placeholder 13">
              <a:extLst>
                <a:ext uri="{FF2B5EF4-FFF2-40B4-BE49-F238E27FC236}">
                  <a16:creationId xmlns:a16="http://schemas.microsoft.com/office/drawing/2014/main" id="{B560F2DD-0658-44B2-BFD5-3F9F75A818E2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41705"/>
              <a:ext cx="1842088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3BD3E02-6F16-497E-891B-7FA136660AA5}"/>
              </a:ext>
            </a:extLst>
          </p:cNvPr>
          <p:cNvGrpSpPr/>
          <p:nvPr/>
        </p:nvGrpSpPr>
        <p:grpSpPr>
          <a:xfrm>
            <a:off x="1227768" y="4077952"/>
            <a:ext cx="3060000" cy="752638"/>
            <a:chOff x="879241" y="1941705"/>
            <a:chExt cx="1842088" cy="752638"/>
          </a:xfrm>
        </p:grpSpPr>
        <p:sp>
          <p:nvSpPr>
            <p:cNvPr id="37" name="Text Placeholder 12">
              <a:extLst>
                <a:ext uri="{FF2B5EF4-FFF2-40B4-BE49-F238E27FC236}">
                  <a16:creationId xmlns:a16="http://schemas.microsoft.com/office/drawing/2014/main" id="{BC3E1C33-01C2-4A82-BC22-4584FD4BE747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13234"/>
              <a:ext cx="1842088" cy="48110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 Placeholder 13">
              <a:extLst>
                <a:ext uri="{FF2B5EF4-FFF2-40B4-BE49-F238E27FC236}">
                  <a16:creationId xmlns:a16="http://schemas.microsoft.com/office/drawing/2014/main" id="{17E2B0AC-F120-4276-A3E2-63142C031C7D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41705"/>
              <a:ext cx="1842088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FBDF606-4D72-4744-9DC7-B9EE67AD4D76}"/>
              </a:ext>
            </a:extLst>
          </p:cNvPr>
          <p:cNvGrpSpPr/>
          <p:nvPr/>
        </p:nvGrpSpPr>
        <p:grpSpPr>
          <a:xfrm>
            <a:off x="1227768" y="5165014"/>
            <a:ext cx="3060000" cy="752638"/>
            <a:chOff x="879241" y="1941705"/>
            <a:chExt cx="1842088" cy="752638"/>
          </a:xfrm>
        </p:grpSpPr>
        <p:sp>
          <p:nvSpPr>
            <p:cNvPr id="40" name="Text Placeholder 12">
              <a:extLst>
                <a:ext uri="{FF2B5EF4-FFF2-40B4-BE49-F238E27FC236}">
                  <a16:creationId xmlns:a16="http://schemas.microsoft.com/office/drawing/2014/main" id="{899F57F9-B857-4EF4-8C8B-D7EADFEC3C9C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13234"/>
              <a:ext cx="1842088" cy="48110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" name="Text Placeholder 13">
              <a:extLst>
                <a:ext uri="{FF2B5EF4-FFF2-40B4-BE49-F238E27FC236}">
                  <a16:creationId xmlns:a16="http://schemas.microsoft.com/office/drawing/2014/main" id="{7A9212E8-7459-4200-A54E-282F1AD96FCE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41705"/>
              <a:ext cx="1842088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BF257AF-CD0A-4129-ABE1-B7A905F4A2D5}"/>
              </a:ext>
            </a:extLst>
          </p:cNvPr>
          <p:cNvGrpSpPr/>
          <p:nvPr/>
        </p:nvGrpSpPr>
        <p:grpSpPr>
          <a:xfrm>
            <a:off x="7919537" y="1908302"/>
            <a:ext cx="3060000" cy="752638"/>
            <a:chOff x="879241" y="1941705"/>
            <a:chExt cx="1842088" cy="752638"/>
          </a:xfrm>
        </p:grpSpPr>
        <p:sp>
          <p:nvSpPr>
            <p:cNvPr id="43" name="Text Placeholder 12">
              <a:extLst>
                <a:ext uri="{FF2B5EF4-FFF2-40B4-BE49-F238E27FC236}">
                  <a16:creationId xmlns:a16="http://schemas.microsoft.com/office/drawing/2014/main" id="{22120E99-DCEF-421F-810B-F1B0066C46E9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13234"/>
              <a:ext cx="1842088" cy="48110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4" name="Text Placeholder 13">
              <a:extLst>
                <a:ext uri="{FF2B5EF4-FFF2-40B4-BE49-F238E27FC236}">
                  <a16:creationId xmlns:a16="http://schemas.microsoft.com/office/drawing/2014/main" id="{ECA8AD83-7F22-441B-8700-AA02CD47E1CF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41705"/>
              <a:ext cx="1842088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CEB4A9B-2B32-4FF6-BCDC-956759E8B088}"/>
              </a:ext>
            </a:extLst>
          </p:cNvPr>
          <p:cNvGrpSpPr/>
          <p:nvPr/>
        </p:nvGrpSpPr>
        <p:grpSpPr>
          <a:xfrm>
            <a:off x="7919537" y="2995364"/>
            <a:ext cx="3060000" cy="752638"/>
            <a:chOff x="879241" y="1941705"/>
            <a:chExt cx="1842088" cy="752638"/>
          </a:xfrm>
        </p:grpSpPr>
        <p:sp>
          <p:nvSpPr>
            <p:cNvPr id="46" name="Text Placeholder 12">
              <a:extLst>
                <a:ext uri="{FF2B5EF4-FFF2-40B4-BE49-F238E27FC236}">
                  <a16:creationId xmlns:a16="http://schemas.microsoft.com/office/drawing/2014/main" id="{48E68298-3AFC-4D75-AF3C-51054407455B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13234"/>
              <a:ext cx="1842088" cy="48110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" name="Text Placeholder 13">
              <a:extLst>
                <a:ext uri="{FF2B5EF4-FFF2-40B4-BE49-F238E27FC236}">
                  <a16:creationId xmlns:a16="http://schemas.microsoft.com/office/drawing/2014/main" id="{D69A69F4-0120-472E-B6E8-B0E82715E2FD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41705"/>
              <a:ext cx="1842088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F23F9F9-39A6-4D82-BE30-AF5AED5C529A}"/>
              </a:ext>
            </a:extLst>
          </p:cNvPr>
          <p:cNvGrpSpPr/>
          <p:nvPr/>
        </p:nvGrpSpPr>
        <p:grpSpPr>
          <a:xfrm>
            <a:off x="7919537" y="4082426"/>
            <a:ext cx="3060000" cy="752638"/>
            <a:chOff x="879241" y="1941705"/>
            <a:chExt cx="1842088" cy="752638"/>
          </a:xfrm>
        </p:grpSpPr>
        <p:sp>
          <p:nvSpPr>
            <p:cNvPr id="49" name="Text Placeholder 12">
              <a:extLst>
                <a:ext uri="{FF2B5EF4-FFF2-40B4-BE49-F238E27FC236}">
                  <a16:creationId xmlns:a16="http://schemas.microsoft.com/office/drawing/2014/main" id="{22769689-7141-48E5-86FC-A114A7F1085D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13234"/>
              <a:ext cx="1842088" cy="48110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0" name="Text Placeholder 13">
              <a:extLst>
                <a:ext uri="{FF2B5EF4-FFF2-40B4-BE49-F238E27FC236}">
                  <a16:creationId xmlns:a16="http://schemas.microsoft.com/office/drawing/2014/main" id="{0DAA921B-F336-486E-B431-88EE9E4B1979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41705"/>
              <a:ext cx="1842088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BE7D51A5-B718-475C-BCEA-9FCDB2721822}"/>
              </a:ext>
            </a:extLst>
          </p:cNvPr>
          <p:cNvGrpSpPr/>
          <p:nvPr/>
        </p:nvGrpSpPr>
        <p:grpSpPr>
          <a:xfrm>
            <a:off x="7919537" y="5169490"/>
            <a:ext cx="3060000" cy="752638"/>
            <a:chOff x="879241" y="1941705"/>
            <a:chExt cx="1842088" cy="752638"/>
          </a:xfrm>
        </p:grpSpPr>
        <p:sp>
          <p:nvSpPr>
            <p:cNvPr id="52" name="Text Placeholder 12">
              <a:extLst>
                <a:ext uri="{FF2B5EF4-FFF2-40B4-BE49-F238E27FC236}">
                  <a16:creationId xmlns:a16="http://schemas.microsoft.com/office/drawing/2014/main" id="{267D197C-8EB2-42A4-9A99-E9CD465D1711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13234"/>
              <a:ext cx="1842088" cy="48110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3" name="Text Placeholder 13">
              <a:extLst>
                <a:ext uri="{FF2B5EF4-FFF2-40B4-BE49-F238E27FC236}">
                  <a16:creationId xmlns:a16="http://schemas.microsoft.com/office/drawing/2014/main" id="{E6CA4FF9-7404-4DD5-A4F3-18EDB9D62874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41705"/>
              <a:ext cx="1842088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29A01BAB-478C-4EC4-B4BF-83D19149076A}"/>
              </a:ext>
            </a:extLst>
          </p:cNvPr>
          <p:cNvGrpSpPr/>
          <p:nvPr/>
        </p:nvGrpSpPr>
        <p:grpSpPr>
          <a:xfrm>
            <a:off x="3088814" y="2816916"/>
            <a:ext cx="6014371" cy="2300362"/>
            <a:chOff x="1547665" y="1318935"/>
            <a:chExt cx="6014371" cy="2300362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DAFE72E0-2895-40AC-9759-85A9C1D5CE4B}"/>
                </a:ext>
              </a:extLst>
            </p:cNvPr>
            <p:cNvSpPr txBox="1"/>
            <p:nvPr/>
          </p:nvSpPr>
          <p:spPr>
            <a:xfrm rot="16200000">
              <a:off x="4539647" y="596908"/>
              <a:ext cx="2300361" cy="3744416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91068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272A3E7-8ACD-4CD2-8790-E7E7254FADF9}"/>
                </a:ext>
              </a:extLst>
            </p:cNvPr>
            <p:cNvSpPr txBox="1"/>
            <p:nvPr/>
          </p:nvSpPr>
          <p:spPr>
            <a:xfrm rot="5400000">
              <a:off x="2269692" y="596909"/>
              <a:ext cx="2300361" cy="3744416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91068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979C8390-E2DF-4257-BB86-9783C54FC987}"/>
              </a:ext>
            </a:extLst>
          </p:cNvPr>
          <p:cNvSpPr/>
          <p:nvPr/>
        </p:nvSpPr>
        <p:spPr>
          <a:xfrm>
            <a:off x="5825021" y="3595975"/>
            <a:ext cx="546917" cy="660717"/>
          </a:xfrm>
          <a:custGeom>
            <a:avLst/>
            <a:gdLst>
              <a:gd name="connsiteX0" fmla="*/ 61245 w 546917"/>
              <a:gd name="connsiteY0" fmla="*/ 609255 h 660717"/>
              <a:gd name="connsiteX1" fmla="*/ 479393 w 546917"/>
              <a:gd name="connsiteY1" fmla="*/ 609255 h 660717"/>
              <a:gd name="connsiteX2" fmla="*/ 512730 w 546917"/>
              <a:gd name="connsiteY2" fmla="*/ 634972 h 660717"/>
              <a:gd name="connsiteX3" fmla="*/ 479393 w 546917"/>
              <a:gd name="connsiteY3" fmla="*/ 660690 h 660717"/>
              <a:gd name="connsiteX4" fmla="*/ 270795 w 546917"/>
              <a:gd name="connsiteY4" fmla="*/ 660690 h 660717"/>
              <a:gd name="connsiteX5" fmla="*/ 61245 w 546917"/>
              <a:gd name="connsiteY5" fmla="*/ 660690 h 660717"/>
              <a:gd name="connsiteX6" fmla="*/ 26955 w 546917"/>
              <a:gd name="connsiteY6" fmla="*/ 634972 h 660717"/>
              <a:gd name="connsiteX7" fmla="*/ 61245 w 546917"/>
              <a:gd name="connsiteY7" fmla="*/ 609255 h 660717"/>
              <a:gd name="connsiteX8" fmla="*/ 286712 w 546917"/>
              <a:gd name="connsiteY8" fmla="*/ 438932 h 660717"/>
              <a:gd name="connsiteX9" fmla="*/ 296513 w 546917"/>
              <a:gd name="connsiteY9" fmla="*/ 458760 h 660717"/>
              <a:gd name="connsiteX10" fmla="*/ 253650 w 546917"/>
              <a:gd name="connsiteY10" fmla="*/ 458760 h 660717"/>
              <a:gd name="connsiteX11" fmla="*/ 237458 w 546917"/>
              <a:gd name="connsiteY11" fmla="*/ 497813 h 660717"/>
              <a:gd name="connsiteX12" fmla="*/ 236296 w 546917"/>
              <a:gd name="connsiteY12" fmla="*/ 498883 h 660717"/>
              <a:gd name="connsiteX13" fmla="*/ 275677 w 546917"/>
              <a:gd name="connsiteY13" fmla="*/ 498464 h 660717"/>
              <a:gd name="connsiteX14" fmla="*/ 325787 w 546917"/>
              <a:gd name="connsiteY14" fmla="*/ 497724 h 660717"/>
              <a:gd name="connsiteX15" fmla="*/ 328936 w 546917"/>
              <a:gd name="connsiteY15" fmla="*/ 497763 h 660717"/>
              <a:gd name="connsiteX16" fmla="*/ 326040 w 546917"/>
              <a:gd name="connsiteY16" fmla="*/ 492097 h 660717"/>
              <a:gd name="connsiteX17" fmla="*/ 310800 w 546917"/>
              <a:gd name="connsiteY17" fmla="*/ 439710 h 660717"/>
              <a:gd name="connsiteX18" fmla="*/ 301320 w 546917"/>
              <a:gd name="connsiteY18" fmla="*/ 439412 h 660717"/>
              <a:gd name="connsiteX19" fmla="*/ 273338 w 546917"/>
              <a:gd name="connsiteY19" fmla="*/ 386339 h 660717"/>
              <a:gd name="connsiteX20" fmla="*/ 270796 w 546917"/>
              <a:gd name="connsiteY20" fmla="*/ 386490 h 660717"/>
              <a:gd name="connsiteX21" fmla="*/ 258413 w 546917"/>
              <a:gd name="connsiteY21" fmla="*/ 391133 h 660717"/>
              <a:gd name="connsiteX22" fmla="*/ 261672 w 546917"/>
              <a:gd name="connsiteY22" fmla="*/ 402634 h 660717"/>
              <a:gd name="connsiteX23" fmla="*/ 267938 w 546917"/>
              <a:gd name="connsiteY23" fmla="*/ 393990 h 660717"/>
              <a:gd name="connsiteX24" fmla="*/ 149477 w 546917"/>
              <a:gd name="connsiteY24" fmla="*/ 338142 h 660717"/>
              <a:gd name="connsiteX25" fmla="*/ 162680 w 546917"/>
              <a:gd name="connsiteY25" fmla="*/ 362663 h 660717"/>
              <a:gd name="connsiteX26" fmla="*/ 141932 w 546917"/>
              <a:gd name="connsiteY26" fmla="*/ 385299 h 660717"/>
              <a:gd name="connsiteX27" fmla="*/ 117409 w 546917"/>
              <a:gd name="connsiteY27" fmla="*/ 357005 h 660717"/>
              <a:gd name="connsiteX28" fmla="*/ 149477 w 546917"/>
              <a:gd name="connsiteY28" fmla="*/ 338142 h 660717"/>
              <a:gd name="connsiteX29" fmla="*/ 279844 w 546917"/>
              <a:gd name="connsiteY29" fmla="*/ 334697 h 660717"/>
              <a:gd name="connsiteX30" fmla="*/ 257635 w 546917"/>
              <a:gd name="connsiteY30" fmla="*/ 334923 h 660717"/>
              <a:gd name="connsiteX31" fmla="*/ 268176 w 546917"/>
              <a:gd name="connsiteY31" fmla="*/ 353271 h 660717"/>
              <a:gd name="connsiteX32" fmla="*/ 281889 w 546917"/>
              <a:gd name="connsiteY32" fmla="*/ 374550 h 660717"/>
              <a:gd name="connsiteX33" fmla="*/ 293417 w 546917"/>
              <a:gd name="connsiteY33" fmla="*/ 359700 h 660717"/>
              <a:gd name="connsiteX34" fmla="*/ 297465 w 546917"/>
              <a:gd name="connsiteY34" fmla="*/ 341602 h 660717"/>
              <a:gd name="connsiteX35" fmla="*/ 279844 w 546917"/>
              <a:gd name="connsiteY35" fmla="*/ 334697 h 660717"/>
              <a:gd name="connsiteX36" fmla="*/ 265651 w 546917"/>
              <a:gd name="connsiteY36" fmla="*/ 316647 h 660717"/>
              <a:gd name="connsiteX37" fmla="*/ 248888 w 546917"/>
              <a:gd name="connsiteY37" fmla="*/ 319696 h 660717"/>
              <a:gd name="connsiteX38" fmla="*/ 257036 w 546917"/>
              <a:gd name="connsiteY38" fmla="*/ 333879 h 660717"/>
              <a:gd name="connsiteX39" fmla="*/ 116454 w 546917"/>
              <a:gd name="connsiteY39" fmla="*/ 170722 h 660717"/>
              <a:gd name="connsiteX40" fmla="*/ 140030 w 546917"/>
              <a:gd name="connsiteY40" fmla="*/ 194298 h 660717"/>
              <a:gd name="connsiteX41" fmla="*/ 114771 w 546917"/>
              <a:gd name="connsiteY41" fmla="*/ 217873 h 660717"/>
              <a:gd name="connsiteX42" fmla="*/ 94564 w 546917"/>
              <a:gd name="connsiteY42" fmla="*/ 189247 h 660717"/>
              <a:gd name="connsiteX43" fmla="*/ 116454 w 546917"/>
              <a:gd name="connsiteY43" fmla="*/ 170722 h 660717"/>
              <a:gd name="connsiteX44" fmla="*/ 270231 w 546917"/>
              <a:gd name="connsiteY44" fmla="*/ 77857 h 660717"/>
              <a:gd name="connsiteX45" fmla="*/ 295716 w 546917"/>
              <a:gd name="connsiteY45" fmla="*/ 100660 h 660717"/>
              <a:gd name="connsiteX46" fmla="*/ 270231 w 546917"/>
              <a:gd name="connsiteY46" fmla="*/ 123464 h 660717"/>
              <a:gd name="connsiteX47" fmla="*/ 248769 w 546917"/>
              <a:gd name="connsiteY47" fmla="*/ 99319 h 660717"/>
              <a:gd name="connsiteX48" fmla="*/ 270231 w 546917"/>
              <a:gd name="connsiteY48" fmla="*/ 77857 h 660717"/>
              <a:gd name="connsiteX49" fmla="*/ 278441 w 546917"/>
              <a:gd name="connsiteY49" fmla="*/ 29772 h 660717"/>
              <a:gd name="connsiteX50" fmla="*/ 45053 w 546917"/>
              <a:gd name="connsiteY50" fmla="*/ 191108 h 660717"/>
              <a:gd name="connsiteX51" fmla="*/ 146970 w 546917"/>
              <a:gd name="connsiteY51" fmla="*/ 492097 h 660717"/>
              <a:gd name="connsiteX52" fmla="*/ 176361 w 546917"/>
              <a:gd name="connsiteY52" fmla="*/ 497535 h 660717"/>
              <a:gd name="connsiteX53" fmla="*/ 207809 w 546917"/>
              <a:gd name="connsiteY53" fmla="*/ 498552 h 660717"/>
              <a:gd name="connsiteX54" fmla="*/ 206978 w 546917"/>
              <a:gd name="connsiteY54" fmla="*/ 496860 h 660717"/>
              <a:gd name="connsiteX55" fmla="*/ 196500 w 546917"/>
              <a:gd name="connsiteY55" fmla="*/ 460665 h 660717"/>
              <a:gd name="connsiteX56" fmla="*/ 149828 w 546917"/>
              <a:gd name="connsiteY56" fmla="*/ 458760 h 660717"/>
              <a:gd name="connsiteX57" fmla="*/ 166973 w 546917"/>
              <a:gd name="connsiteY57" fmla="*/ 428281 h 660717"/>
              <a:gd name="connsiteX58" fmla="*/ 174593 w 546917"/>
              <a:gd name="connsiteY58" fmla="*/ 416851 h 660717"/>
              <a:gd name="connsiteX59" fmla="*/ 187928 w 546917"/>
              <a:gd name="connsiteY59" fmla="*/ 391133 h 660717"/>
              <a:gd name="connsiteX60" fmla="*/ 159353 w 546917"/>
              <a:gd name="connsiteY60" fmla="*/ 386371 h 660717"/>
              <a:gd name="connsiteX61" fmla="*/ 188880 w 546917"/>
              <a:gd name="connsiteY61" fmla="*/ 336840 h 660717"/>
              <a:gd name="connsiteX62" fmla="*/ 178403 w 546917"/>
              <a:gd name="connsiteY62" fmla="*/ 313981 h 660717"/>
              <a:gd name="connsiteX63" fmla="*/ 222218 w 546917"/>
              <a:gd name="connsiteY63" fmla="*/ 253973 h 660717"/>
              <a:gd name="connsiteX64" fmla="*/ 267534 w 546917"/>
              <a:gd name="connsiteY64" fmla="*/ 312883 h 660717"/>
              <a:gd name="connsiteX65" fmla="*/ 275081 w 546917"/>
              <a:gd name="connsiteY65" fmla="*/ 297787 h 660717"/>
              <a:gd name="connsiteX66" fmla="*/ 299370 w 546917"/>
              <a:gd name="connsiteY66" fmla="*/ 263497 h 660717"/>
              <a:gd name="connsiteX67" fmla="*/ 284130 w 546917"/>
              <a:gd name="connsiteY67" fmla="*/ 231112 h 660717"/>
              <a:gd name="connsiteX68" fmla="*/ 347948 w 546917"/>
              <a:gd name="connsiteY68" fmla="*/ 145387 h 660717"/>
              <a:gd name="connsiteX69" fmla="*/ 416528 w 546917"/>
              <a:gd name="connsiteY69" fmla="*/ 233970 h 660717"/>
              <a:gd name="connsiteX70" fmla="*/ 386048 w 546917"/>
              <a:gd name="connsiteY70" fmla="*/ 239685 h 660717"/>
              <a:gd name="connsiteX71" fmla="*/ 443198 w 546917"/>
              <a:gd name="connsiteY71" fmla="*/ 333030 h 660717"/>
              <a:gd name="connsiteX72" fmla="*/ 399383 w 546917"/>
              <a:gd name="connsiteY72" fmla="*/ 341602 h 660717"/>
              <a:gd name="connsiteX73" fmla="*/ 421290 w 546917"/>
              <a:gd name="connsiteY73" fmla="*/ 382559 h 660717"/>
              <a:gd name="connsiteX74" fmla="*/ 454628 w 546917"/>
              <a:gd name="connsiteY74" fmla="*/ 438757 h 660717"/>
              <a:gd name="connsiteX75" fmla="*/ 392715 w 546917"/>
              <a:gd name="connsiteY75" fmla="*/ 439710 h 660717"/>
              <a:gd name="connsiteX76" fmla="*/ 369855 w 546917"/>
              <a:gd name="connsiteY76" fmla="*/ 494955 h 660717"/>
              <a:gd name="connsiteX77" fmla="*/ 368070 w 546917"/>
              <a:gd name="connsiteY77" fmla="*/ 499469 h 660717"/>
              <a:gd name="connsiteX78" fmla="*/ 370808 w 546917"/>
              <a:gd name="connsiteY78" fmla="*/ 499718 h 660717"/>
              <a:gd name="connsiteX79" fmla="*/ 417480 w 546917"/>
              <a:gd name="connsiteY79" fmla="*/ 481620 h 660717"/>
              <a:gd name="connsiteX80" fmla="*/ 514635 w 546917"/>
              <a:gd name="connsiteY80" fmla="*/ 289215 h 660717"/>
              <a:gd name="connsiteX81" fmla="*/ 322230 w 546917"/>
              <a:gd name="connsiteY81" fmla="*/ 34897 h 660717"/>
              <a:gd name="connsiteX82" fmla="*/ 278441 w 546917"/>
              <a:gd name="connsiteY82" fmla="*/ 29772 h 660717"/>
              <a:gd name="connsiteX83" fmla="*/ 288655 w 546917"/>
              <a:gd name="connsiteY83" fmla="*/ 488 h 660717"/>
              <a:gd name="connsiteX84" fmla="*/ 466058 w 546917"/>
              <a:gd name="connsiteY84" fmla="*/ 82522 h 660717"/>
              <a:gd name="connsiteX85" fmla="*/ 474631 w 546917"/>
              <a:gd name="connsiteY85" fmla="*/ 465427 h 660717"/>
              <a:gd name="connsiteX86" fmla="*/ 476536 w 546917"/>
              <a:gd name="connsiteY86" fmla="*/ 567345 h 660717"/>
              <a:gd name="connsiteX87" fmla="*/ 486061 w 546917"/>
              <a:gd name="connsiteY87" fmla="*/ 589252 h 660717"/>
              <a:gd name="connsiteX88" fmla="*/ 46958 w 546917"/>
              <a:gd name="connsiteY88" fmla="*/ 590205 h 660717"/>
              <a:gd name="connsiteX89" fmla="*/ 106966 w 546917"/>
              <a:gd name="connsiteY89" fmla="*/ 513052 h 660717"/>
              <a:gd name="connsiteX90" fmla="*/ 50768 w 546917"/>
              <a:gd name="connsiteY90" fmla="*/ 441615 h 660717"/>
              <a:gd name="connsiteX91" fmla="*/ 104108 w 546917"/>
              <a:gd name="connsiteY91" fmla="*/ 60615 h 660717"/>
              <a:gd name="connsiteX92" fmla="*/ 288655 w 546917"/>
              <a:gd name="connsiteY92" fmla="*/ 488 h 660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46917" h="660717">
                <a:moveTo>
                  <a:pt x="61245" y="609255"/>
                </a:moveTo>
                <a:cubicBezTo>
                  <a:pt x="200310" y="609255"/>
                  <a:pt x="340328" y="609255"/>
                  <a:pt x="479393" y="609255"/>
                </a:cubicBezTo>
                <a:cubicBezTo>
                  <a:pt x="497490" y="609255"/>
                  <a:pt x="512730" y="608302"/>
                  <a:pt x="512730" y="634972"/>
                </a:cubicBezTo>
                <a:cubicBezTo>
                  <a:pt x="512730" y="662595"/>
                  <a:pt x="497490" y="660690"/>
                  <a:pt x="479393" y="660690"/>
                </a:cubicBezTo>
                <a:cubicBezTo>
                  <a:pt x="409860" y="659737"/>
                  <a:pt x="340328" y="660690"/>
                  <a:pt x="270795" y="660690"/>
                </a:cubicBezTo>
                <a:cubicBezTo>
                  <a:pt x="201263" y="660690"/>
                  <a:pt x="131730" y="660690"/>
                  <a:pt x="61245" y="660690"/>
                </a:cubicBezTo>
                <a:cubicBezTo>
                  <a:pt x="43148" y="660690"/>
                  <a:pt x="26955" y="662595"/>
                  <a:pt x="26955" y="634972"/>
                </a:cubicBezTo>
                <a:cubicBezTo>
                  <a:pt x="26955" y="607350"/>
                  <a:pt x="43148" y="609255"/>
                  <a:pt x="61245" y="609255"/>
                </a:cubicBezTo>
                <a:close/>
                <a:moveTo>
                  <a:pt x="286712" y="438932"/>
                </a:moveTo>
                <a:lnTo>
                  <a:pt x="296513" y="458760"/>
                </a:lnTo>
                <a:cubicBezTo>
                  <a:pt x="285083" y="458760"/>
                  <a:pt x="263175" y="458760"/>
                  <a:pt x="253650" y="458760"/>
                </a:cubicBezTo>
                <a:cubicBezTo>
                  <a:pt x="240315" y="458760"/>
                  <a:pt x="245078" y="456856"/>
                  <a:pt x="237458" y="497813"/>
                </a:cubicBezTo>
                <a:lnTo>
                  <a:pt x="236296" y="498883"/>
                </a:lnTo>
                <a:lnTo>
                  <a:pt x="275677" y="498464"/>
                </a:lnTo>
                <a:cubicBezTo>
                  <a:pt x="293431" y="498142"/>
                  <a:pt x="310685" y="497790"/>
                  <a:pt x="325787" y="497724"/>
                </a:cubicBezTo>
                <a:lnTo>
                  <a:pt x="328936" y="497763"/>
                </a:lnTo>
                <a:lnTo>
                  <a:pt x="326040" y="492097"/>
                </a:lnTo>
                <a:cubicBezTo>
                  <a:pt x="321278" y="439710"/>
                  <a:pt x="328898" y="438757"/>
                  <a:pt x="310800" y="439710"/>
                </a:cubicBezTo>
                <a:cubicBezTo>
                  <a:pt x="310324" y="439710"/>
                  <a:pt x="306692" y="439591"/>
                  <a:pt x="301320" y="439412"/>
                </a:cubicBezTo>
                <a:close/>
                <a:moveTo>
                  <a:pt x="273338" y="386339"/>
                </a:moveTo>
                <a:lnTo>
                  <a:pt x="270796" y="386490"/>
                </a:lnTo>
                <a:cubicBezTo>
                  <a:pt x="265081" y="386133"/>
                  <a:pt x="260318" y="386371"/>
                  <a:pt x="258413" y="391133"/>
                </a:cubicBezTo>
                <a:lnTo>
                  <a:pt x="261672" y="402634"/>
                </a:lnTo>
                <a:lnTo>
                  <a:pt x="267938" y="393990"/>
                </a:lnTo>
                <a:close/>
                <a:moveTo>
                  <a:pt x="149477" y="338142"/>
                </a:moveTo>
                <a:cubicBezTo>
                  <a:pt x="153250" y="343800"/>
                  <a:pt x="164567" y="353233"/>
                  <a:pt x="162680" y="362663"/>
                </a:cubicBezTo>
                <a:cubicBezTo>
                  <a:pt x="160795" y="372096"/>
                  <a:pt x="149477" y="385299"/>
                  <a:pt x="141932" y="385299"/>
                </a:cubicBezTo>
                <a:cubicBezTo>
                  <a:pt x="124954" y="387186"/>
                  <a:pt x="115523" y="375869"/>
                  <a:pt x="117409" y="357005"/>
                </a:cubicBezTo>
                <a:cubicBezTo>
                  <a:pt x="119296" y="343800"/>
                  <a:pt x="128727" y="336255"/>
                  <a:pt x="149477" y="338142"/>
                </a:cubicBezTo>
                <a:close/>
                <a:moveTo>
                  <a:pt x="279844" y="334697"/>
                </a:moveTo>
                <a:lnTo>
                  <a:pt x="257635" y="334923"/>
                </a:lnTo>
                <a:lnTo>
                  <a:pt x="268176" y="353271"/>
                </a:lnTo>
                <a:lnTo>
                  <a:pt x="281889" y="374550"/>
                </a:lnTo>
                <a:lnTo>
                  <a:pt x="293417" y="359700"/>
                </a:lnTo>
                <a:cubicBezTo>
                  <a:pt x="297942" y="353746"/>
                  <a:pt x="300799" y="347793"/>
                  <a:pt x="297465" y="341602"/>
                </a:cubicBezTo>
                <a:cubicBezTo>
                  <a:pt x="294131" y="334935"/>
                  <a:pt x="287464" y="334220"/>
                  <a:pt x="279844" y="334697"/>
                </a:cubicBezTo>
                <a:close/>
                <a:moveTo>
                  <a:pt x="265651" y="316647"/>
                </a:moveTo>
                <a:lnTo>
                  <a:pt x="248888" y="319696"/>
                </a:lnTo>
                <a:lnTo>
                  <a:pt x="257036" y="333879"/>
                </a:lnTo>
                <a:close/>
                <a:moveTo>
                  <a:pt x="116454" y="170722"/>
                </a:moveTo>
                <a:cubicBezTo>
                  <a:pt x="131611" y="169039"/>
                  <a:pt x="138347" y="179143"/>
                  <a:pt x="140030" y="194298"/>
                </a:cubicBezTo>
                <a:cubicBezTo>
                  <a:pt x="136662" y="207769"/>
                  <a:pt x="129926" y="221241"/>
                  <a:pt x="114771" y="217873"/>
                </a:cubicBezTo>
                <a:cubicBezTo>
                  <a:pt x="99615" y="214505"/>
                  <a:pt x="92879" y="204401"/>
                  <a:pt x="94564" y="189247"/>
                </a:cubicBezTo>
                <a:cubicBezTo>
                  <a:pt x="96247" y="175775"/>
                  <a:pt x="106351" y="170722"/>
                  <a:pt x="116454" y="170722"/>
                </a:cubicBezTo>
                <a:close/>
                <a:moveTo>
                  <a:pt x="270231" y="77857"/>
                </a:moveTo>
                <a:cubicBezTo>
                  <a:pt x="286327" y="76515"/>
                  <a:pt x="295716" y="87246"/>
                  <a:pt x="295716" y="100660"/>
                </a:cubicBezTo>
                <a:cubicBezTo>
                  <a:pt x="294375" y="114073"/>
                  <a:pt x="286327" y="122121"/>
                  <a:pt x="270231" y="123464"/>
                </a:cubicBezTo>
                <a:cubicBezTo>
                  <a:pt x="258158" y="123464"/>
                  <a:pt x="247427" y="114073"/>
                  <a:pt x="248769" y="99319"/>
                </a:cubicBezTo>
                <a:cubicBezTo>
                  <a:pt x="248769" y="88588"/>
                  <a:pt x="256817" y="79198"/>
                  <a:pt x="270231" y="77857"/>
                </a:cubicBezTo>
                <a:close/>
                <a:moveTo>
                  <a:pt x="278441" y="29772"/>
                </a:moveTo>
                <a:cubicBezTo>
                  <a:pt x="176944" y="27337"/>
                  <a:pt x="82557" y="90262"/>
                  <a:pt x="45053" y="191108"/>
                </a:cubicBezTo>
                <a:cubicBezTo>
                  <a:pt x="2190" y="305408"/>
                  <a:pt x="45053" y="433995"/>
                  <a:pt x="146970" y="492097"/>
                </a:cubicBezTo>
                <a:cubicBezTo>
                  <a:pt x="152864" y="494776"/>
                  <a:pt x="163211" y="496484"/>
                  <a:pt x="176361" y="497535"/>
                </a:cubicBezTo>
                <a:lnTo>
                  <a:pt x="207809" y="498552"/>
                </a:lnTo>
                <a:lnTo>
                  <a:pt x="206978" y="496860"/>
                </a:lnTo>
                <a:cubicBezTo>
                  <a:pt x="203168" y="460665"/>
                  <a:pt x="208883" y="459713"/>
                  <a:pt x="196500" y="460665"/>
                </a:cubicBezTo>
                <a:cubicBezTo>
                  <a:pt x="195548" y="460665"/>
                  <a:pt x="158400" y="459713"/>
                  <a:pt x="149828" y="458760"/>
                </a:cubicBezTo>
                <a:cubicBezTo>
                  <a:pt x="140303" y="458760"/>
                  <a:pt x="161258" y="437806"/>
                  <a:pt x="166973" y="428281"/>
                </a:cubicBezTo>
                <a:cubicBezTo>
                  <a:pt x="168878" y="424471"/>
                  <a:pt x="172688" y="420660"/>
                  <a:pt x="174593" y="416851"/>
                </a:cubicBezTo>
                <a:cubicBezTo>
                  <a:pt x="179355" y="408278"/>
                  <a:pt x="191738" y="400658"/>
                  <a:pt x="187928" y="391133"/>
                </a:cubicBezTo>
                <a:cubicBezTo>
                  <a:pt x="183165" y="381608"/>
                  <a:pt x="169830" y="389228"/>
                  <a:pt x="159353" y="386371"/>
                </a:cubicBezTo>
                <a:cubicBezTo>
                  <a:pt x="165068" y="367321"/>
                  <a:pt x="178403" y="353033"/>
                  <a:pt x="188880" y="336840"/>
                </a:cubicBezTo>
                <a:cubicBezTo>
                  <a:pt x="200310" y="318743"/>
                  <a:pt x="200310" y="318743"/>
                  <a:pt x="178403" y="313981"/>
                </a:cubicBezTo>
                <a:cubicBezTo>
                  <a:pt x="190785" y="292073"/>
                  <a:pt x="207930" y="275880"/>
                  <a:pt x="222218" y="253973"/>
                </a:cubicBezTo>
                <a:lnTo>
                  <a:pt x="267534" y="312883"/>
                </a:lnTo>
                <a:lnTo>
                  <a:pt x="275081" y="297787"/>
                </a:lnTo>
                <a:cubicBezTo>
                  <a:pt x="282940" y="286357"/>
                  <a:pt x="291750" y="275404"/>
                  <a:pt x="299370" y="263497"/>
                </a:cubicBezTo>
                <a:cubicBezTo>
                  <a:pt x="315563" y="237780"/>
                  <a:pt x="316515" y="237780"/>
                  <a:pt x="284130" y="231112"/>
                </a:cubicBezTo>
                <a:cubicBezTo>
                  <a:pt x="301275" y="200632"/>
                  <a:pt x="326993" y="175867"/>
                  <a:pt x="347948" y="145387"/>
                </a:cubicBezTo>
                <a:cubicBezTo>
                  <a:pt x="374618" y="173962"/>
                  <a:pt x="397478" y="200632"/>
                  <a:pt x="416528" y="233970"/>
                </a:cubicBezTo>
                <a:cubicBezTo>
                  <a:pt x="405098" y="235875"/>
                  <a:pt x="395573" y="237780"/>
                  <a:pt x="386048" y="239685"/>
                </a:cubicBezTo>
                <a:cubicBezTo>
                  <a:pt x="400335" y="274927"/>
                  <a:pt x="427958" y="300645"/>
                  <a:pt x="443198" y="333030"/>
                </a:cubicBezTo>
                <a:cubicBezTo>
                  <a:pt x="427005" y="340650"/>
                  <a:pt x="404145" y="327315"/>
                  <a:pt x="399383" y="341602"/>
                </a:cubicBezTo>
                <a:cubicBezTo>
                  <a:pt x="394620" y="355890"/>
                  <a:pt x="412718" y="369225"/>
                  <a:pt x="421290" y="382559"/>
                </a:cubicBezTo>
                <a:cubicBezTo>
                  <a:pt x="432720" y="399705"/>
                  <a:pt x="447008" y="415897"/>
                  <a:pt x="454628" y="438757"/>
                </a:cubicBezTo>
                <a:cubicBezTo>
                  <a:pt x="438435" y="438757"/>
                  <a:pt x="406050" y="438757"/>
                  <a:pt x="392715" y="439710"/>
                </a:cubicBezTo>
                <a:cubicBezTo>
                  <a:pt x="373665" y="439710"/>
                  <a:pt x="380333" y="435900"/>
                  <a:pt x="369855" y="494955"/>
                </a:cubicBezTo>
                <a:lnTo>
                  <a:pt x="368070" y="499469"/>
                </a:lnTo>
                <a:lnTo>
                  <a:pt x="370808" y="499718"/>
                </a:lnTo>
                <a:cubicBezTo>
                  <a:pt x="390810" y="503528"/>
                  <a:pt x="404145" y="492097"/>
                  <a:pt x="417480" y="481620"/>
                </a:cubicBezTo>
                <a:cubicBezTo>
                  <a:pt x="479393" y="432090"/>
                  <a:pt x="511778" y="367320"/>
                  <a:pt x="514635" y="289215"/>
                </a:cubicBezTo>
                <a:cubicBezTo>
                  <a:pt x="521303" y="169200"/>
                  <a:pt x="436530" y="57757"/>
                  <a:pt x="322230" y="34897"/>
                </a:cubicBezTo>
                <a:cubicBezTo>
                  <a:pt x="307585" y="31802"/>
                  <a:pt x="292941" y="30120"/>
                  <a:pt x="278441" y="29772"/>
                </a:cubicBezTo>
                <a:close/>
                <a:moveTo>
                  <a:pt x="288655" y="488"/>
                </a:moveTo>
                <a:cubicBezTo>
                  <a:pt x="353425" y="4417"/>
                  <a:pt x="417005" y="32039"/>
                  <a:pt x="466058" y="82522"/>
                </a:cubicBezTo>
                <a:cubicBezTo>
                  <a:pt x="567976" y="188250"/>
                  <a:pt x="576548" y="359700"/>
                  <a:pt x="474631" y="465427"/>
                </a:cubicBezTo>
                <a:cubicBezTo>
                  <a:pt x="431768" y="509242"/>
                  <a:pt x="438436" y="534007"/>
                  <a:pt x="476536" y="567345"/>
                </a:cubicBezTo>
                <a:cubicBezTo>
                  <a:pt x="482251" y="572107"/>
                  <a:pt x="488918" y="576870"/>
                  <a:pt x="486061" y="589252"/>
                </a:cubicBezTo>
                <a:cubicBezTo>
                  <a:pt x="342233" y="590205"/>
                  <a:pt x="198406" y="590205"/>
                  <a:pt x="46958" y="590205"/>
                </a:cubicBezTo>
                <a:cubicBezTo>
                  <a:pt x="70771" y="560677"/>
                  <a:pt x="106966" y="536865"/>
                  <a:pt x="106966" y="513052"/>
                </a:cubicBezTo>
                <a:cubicBezTo>
                  <a:pt x="106966" y="489240"/>
                  <a:pt x="68866" y="467332"/>
                  <a:pt x="50768" y="441615"/>
                </a:cubicBezTo>
                <a:cubicBezTo>
                  <a:pt x="-34004" y="319695"/>
                  <a:pt x="-10192" y="154912"/>
                  <a:pt x="104108" y="60615"/>
                </a:cubicBezTo>
                <a:cubicBezTo>
                  <a:pt x="157925" y="16323"/>
                  <a:pt x="223885" y="-3441"/>
                  <a:pt x="288655" y="488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4162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93">
            <a:extLst>
              <a:ext uri="{FF2B5EF4-FFF2-40B4-BE49-F238E27FC236}">
                <a16:creationId xmlns:a16="http://schemas.microsoft.com/office/drawing/2014/main" id="{3833D219-EFD2-4AC9-A18C-293D407237AB}"/>
              </a:ext>
            </a:extLst>
          </p:cNvPr>
          <p:cNvGrpSpPr/>
          <p:nvPr/>
        </p:nvGrpSpPr>
        <p:grpSpPr>
          <a:xfrm>
            <a:off x="9295450" y="909293"/>
            <a:ext cx="2236571" cy="5039415"/>
            <a:chOff x="3944163" y="940693"/>
            <a:chExt cx="2236571" cy="5039415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501EEC2-3E0E-4A61-BE4F-CC8DA2737B17}"/>
                </a:ext>
              </a:extLst>
            </p:cNvPr>
            <p:cNvSpPr txBox="1"/>
            <p:nvPr/>
          </p:nvSpPr>
          <p:spPr>
            <a:xfrm>
              <a:off x="3944164" y="1271127"/>
              <a:ext cx="2236570" cy="4708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Easy to change colors, photos and Text. I hope and I believe that this Template will your Time, Money and Reputation. Easy to change colors, photos and Text. 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BC62D7C-C026-472C-B37C-A0B812352E02}"/>
                </a:ext>
              </a:extLst>
            </p:cNvPr>
            <p:cNvSpPr txBox="1"/>
            <p:nvPr/>
          </p:nvSpPr>
          <p:spPr>
            <a:xfrm>
              <a:off x="3944163" y="940693"/>
              <a:ext cx="22365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804CC3F1-7678-46E7-985E-B6E33A99BEDB}"/>
              </a:ext>
            </a:extLst>
          </p:cNvPr>
          <p:cNvSpPr txBox="1">
            <a:spLocks/>
          </p:cNvSpPr>
          <p:nvPr/>
        </p:nvSpPr>
        <p:spPr>
          <a:xfrm>
            <a:off x="898518" y="2905204"/>
            <a:ext cx="2891365" cy="175787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Graphic Infographic Designed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69F52E55-B987-433A-B731-17759D83A064}"/>
              </a:ext>
            </a:extLst>
          </p:cNvPr>
          <p:cNvSpPr txBox="1">
            <a:spLocks/>
          </p:cNvSpPr>
          <p:nvPr/>
        </p:nvSpPr>
        <p:spPr>
          <a:xfrm>
            <a:off x="898518" y="2583730"/>
            <a:ext cx="2891365" cy="2880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Modern PowerPoint Presentation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654263-1A28-4D34-BD85-B0A0B1168343}"/>
              </a:ext>
            </a:extLst>
          </p:cNvPr>
          <p:cNvSpPr txBox="1"/>
          <p:nvPr/>
        </p:nvSpPr>
        <p:spPr>
          <a:xfrm>
            <a:off x="909452" y="5259470"/>
            <a:ext cx="28804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881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B457BE85-4437-40B9-8067-A74E210D545E}"/>
              </a:ext>
            </a:extLst>
          </p:cNvPr>
          <p:cNvGrpSpPr/>
          <p:nvPr/>
        </p:nvGrpSpPr>
        <p:grpSpPr>
          <a:xfrm>
            <a:off x="9645714" y="1639376"/>
            <a:ext cx="1527053" cy="4634206"/>
            <a:chOff x="738504" y="1064128"/>
            <a:chExt cx="1186264" cy="3600000"/>
          </a:xfrm>
        </p:grpSpPr>
        <p:sp>
          <p:nvSpPr>
            <p:cNvPr id="19" name="Pentagon 10">
              <a:extLst>
                <a:ext uri="{FF2B5EF4-FFF2-40B4-BE49-F238E27FC236}">
                  <a16:creationId xmlns:a16="http://schemas.microsoft.com/office/drawing/2014/main" id="{A50EE811-5F57-4A25-8EFE-460DE35C44FA}"/>
                </a:ext>
              </a:extLst>
            </p:cNvPr>
            <p:cNvSpPr/>
            <p:nvPr/>
          </p:nvSpPr>
          <p:spPr>
            <a:xfrm rot="5400000">
              <a:off x="-468363" y="2270996"/>
              <a:ext cx="3600000" cy="1186263"/>
            </a:xfrm>
            <a:prstGeom prst="homePlate">
              <a:avLst>
                <a:gd name="adj" fmla="val 2855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0" name="Pentagon 11">
              <a:extLst>
                <a:ext uri="{FF2B5EF4-FFF2-40B4-BE49-F238E27FC236}">
                  <a16:creationId xmlns:a16="http://schemas.microsoft.com/office/drawing/2014/main" id="{E0C97715-CA39-472F-A987-51A7FC243968}"/>
                </a:ext>
              </a:extLst>
            </p:cNvPr>
            <p:cNvSpPr/>
            <p:nvPr/>
          </p:nvSpPr>
          <p:spPr>
            <a:xfrm rot="5400000">
              <a:off x="-108363" y="1910996"/>
              <a:ext cx="2880000" cy="1186263"/>
            </a:xfrm>
            <a:prstGeom prst="homePlate">
              <a:avLst>
                <a:gd name="adj" fmla="val 2855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1" name="Pentagon 12">
              <a:extLst>
                <a:ext uri="{FF2B5EF4-FFF2-40B4-BE49-F238E27FC236}">
                  <a16:creationId xmlns:a16="http://schemas.microsoft.com/office/drawing/2014/main" id="{F613BD05-68F0-4974-B1FA-B8CAC00253B5}"/>
                </a:ext>
              </a:extLst>
            </p:cNvPr>
            <p:cNvSpPr/>
            <p:nvPr/>
          </p:nvSpPr>
          <p:spPr>
            <a:xfrm rot="5400000">
              <a:off x="251636" y="1550996"/>
              <a:ext cx="2160000" cy="1186263"/>
            </a:xfrm>
            <a:prstGeom prst="homePlate">
              <a:avLst>
                <a:gd name="adj" fmla="val 2855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2" name="Pentagon 13">
              <a:extLst>
                <a:ext uri="{FF2B5EF4-FFF2-40B4-BE49-F238E27FC236}">
                  <a16:creationId xmlns:a16="http://schemas.microsoft.com/office/drawing/2014/main" id="{90130E9D-9866-4DC8-B3A2-1260148DEF51}"/>
                </a:ext>
              </a:extLst>
            </p:cNvPr>
            <p:cNvSpPr/>
            <p:nvPr/>
          </p:nvSpPr>
          <p:spPr>
            <a:xfrm rot="5400000">
              <a:off x="611636" y="1190996"/>
              <a:ext cx="1440000" cy="1186263"/>
            </a:xfrm>
            <a:prstGeom prst="homePlate">
              <a:avLst>
                <a:gd name="adj" fmla="val 2855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7D4A63C2-ACD7-4E8B-BDD3-8D773C9AB7BF}"/>
              </a:ext>
            </a:extLst>
          </p:cNvPr>
          <p:cNvSpPr txBox="1"/>
          <p:nvPr/>
        </p:nvSpPr>
        <p:spPr>
          <a:xfrm>
            <a:off x="884636" y="495156"/>
            <a:ext cx="5419478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Simple Worldmap Presentation</a:t>
            </a:r>
            <a:endParaRPr lang="ko-KR" altLang="en-US" sz="4400" b="1" dirty="0">
              <a:solidFill>
                <a:schemeClr val="accent3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1960C2-3294-4DAE-81BE-47772C0C41CE}"/>
              </a:ext>
            </a:extLst>
          </p:cNvPr>
          <p:cNvSpPr txBox="1"/>
          <p:nvPr/>
        </p:nvSpPr>
        <p:spPr>
          <a:xfrm>
            <a:off x="884636" y="2022330"/>
            <a:ext cx="4892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grpSp>
        <p:nvGrpSpPr>
          <p:cNvPr id="5" name="그룹 10">
            <a:extLst>
              <a:ext uri="{FF2B5EF4-FFF2-40B4-BE49-F238E27FC236}">
                <a16:creationId xmlns:a16="http://schemas.microsoft.com/office/drawing/2014/main" id="{CE3573C8-0011-4850-B834-F90BE91C0089}"/>
              </a:ext>
            </a:extLst>
          </p:cNvPr>
          <p:cNvGrpSpPr/>
          <p:nvPr/>
        </p:nvGrpSpPr>
        <p:grpSpPr>
          <a:xfrm>
            <a:off x="658306" y="2947454"/>
            <a:ext cx="6050348" cy="3515232"/>
            <a:chOff x="635000" y="1382713"/>
            <a:chExt cx="7869238" cy="4572000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34B01650-4E76-4FCB-A040-54626BD6352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accent1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9EE5320D-7030-401D-911F-481A8C6E99E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accent1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D2FA09B1-52D9-4259-993C-8A578FED02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accent1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42A63EDD-D730-46A8-AF11-6688755DF8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accent1">
                    <a:lumMod val="40000"/>
                    <a:lumOff val="60000"/>
                  </a:schemeClr>
                </a:solidFill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7825B8D2-0E44-4C5C-AFB6-1C96DB4BD28E}"/>
              </a:ext>
            </a:extLst>
          </p:cNvPr>
          <p:cNvSpPr/>
          <p:nvPr/>
        </p:nvSpPr>
        <p:spPr>
          <a:xfrm>
            <a:off x="10050998" y="2607414"/>
            <a:ext cx="716484" cy="7164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A2A9D95-9B88-48FA-96EB-2CA4C35AA3CE}"/>
              </a:ext>
            </a:extLst>
          </p:cNvPr>
          <p:cNvSpPr txBox="1"/>
          <p:nvPr/>
        </p:nvSpPr>
        <p:spPr>
          <a:xfrm>
            <a:off x="9780028" y="3580107"/>
            <a:ext cx="1258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1D5730-A482-4604-A99E-3D412AC4718F}"/>
              </a:ext>
            </a:extLst>
          </p:cNvPr>
          <p:cNvSpPr txBox="1"/>
          <p:nvPr/>
        </p:nvSpPr>
        <p:spPr>
          <a:xfrm>
            <a:off x="9780028" y="4507051"/>
            <a:ext cx="1258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18F37A0-BF07-4623-BA7E-3FB447290E10}"/>
              </a:ext>
            </a:extLst>
          </p:cNvPr>
          <p:cNvSpPr txBox="1"/>
          <p:nvPr/>
        </p:nvSpPr>
        <p:spPr>
          <a:xfrm>
            <a:off x="9780028" y="5433995"/>
            <a:ext cx="1258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4D38DE9-EAAC-445D-BDB2-422E2E8691B2}"/>
              </a:ext>
            </a:extLst>
          </p:cNvPr>
          <p:cNvSpPr txBox="1"/>
          <p:nvPr/>
        </p:nvSpPr>
        <p:spPr>
          <a:xfrm>
            <a:off x="7072247" y="2412058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40</a:t>
            </a:r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9656D2D-10A2-45BC-B508-DF7E3E07A75E}"/>
              </a:ext>
            </a:extLst>
          </p:cNvPr>
          <p:cNvSpPr txBox="1"/>
          <p:nvPr/>
        </p:nvSpPr>
        <p:spPr>
          <a:xfrm>
            <a:off x="7072247" y="3421628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30</a:t>
            </a:r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C96D2B-B4F8-4D09-B0A2-635970D69A24}"/>
              </a:ext>
            </a:extLst>
          </p:cNvPr>
          <p:cNvSpPr txBox="1"/>
          <p:nvPr/>
        </p:nvSpPr>
        <p:spPr>
          <a:xfrm>
            <a:off x="7072247" y="4343180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20</a:t>
            </a:r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BE65537-EBD5-4C8E-84DF-3BCCE821AC49}"/>
              </a:ext>
            </a:extLst>
          </p:cNvPr>
          <p:cNvSpPr txBox="1"/>
          <p:nvPr/>
        </p:nvSpPr>
        <p:spPr>
          <a:xfrm>
            <a:off x="7072247" y="5264732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10</a:t>
            </a:r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DFF909E2-BC5E-4D5F-9BA9-629324D2C289}"/>
              </a:ext>
            </a:extLst>
          </p:cNvPr>
          <p:cNvGrpSpPr/>
          <p:nvPr/>
        </p:nvGrpSpPr>
        <p:grpSpPr>
          <a:xfrm>
            <a:off x="9339533" y="180456"/>
            <a:ext cx="1920899" cy="2365687"/>
            <a:chOff x="7446324" y="236030"/>
            <a:chExt cx="1920899" cy="236568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E121D-07BF-4C6E-8C29-2342DCB31C21}"/>
                </a:ext>
              </a:extLst>
            </p:cNvPr>
            <p:cNvSpPr/>
            <p:nvPr/>
          </p:nvSpPr>
          <p:spPr>
            <a:xfrm>
              <a:off x="7595059" y="985654"/>
              <a:ext cx="1772164" cy="1057760"/>
            </a:xfrm>
            <a:custGeom>
              <a:avLst/>
              <a:gdLst>
                <a:gd name="connsiteX0" fmla="*/ 2082534 w 2083103"/>
                <a:gd name="connsiteY0" fmla="*/ 624362 h 1243352"/>
                <a:gd name="connsiteX1" fmla="*/ 1042936 w 2083103"/>
                <a:gd name="connsiteY1" fmla="*/ 1245387 h 1243352"/>
                <a:gd name="connsiteX2" fmla="*/ 3337 w 2083103"/>
                <a:gd name="connsiteY2" fmla="*/ 624362 h 1243352"/>
                <a:gd name="connsiteX3" fmla="*/ 1042936 w 2083103"/>
                <a:gd name="connsiteY3" fmla="*/ 3337 h 1243352"/>
                <a:gd name="connsiteX4" fmla="*/ 2082534 w 2083103"/>
                <a:gd name="connsiteY4" fmla="*/ 624362 h 124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3103" h="1243352">
                  <a:moveTo>
                    <a:pt x="2082534" y="624362"/>
                  </a:moveTo>
                  <a:cubicBezTo>
                    <a:pt x="2082534" y="967345"/>
                    <a:pt x="1617090" y="1245387"/>
                    <a:pt x="1042936" y="1245387"/>
                  </a:cubicBezTo>
                  <a:cubicBezTo>
                    <a:pt x="468781" y="1245387"/>
                    <a:pt x="3337" y="967345"/>
                    <a:pt x="3337" y="624362"/>
                  </a:cubicBezTo>
                  <a:cubicBezTo>
                    <a:pt x="3337" y="281379"/>
                    <a:pt x="468781" y="3337"/>
                    <a:pt x="1042936" y="3337"/>
                  </a:cubicBezTo>
                  <a:cubicBezTo>
                    <a:pt x="1617090" y="3337"/>
                    <a:pt x="2082534" y="281379"/>
                    <a:pt x="2082534" y="624362"/>
                  </a:cubicBezTo>
                  <a:close/>
                </a:path>
              </a:pathLst>
            </a:custGeom>
            <a:solidFill>
              <a:schemeClr val="bg1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1696963-645F-4568-A442-E1550B7AF985}"/>
                </a:ext>
              </a:extLst>
            </p:cNvPr>
            <p:cNvSpPr/>
            <p:nvPr/>
          </p:nvSpPr>
          <p:spPr>
            <a:xfrm>
              <a:off x="7602812" y="1206621"/>
              <a:ext cx="692252" cy="642410"/>
            </a:xfrm>
            <a:custGeom>
              <a:avLst/>
              <a:gdLst>
                <a:gd name="connsiteX0" fmla="*/ 814445 w 813712"/>
                <a:gd name="connsiteY0" fmla="*/ 378295 h 755124"/>
                <a:gd name="connsiteX1" fmla="*/ 408891 w 813712"/>
                <a:gd name="connsiteY1" fmla="*/ 753254 h 755124"/>
                <a:gd name="connsiteX2" fmla="*/ 3337 w 813712"/>
                <a:gd name="connsiteY2" fmla="*/ 378295 h 755124"/>
                <a:gd name="connsiteX3" fmla="*/ 408891 w 813712"/>
                <a:gd name="connsiteY3" fmla="*/ 3337 h 755124"/>
                <a:gd name="connsiteX4" fmla="*/ 814445 w 813712"/>
                <a:gd name="connsiteY4" fmla="*/ 378295 h 755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3712" h="755124">
                  <a:moveTo>
                    <a:pt x="814445" y="378295"/>
                  </a:moveTo>
                  <a:cubicBezTo>
                    <a:pt x="814445" y="585379"/>
                    <a:pt x="632872" y="753254"/>
                    <a:pt x="408891" y="753254"/>
                  </a:cubicBezTo>
                  <a:cubicBezTo>
                    <a:pt x="184909" y="753254"/>
                    <a:pt x="3337" y="585379"/>
                    <a:pt x="3337" y="378295"/>
                  </a:cubicBezTo>
                  <a:cubicBezTo>
                    <a:pt x="3337" y="171211"/>
                    <a:pt x="184909" y="3337"/>
                    <a:pt x="408891" y="3337"/>
                  </a:cubicBezTo>
                  <a:cubicBezTo>
                    <a:pt x="632872" y="3337"/>
                    <a:pt x="814445" y="171211"/>
                    <a:pt x="814445" y="378295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4DD39587-F56F-4F15-8F71-D51BB8599DE9}"/>
                </a:ext>
              </a:extLst>
            </p:cNvPr>
            <p:cNvSpPr/>
            <p:nvPr/>
          </p:nvSpPr>
          <p:spPr>
            <a:xfrm>
              <a:off x="7860884" y="904799"/>
              <a:ext cx="1240515" cy="1074374"/>
            </a:xfrm>
            <a:custGeom>
              <a:avLst/>
              <a:gdLst>
                <a:gd name="connsiteX0" fmla="*/ 1457603 w 1458172"/>
                <a:gd name="connsiteY0" fmla="*/ 633475 h 1262881"/>
                <a:gd name="connsiteX1" fmla="*/ 730470 w 1458172"/>
                <a:gd name="connsiteY1" fmla="*/ 1263614 h 1262881"/>
                <a:gd name="connsiteX2" fmla="*/ 3337 w 1458172"/>
                <a:gd name="connsiteY2" fmla="*/ 633475 h 1262881"/>
                <a:gd name="connsiteX3" fmla="*/ 730470 w 1458172"/>
                <a:gd name="connsiteY3" fmla="*/ 3337 h 1262881"/>
                <a:gd name="connsiteX4" fmla="*/ 1457603 w 1458172"/>
                <a:gd name="connsiteY4" fmla="*/ 633475 h 1262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58172" h="1262881">
                  <a:moveTo>
                    <a:pt x="1457603" y="633475"/>
                  </a:moveTo>
                  <a:cubicBezTo>
                    <a:pt x="1457603" y="981492"/>
                    <a:pt x="1132055" y="1263614"/>
                    <a:pt x="730470" y="1263614"/>
                  </a:cubicBezTo>
                  <a:cubicBezTo>
                    <a:pt x="328885" y="1263614"/>
                    <a:pt x="3337" y="981492"/>
                    <a:pt x="3337" y="633475"/>
                  </a:cubicBezTo>
                  <a:cubicBezTo>
                    <a:pt x="3337" y="285459"/>
                    <a:pt x="328885" y="3337"/>
                    <a:pt x="730470" y="3337"/>
                  </a:cubicBezTo>
                  <a:cubicBezTo>
                    <a:pt x="1132055" y="3337"/>
                    <a:pt x="1457603" y="285459"/>
                    <a:pt x="1457603" y="633475"/>
                  </a:cubicBezTo>
                  <a:close/>
                </a:path>
              </a:pathLst>
            </a:custGeom>
            <a:solidFill>
              <a:srgbClr val="E9C6B2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F2656B36-28FE-4C40-AAC5-DD3EFACB0960}"/>
                </a:ext>
              </a:extLst>
            </p:cNvPr>
            <p:cNvSpPr/>
            <p:nvPr/>
          </p:nvSpPr>
          <p:spPr>
            <a:xfrm>
              <a:off x="7616728" y="1389445"/>
              <a:ext cx="1735060" cy="1212272"/>
            </a:xfrm>
            <a:custGeom>
              <a:avLst/>
              <a:gdLst>
                <a:gd name="connsiteX0" fmla="*/ 578722 w 1735060"/>
                <a:gd name="connsiteY0" fmla="*/ 0 h 1212272"/>
                <a:gd name="connsiteX1" fmla="*/ 837347 w 1735060"/>
                <a:gd name="connsiteY1" fmla="*/ 93662 h 1212272"/>
                <a:gd name="connsiteX2" fmla="*/ 865314 w 1735060"/>
                <a:gd name="connsiteY2" fmla="*/ 123181 h 1212272"/>
                <a:gd name="connsiteX3" fmla="*/ 893281 w 1735060"/>
                <a:gd name="connsiteY3" fmla="*/ 93662 h 1212272"/>
                <a:gd name="connsiteX4" fmla="*/ 1151906 w 1735060"/>
                <a:gd name="connsiteY4" fmla="*/ 0 h 1212272"/>
                <a:gd name="connsiteX5" fmla="*/ 1455297 w 1735060"/>
                <a:gd name="connsiteY5" fmla="*/ 140912 h 1212272"/>
                <a:gd name="connsiteX6" fmla="*/ 1478010 w 1735060"/>
                <a:gd name="connsiteY6" fmla="*/ 177291 h 1212272"/>
                <a:gd name="connsiteX7" fmla="*/ 1484187 w 1735060"/>
                <a:gd name="connsiteY7" fmla="*/ 176663 h 1212272"/>
                <a:gd name="connsiteX8" fmla="*/ 1735060 w 1735060"/>
                <a:gd name="connsiteY8" fmla="*/ 428642 h 1212272"/>
                <a:gd name="connsiteX9" fmla="*/ 1661335 w 1735060"/>
                <a:gd name="connsiteY9" fmla="*/ 606758 h 1212272"/>
                <a:gd name="connsiteX10" fmla="*/ 1624467 w 1735060"/>
                <a:gd name="connsiteY10" fmla="*/ 637295 h 1212272"/>
                <a:gd name="connsiteX11" fmla="*/ 1621166 w 1735060"/>
                <a:gd name="connsiteY11" fmla="*/ 670190 h 1212272"/>
                <a:gd name="connsiteX12" fmla="*/ 1344231 w 1735060"/>
                <a:gd name="connsiteY12" fmla="*/ 941587 h 1212272"/>
                <a:gd name="connsiteX13" fmla="*/ 1334384 w 1735060"/>
                <a:gd name="connsiteY13" fmla="*/ 942460 h 1212272"/>
                <a:gd name="connsiteX14" fmla="*/ 1300679 w 1735060"/>
                <a:gd name="connsiteY14" fmla="*/ 992604 h 1212272"/>
                <a:gd name="connsiteX15" fmla="*/ 1171844 w 1735060"/>
                <a:gd name="connsiteY15" fmla="*/ 1046132 h 1212272"/>
                <a:gd name="connsiteX16" fmla="*/ 1148874 w 1735060"/>
                <a:gd name="connsiteY16" fmla="*/ 1043809 h 1212272"/>
                <a:gd name="connsiteX17" fmla="*/ 1131271 w 1735060"/>
                <a:gd name="connsiteY17" fmla="*/ 1075431 h 1212272"/>
                <a:gd name="connsiteX18" fmla="*/ 865037 w 1735060"/>
                <a:gd name="connsiteY18" fmla="*/ 1212272 h 1212272"/>
                <a:gd name="connsiteX19" fmla="*/ 598805 w 1735060"/>
                <a:gd name="connsiteY19" fmla="*/ 1075431 h 1212272"/>
                <a:gd name="connsiteX20" fmla="*/ 580847 w 1735060"/>
                <a:gd name="connsiteY20" fmla="*/ 1043173 h 1212272"/>
                <a:gd name="connsiteX21" fmla="*/ 551585 w 1735060"/>
                <a:gd name="connsiteY21" fmla="*/ 1046132 h 1212272"/>
                <a:gd name="connsiteX22" fmla="*/ 422749 w 1735060"/>
                <a:gd name="connsiteY22" fmla="*/ 992604 h 1212272"/>
                <a:gd name="connsiteX23" fmla="*/ 384818 w 1735060"/>
                <a:gd name="connsiteY23" fmla="*/ 936174 h 1212272"/>
                <a:gd name="connsiteX24" fmla="*/ 345140 w 1735060"/>
                <a:gd name="connsiteY24" fmla="*/ 925366 h 1212272"/>
                <a:gd name="connsiteX25" fmla="*/ 125547 w 1735060"/>
                <a:gd name="connsiteY25" fmla="*/ 669520 h 1212272"/>
                <a:gd name="connsiteX26" fmla="*/ 122980 w 1735060"/>
                <a:gd name="connsiteY26" fmla="*/ 644072 h 1212272"/>
                <a:gd name="connsiteX27" fmla="*/ 111041 w 1735060"/>
                <a:gd name="connsiteY27" fmla="*/ 637545 h 1212272"/>
                <a:gd name="connsiteX28" fmla="*/ 0 w 1735060"/>
                <a:gd name="connsiteY28" fmla="*/ 428642 h 1212272"/>
                <a:gd name="connsiteX29" fmla="*/ 250872 w 1735060"/>
                <a:gd name="connsiteY29" fmla="*/ 176663 h 1212272"/>
                <a:gd name="connsiteX30" fmla="*/ 252883 w 1735060"/>
                <a:gd name="connsiteY30" fmla="*/ 176867 h 1212272"/>
                <a:gd name="connsiteX31" fmla="*/ 275331 w 1735060"/>
                <a:gd name="connsiteY31" fmla="*/ 140912 h 1212272"/>
                <a:gd name="connsiteX32" fmla="*/ 578722 w 1735060"/>
                <a:gd name="connsiteY32" fmla="*/ 0 h 1212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35060" h="1212272">
                  <a:moveTo>
                    <a:pt x="578722" y="0"/>
                  </a:moveTo>
                  <a:cubicBezTo>
                    <a:pt x="679514" y="0"/>
                    <a:pt x="771029" y="35859"/>
                    <a:pt x="837347" y="93662"/>
                  </a:cubicBezTo>
                  <a:lnTo>
                    <a:pt x="865314" y="123181"/>
                  </a:lnTo>
                  <a:lnTo>
                    <a:pt x="893281" y="93662"/>
                  </a:lnTo>
                  <a:cubicBezTo>
                    <a:pt x="959598" y="35859"/>
                    <a:pt x="1051114" y="0"/>
                    <a:pt x="1151906" y="0"/>
                  </a:cubicBezTo>
                  <a:cubicBezTo>
                    <a:pt x="1277896" y="0"/>
                    <a:pt x="1389392" y="56029"/>
                    <a:pt x="1455297" y="140912"/>
                  </a:cubicBezTo>
                  <a:lnTo>
                    <a:pt x="1478010" y="177291"/>
                  </a:lnTo>
                  <a:lnTo>
                    <a:pt x="1484187" y="176663"/>
                  </a:lnTo>
                  <a:cubicBezTo>
                    <a:pt x="1622638" y="176663"/>
                    <a:pt x="1735060" y="289638"/>
                    <a:pt x="1735060" y="428642"/>
                  </a:cubicBezTo>
                  <a:cubicBezTo>
                    <a:pt x="1735060" y="498144"/>
                    <a:pt x="1706816" y="561139"/>
                    <a:pt x="1661335" y="606758"/>
                  </a:cubicBezTo>
                  <a:lnTo>
                    <a:pt x="1624467" y="637295"/>
                  </a:lnTo>
                  <a:lnTo>
                    <a:pt x="1621166" y="670190"/>
                  </a:lnTo>
                  <a:cubicBezTo>
                    <a:pt x="1593016" y="808420"/>
                    <a:pt x="1482992" y="916682"/>
                    <a:pt x="1344231" y="941587"/>
                  </a:cubicBezTo>
                  <a:lnTo>
                    <a:pt x="1334384" y="942460"/>
                  </a:lnTo>
                  <a:lnTo>
                    <a:pt x="1300679" y="992604"/>
                  </a:lnTo>
                  <a:cubicBezTo>
                    <a:pt x="1267707" y="1025676"/>
                    <a:pt x="1222157" y="1046132"/>
                    <a:pt x="1171844" y="1046132"/>
                  </a:cubicBezTo>
                  <a:lnTo>
                    <a:pt x="1148874" y="1043809"/>
                  </a:lnTo>
                  <a:lnTo>
                    <a:pt x="1131271" y="1075431"/>
                  </a:lnTo>
                  <a:cubicBezTo>
                    <a:pt x="1067989" y="1159004"/>
                    <a:pt x="972220" y="1212272"/>
                    <a:pt x="865037" y="1212272"/>
                  </a:cubicBezTo>
                  <a:cubicBezTo>
                    <a:pt x="757854" y="1212272"/>
                    <a:pt x="662086" y="1159004"/>
                    <a:pt x="598805" y="1075431"/>
                  </a:cubicBezTo>
                  <a:lnTo>
                    <a:pt x="580847" y="1043173"/>
                  </a:lnTo>
                  <a:lnTo>
                    <a:pt x="551585" y="1046132"/>
                  </a:lnTo>
                  <a:cubicBezTo>
                    <a:pt x="501271" y="1046132"/>
                    <a:pt x="455721" y="1025676"/>
                    <a:pt x="422749" y="992604"/>
                  </a:cubicBezTo>
                  <a:lnTo>
                    <a:pt x="384818" y="936174"/>
                  </a:lnTo>
                  <a:lnTo>
                    <a:pt x="345140" y="925366"/>
                  </a:lnTo>
                  <a:cubicBezTo>
                    <a:pt x="234274" y="884461"/>
                    <a:pt x="149755" y="787857"/>
                    <a:pt x="125547" y="669520"/>
                  </a:cubicBezTo>
                  <a:lnTo>
                    <a:pt x="122980" y="644072"/>
                  </a:lnTo>
                  <a:lnTo>
                    <a:pt x="111041" y="637545"/>
                  </a:lnTo>
                  <a:cubicBezTo>
                    <a:pt x="44390" y="592230"/>
                    <a:pt x="346" y="515520"/>
                    <a:pt x="0" y="428642"/>
                  </a:cubicBezTo>
                  <a:cubicBezTo>
                    <a:pt x="0" y="289638"/>
                    <a:pt x="112422" y="176663"/>
                    <a:pt x="250872" y="176663"/>
                  </a:cubicBezTo>
                  <a:lnTo>
                    <a:pt x="252883" y="176867"/>
                  </a:lnTo>
                  <a:lnTo>
                    <a:pt x="275331" y="140912"/>
                  </a:lnTo>
                  <a:cubicBezTo>
                    <a:pt x="341235" y="56029"/>
                    <a:pt x="452731" y="0"/>
                    <a:pt x="578722" y="0"/>
                  </a:cubicBezTo>
                  <a:close/>
                </a:path>
              </a:pathLst>
            </a:custGeom>
            <a:solidFill>
              <a:schemeClr val="bg1"/>
            </a:solidFill>
            <a:ln w="651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0F0EFBD7-FC3C-4C54-9938-D93EE96CEABE}"/>
                </a:ext>
              </a:extLst>
            </p:cNvPr>
            <p:cNvSpPr/>
            <p:nvPr/>
          </p:nvSpPr>
          <p:spPr>
            <a:xfrm>
              <a:off x="8311125" y="1260893"/>
              <a:ext cx="337819" cy="337819"/>
            </a:xfrm>
            <a:custGeom>
              <a:avLst/>
              <a:gdLst>
                <a:gd name="connsiteX0" fmla="*/ 201231 w 397091"/>
                <a:gd name="connsiteY0" fmla="*/ 399126 h 397091"/>
                <a:gd name="connsiteX1" fmla="*/ 399126 w 397091"/>
                <a:gd name="connsiteY1" fmla="*/ 201231 h 397091"/>
                <a:gd name="connsiteX2" fmla="*/ 201231 w 397091"/>
                <a:gd name="connsiteY2" fmla="*/ 3337 h 397091"/>
                <a:gd name="connsiteX3" fmla="*/ 3337 w 397091"/>
                <a:gd name="connsiteY3" fmla="*/ 201231 h 397091"/>
                <a:gd name="connsiteX4" fmla="*/ 201231 w 397091"/>
                <a:gd name="connsiteY4" fmla="*/ 399126 h 397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7091" h="397091">
                  <a:moveTo>
                    <a:pt x="201231" y="399126"/>
                  </a:moveTo>
                  <a:cubicBezTo>
                    <a:pt x="310594" y="399126"/>
                    <a:pt x="399126" y="309943"/>
                    <a:pt x="399126" y="201231"/>
                  </a:cubicBezTo>
                  <a:cubicBezTo>
                    <a:pt x="399126" y="92520"/>
                    <a:pt x="309944" y="3337"/>
                    <a:pt x="201231" y="3337"/>
                  </a:cubicBezTo>
                  <a:cubicBezTo>
                    <a:pt x="92520" y="3337"/>
                    <a:pt x="3337" y="92520"/>
                    <a:pt x="3337" y="201231"/>
                  </a:cubicBezTo>
                  <a:cubicBezTo>
                    <a:pt x="3337" y="309943"/>
                    <a:pt x="91869" y="399126"/>
                    <a:pt x="201231" y="399126"/>
                  </a:cubicBezTo>
                  <a:close/>
                </a:path>
              </a:pathLst>
            </a:custGeom>
            <a:solidFill>
              <a:srgbClr val="DEA89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050086F0-FFBC-4C18-9351-68D7BBC585D2}"/>
                </a:ext>
              </a:extLst>
            </p:cNvPr>
            <p:cNvSpPr/>
            <p:nvPr/>
          </p:nvSpPr>
          <p:spPr>
            <a:xfrm>
              <a:off x="8568790" y="1083635"/>
              <a:ext cx="321205" cy="143988"/>
            </a:xfrm>
            <a:custGeom>
              <a:avLst/>
              <a:gdLst>
                <a:gd name="connsiteX0" fmla="*/ 222539 w 377562"/>
                <a:gd name="connsiteY0" fmla="*/ 18358 h 169252"/>
                <a:gd name="connsiteX1" fmla="*/ 4464 w 377562"/>
                <a:gd name="connsiteY1" fmla="*/ 50907 h 169252"/>
                <a:gd name="connsiteX2" fmla="*/ 203661 w 377562"/>
                <a:gd name="connsiteY2" fmla="*/ 104286 h 169252"/>
                <a:gd name="connsiteX3" fmla="*/ 377470 w 377562"/>
                <a:gd name="connsiteY3" fmla="*/ 155713 h 169252"/>
                <a:gd name="connsiteX4" fmla="*/ 222539 w 377562"/>
                <a:gd name="connsiteY4" fmla="*/ 18358 h 169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7562" h="169252">
                  <a:moveTo>
                    <a:pt x="222539" y="18358"/>
                  </a:moveTo>
                  <a:cubicBezTo>
                    <a:pt x="122940" y="-10935"/>
                    <a:pt x="18134" y="4037"/>
                    <a:pt x="4464" y="50907"/>
                  </a:cubicBezTo>
                  <a:cubicBezTo>
                    <a:pt x="-9206" y="97776"/>
                    <a:pt x="104062" y="75643"/>
                    <a:pt x="203661" y="104286"/>
                  </a:cubicBezTo>
                  <a:cubicBezTo>
                    <a:pt x="303259" y="133580"/>
                    <a:pt x="363799" y="202583"/>
                    <a:pt x="377470" y="155713"/>
                  </a:cubicBezTo>
                  <a:cubicBezTo>
                    <a:pt x="391140" y="108843"/>
                    <a:pt x="322137" y="47652"/>
                    <a:pt x="222539" y="18358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CEE0F0D2-5003-45A8-B6CC-C8C6095A1F9D}"/>
                </a:ext>
              </a:extLst>
            </p:cNvPr>
            <p:cNvSpPr/>
            <p:nvPr/>
          </p:nvSpPr>
          <p:spPr>
            <a:xfrm>
              <a:off x="8080262" y="1083635"/>
              <a:ext cx="321205" cy="143988"/>
            </a:xfrm>
            <a:custGeom>
              <a:avLst/>
              <a:gdLst>
                <a:gd name="connsiteX0" fmla="*/ 160134 w 377562"/>
                <a:gd name="connsiteY0" fmla="*/ 18358 h 169252"/>
                <a:gd name="connsiteX1" fmla="*/ 378209 w 377562"/>
                <a:gd name="connsiteY1" fmla="*/ 50907 h 169252"/>
                <a:gd name="connsiteX2" fmla="*/ 179012 w 377562"/>
                <a:gd name="connsiteY2" fmla="*/ 104286 h 169252"/>
                <a:gd name="connsiteX3" fmla="*/ 5203 w 377562"/>
                <a:gd name="connsiteY3" fmla="*/ 155713 h 169252"/>
                <a:gd name="connsiteX4" fmla="*/ 160134 w 377562"/>
                <a:gd name="connsiteY4" fmla="*/ 18358 h 169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7562" h="169252">
                  <a:moveTo>
                    <a:pt x="160134" y="18358"/>
                  </a:moveTo>
                  <a:cubicBezTo>
                    <a:pt x="259733" y="-10935"/>
                    <a:pt x="364539" y="4037"/>
                    <a:pt x="378209" y="50907"/>
                  </a:cubicBezTo>
                  <a:cubicBezTo>
                    <a:pt x="391880" y="97776"/>
                    <a:pt x="278611" y="75643"/>
                    <a:pt x="179012" y="104286"/>
                  </a:cubicBezTo>
                  <a:cubicBezTo>
                    <a:pt x="79414" y="133580"/>
                    <a:pt x="18874" y="202583"/>
                    <a:pt x="5203" y="155713"/>
                  </a:cubicBezTo>
                  <a:cubicBezTo>
                    <a:pt x="-9118" y="108843"/>
                    <a:pt x="60536" y="47652"/>
                    <a:pt x="160134" y="18358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D385AEA9-D66D-4493-8657-22E4EF03BF18}"/>
                </a:ext>
              </a:extLst>
            </p:cNvPr>
            <p:cNvSpPr/>
            <p:nvPr/>
          </p:nvSpPr>
          <p:spPr>
            <a:xfrm>
              <a:off x="8317900" y="1606595"/>
              <a:ext cx="326743" cy="188293"/>
            </a:xfrm>
            <a:custGeom>
              <a:avLst/>
              <a:gdLst>
                <a:gd name="connsiteX0" fmla="*/ 5788 w 384072"/>
                <a:gd name="connsiteY0" fmla="*/ 27270 h 221329"/>
                <a:gd name="connsiteX1" fmla="*/ 10345 w 384072"/>
                <a:gd name="connsiteY1" fmla="*/ 5788 h 221329"/>
                <a:gd name="connsiteX2" fmla="*/ 31827 w 384072"/>
                <a:gd name="connsiteY2" fmla="*/ 10345 h 221329"/>
                <a:gd name="connsiteX3" fmla="*/ 66979 w 384072"/>
                <a:gd name="connsiteY3" fmla="*/ 42242 h 221329"/>
                <a:gd name="connsiteX4" fmla="*/ 193918 w 384072"/>
                <a:gd name="connsiteY4" fmla="*/ 74140 h 221329"/>
                <a:gd name="connsiteX5" fmla="*/ 320206 w 384072"/>
                <a:gd name="connsiteY5" fmla="*/ 45497 h 221329"/>
                <a:gd name="connsiteX6" fmla="*/ 354708 w 384072"/>
                <a:gd name="connsiteY6" fmla="*/ 11647 h 221329"/>
                <a:gd name="connsiteX7" fmla="*/ 375539 w 384072"/>
                <a:gd name="connsiteY7" fmla="*/ 6439 h 221329"/>
                <a:gd name="connsiteX8" fmla="*/ 380747 w 384072"/>
                <a:gd name="connsiteY8" fmla="*/ 27270 h 221329"/>
                <a:gd name="connsiteX9" fmla="*/ 336481 w 384072"/>
                <a:gd name="connsiteY9" fmla="*/ 150303 h 221329"/>
                <a:gd name="connsiteX10" fmla="*/ 192616 w 384072"/>
                <a:gd name="connsiteY10" fmla="*/ 222561 h 221329"/>
                <a:gd name="connsiteX11" fmla="*/ 50705 w 384072"/>
                <a:gd name="connsiteY11" fmla="*/ 147699 h 221329"/>
                <a:gd name="connsiteX12" fmla="*/ 5788 w 384072"/>
                <a:gd name="connsiteY12" fmla="*/ 27270 h 221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4072" h="221329">
                  <a:moveTo>
                    <a:pt x="5788" y="27270"/>
                  </a:moveTo>
                  <a:cubicBezTo>
                    <a:pt x="1231" y="20109"/>
                    <a:pt x="3184" y="10345"/>
                    <a:pt x="10345" y="5788"/>
                  </a:cubicBezTo>
                  <a:cubicBezTo>
                    <a:pt x="17505" y="1231"/>
                    <a:pt x="27270" y="3184"/>
                    <a:pt x="31827" y="10345"/>
                  </a:cubicBezTo>
                  <a:cubicBezTo>
                    <a:pt x="39638" y="22062"/>
                    <a:pt x="51356" y="33129"/>
                    <a:pt x="66979" y="42242"/>
                  </a:cubicBezTo>
                  <a:cubicBezTo>
                    <a:pt x="100179" y="61771"/>
                    <a:pt x="146397" y="72838"/>
                    <a:pt x="193918" y="74140"/>
                  </a:cubicBezTo>
                  <a:cubicBezTo>
                    <a:pt x="240788" y="75442"/>
                    <a:pt x="287007" y="66328"/>
                    <a:pt x="320206" y="45497"/>
                  </a:cubicBezTo>
                  <a:cubicBezTo>
                    <a:pt x="334528" y="36384"/>
                    <a:pt x="346245" y="25317"/>
                    <a:pt x="354708" y="11647"/>
                  </a:cubicBezTo>
                  <a:cubicBezTo>
                    <a:pt x="359265" y="4486"/>
                    <a:pt x="368378" y="1882"/>
                    <a:pt x="375539" y="6439"/>
                  </a:cubicBezTo>
                  <a:cubicBezTo>
                    <a:pt x="382700" y="10996"/>
                    <a:pt x="385303" y="20109"/>
                    <a:pt x="380747" y="27270"/>
                  </a:cubicBezTo>
                  <a:cubicBezTo>
                    <a:pt x="370331" y="45497"/>
                    <a:pt x="354708" y="138586"/>
                    <a:pt x="336481" y="150303"/>
                  </a:cubicBezTo>
                  <a:cubicBezTo>
                    <a:pt x="302630" y="182852"/>
                    <a:pt x="245345" y="223863"/>
                    <a:pt x="192616" y="222561"/>
                  </a:cubicBezTo>
                  <a:cubicBezTo>
                    <a:pt x="140539" y="221259"/>
                    <a:pt x="88461" y="169832"/>
                    <a:pt x="50705" y="147699"/>
                  </a:cubicBezTo>
                  <a:cubicBezTo>
                    <a:pt x="31827" y="135982"/>
                    <a:pt x="15553" y="43544"/>
                    <a:pt x="5788" y="27270"/>
                  </a:cubicBezTo>
                  <a:close/>
                </a:path>
              </a:pathLst>
            </a:custGeom>
            <a:solidFill>
              <a:srgbClr val="DEA89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11979470-0DD3-4D58-AD23-A0E31BDCB4F9}"/>
                </a:ext>
              </a:extLst>
            </p:cNvPr>
            <p:cNvSpPr/>
            <p:nvPr/>
          </p:nvSpPr>
          <p:spPr>
            <a:xfrm>
              <a:off x="7661417" y="236030"/>
              <a:ext cx="1344657" cy="584937"/>
            </a:xfrm>
            <a:custGeom>
              <a:avLst/>
              <a:gdLst>
                <a:gd name="connsiteX0" fmla="*/ 1428195 w 1425623"/>
                <a:gd name="connsiteY0" fmla="*/ 645681 h 644460"/>
                <a:gd name="connsiteX1" fmla="*/ 539621 w 1425623"/>
                <a:gd name="connsiteY1" fmla="*/ 44185 h 644460"/>
                <a:gd name="connsiteX2" fmla="*/ 361255 w 1425623"/>
                <a:gd name="connsiteY2" fmla="*/ 443880 h 644460"/>
                <a:gd name="connsiteX3" fmla="*/ 1428195 w 1425623"/>
                <a:gd name="connsiteY3" fmla="*/ 645681 h 644460"/>
                <a:gd name="connsiteX0" fmla="*/ 1424859 w 1424859"/>
                <a:gd name="connsiteY0" fmla="*/ 642345 h 642747"/>
                <a:gd name="connsiteX1" fmla="*/ 536285 w 1424859"/>
                <a:gd name="connsiteY1" fmla="*/ 40849 h 642747"/>
                <a:gd name="connsiteX2" fmla="*/ 357919 w 1424859"/>
                <a:gd name="connsiteY2" fmla="*/ 440544 h 642747"/>
                <a:gd name="connsiteX3" fmla="*/ 1424859 w 1424859"/>
                <a:gd name="connsiteY3" fmla="*/ 642345 h 642747"/>
                <a:gd name="connsiteX0" fmla="*/ 1424859 w 1424859"/>
                <a:gd name="connsiteY0" fmla="*/ 713101 h 713503"/>
                <a:gd name="connsiteX1" fmla="*/ 536285 w 1424859"/>
                <a:gd name="connsiteY1" fmla="*/ 111605 h 713503"/>
                <a:gd name="connsiteX2" fmla="*/ 357919 w 1424859"/>
                <a:gd name="connsiteY2" fmla="*/ 511300 h 713503"/>
                <a:gd name="connsiteX3" fmla="*/ 1424859 w 1424859"/>
                <a:gd name="connsiteY3" fmla="*/ 713101 h 713503"/>
                <a:gd name="connsiteX0" fmla="*/ 1424859 w 1424859"/>
                <a:gd name="connsiteY0" fmla="*/ 760282 h 760684"/>
                <a:gd name="connsiteX1" fmla="*/ 536285 w 1424859"/>
                <a:gd name="connsiteY1" fmla="*/ 104195 h 760684"/>
                <a:gd name="connsiteX2" fmla="*/ 357919 w 1424859"/>
                <a:gd name="connsiteY2" fmla="*/ 558481 h 760684"/>
                <a:gd name="connsiteX3" fmla="*/ 1424859 w 1424859"/>
                <a:gd name="connsiteY3" fmla="*/ 760282 h 760684"/>
                <a:gd name="connsiteX0" fmla="*/ 1424859 w 1424859"/>
                <a:gd name="connsiteY0" fmla="*/ 760282 h 760557"/>
                <a:gd name="connsiteX1" fmla="*/ 536285 w 1424859"/>
                <a:gd name="connsiteY1" fmla="*/ 104195 h 760557"/>
                <a:gd name="connsiteX2" fmla="*/ 357919 w 1424859"/>
                <a:gd name="connsiteY2" fmla="*/ 476595 h 760557"/>
                <a:gd name="connsiteX3" fmla="*/ 1424859 w 1424859"/>
                <a:gd name="connsiteY3" fmla="*/ 760282 h 760557"/>
                <a:gd name="connsiteX0" fmla="*/ 1424859 w 1424859"/>
                <a:gd name="connsiteY0" fmla="*/ 772216 h 772491"/>
                <a:gd name="connsiteX1" fmla="*/ 536285 w 1424859"/>
                <a:gd name="connsiteY1" fmla="*/ 102481 h 772491"/>
                <a:gd name="connsiteX2" fmla="*/ 357919 w 1424859"/>
                <a:gd name="connsiteY2" fmla="*/ 488529 h 772491"/>
                <a:gd name="connsiteX3" fmla="*/ 1424859 w 1424859"/>
                <a:gd name="connsiteY3" fmla="*/ 772216 h 772491"/>
                <a:gd name="connsiteX0" fmla="*/ 1424859 w 1424859"/>
                <a:gd name="connsiteY0" fmla="*/ 784200 h 784475"/>
                <a:gd name="connsiteX1" fmla="*/ 536285 w 1424859"/>
                <a:gd name="connsiteY1" fmla="*/ 100817 h 784475"/>
                <a:gd name="connsiteX2" fmla="*/ 357919 w 1424859"/>
                <a:gd name="connsiteY2" fmla="*/ 500513 h 784475"/>
                <a:gd name="connsiteX3" fmla="*/ 1424859 w 1424859"/>
                <a:gd name="connsiteY3" fmla="*/ 784200 h 784475"/>
                <a:gd name="connsiteX0" fmla="*/ 1424859 w 1424859"/>
                <a:gd name="connsiteY0" fmla="*/ 687354 h 687629"/>
                <a:gd name="connsiteX1" fmla="*/ 536285 w 1424859"/>
                <a:gd name="connsiteY1" fmla="*/ 3971 h 687629"/>
                <a:gd name="connsiteX2" fmla="*/ 357919 w 1424859"/>
                <a:gd name="connsiteY2" fmla="*/ 403667 h 687629"/>
                <a:gd name="connsiteX3" fmla="*/ 1424859 w 1424859"/>
                <a:gd name="connsiteY3" fmla="*/ 687354 h 687629"/>
                <a:gd name="connsiteX0" fmla="*/ 1424859 w 1424859"/>
                <a:gd name="connsiteY0" fmla="*/ 687354 h 687629"/>
                <a:gd name="connsiteX1" fmla="*/ 536285 w 1424859"/>
                <a:gd name="connsiteY1" fmla="*/ 3971 h 687629"/>
                <a:gd name="connsiteX2" fmla="*/ 357919 w 1424859"/>
                <a:gd name="connsiteY2" fmla="*/ 403667 h 687629"/>
                <a:gd name="connsiteX3" fmla="*/ 1424859 w 1424859"/>
                <a:gd name="connsiteY3" fmla="*/ 687354 h 687629"/>
                <a:gd name="connsiteX0" fmla="*/ 1424859 w 1424859"/>
                <a:gd name="connsiteY0" fmla="*/ 687354 h 688329"/>
                <a:gd name="connsiteX1" fmla="*/ 536285 w 1424859"/>
                <a:gd name="connsiteY1" fmla="*/ 3971 h 688329"/>
                <a:gd name="connsiteX2" fmla="*/ 357919 w 1424859"/>
                <a:gd name="connsiteY2" fmla="*/ 403667 h 688329"/>
                <a:gd name="connsiteX3" fmla="*/ 1424859 w 1424859"/>
                <a:gd name="connsiteY3" fmla="*/ 687354 h 688329"/>
                <a:gd name="connsiteX0" fmla="*/ 1424859 w 1424859"/>
                <a:gd name="connsiteY0" fmla="*/ 687354 h 688329"/>
                <a:gd name="connsiteX1" fmla="*/ 536285 w 1424859"/>
                <a:gd name="connsiteY1" fmla="*/ 3971 h 688329"/>
                <a:gd name="connsiteX2" fmla="*/ 357919 w 1424859"/>
                <a:gd name="connsiteY2" fmla="*/ 403667 h 688329"/>
                <a:gd name="connsiteX3" fmla="*/ 1424859 w 1424859"/>
                <a:gd name="connsiteY3" fmla="*/ 687354 h 688329"/>
                <a:gd name="connsiteX0" fmla="*/ 1424859 w 1453335"/>
                <a:gd name="connsiteY0" fmla="*/ 686593 h 687568"/>
                <a:gd name="connsiteX1" fmla="*/ 536285 w 1453335"/>
                <a:gd name="connsiteY1" fmla="*/ 3210 h 687568"/>
                <a:gd name="connsiteX2" fmla="*/ 357919 w 1453335"/>
                <a:gd name="connsiteY2" fmla="*/ 402906 h 687568"/>
                <a:gd name="connsiteX3" fmla="*/ 1424859 w 1453335"/>
                <a:gd name="connsiteY3" fmla="*/ 686593 h 687568"/>
                <a:gd name="connsiteX0" fmla="*/ 1424859 w 1453335"/>
                <a:gd name="connsiteY0" fmla="*/ 686593 h 687568"/>
                <a:gd name="connsiteX1" fmla="*/ 536285 w 1453335"/>
                <a:gd name="connsiteY1" fmla="*/ 3210 h 687568"/>
                <a:gd name="connsiteX2" fmla="*/ 357919 w 1453335"/>
                <a:gd name="connsiteY2" fmla="*/ 402906 h 687568"/>
                <a:gd name="connsiteX3" fmla="*/ 1424859 w 1453335"/>
                <a:gd name="connsiteY3" fmla="*/ 686593 h 687568"/>
                <a:gd name="connsiteX0" fmla="*/ 1552109 w 1580585"/>
                <a:gd name="connsiteY0" fmla="*/ 686593 h 687568"/>
                <a:gd name="connsiteX1" fmla="*/ 663535 w 1580585"/>
                <a:gd name="connsiteY1" fmla="*/ 3210 h 687568"/>
                <a:gd name="connsiteX2" fmla="*/ 485169 w 1580585"/>
                <a:gd name="connsiteY2" fmla="*/ 402906 h 687568"/>
                <a:gd name="connsiteX3" fmla="*/ 1552109 w 1580585"/>
                <a:gd name="connsiteY3" fmla="*/ 686593 h 687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0585" h="687568">
                  <a:moveTo>
                    <a:pt x="1552109" y="686593"/>
                  </a:moveTo>
                  <a:cubicBezTo>
                    <a:pt x="1703422" y="267907"/>
                    <a:pt x="1229160" y="-34726"/>
                    <a:pt x="663535" y="3210"/>
                  </a:cubicBezTo>
                  <a:cubicBezTo>
                    <a:pt x="46415" y="175717"/>
                    <a:pt x="-371661" y="307304"/>
                    <a:pt x="485169" y="402906"/>
                  </a:cubicBezTo>
                  <a:cubicBezTo>
                    <a:pt x="859770" y="634986"/>
                    <a:pt x="1169989" y="696358"/>
                    <a:pt x="1552109" y="686593"/>
                  </a:cubicBezTo>
                  <a:close/>
                </a:path>
              </a:pathLst>
            </a:custGeom>
            <a:solidFill>
              <a:schemeClr val="accent1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3EDFFC6-C26B-4B48-BC44-2C46AF6BD915}"/>
                </a:ext>
              </a:extLst>
            </p:cNvPr>
            <p:cNvSpPr/>
            <p:nvPr/>
          </p:nvSpPr>
          <p:spPr>
            <a:xfrm>
              <a:off x="7446324" y="301137"/>
              <a:ext cx="404275" cy="404275"/>
            </a:xfrm>
            <a:custGeom>
              <a:avLst/>
              <a:gdLst>
                <a:gd name="connsiteX0" fmla="*/ 239639 w 475207"/>
                <a:gd name="connsiteY0" fmla="*/ 475941 h 475207"/>
                <a:gd name="connsiteX1" fmla="*/ 475941 w 475207"/>
                <a:gd name="connsiteY1" fmla="*/ 239639 h 475207"/>
                <a:gd name="connsiteX2" fmla="*/ 239639 w 475207"/>
                <a:gd name="connsiteY2" fmla="*/ 3337 h 475207"/>
                <a:gd name="connsiteX3" fmla="*/ 3337 w 475207"/>
                <a:gd name="connsiteY3" fmla="*/ 239639 h 475207"/>
                <a:gd name="connsiteX4" fmla="*/ 239639 w 475207"/>
                <a:gd name="connsiteY4" fmla="*/ 475941 h 475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207" h="475207">
                  <a:moveTo>
                    <a:pt x="239639" y="475941"/>
                  </a:moveTo>
                  <a:cubicBezTo>
                    <a:pt x="369833" y="475941"/>
                    <a:pt x="475941" y="369833"/>
                    <a:pt x="475941" y="239639"/>
                  </a:cubicBezTo>
                  <a:cubicBezTo>
                    <a:pt x="475941" y="109445"/>
                    <a:pt x="369833" y="3337"/>
                    <a:pt x="239639" y="3337"/>
                  </a:cubicBezTo>
                  <a:cubicBezTo>
                    <a:pt x="109445" y="3337"/>
                    <a:pt x="3337" y="109445"/>
                    <a:pt x="3337" y="239639"/>
                  </a:cubicBezTo>
                  <a:cubicBezTo>
                    <a:pt x="3988" y="369833"/>
                    <a:pt x="110096" y="475941"/>
                    <a:pt x="239639" y="475941"/>
                  </a:cubicBezTo>
                  <a:close/>
                </a:path>
              </a:pathLst>
            </a:custGeom>
            <a:solidFill>
              <a:schemeClr val="bg1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4A3A25FE-19BB-4A3D-8108-B80BBD22C04F}"/>
                </a:ext>
              </a:extLst>
            </p:cNvPr>
            <p:cNvSpPr/>
            <p:nvPr/>
          </p:nvSpPr>
          <p:spPr>
            <a:xfrm>
              <a:off x="7800586" y="569196"/>
              <a:ext cx="1344657" cy="758708"/>
            </a:xfrm>
            <a:custGeom>
              <a:avLst/>
              <a:gdLst>
                <a:gd name="connsiteX0" fmla="*/ 735027 w 1464682"/>
                <a:gd name="connsiteY0" fmla="*/ 3337 h 891828"/>
                <a:gd name="connsiteX1" fmla="*/ 1466066 w 1464682"/>
                <a:gd name="connsiteY1" fmla="*/ 656259 h 891828"/>
                <a:gd name="connsiteX2" fmla="*/ 1416592 w 1464682"/>
                <a:gd name="connsiteY2" fmla="*/ 892561 h 891828"/>
                <a:gd name="connsiteX3" fmla="*/ 735027 w 1464682"/>
                <a:gd name="connsiteY3" fmla="*/ 475941 h 891828"/>
                <a:gd name="connsiteX4" fmla="*/ 53461 w 1464682"/>
                <a:gd name="connsiteY4" fmla="*/ 892561 h 891828"/>
                <a:gd name="connsiteX5" fmla="*/ 3337 w 1464682"/>
                <a:gd name="connsiteY5" fmla="*/ 656259 h 891828"/>
                <a:gd name="connsiteX6" fmla="*/ 735027 w 1464682"/>
                <a:gd name="connsiteY6" fmla="*/ 3337 h 891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64682" h="891828">
                  <a:moveTo>
                    <a:pt x="735027" y="3337"/>
                  </a:moveTo>
                  <a:cubicBezTo>
                    <a:pt x="1138628" y="3337"/>
                    <a:pt x="1466066" y="295622"/>
                    <a:pt x="1466066" y="656259"/>
                  </a:cubicBezTo>
                  <a:cubicBezTo>
                    <a:pt x="1466066" y="739584"/>
                    <a:pt x="1448490" y="819002"/>
                    <a:pt x="1416592" y="892561"/>
                  </a:cubicBezTo>
                  <a:cubicBezTo>
                    <a:pt x="1310484" y="649099"/>
                    <a:pt x="1045539" y="475941"/>
                    <a:pt x="735027" y="475941"/>
                  </a:cubicBezTo>
                  <a:cubicBezTo>
                    <a:pt x="424514" y="475941"/>
                    <a:pt x="158918" y="648448"/>
                    <a:pt x="53461" y="892561"/>
                  </a:cubicBezTo>
                  <a:cubicBezTo>
                    <a:pt x="20913" y="819002"/>
                    <a:pt x="3337" y="739584"/>
                    <a:pt x="3337" y="656259"/>
                  </a:cubicBezTo>
                  <a:cubicBezTo>
                    <a:pt x="3337" y="295622"/>
                    <a:pt x="330775" y="3337"/>
                    <a:pt x="735027" y="3337"/>
                  </a:cubicBezTo>
                  <a:close/>
                </a:path>
              </a:pathLst>
            </a:custGeom>
            <a:solidFill>
              <a:schemeClr val="bg1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B2C185CF-A5F6-42ED-8BED-9E153CDDD7DF}"/>
                </a:ext>
              </a:extLst>
            </p:cNvPr>
            <p:cNvSpPr/>
            <p:nvPr/>
          </p:nvSpPr>
          <p:spPr>
            <a:xfrm>
              <a:off x="8229715" y="1221573"/>
              <a:ext cx="66456" cy="66456"/>
            </a:xfrm>
            <a:custGeom>
              <a:avLst/>
              <a:gdLst>
                <a:gd name="connsiteX0" fmla="*/ 77547 w 78116"/>
                <a:gd name="connsiteY0" fmla="*/ 40442 h 78116"/>
                <a:gd name="connsiteX1" fmla="*/ 40442 w 78116"/>
                <a:gd name="connsiteY1" fmla="*/ 77547 h 78116"/>
                <a:gd name="connsiteX2" fmla="*/ 3337 w 78116"/>
                <a:gd name="connsiteY2" fmla="*/ 40442 h 78116"/>
                <a:gd name="connsiteX3" fmla="*/ 40442 w 78116"/>
                <a:gd name="connsiteY3" fmla="*/ 3337 h 78116"/>
                <a:gd name="connsiteX4" fmla="*/ 77547 w 78116"/>
                <a:gd name="connsiteY4" fmla="*/ 40442 h 78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6" h="78116">
                  <a:moveTo>
                    <a:pt x="77547" y="40442"/>
                  </a:moveTo>
                  <a:cubicBezTo>
                    <a:pt x="77547" y="60935"/>
                    <a:pt x="60935" y="77547"/>
                    <a:pt x="40442" y="77547"/>
                  </a:cubicBezTo>
                  <a:cubicBezTo>
                    <a:pt x="19949" y="77547"/>
                    <a:pt x="3337" y="60935"/>
                    <a:pt x="3337" y="40442"/>
                  </a:cubicBezTo>
                  <a:cubicBezTo>
                    <a:pt x="3337" y="19949"/>
                    <a:pt x="19949" y="3337"/>
                    <a:pt x="40442" y="3337"/>
                  </a:cubicBezTo>
                  <a:cubicBezTo>
                    <a:pt x="60935" y="3337"/>
                    <a:pt x="77547" y="19949"/>
                    <a:pt x="77547" y="40442"/>
                  </a:cubicBezTo>
                  <a:close/>
                </a:path>
              </a:pathLst>
            </a:custGeom>
            <a:solidFill>
              <a:srgbClr val="4E4E4E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BADC18A9-7F2C-4899-A71E-30E6885F3EE1}"/>
                </a:ext>
              </a:extLst>
            </p:cNvPr>
            <p:cNvSpPr/>
            <p:nvPr/>
          </p:nvSpPr>
          <p:spPr>
            <a:xfrm>
              <a:off x="8689371" y="1213820"/>
              <a:ext cx="66456" cy="66456"/>
            </a:xfrm>
            <a:custGeom>
              <a:avLst/>
              <a:gdLst>
                <a:gd name="connsiteX0" fmla="*/ 77547 w 78116"/>
                <a:gd name="connsiteY0" fmla="*/ 40442 h 78116"/>
                <a:gd name="connsiteX1" fmla="*/ 40442 w 78116"/>
                <a:gd name="connsiteY1" fmla="*/ 77547 h 78116"/>
                <a:gd name="connsiteX2" fmla="*/ 3337 w 78116"/>
                <a:gd name="connsiteY2" fmla="*/ 40442 h 78116"/>
                <a:gd name="connsiteX3" fmla="*/ 40442 w 78116"/>
                <a:gd name="connsiteY3" fmla="*/ 3337 h 78116"/>
                <a:gd name="connsiteX4" fmla="*/ 77547 w 78116"/>
                <a:gd name="connsiteY4" fmla="*/ 40442 h 78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6" h="78116">
                  <a:moveTo>
                    <a:pt x="77547" y="40442"/>
                  </a:moveTo>
                  <a:cubicBezTo>
                    <a:pt x="77547" y="60935"/>
                    <a:pt x="60935" y="77547"/>
                    <a:pt x="40442" y="77547"/>
                  </a:cubicBezTo>
                  <a:cubicBezTo>
                    <a:pt x="19949" y="77547"/>
                    <a:pt x="3337" y="60935"/>
                    <a:pt x="3337" y="40442"/>
                  </a:cubicBezTo>
                  <a:cubicBezTo>
                    <a:pt x="3337" y="19949"/>
                    <a:pt x="19949" y="3337"/>
                    <a:pt x="40442" y="3337"/>
                  </a:cubicBezTo>
                  <a:cubicBezTo>
                    <a:pt x="60935" y="3337"/>
                    <a:pt x="77547" y="19949"/>
                    <a:pt x="77547" y="40442"/>
                  </a:cubicBezTo>
                  <a:close/>
                </a:path>
              </a:pathLst>
            </a:custGeom>
            <a:solidFill>
              <a:srgbClr val="4E4E4E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EE38F224-6CDF-4E01-AD73-377799504C36}"/>
              </a:ext>
            </a:extLst>
          </p:cNvPr>
          <p:cNvGrpSpPr/>
          <p:nvPr/>
        </p:nvGrpSpPr>
        <p:grpSpPr>
          <a:xfrm>
            <a:off x="10179412" y="2654946"/>
            <a:ext cx="459656" cy="545864"/>
            <a:chOff x="3790950" y="1741170"/>
            <a:chExt cx="2447925" cy="2907029"/>
          </a:xfrm>
        </p:grpSpPr>
        <p:grpSp>
          <p:nvGrpSpPr>
            <p:cNvPr id="68" name="Graphic 3">
              <a:extLst>
                <a:ext uri="{FF2B5EF4-FFF2-40B4-BE49-F238E27FC236}">
                  <a16:creationId xmlns:a16="http://schemas.microsoft.com/office/drawing/2014/main" id="{7108B31C-50BD-4224-BA50-F403D827F13C}"/>
                </a:ext>
              </a:extLst>
            </p:cNvPr>
            <p:cNvGrpSpPr/>
            <p:nvPr/>
          </p:nvGrpSpPr>
          <p:grpSpPr>
            <a:xfrm>
              <a:off x="4295774" y="1741170"/>
              <a:ext cx="1457326" cy="1156846"/>
              <a:chOff x="5172075" y="2695575"/>
              <a:chExt cx="1847850" cy="1466850"/>
            </a:xfrm>
            <a:solidFill>
              <a:schemeClr val="accent1"/>
            </a:solidFill>
          </p:grpSpPr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75865F10-1BCD-4A73-B6A0-BA400E43AB37}"/>
                  </a:ext>
                </a:extLst>
              </p:cNvPr>
              <p:cNvSpPr/>
              <p:nvPr/>
            </p:nvSpPr>
            <p:spPr>
              <a:xfrm>
                <a:off x="6072664" y="3246076"/>
                <a:ext cx="952500" cy="819150"/>
              </a:xfrm>
              <a:custGeom>
                <a:avLst/>
                <a:gdLst>
                  <a:gd name="connsiteX0" fmla="*/ 20479 w 952500"/>
                  <a:gd name="connsiteY0" fmla="*/ 778237 h 819150"/>
                  <a:gd name="connsiteX1" fmla="*/ 30004 w 952500"/>
                  <a:gd name="connsiteY1" fmla="*/ 753472 h 819150"/>
                  <a:gd name="connsiteX2" fmla="*/ 58579 w 952500"/>
                  <a:gd name="connsiteY2" fmla="*/ 683939 h 819150"/>
                  <a:gd name="connsiteX3" fmla="*/ 107156 w 952500"/>
                  <a:gd name="connsiteY3" fmla="*/ 578212 h 819150"/>
                  <a:gd name="connsiteX4" fmla="*/ 139541 w 952500"/>
                  <a:gd name="connsiteY4" fmla="*/ 513442 h 819150"/>
                  <a:gd name="connsiteX5" fmla="*/ 177641 w 952500"/>
                  <a:gd name="connsiteY5" fmla="*/ 442957 h 819150"/>
                  <a:gd name="connsiteX6" fmla="*/ 274796 w 952500"/>
                  <a:gd name="connsiteY6" fmla="*/ 289604 h 819150"/>
                  <a:gd name="connsiteX7" fmla="*/ 410051 w 952500"/>
                  <a:gd name="connsiteY7" fmla="*/ 131489 h 819150"/>
                  <a:gd name="connsiteX8" fmla="*/ 502444 w 952500"/>
                  <a:gd name="connsiteY8" fmla="*/ 59099 h 819150"/>
                  <a:gd name="connsiteX9" fmla="*/ 559594 w 952500"/>
                  <a:gd name="connsiteY9" fmla="*/ 29572 h 819150"/>
                  <a:gd name="connsiteX10" fmla="*/ 626269 w 952500"/>
                  <a:gd name="connsiteY10" fmla="*/ 10522 h 819150"/>
                  <a:gd name="connsiteX11" fmla="*/ 700564 w 952500"/>
                  <a:gd name="connsiteY11" fmla="*/ 9569 h 819150"/>
                  <a:gd name="connsiteX12" fmla="*/ 772954 w 952500"/>
                  <a:gd name="connsiteY12" fmla="*/ 32429 h 819150"/>
                  <a:gd name="connsiteX13" fmla="*/ 832961 w 952500"/>
                  <a:gd name="connsiteY13" fmla="*/ 72434 h 819150"/>
                  <a:gd name="connsiteX14" fmla="*/ 845344 w 952500"/>
                  <a:gd name="connsiteY14" fmla="*/ 83864 h 819150"/>
                  <a:gd name="connsiteX15" fmla="*/ 852011 w 952500"/>
                  <a:gd name="connsiteY15" fmla="*/ 89579 h 819150"/>
                  <a:gd name="connsiteX16" fmla="*/ 854869 w 952500"/>
                  <a:gd name="connsiteY16" fmla="*/ 92437 h 819150"/>
                  <a:gd name="connsiteX17" fmla="*/ 855821 w 952500"/>
                  <a:gd name="connsiteY17" fmla="*/ 93389 h 819150"/>
                  <a:gd name="connsiteX18" fmla="*/ 857726 w 952500"/>
                  <a:gd name="connsiteY18" fmla="*/ 96247 h 819150"/>
                  <a:gd name="connsiteX19" fmla="*/ 867251 w 952500"/>
                  <a:gd name="connsiteY19" fmla="*/ 105772 h 819150"/>
                  <a:gd name="connsiteX20" fmla="*/ 878681 w 952500"/>
                  <a:gd name="connsiteY20" fmla="*/ 119107 h 819150"/>
                  <a:gd name="connsiteX21" fmla="*/ 899636 w 952500"/>
                  <a:gd name="connsiteY21" fmla="*/ 146729 h 819150"/>
                  <a:gd name="connsiteX22" fmla="*/ 917734 w 952500"/>
                  <a:gd name="connsiteY22" fmla="*/ 177209 h 819150"/>
                  <a:gd name="connsiteX23" fmla="*/ 943451 w 952500"/>
                  <a:gd name="connsiteY23" fmla="*/ 245789 h 819150"/>
                  <a:gd name="connsiteX24" fmla="*/ 947261 w 952500"/>
                  <a:gd name="connsiteY24" fmla="*/ 321989 h 819150"/>
                  <a:gd name="connsiteX25" fmla="*/ 929164 w 952500"/>
                  <a:gd name="connsiteY25" fmla="*/ 392474 h 819150"/>
                  <a:gd name="connsiteX26" fmla="*/ 856774 w 952500"/>
                  <a:gd name="connsiteY26" fmla="*/ 500107 h 819150"/>
                  <a:gd name="connsiteX27" fmla="*/ 769144 w 952500"/>
                  <a:gd name="connsiteY27" fmla="*/ 576307 h 819150"/>
                  <a:gd name="connsiteX28" fmla="*/ 678656 w 952500"/>
                  <a:gd name="connsiteY28" fmla="*/ 634409 h 819150"/>
                  <a:gd name="connsiteX29" fmla="*/ 589121 w 952500"/>
                  <a:gd name="connsiteY29" fmla="*/ 681082 h 819150"/>
                  <a:gd name="connsiteX30" fmla="*/ 419576 w 952500"/>
                  <a:gd name="connsiteY30" fmla="*/ 748709 h 819150"/>
                  <a:gd name="connsiteX31" fmla="*/ 271939 w 952500"/>
                  <a:gd name="connsiteY31" fmla="*/ 790619 h 819150"/>
                  <a:gd name="connsiteX32" fmla="*/ 155734 w 952500"/>
                  <a:gd name="connsiteY32" fmla="*/ 813479 h 819150"/>
                  <a:gd name="connsiteX33" fmla="*/ 78581 w 952500"/>
                  <a:gd name="connsiteY33" fmla="*/ 821099 h 819150"/>
                  <a:gd name="connsiteX34" fmla="*/ 57626 w 952500"/>
                  <a:gd name="connsiteY34" fmla="*/ 821099 h 819150"/>
                  <a:gd name="connsiteX35" fmla="*/ 7144 w 952500"/>
                  <a:gd name="connsiteY35" fmla="*/ 820147 h 819150"/>
                  <a:gd name="connsiteX36" fmla="*/ 20479 w 952500"/>
                  <a:gd name="connsiteY36" fmla="*/ 778237 h 819150"/>
                  <a:gd name="connsiteX37" fmla="*/ 109061 w 952500"/>
                  <a:gd name="connsiteY37" fmla="*/ 745852 h 819150"/>
                  <a:gd name="connsiteX38" fmla="*/ 138589 w 952500"/>
                  <a:gd name="connsiteY38" fmla="*/ 738232 h 819150"/>
                  <a:gd name="connsiteX39" fmla="*/ 245269 w 952500"/>
                  <a:gd name="connsiteY39" fmla="*/ 703942 h 819150"/>
                  <a:gd name="connsiteX40" fmla="*/ 380524 w 952500"/>
                  <a:gd name="connsiteY40" fmla="*/ 649649 h 819150"/>
                  <a:gd name="connsiteX41" fmla="*/ 533876 w 952500"/>
                  <a:gd name="connsiteY41" fmla="*/ 574402 h 819150"/>
                  <a:gd name="connsiteX42" fmla="*/ 689134 w 952500"/>
                  <a:gd name="connsiteY42" fmla="*/ 473437 h 819150"/>
                  <a:gd name="connsiteX43" fmla="*/ 755809 w 952500"/>
                  <a:gd name="connsiteY43" fmla="*/ 410572 h 819150"/>
                  <a:gd name="connsiteX44" fmla="*/ 799624 w 952500"/>
                  <a:gd name="connsiteY44" fmla="*/ 341039 h 819150"/>
                  <a:gd name="connsiteX45" fmla="*/ 805339 w 952500"/>
                  <a:gd name="connsiteY45" fmla="*/ 275317 h 819150"/>
                  <a:gd name="connsiteX46" fmla="*/ 792956 w 952500"/>
                  <a:gd name="connsiteY46" fmla="*/ 242932 h 819150"/>
                  <a:gd name="connsiteX47" fmla="*/ 782479 w 952500"/>
                  <a:gd name="connsiteY47" fmla="*/ 225787 h 819150"/>
                  <a:gd name="connsiteX48" fmla="*/ 770096 w 952500"/>
                  <a:gd name="connsiteY48" fmla="*/ 209594 h 819150"/>
                  <a:gd name="connsiteX49" fmla="*/ 763429 w 952500"/>
                  <a:gd name="connsiteY49" fmla="*/ 201974 h 819150"/>
                  <a:gd name="connsiteX50" fmla="*/ 753904 w 952500"/>
                  <a:gd name="connsiteY50" fmla="*/ 192449 h 819150"/>
                  <a:gd name="connsiteX51" fmla="*/ 739616 w 952500"/>
                  <a:gd name="connsiteY51" fmla="*/ 178162 h 819150"/>
                  <a:gd name="connsiteX52" fmla="*/ 709136 w 952500"/>
                  <a:gd name="connsiteY52" fmla="*/ 157207 h 819150"/>
                  <a:gd name="connsiteX53" fmla="*/ 678656 w 952500"/>
                  <a:gd name="connsiteY53" fmla="*/ 147682 h 819150"/>
                  <a:gd name="connsiteX54" fmla="*/ 645319 w 952500"/>
                  <a:gd name="connsiteY54" fmla="*/ 147682 h 819150"/>
                  <a:gd name="connsiteX55" fmla="*/ 609124 w 952500"/>
                  <a:gd name="connsiteY55" fmla="*/ 157207 h 819150"/>
                  <a:gd name="connsiteX56" fmla="*/ 571024 w 952500"/>
                  <a:gd name="connsiteY56" fmla="*/ 175304 h 819150"/>
                  <a:gd name="connsiteX57" fmla="*/ 497681 w 952500"/>
                  <a:gd name="connsiteY57" fmla="*/ 228644 h 819150"/>
                  <a:gd name="connsiteX58" fmla="*/ 370046 w 952500"/>
                  <a:gd name="connsiteY58" fmla="*/ 362947 h 819150"/>
                  <a:gd name="connsiteX59" fmla="*/ 267176 w 952500"/>
                  <a:gd name="connsiteY59" fmla="*/ 500107 h 819150"/>
                  <a:gd name="connsiteX60" fmla="*/ 185261 w 952500"/>
                  <a:gd name="connsiteY60" fmla="*/ 622027 h 819150"/>
                  <a:gd name="connsiteX61" fmla="*/ 125254 w 952500"/>
                  <a:gd name="connsiteY61" fmla="*/ 718229 h 819150"/>
                  <a:gd name="connsiteX62" fmla="*/ 109061 w 952500"/>
                  <a:gd name="connsiteY62" fmla="*/ 745852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952500" h="819150">
                    <a:moveTo>
                      <a:pt x="20479" y="778237"/>
                    </a:moveTo>
                    <a:cubicBezTo>
                      <a:pt x="20479" y="778237"/>
                      <a:pt x="23336" y="769664"/>
                      <a:pt x="30004" y="753472"/>
                    </a:cubicBezTo>
                    <a:cubicBezTo>
                      <a:pt x="36671" y="737279"/>
                      <a:pt x="45244" y="713467"/>
                      <a:pt x="58579" y="683939"/>
                    </a:cubicBezTo>
                    <a:cubicBezTo>
                      <a:pt x="70961" y="654412"/>
                      <a:pt x="87154" y="618217"/>
                      <a:pt x="107156" y="578212"/>
                    </a:cubicBezTo>
                    <a:cubicBezTo>
                      <a:pt x="116681" y="558209"/>
                      <a:pt x="128111" y="536302"/>
                      <a:pt x="139541" y="513442"/>
                    </a:cubicBezTo>
                    <a:cubicBezTo>
                      <a:pt x="150971" y="490582"/>
                      <a:pt x="164306" y="467722"/>
                      <a:pt x="177641" y="442957"/>
                    </a:cubicBezTo>
                    <a:cubicBezTo>
                      <a:pt x="205264" y="394379"/>
                      <a:pt x="237649" y="342944"/>
                      <a:pt x="274796" y="289604"/>
                    </a:cubicBezTo>
                    <a:cubicBezTo>
                      <a:pt x="312896" y="237217"/>
                      <a:pt x="355759" y="182924"/>
                      <a:pt x="410051" y="131489"/>
                    </a:cubicBezTo>
                    <a:cubicBezTo>
                      <a:pt x="436721" y="105772"/>
                      <a:pt x="467201" y="81007"/>
                      <a:pt x="502444" y="59099"/>
                    </a:cubicBezTo>
                    <a:cubicBezTo>
                      <a:pt x="519589" y="48622"/>
                      <a:pt x="538639" y="38144"/>
                      <a:pt x="559594" y="29572"/>
                    </a:cubicBezTo>
                    <a:cubicBezTo>
                      <a:pt x="580549" y="20999"/>
                      <a:pt x="602456" y="14332"/>
                      <a:pt x="626269" y="10522"/>
                    </a:cubicBezTo>
                    <a:cubicBezTo>
                      <a:pt x="650081" y="6712"/>
                      <a:pt x="675799" y="5759"/>
                      <a:pt x="700564" y="9569"/>
                    </a:cubicBezTo>
                    <a:cubicBezTo>
                      <a:pt x="725329" y="13379"/>
                      <a:pt x="750094" y="20999"/>
                      <a:pt x="772954" y="32429"/>
                    </a:cubicBezTo>
                    <a:cubicBezTo>
                      <a:pt x="794861" y="43859"/>
                      <a:pt x="814864" y="57194"/>
                      <a:pt x="832961" y="72434"/>
                    </a:cubicBezTo>
                    <a:cubicBezTo>
                      <a:pt x="837724" y="76244"/>
                      <a:pt x="841534" y="80054"/>
                      <a:pt x="845344" y="83864"/>
                    </a:cubicBezTo>
                    <a:lnTo>
                      <a:pt x="852011" y="89579"/>
                    </a:lnTo>
                    <a:lnTo>
                      <a:pt x="854869" y="92437"/>
                    </a:lnTo>
                    <a:lnTo>
                      <a:pt x="855821" y="93389"/>
                    </a:lnTo>
                    <a:lnTo>
                      <a:pt x="857726" y="96247"/>
                    </a:lnTo>
                    <a:lnTo>
                      <a:pt x="867251" y="105772"/>
                    </a:lnTo>
                    <a:cubicBezTo>
                      <a:pt x="870109" y="109582"/>
                      <a:pt x="874871" y="114344"/>
                      <a:pt x="878681" y="119107"/>
                    </a:cubicBezTo>
                    <a:cubicBezTo>
                      <a:pt x="886301" y="128632"/>
                      <a:pt x="892969" y="137204"/>
                      <a:pt x="899636" y="146729"/>
                    </a:cubicBezTo>
                    <a:cubicBezTo>
                      <a:pt x="905351" y="156254"/>
                      <a:pt x="912019" y="165779"/>
                      <a:pt x="917734" y="177209"/>
                    </a:cubicBezTo>
                    <a:cubicBezTo>
                      <a:pt x="929164" y="198164"/>
                      <a:pt x="937736" y="221024"/>
                      <a:pt x="943451" y="245789"/>
                    </a:cubicBezTo>
                    <a:cubicBezTo>
                      <a:pt x="948214" y="270554"/>
                      <a:pt x="950119" y="296272"/>
                      <a:pt x="947261" y="321989"/>
                    </a:cubicBezTo>
                    <a:cubicBezTo>
                      <a:pt x="944404" y="346754"/>
                      <a:pt x="937736" y="371519"/>
                      <a:pt x="929164" y="392474"/>
                    </a:cubicBezTo>
                    <a:cubicBezTo>
                      <a:pt x="911066" y="436289"/>
                      <a:pt x="884396" y="470579"/>
                      <a:pt x="856774" y="500107"/>
                    </a:cubicBezTo>
                    <a:cubicBezTo>
                      <a:pt x="829151" y="529634"/>
                      <a:pt x="799624" y="554399"/>
                      <a:pt x="769144" y="576307"/>
                    </a:cubicBezTo>
                    <a:cubicBezTo>
                      <a:pt x="739616" y="598214"/>
                      <a:pt x="709136" y="617264"/>
                      <a:pt x="678656" y="634409"/>
                    </a:cubicBezTo>
                    <a:cubicBezTo>
                      <a:pt x="648176" y="651554"/>
                      <a:pt x="618649" y="666794"/>
                      <a:pt x="589121" y="681082"/>
                    </a:cubicBezTo>
                    <a:cubicBezTo>
                      <a:pt x="530066" y="708704"/>
                      <a:pt x="472916" y="730612"/>
                      <a:pt x="419576" y="748709"/>
                    </a:cubicBezTo>
                    <a:cubicBezTo>
                      <a:pt x="366236" y="766807"/>
                      <a:pt x="316706" y="780142"/>
                      <a:pt x="271939" y="790619"/>
                    </a:cubicBezTo>
                    <a:cubicBezTo>
                      <a:pt x="228124" y="801097"/>
                      <a:pt x="188119" y="807764"/>
                      <a:pt x="155734" y="813479"/>
                    </a:cubicBezTo>
                    <a:cubicBezTo>
                      <a:pt x="123349" y="818242"/>
                      <a:pt x="96679" y="820147"/>
                      <a:pt x="78581" y="821099"/>
                    </a:cubicBezTo>
                    <a:cubicBezTo>
                      <a:pt x="69056" y="821099"/>
                      <a:pt x="62389" y="821099"/>
                      <a:pt x="57626" y="821099"/>
                    </a:cubicBezTo>
                    <a:lnTo>
                      <a:pt x="7144" y="820147"/>
                    </a:lnTo>
                    <a:lnTo>
                      <a:pt x="20479" y="778237"/>
                    </a:lnTo>
                    <a:close/>
                    <a:moveTo>
                      <a:pt x="109061" y="745852"/>
                    </a:moveTo>
                    <a:cubicBezTo>
                      <a:pt x="117634" y="743947"/>
                      <a:pt x="128111" y="741089"/>
                      <a:pt x="138589" y="738232"/>
                    </a:cubicBezTo>
                    <a:cubicBezTo>
                      <a:pt x="168116" y="729659"/>
                      <a:pt x="204311" y="718229"/>
                      <a:pt x="245269" y="703942"/>
                    </a:cubicBezTo>
                    <a:cubicBezTo>
                      <a:pt x="286226" y="689654"/>
                      <a:pt x="331946" y="671557"/>
                      <a:pt x="380524" y="649649"/>
                    </a:cubicBezTo>
                    <a:cubicBezTo>
                      <a:pt x="429101" y="628694"/>
                      <a:pt x="481489" y="603929"/>
                      <a:pt x="533876" y="574402"/>
                    </a:cubicBezTo>
                    <a:cubicBezTo>
                      <a:pt x="586264" y="545827"/>
                      <a:pt x="639604" y="512489"/>
                      <a:pt x="689134" y="473437"/>
                    </a:cubicBezTo>
                    <a:cubicBezTo>
                      <a:pt x="712946" y="453434"/>
                      <a:pt x="736759" y="432479"/>
                      <a:pt x="755809" y="410572"/>
                    </a:cubicBezTo>
                    <a:cubicBezTo>
                      <a:pt x="775811" y="388664"/>
                      <a:pt x="791051" y="363899"/>
                      <a:pt x="799624" y="341039"/>
                    </a:cubicBezTo>
                    <a:cubicBezTo>
                      <a:pt x="808196" y="318179"/>
                      <a:pt x="810101" y="297224"/>
                      <a:pt x="805339" y="275317"/>
                    </a:cubicBezTo>
                    <a:cubicBezTo>
                      <a:pt x="803434" y="264839"/>
                      <a:pt x="798671" y="253409"/>
                      <a:pt x="792956" y="242932"/>
                    </a:cubicBezTo>
                    <a:cubicBezTo>
                      <a:pt x="790099" y="237217"/>
                      <a:pt x="786289" y="231502"/>
                      <a:pt x="782479" y="225787"/>
                    </a:cubicBezTo>
                    <a:cubicBezTo>
                      <a:pt x="778669" y="220072"/>
                      <a:pt x="773906" y="214357"/>
                      <a:pt x="770096" y="209594"/>
                    </a:cubicBezTo>
                    <a:cubicBezTo>
                      <a:pt x="768191" y="206737"/>
                      <a:pt x="766286" y="204832"/>
                      <a:pt x="763429" y="201974"/>
                    </a:cubicBezTo>
                    <a:lnTo>
                      <a:pt x="753904" y="192449"/>
                    </a:lnTo>
                    <a:cubicBezTo>
                      <a:pt x="750094" y="187687"/>
                      <a:pt x="744379" y="182924"/>
                      <a:pt x="739616" y="178162"/>
                    </a:cubicBezTo>
                    <a:cubicBezTo>
                      <a:pt x="729139" y="169589"/>
                      <a:pt x="719614" y="162922"/>
                      <a:pt x="709136" y="157207"/>
                    </a:cubicBezTo>
                    <a:cubicBezTo>
                      <a:pt x="698659" y="152444"/>
                      <a:pt x="689134" y="148634"/>
                      <a:pt x="678656" y="147682"/>
                    </a:cubicBezTo>
                    <a:cubicBezTo>
                      <a:pt x="668179" y="145777"/>
                      <a:pt x="657701" y="145777"/>
                      <a:pt x="645319" y="147682"/>
                    </a:cubicBezTo>
                    <a:cubicBezTo>
                      <a:pt x="633889" y="149587"/>
                      <a:pt x="621506" y="152444"/>
                      <a:pt x="609124" y="157207"/>
                    </a:cubicBezTo>
                    <a:cubicBezTo>
                      <a:pt x="596741" y="161969"/>
                      <a:pt x="584359" y="168637"/>
                      <a:pt x="571024" y="175304"/>
                    </a:cubicBezTo>
                    <a:cubicBezTo>
                      <a:pt x="545306" y="189592"/>
                      <a:pt x="521494" y="208642"/>
                      <a:pt x="497681" y="228644"/>
                    </a:cubicBezTo>
                    <a:cubicBezTo>
                      <a:pt x="451009" y="269602"/>
                      <a:pt x="408146" y="316274"/>
                      <a:pt x="370046" y="362947"/>
                    </a:cubicBezTo>
                    <a:cubicBezTo>
                      <a:pt x="331946" y="409619"/>
                      <a:pt x="297656" y="456292"/>
                      <a:pt x="267176" y="500107"/>
                    </a:cubicBezTo>
                    <a:cubicBezTo>
                      <a:pt x="236696" y="543922"/>
                      <a:pt x="209074" y="584879"/>
                      <a:pt x="185261" y="622027"/>
                    </a:cubicBezTo>
                    <a:cubicBezTo>
                      <a:pt x="161449" y="659174"/>
                      <a:pt x="141446" y="691559"/>
                      <a:pt x="125254" y="718229"/>
                    </a:cubicBezTo>
                    <a:cubicBezTo>
                      <a:pt x="120491" y="728707"/>
                      <a:pt x="114776" y="737279"/>
                      <a:pt x="109061" y="74585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05775BE8-B516-48F6-BCA4-EFE49AEF98BC}"/>
                  </a:ext>
                </a:extLst>
              </p:cNvPr>
              <p:cNvSpPr/>
              <p:nvPr/>
            </p:nvSpPr>
            <p:spPr>
              <a:xfrm>
                <a:off x="5165276" y="3246076"/>
                <a:ext cx="952500" cy="819150"/>
              </a:xfrm>
              <a:custGeom>
                <a:avLst/>
                <a:gdLst>
                  <a:gd name="connsiteX0" fmla="*/ 844047 w 952500"/>
                  <a:gd name="connsiteY0" fmla="*/ 745852 h 819150"/>
                  <a:gd name="connsiteX1" fmla="*/ 826902 w 952500"/>
                  <a:gd name="connsiteY1" fmla="*/ 718229 h 819150"/>
                  <a:gd name="connsiteX2" fmla="*/ 766894 w 952500"/>
                  <a:gd name="connsiteY2" fmla="*/ 622027 h 819150"/>
                  <a:gd name="connsiteX3" fmla="*/ 684979 w 952500"/>
                  <a:gd name="connsiteY3" fmla="*/ 500107 h 819150"/>
                  <a:gd name="connsiteX4" fmla="*/ 582109 w 952500"/>
                  <a:gd name="connsiteY4" fmla="*/ 362947 h 819150"/>
                  <a:gd name="connsiteX5" fmla="*/ 454474 w 952500"/>
                  <a:gd name="connsiteY5" fmla="*/ 228644 h 819150"/>
                  <a:gd name="connsiteX6" fmla="*/ 381132 w 952500"/>
                  <a:gd name="connsiteY6" fmla="*/ 175304 h 819150"/>
                  <a:gd name="connsiteX7" fmla="*/ 343032 w 952500"/>
                  <a:gd name="connsiteY7" fmla="*/ 157207 h 819150"/>
                  <a:gd name="connsiteX8" fmla="*/ 306837 w 952500"/>
                  <a:gd name="connsiteY8" fmla="*/ 147682 h 819150"/>
                  <a:gd name="connsiteX9" fmla="*/ 273499 w 952500"/>
                  <a:gd name="connsiteY9" fmla="*/ 147682 h 819150"/>
                  <a:gd name="connsiteX10" fmla="*/ 243019 w 952500"/>
                  <a:gd name="connsiteY10" fmla="*/ 157207 h 819150"/>
                  <a:gd name="connsiteX11" fmla="*/ 212539 w 952500"/>
                  <a:gd name="connsiteY11" fmla="*/ 178162 h 819150"/>
                  <a:gd name="connsiteX12" fmla="*/ 198252 w 952500"/>
                  <a:gd name="connsiteY12" fmla="*/ 192449 h 819150"/>
                  <a:gd name="connsiteX13" fmla="*/ 188727 w 952500"/>
                  <a:gd name="connsiteY13" fmla="*/ 201974 h 819150"/>
                  <a:gd name="connsiteX14" fmla="*/ 182059 w 952500"/>
                  <a:gd name="connsiteY14" fmla="*/ 209594 h 819150"/>
                  <a:gd name="connsiteX15" fmla="*/ 169677 w 952500"/>
                  <a:gd name="connsiteY15" fmla="*/ 225787 h 819150"/>
                  <a:gd name="connsiteX16" fmla="*/ 159199 w 952500"/>
                  <a:gd name="connsiteY16" fmla="*/ 242932 h 819150"/>
                  <a:gd name="connsiteX17" fmla="*/ 146817 w 952500"/>
                  <a:gd name="connsiteY17" fmla="*/ 275317 h 819150"/>
                  <a:gd name="connsiteX18" fmla="*/ 152532 w 952500"/>
                  <a:gd name="connsiteY18" fmla="*/ 341039 h 819150"/>
                  <a:gd name="connsiteX19" fmla="*/ 196347 w 952500"/>
                  <a:gd name="connsiteY19" fmla="*/ 410572 h 819150"/>
                  <a:gd name="connsiteX20" fmla="*/ 263022 w 952500"/>
                  <a:gd name="connsiteY20" fmla="*/ 473437 h 819150"/>
                  <a:gd name="connsiteX21" fmla="*/ 418279 w 952500"/>
                  <a:gd name="connsiteY21" fmla="*/ 574402 h 819150"/>
                  <a:gd name="connsiteX22" fmla="*/ 571632 w 952500"/>
                  <a:gd name="connsiteY22" fmla="*/ 649649 h 819150"/>
                  <a:gd name="connsiteX23" fmla="*/ 706887 w 952500"/>
                  <a:gd name="connsiteY23" fmla="*/ 703942 h 819150"/>
                  <a:gd name="connsiteX24" fmla="*/ 813567 w 952500"/>
                  <a:gd name="connsiteY24" fmla="*/ 738232 h 819150"/>
                  <a:gd name="connsiteX25" fmla="*/ 844047 w 952500"/>
                  <a:gd name="connsiteY25" fmla="*/ 745852 h 819150"/>
                  <a:gd name="connsiteX26" fmla="*/ 904054 w 952500"/>
                  <a:gd name="connsiteY26" fmla="*/ 820147 h 819150"/>
                  <a:gd name="connsiteX27" fmla="*/ 896434 w 952500"/>
                  <a:gd name="connsiteY27" fmla="*/ 820147 h 819150"/>
                  <a:gd name="connsiteX28" fmla="*/ 875479 w 952500"/>
                  <a:gd name="connsiteY28" fmla="*/ 820147 h 819150"/>
                  <a:gd name="connsiteX29" fmla="*/ 798327 w 952500"/>
                  <a:gd name="connsiteY29" fmla="*/ 812527 h 819150"/>
                  <a:gd name="connsiteX30" fmla="*/ 682122 w 952500"/>
                  <a:gd name="connsiteY30" fmla="*/ 789667 h 819150"/>
                  <a:gd name="connsiteX31" fmla="*/ 534484 w 952500"/>
                  <a:gd name="connsiteY31" fmla="*/ 747757 h 819150"/>
                  <a:gd name="connsiteX32" fmla="*/ 364939 w 952500"/>
                  <a:gd name="connsiteY32" fmla="*/ 680129 h 819150"/>
                  <a:gd name="connsiteX33" fmla="*/ 275404 w 952500"/>
                  <a:gd name="connsiteY33" fmla="*/ 633457 h 819150"/>
                  <a:gd name="connsiteX34" fmla="*/ 184917 w 952500"/>
                  <a:gd name="connsiteY34" fmla="*/ 575354 h 819150"/>
                  <a:gd name="connsiteX35" fmla="*/ 97287 w 952500"/>
                  <a:gd name="connsiteY35" fmla="*/ 499154 h 819150"/>
                  <a:gd name="connsiteX36" fmla="*/ 26802 w 952500"/>
                  <a:gd name="connsiteY36" fmla="*/ 392474 h 819150"/>
                  <a:gd name="connsiteX37" fmla="*/ 8704 w 952500"/>
                  <a:gd name="connsiteY37" fmla="*/ 321989 h 819150"/>
                  <a:gd name="connsiteX38" fmla="*/ 12514 w 952500"/>
                  <a:gd name="connsiteY38" fmla="*/ 245789 h 819150"/>
                  <a:gd name="connsiteX39" fmla="*/ 38232 w 952500"/>
                  <a:gd name="connsiteY39" fmla="*/ 177209 h 819150"/>
                  <a:gd name="connsiteX40" fmla="*/ 56329 w 952500"/>
                  <a:gd name="connsiteY40" fmla="*/ 146729 h 819150"/>
                  <a:gd name="connsiteX41" fmla="*/ 77284 w 952500"/>
                  <a:gd name="connsiteY41" fmla="*/ 119107 h 819150"/>
                  <a:gd name="connsiteX42" fmla="*/ 88714 w 952500"/>
                  <a:gd name="connsiteY42" fmla="*/ 105772 h 819150"/>
                  <a:gd name="connsiteX43" fmla="*/ 98239 w 952500"/>
                  <a:gd name="connsiteY43" fmla="*/ 96247 h 819150"/>
                  <a:gd name="connsiteX44" fmla="*/ 100144 w 952500"/>
                  <a:gd name="connsiteY44" fmla="*/ 93389 h 819150"/>
                  <a:gd name="connsiteX45" fmla="*/ 101097 w 952500"/>
                  <a:gd name="connsiteY45" fmla="*/ 92437 h 819150"/>
                  <a:gd name="connsiteX46" fmla="*/ 103954 w 952500"/>
                  <a:gd name="connsiteY46" fmla="*/ 89579 h 819150"/>
                  <a:gd name="connsiteX47" fmla="*/ 110622 w 952500"/>
                  <a:gd name="connsiteY47" fmla="*/ 83864 h 819150"/>
                  <a:gd name="connsiteX48" fmla="*/ 123004 w 952500"/>
                  <a:gd name="connsiteY48" fmla="*/ 72434 h 819150"/>
                  <a:gd name="connsiteX49" fmla="*/ 183012 w 952500"/>
                  <a:gd name="connsiteY49" fmla="*/ 32429 h 819150"/>
                  <a:gd name="connsiteX50" fmla="*/ 255402 w 952500"/>
                  <a:gd name="connsiteY50" fmla="*/ 9569 h 819150"/>
                  <a:gd name="connsiteX51" fmla="*/ 329697 w 952500"/>
                  <a:gd name="connsiteY51" fmla="*/ 10522 h 819150"/>
                  <a:gd name="connsiteX52" fmla="*/ 396372 w 952500"/>
                  <a:gd name="connsiteY52" fmla="*/ 29572 h 819150"/>
                  <a:gd name="connsiteX53" fmla="*/ 453522 w 952500"/>
                  <a:gd name="connsiteY53" fmla="*/ 59099 h 819150"/>
                  <a:gd name="connsiteX54" fmla="*/ 545914 w 952500"/>
                  <a:gd name="connsiteY54" fmla="*/ 131489 h 819150"/>
                  <a:gd name="connsiteX55" fmla="*/ 681169 w 952500"/>
                  <a:gd name="connsiteY55" fmla="*/ 289604 h 819150"/>
                  <a:gd name="connsiteX56" fmla="*/ 778324 w 952500"/>
                  <a:gd name="connsiteY56" fmla="*/ 442957 h 819150"/>
                  <a:gd name="connsiteX57" fmla="*/ 816424 w 952500"/>
                  <a:gd name="connsiteY57" fmla="*/ 513442 h 819150"/>
                  <a:gd name="connsiteX58" fmla="*/ 848809 w 952500"/>
                  <a:gd name="connsiteY58" fmla="*/ 578212 h 819150"/>
                  <a:gd name="connsiteX59" fmla="*/ 897387 w 952500"/>
                  <a:gd name="connsiteY59" fmla="*/ 683939 h 819150"/>
                  <a:gd name="connsiteX60" fmla="*/ 925962 w 952500"/>
                  <a:gd name="connsiteY60" fmla="*/ 753472 h 819150"/>
                  <a:gd name="connsiteX61" fmla="*/ 949774 w 952500"/>
                  <a:gd name="connsiteY61" fmla="*/ 821099 h 819150"/>
                  <a:gd name="connsiteX62" fmla="*/ 904054 w 952500"/>
                  <a:gd name="connsiteY62" fmla="*/ 820147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952500" h="819150">
                    <a:moveTo>
                      <a:pt x="844047" y="745852"/>
                    </a:moveTo>
                    <a:cubicBezTo>
                      <a:pt x="839284" y="737279"/>
                      <a:pt x="833569" y="727754"/>
                      <a:pt x="826902" y="718229"/>
                    </a:cubicBezTo>
                    <a:cubicBezTo>
                      <a:pt x="810709" y="691559"/>
                      <a:pt x="789754" y="659174"/>
                      <a:pt x="766894" y="622027"/>
                    </a:cubicBezTo>
                    <a:cubicBezTo>
                      <a:pt x="743082" y="584879"/>
                      <a:pt x="715459" y="543922"/>
                      <a:pt x="684979" y="500107"/>
                    </a:cubicBezTo>
                    <a:cubicBezTo>
                      <a:pt x="654499" y="456292"/>
                      <a:pt x="620209" y="409619"/>
                      <a:pt x="582109" y="362947"/>
                    </a:cubicBezTo>
                    <a:cubicBezTo>
                      <a:pt x="544009" y="316274"/>
                      <a:pt x="502099" y="269602"/>
                      <a:pt x="454474" y="228644"/>
                    </a:cubicBezTo>
                    <a:cubicBezTo>
                      <a:pt x="430662" y="208642"/>
                      <a:pt x="406849" y="189592"/>
                      <a:pt x="381132" y="175304"/>
                    </a:cubicBezTo>
                    <a:cubicBezTo>
                      <a:pt x="368749" y="167684"/>
                      <a:pt x="355414" y="161969"/>
                      <a:pt x="343032" y="157207"/>
                    </a:cubicBezTo>
                    <a:cubicBezTo>
                      <a:pt x="330649" y="152444"/>
                      <a:pt x="318267" y="149587"/>
                      <a:pt x="306837" y="147682"/>
                    </a:cubicBezTo>
                    <a:cubicBezTo>
                      <a:pt x="295407" y="145777"/>
                      <a:pt x="283977" y="145777"/>
                      <a:pt x="273499" y="147682"/>
                    </a:cubicBezTo>
                    <a:cubicBezTo>
                      <a:pt x="263022" y="149587"/>
                      <a:pt x="252544" y="152444"/>
                      <a:pt x="243019" y="157207"/>
                    </a:cubicBezTo>
                    <a:cubicBezTo>
                      <a:pt x="232542" y="162922"/>
                      <a:pt x="223017" y="169589"/>
                      <a:pt x="212539" y="178162"/>
                    </a:cubicBezTo>
                    <a:cubicBezTo>
                      <a:pt x="207777" y="182924"/>
                      <a:pt x="202062" y="187687"/>
                      <a:pt x="198252" y="192449"/>
                    </a:cubicBezTo>
                    <a:lnTo>
                      <a:pt x="188727" y="201974"/>
                    </a:lnTo>
                    <a:cubicBezTo>
                      <a:pt x="185869" y="204832"/>
                      <a:pt x="184917" y="206737"/>
                      <a:pt x="182059" y="209594"/>
                    </a:cubicBezTo>
                    <a:cubicBezTo>
                      <a:pt x="178249" y="214357"/>
                      <a:pt x="173487" y="220072"/>
                      <a:pt x="169677" y="225787"/>
                    </a:cubicBezTo>
                    <a:cubicBezTo>
                      <a:pt x="165867" y="231502"/>
                      <a:pt x="162057" y="237217"/>
                      <a:pt x="159199" y="242932"/>
                    </a:cubicBezTo>
                    <a:cubicBezTo>
                      <a:pt x="153484" y="254362"/>
                      <a:pt x="148722" y="264839"/>
                      <a:pt x="146817" y="275317"/>
                    </a:cubicBezTo>
                    <a:cubicBezTo>
                      <a:pt x="142054" y="296272"/>
                      <a:pt x="143959" y="317227"/>
                      <a:pt x="152532" y="341039"/>
                    </a:cubicBezTo>
                    <a:cubicBezTo>
                      <a:pt x="162057" y="363899"/>
                      <a:pt x="177297" y="387712"/>
                      <a:pt x="196347" y="410572"/>
                    </a:cubicBezTo>
                    <a:cubicBezTo>
                      <a:pt x="216349" y="432479"/>
                      <a:pt x="239209" y="454387"/>
                      <a:pt x="263022" y="473437"/>
                    </a:cubicBezTo>
                    <a:cubicBezTo>
                      <a:pt x="311599" y="512489"/>
                      <a:pt x="365892" y="545827"/>
                      <a:pt x="418279" y="574402"/>
                    </a:cubicBezTo>
                    <a:cubicBezTo>
                      <a:pt x="470667" y="602977"/>
                      <a:pt x="523054" y="627742"/>
                      <a:pt x="571632" y="649649"/>
                    </a:cubicBezTo>
                    <a:cubicBezTo>
                      <a:pt x="620209" y="670604"/>
                      <a:pt x="665929" y="688702"/>
                      <a:pt x="706887" y="703942"/>
                    </a:cubicBezTo>
                    <a:cubicBezTo>
                      <a:pt x="747844" y="718229"/>
                      <a:pt x="783087" y="730612"/>
                      <a:pt x="813567" y="738232"/>
                    </a:cubicBezTo>
                    <a:cubicBezTo>
                      <a:pt x="824997" y="742042"/>
                      <a:pt x="835474" y="743947"/>
                      <a:pt x="844047" y="745852"/>
                    </a:cubicBezTo>
                    <a:close/>
                    <a:moveTo>
                      <a:pt x="904054" y="820147"/>
                    </a:moveTo>
                    <a:cubicBezTo>
                      <a:pt x="904054" y="820147"/>
                      <a:pt x="901197" y="820147"/>
                      <a:pt x="896434" y="820147"/>
                    </a:cubicBezTo>
                    <a:cubicBezTo>
                      <a:pt x="891672" y="820147"/>
                      <a:pt x="885004" y="820147"/>
                      <a:pt x="875479" y="820147"/>
                    </a:cubicBezTo>
                    <a:cubicBezTo>
                      <a:pt x="857382" y="819194"/>
                      <a:pt x="830712" y="817289"/>
                      <a:pt x="798327" y="812527"/>
                    </a:cubicBezTo>
                    <a:cubicBezTo>
                      <a:pt x="765942" y="807764"/>
                      <a:pt x="725937" y="801097"/>
                      <a:pt x="682122" y="789667"/>
                    </a:cubicBezTo>
                    <a:cubicBezTo>
                      <a:pt x="637354" y="779189"/>
                      <a:pt x="587824" y="765854"/>
                      <a:pt x="534484" y="747757"/>
                    </a:cubicBezTo>
                    <a:cubicBezTo>
                      <a:pt x="481144" y="729659"/>
                      <a:pt x="423994" y="707752"/>
                      <a:pt x="364939" y="680129"/>
                    </a:cubicBezTo>
                    <a:cubicBezTo>
                      <a:pt x="335412" y="666794"/>
                      <a:pt x="305884" y="650602"/>
                      <a:pt x="275404" y="633457"/>
                    </a:cubicBezTo>
                    <a:cubicBezTo>
                      <a:pt x="244924" y="616312"/>
                      <a:pt x="214444" y="597262"/>
                      <a:pt x="184917" y="575354"/>
                    </a:cubicBezTo>
                    <a:cubicBezTo>
                      <a:pt x="155389" y="553447"/>
                      <a:pt x="124909" y="528682"/>
                      <a:pt x="97287" y="499154"/>
                    </a:cubicBezTo>
                    <a:cubicBezTo>
                      <a:pt x="71569" y="471532"/>
                      <a:pt x="44899" y="436289"/>
                      <a:pt x="26802" y="392474"/>
                    </a:cubicBezTo>
                    <a:cubicBezTo>
                      <a:pt x="18229" y="370567"/>
                      <a:pt x="11562" y="346754"/>
                      <a:pt x="8704" y="321989"/>
                    </a:cubicBezTo>
                    <a:cubicBezTo>
                      <a:pt x="5847" y="297224"/>
                      <a:pt x="6799" y="270554"/>
                      <a:pt x="12514" y="245789"/>
                    </a:cubicBezTo>
                    <a:cubicBezTo>
                      <a:pt x="17277" y="221024"/>
                      <a:pt x="26802" y="198164"/>
                      <a:pt x="38232" y="177209"/>
                    </a:cubicBezTo>
                    <a:cubicBezTo>
                      <a:pt x="43947" y="166732"/>
                      <a:pt x="49662" y="157207"/>
                      <a:pt x="56329" y="146729"/>
                    </a:cubicBezTo>
                    <a:cubicBezTo>
                      <a:pt x="62997" y="137204"/>
                      <a:pt x="68712" y="128632"/>
                      <a:pt x="77284" y="119107"/>
                    </a:cubicBezTo>
                    <a:cubicBezTo>
                      <a:pt x="81094" y="114344"/>
                      <a:pt x="84904" y="109582"/>
                      <a:pt x="88714" y="105772"/>
                    </a:cubicBezTo>
                    <a:lnTo>
                      <a:pt x="98239" y="96247"/>
                    </a:lnTo>
                    <a:lnTo>
                      <a:pt x="100144" y="93389"/>
                    </a:lnTo>
                    <a:lnTo>
                      <a:pt x="101097" y="92437"/>
                    </a:lnTo>
                    <a:lnTo>
                      <a:pt x="103954" y="89579"/>
                    </a:lnTo>
                    <a:lnTo>
                      <a:pt x="110622" y="83864"/>
                    </a:lnTo>
                    <a:cubicBezTo>
                      <a:pt x="114432" y="80054"/>
                      <a:pt x="119194" y="76244"/>
                      <a:pt x="123004" y="72434"/>
                    </a:cubicBezTo>
                    <a:cubicBezTo>
                      <a:pt x="141102" y="57194"/>
                      <a:pt x="160152" y="43859"/>
                      <a:pt x="183012" y="32429"/>
                    </a:cubicBezTo>
                    <a:cubicBezTo>
                      <a:pt x="204919" y="20999"/>
                      <a:pt x="229684" y="13379"/>
                      <a:pt x="255402" y="9569"/>
                    </a:cubicBezTo>
                    <a:cubicBezTo>
                      <a:pt x="280167" y="5759"/>
                      <a:pt x="305884" y="6712"/>
                      <a:pt x="329697" y="10522"/>
                    </a:cubicBezTo>
                    <a:cubicBezTo>
                      <a:pt x="353509" y="14332"/>
                      <a:pt x="375417" y="20999"/>
                      <a:pt x="396372" y="29572"/>
                    </a:cubicBezTo>
                    <a:cubicBezTo>
                      <a:pt x="416374" y="38144"/>
                      <a:pt x="435424" y="47669"/>
                      <a:pt x="453522" y="59099"/>
                    </a:cubicBezTo>
                    <a:cubicBezTo>
                      <a:pt x="487812" y="81007"/>
                      <a:pt x="518292" y="105772"/>
                      <a:pt x="545914" y="131489"/>
                    </a:cubicBezTo>
                    <a:cubicBezTo>
                      <a:pt x="600207" y="182924"/>
                      <a:pt x="643069" y="237217"/>
                      <a:pt x="681169" y="289604"/>
                    </a:cubicBezTo>
                    <a:cubicBezTo>
                      <a:pt x="719269" y="342944"/>
                      <a:pt x="750702" y="394379"/>
                      <a:pt x="778324" y="442957"/>
                    </a:cubicBezTo>
                    <a:cubicBezTo>
                      <a:pt x="791659" y="467722"/>
                      <a:pt x="804994" y="490582"/>
                      <a:pt x="816424" y="513442"/>
                    </a:cubicBezTo>
                    <a:cubicBezTo>
                      <a:pt x="827854" y="536302"/>
                      <a:pt x="839284" y="557257"/>
                      <a:pt x="848809" y="578212"/>
                    </a:cubicBezTo>
                    <a:cubicBezTo>
                      <a:pt x="868812" y="618217"/>
                      <a:pt x="885004" y="654412"/>
                      <a:pt x="897387" y="683939"/>
                    </a:cubicBezTo>
                    <a:cubicBezTo>
                      <a:pt x="910722" y="713467"/>
                      <a:pt x="919294" y="737279"/>
                      <a:pt x="925962" y="753472"/>
                    </a:cubicBezTo>
                    <a:lnTo>
                      <a:pt x="949774" y="821099"/>
                    </a:lnTo>
                    <a:lnTo>
                      <a:pt x="904054" y="82014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43D2A626-5EA2-4942-B6FD-C47380A0AE02}"/>
                  </a:ext>
                </a:extLst>
              </p:cNvPr>
              <p:cNvSpPr/>
              <p:nvPr/>
            </p:nvSpPr>
            <p:spPr>
              <a:xfrm>
                <a:off x="6063761" y="2687479"/>
                <a:ext cx="933450" cy="1476375"/>
              </a:xfrm>
              <a:custGeom>
                <a:avLst/>
                <a:gdLst>
                  <a:gd name="connsiteX0" fmla="*/ 16999 w 933450"/>
                  <a:gd name="connsiteY0" fmla="*/ 1477804 h 1476375"/>
                  <a:gd name="connsiteX1" fmla="*/ 30334 w 933450"/>
                  <a:gd name="connsiteY1" fmla="*/ 1027271 h 1476375"/>
                  <a:gd name="connsiteX2" fmla="*/ 177971 w 933450"/>
                  <a:gd name="connsiteY2" fmla="*/ 595789 h 1476375"/>
                  <a:gd name="connsiteX3" fmla="*/ 206546 w 933450"/>
                  <a:gd name="connsiteY3" fmla="*/ 545306 h 1476375"/>
                  <a:gd name="connsiteX4" fmla="*/ 237979 w 933450"/>
                  <a:gd name="connsiteY4" fmla="*/ 496729 h 1476375"/>
                  <a:gd name="connsiteX5" fmla="*/ 272269 w 933450"/>
                  <a:gd name="connsiteY5" fmla="*/ 449104 h 1476375"/>
                  <a:gd name="connsiteX6" fmla="*/ 279889 w 933450"/>
                  <a:gd name="connsiteY6" fmla="*/ 436721 h 1476375"/>
                  <a:gd name="connsiteX7" fmla="*/ 289414 w 933450"/>
                  <a:gd name="connsiteY7" fmla="*/ 425291 h 1476375"/>
                  <a:gd name="connsiteX8" fmla="*/ 307511 w 933450"/>
                  <a:gd name="connsiteY8" fmla="*/ 402431 h 1476375"/>
                  <a:gd name="connsiteX9" fmla="*/ 473246 w 933450"/>
                  <a:gd name="connsiteY9" fmla="*/ 237649 h 1476375"/>
                  <a:gd name="connsiteX10" fmla="*/ 496106 w 933450"/>
                  <a:gd name="connsiteY10" fmla="*/ 218599 h 1476375"/>
                  <a:gd name="connsiteX11" fmla="*/ 519919 w 933450"/>
                  <a:gd name="connsiteY11" fmla="*/ 201454 h 1476375"/>
                  <a:gd name="connsiteX12" fmla="*/ 543731 w 933450"/>
                  <a:gd name="connsiteY12" fmla="*/ 184309 h 1476375"/>
                  <a:gd name="connsiteX13" fmla="*/ 567544 w 933450"/>
                  <a:gd name="connsiteY13" fmla="*/ 167164 h 1476375"/>
                  <a:gd name="connsiteX14" fmla="*/ 617074 w 933450"/>
                  <a:gd name="connsiteY14" fmla="*/ 135731 h 1476375"/>
                  <a:gd name="connsiteX15" fmla="*/ 629456 w 933450"/>
                  <a:gd name="connsiteY15" fmla="*/ 128111 h 1476375"/>
                  <a:gd name="connsiteX16" fmla="*/ 641839 w 933450"/>
                  <a:gd name="connsiteY16" fmla="*/ 120491 h 1476375"/>
                  <a:gd name="connsiteX17" fmla="*/ 667556 w 933450"/>
                  <a:gd name="connsiteY17" fmla="*/ 106204 h 1476375"/>
                  <a:gd name="connsiteX18" fmla="*/ 879011 w 933450"/>
                  <a:gd name="connsiteY18" fmla="*/ 7144 h 1476375"/>
                  <a:gd name="connsiteX19" fmla="*/ 928541 w 933450"/>
                  <a:gd name="connsiteY19" fmla="*/ 150019 h 1476375"/>
                  <a:gd name="connsiteX20" fmla="*/ 731374 w 933450"/>
                  <a:gd name="connsiteY20" fmla="*/ 227171 h 1476375"/>
                  <a:gd name="connsiteX21" fmla="*/ 707561 w 933450"/>
                  <a:gd name="connsiteY21" fmla="*/ 238601 h 1476375"/>
                  <a:gd name="connsiteX22" fmla="*/ 695179 w 933450"/>
                  <a:gd name="connsiteY22" fmla="*/ 244316 h 1476375"/>
                  <a:gd name="connsiteX23" fmla="*/ 683749 w 933450"/>
                  <a:gd name="connsiteY23" fmla="*/ 250984 h 1476375"/>
                  <a:gd name="connsiteX24" fmla="*/ 637076 w 933450"/>
                  <a:gd name="connsiteY24" fmla="*/ 276701 h 1476375"/>
                  <a:gd name="connsiteX25" fmla="*/ 614216 w 933450"/>
                  <a:gd name="connsiteY25" fmla="*/ 290036 h 1476375"/>
                  <a:gd name="connsiteX26" fmla="*/ 592309 w 933450"/>
                  <a:gd name="connsiteY26" fmla="*/ 304324 h 1476375"/>
                  <a:gd name="connsiteX27" fmla="*/ 570401 w 933450"/>
                  <a:gd name="connsiteY27" fmla="*/ 318611 h 1476375"/>
                  <a:gd name="connsiteX28" fmla="*/ 548494 w 933450"/>
                  <a:gd name="connsiteY28" fmla="*/ 333851 h 1476375"/>
                  <a:gd name="connsiteX29" fmla="*/ 388474 w 933450"/>
                  <a:gd name="connsiteY29" fmla="*/ 472916 h 1476375"/>
                  <a:gd name="connsiteX30" fmla="*/ 370376 w 933450"/>
                  <a:gd name="connsiteY30" fmla="*/ 491966 h 1476375"/>
                  <a:gd name="connsiteX31" fmla="*/ 360851 w 933450"/>
                  <a:gd name="connsiteY31" fmla="*/ 501491 h 1476375"/>
                  <a:gd name="connsiteX32" fmla="*/ 352279 w 933450"/>
                  <a:gd name="connsiteY32" fmla="*/ 511969 h 1476375"/>
                  <a:gd name="connsiteX33" fmla="*/ 317989 w 933450"/>
                  <a:gd name="connsiteY33" fmla="*/ 552926 h 1476375"/>
                  <a:gd name="connsiteX34" fmla="*/ 286556 w 933450"/>
                  <a:gd name="connsiteY34" fmla="*/ 595789 h 1476375"/>
                  <a:gd name="connsiteX35" fmla="*/ 257029 w 933450"/>
                  <a:gd name="connsiteY35" fmla="*/ 640556 h 1476375"/>
                  <a:gd name="connsiteX36" fmla="*/ 91294 w 933450"/>
                  <a:gd name="connsiteY36" fmla="*/ 1038701 h 1476375"/>
                  <a:gd name="connsiteX37" fmla="*/ 49384 w 933450"/>
                  <a:gd name="connsiteY37" fmla="*/ 1474946 h 1476375"/>
                  <a:gd name="connsiteX38" fmla="*/ 16999 w 933450"/>
                  <a:gd name="connsiteY38" fmla="*/ 1477804 h 1476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933450" h="1476375">
                    <a:moveTo>
                      <a:pt x="16999" y="1477804"/>
                    </a:moveTo>
                    <a:cubicBezTo>
                      <a:pt x="-146" y="1328261"/>
                      <a:pt x="5569" y="1176814"/>
                      <a:pt x="30334" y="1027271"/>
                    </a:cubicBezTo>
                    <a:cubicBezTo>
                      <a:pt x="56051" y="877729"/>
                      <a:pt x="103676" y="731044"/>
                      <a:pt x="177971" y="595789"/>
                    </a:cubicBezTo>
                    <a:cubicBezTo>
                      <a:pt x="187496" y="578644"/>
                      <a:pt x="197021" y="562451"/>
                      <a:pt x="206546" y="545306"/>
                    </a:cubicBezTo>
                    <a:lnTo>
                      <a:pt x="237979" y="496729"/>
                    </a:lnTo>
                    <a:cubicBezTo>
                      <a:pt x="249409" y="480536"/>
                      <a:pt x="260839" y="465296"/>
                      <a:pt x="272269" y="449104"/>
                    </a:cubicBezTo>
                    <a:lnTo>
                      <a:pt x="279889" y="436721"/>
                    </a:lnTo>
                    <a:lnTo>
                      <a:pt x="289414" y="425291"/>
                    </a:lnTo>
                    <a:lnTo>
                      <a:pt x="307511" y="402431"/>
                    </a:lnTo>
                    <a:cubicBezTo>
                      <a:pt x="357041" y="343376"/>
                      <a:pt x="412286" y="287179"/>
                      <a:pt x="473246" y="237649"/>
                    </a:cubicBezTo>
                    <a:cubicBezTo>
                      <a:pt x="480866" y="231934"/>
                      <a:pt x="488486" y="225266"/>
                      <a:pt x="496106" y="218599"/>
                    </a:cubicBezTo>
                    <a:lnTo>
                      <a:pt x="519919" y="201454"/>
                    </a:lnTo>
                    <a:lnTo>
                      <a:pt x="543731" y="184309"/>
                    </a:lnTo>
                    <a:cubicBezTo>
                      <a:pt x="551351" y="178594"/>
                      <a:pt x="558971" y="172879"/>
                      <a:pt x="567544" y="167164"/>
                    </a:cubicBezTo>
                    <a:lnTo>
                      <a:pt x="617074" y="135731"/>
                    </a:lnTo>
                    <a:lnTo>
                      <a:pt x="629456" y="128111"/>
                    </a:lnTo>
                    <a:cubicBezTo>
                      <a:pt x="633266" y="125254"/>
                      <a:pt x="638029" y="123349"/>
                      <a:pt x="641839" y="120491"/>
                    </a:cubicBezTo>
                    <a:lnTo>
                      <a:pt x="667556" y="106204"/>
                    </a:lnTo>
                    <a:cubicBezTo>
                      <a:pt x="735184" y="67151"/>
                      <a:pt x="806621" y="36671"/>
                      <a:pt x="879011" y="7144"/>
                    </a:cubicBezTo>
                    <a:lnTo>
                      <a:pt x="928541" y="150019"/>
                    </a:lnTo>
                    <a:cubicBezTo>
                      <a:pt x="861866" y="171926"/>
                      <a:pt x="794239" y="195739"/>
                      <a:pt x="731374" y="227171"/>
                    </a:cubicBezTo>
                    <a:lnTo>
                      <a:pt x="707561" y="238601"/>
                    </a:lnTo>
                    <a:cubicBezTo>
                      <a:pt x="703751" y="240506"/>
                      <a:pt x="699941" y="242411"/>
                      <a:pt x="695179" y="244316"/>
                    </a:cubicBezTo>
                    <a:lnTo>
                      <a:pt x="683749" y="250984"/>
                    </a:lnTo>
                    <a:lnTo>
                      <a:pt x="637076" y="276701"/>
                    </a:lnTo>
                    <a:cubicBezTo>
                      <a:pt x="629456" y="280511"/>
                      <a:pt x="621836" y="285274"/>
                      <a:pt x="614216" y="290036"/>
                    </a:cubicBezTo>
                    <a:lnTo>
                      <a:pt x="592309" y="304324"/>
                    </a:lnTo>
                    <a:lnTo>
                      <a:pt x="570401" y="318611"/>
                    </a:lnTo>
                    <a:cubicBezTo>
                      <a:pt x="562781" y="323374"/>
                      <a:pt x="556114" y="329089"/>
                      <a:pt x="548494" y="333851"/>
                    </a:cubicBezTo>
                    <a:cubicBezTo>
                      <a:pt x="490391" y="373856"/>
                      <a:pt x="438004" y="421481"/>
                      <a:pt x="388474" y="472916"/>
                    </a:cubicBezTo>
                    <a:lnTo>
                      <a:pt x="370376" y="491966"/>
                    </a:lnTo>
                    <a:lnTo>
                      <a:pt x="360851" y="501491"/>
                    </a:lnTo>
                    <a:lnTo>
                      <a:pt x="352279" y="511969"/>
                    </a:lnTo>
                    <a:cubicBezTo>
                      <a:pt x="340849" y="525304"/>
                      <a:pt x="329419" y="539591"/>
                      <a:pt x="317989" y="552926"/>
                    </a:cubicBezTo>
                    <a:lnTo>
                      <a:pt x="286556" y="595789"/>
                    </a:lnTo>
                    <a:cubicBezTo>
                      <a:pt x="276079" y="610076"/>
                      <a:pt x="266554" y="625316"/>
                      <a:pt x="257029" y="640556"/>
                    </a:cubicBezTo>
                    <a:cubicBezTo>
                      <a:pt x="179876" y="761524"/>
                      <a:pt x="124631" y="896779"/>
                      <a:pt x="91294" y="1038701"/>
                    </a:cubicBezTo>
                    <a:cubicBezTo>
                      <a:pt x="57956" y="1180624"/>
                      <a:pt x="42716" y="1328261"/>
                      <a:pt x="49384" y="1474946"/>
                    </a:cubicBezTo>
                    <a:lnTo>
                      <a:pt x="16999" y="147780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0F91AB56-5B76-42C2-B583-B51F764A3D05}"/>
                  </a:ext>
                </a:extLst>
              </p:cNvPr>
              <p:cNvSpPr/>
              <p:nvPr/>
            </p:nvSpPr>
            <p:spPr>
              <a:xfrm>
                <a:off x="5496401" y="2864644"/>
                <a:ext cx="628650" cy="1257300"/>
              </a:xfrm>
              <a:custGeom>
                <a:avLst/>
                <a:gdLst>
                  <a:gd name="connsiteX0" fmla="*/ 576739 w 628650"/>
                  <a:gd name="connsiteY0" fmla="*/ 1249204 h 1257300"/>
                  <a:gd name="connsiteX1" fmla="*/ 556736 w 628650"/>
                  <a:gd name="connsiteY1" fmla="*/ 900589 h 1257300"/>
                  <a:gd name="connsiteX2" fmla="*/ 468154 w 628650"/>
                  <a:gd name="connsiteY2" fmla="*/ 569119 h 1257300"/>
                  <a:gd name="connsiteX3" fmla="*/ 285274 w 628650"/>
                  <a:gd name="connsiteY3" fmla="*/ 296704 h 1257300"/>
                  <a:gd name="connsiteX4" fmla="*/ 155734 w 628650"/>
                  <a:gd name="connsiteY4" fmla="*/ 205264 h 1257300"/>
                  <a:gd name="connsiteX5" fmla="*/ 7144 w 628650"/>
                  <a:gd name="connsiteY5" fmla="*/ 152876 h 1257300"/>
                  <a:gd name="connsiteX6" fmla="*/ 46196 w 628650"/>
                  <a:gd name="connsiteY6" fmla="*/ 7144 h 1257300"/>
                  <a:gd name="connsiteX7" fmla="*/ 223361 w 628650"/>
                  <a:gd name="connsiteY7" fmla="*/ 88106 h 1257300"/>
                  <a:gd name="connsiteX8" fmla="*/ 371951 w 628650"/>
                  <a:gd name="connsiteY8" fmla="*/ 212884 h 1257300"/>
                  <a:gd name="connsiteX9" fmla="*/ 481489 w 628650"/>
                  <a:gd name="connsiteY9" fmla="*/ 368141 h 1257300"/>
                  <a:gd name="connsiteX10" fmla="*/ 553879 w 628650"/>
                  <a:gd name="connsiteY10" fmla="*/ 539591 h 1257300"/>
                  <a:gd name="connsiteX11" fmla="*/ 617696 w 628650"/>
                  <a:gd name="connsiteY11" fmla="*/ 896779 h 1257300"/>
                  <a:gd name="connsiteX12" fmla="*/ 607219 w 628650"/>
                  <a:gd name="connsiteY12" fmla="*/ 1253966 h 1257300"/>
                  <a:gd name="connsiteX13" fmla="*/ 576739 w 628650"/>
                  <a:gd name="connsiteY13" fmla="*/ 1249204 h 1257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28650" h="1257300">
                    <a:moveTo>
                      <a:pt x="576739" y="1249204"/>
                    </a:moveTo>
                    <a:cubicBezTo>
                      <a:pt x="580549" y="1132046"/>
                      <a:pt x="573881" y="1014889"/>
                      <a:pt x="556736" y="900589"/>
                    </a:cubicBezTo>
                    <a:cubicBezTo>
                      <a:pt x="539591" y="786289"/>
                      <a:pt x="511969" y="672941"/>
                      <a:pt x="468154" y="569119"/>
                    </a:cubicBezTo>
                    <a:cubicBezTo>
                      <a:pt x="424339" y="465296"/>
                      <a:pt x="364331" y="369094"/>
                      <a:pt x="285274" y="296704"/>
                    </a:cubicBezTo>
                    <a:cubicBezTo>
                      <a:pt x="246221" y="260509"/>
                      <a:pt x="202406" y="229076"/>
                      <a:pt x="155734" y="205264"/>
                    </a:cubicBezTo>
                    <a:cubicBezTo>
                      <a:pt x="108109" y="181451"/>
                      <a:pt x="58579" y="164306"/>
                      <a:pt x="7144" y="152876"/>
                    </a:cubicBezTo>
                    <a:lnTo>
                      <a:pt x="46196" y="7144"/>
                    </a:lnTo>
                    <a:cubicBezTo>
                      <a:pt x="108109" y="27146"/>
                      <a:pt x="168116" y="53816"/>
                      <a:pt x="223361" y="88106"/>
                    </a:cubicBezTo>
                    <a:cubicBezTo>
                      <a:pt x="278606" y="122396"/>
                      <a:pt x="328136" y="165259"/>
                      <a:pt x="371951" y="212884"/>
                    </a:cubicBezTo>
                    <a:cubicBezTo>
                      <a:pt x="414814" y="260509"/>
                      <a:pt x="451961" y="312896"/>
                      <a:pt x="481489" y="368141"/>
                    </a:cubicBezTo>
                    <a:cubicBezTo>
                      <a:pt x="511016" y="423386"/>
                      <a:pt x="534829" y="480536"/>
                      <a:pt x="553879" y="539591"/>
                    </a:cubicBezTo>
                    <a:cubicBezTo>
                      <a:pt x="591979" y="656749"/>
                      <a:pt x="610076" y="776764"/>
                      <a:pt x="617696" y="896779"/>
                    </a:cubicBezTo>
                    <a:cubicBezTo>
                      <a:pt x="625316" y="1016794"/>
                      <a:pt x="621506" y="1135856"/>
                      <a:pt x="607219" y="1253966"/>
                    </a:cubicBezTo>
                    <a:lnTo>
                      <a:pt x="576739" y="124920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B83767DC-4C04-4063-BF38-45A4242B91E2}"/>
                </a:ext>
              </a:extLst>
            </p:cNvPr>
            <p:cNvSpPr/>
            <p:nvPr/>
          </p:nvSpPr>
          <p:spPr>
            <a:xfrm>
              <a:off x="3790950" y="2772505"/>
              <a:ext cx="2447925" cy="3993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641D022C-37BA-411B-A818-E3189EE71B0F}"/>
                </a:ext>
              </a:extLst>
            </p:cNvPr>
            <p:cNvSpPr/>
            <p:nvPr/>
          </p:nvSpPr>
          <p:spPr>
            <a:xfrm>
              <a:off x="3900488" y="3171825"/>
              <a:ext cx="2228849" cy="147637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CDA8A738-E8B2-4DE6-9E23-8C8275E77BAF}"/>
                </a:ext>
              </a:extLst>
            </p:cNvPr>
            <p:cNvSpPr/>
            <p:nvPr/>
          </p:nvSpPr>
          <p:spPr>
            <a:xfrm>
              <a:off x="3900488" y="3171825"/>
              <a:ext cx="2228849" cy="45719"/>
            </a:xfrm>
            <a:prstGeom prst="rect">
              <a:avLst/>
            </a:prstGeom>
            <a:solidFill>
              <a:schemeClr val="accent1">
                <a:lumMod val="50000"/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6" name="Graphic 75">
            <a:extLst>
              <a:ext uri="{FF2B5EF4-FFF2-40B4-BE49-F238E27FC236}">
                <a16:creationId xmlns:a16="http://schemas.microsoft.com/office/drawing/2014/main" id="{3463E56D-F421-42AC-AB25-5758849863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73673" y="5258421"/>
            <a:ext cx="882967" cy="523529"/>
          </a:xfrm>
          <a:prstGeom prst="rect">
            <a:avLst/>
          </a:prstGeom>
        </p:spPr>
      </p:pic>
      <p:pic>
        <p:nvPicPr>
          <p:cNvPr id="77" name="Graphic 76">
            <a:extLst>
              <a:ext uri="{FF2B5EF4-FFF2-40B4-BE49-F238E27FC236}">
                <a16:creationId xmlns:a16="http://schemas.microsoft.com/office/drawing/2014/main" id="{94FBD6E7-58CB-43F4-82CB-AD861739BC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96276" y="4290590"/>
            <a:ext cx="1060364" cy="628710"/>
          </a:xfrm>
          <a:prstGeom prst="rect">
            <a:avLst/>
          </a:prstGeom>
        </p:spPr>
      </p:pic>
      <p:pic>
        <p:nvPicPr>
          <p:cNvPr id="78" name="Graphic 77">
            <a:extLst>
              <a:ext uri="{FF2B5EF4-FFF2-40B4-BE49-F238E27FC236}">
                <a16:creationId xmlns:a16="http://schemas.microsoft.com/office/drawing/2014/main" id="{CFEBCF35-97EF-4B94-8908-8195ECF86E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24102" y="3242070"/>
            <a:ext cx="1332538" cy="790088"/>
          </a:xfrm>
          <a:prstGeom prst="rect">
            <a:avLst/>
          </a:prstGeom>
        </p:spPr>
      </p:pic>
      <p:pic>
        <p:nvPicPr>
          <p:cNvPr id="79" name="Graphic 78">
            <a:extLst>
              <a:ext uri="{FF2B5EF4-FFF2-40B4-BE49-F238E27FC236}">
                <a16:creationId xmlns:a16="http://schemas.microsoft.com/office/drawing/2014/main" id="{CABD0795-B53B-41E8-914C-13478DE429F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866380" y="2146792"/>
            <a:ext cx="1490260" cy="883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1817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Snip Single Corner Rectangle 1">
            <a:extLst>
              <a:ext uri="{FF2B5EF4-FFF2-40B4-BE49-F238E27FC236}">
                <a16:creationId xmlns:a16="http://schemas.microsoft.com/office/drawing/2014/main" id="{21DC4CBC-1517-42AE-AC65-C2FBB9842E33}"/>
              </a:ext>
            </a:extLst>
          </p:cNvPr>
          <p:cNvSpPr/>
          <p:nvPr/>
        </p:nvSpPr>
        <p:spPr>
          <a:xfrm>
            <a:off x="963460" y="1905077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Snip Single Corner Rectangle 2">
            <a:extLst>
              <a:ext uri="{FF2B5EF4-FFF2-40B4-BE49-F238E27FC236}">
                <a16:creationId xmlns:a16="http://schemas.microsoft.com/office/drawing/2014/main" id="{6E05FEDB-4A78-459A-B448-C6548C144088}"/>
              </a:ext>
            </a:extLst>
          </p:cNvPr>
          <p:cNvSpPr/>
          <p:nvPr/>
        </p:nvSpPr>
        <p:spPr>
          <a:xfrm flipH="1">
            <a:off x="6491820" y="1905077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Snip Single Corner Rectangle 3">
            <a:extLst>
              <a:ext uri="{FF2B5EF4-FFF2-40B4-BE49-F238E27FC236}">
                <a16:creationId xmlns:a16="http://schemas.microsoft.com/office/drawing/2014/main" id="{85CE91EA-D55B-4774-8B9E-35791AB0F302}"/>
              </a:ext>
            </a:extLst>
          </p:cNvPr>
          <p:cNvSpPr/>
          <p:nvPr/>
        </p:nvSpPr>
        <p:spPr>
          <a:xfrm flipV="1">
            <a:off x="963460" y="4055818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Snip Single Corner Rectangle 4">
            <a:extLst>
              <a:ext uri="{FF2B5EF4-FFF2-40B4-BE49-F238E27FC236}">
                <a16:creationId xmlns:a16="http://schemas.microsoft.com/office/drawing/2014/main" id="{1FDA49C0-078F-4D97-AD38-FF0776E564B6}"/>
              </a:ext>
            </a:extLst>
          </p:cNvPr>
          <p:cNvSpPr/>
          <p:nvPr/>
        </p:nvSpPr>
        <p:spPr>
          <a:xfrm flipH="1" flipV="1">
            <a:off x="6491820" y="4055818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DAD9F6A7-2F38-47F0-92DB-8F16445E87FB}"/>
              </a:ext>
            </a:extLst>
          </p:cNvPr>
          <p:cNvSpPr/>
          <p:nvPr/>
        </p:nvSpPr>
        <p:spPr>
          <a:xfrm>
            <a:off x="4949146" y="3230979"/>
            <a:ext cx="2326658" cy="1406816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9861D62-7339-474A-8D20-7E135857A5DC}"/>
              </a:ext>
            </a:extLst>
          </p:cNvPr>
          <p:cNvGrpSpPr/>
          <p:nvPr/>
        </p:nvGrpSpPr>
        <p:grpSpPr>
          <a:xfrm>
            <a:off x="5270253" y="3601361"/>
            <a:ext cx="1684444" cy="666054"/>
            <a:chOff x="3745865" y="3493571"/>
            <a:chExt cx="1684444" cy="666054"/>
          </a:xfrm>
        </p:grpSpPr>
        <p:sp>
          <p:nvSpPr>
            <p:cNvPr id="9" name="Text Placeholder 12">
              <a:extLst>
                <a:ext uri="{FF2B5EF4-FFF2-40B4-BE49-F238E27FC236}">
                  <a16:creationId xmlns:a16="http://schemas.microsoft.com/office/drawing/2014/main" id="{838D9EE3-E089-46EC-9C07-0F532D198B76}"/>
                </a:ext>
              </a:extLst>
            </p:cNvPr>
            <p:cNvSpPr txBox="1">
              <a:spLocks/>
            </p:cNvSpPr>
            <p:nvPr/>
          </p:nvSpPr>
          <p:spPr>
            <a:xfrm>
              <a:off x="3745865" y="3765100"/>
              <a:ext cx="1684444" cy="39452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 Placeholder 13">
              <a:extLst>
                <a:ext uri="{FF2B5EF4-FFF2-40B4-BE49-F238E27FC236}">
                  <a16:creationId xmlns:a16="http://schemas.microsoft.com/office/drawing/2014/main" id="{EEAD56DD-3692-4D6A-9709-27C64BD8233C}"/>
                </a:ext>
              </a:extLst>
            </p:cNvPr>
            <p:cNvSpPr txBox="1">
              <a:spLocks/>
            </p:cNvSpPr>
            <p:nvPr/>
          </p:nvSpPr>
          <p:spPr>
            <a:xfrm>
              <a:off x="3745865" y="3493571"/>
              <a:ext cx="1684444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CA57208B-0FBE-4191-B257-C4746AF3C7F9}"/>
              </a:ext>
            </a:extLst>
          </p:cNvPr>
          <p:cNvSpPr txBox="1"/>
          <p:nvPr/>
        </p:nvSpPr>
        <p:spPr>
          <a:xfrm>
            <a:off x="5132323" y="1645985"/>
            <a:ext cx="98834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4"/>
                </a:solidFill>
                <a:cs typeface="Arial" pitchFamily="34" charset="0"/>
              </a:rPr>
              <a:t>S</a:t>
            </a:r>
            <a:endParaRPr lang="ko-KR" altLang="en-US" sz="6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F63DBF-8EA9-41E4-B104-7D925A773B8E}"/>
              </a:ext>
            </a:extLst>
          </p:cNvPr>
          <p:cNvSpPr txBox="1"/>
          <p:nvPr/>
        </p:nvSpPr>
        <p:spPr>
          <a:xfrm>
            <a:off x="6106551" y="1655452"/>
            <a:ext cx="98834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3"/>
                </a:solidFill>
                <a:cs typeface="Arial" pitchFamily="34" charset="0"/>
              </a:rPr>
              <a:t>W</a:t>
            </a:r>
            <a:endParaRPr lang="ko-KR" altLang="en-US" sz="6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06AF4DD-9376-4CE6-832F-C636E0488BA9}"/>
              </a:ext>
            </a:extLst>
          </p:cNvPr>
          <p:cNvSpPr txBox="1"/>
          <p:nvPr/>
        </p:nvSpPr>
        <p:spPr>
          <a:xfrm>
            <a:off x="5122896" y="5191595"/>
            <a:ext cx="98834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1"/>
                </a:solidFill>
                <a:cs typeface="Arial" pitchFamily="34" charset="0"/>
              </a:rPr>
              <a:t>O</a:t>
            </a:r>
            <a:endParaRPr lang="ko-KR" altLang="en-US" sz="6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5E0D368-EE39-4193-A5A2-E897352E5224}"/>
              </a:ext>
            </a:extLst>
          </p:cNvPr>
          <p:cNvSpPr txBox="1"/>
          <p:nvPr/>
        </p:nvSpPr>
        <p:spPr>
          <a:xfrm>
            <a:off x="6097124" y="5191595"/>
            <a:ext cx="98834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2"/>
                </a:solidFill>
                <a:cs typeface="Arial" pitchFamily="34" charset="0"/>
              </a:rPr>
              <a:t>T</a:t>
            </a:r>
            <a:endParaRPr lang="ko-KR" altLang="en-US" sz="6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5" name="Group 51">
            <a:extLst>
              <a:ext uri="{FF2B5EF4-FFF2-40B4-BE49-F238E27FC236}">
                <a16:creationId xmlns:a16="http://schemas.microsoft.com/office/drawing/2014/main" id="{17D5EEC8-75EC-479B-A67F-46B7A7D48888}"/>
              </a:ext>
            </a:extLst>
          </p:cNvPr>
          <p:cNvGrpSpPr/>
          <p:nvPr/>
        </p:nvGrpSpPr>
        <p:grpSpPr>
          <a:xfrm>
            <a:off x="1406128" y="2151711"/>
            <a:ext cx="2936722" cy="1470776"/>
            <a:chOff x="270023" y="1638319"/>
            <a:chExt cx="2605242" cy="148548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1B028C8-EA8A-41D0-B3F7-72BC481FD95D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FECB09C-8826-451E-9535-479119D14E34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59">
            <a:extLst>
              <a:ext uri="{FF2B5EF4-FFF2-40B4-BE49-F238E27FC236}">
                <a16:creationId xmlns:a16="http://schemas.microsoft.com/office/drawing/2014/main" id="{9F38598F-D026-4250-AB3B-DC5FAC3BBFCA}"/>
              </a:ext>
            </a:extLst>
          </p:cNvPr>
          <p:cNvGrpSpPr/>
          <p:nvPr/>
        </p:nvGrpSpPr>
        <p:grpSpPr>
          <a:xfrm>
            <a:off x="1406128" y="4259839"/>
            <a:ext cx="2936722" cy="1470776"/>
            <a:chOff x="270023" y="1638319"/>
            <a:chExt cx="2605242" cy="148548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C94DDF1-45E8-48C9-8E89-902583B52FC3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F575F93-E12E-4CFC-94D4-51E74C8CB061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62">
            <a:extLst>
              <a:ext uri="{FF2B5EF4-FFF2-40B4-BE49-F238E27FC236}">
                <a16:creationId xmlns:a16="http://schemas.microsoft.com/office/drawing/2014/main" id="{10011CEC-0905-45BA-B32F-AA796D33C9EF}"/>
              </a:ext>
            </a:extLst>
          </p:cNvPr>
          <p:cNvGrpSpPr/>
          <p:nvPr/>
        </p:nvGrpSpPr>
        <p:grpSpPr>
          <a:xfrm>
            <a:off x="7874002" y="2151711"/>
            <a:ext cx="2936722" cy="1470776"/>
            <a:chOff x="270023" y="1638319"/>
            <a:chExt cx="2605242" cy="148548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E05705C-8790-4A83-A2E2-9C9B7CEF70FE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4B00FC1-BE44-4357-BFBA-4068095D70ED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74">
            <a:extLst>
              <a:ext uri="{FF2B5EF4-FFF2-40B4-BE49-F238E27FC236}">
                <a16:creationId xmlns:a16="http://schemas.microsoft.com/office/drawing/2014/main" id="{6306BD95-7717-46A3-92B5-C0DCD55036C1}"/>
              </a:ext>
            </a:extLst>
          </p:cNvPr>
          <p:cNvGrpSpPr/>
          <p:nvPr/>
        </p:nvGrpSpPr>
        <p:grpSpPr>
          <a:xfrm>
            <a:off x="7878194" y="4259839"/>
            <a:ext cx="2936722" cy="1470776"/>
            <a:chOff x="270023" y="1638319"/>
            <a:chExt cx="2605242" cy="148548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04CA153-0930-4036-8B2D-58C65FF5E287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8E226CC-1D33-4CAB-8D68-79FF7FFD8DA7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Rectangle 9">
            <a:extLst>
              <a:ext uri="{FF2B5EF4-FFF2-40B4-BE49-F238E27FC236}">
                <a16:creationId xmlns:a16="http://schemas.microsoft.com/office/drawing/2014/main" id="{03B3D10C-FDDD-4ED7-B158-B4230A3CDC01}"/>
              </a:ext>
            </a:extLst>
          </p:cNvPr>
          <p:cNvSpPr/>
          <p:nvPr/>
        </p:nvSpPr>
        <p:spPr>
          <a:xfrm>
            <a:off x="4541656" y="4883925"/>
            <a:ext cx="420559" cy="39368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36">
            <a:extLst>
              <a:ext uri="{FF2B5EF4-FFF2-40B4-BE49-F238E27FC236}">
                <a16:creationId xmlns:a16="http://schemas.microsoft.com/office/drawing/2014/main" id="{0B80F1BA-ADE5-4EFB-A27F-26480F661ADF}"/>
              </a:ext>
            </a:extLst>
          </p:cNvPr>
          <p:cNvSpPr/>
          <p:nvPr/>
        </p:nvSpPr>
        <p:spPr>
          <a:xfrm>
            <a:off x="7094900" y="2564523"/>
            <a:ext cx="466329" cy="38981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Oval 21">
            <a:extLst>
              <a:ext uri="{FF2B5EF4-FFF2-40B4-BE49-F238E27FC236}">
                <a16:creationId xmlns:a16="http://schemas.microsoft.com/office/drawing/2014/main" id="{B98795BD-DDF4-423C-9647-1024ACFF6A1E}"/>
              </a:ext>
            </a:extLst>
          </p:cNvPr>
          <p:cNvSpPr>
            <a:spLocks noChangeAspect="1"/>
          </p:cNvSpPr>
          <p:nvPr/>
        </p:nvSpPr>
        <p:spPr>
          <a:xfrm>
            <a:off x="4497098" y="2564522"/>
            <a:ext cx="452743" cy="45652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446FAB6E-1E2F-46CD-BAE8-AE5C33B0E7ED}"/>
              </a:ext>
            </a:extLst>
          </p:cNvPr>
          <p:cNvSpPr/>
          <p:nvPr/>
        </p:nvSpPr>
        <p:spPr>
          <a:xfrm rot="2700000">
            <a:off x="7246544" y="4771056"/>
            <a:ext cx="339446" cy="60856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97594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923CCD6-B920-4BB0-BB04-84939BA4CE5A}"/>
              </a:ext>
            </a:extLst>
          </p:cNvPr>
          <p:cNvSpPr/>
          <p:nvPr/>
        </p:nvSpPr>
        <p:spPr>
          <a:xfrm>
            <a:off x="5615709" y="2590801"/>
            <a:ext cx="6576291" cy="16764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5000">
                <a:schemeClr val="accent1">
                  <a:alpha val="30000"/>
                </a:schemeClr>
              </a:gs>
              <a:gs pos="100000">
                <a:schemeClr val="accent1">
                  <a:alpha val="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A21CD6C-5517-42B3-BA17-FEFE32B61B1A}"/>
              </a:ext>
            </a:extLst>
          </p:cNvPr>
          <p:cNvSpPr/>
          <p:nvPr/>
        </p:nvSpPr>
        <p:spPr>
          <a:xfrm>
            <a:off x="5615708" y="2690092"/>
            <a:ext cx="6576291" cy="147781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5000">
                <a:schemeClr val="accent1">
                  <a:alpha val="30000"/>
                </a:schemeClr>
              </a:gs>
              <a:gs pos="100000">
                <a:schemeClr val="accent1">
                  <a:alpha val="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66397E4-2341-4F81-B5E0-FDE4B6ED68A0}"/>
              </a:ext>
            </a:extLst>
          </p:cNvPr>
          <p:cNvGrpSpPr/>
          <p:nvPr/>
        </p:nvGrpSpPr>
        <p:grpSpPr>
          <a:xfrm>
            <a:off x="6660267" y="2837128"/>
            <a:ext cx="4797245" cy="1183744"/>
            <a:chOff x="6660267" y="2811464"/>
            <a:chExt cx="4797245" cy="118374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2EACE2C-F0BB-4B26-BDA0-E1B66FC049A7}"/>
                </a:ext>
              </a:extLst>
            </p:cNvPr>
            <p:cNvSpPr txBox="1"/>
            <p:nvPr/>
          </p:nvSpPr>
          <p:spPr>
            <a:xfrm>
              <a:off x="6660267" y="2811464"/>
              <a:ext cx="4777152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 algn="ctr">
                <a:defRPr sz="5400">
                  <a:solidFill>
                    <a:schemeClr val="bg1"/>
                  </a:solidFill>
                  <a:effectLst>
                    <a:outerShdw blurRad="12700" dist="88900" dir="3000000" algn="tl" rotWithShape="0">
                      <a:schemeClr val="accent2">
                        <a:alpha val="40000"/>
                      </a:schemeClr>
                    </a:outerShdw>
                  </a:effectLst>
                  <a:latin typeface="+mj-lt"/>
                </a:defRPr>
              </a:lvl1pPr>
            </a:lstStyle>
            <a:p>
              <a:pPr algn="l"/>
              <a:r>
                <a:rPr lang="en-US" altLang="ko-KR" dirty="0">
                  <a:effectLst/>
                </a:rPr>
                <a:t>Section Break</a:t>
              </a:r>
              <a:endParaRPr lang="ko-KR" altLang="en-US" dirty="0">
                <a:effectLst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F7CD60F-31E5-47BD-825E-DF5FFB019C06}"/>
                </a:ext>
              </a:extLst>
            </p:cNvPr>
            <p:cNvSpPr txBox="1"/>
            <p:nvPr/>
          </p:nvSpPr>
          <p:spPr>
            <a:xfrm>
              <a:off x="6680416" y="3625876"/>
              <a:ext cx="477709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5400">
                  <a:solidFill>
                    <a:schemeClr val="bg1"/>
                  </a:solidFill>
                  <a:effectLst>
                    <a:outerShdw blurRad="12700" dist="88900" dir="3000000" algn="tl" rotWithShape="0">
                      <a:schemeClr val="accent2">
                        <a:alpha val="40000"/>
                      </a:schemeClr>
                    </a:outerShdw>
                  </a:effectLst>
                  <a:latin typeface="+mj-lt"/>
                </a:defRPr>
              </a:lvl1pPr>
            </a:lstStyle>
            <a:p>
              <a:r>
                <a:rPr lang="en-US" altLang="ko-KR" sz="1800" dirty="0">
                  <a:effectLst/>
                  <a:latin typeface="+mn-lt"/>
                </a:rPr>
                <a:t>Insert the </a:t>
              </a:r>
              <a:r>
                <a:rPr lang="en-US" altLang="ko-KR" sz="1800" dirty="0" err="1">
                  <a:effectLst/>
                  <a:latin typeface="+mn-lt"/>
                </a:rPr>
                <a:t>SubTitle</a:t>
              </a:r>
              <a:r>
                <a:rPr lang="en-US" altLang="ko-KR" sz="1800" dirty="0">
                  <a:effectLst/>
                  <a:latin typeface="+mn-lt"/>
                </a:rPr>
                <a:t> of Your Presentation</a:t>
              </a:r>
              <a:endParaRPr lang="ko-KR" altLang="en-US" sz="1800" dirty="0">
                <a:effectLst/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99118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EA5DA2D-CAC4-4EB9-B5A9-A9F9E23864D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9A7FA15C-71B7-48E4-BEFA-8DC356AE9A10}"/>
              </a:ext>
            </a:extLst>
          </p:cNvPr>
          <p:cNvSpPr/>
          <p:nvPr/>
        </p:nvSpPr>
        <p:spPr>
          <a:xfrm rot="10800000">
            <a:off x="8966200" y="0"/>
            <a:ext cx="2768600" cy="1206499"/>
          </a:xfrm>
          <a:prstGeom prst="triangle">
            <a:avLst>
              <a:gd name="adj" fmla="val 75926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30BC81C6-DE30-4B3D-9B4E-F93AA834985A}"/>
              </a:ext>
            </a:extLst>
          </p:cNvPr>
          <p:cNvSpPr/>
          <p:nvPr/>
        </p:nvSpPr>
        <p:spPr>
          <a:xfrm>
            <a:off x="5499100" y="5181078"/>
            <a:ext cx="3848100" cy="1676923"/>
          </a:xfrm>
          <a:prstGeom prst="triangle">
            <a:avLst>
              <a:gd name="adj" fmla="val 77246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009649A-39CD-45C0-B594-B7EA3A8FBEF1}"/>
              </a:ext>
            </a:extLst>
          </p:cNvPr>
          <p:cNvSpPr txBox="1"/>
          <p:nvPr/>
        </p:nvSpPr>
        <p:spPr>
          <a:xfrm flipH="1">
            <a:off x="776996" y="766071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600" dirty="0"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latin typeface="+mj-lt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7EBEFB-3F2F-4DDF-97DD-FBCCD1F5347D}"/>
              </a:ext>
            </a:extLst>
          </p:cNvPr>
          <p:cNvSpPr txBox="1"/>
          <p:nvPr/>
        </p:nvSpPr>
        <p:spPr>
          <a:xfrm>
            <a:off x="776996" y="5686616"/>
            <a:ext cx="3061125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BBB60FA-36F9-40CC-93EC-6C47F3750E62}"/>
              </a:ext>
            </a:extLst>
          </p:cNvPr>
          <p:cNvSpPr txBox="1"/>
          <p:nvPr/>
        </p:nvSpPr>
        <p:spPr>
          <a:xfrm>
            <a:off x="776996" y="4925794"/>
            <a:ext cx="30611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EE9C5CC-6774-4F98-B54D-7DFB4239469A}"/>
              </a:ext>
            </a:extLst>
          </p:cNvPr>
          <p:cNvSpPr txBox="1"/>
          <p:nvPr/>
        </p:nvSpPr>
        <p:spPr>
          <a:xfrm>
            <a:off x="764296" y="2091327"/>
            <a:ext cx="4287061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0" name="직사각형 1">
            <a:extLst>
              <a:ext uri="{FF2B5EF4-FFF2-40B4-BE49-F238E27FC236}">
                <a16:creationId xmlns:a16="http://schemas.microsoft.com/office/drawing/2014/main" id="{C740DFC0-23FD-4B5F-936B-9983366F2B62}"/>
              </a:ext>
            </a:extLst>
          </p:cNvPr>
          <p:cNvSpPr/>
          <p:nvPr/>
        </p:nvSpPr>
        <p:spPr>
          <a:xfrm>
            <a:off x="764296" y="2482300"/>
            <a:ext cx="43233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2008 ~ 2015  Text here</a:t>
            </a:r>
          </a:p>
          <a:p>
            <a:r>
              <a:rPr lang="en-US" altLang="ko-KR" sz="1200" dirty="0"/>
              <a:t>Example Text : Get a modern PowerPoint  Presentation that is beautifully designed.</a:t>
            </a:r>
          </a:p>
          <a:p>
            <a:endParaRPr lang="en-US" altLang="ko-KR" sz="1200" dirty="0"/>
          </a:p>
          <a:p>
            <a:r>
              <a:rPr lang="en-US" altLang="ko-KR" sz="1200" dirty="0"/>
              <a:t>2016 ~ 2020 Text here</a:t>
            </a:r>
          </a:p>
          <a:p>
            <a:r>
              <a:rPr lang="en-US" altLang="ko-KR" sz="1200" dirty="0"/>
              <a:t>Example Text : Get a modern PowerPoint  Presentation that is beautifully designed</a:t>
            </a:r>
          </a:p>
        </p:txBody>
      </p:sp>
    </p:spTree>
    <p:extLst>
      <p:ext uri="{BB962C8B-B14F-4D97-AF65-F5344CB8AC3E}">
        <p14:creationId xmlns:p14="http://schemas.microsoft.com/office/powerpoint/2010/main" val="29227526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1A9DE4A-3E63-4C55-BCB1-31026273A6C9}"/>
              </a:ext>
            </a:extLst>
          </p:cNvPr>
          <p:cNvSpPr/>
          <p:nvPr/>
        </p:nvSpPr>
        <p:spPr>
          <a:xfrm>
            <a:off x="931986" y="5171467"/>
            <a:ext cx="10307472" cy="103446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9665137-D2BC-41FA-933E-FF14144B4F34}"/>
              </a:ext>
            </a:extLst>
          </p:cNvPr>
          <p:cNvSpPr/>
          <p:nvPr/>
        </p:nvSpPr>
        <p:spPr>
          <a:xfrm>
            <a:off x="931986" y="4057760"/>
            <a:ext cx="10307472" cy="103446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4F23309-D527-4D4D-AE84-81EB8F25BDD4}"/>
              </a:ext>
            </a:extLst>
          </p:cNvPr>
          <p:cNvSpPr/>
          <p:nvPr/>
        </p:nvSpPr>
        <p:spPr>
          <a:xfrm>
            <a:off x="931986" y="2944053"/>
            <a:ext cx="10307472" cy="103446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자유형: 도형 43">
            <a:extLst>
              <a:ext uri="{FF2B5EF4-FFF2-40B4-BE49-F238E27FC236}">
                <a16:creationId xmlns:a16="http://schemas.microsoft.com/office/drawing/2014/main" id="{84D3B676-92A3-42A0-97F6-C3124F453D59}"/>
              </a:ext>
            </a:extLst>
          </p:cNvPr>
          <p:cNvSpPr/>
          <p:nvPr/>
        </p:nvSpPr>
        <p:spPr>
          <a:xfrm rot="16200000">
            <a:off x="2387742" y="3515446"/>
            <a:ext cx="1257158" cy="4068189"/>
          </a:xfrm>
          <a:custGeom>
            <a:avLst/>
            <a:gdLst>
              <a:gd name="connsiteX0" fmla="*/ 1257158 w 1257158"/>
              <a:gd name="connsiteY0" fmla="*/ 3564513 h 4068189"/>
              <a:gd name="connsiteX1" fmla="*/ 774716 w 1257158"/>
              <a:gd name="connsiteY1" fmla="*/ 4068189 h 4068189"/>
              <a:gd name="connsiteX2" fmla="*/ 1 w 1257158"/>
              <a:gd name="connsiteY2" fmla="*/ 4068189 h 4068189"/>
              <a:gd name="connsiteX3" fmla="*/ 1 w 1257158"/>
              <a:gd name="connsiteY3" fmla="*/ 3206528 h 4068189"/>
              <a:gd name="connsiteX4" fmla="*/ 0 w 1257158"/>
              <a:gd name="connsiteY4" fmla="*/ 3206528 h 4068189"/>
              <a:gd name="connsiteX5" fmla="*/ 0 w 1257158"/>
              <a:gd name="connsiteY5" fmla="*/ 1459267 h 4068189"/>
              <a:gd name="connsiteX6" fmla="*/ 0 w 1257158"/>
              <a:gd name="connsiteY6" fmla="*/ 1267031 h 4068189"/>
              <a:gd name="connsiteX7" fmla="*/ 0 w 1257158"/>
              <a:gd name="connsiteY7" fmla="*/ 0 h 4068189"/>
              <a:gd name="connsiteX8" fmla="*/ 447337 w 1257158"/>
              <a:gd name="connsiteY8" fmla="*/ 0 h 4068189"/>
              <a:gd name="connsiteX9" fmla="*/ 447337 w 1257158"/>
              <a:gd name="connsiteY9" fmla="*/ 1267031 h 4068189"/>
              <a:gd name="connsiteX10" fmla="*/ 448271 w 1257158"/>
              <a:gd name="connsiteY10" fmla="*/ 1267031 h 4068189"/>
              <a:gd name="connsiteX11" fmla="*/ 448270 w 1257158"/>
              <a:gd name="connsiteY11" fmla="*/ 3060836 h 4068189"/>
              <a:gd name="connsiteX12" fmla="*/ 774716 w 1257158"/>
              <a:gd name="connsiteY12" fmla="*/ 3060836 h 40681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57158" h="4068189">
                <a:moveTo>
                  <a:pt x="1257158" y="3564513"/>
                </a:moveTo>
                <a:lnTo>
                  <a:pt x="774716" y="4068189"/>
                </a:lnTo>
                <a:lnTo>
                  <a:pt x="1" y="4068189"/>
                </a:lnTo>
                <a:lnTo>
                  <a:pt x="1" y="3206528"/>
                </a:lnTo>
                <a:lnTo>
                  <a:pt x="0" y="3206528"/>
                </a:lnTo>
                <a:lnTo>
                  <a:pt x="0" y="1459267"/>
                </a:lnTo>
                <a:lnTo>
                  <a:pt x="0" y="1267031"/>
                </a:lnTo>
                <a:lnTo>
                  <a:pt x="0" y="0"/>
                </a:lnTo>
                <a:lnTo>
                  <a:pt x="447337" y="0"/>
                </a:lnTo>
                <a:lnTo>
                  <a:pt x="447337" y="1267031"/>
                </a:lnTo>
                <a:lnTo>
                  <a:pt x="448271" y="1267031"/>
                </a:lnTo>
                <a:lnTo>
                  <a:pt x="448270" y="3060836"/>
                </a:lnTo>
                <a:lnTo>
                  <a:pt x="774716" y="3060836"/>
                </a:lnTo>
                <a:close/>
              </a:path>
            </a:pathLst>
          </a:custGeom>
          <a:solidFill>
            <a:schemeClr val="bg1"/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2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3F460E8-1D1D-4A2C-9BC8-ECB8B5E83E3A}"/>
              </a:ext>
            </a:extLst>
          </p:cNvPr>
          <p:cNvSpPr/>
          <p:nvPr/>
        </p:nvSpPr>
        <p:spPr>
          <a:xfrm>
            <a:off x="954480" y="1830345"/>
            <a:ext cx="10281804" cy="103446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자유형: 도형 49">
            <a:extLst>
              <a:ext uri="{FF2B5EF4-FFF2-40B4-BE49-F238E27FC236}">
                <a16:creationId xmlns:a16="http://schemas.microsoft.com/office/drawing/2014/main" id="{74ECE53C-211C-4054-AF11-792DB99E1880}"/>
              </a:ext>
            </a:extLst>
          </p:cNvPr>
          <p:cNvSpPr/>
          <p:nvPr/>
        </p:nvSpPr>
        <p:spPr>
          <a:xfrm rot="16200000">
            <a:off x="8535672" y="175964"/>
            <a:ext cx="1257158" cy="4062966"/>
          </a:xfrm>
          <a:custGeom>
            <a:avLst/>
            <a:gdLst>
              <a:gd name="connsiteX0" fmla="*/ 1257158 w 1257158"/>
              <a:gd name="connsiteY0" fmla="*/ 503677 h 4062966"/>
              <a:gd name="connsiteX1" fmla="*/ 774716 w 1257158"/>
              <a:gd name="connsiteY1" fmla="*/ 1007353 h 4062966"/>
              <a:gd name="connsiteX2" fmla="*/ 448271 w 1257158"/>
              <a:gd name="connsiteY2" fmla="*/ 1007353 h 4062966"/>
              <a:gd name="connsiteX3" fmla="*/ 448271 w 1257158"/>
              <a:gd name="connsiteY3" fmla="*/ 2798928 h 4062966"/>
              <a:gd name="connsiteX4" fmla="*/ 447337 w 1257158"/>
              <a:gd name="connsiteY4" fmla="*/ 2798928 h 4062966"/>
              <a:gd name="connsiteX5" fmla="*/ 447337 w 1257158"/>
              <a:gd name="connsiteY5" fmla="*/ 4062966 h 4062966"/>
              <a:gd name="connsiteX6" fmla="*/ 0 w 1257158"/>
              <a:gd name="connsiteY6" fmla="*/ 4062966 h 4062966"/>
              <a:gd name="connsiteX7" fmla="*/ 0 w 1257158"/>
              <a:gd name="connsiteY7" fmla="*/ 2798928 h 4062966"/>
              <a:gd name="connsiteX8" fmla="*/ 0 w 1257158"/>
              <a:gd name="connsiteY8" fmla="*/ 2603699 h 4062966"/>
              <a:gd name="connsiteX9" fmla="*/ 0 w 1257158"/>
              <a:gd name="connsiteY9" fmla="*/ 998928 h 4062966"/>
              <a:gd name="connsiteX10" fmla="*/ 1 w 1257158"/>
              <a:gd name="connsiteY10" fmla="*/ 998928 h 4062966"/>
              <a:gd name="connsiteX11" fmla="*/ 1 w 1257158"/>
              <a:gd name="connsiteY11" fmla="*/ 0 h 4062966"/>
              <a:gd name="connsiteX12" fmla="*/ 774716 w 1257158"/>
              <a:gd name="connsiteY12" fmla="*/ 0 h 406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57158" h="4062966">
                <a:moveTo>
                  <a:pt x="1257158" y="503677"/>
                </a:moveTo>
                <a:lnTo>
                  <a:pt x="774716" y="1007353"/>
                </a:lnTo>
                <a:lnTo>
                  <a:pt x="448271" y="1007353"/>
                </a:lnTo>
                <a:lnTo>
                  <a:pt x="448271" y="2798928"/>
                </a:lnTo>
                <a:lnTo>
                  <a:pt x="447337" y="2798928"/>
                </a:lnTo>
                <a:lnTo>
                  <a:pt x="447337" y="4062966"/>
                </a:lnTo>
                <a:lnTo>
                  <a:pt x="0" y="4062966"/>
                </a:lnTo>
                <a:lnTo>
                  <a:pt x="0" y="2798928"/>
                </a:lnTo>
                <a:lnTo>
                  <a:pt x="0" y="2603699"/>
                </a:lnTo>
                <a:lnTo>
                  <a:pt x="0" y="998928"/>
                </a:lnTo>
                <a:lnTo>
                  <a:pt x="1" y="998928"/>
                </a:lnTo>
                <a:lnTo>
                  <a:pt x="1" y="0"/>
                </a:lnTo>
                <a:lnTo>
                  <a:pt x="774716" y="0"/>
                </a:lnTo>
                <a:close/>
              </a:path>
            </a:pathLst>
          </a:custGeom>
          <a:solidFill>
            <a:schemeClr val="bg1"/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9" name="자유형: 도형 47">
            <a:extLst>
              <a:ext uri="{FF2B5EF4-FFF2-40B4-BE49-F238E27FC236}">
                <a16:creationId xmlns:a16="http://schemas.microsoft.com/office/drawing/2014/main" id="{ADCCD889-19D0-48D2-93EF-A53F0C450827}"/>
              </a:ext>
            </a:extLst>
          </p:cNvPr>
          <p:cNvSpPr/>
          <p:nvPr/>
        </p:nvSpPr>
        <p:spPr>
          <a:xfrm rot="5400000" flipH="1">
            <a:off x="3433118" y="232258"/>
            <a:ext cx="1257158" cy="6158941"/>
          </a:xfrm>
          <a:custGeom>
            <a:avLst/>
            <a:gdLst>
              <a:gd name="connsiteX0" fmla="*/ 1257158 w 1257158"/>
              <a:gd name="connsiteY0" fmla="*/ 503677 h 6158941"/>
              <a:gd name="connsiteX1" fmla="*/ 774717 w 1257158"/>
              <a:gd name="connsiteY1" fmla="*/ 0 h 6158941"/>
              <a:gd name="connsiteX2" fmla="*/ 1 w 1257158"/>
              <a:gd name="connsiteY2" fmla="*/ 0 h 6158941"/>
              <a:gd name="connsiteX3" fmla="*/ 1 w 1257158"/>
              <a:gd name="connsiteY3" fmla="*/ 829407 h 6158941"/>
              <a:gd name="connsiteX4" fmla="*/ 0 w 1257158"/>
              <a:gd name="connsiteY4" fmla="*/ 829407 h 6158941"/>
              <a:gd name="connsiteX5" fmla="*/ 0 w 1257158"/>
              <a:gd name="connsiteY5" fmla="*/ 4699675 h 6158941"/>
              <a:gd name="connsiteX6" fmla="*/ 0 w 1257158"/>
              <a:gd name="connsiteY6" fmla="*/ 4699675 h 6158941"/>
              <a:gd name="connsiteX7" fmla="*/ 0 w 1257158"/>
              <a:gd name="connsiteY7" fmla="*/ 6158941 h 6158941"/>
              <a:gd name="connsiteX8" fmla="*/ 447337 w 1257158"/>
              <a:gd name="connsiteY8" fmla="*/ 6158941 h 6158941"/>
              <a:gd name="connsiteX9" fmla="*/ 447337 w 1257158"/>
              <a:gd name="connsiteY9" fmla="*/ 4891911 h 6158941"/>
              <a:gd name="connsiteX10" fmla="*/ 448271 w 1257158"/>
              <a:gd name="connsiteY10" fmla="*/ 4891911 h 6158941"/>
              <a:gd name="connsiteX11" fmla="*/ 448271 w 1257158"/>
              <a:gd name="connsiteY11" fmla="*/ 1007353 h 6158941"/>
              <a:gd name="connsiteX12" fmla="*/ 774717 w 1257158"/>
              <a:gd name="connsiteY12" fmla="*/ 1007353 h 6158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57158" h="6158941">
                <a:moveTo>
                  <a:pt x="1257158" y="503677"/>
                </a:moveTo>
                <a:lnTo>
                  <a:pt x="774717" y="0"/>
                </a:lnTo>
                <a:lnTo>
                  <a:pt x="1" y="0"/>
                </a:lnTo>
                <a:lnTo>
                  <a:pt x="1" y="829407"/>
                </a:lnTo>
                <a:lnTo>
                  <a:pt x="0" y="829407"/>
                </a:lnTo>
                <a:lnTo>
                  <a:pt x="0" y="4699675"/>
                </a:lnTo>
                <a:lnTo>
                  <a:pt x="0" y="4699675"/>
                </a:lnTo>
                <a:lnTo>
                  <a:pt x="0" y="6158941"/>
                </a:lnTo>
                <a:lnTo>
                  <a:pt x="447337" y="6158941"/>
                </a:lnTo>
                <a:lnTo>
                  <a:pt x="447337" y="4891911"/>
                </a:lnTo>
                <a:lnTo>
                  <a:pt x="448271" y="4891911"/>
                </a:lnTo>
                <a:lnTo>
                  <a:pt x="448271" y="1007353"/>
                </a:lnTo>
                <a:lnTo>
                  <a:pt x="774717" y="1007353"/>
                </a:lnTo>
                <a:close/>
              </a:path>
            </a:pathLst>
          </a:custGeom>
          <a:solidFill>
            <a:schemeClr val="bg1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7E9520D-A283-4F4E-B068-E7BEBC9801E1}"/>
              </a:ext>
            </a:extLst>
          </p:cNvPr>
          <p:cNvSpPr txBox="1"/>
          <p:nvPr/>
        </p:nvSpPr>
        <p:spPr>
          <a:xfrm>
            <a:off x="4171408" y="5133378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136FEC-4DEB-48CC-9299-6A0FC21AA694}"/>
              </a:ext>
            </a:extLst>
          </p:cNvPr>
          <p:cNvSpPr txBox="1"/>
          <p:nvPr/>
        </p:nvSpPr>
        <p:spPr>
          <a:xfrm>
            <a:off x="6231356" y="2885298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D02146C-2020-483B-AF14-303A949E7D5F}"/>
              </a:ext>
            </a:extLst>
          </p:cNvPr>
          <p:cNvSpPr txBox="1"/>
          <p:nvPr/>
        </p:nvSpPr>
        <p:spPr>
          <a:xfrm>
            <a:off x="7261331" y="1761258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AD86F68-5664-4CF3-B82C-FE96D853AD90}"/>
              </a:ext>
            </a:extLst>
          </p:cNvPr>
          <p:cNvGrpSpPr/>
          <p:nvPr/>
        </p:nvGrpSpPr>
        <p:grpSpPr>
          <a:xfrm>
            <a:off x="1195114" y="1972290"/>
            <a:ext cx="5594232" cy="726986"/>
            <a:chOff x="2551704" y="4283314"/>
            <a:chExt cx="3719799" cy="75898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F2D72C6-E8CB-4CA8-96D8-55C411562395}"/>
                </a:ext>
              </a:extLst>
            </p:cNvPr>
            <p:cNvSpPr txBox="1"/>
            <p:nvPr/>
          </p:nvSpPr>
          <p:spPr>
            <a:xfrm>
              <a:off x="2551706" y="4560313"/>
              <a:ext cx="3719797" cy="481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AFD6F0A-E0E0-4F6F-9A47-C8DD28F2589D}"/>
                </a:ext>
              </a:extLst>
            </p:cNvPr>
            <p:cNvSpPr txBox="1"/>
            <p:nvPr/>
          </p:nvSpPr>
          <p:spPr>
            <a:xfrm>
              <a:off x="2551704" y="4283314"/>
              <a:ext cx="3719798" cy="289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79451D5-AA8F-409A-8201-76D0752F4EFA}"/>
              </a:ext>
            </a:extLst>
          </p:cNvPr>
          <p:cNvGrpSpPr/>
          <p:nvPr/>
        </p:nvGrpSpPr>
        <p:grpSpPr>
          <a:xfrm>
            <a:off x="5224112" y="5336933"/>
            <a:ext cx="5557766" cy="702865"/>
            <a:chOff x="2551704" y="4283314"/>
            <a:chExt cx="3719799" cy="80718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B188DD3-17E6-4A32-B261-D0039E5CBDB3}"/>
                </a:ext>
              </a:extLst>
            </p:cNvPr>
            <p:cNvSpPr txBox="1"/>
            <p:nvPr/>
          </p:nvSpPr>
          <p:spPr>
            <a:xfrm>
              <a:off x="2551706" y="4560313"/>
              <a:ext cx="3719797" cy="5301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14E4301-E657-45EF-9450-1983E52C4216}"/>
                </a:ext>
              </a:extLst>
            </p:cNvPr>
            <p:cNvSpPr txBox="1"/>
            <p:nvPr/>
          </p:nvSpPr>
          <p:spPr>
            <a:xfrm>
              <a:off x="2551704" y="4283314"/>
              <a:ext cx="3719798" cy="318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43BD516-31EB-48CF-A77F-5C1ED4D58D38}"/>
              </a:ext>
            </a:extLst>
          </p:cNvPr>
          <p:cNvGrpSpPr/>
          <p:nvPr/>
        </p:nvGrpSpPr>
        <p:grpSpPr>
          <a:xfrm>
            <a:off x="1195115" y="4209660"/>
            <a:ext cx="3741589" cy="702866"/>
            <a:chOff x="2551705" y="4283314"/>
            <a:chExt cx="2021395" cy="80718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D1D5ADB-D8FF-4DA3-BC9E-0D28F71784D2}"/>
                </a:ext>
              </a:extLst>
            </p:cNvPr>
            <p:cNvSpPr txBox="1"/>
            <p:nvPr/>
          </p:nvSpPr>
          <p:spPr>
            <a:xfrm>
              <a:off x="2551706" y="4560313"/>
              <a:ext cx="2021394" cy="5301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E5790ED-45F8-40A9-A9FE-6F1C8C256059}"/>
                </a:ext>
              </a:extLst>
            </p:cNvPr>
            <p:cNvSpPr txBox="1"/>
            <p:nvPr/>
          </p:nvSpPr>
          <p:spPr>
            <a:xfrm>
              <a:off x="2551705" y="4283314"/>
              <a:ext cx="2021395" cy="318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A09FADE-1371-45BA-905D-D8893BBD3632}"/>
              </a:ext>
            </a:extLst>
          </p:cNvPr>
          <p:cNvGrpSpPr/>
          <p:nvPr/>
        </p:nvGrpSpPr>
        <p:grpSpPr>
          <a:xfrm>
            <a:off x="7320864" y="3110953"/>
            <a:ext cx="3776501" cy="702866"/>
            <a:chOff x="2551705" y="4283314"/>
            <a:chExt cx="2021395" cy="80718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45FA1B5-F6D0-481B-84EB-DFA1C6F4E6D1}"/>
                </a:ext>
              </a:extLst>
            </p:cNvPr>
            <p:cNvSpPr txBox="1"/>
            <p:nvPr/>
          </p:nvSpPr>
          <p:spPr>
            <a:xfrm>
              <a:off x="2551706" y="4560313"/>
              <a:ext cx="2021394" cy="5301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8DCF02D-37C2-4D4A-9137-58E0FB277C4A}"/>
                </a:ext>
              </a:extLst>
            </p:cNvPr>
            <p:cNvSpPr txBox="1"/>
            <p:nvPr/>
          </p:nvSpPr>
          <p:spPr>
            <a:xfrm>
              <a:off x="2551705" y="4283314"/>
              <a:ext cx="2021395" cy="318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4F9DAF45-8153-46FB-A175-B5F615E19623}"/>
              </a:ext>
            </a:extLst>
          </p:cNvPr>
          <p:cNvSpPr txBox="1"/>
          <p:nvPr/>
        </p:nvSpPr>
        <p:spPr>
          <a:xfrm>
            <a:off x="1195116" y="3095881"/>
            <a:ext cx="47655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6C92C85-0EDA-41CA-BB94-4BFB8D812599}"/>
              </a:ext>
            </a:extLst>
          </p:cNvPr>
          <p:cNvSpPr txBox="1"/>
          <p:nvPr/>
        </p:nvSpPr>
        <p:spPr>
          <a:xfrm>
            <a:off x="6183938" y="4203128"/>
            <a:ext cx="49094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Get a modern PowerPoint  Presentation that is beautifully designed.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024C7F2-9EFC-48F6-A532-9B7F651E8815}"/>
              </a:ext>
            </a:extLst>
          </p:cNvPr>
          <p:cNvSpPr txBox="1"/>
          <p:nvPr/>
        </p:nvSpPr>
        <p:spPr>
          <a:xfrm>
            <a:off x="8113558" y="2484374"/>
            <a:ext cx="1411827" cy="276999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4823326-4C3A-4F7D-91AC-63958E5B7F9A}"/>
              </a:ext>
            </a:extLst>
          </p:cNvPr>
          <p:cNvSpPr txBox="1"/>
          <p:nvPr/>
        </p:nvSpPr>
        <p:spPr>
          <a:xfrm>
            <a:off x="4743593" y="3596541"/>
            <a:ext cx="1411827" cy="276999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8DCD770-426F-4DCB-9443-3CD8ECC9A19D}"/>
              </a:ext>
            </a:extLst>
          </p:cNvPr>
          <p:cNvSpPr txBox="1"/>
          <p:nvPr/>
        </p:nvSpPr>
        <p:spPr>
          <a:xfrm>
            <a:off x="2668723" y="5825773"/>
            <a:ext cx="1411827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자유형: 도형 46">
            <a:extLst>
              <a:ext uri="{FF2B5EF4-FFF2-40B4-BE49-F238E27FC236}">
                <a16:creationId xmlns:a16="http://schemas.microsoft.com/office/drawing/2014/main" id="{A56DD044-84FB-4A47-A3B0-EEC0D5E46E9C}"/>
              </a:ext>
            </a:extLst>
          </p:cNvPr>
          <p:cNvSpPr/>
          <p:nvPr/>
        </p:nvSpPr>
        <p:spPr>
          <a:xfrm rot="16200000">
            <a:off x="7489182" y="1347339"/>
            <a:ext cx="1257159" cy="6155949"/>
          </a:xfrm>
          <a:custGeom>
            <a:avLst/>
            <a:gdLst>
              <a:gd name="connsiteX0" fmla="*/ 1257159 w 1257159"/>
              <a:gd name="connsiteY0" fmla="*/ 503677 h 6155949"/>
              <a:gd name="connsiteX1" fmla="*/ 774718 w 1257159"/>
              <a:gd name="connsiteY1" fmla="*/ 1007353 h 6155949"/>
              <a:gd name="connsiteX2" fmla="*/ 448272 w 1257159"/>
              <a:gd name="connsiteY2" fmla="*/ 1007353 h 6155949"/>
              <a:gd name="connsiteX3" fmla="*/ 448271 w 1257159"/>
              <a:gd name="connsiteY3" fmla="*/ 4891911 h 6155949"/>
              <a:gd name="connsiteX4" fmla="*/ 447337 w 1257159"/>
              <a:gd name="connsiteY4" fmla="*/ 4891911 h 6155949"/>
              <a:gd name="connsiteX5" fmla="*/ 447337 w 1257159"/>
              <a:gd name="connsiteY5" fmla="*/ 6155949 h 6155949"/>
              <a:gd name="connsiteX6" fmla="*/ 0 w 1257159"/>
              <a:gd name="connsiteY6" fmla="*/ 6155949 h 6155949"/>
              <a:gd name="connsiteX7" fmla="*/ 0 w 1257159"/>
              <a:gd name="connsiteY7" fmla="*/ 4696682 h 6155949"/>
              <a:gd name="connsiteX8" fmla="*/ 1 w 1257159"/>
              <a:gd name="connsiteY8" fmla="*/ 4696682 h 6155949"/>
              <a:gd name="connsiteX9" fmla="*/ 1 w 1257159"/>
              <a:gd name="connsiteY9" fmla="*/ 829407 h 6155949"/>
              <a:gd name="connsiteX10" fmla="*/ 2 w 1257159"/>
              <a:gd name="connsiteY10" fmla="*/ 829407 h 6155949"/>
              <a:gd name="connsiteX11" fmla="*/ 2 w 1257159"/>
              <a:gd name="connsiteY11" fmla="*/ 0 h 6155949"/>
              <a:gd name="connsiteX12" fmla="*/ 774718 w 1257159"/>
              <a:gd name="connsiteY12" fmla="*/ 0 h 6155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57159" h="6155949">
                <a:moveTo>
                  <a:pt x="1257159" y="503677"/>
                </a:moveTo>
                <a:lnTo>
                  <a:pt x="774718" y="1007353"/>
                </a:lnTo>
                <a:lnTo>
                  <a:pt x="448272" y="1007353"/>
                </a:lnTo>
                <a:lnTo>
                  <a:pt x="448271" y="4891911"/>
                </a:lnTo>
                <a:lnTo>
                  <a:pt x="447337" y="4891911"/>
                </a:lnTo>
                <a:lnTo>
                  <a:pt x="447337" y="6155949"/>
                </a:lnTo>
                <a:lnTo>
                  <a:pt x="0" y="6155949"/>
                </a:lnTo>
                <a:lnTo>
                  <a:pt x="0" y="4696682"/>
                </a:lnTo>
                <a:lnTo>
                  <a:pt x="1" y="4696682"/>
                </a:lnTo>
                <a:lnTo>
                  <a:pt x="1" y="829407"/>
                </a:lnTo>
                <a:lnTo>
                  <a:pt x="2" y="829407"/>
                </a:lnTo>
                <a:lnTo>
                  <a:pt x="2" y="0"/>
                </a:lnTo>
                <a:lnTo>
                  <a:pt x="774718" y="0"/>
                </a:lnTo>
                <a:close/>
              </a:path>
            </a:pathLst>
          </a:custGeom>
          <a:solidFill>
            <a:schemeClr val="bg1"/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CE648C6-FDA1-4619-89A2-8B456043F94E}"/>
              </a:ext>
            </a:extLst>
          </p:cNvPr>
          <p:cNvSpPr txBox="1"/>
          <p:nvPr/>
        </p:nvSpPr>
        <p:spPr>
          <a:xfrm>
            <a:off x="5201382" y="4009337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432A97D-135A-4BC8-A9CC-6427826C19F7}"/>
              </a:ext>
            </a:extLst>
          </p:cNvPr>
          <p:cNvSpPr txBox="1"/>
          <p:nvPr/>
        </p:nvSpPr>
        <p:spPr>
          <a:xfrm>
            <a:off x="6034902" y="4717780"/>
            <a:ext cx="1411827" cy="276999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869A7389-DCF6-4FB7-816C-784FB8FC7188}"/>
              </a:ext>
            </a:extLst>
          </p:cNvPr>
          <p:cNvSpPr/>
          <p:nvPr/>
        </p:nvSpPr>
        <p:spPr>
          <a:xfrm>
            <a:off x="4389325" y="5775725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Frame 17">
            <a:extLst>
              <a:ext uri="{FF2B5EF4-FFF2-40B4-BE49-F238E27FC236}">
                <a16:creationId xmlns:a16="http://schemas.microsoft.com/office/drawing/2014/main" id="{5B05E638-76D2-4871-A0F4-3B8FB7147348}"/>
              </a:ext>
            </a:extLst>
          </p:cNvPr>
          <p:cNvSpPr/>
          <p:nvPr/>
        </p:nvSpPr>
        <p:spPr>
          <a:xfrm>
            <a:off x="5424814" y="4622360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Rounded Rectangle 5">
            <a:extLst>
              <a:ext uri="{FF2B5EF4-FFF2-40B4-BE49-F238E27FC236}">
                <a16:creationId xmlns:a16="http://schemas.microsoft.com/office/drawing/2014/main" id="{F3C9D4EA-4FC4-48B9-8C18-D90E6467AFDC}"/>
              </a:ext>
            </a:extLst>
          </p:cNvPr>
          <p:cNvSpPr/>
          <p:nvPr/>
        </p:nvSpPr>
        <p:spPr>
          <a:xfrm flipH="1">
            <a:off x="6422002" y="348953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Oval 21">
            <a:extLst>
              <a:ext uri="{FF2B5EF4-FFF2-40B4-BE49-F238E27FC236}">
                <a16:creationId xmlns:a16="http://schemas.microsoft.com/office/drawing/2014/main" id="{983ED6C7-37BC-473A-82AC-A91A81597FB5}"/>
              </a:ext>
            </a:extLst>
          </p:cNvPr>
          <p:cNvSpPr>
            <a:spLocks noChangeAspect="1"/>
          </p:cNvSpPr>
          <p:nvPr/>
        </p:nvSpPr>
        <p:spPr>
          <a:xfrm>
            <a:off x="7466641" y="2374138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329902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>
            <a:extLst>
              <a:ext uri="{FF2B5EF4-FFF2-40B4-BE49-F238E27FC236}">
                <a16:creationId xmlns:a16="http://schemas.microsoft.com/office/drawing/2014/main" id="{FF0C10FF-EFE0-4EA8-A131-F5590EF0F7F2}"/>
              </a:ext>
            </a:extLst>
          </p:cNvPr>
          <p:cNvGrpSpPr/>
          <p:nvPr/>
        </p:nvGrpSpPr>
        <p:grpSpPr>
          <a:xfrm>
            <a:off x="0" y="3866606"/>
            <a:ext cx="12193012" cy="2967436"/>
            <a:chOff x="0" y="4607111"/>
            <a:chExt cx="9144759" cy="2226929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07DB0C2A-A9AC-4F3E-9AD5-44469EEE4FE6}"/>
                </a:ext>
              </a:extLst>
            </p:cNvPr>
            <p:cNvSpPr/>
            <p:nvPr userDrawn="1"/>
          </p:nvSpPr>
          <p:spPr>
            <a:xfrm>
              <a:off x="525311" y="5738463"/>
              <a:ext cx="644245" cy="644245"/>
            </a:xfrm>
            <a:prstGeom prst="ellipse">
              <a:avLst/>
            </a:prstGeom>
            <a:solidFill>
              <a:srgbClr val="F5B317">
                <a:alpha val="8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3ACEC944-8D96-4EB3-9B07-E6D104749EB7}"/>
                </a:ext>
              </a:extLst>
            </p:cNvPr>
            <p:cNvSpPr/>
            <p:nvPr userDrawn="1"/>
          </p:nvSpPr>
          <p:spPr>
            <a:xfrm>
              <a:off x="6550" y="5738463"/>
              <a:ext cx="715400" cy="715400"/>
            </a:xfrm>
            <a:prstGeom prst="ellipse">
              <a:avLst/>
            </a:prstGeom>
            <a:solidFill>
              <a:srgbClr val="F5B317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F3CB294A-E53D-4493-B01A-D510E1216F7B}"/>
                </a:ext>
              </a:extLst>
            </p:cNvPr>
            <p:cNvSpPr/>
            <p:nvPr userDrawn="1"/>
          </p:nvSpPr>
          <p:spPr>
            <a:xfrm>
              <a:off x="444781" y="5449686"/>
              <a:ext cx="554338" cy="554338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E4633C68-BAA8-40D8-A71C-62341B71DE81}"/>
                </a:ext>
              </a:extLst>
            </p:cNvPr>
            <p:cNvSpPr/>
            <p:nvPr userDrawn="1"/>
          </p:nvSpPr>
          <p:spPr>
            <a:xfrm>
              <a:off x="324020" y="6212271"/>
              <a:ext cx="483184" cy="483184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19828F51-2397-47CE-9FCF-0A449C8C5D8E}"/>
                </a:ext>
              </a:extLst>
            </p:cNvPr>
            <p:cNvSpPr/>
            <p:nvPr userDrawn="1"/>
          </p:nvSpPr>
          <p:spPr>
            <a:xfrm>
              <a:off x="1021878" y="5973809"/>
              <a:ext cx="412030" cy="412030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BC5B46BD-4900-49CC-865B-13643219E2EC}"/>
                </a:ext>
              </a:extLst>
            </p:cNvPr>
            <p:cNvSpPr/>
            <p:nvPr userDrawn="1"/>
          </p:nvSpPr>
          <p:spPr>
            <a:xfrm>
              <a:off x="905488" y="5671033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65ED6451-0FCE-4A4E-B66D-B735BA4BA52F}"/>
                </a:ext>
              </a:extLst>
            </p:cNvPr>
            <p:cNvSpPr/>
            <p:nvPr userDrawn="1"/>
          </p:nvSpPr>
          <p:spPr>
            <a:xfrm>
              <a:off x="869911" y="5429441"/>
              <a:ext cx="103007" cy="103007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1B0E20F6-3582-4A39-B1AB-3613AF4E7265}"/>
                </a:ext>
              </a:extLst>
            </p:cNvPr>
            <p:cNvSpPr/>
            <p:nvPr userDrawn="1"/>
          </p:nvSpPr>
          <p:spPr>
            <a:xfrm>
              <a:off x="0" y="5492354"/>
              <a:ext cx="174162" cy="174162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5AD1EE1C-11BF-4143-A2D8-E2C1EF9CA270}"/>
                </a:ext>
              </a:extLst>
            </p:cNvPr>
            <p:cNvSpPr/>
            <p:nvPr userDrawn="1"/>
          </p:nvSpPr>
          <p:spPr>
            <a:xfrm>
              <a:off x="243600" y="5525187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0B09039D-9731-42BB-B6AF-2C5E7029C47A}"/>
                </a:ext>
              </a:extLst>
            </p:cNvPr>
            <p:cNvSpPr/>
            <p:nvPr userDrawn="1"/>
          </p:nvSpPr>
          <p:spPr>
            <a:xfrm>
              <a:off x="721950" y="4888203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881C018-8E08-4567-B697-AEDA21B765EF}"/>
                </a:ext>
              </a:extLst>
            </p:cNvPr>
            <p:cNvSpPr/>
            <p:nvPr userDrawn="1"/>
          </p:nvSpPr>
          <p:spPr>
            <a:xfrm>
              <a:off x="255460" y="5134350"/>
              <a:ext cx="273445" cy="273445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8DEFC1EF-5E5B-48F7-96E9-429DBF833277}"/>
                </a:ext>
              </a:extLst>
            </p:cNvPr>
            <p:cNvSpPr/>
            <p:nvPr userDrawn="1"/>
          </p:nvSpPr>
          <p:spPr>
            <a:xfrm>
              <a:off x="418339" y="4727142"/>
              <a:ext cx="103007" cy="103007"/>
            </a:xfrm>
            <a:prstGeom prst="ellipse">
              <a:avLst/>
            </a:prstGeom>
            <a:solidFill>
              <a:srgbClr val="F5B317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58B911DC-2903-41F8-98E7-3FCF58517FF8}"/>
                </a:ext>
              </a:extLst>
            </p:cNvPr>
            <p:cNvSpPr/>
            <p:nvPr userDrawn="1"/>
          </p:nvSpPr>
          <p:spPr>
            <a:xfrm>
              <a:off x="1738277" y="5963843"/>
              <a:ext cx="644245" cy="644245"/>
            </a:xfrm>
            <a:prstGeom prst="ellipse">
              <a:avLst/>
            </a:prstGeom>
            <a:solidFill>
              <a:srgbClr val="F5B317">
                <a:alpha val="8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4A2DE427-9AF2-4379-AB66-2868397F4097}"/>
                </a:ext>
              </a:extLst>
            </p:cNvPr>
            <p:cNvSpPr/>
            <p:nvPr userDrawn="1"/>
          </p:nvSpPr>
          <p:spPr>
            <a:xfrm>
              <a:off x="1111503" y="5877048"/>
              <a:ext cx="715400" cy="715400"/>
            </a:xfrm>
            <a:prstGeom prst="ellipse">
              <a:avLst/>
            </a:prstGeom>
            <a:solidFill>
              <a:srgbClr val="F5B317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104FDF75-7BEC-4EAD-B5D2-3D9E4EDC3455}"/>
                </a:ext>
              </a:extLst>
            </p:cNvPr>
            <p:cNvSpPr/>
            <p:nvPr userDrawn="1"/>
          </p:nvSpPr>
          <p:spPr>
            <a:xfrm>
              <a:off x="1395505" y="5434878"/>
              <a:ext cx="554338" cy="554338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457F487-5E3F-4B41-A28F-DE511A3F21E7}"/>
                </a:ext>
              </a:extLst>
            </p:cNvPr>
            <p:cNvSpPr/>
            <p:nvPr userDrawn="1"/>
          </p:nvSpPr>
          <p:spPr>
            <a:xfrm>
              <a:off x="1545363" y="6092240"/>
              <a:ext cx="483184" cy="483184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02559A67-2BC4-438A-B568-2FD3E4C7E2DF}"/>
                </a:ext>
              </a:extLst>
            </p:cNvPr>
            <p:cNvSpPr/>
            <p:nvPr userDrawn="1"/>
          </p:nvSpPr>
          <p:spPr>
            <a:xfrm>
              <a:off x="1782231" y="5655359"/>
              <a:ext cx="412030" cy="412030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8168EA97-B9B1-4F5D-8D71-A55DCEF9352A}"/>
                </a:ext>
              </a:extLst>
            </p:cNvPr>
            <p:cNvSpPr/>
            <p:nvPr userDrawn="1"/>
          </p:nvSpPr>
          <p:spPr>
            <a:xfrm>
              <a:off x="2126831" y="5551002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EF519D70-474B-4D26-B3F4-C888E355704C}"/>
                </a:ext>
              </a:extLst>
            </p:cNvPr>
            <p:cNvSpPr/>
            <p:nvPr userDrawn="1"/>
          </p:nvSpPr>
          <p:spPr>
            <a:xfrm>
              <a:off x="2091254" y="5309410"/>
              <a:ext cx="103007" cy="103007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32B6FF1F-2825-4D28-87E7-1E5B41086661}"/>
                </a:ext>
              </a:extLst>
            </p:cNvPr>
            <p:cNvSpPr/>
            <p:nvPr userDrawn="1"/>
          </p:nvSpPr>
          <p:spPr>
            <a:xfrm>
              <a:off x="1221343" y="5372323"/>
              <a:ext cx="174162" cy="174162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DBE7E0BA-8ECA-49C6-B8E2-2A81B3F6A0C5}"/>
                </a:ext>
              </a:extLst>
            </p:cNvPr>
            <p:cNvSpPr/>
            <p:nvPr userDrawn="1"/>
          </p:nvSpPr>
          <p:spPr>
            <a:xfrm>
              <a:off x="1588179" y="5009764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993D6228-94D7-4CC4-952D-2C9EC9832086}"/>
                </a:ext>
              </a:extLst>
            </p:cNvPr>
            <p:cNvSpPr/>
            <p:nvPr userDrawn="1"/>
          </p:nvSpPr>
          <p:spPr>
            <a:xfrm>
              <a:off x="1943293" y="4768172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FAC7368C-F917-4691-8899-06DFC6D31309}"/>
                </a:ext>
              </a:extLst>
            </p:cNvPr>
            <p:cNvSpPr/>
            <p:nvPr userDrawn="1"/>
          </p:nvSpPr>
          <p:spPr>
            <a:xfrm>
              <a:off x="1786955" y="5204541"/>
              <a:ext cx="273445" cy="273445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46834EC0-DE93-4529-9DAA-1ED3C224D2A1}"/>
                </a:ext>
              </a:extLst>
            </p:cNvPr>
            <p:cNvSpPr/>
            <p:nvPr userDrawn="1"/>
          </p:nvSpPr>
          <p:spPr>
            <a:xfrm>
              <a:off x="1639682" y="4607111"/>
              <a:ext cx="103007" cy="103007"/>
            </a:xfrm>
            <a:prstGeom prst="ellipse">
              <a:avLst/>
            </a:prstGeom>
            <a:solidFill>
              <a:srgbClr val="F5B317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D93F121A-7D76-44C0-8F38-ABBEF9375A1D}"/>
                </a:ext>
              </a:extLst>
            </p:cNvPr>
            <p:cNvSpPr/>
            <p:nvPr userDrawn="1"/>
          </p:nvSpPr>
          <p:spPr>
            <a:xfrm>
              <a:off x="3046951" y="6002069"/>
              <a:ext cx="644245" cy="644245"/>
            </a:xfrm>
            <a:prstGeom prst="ellipse">
              <a:avLst/>
            </a:prstGeom>
            <a:solidFill>
              <a:srgbClr val="F5B317">
                <a:alpha val="8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79A962D8-295F-42E6-929F-545D225DD9DC}"/>
                </a:ext>
              </a:extLst>
            </p:cNvPr>
            <p:cNvSpPr/>
            <p:nvPr userDrawn="1"/>
          </p:nvSpPr>
          <p:spPr>
            <a:xfrm>
              <a:off x="2273966" y="5712047"/>
              <a:ext cx="715400" cy="715400"/>
            </a:xfrm>
            <a:prstGeom prst="ellipse">
              <a:avLst/>
            </a:prstGeom>
            <a:solidFill>
              <a:srgbClr val="F5B317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904932C7-088A-4912-85DD-58429B1EA86E}"/>
                </a:ext>
              </a:extLst>
            </p:cNvPr>
            <p:cNvSpPr/>
            <p:nvPr userDrawn="1"/>
          </p:nvSpPr>
          <p:spPr>
            <a:xfrm>
              <a:off x="2845938" y="5806420"/>
              <a:ext cx="554338" cy="554338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355B5E8F-0551-4EC3-8B9B-1ACBAEE0CF99}"/>
                </a:ext>
              </a:extLst>
            </p:cNvPr>
            <p:cNvSpPr/>
            <p:nvPr userDrawn="1"/>
          </p:nvSpPr>
          <p:spPr>
            <a:xfrm>
              <a:off x="2824760" y="6350856"/>
              <a:ext cx="483184" cy="483184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8B89DE41-04E8-4307-AB19-A062F0CC9C07}"/>
                </a:ext>
              </a:extLst>
            </p:cNvPr>
            <p:cNvSpPr/>
            <p:nvPr userDrawn="1"/>
          </p:nvSpPr>
          <p:spPr>
            <a:xfrm>
              <a:off x="3303220" y="6198093"/>
              <a:ext cx="412030" cy="412030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03ADBA9-8B23-4D26-9C1D-AF1F49720577}"/>
                </a:ext>
              </a:extLst>
            </p:cNvPr>
            <p:cNvSpPr/>
            <p:nvPr userDrawn="1"/>
          </p:nvSpPr>
          <p:spPr>
            <a:xfrm>
              <a:off x="3406228" y="5809618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AAA970CE-2032-481B-A40D-7C728AC31A14}"/>
                </a:ext>
              </a:extLst>
            </p:cNvPr>
            <p:cNvSpPr/>
            <p:nvPr userDrawn="1"/>
          </p:nvSpPr>
          <p:spPr>
            <a:xfrm>
              <a:off x="3370651" y="5568026"/>
              <a:ext cx="103007" cy="103007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56633038-167F-47E9-AF2D-8AF116C9F800}"/>
                </a:ext>
              </a:extLst>
            </p:cNvPr>
            <p:cNvSpPr/>
            <p:nvPr userDrawn="1"/>
          </p:nvSpPr>
          <p:spPr>
            <a:xfrm>
              <a:off x="2544585" y="5475231"/>
              <a:ext cx="174162" cy="174162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2628F16C-C994-4113-B97A-4AB27847079C}"/>
                </a:ext>
              </a:extLst>
            </p:cNvPr>
            <p:cNvSpPr/>
            <p:nvPr userDrawn="1"/>
          </p:nvSpPr>
          <p:spPr>
            <a:xfrm>
              <a:off x="2867576" y="5268380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BCEBF676-C1BF-44AF-B37B-6F15CC9AB355}"/>
                </a:ext>
              </a:extLst>
            </p:cNvPr>
            <p:cNvSpPr/>
            <p:nvPr userDrawn="1"/>
          </p:nvSpPr>
          <p:spPr>
            <a:xfrm>
              <a:off x="3222690" y="5026788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5A706E09-07A1-4650-8C88-660F0BD06298}"/>
                </a:ext>
              </a:extLst>
            </p:cNvPr>
            <p:cNvSpPr/>
            <p:nvPr userDrawn="1"/>
          </p:nvSpPr>
          <p:spPr>
            <a:xfrm>
              <a:off x="3066352" y="5463157"/>
              <a:ext cx="273445" cy="273445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0F7D6D3-7283-43C8-AA2D-C3F9873FB529}"/>
                </a:ext>
              </a:extLst>
            </p:cNvPr>
            <p:cNvSpPr/>
            <p:nvPr userDrawn="1"/>
          </p:nvSpPr>
          <p:spPr>
            <a:xfrm>
              <a:off x="2919079" y="4865727"/>
              <a:ext cx="103007" cy="103007"/>
            </a:xfrm>
            <a:prstGeom prst="ellipse">
              <a:avLst/>
            </a:prstGeom>
            <a:solidFill>
              <a:srgbClr val="F5B317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0F8C2A2C-7406-4897-AE92-A582EDF39957}"/>
                </a:ext>
              </a:extLst>
            </p:cNvPr>
            <p:cNvSpPr/>
            <p:nvPr userDrawn="1"/>
          </p:nvSpPr>
          <p:spPr>
            <a:xfrm>
              <a:off x="3411398" y="5608792"/>
              <a:ext cx="715400" cy="715400"/>
            </a:xfrm>
            <a:prstGeom prst="ellipse">
              <a:avLst/>
            </a:prstGeom>
            <a:solidFill>
              <a:srgbClr val="F5B317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4C586FC3-4B5B-4293-8E39-2B5594E22BB6}"/>
                </a:ext>
              </a:extLst>
            </p:cNvPr>
            <p:cNvSpPr/>
            <p:nvPr userDrawn="1"/>
          </p:nvSpPr>
          <p:spPr>
            <a:xfrm>
              <a:off x="3797075" y="5428847"/>
              <a:ext cx="554338" cy="554338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17C968D5-B05B-4FE8-AF4D-980258ECC917}"/>
                </a:ext>
              </a:extLst>
            </p:cNvPr>
            <p:cNvSpPr/>
            <p:nvPr userDrawn="1"/>
          </p:nvSpPr>
          <p:spPr>
            <a:xfrm>
              <a:off x="3827999" y="6179824"/>
              <a:ext cx="483184" cy="483184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CD35BA67-4344-4FC5-9BD6-625A56A7EEA8}"/>
                </a:ext>
              </a:extLst>
            </p:cNvPr>
            <p:cNvSpPr/>
            <p:nvPr userDrawn="1"/>
          </p:nvSpPr>
          <p:spPr>
            <a:xfrm>
              <a:off x="4159970" y="5938826"/>
              <a:ext cx="412030" cy="412030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55E27B9B-B257-4930-8136-452ED99BF415}"/>
                </a:ext>
              </a:extLst>
            </p:cNvPr>
            <p:cNvSpPr/>
            <p:nvPr userDrawn="1"/>
          </p:nvSpPr>
          <p:spPr>
            <a:xfrm>
              <a:off x="4409467" y="5638586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B9B68B79-ECB1-4B01-A65A-D6529B7AA323}"/>
                </a:ext>
              </a:extLst>
            </p:cNvPr>
            <p:cNvSpPr/>
            <p:nvPr userDrawn="1"/>
          </p:nvSpPr>
          <p:spPr>
            <a:xfrm>
              <a:off x="4373890" y="5396994"/>
              <a:ext cx="103007" cy="103007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23BB1E39-6BBD-4745-935A-A58668AE5E0E}"/>
                </a:ext>
              </a:extLst>
            </p:cNvPr>
            <p:cNvSpPr/>
            <p:nvPr userDrawn="1"/>
          </p:nvSpPr>
          <p:spPr>
            <a:xfrm>
              <a:off x="3503979" y="5459907"/>
              <a:ext cx="174162" cy="174162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4DCCE81-0A13-4312-A4C3-6FB5661768A4}"/>
                </a:ext>
              </a:extLst>
            </p:cNvPr>
            <p:cNvSpPr/>
            <p:nvPr userDrawn="1"/>
          </p:nvSpPr>
          <p:spPr>
            <a:xfrm>
              <a:off x="3870815" y="5097348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6A0904F-894A-4E43-BB29-FEAE44A5FD63}"/>
                </a:ext>
              </a:extLst>
            </p:cNvPr>
            <p:cNvSpPr/>
            <p:nvPr userDrawn="1"/>
          </p:nvSpPr>
          <p:spPr>
            <a:xfrm>
              <a:off x="4225929" y="4855756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6E9EAE50-2C57-49D6-AD2E-EE2BAB1138BD}"/>
                </a:ext>
              </a:extLst>
            </p:cNvPr>
            <p:cNvSpPr/>
            <p:nvPr userDrawn="1"/>
          </p:nvSpPr>
          <p:spPr>
            <a:xfrm>
              <a:off x="4069591" y="5292125"/>
              <a:ext cx="273445" cy="273445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53B66A17-13D4-4784-A1D9-06397013BDC9}"/>
                </a:ext>
              </a:extLst>
            </p:cNvPr>
            <p:cNvSpPr/>
            <p:nvPr userDrawn="1"/>
          </p:nvSpPr>
          <p:spPr>
            <a:xfrm>
              <a:off x="3922318" y="4694695"/>
              <a:ext cx="103007" cy="103007"/>
            </a:xfrm>
            <a:prstGeom prst="ellipse">
              <a:avLst/>
            </a:prstGeom>
            <a:solidFill>
              <a:srgbClr val="F5B317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700F1E10-EB5C-4259-820C-BB891D6F842C}"/>
                </a:ext>
              </a:extLst>
            </p:cNvPr>
            <p:cNvSpPr/>
            <p:nvPr userDrawn="1"/>
          </p:nvSpPr>
          <p:spPr>
            <a:xfrm>
              <a:off x="4608102" y="5815980"/>
              <a:ext cx="644245" cy="644245"/>
            </a:xfrm>
            <a:prstGeom prst="ellipse">
              <a:avLst/>
            </a:prstGeom>
            <a:solidFill>
              <a:srgbClr val="F5B317">
                <a:alpha val="8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8F2892E2-0CA6-4431-A502-80C4E372F9B9}"/>
                </a:ext>
              </a:extLst>
            </p:cNvPr>
            <p:cNvSpPr/>
            <p:nvPr userDrawn="1"/>
          </p:nvSpPr>
          <p:spPr>
            <a:xfrm>
              <a:off x="4960418" y="5568026"/>
              <a:ext cx="554338" cy="554338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8AF5824C-C864-4711-86B2-3F2C1E001658}"/>
                </a:ext>
              </a:extLst>
            </p:cNvPr>
            <p:cNvSpPr/>
            <p:nvPr userDrawn="1"/>
          </p:nvSpPr>
          <p:spPr>
            <a:xfrm>
              <a:off x="4399701" y="6189763"/>
              <a:ext cx="483184" cy="483184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2E642A6D-FF0F-4B0F-B3B7-860E5A97CEDF}"/>
                </a:ext>
              </a:extLst>
            </p:cNvPr>
            <p:cNvSpPr/>
            <p:nvPr userDrawn="1"/>
          </p:nvSpPr>
          <p:spPr>
            <a:xfrm>
              <a:off x="5469802" y="6166240"/>
              <a:ext cx="412030" cy="412030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5E477CB5-1593-42B1-93B2-0F746C7B795F}"/>
                </a:ext>
              </a:extLst>
            </p:cNvPr>
            <p:cNvSpPr/>
            <p:nvPr userDrawn="1"/>
          </p:nvSpPr>
          <p:spPr>
            <a:xfrm>
              <a:off x="5572810" y="5777765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9024D4EB-C6F2-4A56-AC51-768C472DF696}"/>
                </a:ext>
              </a:extLst>
            </p:cNvPr>
            <p:cNvSpPr/>
            <p:nvPr userDrawn="1"/>
          </p:nvSpPr>
          <p:spPr>
            <a:xfrm>
              <a:off x="5537233" y="5536173"/>
              <a:ext cx="103007" cy="103007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27665EAC-7CF6-420F-9D55-8053123A20C2}"/>
                </a:ext>
              </a:extLst>
            </p:cNvPr>
            <p:cNvSpPr/>
            <p:nvPr userDrawn="1"/>
          </p:nvSpPr>
          <p:spPr>
            <a:xfrm>
              <a:off x="4667322" y="5599086"/>
              <a:ext cx="174162" cy="174162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0C57460E-F712-4ABF-8B89-04CCDEE82BC7}"/>
                </a:ext>
              </a:extLst>
            </p:cNvPr>
            <p:cNvSpPr/>
            <p:nvPr userDrawn="1"/>
          </p:nvSpPr>
          <p:spPr>
            <a:xfrm>
              <a:off x="5034158" y="5236527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F4DEBC3B-7928-485D-9AD4-C091A3D8D422}"/>
                </a:ext>
              </a:extLst>
            </p:cNvPr>
            <p:cNvSpPr/>
            <p:nvPr userDrawn="1"/>
          </p:nvSpPr>
          <p:spPr>
            <a:xfrm>
              <a:off x="5389272" y="4994935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5BDFA2A2-B824-430D-9FEE-79BC6F90EA67}"/>
                </a:ext>
              </a:extLst>
            </p:cNvPr>
            <p:cNvSpPr/>
            <p:nvPr userDrawn="1"/>
          </p:nvSpPr>
          <p:spPr>
            <a:xfrm>
              <a:off x="5232934" y="5431304"/>
              <a:ext cx="273445" cy="273445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5AD14E96-937B-4369-9C8E-EE8A2F672796}"/>
                </a:ext>
              </a:extLst>
            </p:cNvPr>
            <p:cNvSpPr/>
            <p:nvPr userDrawn="1"/>
          </p:nvSpPr>
          <p:spPr>
            <a:xfrm>
              <a:off x="5085661" y="4833874"/>
              <a:ext cx="103007" cy="103007"/>
            </a:xfrm>
            <a:prstGeom prst="ellipse">
              <a:avLst/>
            </a:prstGeom>
            <a:solidFill>
              <a:srgbClr val="F5B317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A72C0D6F-0E4E-4C47-A94D-FD961FBCE128}"/>
                </a:ext>
              </a:extLst>
            </p:cNvPr>
            <p:cNvSpPr/>
            <p:nvPr userDrawn="1"/>
          </p:nvSpPr>
          <p:spPr>
            <a:xfrm>
              <a:off x="5930466" y="5961177"/>
              <a:ext cx="644245" cy="644245"/>
            </a:xfrm>
            <a:prstGeom prst="ellipse">
              <a:avLst/>
            </a:prstGeom>
            <a:solidFill>
              <a:srgbClr val="F5B317">
                <a:alpha val="8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B4FAC681-141F-4B28-860E-8F4F6E95795E}"/>
                </a:ext>
              </a:extLst>
            </p:cNvPr>
            <p:cNvSpPr/>
            <p:nvPr userDrawn="1"/>
          </p:nvSpPr>
          <p:spPr>
            <a:xfrm>
              <a:off x="5282540" y="5906405"/>
              <a:ext cx="715400" cy="715400"/>
            </a:xfrm>
            <a:prstGeom prst="ellipse">
              <a:avLst/>
            </a:prstGeom>
            <a:solidFill>
              <a:srgbClr val="F5B317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09A75AFE-045C-4398-95B9-5EB7B318E127}"/>
                </a:ext>
              </a:extLst>
            </p:cNvPr>
            <p:cNvSpPr/>
            <p:nvPr userDrawn="1"/>
          </p:nvSpPr>
          <p:spPr>
            <a:xfrm>
              <a:off x="5917746" y="5750912"/>
              <a:ext cx="554338" cy="554338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BEE385DA-194B-455F-8E44-DE4C57BBB7DC}"/>
                </a:ext>
              </a:extLst>
            </p:cNvPr>
            <p:cNvSpPr/>
            <p:nvPr userDrawn="1"/>
          </p:nvSpPr>
          <p:spPr>
            <a:xfrm>
              <a:off x="6474649" y="5913982"/>
              <a:ext cx="483184" cy="483184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7E0036F8-FA61-462D-8D1A-C1ACCB0F0FE0}"/>
                </a:ext>
              </a:extLst>
            </p:cNvPr>
            <p:cNvSpPr/>
            <p:nvPr userDrawn="1"/>
          </p:nvSpPr>
          <p:spPr>
            <a:xfrm>
              <a:off x="6633145" y="6305419"/>
              <a:ext cx="412030" cy="412030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72296608-F5F5-4481-8D30-8768FE862B36}"/>
                </a:ext>
              </a:extLst>
            </p:cNvPr>
            <p:cNvSpPr/>
            <p:nvPr userDrawn="1"/>
          </p:nvSpPr>
          <p:spPr>
            <a:xfrm>
              <a:off x="6854826" y="5778359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453D7474-2947-489E-ADF6-4953368109DD}"/>
                </a:ext>
              </a:extLst>
            </p:cNvPr>
            <p:cNvSpPr/>
            <p:nvPr userDrawn="1"/>
          </p:nvSpPr>
          <p:spPr>
            <a:xfrm>
              <a:off x="6700576" y="5675352"/>
              <a:ext cx="103007" cy="103007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09E4F4E4-F967-4CBC-AB4C-F1A4A4D40B1C}"/>
                </a:ext>
              </a:extLst>
            </p:cNvPr>
            <p:cNvSpPr/>
            <p:nvPr userDrawn="1"/>
          </p:nvSpPr>
          <p:spPr>
            <a:xfrm>
              <a:off x="5830665" y="5738265"/>
              <a:ext cx="174162" cy="174162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8352697-C41A-4A68-9B9A-5DC06D16B300}"/>
                </a:ext>
              </a:extLst>
            </p:cNvPr>
            <p:cNvSpPr/>
            <p:nvPr userDrawn="1"/>
          </p:nvSpPr>
          <p:spPr>
            <a:xfrm>
              <a:off x="6197501" y="5375706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BE386474-30E6-402C-9385-3DD834FC469D}"/>
                </a:ext>
              </a:extLst>
            </p:cNvPr>
            <p:cNvSpPr/>
            <p:nvPr userDrawn="1"/>
          </p:nvSpPr>
          <p:spPr>
            <a:xfrm>
              <a:off x="6552615" y="5134114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2F0D641D-6C77-4B93-B657-1DF95F521FD5}"/>
                </a:ext>
              </a:extLst>
            </p:cNvPr>
            <p:cNvSpPr/>
            <p:nvPr userDrawn="1"/>
          </p:nvSpPr>
          <p:spPr>
            <a:xfrm>
              <a:off x="6396277" y="5570483"/>
              <a:ext cx="273445" cy="273445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C59882AC-1341-45F9-B0D1-C3F19FB2F24B}"/>
                </a:ext>
              </a:extLst>
            </p:cNvPr>
            <p:cNvSpPr/>
            <p:nvPr userDrawn="1"/>
          </p:nvSpPr>
          <p:spPr>
            <a:xfrm>
              <a:off x="6249004" y="4973053"/>
              <a:ext cx="103007" cy="103007"/>
            </a:xfrm>
            <a:prstGeom prst="ellipse">
              <a:avLst/>
            </a:prstGeom>
            <a:solidFill>
              <a:srgbClr val="F5B317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E919621B-4C0B-461D-9C76-A05100CD821F}"/>
                </a:ext>
              </a:extLst>
            </p:cNvPr>
            <p:cNvSpPr/>
            <p:nvPr userDrawn="1"/>
          </p:nvSpPr>
          <p:spPr>
            <a:xfrm>
              <a:off x="7380735" y="5803398"/>
              <a:ext cx="644245" cy="644245"/>
            </a:xfrm>
            <a:prstGeom prst="ellipse">
              <a:avLst/>
            </a:prstGeom>
            <a:solidFill>
              <a:srgbClr val="F5B317">
                <a:alpha val="8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C8A819EF-AB76-4602-8D2C-AB322651597E}"/>
                </a:ext>
              </a:extLst>
            </p:cNvPr>
            <p:cNvSpPr/>
            <p:nvPr userDrawn="1"/>
          </p:nvSpPr>
          <p:spPr>
            <a:xfrm>
              <a:off x="7023035" y="5767820"/>
              <a:ext cx="715400" cy="715400"/>
            </a:xfrm>
            <a:prstGeom prst="ellipse">
              <a:avLst/>
            </a:prstGeom>
            <a:solidFill>
              <a:srgbClr val="F5B317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BAD22293-C439-4C6C-A602-4BBA98C05DD5}"/>
                </a:ext>
              </a:extLst>
            </p:cNvPr>
            <p:cNvSpPr/>
            <p:nvPr userDrawn="1"/>
          </p:nvSpPr>
          <p:spPr>
            <a:xfrm>
              <a:off x="7309581" y="5490651"/>
              <a:ext cx="554338" cy="554338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E89AAD4C-BB99-48C6-B2A6-D28E21584A97}"/>
                </a:ext>
              </a:extLst>
            </p:cNvPr>
            <p:cNvSpPr/>
            <p:nvPr userDrawn="1"/>
          </p:nvSpPr>
          <p:spPr>
            <a:xfrm>
              <a:off x="5054049" y="6175903"/>
              <a:ext cx="483184" cy="483184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B9352FE2-85C5-48FB-B7D5-09AC6C32C1AA}"/>
                </a:ext>
              </a:extLst>
            </p:cNvPr>
            <p:cNvSpPr/>
            <p:nvPr userDrawn="1"/>
          </p:nvSpPr>
          <p:spPr>
            <a:xfrm>
              <a:off x="7818965" y="6088865"/>
              <a:ext cx="412030" cy="412030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94616EFA-CAA6-4E79-BA66-65D5C76C0481}"/>
                </a:ext>
              </a:extLst>
            </p:cNvPr>
            <p:cNvSpPr/>
            <p:nvPr userDrawn="1"/>
          </p:nvSpPr>
          <p:spPr>
            <a:xfrm>
              <a:off x="7921973" y="5700390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BF64276D-93CE-44CC-967F-884BA0EC8407}"/>
                </a:ext>
              </a:extLst>
            </p:cNvPr>
            <p:cNvSpPr/>
            <p:nvPr userDrawn="1"/>
          </p:nvSpPr>
          <p:spPr>
            <a:xfrm>
              <a:off x="7886396" y="5458798"/>
              <a:ext cx="103007" cy="103007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389B3077-DFF3-4014-9F19-C613677A7720}"/>
                </a:ext>
              </a:extLst>
            </p:cNvPr>
            <p:cNvSpPr/>
            <p:nvPr userDrawn="1"/>
          </p:nvSpPr>
          <p:spPr>
            <a:xfrm>
              <a:off x="7016485" y="5521711"/>
              <a:ext cx="174162" cy="174162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35C6A173-E649-431F-AE1E-417F3CE38CD9}"/>
                </a:ext>
              </a:extLst>
            </p:cNvPr>
            <p:cNvSpPr/>
            <p:nvPr userDrawn="1"/>
          </p:nvSpPr>
          <p:spPr>
            <a:xfrm>
              <a:off x="7383321" y="5159152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5B55DCFC-43A5-4DC6-8024-0B8E4E4F836E}"/>
                </a:ext>
              </a:extLst>
            </p:cNvPr>
            <p:cNvSpPr/>
            <p:nvPr userDrawn="1"/>
          </p:nvSpPr>
          <p:spPr>
            <a:xfrm>
              <a:off x="7738435" y="4917560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3713DB3F-0E30-4CFF-A894-506668C12DFD}"/>
                </a:ext>
              </a:extLst>
            </p:cNvPr>
            <p:cNvSpPr/>
            <p:nvPr userDrawn="1"/>
          </p:nvSpPr>
          <p:spPr>
            <a:xfrm>
              <a:off x="7582097" y="5353929"/>
              <a:ext cx="273445" cy="273445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E161B545-CC4E-44BA-8507-8903067D156A}"/>
                </a:ext>
              </a:extLst>
            </p:cNvPr>
            <p:cNvSpPr/>
            <p:nvPr userDrawn="1"/>
          </p:nvSpPr>
          <p:spPr>
            <a:xfrm>
              <a:off x="7434824" y="4756499"/>
              <a:ext cx="103007" cy="103007"/>
            </a:xfrm>
            <a:prstGeom prst="ellipse">
              <a:avLst/>
            </a:prstGeom>
            <a:solidFill>
              <a:srgbClr val="F5B317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FDA70D25-804C-4C2B-8C14-FC64B0681509}"/>
                </a:ext>
              </a:extLst>
            </p:cNvPr>
            <p:cNvSpPr/>
            <p:nvPr userDrawn="1"/>
          </p:nvSpPr>
          <p:spPr>
            <a:xfrm>
              <a:off x="8500514" y="5973809"/>
              <a:ext cx="644245" cy="644245"/>
            </a:xfrm>
            <a:prstGeom prst="ellipse">
              <a:avLst/>
            </a:prstGeom>
            <a:solidFill>
              <a:srgbClr val="F5B317">
                <a:alpha val="8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765786AC-E831-47BF-8B80-3D989A9E7D8C}"/>
                </a:ext>
              </a:extLst>
            </p:cNvPr>
            <p:cNvSpPr/>
            <p:nvPr userDrawn="1"/>
          </p:nvSpPr>
          <p:spPr>
            <a:xfrm>
              <a:off x="7943292" y="5718020"/>
              <a:ext cx="715400" cy="715400"/>
            </a:xfrm>
            <a:prstGeom prst="ellipse">
              <a:avLst/>
            </a:prstGeom>
            <a:solidFill>
              <a:srgbClr val="F5B317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CE43DECB-13C7-45FA-8F6D-B1060E9C1ACC}"/>
                </a:ext>
              </a:extLst>
            </p:cNvPr>
            <p:cNvSpPr/>
            <p:nvPr userDrawn="1"/>
          </p:nvSpPr>
          <p:spPr>
            <a:xfrm>
              <a:off x="8229838" y="5440851"/>
              <a:ext cx="554338" cy="554338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CC5DE94A-93B2-4FBA-8D00-7B7D42FABDDC}"/>
                </a:ext>
              </a:extLst>
            </p:cNvPr>
            <p:cNvSpPr/>
            <p:nvPr userDrawn="1"/>
          </p:nvSpPr>
          <p:spPr>
            <a:xfrm>
              <a:off x="8260762" y="6191828"/>
              <a:ext cx="483184" cy="483184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72705135-ACBF-4A90-9B17-58A4D7DE326B}"/>
                </a:ext>
              </a:extLst>
            </p:cNvPr>
            <p:cNvSpPr/>
            <p:nvPr userDrawn="1"/>
          </p:nvSpPr>
          <p:spPr>
            <a:xfrm>
              <a:off x="8674526" y="5798009"/>
              <a:ext cx="412030" cy="412030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DCF25690-F60D-4AC8-B350-2329FBF02B48}"/>
                </a:ext>
              </a:extLst>
            </p:cNvPr>
            <p:cNvSpPr/>
            <p:nvPr userDrawn="1"/>
          </p:nvSpPr>
          <p:spPr>
            <a:xfrm>
              <a:off x="8842230" y="5650590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45E036A9-68C9-4729-8BD9-CD585BB21BE0}"/>
                </a:ext>
              </a:extLst>
            </p:cNvPr>
            <p:cNvSpPr/>
            <p:nvPr userDrawn="1"/>
          </p:nvSpPr>
          <p:spPr>
            <a:xfrm>
              <a:off x="8806653" y="5408998"/>
              <a:ext cx="103007" cy="103007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0031737B-6E38-4D6C-A9AB-8F4A9350166D}"/>
                </a:ext>
              </a:extLst>
            </p:cNvPr>
            <p:cNvSpPr/>
            <p:nvPr userDrawn="1"/>
          </p:nvSpPr>
          <p:spPr>
            <a:xfrm>
              <a:off x="7936742" y="5471911"/>
              <a:ext cx="174162" cy="174162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BAC2C369-AB28-4C85-A98C-8E54E0E9BDC9}"/>
                </a:ext>
              </a:extLst>
            </p:cNvPr>
            <p:cNvSpPr/>
            <p:nvPr userDrawn="1"/>
          </p:nvSpPr>
          <p:spPr>
            <a:xfrm>
              <a:off x="8303578" y="5109352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07DF58B2-9AA0-45DA-BF78-12CF64F7D2D3}"/>
                </a:ext>
              </a:extLst>
            </p:cNvPr>
            <p:cNvSpPr/>
            <p:nvPr userDrawn="1"/>
          </p:nvSpPr>
          <p:spPr>
            <a:xfrm>
              <a:off x="8658692" y="4867760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E29EBCE7-226B-4123-9923-D7E71E613177}"/>
                </a:ext>
              </a:extLst>
            </p:cNvPr>
            <p:cNvSpPr/>
            <p:nvPr userDrawn="1"/>
          </p:nvSpPr>
          <p:spPr>
            <a:xfrm>
              <a:off x="8502354" y="5304129"/>
              <a:ext cx="273445" cy="273445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BD6243F0-769A-489E-93BF-5F22683346F0}"/>
                </a:ext>
              </a:extLst>
            </p:cNvPr>
            <p:cNvSpPr/>
            <p:nvPr userDrawn="1"/>
          </p:nvSpPr>
          <p:spPr>
            <a:xfrm>
              <a:off x="8355081" y="4706699"/>
              <a:ext cx="103007" cy="103007"/>
            </a:xfrm>
            <a:prstGeom prst="ellipse">
              <a:avLst/>
            </a:prstGeom>
            <a:solidFill>
              <a:srgbClr val="F5B317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6E82E0FD-AC0E-41A1-AFC2-B99E5A671E37}"/>
                </a:ext>
              </a:extLst>
            </p:cNvPr>
            <p:cNvSpPr/>
            <p:nvPr userDrawn="1"/>
          </p:nvSpPr>
          <p:spPr>
            <a:xfrm>
              <a:off x="1740579" y="5162164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EDA2CBC-437D-4B74-B934-1ED7143CBCB0}"/>
              </a:ext>
            </a:extLst>
          </p:cNvPr>
          <p:cNvSpPr/>
          <p:nvPr/>
        </p:nvSpPr>
        <p:spPr>
          <a:xfrm>
            <a:off x="4366" y="3799743"/>
            <a:ext cx="12183267" cy="3058257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132B0FB-D0D5-4178-AE7F-12ADD9730842}"/>
              </a:ext>
            </a:extLst>
          </p:cNvPr>
          <p:cNvGrpSpPr/>
          <p:nvPr/>
        </p:nvGrpSpPr>
        <p:grpSpPr>
          <a:xfrm>
            <a:off x="2961548" y="1767574"/>
            <a:ext cx="1997216" cy="1477328"/>
            <a:chOff x="3017859" y="4283314"/>
            <a:chExt cx="1890849" cy="147732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4C5258E-EA81-4D4A-BC36-7180CEF1D6FD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44754D2-BCE0-4281-9E79-DFA55FCF228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BDAD455-87BE-4B18-B835-F9F36C715D82}"/>
              </a:ext>
            </a:extLst>
          </p:cNvPr>
          <p:cNvGrpSpPr/>
          <p:nvPr/>
        </p:nvGrpSpPr>
        <p:grpSpPr>
          <a:xfrm>
            <a:off x="5083457" y="1767574"/>
            <a:ext cx="1997216" cy="1477328"/>
            <a:chOff x="3017859" y="4283314"/>
            <a:chExt cx="1890849" cy="147732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5E908EF-C007-46A2-9789-1D1F4FBAD0EE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6CF6B91-E223-423E-813F-D33718319923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A12876F-677E-4078-9AF9-5F36CA775638}"/>
              </a:ext>
            </a:extLst>
          </p:cNvPr>
          <p:cNvGrpSpPr/>
          <p:nvPr/>
        </p:nvGrpSpPr>
        <p:grpSpPr>
          <a:xfrm>
            <a:off x="7205366" y="1767574"/>
            <a:ext cx="1997216" cy="1477328"/>
            <a:chOff x="3017859" y="4283314"/>
            <a:chExt cx="1890849" cy="1477328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766A074-DA0B-4E14-9DA6-156975E9F24A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B7BFB66-BDAD-424C-A325-4C27B94A0DD7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FF1EF00-5C6A-4A34-B611-9EA330371E06}"/>
              </a:ext>
            </a:extLst>
          </p:cNvPr>
          <p:cNvGrpSpPr/>
          <p:nvPr/>
        </p:nvGrpSpPr>
        <p:grpSpPr>
          <a:xfrm>
            <a:off x="9327276" y="1767574"/>
            <a:ext cx="1997216" cy="1477328"/>
            <a:chOff x="3017859" y="4283314"/>
            <a:chExt cx="1890849" cy="1477328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D77CE7D-1BEF-4754-8313-5D22061989C4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8492CA4-25E7-4676-8E67-91F019B1DAED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33">
            <a:extLst>
              <a:ext uri="{FF2B5EF4-FFF2-40B4-BE49-F238E27FC236}">
                <a16:creationId xmlns:a16="http://schemas.microsoft.com/office/drawing/2014/main" id="{BD6402C4-A3FE-4C46-8EA7-82C6EE66898D}"/>
              </a:ext>
            </a:extLst>
          </p:cNvPr>
          <p:cNvGrpSpPr/>
          <p:nvPr/>
        </p:nvGrpSpPr>
        <p:grpSpPr>
          <a:xfrm>
            <a:off x="839639" y="1767574"/>
            <a:ext cx="1997216" cy="1477328"/>
            <a:chOff x="3017859" y="4283314"/>
            <a:chExt cx="1890849" cy="1477328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0655F76-0A89-4400-B3FC-A82FA8922DA2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D546DC1-5B4E-463A-8CF0-9A38CD5DE5A7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8" name="Freeform: Shape 147">
            <a:extLst>
              <a:ext uri="{FF2B5EF4-FFF2-40B4-BE49-F238E27FC236}">
                <a16:creationId xmlns:a16="http://schemas.microsoft.com/office/drawing/2014/main" id="{01318A22-1707-4392-96A3-01C37F972A1F}"/>
              </a:ext>
            </a:extLst>
          </p:cNvPr>
          <p:cNvSpPr/>
          <p:nvPr/>
        </p:nvSpPr>
        <p:spPr>
          <a:xfrm>
            <a:off x="927088" y="3303649"/>
            <a:ext cx="1822866" cy="3505508"/>
          </a:xfrm>
          <a:custGeom>
            <a:avLst/>
            <a:gdLst>
              <a:gd name="connsiteX0" fmla="*/ 214610 w 1505111"/>
              <a:gd name="connsiteY0" fmla="*/ 1743731 h 2894443"/>
              <a:gd name="connsiteX1" fmla="*/ 336880 w 1505111"/>
              <a:gd name="connsiteY1" fmla="*/ 1764573 h 2894443"/>
              <a:gd name="connsiteX2" fmla="*/ 214610 w 1505111"/>
              <a:gd name="connsiteY2" fmla="*/ 1743731 h 2894443"/>
              <a:gd name="connsiteX3" fmla="*/ 491800 w 1505111"/>
              <a:gd name="connsiteY3" fmla="*/ 654421 h 2894443"/>
              <a:gd name="connsiteX4" fmla="*/ 561967 w 1505111"/>
              <a:gd name="connsiteY4" fmla="*/ 684988 h 2894443"/>
              <a:gd name="connsiteX5" fmla="*/ 491800 w 1505111"/>
              <a:gd name="connsiteY5" fmla="*/ 654421 h 2894443"/>
              <a:gd name="connsiteX6" fmla="*/ 748150 w 1505111"/>
              <a:gd name="connsiteY6" fmla="*/ 549518 h 2894443"/>
              <a:gd name="connsiteX7" fmla="*/ 744676 w 1505111"/>
              <a:gd name="connsiteY7" fmla="*/ 564108 h 2894443"/>
              <a:gd name="connsiteX8" fmla="*/ 748150 w 1505111"/>
              <a:gd name="connsiteY8" fmla="*/ 549518 h 2894443"/>
              <a:gd name="connsiteX9" fmla="*/ 730782 w 1505111"/>
              <a:gd name="connsiteY9" fmla="*/ 420997 h 2894443"/>
              <a:gd name="connsiteX10" fmla="*/ 745371 w 1505111"/>
              <a:gd name="connsiteY10" fmla="*/ 432112 h 2894443"/>
              <a:gd name="connsiteX11" fmla="*/ 730782 w 1505111"/>
              <a:gd name="connsiteY11" fmla="*/ 420997 h 2894443"/>
              <a:gd name="connsiteX12" fmla="*/ 809285 w 1505111"/>
              <a:gd name="connsiteY12" fmla="*/ 337631 h 2894443"/>
              <a:gd name="connsiteX13" fmla="*/ 772465 w 1505111"/>
              <a:gd name="connsiteY13" fmla="*/ 367503 h 2894443"/>
              <a:gd name="connsiteX14" fmla="*/ 809285 w 1505111"/>
              <a:gd name="connsiteY14" fmla="*/ 337631 h 2894443"/>
              <a:gd name="connsiteX15" fmla="*/ 624491 w 1505111"/>
              <a:gd name="connsiteY15" fmla="*/ 289696 h 2894443"/>
              <a:gd name="connsiteX16" fmla="*/ 634217 w 1505111"/>
              <a:gd name="connsiteY16" fmla="*/ 312621 h 2894443"/>
              <a:gd name="connsiteX17" fmla="*/ 624491 w 1505111"/>
              <a:gd name="connsiteY17" fmla="*/ 289696 h 2894443"/>
              <a:gd name="connsiteX18" fmla="*/ 641164 w 1505111"/>
              <a:gd name="connsiteY18" fmla="*/ 204246 h 2894443"/>
              <a:gd name="connsiteX19" fmla="*/ 657142 w 1505111"/>
              <a:gd name="connsiteY19" fmla="*/ 233424 h 2894443"/>
              <a:gd name="connsiteX20" fmla="*/ 641164 w 1505111"/>
              <a:gd name="connsiteY20" fmla="*/ 204246 h 2894443"/>
              <a:gd name="connsiteX21" fmla="*/ 687015 w 1505111"/>
              <a:gd name="connsiteY21" fmla="*/ 0 h 2894443"/>
              <a:gd name="connsiteX22" fmla="*/ 721751 w 1505111"/>
              <a:gd name="connsiteY22" fmla="*/ 76419 h 2894443"/>
              <a:gd name="connsiteX23" fmla="*/ 718277 w 1505111"/>
              <a:gd name="connsiteY23" fmla="*/ 134775 h 2894443"/>
              <a:gd name="connsiteX24" fmla="*/ 771075 w 1505111"/>
              <a:gd name="connsiteY24" fmla="*/ 129911 h 2894443"/>
              <a:gd name="connsiteX25" fmla="*/ 806506 w 1505111"/>
              <a:gd name="connsiteY25" fmla="*/ 149363 h 2894443"/>
              <a:gd name="connsiteX26" fmla="*/ 762739 w 1505111"/>
              <a:gd name="connsiteY26" fmla="*/ 178541 h 2894443"/>
              <a:gd name="connsiteX27" fmla="*/ 766907 w 1505111"/>
              <a:gd name="connsiteY27" fmla="*/ 229950 h 2894443"/>
              <a:gd name="connsiteX28" fmla="*/ 750234 w 1505111"/>
              <a:gd name="connsiteY28" fmla="*/ 323737 h 2894443"/>
              <a:gd name="connsiteX29" fmla="*/ 907934 w 1505111"/>
              <a:gd name="connsiteY29" fmla="*/ 212583 h 2894443"/>
              <a:gd name="connsiteX30" fmla="*/ 890566 w 1505111"/>
              <a:gd name="connsiteY30" fmla="*/ 298032 h 2894443"/>
              <a:gd name="connsiteX31" fmla="*/ 855830 w 1505111"/>
              <a:gd name="connsiteY31" fmla="*/ 369588 h 2894443"/>
              <a:gd name="connsiteX32" fmla="*/ 851662 w 1505111"/>
              <a:gd name="connsiteY32" fmla="*/ 425165 h 2894443"/>
              <a:gd name="connsiteX33" fmla="*/ 1007973 w 1505111"/>
              <a:gd name="connsiteY33" fmla="*/ 481436 h 2894443"/>
              <a:gd name="connsiteX34" fmla="*/ 902376 w 1505111"/>
              <a:gd name="connsiteY34" fmla="*/ 525204 h 2894443"/>
              <a:gd name="connsiteX35" fmla="*/ 788443 w 1505111"/>
              <a:gd name="connsiteY35" fmla="*/ 486300 h 2894443"/>
              <a:gd name="connsiteX36" fmla="*/ 738424 w 1505111"/>
              <a:gd name="connsiteY36" fmla="*/ 473100 h 2894443"/>
              <a:gd name="connsiteX37" fmla="*/ 819705 w 1505111"/>
              <a:gd name="connsiteY37" fmla="*/ 546045 h 2894443"/>
              <a:gd name="connsiteX38" fmla="*/ 989215 w 1505111"/>
              <a:gd name="connsiteY38" fmla="*/ 577307 h 2894443"/>
              <a:gd name="connsiteX39" fmla="*/ 1074665 w 1505111"/>
              <a:gd name="connsiteY39" fmla="*/ 601622 h 2894443"/>
              <a:gd name="connsiteX40" fmla="*/ 980879 w 1505111"/>
              <a:gd name="connsiteY40" fmla="*/ 628021 h 2894443"/>
              <a:gd name="connsiteX41" fmla="*/ 946143 w 1505111"/>
              <a:gd name="connsiteY41" fmla="*/ 639831 h 2894443"/>
              <a:gd name="connsiteX42" fmla="*/ 837073 w 1505111"/>
              <a:gd name="connsiteY42" fmla="*/ 653725 h 2894443"/>
              <a:gd name="connsiteX43" fmla="*/ 1031593 w 1505111"/>
              <a:gd name="connsiteY43" fmla="*/ 679430 h 2894443"/>
              <a:gd name="connsiteX44" fmla="*/ 1112180 w 1505111"/>
              <a:gd name="connsiteY44" fmla="*/ 701661 h 2894443"/>
              <a:gd name="connsiteX45" fmla="*/ 1094812 w 1505111"/>
              <a:gd name="connsiteY45" fmla="*/ 753764 h 2894443"/>
              <a:gd name="connsiteX46" fmla="*/ 1020478 w 1505111"/>
              <a:gd name="connsiteY46" fmla="*/ 793363 h 2894443"/>
              <a:gd name="connsiteX47" fmla="*/ 950311 w 1505111"/>
              <a:gd name="connsiteY47" fmla="*/ 803784 h 2894443"/>
              <a:gd name="connsiteX48" fmla="*/ 816926 w 1505111"/>
              <a:gd name="connsiteY48" fmla="*/ 793363 h 2894443"/>
              <a:gd name="connsiteX49" fmla="*/ 1045487 w 1505111"/>
              <a:gd name="connsiteY49" fmla="*/ 834351 h 2894443"/>
              <a:gd name="connsiteX50" fmla="*/ 1157336 w 1505111"/>
              <a:gd name="connsiteY50" fmla="*/ 876729 h 2894443"/>
              <a:gd name="connsiteX51" fmla="*/ 1138579 w 1505111"/>
              <a:gd name="connsiteY51" fmla="*/ 963568 h 2894443"/>
              <a:gd name="connsiteX52" fmla="*/ 930165 w 1505111"/>
              <a:gd name="connsiteY52" fmla="*/ 987188 h 2894443"/>
              <a:gd name="connsiteX53" fmla="*/ 1103843 w 1505111"/>
              <a:gd name="connsiteY53" fmla="*/ 1007335 h 2894443"/>
              <a:gd name="connsiteX54" fmla="*/ 1117738 w 1505111"/>
              <a:gd name="connsiteY54" fmla="*/ 1042071 h 2894443"/>
              <a:gd name="connsiteX55" fmla="*/ 1233060 w 1505111"/>
              <a:gd name="connsiteY55" fmla="*/ 1059438 h 2894443"/>
              <a:gd name="connsiteX56" fmla="*/ 1103148 w 1505111"/>
              <a:gd name="connsiteY56" fmla="*/ 1130299 h 2894443"/>
              <a:gd name="connsiteX57" fmla="*/ 1043403 w 1505111"/>
              <a:gd name="connsiteY57" fmla="*/ 1171287 h 2894443"/>
              <a:gd name="connsiteX58" fmla="*/ 1196935 w 1505111"/>
              <a:gd name="connsiteY58" fmla="*/ 1199770 h 2894443"/>
              <a:gd name="connsiteX59" fmla="*/ 1190682 w 1505111"/>
              <a:gd name="connsiteY59" fmla="*/ 1229643 h 2894443"/>
              <a:gd name="connsiteX60" fmla="*/ 1155946 w 1505111"/>
              <a:gd name="connsiteY60" fmla="*/ 1256042 h 2894443"/>
              <a:gd name="connsiteX61" fmla="*/ 1324762 w 1505111"/>
              <a:gd name="connsiteY61" fmla="*/ 1262294 h 2894443"/>
              <a:gd name="connsiteX62" fmla="*/ 1162199 w 1505111"/>
              <a:gd name="connsiteY62" fmla="*/ 1358165 h 2894443"/>
              <a:gd name="connsiteX63" fmla="*/ 1362971 w 1505111"/>
              <a:gd name="connsiteY63" fmla="*/ 1406100 h 2894443"/>
              <a:gd name="connsiteX64" fmla="*/ 1334488 w 1505111"/>
              <a:gd name="connsiteY64" fmla="*/ 1454035 h 2894443"/>
              <a:gd name="connsiteX65" fmla="*/ 1313647 w 1505111"/>
              <a:gd name="connsiteY65" fmla="*/ 1473487 h 2894443"/>
              <a:gd name="connsiteX66" fmla="*/ 1234449 w 1505111"/>
              <a:gd name="connsiteY66" fmla="*/ 1498497 h 2894443"/>
              <a:gd name="connsiteX67" fmla="*/ 1463705 w 1505111"/>
              <a:gd name="connsiteY67" fmla="*/ 1544348 h 2894443"/>
              <a:gd name="connsiteX68" fmla="*/ 1449811 w 1505111"/>
              <a:gd name="connsiteY68" fmla="*/ 1569358 h 2894443"/>
              <a:gd name="connsiteX69" fmla="*/ 1324762 w 1505111"/>
              <a:gd name="connsiteY69" fmla="*/ 1665923 h 2894443"/>
              <a:gd name="connsiteX70" fmla="*/ 1128853 w 1505111"/>
              <a:gd name="connsiteY70" fmla="*/ 1659670 h 2894443"/>
              <a:gd name="connsiteX71" fmla="*/ 1124685 w 1505111"/>
              <a:gd name="connsiteY71" fmla="*/ 1693017 h 2894443"/>
              <a:gd name="connsiteX72" fmla="*/ 1448421 w 1505111"/>
              <a:gd name="connsiteY72" fmla="*/ 1736089 h 2894443"/>
              <a:gd name="connsiteX73" fmla="*/ 1453979 w 1505111"/>
              <a:gd name="connsiteY73" fmla="*/ 1757625 h 2894443"/>
              <a:gd name="connsiteX74" fmla="*/ 1408822 w 1505111"/>
              <a:gd name="connsiteY74" fmla="*/ 1781246 h 2894443"/>
              <a:gd name="connsiteX75" fmla="*/ 1325456 w 1505111"/>
              <a:gd name="connsiteY75" fmla="*/ 1866695 h 2894443"/>
              <a:gd name="connsiteX76" fmla="*/ 1155946 w 1505111"/>
              <a:gd name="connsiteY76" fmla="*/ 1843770 h 2894443"/>
              <a:gd name="connsiteX77" fmla="*/ 1087170 w 1505111"/>
              <a:gd name="connsiteY77" fmla="*/ 1846549 h 2894443"/>
              <a:gd name="connsiteX78" fmla="*/ 1302531 w 1505111"/>
              <a:gd name="connsiteY78" fmla="*/ 1928525 h 2894443"/>
              <a:gd name="connsiteX79" fmla="*/ 1412296 w 1505111"/>
              <a:gd name="connsiteY79" fmla="*/ 1924357 h 2894443"/>
              <a:gd name="connsiteX80" fmla="*/ 1459537 w 1505111"/>
              <a:gd name="connsiteY80" fmla="*/ 1942419 h 2894443"/>
              <a:gd name="connsiteX81" fmla="*/ 1480378 w 1505111"/>
              <a:gd name="connsiteY81" fmla="*/ 1972292 h 2894443"/>
              <a:gd name="connsiteX82" fmla="*/ 1476904 w 1505111"/>
              <a:gd name="connsiteY82" fmla="*/ 2006333 h 2894443"/>
              <a:gd name="connsiteX83" fmla="*/ 1387286 w 1505111"/>
              <a:gd name="connsiteY83" fmla="*/ 2029953 h 2894443"/>
              <a:gd name="connsiteX84" fmla="*/ 1368529 w 1505111"/>
              <a:gd name="connsiteY84" fmla="*/ 2050794 h 2894443"/>
              <a:gd name="connsiteX85" fmla="*/ 1339351 w 1505111"/>
              <a:gd name="connsiteY85" fmla="*/ 2075804 h 2894443"/>
              <a:gd name="connsiteX86" fmla="*/ 1415769 w 1505111"/>
              <a:gd name="connsiteY86" fmla="*/ 2119571 h 2894443"/>
              <a:gd name="connsiteX87" fmla="*/ 1427580 w 1505111"/>
              <a:gd name="connsiteY87" fmla="*/ 2144580 h 2894443"/>
              <a:gd name="connsiteX88" fmla="*/ 1372003 w 1505111"/>
              <a:gd name="connsiteY88" fmla="*/ 2142497 h 2894443"/>
              <a:gd name="connsiteX89" fmla="*/ 1376171 w 1505111"/>
              <a:gd name="connsiteY89" fmla="*/ 2189737 h 2894443"/>
              <a:gd name="connsiteX90" fmla="*/ 1269879 w 1505111"/>
              <a:gd name="connsiteY90" fmla="*/ 2180011 h 2894443"/>
              <a:gd name="connsiteX91" fmla="*/ 1219860 w 1505111"/>
              <a:gd name="connsiteY91" fmla="*/ 2205021 h 2894443"/>
              <a:gd name="connsiteX92" fmla="*/ 1133716 w 1505111"/>
              <a:gd name="connsiteY92" fmla="*/ 2184874 h 2894443"/>
              <a:gd name="connsiteX93" fmla="*/ 1065634 w 1505111"/>
              <a:gd name="connsiteY93" fmla="*/ 2202242 h 2894443"/>
              <a:gd name="connsiteX94" fmla="*/ 864167 w 1505111"/>
              <a:gd name="connsiteY94" fmla="*/ 2180705 h 2894443"/>
              <a:gd name="connsiteX95" fmla="*/ 811368 w 1505111"/>
              <a:gd name="connsiteY95" fmla="*/ 2198074 h 2894443"/>
              <a:gd name="connsiteX96" fmla="*/ 807015 w 1505111"/>
              <a:gd name="connsiteY96" fmla="*/ 2195838 h 2894443"/>
              <a:gd name="connsiteX97" fmla="*/ 850866 w 1505111"/>
              <a:gd name="connsiteY97" fmla="*/ 2894443 h 2894443"/>
              <a:gd name="connsiteX98" fmla="*/ 654245 w 1505111"/>
              <a:gd name="connsiteY98" fmla="*/ 2894443 h 2894443"/>
              <a:gd name="connsiteX99" fmla="*/ 691914 w 1505111"/>
              <a:gd name="connsiteY99" fmla="*/ 2127104 h 2894443"/>
              <a:gd name="connsiteX100" fmla="*/ 683020 w 1505111"/>
              <a:gd name="connsiteY100" fmla="*/ 2108118 h 2894443"/>
              <a:gd name="connsiteX101" fmla="*/ 596702 w 1505111"/>
              <a:gd name="connsiteY101" fmla="*/ 2149444 h 2894443"/>
              <a:gd name="connsiteX102" fmla="*/ 434834 w 1505111"/>
              <a:gd name="connsiteY102" fmla="*/ 2225167 h 2894443"/>
              <a:gd name="connsiteX103" fmla="*/ 368141 w 1505111"/>
              <a:gd name="connsiteY103" fmla="*/ 2204326 h 2894443"/>
              <a:gd name="connsiteX104" fmla="*/ 258377 w 1505111"/>
              <a:gd name="connsiteY104" fmla="*/ 2168896 h 2894443"/>
              <a:gd name="connsiteX105" fmla="*/ 214610 w 1505111"/>
              <a:gd name="connsiteY105" fmla="*/ 2150833 h 2894443"/>
              <a:gd name="connsiteX106" fmla="*/ 245177 w 1505111"/>
              <a:gd name="connsiteY106" fmla="*/ 2120266 h 2894443"/>
              <a:gd name="connsiteX107" fmla="*/ 108318 w 1505111"/>
              <a:gd name="connsiteY107" fmla="*/ 2111929 h 2894443"/>
              <a:gd name="connsiteX108" fmla="*/ 59689 w 1505111"/>
              <a:gd name="connsiteY108" fmla="*/ 2106371 h 2894443"/>
              <a:gd name="connsiteX109" fmla="*/ 28427 w 1505111"/>
              <a:gd name="connsiteY109" fmla="*/ 2084835 h 2894443"/>
              <a:gd name="connsiteX110" fmla="*/ 27732 w 1505111"/>
              <a:gd name="connsiteY110" fmla="*/ 2041763 h 2894443"/>
              <a:gd name="connsiteX111" fmla="*/ 180569 w 1505111"/>
              <a:gd name="connsiteY111" fmla="*/ 2007027 h 2894443"/>
              <a:gd name="connsiteX112" fmla="*/ 256293 w 1505111"/>
              <a:gd name="connsiteY112" fmla="*/ 1988270 h 2894443"/>
              <a:gd name="connsiteX113" fmla="*/ 186126 w 1505111"/>
              <a:gd name="connsiteY113" fmla="*/ 2004943 h 2894443"/>
              <a:gd name="connsiteX114" fmla="*/ 151391 w 1505111"/>
              <a:gd name="connsiteY114" fmla="*/ 1984102 h 2894443"/>
              <a:gd name="connsiteX115" fmla="*/ 75667 w 1505111"/>
              <a:gd name="connsiteY115" fmla="*/ 1959092 h 2894443"/>
              <a:gd name="connsiteX116" fmla="*/ 37458 w 1505111"/>
              <a:gd name="connsiteY116" fmla="*/ 1934777 h 2894443"/>
              <a:gd name="connsiteX117" fmla="*/ 50658 w 1505111"/>
              <a:gd name="connsiteY117" fmla="*/ 1883368 h 2894443"/>
              <a:gd name="connsiteX118" fmla="*/ 214610 w 1505111"/>
              <a:gd name="connsiteY118" fmla="*/ 1861137 h 2894443"/>
              <a:gd name="connsiteX119" fmla="*/ 141665 w 1505111"/>
              <a:gd name="connsiteY119" fmla="*/ 1832654 h 2894443"/>
              <a:gd name="connsiteX120" fmla="*/ 120823 w 1505111"/>
              <a:gd name="connsiteY120" fmla="*/ 1802781 h 2894443"/>
              <a:gd name="connsiteX121" fmla="*/ 143054 w 1505111"/>
              <a:gd name="connsiteY121" fmla="*/ 1777772 h 2894443"/>
              <a:gd name="connsiteX122" fmla="*/ 56215 w 1505111"/>
              <a:gd name="connsiteY122" fmla="*/ 1711079 h 2894443"/>
              <a:gd name="connsiteX123" fmla="*/ 27732 w 1505111"/>
              <a:gd name="connsiteY123" fmla="*/ 1665228 h 2894443"/>
              <a:gd name="connsiteX124" fmla="*/ 72193 w 1505111"/>
              <a:gd name="connsiteY124" fmla="*/ 1636050 h 2894443"/>
              <a:gd name="connsiteX125" fmla="*/ 191684 w 1505111"/>
              <a:gd name="connsiteY125" fmla="*/ 1620072 h 2894443"/>
              <a:gd name="connsiteX126" fmla="*/ 345216 w 1505111"/>
              <a:gd name="connsiteY126" fmla="*/ 1580473 h 2894443"/>
              <a:gd name="connsiteX127" fmla="*/ 301449 w 1505111"/>
              <a:gd name="connsiteY127" fmla="*/ 1563800 h 2894443"/>
              <a:gd name="connsiteX128" fmla="*/ 186126 w 1505111"/>
              <a:gd name="connsiteY128" fmla="*/ 1520728 h 2894443"/>
              <a:gd name="connsiteX129" fmla="*/ 167369 w 1505111"/>
              <a:gd name="connsiteY129" fmla="*/ 1489466 h 2894443"/>
              <a:gd name="connsiteX130" fmla="*/ 195852 w 1505111"/>
              <a:gd name="connsiteY130" fmla="*/ 1471403 h 2894443"/>
              <a:gd name="connsiteX131" fmla="*/ 434139 w 1505111"/>
              <a:gd name="connsiteY131" fmla="*/ 1456814 h 2894443"/>
              <a:gd name="connsiteX132" fmla="*/ 398709 w 1505111"/>
              <a:gd name="connsiteY132" fmla="*/ 1419300 h 2894443"/>
              <a:gd name="connsiteX133" fmla="*/ 339658 w 1505111"/>
              <a:gd name="connsiteY133" fmla="*/ 1392901 h 2894443"/>
              <a:gd name="connsiteX134" fmla="*/ 239620 w 1505111"/>
              <a:gd name="connsiteY134" fmla="*/ 1390817 h 2894443"/>
              <a:gd name="connsiteX135" fmla="*/ 151391 w 1505111"/>
              <a:gd name="connsiteY135" fmla="*/ 1353302 h 2894443"/>
              <a:gd name="connsiteX136" fmla="*/ 153475 w 1505111"/>
              <a:gd name="connsiteY136" fmla="*/ 1303977 h 2894443"/>
              <a:gd name="connsiteX137" fmla="*/ 435529 w 1505111"/>
              <a:gd name="connsiteY137" fmla="*/ 1278273 h 2894443"/>
              <a:gd name="connsiteX138" fmla="*/ 530704 w 1505111"/>
              <a:gd name="connsiteY138" fmla="*/ 1207412 h 2894443"/>
              <a:gd name="connsiteX139" fmla="*/ 452202 w 1505111"/>
              <a:gd name="connsiteY139" fmla="*/ 1210191 h 2894443"/>
              <a:gd name="connsiteX140" fmla="*/ 396625 w 1505111"/>
              <a:gd name="connsiteY140" fmla="*/ 1226169 h 2894443"/>
              <a:gd name="connsiteX141" fmla="*/ 203495 w 1505111"/>
              <a:gd name="connsiteY141" fmla="*/ 1153225 h 2894443"/>
              <a:gd name="connsiteX142" fmla="*/ 445255 w 1505111"/>
              <a:gd name="connsiteY142" fmla="*/ 1079585 h 2894443"/>
              <a:gd name="connsiteX143" fmla="*/ 459843 w 1505111"/>
              <a:gd name="connsiteY143" fmla="*/ 1025398 h 2894443"/>
              <a:gd name="connsiteX144" fmla="*/ 261850 w 1505111"/>
              <a:gd name="connsiteY144" fmla="*/ 990662 h 2894443"/>
              <a:gd name="connsiteX145" fmla="*/ 382036 w 1505111"/>
              <a:gd name="connsiteY145" fmla="*/ 950368 h 2894443"/>
              <a:gd name="connsiteX146" fmla="*/ 293112 w 1505111"/>
              <a:gd name="connsiteY146" fmla="*/ 873255 h 2894443"/>
              <a:gd name="connsiteX147" fmla="*/ 527231 w 1505111"/>
              <a:gd name="connsiteY147" fmla="*/ 837825 h 2894443"/>
              <a:gd name="connsiteX148" fmla="*/ 393846 w 1505111"/>
              <a:gd name="connsiteY148" fmla="*/ 773216 h 2894443"/>
              <a:gd name="connsiteX149" fmla="*/ 293807 w 1505111"/>
              <a:gd name="connsiteY149" fmla="*/ 704440 h 2894443"/>
              <a:gd name="connsiteX150" fmla="*/ 361194 w 1505111"/>
              <a:gd name="connsiteY150" fmla="*/ 694019 h 2894443"/>
              <a:gd name="connsiteX151" fmla="*/ 409824 w 1505111"/>
              <a:gd name="connsiteY151" fmla="*/ 660673 h 2894443"/>
              <a:gd name="connsiteX152" fmla="*/ 382036 w 1505111"/>
              <a:gd name="connsiteY152" fmla="*/ 612043 h 2894443"/>
              <a:gd name="connsiteX153" fmla="*/ 379952 w 1505111"/>
              <a:gd name="connsiteY153" fmla="*/ 569665 h 2894443"/>
              <a:gd name="connsiteX154" fmla="*/ 486938 w 1505111"/>
              <a:gd name="connsiteY154" fmla="*/ 548129 h 2894443"/>
              <a:gd name="connsiteX155" fmla="*/ 685626 w 1505111"/>
              <a:gd name="connsiteY155" fmla="*/ 497415 h 2894443"/>
              <a:gd name="connsiteX156" fmla="*/ 516116 w 1505111"/>
              <a:gd name="connsiteY156" fmla="*/ 525898 h 2894443"/>
              <a:gd name="connsiteX157" fmla="*/ 453591 w 1505111"/>
              <a:gd name="connsiteY157" fmla="*/ 496720 h 2894443"/>
              <a:gd name="connsiteX158" fmla="*/ 430666 w 1505111"/>
              <a:gd name="connsiteY158" fmla="*/ 468237 h 2894443"/>
              <a:gd name="connsiteX159" fmla="*/ 382036 w 1505111"/>
              <a:gd name="connsiteY159" fmla="*/ 433502 h 2894443"/>
              <a:gd name="connsiteX160" fmla="*/ 528620 w 1505111"/>
              <a:gd name="connsiteY160" fmla="*/ 446006 h 2894443"/>
              <a:gd name="connsiteX161" fmla="*/ 685626 w 1505111"/>
              <a:gd name="connsiteY161" fmla="*/ 416133 h 2894443"/>
              <a:gd name="connsiteX162" fmla="*/ 598786 w 1505111"/>
              <a:gd name="connsiteY162" fmla="*/ 413355 h 2894443"/>
              <a:gd name="connsiteX163" fmla="*/ 516116 w 1505111"/>
              <a:gd name="connsiteY163" fmla="*/ 388345 h 2894443"/>
              <a:gd name="connsiteX164" fmla="*/ 507779 w 1505111"/>
              <a:gd name="connsiteY164" fmla="*/ 323737 h 2894443"/>
              <a:gd name="connsiteX165" fmla="*/ 493885 w 1505111"/>
              <a:gd name="connsiteY165" fmla="*/ 273022 h 2894443"/>
              <a:gd name="connsiteX166" fmla="*/ 585587 w 1505111"/>
              <a:gd name="connsiteY166" fmla="*/ 234118 h 2894443"/>
              <a:gd name="connsiteX167" fmla="*/ 591145 w 1505111"/>
              <a:gd name="connsiteY167" fmla="*/ 214666 h 2894443"/>
              <a:gd name="connsiteX168" fmla="*/ 602954 w 1505111"/>
              <a:gd name="connsiteY168" fmla="*/ 136164 h 2894443"/>
              <a:gd name="connsiteX169" fmla="*/ 657837 w 1505111"/>
              <a:gd name="connsiteY169" fmla="*/ 168815 h 2894443"/>
              <a:gd name="connsiteX170" fmla="*/ 639080 w 1505111"/>
              <a:gd name="connsiteY170" fmla="*/ 71556 h 2894443"/>
              <a:gd name="connsiteX171" fmla="*/ 687015 w 1505111"/>
              <a:gd name="connsiteY171" fmla="*/ 0 h 2894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</a:cxnLst>
            <a:rect l="l" t="t" r="r" b="b"/>
            <a:pathLst>
              <a:path w="1505111" h="2894443">
                <a:moveTo>
                  <a:pt x="214610" y="1743731"/>
                </a:moveTo>
                <a:cubicBezTo>
                  <a:pt x="142360" y="1806950"/>
                  <a:pt x="357026" y="1772214"/>
                  <a:pt x="336880" y="1764573"/>
                </a:cubicBezTo>
                <a:cubicBezTo>
                  <a:pt x="294502" y="1748594"/>
                  <a:pt x="245177" y="1778467"/>
                  <a:pt x="214610" y="1743731"/>
                </a:cubicBezTo>
                <a:close/>
                <a:moveTo>
                  <a:pt x="491800" y="654421"/>
                </a:moveTo>
                <a:cubicBezTo>
                  <a:pt x="472348" y="699577"/>
                  <a:pt x="538346" y="689851"/>
                  <a:pt x="561967" y="684988"/>
                </a:cubicBezTo>
                <a:cubicBezTo>
                  <a:pt x="666174" y="648863"/>
                  <a:pt x="518894" y="686377"/>
                  <a:pt x="491800" y="654421"/>
                </a:cubicBezTo>
                <a:close/>
                <a:moveTo>
                  <a:pt x="748150" y="549518"/>
                </a:moveTo>
                <a:lnTo>
                  <a:pt x="744676" y="564108"/>
                </a:lnTo>
                <a:cubicBezTo>
                  <a:pt x="731477" y="633579"/>
                  <a:pt x="774549" y="588422"/>
                  <a:pt x="748150" y="549518"/>
                </a:cubicBezTo>
                <a:close/>
                <a:moveTo>
                  <a:pt x="730782" y="420997"/>
                </a:moveTo>
                <a:lnTo>
                  <a:pt x="745371" y="432112"/>
                </a:lnTo>
                <a:cubicBezTo>
                  <a:pt x="817621" y="450175"/>
                  <a:pt x="773854" y="425859"/>
                  <a:pt x="730782" y="420997"/>
                </a:cubicBezTo>
                <a:close/>
                <a:moveTo>
                  <a:pt x="809285" y="337631"/>
                </a:moveTo>
                <a:cubicBezTo>
                  <a:pt x="794695" y="344578"/>
                  <a:pt x="787748" y="361251"/>
                  <a:pt x="772465" y="367503"/>
                </a:cubicBezTo>
                <a:cubicBezTo>
                  <a:pt x="663395" y="390429"/>
                  <a:pt x="828042" y="388345"/>
                  <a:pt x="809285" y="337631"/>
                </a:cubicBezTo>
                <a:close/>
                <a:moveTo>
                  <a:pt x="624491" y="289696"/>
                </a:moveTo>
                <a:cubicBezTo>
                  <a:pt x="609207" y="291085"/>
                  <a:pt x="634911" y="313316"/>
                  <a:pt x="634217" y="312621"/>
                </a:cubicBezTo>
                <a:cubicBezTo>
                  <a:pt x="685626" y="362641"/>
                  <a:pt x="674510" y="291085"/>
                  <a:pt x="624491" y="289696"/>
                </a:cubicBezTo>
                <a:close/>
                <a:moveTo>
                  <a:pt x="641164" y="204246"/>
                </a:moveTo>
                <a:cubicBezTo>
                  <a:pt x="636301" y="217445"/>
                  <a:pt x="654363" y="223698"/>
                  <a:pt x="657142" y="233424"/>
                </a:cubicBezTo>
                <a:cubicBezTo>
                  <a:pt x="677983" y="308453"/>
                  <a:pt x="688405" y="209109"/>
                  <a:pt x="641164" y="204246"/>
                </a:cubicBezTo>
                <a:close/>
                <a:moveTo>
                  <a:pt x="687015" y="0"/>
                </a:moveTo>
                <a:cubicBezTo>
                  <a:pt x="737034" y="12505"/>
                  <a:pt x="685626" y="81282"/>
                  <a:pt x="721751" y="76419"/>
                </a:cubicBezTo>
                <a:cubicBezTo>
                  <a:pt x="809285" y="19452"/>
                  <a:pt x="730782" y="95176"/>
                  <a:pt x="718277" y="134775"/>
                </a:cubicBezTo>
                <a:cubicBezTo>
                  <a:pt x="701604" y="229950"/>
                  <a:pt x="746065" y="94481"/>
                  <a:pt x="771075" y="129911"/>
                </a:cubicBezTo>
                <a:cubicBezTo>
                  <a:pt x="807200" y="122270"/>
                  <a:pt x="863472" y="93786"/>
                  <a:pt x="806506" y="149363"/>
                </a:cubicBezTo>
                <a:cubicBezTo>
                  <a:pt x="885703" y="171594"/>
                  <a:pt x="790527" y="175068"/>
                  <a:pt x="762739" y="178541"/>
                </a:cubicBezTo>
                <a:cubicBezTo>
                  <a:pt x="816232" y="180626"/>
                  <a:pt x="835684" y="233424"/>
                  <a:pt x="766907" y="229950"/>
                </a:cubicBezTo>
                <a:cubicBezTo>
                  <a:pt x="702993" y="170900"/>
                  <a:pt x="695352" y="334157"/>
                  <a:pt x="750234" y="323737"/>
                </a:cubicBezTo>
                <a:cubicBezTo>
                  <a:pt x="797474" y="264686"/>
                  <a:pt x="833599" y="215362"/>
                  <a:pt x="907934" y="212583"/>
                </a:cubicBezTo>
                <a:cubicBezTo>
                  <a:pt x="867641" y="249402"/>
                  <a:pt x="959343" y="273022"/>
                  <a:pt x="890566" y="298032"/>
                </a:cubicBezTo>
                <a:cubicBezTo>
                  <a:pt x="984352" y="332073"/>
                  <a:pt x="847494" y="344578"/>
                  <a:pt x="855830" y="369588"/>
                </a:cubicBezTo>
                <a:cubicBezTo>
                  <a:pt x="923912" y="378619"/>
                  <a:pt x="891955" y="391124"/>
                  <a:pt x="851662" y="425165"/>
                </a:cubicBezTo>
                <a:cubicBezTo>
                  <a:pt x="859998" y="416828"/>
                  <a:pt x="969069" y="450175"/>
                  <a:pt x="1007973" y="481436"/>
                </a:cubicBezTo>
                <a:cubicBezTo>
                  <a:pt x="988521" y="540487"/>
                  <a:pt x="921828" y="483521"/>
                  <a:pt x="902376" y="525204"/>
                </a:cubicBezTo>
                <a:cubicBezTo>
                  <a:pt x="860693" y="461290"/>
                  <a:pt x="814842" y="562718"/>
                  <a:pt x="788443" y="486300"/>
                </a:cubicBezTo>
                <a:cubicBezTo>
                  <a:pt x="791222" y="543961"/>
                  <a:pt x="745371" y="504362"/>
                  <a:pt x="738424" y="473100"/>
                </a:cubicBezTo>
                <a:cubicBezTo>
                  <a:pt x="692573" y="489079"/>
                  <a:pt x="798864" y="534930"/>
                  <a:pt x="819705" y="546045"/>
                </a:cubicBezTo>
                <a:cubicBezTo>
                  <a:pt x="839852" y="614127"/>
                  <a:pt x="950311" y="493941"/>
                  <a:pt x="989215" y="577307"/>
                </a:cubicBezTo>
                <a:cubicBezTo>
                  <a:pt x="1021172" y="551603"/>
                  <a:pt x="1180262" y="589117"/>
                  <a:pt x="1074665" y="601622"/>
                </a:cubicBezTo>
                <a:cubicBezTo>
                  <a:pt x="1081612" y="630105"/>
                  <a:pt x="1024646" y="659978"/>
                  <a:pt x="980879" y="628021"/>
                </a:cubicBezTo>
                <a:cubicBezTo>
                  <a:pt x="1046877" y="662062"/>
                  <a:pt x="978100" y="671788"/>
                  <a:pt x="946143" y="639831"/>
                </a:cubicBezTo>
                <a:cubicBezTo>
                  <a:pt x="946838" y="700272"/>
                  <a:pt x="869724" y="650947"/>
                  <a:pt x="837073" y="653725"/>
                </a:cubicBezTo>
                <a:cubicBezTo>
                  <a:pt x="872503" y="717639"/>
                  <a:pt x="973931" y="732923"/>
                  <a:pt x="1031593" y="679430"/>
                </a:cubicBezTo>
                <a:cubicBezTo>
                  <a:pt x="1035761" y="730144"/>
                  <a:pt x="1087864" y="678041"/>
                  <a:pt x="1112180" y="701661"/>
                </a:cubicBezTo>
                <a:cubicBezTo>
                  <a:pt x="1196240" y="702355"/>
                  <a:pt x="1110095" y="719724"/>
                  <a:pt x="1094812" y="753764"/>
                </a:cubicBezTo>
                <a:cubicBezTo>
                  <a:pt x="1033677" y="712776"/>
                  <a:pt x="1073970" y="791279"/>
                  <a:pt x="1020478" y="793363"/>
                </a:cubicBezTo>
                <a:cubicBezTo>
                  <a:pt x="998247" y="845466"/>
                  <a:pt x="943364" y="781553"/>
                  <a:pt x="950311" y="803784"/>
                </a:cubicBezTo>
                <a:cubicBezTo>
                  <a:pt x="896819" y="791279"/>
                  <a:pt x="880840" y="813510"/>
                  <a:pt x="816926" y="793363"/>
                </a:cubicBezTo>
                <a:cubicBezTo>
                  <a:pt x="832905" y="826014"/>
                  <a:pt x="978100" y="887844"/>
                  <a:pt x="1045487" y="834351"/>
                </a:cubicBezTo>
                <a:cubicBezTo>
                  <a:pt x="1020478" y="917022"/>
                  <a:pt x="1133021" y="826014"/>
                  <a:pt x="1157336" y="876729"/>
                </a:cubicBezTo>
                <a:cubicBezTo>
                  <a:pt x="1268490" y="888539"/>
                  <a:pt x="1118432" y="910769"/>
                  <a:pt x="1138579" y="963568"/>
                </a:cubicBezTo>
                <a:cubicBezTo>
                  <a:pt x="1066329" y="985104"/>
                  <a:pt x="1008667" y="987188"/>
                  <a:pt x="930165" y="987188"/>
                </a:cubicBezTo>
                <a:cubicBezTo>
                  <a:pt x="897513" y="1010114"/>
                  <a:pt x="1067718" y="1074027"/>
                  <a:pt x="1103843" y="1007335"/>
                </a:cubicBezTo>
                <a:cubicBezTo>
                  <a:pt x="1117042" y="1030955"/>
                  <a:pt x="1164283" y="1011503"/>
                  <a:pt x="1117738" y="1042071"/>
                </a:cubicBezTo>
                <a:cubicBezTo>
                  <a:pt x="1154557" y="1049018"/>
                  <a:pt x="1198324" y="1020534"/>
                  <a:pt x="1233060" y="1059438"/>
                </a:cubicBezTo>
                <a:cubicBezTo>
                  <a:pt x="1249038" y="1093479"/>
                  <a:pt x="1150389" y="1146972"/>
                  <a:pt x="1103148" y="1130299"/>
                </a:cubicBezTo>
                <a:cubicBezTo>
                  <a:pt x="1170536" y="1167119"/>
                  <a:pt x="1081612" y="1184486"/>
                  <a:pt x="1043403" y="1171287"/>
                </a:cubicBezTo>
                <a:cubicBezTo>
                  <a:pt x="1009362" y="1210191"/>
                  <a:pt x="1155946" y="1207412"/>
                  <a:pt x="1196935" y="1199770"/>
                </a:cubicBezTo>
                <a:cubicBezTo>
                  <a:pt x="1251817" y="1164340"/>
                  <a:pt x="1230975" y="1237980"/>
                  <a:pt x="1190682" y="1229643"/>
                </a:cubicBezTo>
                <a:cubicBezTo>
                  <a:pt x="1227502" y="1260211"/>
                  <a:pt x="1178872" y="1271326"/>
                  <a:pt x="1155946" y="1256042"/>
                </a:cubicBezTo>
                <a:cubicBezTo>
                  <a:pt x="1189988" y="1317871"/>
                  <a:pt x="1271964" y="1269242"/>
                  <a:pt x="1324762" y="1262294"/>
                </a:cubicBezTo>
                <a:cubicBezTo>
                  <a:pt x="1321983" y="1360249"/>
                  <a:pt x="1238618" y="1372754"/>
                  <a:pt x="1162199" y="1358165"/>
                </a:cubicBezTo>
                <a:cubicBezTo>
                  <a:pt x="1165672" y="1426247"/>
                  <a:pt x="1310173" y="1374838"/>
                  <a:pt x="1362971" y="1406100"/>
                </a:cubicBezTo>
                <a:cubicBezTo>
                  <a:pt x="1467178" y="1367891"/>
                  <a:pt x="1384507" y="1449867"/>
                  <a:pt x="1334488" y="1454035"/>
                </a:cubicBezTo>
                <a:cubicBezTo>
                  <a:pt x="1391455" y="1465151"/>
                  <a:pt x="1340740" y="1477656"/>
                  <a:pt x="1313647" y="1473487"/>
                </a:cubicBezTo>
                <a:cubicBezTo>
                  <a:pt x="1361582" y="1523507"/>
                  <a:pt x="1250427" y="1461678"/>
                  <a:pt x="1234449" y="1498497"/>
                </a:cubicBezTo>
                <a:cubicBezTo>
                  <a:pt x="1297668" y="1533928"/>
                  <a:pt x="1387981" y="1542264"/>
                  <a:pt x="1463705" y="1544348"/>
                </a:cubicBezTo>
                <a:cubicBezTo>
                  <a:pt x="1542902" y="1534622"/>
                  <a:pt x="1491493" y="1546433"/>
                  <a:pt x="1449811" y="1569358"/>
                </a:cubicBezTo>
                <a:cubicBezTo>
                  <a:pt x="1529008" y="1643692"/>
                  <a:pt x="1342825" y="1608957"/>
                  <a:pt x="1324762" y="1665923"/>
                </a:cubicBezTo>
                <a:cubicBezTo>
                  <a:pt x="1243480" y="1665228"/>
                  <a:pt x="1215692" y="1680512"/>
                  <a:pt x="1128853" y="1659670"/>
                </a:cubicBezTo>
                <a:cubicBezTo>
                  <a:pt x="1060771" y="1640914"/>
                  <a:pt x="1053129" y="1678428"/>
                  <a:pt x="1124685" y="1693017"/>
                </a:cubicBezTo>
                <a:cubicBezTo>
                  <a:pt x="1238618" y="1732616"/>
                  <a:pt x="1337267" y="1725669"/>
                  <a:pt x="1448421" y="1736089"/>
                </a:cubicBezTo>
                <a:cubicBezTo>
                  <a:pt x="1510250" y="1727058"/>
                  <a:pt x="1413685" y="1762488"/>
                  <a:pt x="1453979" y="1757625"/>
                </a:cubicBezTo>
                <a:cubicBezTo>
                  <a:pt x="1574164" y="1781246"/>
                  <a:pt x="1392149" y="1772214"/>
                  <a:pt x="1408822" y="1781246"/>
                </a:cubicBezTo>
                <a:cubicBezTo>
                  <a:pt x="1551933" y="1836823"/>
                  <a:pt x="1237228" y="1765267"/>
                  <a:pt x="1325456" y="1866695"/>
                </a:cubicBezTo>
                <a:cubicBezTo>
                  <a:pt x="1260153" y="1797919"/>
                  <a:pt x="1221945" y="1901431"/>
                  <a:pt x="1155946" y="1843770"/>
                </a:cubicBezTo>
                <a:cubicBezTo>
                  <a:pt x="1176788" y="1897262"/>
                  <a:pt x="1109401" y="1842380"/>
                  <a:pt x="1087170" y="1846549"/>
                </a:cubicBezTo>
                <a:cubicBezTo>
                  <a:pt x="1089949" y="1869474"/>
                  <a:pt x="1237228" y="1933388"/>
                  <a:pt x="1302531" y="1928525"/>
                </a:cubicBezTo>
                <a:cubicBezTo>
                  <a:pt x="1340046" y="1950061"/>
                  <a:pt x="1460231" y="1865306"/>
                  <a:pt x="1412296" y="1924357"/>
                </a:cubicBezTo>
                <a:cubicBezTo>
                  <a:pt x="1440779" y="1923662"/>
                  <a:pt x="1549849" y="1906294"/>
                  <a:pt x="1459537" y="1942419"/>
                </a:cubicBezTo>
                <a:cubicBezTo>
                  <a:pt x="1369224" y="1945198"/>
                  <a:pt x="1433137" y="1968818"/>
                  <a:pt x="1480378" y="1972292"/>
                </a:cubicBezTo>
                <a:cubicBezTo>
                  <a:pt x="1455368" y="1981323"/>
                  <a:pt x="1414380" y="1980628"/>
                  <a:pt x="1476904" y="2006333"/>
                </a:cubicBezTo>
                <a:cubicBezTo>
                  <a:pt x="1424801" y="1989660"/>
                  <a:pt x="1426190" y="2025785"/>
                  <a:pt x="1387286" y="2029953"/>
                </a:cubicBezTo>
                <a:cubicBezTo>
                  <a:pt x="1449811" y="2029953"/>
                  <a:pt x="1401875" y="2066078"/>
                  <a:pt x="1368529" y="2050794"/>
                </a:cubicBezTo>
                <a:cubicBezTo>
                  <a:pt x="1417854" y="2075804"/>
                  <a:pt x="1351161" y="2063994"/>
                  <a:pt x="1339351" y="2075804"/>
                </a:cubicBezTo>
                <a:cubicBezTo>
                  <a:pt x="1283774" y="2090393"/>
                  <a:pt x="1368529" y="2115402"/>
                  <a:pt x="1415769" y="2119571"/>
                </a:cubicBezTo>
                <a:cubicBezTo>
                  <a:pt x="1480378" y="2109845"/>
                  <a:pt x="1511640" y="2146665"/>
                  <a:pt x="1427580" y="2144580"/>
                </a:cubicBezTo>
                <a:cubicBezTo>
                  <a:pt x="1476904" y="2182790"/>
                  <a:pt x="1384507" y="2141107"/>
                  <a:pt x="1372003" y="2142497"/>
                </a:cubicBezTo>
                <a:cubicBezTo>
                  <a:pt x="1413685" y="2171675"/>
                  <a:pt x="1372697" y="2153612"/>
                  <a:pt x="1376171" y="2189737"/>
                </a:cubicBezTo>
                <a:cubicBezTo>
                  <a:pt x="1359498" y="2178622"/>
                  <a:pt x="1300447" y="2197379"/>
                  <a:pt x="1269879" y="2180011"/>
                </a:cubicBezTo>
                <a:cubicBezTo>
                  <a:pt x="1227502" y="2114708"/>
                  <a:pt x="1260848" y="2234199"/>
                  <a:pt x="1219860" y="2205021"/>
                </a:cubicBezTo>
                <a:cubicBezTo>
                  <a:pt x="1203882" y="2213357"/>
                  <a:pt x="1157336" y="2211273"/>
                  <a:pt x="1133716" y="2184874"/>
                </a:cubicBezTo>
                <a:cubicBezTo>
                  <a:pt x="1110095" y="2190431"/>
                  <a:pt x="1057992" y="2155001"/>
                  <a:pt x="1065634" y="2202242"/>
                </a:cubicBezTo>
                <a:cubicBezTo>
                  <a:pt x="1010752" y="2212662"/>
                  <a:pt x="912797" y="2232114"/>
                  <a:pt x="864167" y="2180705"/>
                </a:cubicBezTo>
                <a:cubicBezTo>
                  <a:pt x="844715" y="2179316"/>
                  <a:pt x="794001" y="2125128"/>
                  <a:pt x="811368" y="2198074"/>
                </a:cubicBezTo>
                <a:lnTo>
                  <a:pt x="807015" y="2195838"/>
                </a:lnTo>
                <a:lnTo>
                  <a:pt x="850866" y="2894443"/>
                </a:lnTo>
                <a:lnTo>
                  <a:pt x="654245" y="2894443"/>
                </a:lnTo>
                <a:lnTo>
                  <a:pt x="691914" y="2127104"/>
                </a:lnTo>
                <a:lnTo>
                  <a:pt x="683020" y="2108118"/>
                </a:lnTo>
                <a:cubicBezTo>
                  <a:pt x="657794" y="2077790"/>
                  <a:pt x="624056" y="2179837"/>
                  <a:pt x="596702" y="2149444"/>
                </a:cubicBezTo>
                <a:cubicBezTo>
                  <a:pt x="552241" y="2191127"/>
                  <a:pt x="500137" y="2203631"/>
                  <a:pt x="434834" y="2225167"/>
                </a:cubicBezTo>
                <a:cubicBezTo>
                  <a:pt x="441781" y="2148749"/>
                  <a:pt x="360500" y="2259208"/>
                  <a:pt x="368141" y="2204326"/>
                </a:cubicBezTo>
                <a:cubicBezTo>
                  <a:pt x="363279" y="2195989"/>
                  <a:pt x="215304" y="2245314"/>
                  <a:pt x="258377" y="2168896"/>
                </a:cubicBezTo>
                <a:cubicBezTo>
                  <a:pt x="224336" y="2192516"/>
                  <a:pt x="147918" y="2188348"/>
                  <a:pt x="214610" y="2150833"/>
                </a:cubicBezTo>
                <a:cubicBezTo>
                  <a:pt x="117350" y="2168896"/>
                  <a:pt x="195158" y="2117487"/>
                  <a:pt x="245177" y="2120266"/>
                </a:cubicBezTo>
                <a:cubicBezTo>
                  <a:pt x="199326" y="2113319"/>
                  <a:pt x="147918" y="2127907"/>
                  <a:pt x="108318" y="2111929"/>
                </a:cubicBezTo>
                <a:cubicBezTo>
                  <a:pt x="63162" y="2141107"/>
                  <a:pt x="91645" y="2091782"/>
                  <a:pt x="59689" y="2106371"/>
                </a:cubicBezTo>
                <a:cubicBezTo>
                  <a:pt x="58994" y="2082751"/>
                  <a:pt x="82614" y="2061215"/>
                  <a:pt x="28427" y="2084835"/>
                </a:cubicBezTo>
                <a:cubicBezTo>
                  <a:pt x="-66055" y="2097340"/>
                  <a:pt x="112487" y="2037595"/>
                  <a:pt x="27732" y="2041763"/>
                </a:cubicBezTo>
                <a:cubicBezTo>
                  <a:pt x="63162" y="2017448"/>
                  <a:pt x="114571" y="1997996"/>
                  <a:pt x="180569" y="2007027"/>
                </a:cubicBezTo>
                <a:cubicBezTo>
                  <a:pt x="213221" y="2039679"/>
                  <a:pt x="338269" y="1960482"/>
                  <a:pt x="256293" y="1988270"/>
                </a:cubicBezTo>
                <a:cubicBezTo>
                  <a:pt x="277134" y="1928525"/>
                  <a:pt x="227115" y="1988270"/>
                  <a:pt x="186126" y="2004943"/>
                </a:cubicBezTo>
                <a:cubicBezTo>
                  <a:pt x="211831" y="1964650"/>
                  <a:pt x="175011" y="1963955"/>
                  <a:pt x="151391" y="1984102"/>
                </a:cubicBezTo>
                <a:cubicBezTo>
                  <a:pt x="138192" y="1972292"/>
                  <a:pt x="116655" y="1945198"/>
                  <a:pt x="75667" y="1959092"/>
                </a:cubicBezTo>
                <a:cubicBezTo>
                  <a:pt x="128466" y="1916714"/>
                  <a:pt x="68025" y="1927135"/>
                  <a:pt x="37458" y="1934777"/>
                </a:cubicBezTo>
                <a:cubicBezTo>
                  <a:pt x="-52855" y="1914631"/>
                  <a:pt x="125687" y="1911852"/>
                  <a:pt x="50658" y="1883368"/>
                </a:cubicBezTo>
                <a:cubicBezTo>
                  <a:pt x="72888" y="1871558"/>
                  <a:pt x="266713" y="1886147"/>
                  <a:pt x="214610" y="1861137"/>
                </a:cubicBezTo>
                <a:cubicBezTo>
                  <a:pt x="202105" y="1838907"/>
                  <a:pt x="163896" y="1866695"/>
                  <a:pt x="141665" y="1832654"/>
                </a:cubicBezTo>
                <a:cubicBezTo>
                  <a:pt x="66636" y="1852106"/>
                  <a:pt x="182653" y="1786108"/>
                  <a:pt x="120823" y="1802781"/>
                </a:cubicBezTo>
                <a:cubicBezTo>
                  <a:pt x="42321" y="1799308"/>
                  <a:pt x="102066" y="1774993"/>
                  <a:pt x="143054" y="1777772"/>
                </a:cubicBezTo>
                <a:cubicBezTo>
                  <a:pt x="229199" y="1736089"/>
                  <a:pt x="79141" y="1752068"/>
                  <a:pt x="56215" y="1711079"/>
                </a:cubicBezTo>
                <a:cubicBezTo>
                  <a:pt x="86088" y="1671481"/>
                  <a:pt x="77057" y="1665228"/>
                  <a:pt x="27732" y="1665228"/>
                </a:cubicBezTo>
                <a:cubicBezTo>
                  <a:pt x="-52855" y="1624935"/>
                  <a:pt x="145139" y="1669396"/>
                  <a:pt x="72193" y="1636050"/>
                </a:cubicBezTo>
                <a:cubicBezTo>
                  <a:pt x="99288" y="1621462"/>
                  <a:pt x="150696" y="1622851"/>
                  <a:pt x="191684" y="1620072"/>
                </a:cubicBezTo>
                <a:cubicBezTo>
                  <a:pt x="231283" y="1648555"/>
                  <a:pt x="414687" y="1593673"/>
                  <a:pt x="345216" y="1580473"/>
                </a:cubicBezTo>
                <a:cubicBezTo>
                  <a:pt x="279913" y="1595757"/>
                  <a:pt x="366058" y="1532538"/>
                  <a:pt x="301449" y="1563800"/>
                </a:cubicBezTo>
                <a:cubicBezTo>
                  <a:pt x="272966" y="1529064"/>
                  <a:pt x="199326" y="1561716"/>
                  <a:pt x="186126" y="1520728"/>
                </a:cubicBezTo>
                <a:cubicBezTo>
                  <a:pt x="100677" y="1503360"/>
                  <a:pt x="237535" y="1497803"/>
                  <a:pt x="167369" y="1489466"/>
                </a:cubicBezTo>
                <a:cubicBezTo>
                  <a:pt x="80530" y="1467235"/>
                  <a:pt x="147222" y="1454730"/>
                  <a:pt x="195852" y="1471403"/>
                </a:cubicBezTo>
                <a:cubicBezTo>
                  <a:pt x="270881" y="1469319"/>
                  <a:pt x="351468" y="1477656"/>
                  <a:pt x="434139" y="1456814"/>
                </a:cubicBezTo>
                <a:cubicBezTo>
                  <a:pt x="511947" y="1440141"/>
                  <a:pt x="443865" y="1412352"/>
                  <a:pt x="398709" y="1419300"/>
                </a:cubicBezTo>
                <a:cubicBezTo>
                  <a:pt x="390372" y="1376922"/>
                  <a:pt x="336880" y="1440836"/>
                  <a:pt x="339658" y="1392901"/>
                </a:cubicBezTo>
                <a:cubicBezTo>
                  <a:pt x="304923" y="1401932"/>
                  <a:pt x="284081" y="1383175"/>
                  <a:pt x="239620" y="1390817"/>
                </a:cubicBezTo>
                <a:cubicBezTo>
                  <a:pt x="258377" y="1351218"/>
                  <a:pt x="122908" y="1388038"/>
                  <a:pt x="151391" y="1353302"/>
                </a:cubicBezTo>
                <a:cubicBezTo>
                  <a:pt x="216694" y="1322735"/>
                  <a:pt x="99288" y="1328293"/>
                  <a:pt x="153475" y="1303977"/>
                </a:cubicBezTo>
                <a:cubicBezTo>
                  <a:pt x="245872" y="1283831"/>
                  <a:pt x="344521" y="1303977"/>
                  <a:pt x="435529" y="1278273"/>
                </a:cubicBezTo>
                <a:cubicBezTo>
                  <a:pt x="325069" y="1236590"/>
                  <a:pt x="498053" y="1242148"/>
                  <a:pt x="530704" y="1207412"/>
                </a:cubicBezTo>
                <a:cubicBezTo>
                  <a:pt x="500137" y="1171287"/>
                  <a:pt x="479295" y="1224780"/>
                  <a:pt x="452202" y="1210191"/>
                </a:cubicBezTo>
                <a:cubicBezTo>
                  <a:pt x="419550" y="1201160"/>
                  <a:pt x="434139" y="1212275"/>
                  <a:pt x="396625" y="1226169"/>
                </a:cubicBezTo>
                <a:cubicBezTo>
                  <a:pt x="324375" y="1215054"/>
                  <a:pt x="261155" y="1208802"/>
                  <a:pt x="203495" y="1153225"/>
                </a:cubicBezTo>
                <a:cubicBezTo>
                  <a:pt x="243093" y="1116405"/>
                  <a:pt x="375784" y="1111542"/>
                  <a:pt x="445255" y="1079585"/>
                </a:cubicBezTo>
                <a:cubicBezTo>
                  <a:pt x="417466" y="1037207"/>
                  <a:pt x="483464" y="1042765"/>
                  <a:pt x="459843" y="1025398"/>
                </a:cubicBezTo>
                <a:cubicBezTo>
                  <a:pt x="389678" y="1082364"/>
                  <a:pt x="329237" y="1030955"/>
                  <a:pt x="261850" y="990662"/>
                </a:cubicBezTo>
                <a:cubicBezTo>
                  <a:pt x="245872" y="946895"/>
                  <a:pt x="491800" y="998998"/>
                  <a:pt x="382036" y="950368"/>
                </a:cubicBezTo>
                <a:cubicBezTo>
                  <a:pt x="372310" y="946200"/>
                  <a:pt x="261850" y="897570"/>
                  <a:pt x="293112" y="873255"/>
                </a:cubicBezTo>
                <a:cubicBezTo>
                  <a:pt x="368836" y="842688"/>
                  <a:pt x="459149" y="894791"/>
                  <a:pt x="527231" y="837825"/>
                </a:cubicBezTo>
                <a:cubicBezTo>
                  <a:pt x="500832" y="862139"/>
                  <a:pt x="446644" y="771827"/>
                  <a:pt x="393846" y="773216"/>
                </a:cubicBezTo>
                <a:cubicBezTo>
                  <a:pt x="366752" y="766269"/>
                  <a:pt x="247956" y="715555"/>
                  <a:pt x="293807" y="704440"/>
                </a:cubicBezTo>
                <a:cubicBezTo>
                  <a:pt x="344521" y="729450"/>
                  <a:pt x="324375" y="673873"/>
                  <a:pt x="361194" y="694019"/>
                </a:cubicBezTo>
                <a:cubicBezTo>
                  <a:pt x="434139" y="740565"/>
                  <a:pt x="365362" y="659978"/>
                  <a:pt x="409824" y="660673"/>
                </a:cubicBezTo>
                <a:cubicBezTo>
                  <a:pt x="511947" y="676651"/>
                  <a:pt x="431361" y="625937"/>
                  <a:pt x="382036" y="612043"/>
                </a:cubicBezTo>
                <a:cubicBezTo>
                  <a:pt x="386204" y="605095"/>
                  <a:pt x="336184" y="570360"/>
                  <a:pt x="379952" y="569665"/>
                </a:cubicBezTo>
                <a:cubicBezTo>
                  <a:pt x="411214" y="534235"/>
                  <a:pt x="530704" y="593980"/>
                  <a:pt x="486938" y="548129"/>
                </a:cubicBezTo>
                <a:cubicBezTo>
                  <a:pt x="552241" y="567581"/>
                  <a:pt x="639775" y="566887"/>
                  <a:pt x="685626" y="497415"/>
                </a:cubicBezTo>
                <a:cubicBezTo>
                  <a:pt x="678679" y="475879"/>
                  <a:pt x="550851" y="567581"/>
                  <a:pt x="516116" y="525898"/>
                </a:cubicBezTo>
                <a:cubicBezTo>
                  <a:pt x="603650" y="448090"/>
                  <a:pt x="467486" y="563413"/>
                  <a:pt x="453591" y="496720"/>
                </a:cubicBezTo>
                <a:cubicBezTo>
                  <a:pt x="535568" y="443228"/>
                  <a:pt x="350079" y="532845"/>
                  <a:pt x="430666" y="468237"/>
                </a:cubicBezTo>
                <a:cubicBezTo>
                  <a:pt x="405656" y="473100"/>
                  <a:pt x="284081" y="441143"/>
                  <a:pt x="382036" y="433502"/>
                </a:cubicBezTo>
                <a:cubicBezTo>
                  <a:pt x="414687" y="377925"/>
                  <a:pt x="483464" y="448090"/>
                  <a:pt x="528620" y="446006"/>
                </a:cubicBezTo>
                <a:cubicBezTo>
                  <a:pt x="491106" y="384872"/>
                  <a:pt x="707857" y="514783"/>
                  <a:pt x="685626" y="416133"/>
                </a:cubicBezTo>
                <a:cubicBezTo>
                  <a:pt x="641858" y="444617"/>
                  <a:pt x="643943" y="409186"/>
                  <a:pt x="598786" y="413355"/>
                </a:cubicBezTo>
                <a:cubicBezTo>
                  <a:pt x="622406" y="372367"/>
                  <a:pt x="550156" y="400155"/>
                  <a:pt x="516116" y="388345"/>
                </a:cubicBezTo>
                <a:cubicBezTo>
                  <a:pt x="443865" y="363335"/>
                  <a:pt x="602954" y="357083"/>
                  <a:pt x="507779" y="323737"/>
                </a:cubicBezTo>
                <a:cubicBezTo>
                  <a:pt x="448728" y="294559"/>
                  <a:pt x="561967" y="302200"/>
                  <a:pt x="493885" y="273022"/>
                </a:cubicBezTo>
                <a:cubicBezTo>
                  <a:pt x="495274" y="248708"/>
                  <a:pt x="655753" y="329989"/>
                  <a:pt x="585587" y="234118"/>
                </a:cubicBezTo>
                <a:cubicBezTo>
                  <a:pt x="629354" y="254960"/>
                  <a:pt x="648111" y="214666"/>
                  <a:pt x="591145" y="214666"/>
                </a:cubicBezTo>
                <a:cubicBezTo>
                  <a:pt x="621017" y="202857"/>
                  <a:pt x="529315" y="107681"/>
                  <a:pt x="602954" y="136164"/>
                </a:cubicBezTo>
                <a:cubicBezTo>
                  <a:pt x="624491" y="122270"/>
                  <a:pt x="650195" y="120185"/>
                  <a:pt x="657837" y="168815"/>
                </a:cubicBezTo>
                <a:cubicBezTo>
                  <a:pt x="718972" y="224392"/>
                  <a:pt x="630049" y="71556"/>
                  <a:pt x="639080" y="71556"/>
                </a:cubicBezTo>
                <a:cubicBezTo>
                  <a:pt x="704383" y="141027"/>
                  <a:pt x="679373" y="40294"/>
                  <a:pt x="687015" y="0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49" name="Freeform: Shape 148">
            <a:extLst>
              <a:ext uri="{FF2B5EF4-FFF2-40B4-BE49-F238E27FC236}">
                <a16:creationId xmlns:a16="http://schemas.microsoft.com/office/drawing/2014/main" id="{8B858A01-C0C4-47C1-AFB7-CC154228515D}"/>
              </a:ext>
            </a:extLst>
          </p:cNvPr>
          <p:cNvSpPr/>
          <p:nvPr/>
        </p:nvSpPr>
        <p:spPr>
          <a:xfrm>
            <a:off x="3057021" y="3303649"/>
            <a:ext cx="1822866" cy="3505508"/>
          </a:xfrm>
          <a:custGeom>
            <a:avLst/>
            <a:gdLst>
              <a:gd name="connsiteX0" fmla="*/ 214610 w 1505111"/>
              <a:gd name="connsiteY0" fmla="*/ 1743731 h 2894443"/>
              <a:gd name="connsiteX1" fmla="*/ 336880 w 1505111"/>
              <a:gd name="connsiteY1" fmla="*/ 1764573 h 2894443"/>
              <a:gd name="connsiteX2" fmla="*/ 214610 w 1505111"/>
              <a:gd name="connsiteY2" fmla="*/ 1743731 h 2894443"/>
              <a:gd name="connsiteX3" fmla="*/ 491800 w 1505111"/>
              <a:gd name="connsiteY3" fmla="*/ 654421 h 2894443"/>
              <a:gd name="connsiteX4" fmla="*/ 561967 w 1505111"/>
              <a:gd name="connsiteY4" fmla="*/ 684988 h 2894443"/>
              <a:gd name="connsiteX5" fmla="*/ 491800 w 1505111"/>
              <a:gd name="connsiteY5" fmla="*/ 654421 h 2894443"/>
              <a:gd name="connsiteX6" fmla="*/ 748150 w 1505111"/>
              <a:gd name="connsiteY6" fmla="*/ 549518 h 2894443"/>
              <a:gd name="connsiteX7" fmla="*/ 744676 w 1505111"/>
              <a:gd name="connsiteY7" fmla="*/ 564108 h 2894443"/>
              <a:gd name="connsiteX8" fmla="*/ 748150 w 1505111"/>
              <a:gd name="connsiteY8" fmla="*/ 549518 h 2894443"/>
              <a:gd name="connsiteX9" fmla="*/ 730782 w 1505111"/>
              <a:gd name="connsiteY9" fmla="*/ 420997 h 2894443"/>
              <a:gd name="connsiteX10" fmla="*/ 745371 w 1505111"/>
              <a:gd name="connsiteY10" fmla="*/ 432112 h 2894443"/>
              <a:gd name="connsiteX11" fmla="*/ 730782 w 1505111"/>
              <a:gd name="connsiteY11" fmla="*/ 420997 h 2894443"/>
              <a:gd name="connsiteX12" fmla="*/ 809285 w 1505111"/>
              <a:gd name="connsiteY12" fmla="*/ 337631 h 2894443"/>
              <a:gd name="connsiteX13" fmla="*/ 772465 w 1505111"/>
              <a:gd name="connsiteY13" fmla="*/ 367503 h 2894443"/>
              <a:gd name="connsiteX14" fmla="*/ 809285 w 1505111"/>
              <a:gd name="connsiteY14" fmla="*/ 337631 h 2894443"/>
              <a:gd name="connsiteX15" fmla="*/ 624491 w 1505111"/>
              <a:gd name="connsiteY15" fmla="*/ 289696 h 2894443"/>
              <a:gd name="connsiteX16" fmla="*/ 634217 w 1505111"/>
              <a:gd name="connsiteY16" fmla="*/ 312621 h 2894443"/>
              <a:gd name="connsiteX17" fmla="*/ 624491 w 1505111"/>
              <a:gd name="connsiteY17" fmla="*/ 289696 h 2894443"/>
              <a:gd name="connsiteX18" fmla="*/ 641164 w 1505111"/>
              <a:gd name="connsiteY18" fmla="*/ 204246 h 2894443"/>
              <a:gd name="connsiteX19" fmla="*/ 657142 w 1505111"/>
              <a:gd name="connsiteY19" fmla="*/ 233424 h 2894443"/>
              <a:gd name="connsiteX20" fmla="*/ 641164 w 1505111"/>
              <a:gd name="connsiteY20" fmla="*/ 204246 h 2894443"/>
              <a:gd name="connsiteX21" fmla="*/ 687015 w 1505111"/>
              <a:gd name="connsiteY21" fmla="*/ 0 h 2894443"/>
              <a:gd name="connsiteX22" fmla="*/ 721751 w 1505111"/>
              <a:gd name="connsiteY22" fmla="*/ 76419 h 2894443"/>
              <a:gd name="connsiteX23" fmla="*/ 718277 w 1505111"/>
              <a:gd name="connsiteY23" fmla="*/ 134775 h 2894443"/>
              <a:gd name="connsiteX24" fmla="*/ 771075 w 1505111"/>
              <a:gd name="connsiteY24" fmla="*/ 129911 h 2894443"/>
              <a:gd name="connsiteX25" fmla="*/ 806506 w 1505111"/>
              <a:gd name="connsiteY25" fmla="*/ 149363 h 2894443"/>
              <a:gd name="connsiteX26" fmla="*/ 762739 w 1505111"/>
              <a:gd name="connsiteY26" fmla="*/ 178541 h 2894443"/>
              <a:gd name="connsiteX27" fmla="*/ 766907 w 1505111"/>
              <a:gd name="connsiteY27" fmla="*/ 229950 h 2894443"/>
              <a:gd name="connsiteX28" fmla="*/ 750234 w 1505111"/>
              <a:gd name="connsiteY28" fmla="*/ 323737 h 2894443"/>
              <a:gd name="connsiteX29" fmla="*/ 907934 w 1505111"/>
              <a:gd name="connsiteY29" fmla="*/ 212583 h 2894443"/>
              <a:gd name="connsiteX30" fmla="*/ 890566 w 1505111"/>
              <a:gd name="connsiteY30" fmla="*/ 298032 h 2894443"/>
              <a:gd name="connsiteX31" fmla="*/ 855830 w 1505111"/>
              <a:gd name="connsiteY31" fmla="*/ 369588 h 2894443"/>
              <a:gd name="connsiteX32" fmla="*/ 851662 w 1505111"/>
              <a:gd name="connsiteY32" fmla="*/ 425165 h 2894443"/>
              <a:gd name="connsiteX33" fmla="*/ 1007973 w 1505111"/>
              <a:gd name="connsiteY33" fmla="*/ 481436 h 2894443"/>
              <a:gd name="connsiteX34" fmla="*/ 902376 w 1505111"/>
              <a:gd name="connsiteY34" fmla="*/ 525204 h 2894443"/>
              <a:gd name="connsiteX35" fmla="*/ 788443 w 1505111"/>
              <a:gd name="connsiteY35" fmla="*/ 486300 h 2894443"/>
              <a:gd name="connsiteX36" fmla="*/ 738424 w 1505111"/>
              <a:gd name="connsiteY36" fmla="*/ 473100 h 2894443"/>
              <a:gd name="connsiteX37" fmla="*/ 819705 w 1505111"/>
              <a:gd name="connsiteY37" fmla="*/ 546045 h 2894443"/>
              <a:gd name="connsiteX38" fmla="*/ 989215 w 1505111"/>
              <a:gd name="connsiteY38" fmla="*/ 577307 h 2894443"/>
              <a:gd name="connsiteX39" fmla="*/ 1074665 w 1505111"/>
              <a:gd name="connsiteY39" fmla="*/ 601622 h 2894443"/>
              <a:gd name="connsiteX40" fmla="*/ 980879 w 1505111"/>
              <a:gd name="connsiteY40" fmla="*/ 628021 h 2894443"/>
              <a:gd name="connsiteX41" fmla="*/ 946143 w 1505111"/>
              <a:gd name="connsiteY41" fmla="*/ 639831 h 2894443"/>
              <a:gd name="connsiteX42" fmla="*/ 837073 w 1505111"/>
              <a:gd name="connsiteY42" fmla="*/ 653725 h 2894443"/>
              <a:gd name="connsiteX43" fmla="*/ 1031593 w 1505111"/>
              <a:gd name="connsiteY43" fmla="*/ 679430 h 2894443"/>
              <a:gd name="connsiteX44" fmla="*/ 1112180 w 1505111"/>
              <a:gd name="connsiteY44" fmla="*/ 701661 h 2894443"/>
              <a:gd name="connsiteX45" fmla="*/ 1094812 w 1505111"/>
              <a:gd name="connsiteY45" fmla="*/ 753764 h 2894443"/>
              <a:gd name="connsiteX46" fmla="*/ 1020478 w 1505111"/>
              <a:gd name="connsiteY46" fmla="*/ 793363 h 2894443"/>
              <a:gd name="connsiteX47" fmla="*/ 950311 w 1505111"/>
              <a:gd name="connsiteY47" fmla="*/ 803784 h 2894443"/>
              <a:gd name="connsiteX48" fmla="*/ 816926 w 1505111"/>
              <a:gd name="connsiteY48" fmla="*/ 793363 h 2894443"/>
              <a:gd name="connsiteX49" fmla="*/ 1045487 w 1505111"/>
              <a:gd name="connsiteY49" fmla="*/ 834351 h 2894443"/>
              <a:gd name="connsiteX50" fmla="*/ 1157336 w 1505111"/>
              <a:gd name="connsiteY50" fmla="*/ 876729 h 2894443"/>
              <a:gd name="connsiteX51" fmla="*/ 1138579 w 1505111"/>
              <a:gd name="connsiteY51" fmla="*/ 963568 h 2894443"/>
              <a:gd name="connsiteX52" fmla="*/ 930165 w 1505111"/>
              <a:gd name="connsiteY52" fmla="*/ 987188 h 2894443"/>
              <a:gd name="connsiteX53" fmla="*/ 1103843 w 1505111"/>
              <a:gd name="connsiteY53" fmla="*/ 1007335 h 2894443"/>
              <a:gd name="connsiteX54" fmla="*/ 1117738 w 1505111"/>
              <a:gd name="connsiteY54" fmla="*/ 1042071 h 2894443"/>
              <a:gd name="connsiteX55" fmla="*/ 1233060 w 1505111"/>
              <a:gd name="connsiteY55" fmla="*/ 1059438 h 2894443"/>
              <a:gd name="connsiteX56" fmla="*/ 1103148 w 1505111"/>
              <a:gd name="connsiteY56" fmla="*/ 1130299 h 2894443"/>
              <a:gd name="connsiteX57" fmla="*/ 1043403 w 1505111"/>
              <a:gd name="connsiteY57" fmla="*/ 1171287 h 2894443"/>
              <a:gd name="connsiteX58" fmla="*/ 1196935 w 1505111"/>
              <a:gd name="connsiteY58" fmla="*/ 1199770 h 2894443"/>
              <a:gd name="connsiteX59" fmla="*/ 1190682 w 1505111"/>
              <a:gd name="connsiteY59" fmla="*/ 1229643 h 2894443"/>
              <a:gd name="connsiteX60" fmla="*/ 1155946 w 1505111"/>
              <a:gd name="connsiteY60" fmla="*/ 1256042 h 2894443"/>
              <a:gd name="connsiteX61" fmla="*/ 1324762 w 1505111"/>
              <a:gd name="connsiteY61" fmla="*/ 1262294 h 2894443"/>
              <a:gd name="connsiteX62" fmla="*/ 1162199 w 1505111"/>
              <a:gd name="connsiteY62" fmla="*/ 1358165 h 2894443"/>
              <a:gd name="connsiteX63" fmla="*/ 1362971 w 1505111"/>
              <a:gd name="connsiteY63" fmla="*/ 1406100 h 2894443"/>
              <a:gd name="connsiteX64" fmla="*/ 1334488 w 1505111"/>
              <a:gd name="connsiteY64" fmla="*/ 1454035 h 2894443"/>
              <a:gd name="connsiteX65" fmla="*/ 1313647 w 1505111"/>
              <a:gd name="connsiteY65" fmla="*/ 1473487 h 2894443"/>
              <a:gd name="connsiteX66" fmla="*/ 1234449 w 1505111"/>
              <a:gd name="connsiteY66" fmla="*/ 1498497 h 2894443"/>
              <a:gd name="connsiteX67" fmla="*/ 1463705 w 1505111"/>
              <a:gd name="connsiteY67" fmla="*/ 1544348 h 2894443"/>
              <a:gd name="connsiteX68" fmla="*/ 1449811 w 1505111"/>
              <a:gd name="connsiteY68" fmla="*/ 1569358 h 2894443"/>
              <a:gd name="connsiteX69" fmla="*/ 1324762 w 1505111"/>
              <a:gd name="connsiteY69" fmla="*/ 1665923 h 2894443"/>
              <a:gd name="connsiteX70" fmla="*/ 1128853 w 1505111"/>
              <a:gd name="connsiteY70" fmla="*/ 1659670 h 2894443"/>
              <a:gd name="connsiteX71" fmla="*/ 1124685 w 1505111"/>
              <a:gd name="connsiteY71" fmla="*/ 1693017 h 2894443"/>
              <a:gd name="connsiteX72" fmla="*/ 1448421 w 1505111"/>
              <a:gd name="connsiteY72" fmla="*/ 1736089 h 2894443"/>
              <a:gd name="connsiteX73" fmla="*/ 1453979 w 1505111"/>
              <a:gd name="connsiteY73" fmla="*/ 1757625 h 2894443"/>
              <a:gd name="connsiteX74" fmla="*/ 1408822 w 1505111"/>
              <a:gd name="connsiteY74" fmla="*/ 1781246 h 2894443"/>
              <a:gd name="connsiteX75" fmla="*/ 1325456 w 1505111"/>
              <a:gd name="connsiteY75" fmla="*/ 1866695 h 2894443"/>
              <a:gd name="connsiteX76" fmla="*/ 1155946 w 1505111"/>
              <a:gd name="connsiteY76" fmla="*/ 1843770 h 2894443"/>
              <a:gd name="connsiteX77" fmla="*/ 1087170 w 1505111"/>
              <a:gd name="connsiteY77" fmla="*/ 1846549 h 2894443"/>
              <a:gd name="connsiteX78" fmla="*/ 1302531 w 1505111"/>
              <a:gd name="connsiteY78" fmla="*/ 1928525 h 2894443"/>
              <a:gd name="connsiteX79" fmla="*/ 1412296 w 1505111"/>
              <a:gd name="connsiteY79" fmla="*/ 1924357 h 2894443"/>
              <a:gd name="connsiteX80" fmla="*/ 1459537 w 1505111"/>
              <a:gd name="connsiteY80" fmla="*/ 1942419 h 2894443"/>
              <a:gd name="connsiteX81" fmla="*/ 1480378 w 1505111"/>
              <a:gd name="connsiteY81" fmla="*/ 1972292 h 2894443"/>
              <a:gd name="connsiteX82" fmla="*/ 1476904 w 1505111"/>
              <a:gd name="connsiteY82" fmla="*/ 2006333 h 2894443"/>
              <a:gd name="connsiteX83" fmla="*/ 1387286 w 1505111"/>
              <a:gd name="connsiteY83" fmla="*/ 2029953 h 2894443"/>
              <a:gd name="connsiteX84" fmla="*/ 1368529 w 1505111"/>
              <a:gd name="connsiteY84" fmla="*/ 2050794 h 2894443"/>
              <a:gd name="connsiteX85" fmla="*/ 1339351 w 1505111"/>
              <a:gd name="connsiteY85" fmla="*/ 2075804 h 2894443"/>
              <a:gd name="connsiteX86" fmla="*/ 1415769 w 1505111"/>
              <a:gd name="connsiteY86" fmla="*/ 2119571 h 2894443"/>
              <a:gd name="connsiteX87" fmla="*/ 1427580 w 1505111"/>
              <a:gd name="connsiteY87" fmla="*/ 2144580 h 2894443"/>
              <a:gd name="connsiteX88" fmla="*/ 1372003 w 1505111"/>
              <a:gd name="connsiteY88" fmla="*/ 2142497 h 2894443"/>
              <a:gd name="connsiteX89" fmla="*/ 1376171 w 1505111"/>
              <a:gd name="connsiteY89" fmla="*/ 2189737 h 2894443"/>
              <a:gd name="connsiteX90" fmla="*/ 1269879 w 1505111"/>
              <a:gd name="connsiteY90" fmla="*/ 2180011 h 2894443"/>
              <a:gd name="connsiteX91" fmla="*/ 1219860 w 1505111"/>
              <a:gd name="connsiteY91" fmla="*/ 2205021 h 2894443"/>
              <a:gd name="connsiteX92" fmla="*/ 1133716 w 1505111"/>
              <a:gd name="connsiteY92" fmla="*/ 2184874 h 2894443"/>
              <a:gd name="connsiteX93" fmla="*/ 1065634 w 1505111"/>
              <a:gd name="connsiteY93" fmla="*/ 2202242 h 2894443"/>
              <a:gd name="connsiteX94" fmla="*/ 864167 w 1505111"/>
              <a:gd name="connsiteY94" fmla="*/ 2180705 h 2894443"/>
              <a:gd name="connsiteX95" fmla="*/ 811368 w 1505111"/>
              <a:gd name="connsiteY95" fmla="*/ 2198074 h 2894443"/>
              <a:gd name="connsiteX96" fmla="*/ 807015 w 1505111"/>
              <a:gd name="connsiteY96" fmla="*/ 2195838 h 2894443"/>
              <a:gd name="connsiteX97" fmla="*/ 850866 w 1505111"/>
              <a:gd name="connsiteY97" fmla="*/ 2894443 h 2894443"/>
              <a:gd name="connsiteX98" fmla="*/ 654245 w 1505111"/>
              <a:gd name="connsiteY98" fmla="*/ 2894443 h 2894443"/>
              <a:gd name="connsiteX99" fmla="*/ 691914 w 1505111"/>
              <a:gd name="connsiteY99" fmla="*/ 2127104 h 2894443"/>
              <a:gd name="connsiteX100" fmla="*/ 683020 w 1505111"/>
              <a:gd name="connsiteY100" fmla="*/ 2108118 h 2894443"/>
              <a:gd name="connsiteX101" fmla="*/ 596702 w 1505111"/>
              <a:gd name="connsiteY101" fmla="*/ 2149444 h 2894443"/>
              <a:gd name="connsiteX102" fmla="*/ 434834 w 1505111"/>
              <a:gd name="connsiteY102" fmla="*/ 2225167 h 2894443"/>
              <a:gd name="connsiteX103" fmla="*/ 368141 w 1505111"/>
              <a:gd name="connsiteY103" fmla="*/ 2204326 h 2894443"/>
              <a:gd name="connsiteX104" fmla="*/ 258377 w 1505111"/>
              <a:gd name="connsiteY104" fmla="*/ 2168896 h 2894443"/>
              <a:gd name="connsiteX105" fmla="*/ 214610 w 1505111"/>
              <a:gd name="connsiteY105" fmla="*/ 2150833 h 2894443"/>
              <a:gd name="connsiteX106" fmla="*/ 245177 w 1505111"/>
              <a:gd name="connsiteY106" fmla="*/ 2120266 h 2894443"/>
              <a:gd name="connsiteX107" fmla="*/ 108318 w 1505111"/>
              <a:gd name="connsiteY107" fmla="*/ 2111929 h 2894443"/>
              <a:gd name="connsiteX108" fmla="*/ 59689 w 1505111"/>
              <a:gd name="connsiteY108" fmla="*/ 2106371 h 2894443"/>
              <a:gd name="connsiteX109" fmla="*/ 28427 w 1505111"/>
              <a:gd name="connsiteY109" fmla="*/ 2084835 h 2894443"/>
              <a:gd name="connsiteX110" fmla="*/ 27732 w 1505111"/>
              <a:gd name="connsiteY110" fmla="*/ 2041763 h 2894443"/>
              <a:gd name="connsiteX111" fmla="*/ 180569 w 1505111"/>
              <a:gd name="connsiteY111" fmla="*/ 2007027 h 2894443"/>
              <a:gd name="connsiteX112" fmla="*/ 256293 w 1505111"/>
              <a:gd name="connsiteY112" fmla="*/ 1988270 h 2894443"/>
              <a:gd name="connsiteX113" fmla="*/ 186126 w 1505111"/>
              <a:gd name="connsiteY113" fmla="*/ 2004943 h 2894443"/>
              <a:gd name="connsiteX114" fmla="*/ 151391 w 1505111"/>
              <a:gd name="connsiteY114" fmla="*/ 1984102 h 2894443"/>
              <a:gd name="connsiteX115" fmla="*/ 75667 w 1505111"/>
              <a:gd name="connsiteY115" fmla="*/ 1959092 h 2894443"/>
              <a:gd name="connsiteX116" fmla="*/ 37458 w 1505111"/>
              <a:gd name="connsiteY116" fmla="*/ 1934777 h 2894443"/>
              <a:gd name="connsiteX117" fmla="*/ 50658 w 1505111"/>
              <a:gd name="connsiteY117" fmla="*/ 1883368 h 2894443"/>
              <a:gd name="connsiteX118" fmla="*/ 214610 w 1505111"/>
              <a:gd name="connsiteY118" fmla="*/ 1861137 h 2894443"/>
              <a:gd name="connsiteX119" fmla="*/ 141665 w 1505111"/>
              <a:gd name="connsiteY119" fmla="*/ 1832654 h 2894443"/>
              <a:gd name="connsiteX120" fmla="*/ 120823 w 1505111"/>
              <a:gd name="connsiteY120" fmla="*/ 1802781 h 2894443"/>
              <a:gd name="connsiteX121" fmla="*/ 143054 w 1505111"/>
              <a:gd name="connsiteY121" fmla="*/ 1777772 h 2894443"/>
              <a:gd name="connsiteX122" fmla="*/ 56215 w 1505111"/>
              <a:gd name="connsiteY122" fmla="*/ 1711079 h 2894443"/>
              <a:gd name="connsiteX123" fmla="*/ 27732 w 1505111"/>
              <a:gd name="connsiteY123" fmla="*/ 1665228 h 2894443"/>
              <a:gd name="connsiteX124" fmla="*/ 72193 w 1505111"/>
              <a:gd name="connsiteY124" fmla="*/ 1636050 h 2894443"/>
              <a:gd name="connsiteX125" fmla="*/ 191684 w 1505111"/>
              <a:gd name="connsiteY125" fmla="*/ 1620072 h 2894443"/>
              <a:gd name="connsiteX126" fmla="*/ 345216 w 1505111"/>
              <a:gd name="connsiteY126" fmla="*/ 1580473 h 2894443"/>
              <a:gd name="connsiteX127" fmla="*/ 301449 w 1505111"/>
              <a:gd name="connsiteY127" fmla="*/ 1563800 h 2894443"/>
              <a:gd name="connsiteX128" fmla="*/ 186126 w 1505111"/>
              <a:gd name="connsiteY128" fmla="*/ 1520728 h 2894443"/>
              <a:gd name="connsiteX129" fmla="*/ 167369 w 1505111"/>
              <a:gd name="connsiteY129" fmla="*/ 1489466 h 2894443"/>
              <a:gd name="connsiteX130" fmla="*/ 195852 w 1505111"/>
              <a:gd name="connsiteY130" fmla="*/ 1471403 h 2894443"/>
              <a:gd name="connsiteX131" fmla="*/ 434139 w 1505111"/>
              <a:gd name="connsiteY131" fmla="*/ 1456814 h 2894443"/>
              <a:gd name="connsiteX132" fmla="*/ 398709 w 1505111"/>
              <a:gd name="connsiteY132" fmla="*/ 1419300 h 2894443"/>
              <a:gd name="connsiteX133" fmla="*/ 339658 w 1505111"/>
              <a:gd name="connsiteY133" fmla="*/ 1392901 h 2894443"/>
              <a:gd name="connsiteX134" fmla="*/ 239620 w 1505111"/>
              <a:gd name="connsiteY134" fmla="*/ 1390817 h 2894443"/>
              <a:gd name="connsiteX135" fmla="*/ 151391 w 1505111"/>
              <a:gd name="connsiteY135" fmla="*/ 1353302 h 2894443"/>
              <a:gd name="connsiteX136" fmla="*/ 153475 w 1505111"/>
              <a:gd name="connsiteY136" fmla="*/ 1303977 h 2894443"/>
              <a:gd name="connsiteX137" fmla="*/ 435529 w 1505111"/>
              <a:gd name="connsiteY137" fmla="*/ 1278273 h 2894443"/>
              <a:gd name="connsiteX138" fmla="*/ 530704 w 1505111"/>
              <a:gd name="connsiteY138" fmla="*/ 1207412 h 2894443"/>
              <a:gd name="connsiteX139" fmla="*/ 452202 w 1505111"/>
              <a:gd name="connsiteY139" fmla="*/ 1210191 h 2894443"/>
              <a:gd name="connsiteX140" fmla="*/ 396625 w 1505111"/>
              <a:gd name="connsiteY140" fmla="*/ 1226169 h 2894443"/>
              <a:gd name="connsiteX141" fmla="*/ 203495 w 1505111"/>
              <a:gd name="connsiteY141" fmla="*/ 1153225 h 2894443"/>
              <a:gd name="connsiteX142" fmla="*/ 445255 w 1505111"/>
              <a:gd name="connsiteY142" fmla="*/ 1079585 h 2894443"/>
              <a:gd name="connsiteX143" fmla="*/ 459843 w 1505111"/>
              <a:gd name="connsiteY143" fmla="*/ 1025398 h 2894443"/>
              <a:gd name="connsiteX144" fmla="*/ 261850 w 1505111"/>
              <a:gd name="connsiteY144" fmla="*/ 990662 h 2894443"/>
              <a:gd name="connsiteX145" fmla="*/ 382036 w 1505111"/>
              <a:gd name="connsiteY145" fmla="*/ 950368 h 2894443"/>
              <a:gd name="connsiteX146" fmla="*/ 293112 w 1505111"/>
              <a:gd name="connsiteY146" fmla="*/ 873255 h 2894443"/>
              <a:gd name="connsiteX147" fmla="*/ 527231 w 1505111"/>
              <a:gd name="connsiteY147" fmla="*/ 837825 h 2894443"/>
              <a:gd name="connsiteX148" fmla="*/ 393846 w 1505111"/>
              <a:gd name="connsiteY148" fmla="*/ 773216 h 2894443"/>
              <a:gd name="connsiteX149" fmla="*/ 293807 w 1505111"/>
              <a:gd name="connsiteY149" fmla="*/ 704440 h 2894443"/>
              <a:gd name="connsiteX150" fmla="*/ 361194 w 1505111"/>
              <a:gd name="connsiteY150" fmla="*/ 694019 h 2894443"/>
              <a:gd name="connsiteX151" fmla="*/ 409824 w 1505111"/>
              <a:gd name="connsiteY151" fmla="*/ 660673 h 2894443"/>
              <a:gd name="connsiteX152" fmla="*/ 382036 w 1505111"/>
              <a:gd name="connsiteY152" fmla="*/ 612043 h 2894443"/>
              <a:gd name="connsiteX153" fmla="*/ 379952 w 1505111"/>
              <a:gd name="connsiteY153" fmla="*/ 569665 h 2894443"/>
              <a:gd name="connsiteX154" fmla="*/ 486938 w 1505111"/>
              <a:gd name="connsiteY154" fmla="*/ 548129 h 2894443"/>
              <a:gd name="connsiteX155" fmla="*/ 685626 w 1505111"/>
              <a:gd name="connsiteY155" fmla="*/ 497415 h 2894443"/>
              <a:gd name="connsiteX156" fmla="*/ 516116 w 1505111"/>
              <a:gd name="connsiteY156" fmla="*/ 525898 h 2894443"/>
              <a:gd name="connsiteX157" fmla="*/ 453591 w 1505111"/>
              <a:gd name="connsiteY157" fmla="*/ 496720 h 2894443"/>
              <a:gd name="connsiteX158" fmla="*/ 430666 w 1505111"/>
              <a:gd name="connsiteY158" fmla="*/ 468237 h 2894443"/>
              <a:gd name="connsiteX159" fmla="*/ 382036 w 1505111"/>
              <a:gd name="connsiteY159" fmla="*/ 433502 h 2894443"/>
              <a:gd name="connsiteX160" fmla="*/ 528620 w 1505111"/>
              <a:gd name="connsiteY160" fmla="*/ 446006 h 2894443"/>
              <a:gd name="connsiteX161" fmla="*/ 685626 w 1505111"/>
              <a:gd name="connsiteY161" fmla="*/ 416133 h 2894443"/>
              <a:gd name="connsiteX162" fmla="*/ 598786 w 1505111"/>
              <a:gd name="connsiteY162" fmla="*/ 413355 h 2894443"/>
              <a:gd name="connsiteX163" fmla="*/ 516116 w 1505111"/>
              <a:gd name="connsiteY163" fmla="*/ 388345 h 2894443"/>
              <a:gd name="connsiteX164" fmla="*/ 507779 w 1505111"/>
              <a:gd name="connsiteY164" fmla="*/ 323737 h 2894443"/>
              <a:gd name="connsiteX165" fmla="*/ 493885 w 1505111"/>
              <a:gd name="connsiteY165" fmla="*/ 273022 h 2894443"/>
              <a:gd name="connsiteX166" fmla="*/ 585587 w 1505111"/>
              <a:gd name="connsiteY166" fmla="*/ 234118 h 2894443"/>
              <a:gd name="connsiteX167" fmla="*/ 591145 w 1505111"/>
              <a:gd name="connsiteY167" fmla="*/ 214666 h 2894443"/>
              <a:gd name="connsiteX168" fmla="*/ 602954 w 1505111"/>
              <a:gd name="connsiteY168" fmla="*/ 136164 h 2894443"/>
              <a:gd name="connsiteX169" fmla="*/ 657837 w 1505111"/>
              <a:gd name="connsiteY169" fmla="*/ 168815 h 2894443"/>
              <a:gd name="connsiteX170" fmla="*/ 639080 w 1505111"/>
              <a:gd name="connsiteY170" fmla="*/ 71556 h 2894443"/>
              <a:gd name="connsiteX171" fmla="*/ 687015 w 1505111"/>
              <a:gd name="connsiteY171" fmla="*/ 0 h 2894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</a:cxnLst>
            <a:rect l="l" t="t" r="r" b="b"/>
            <a:pathLst>
              <a:path w="1505111" h="2894443">
                <a:moveTo>
                  <a:pt x="214610" y="1743731"/>
                </a:moveTo>
                <a:cubicBezTo>
                  <a:pt x="142360" y="1806950"/>
                  <a:pt x="357026" y="1772214"/>
                  <a:pt x="336880" y="1764573"/>
                </a:cubicBezTo>
                <a:cubicBezTo>
                  <a:pt x="294502" y="1748594"/>
                  <a:pt x="245177" y="1778467"/>
                  <a:pt x="214610" y="1743731"/>
                </a:cubicBezTo>
                <a:close/>
                <a:moveTo>
                  <a:pt x="491800" y="654421"/>
                </a:moveTo>
                <a:cubicBezTo>
                  <a:pt x="472348" y="699577"/>
                  <a:pt x="538346" y="689851"/>
                  <a:pt x="561967" y="684988"/>
                </a:cubicBezTo>
                <a:cubicBezTo>
                  <a:pt x="666174" y="648863"/>
                  <a:pt x="518894" y="686377"/>
                  <a:pt x="491800" y="654421"/>
                </a:cubicBezTo>
                <a:close/>
                <a:moveTo>
                  <a:pt x="748150" y="549518"/>
                </a:moveTo>
                <a:lnTo>
                  <a:pt x="744676" y="564108"/>
                </a:lnTo>
                <a:cubicBezTo>
                  <a:pt x="731477" y="633579"/>
                  <a:pt x="774549" y="588422"/>
                  <a:pt x="748150" y="549518"/>
                </a:cubicBezTo>
                <a:close/>
                <a:moveTo>
                  <a:pt x="730782" y="420997"/>
                </a:moveTo>
                <a:lnTo>
                  <a:pt x="745371" y="432112"/>
                </a:lnTo>
                <a:cubicBezTo>
                  <a:pt x="817621" y="450175"/>
                  <a:pt x="773854" y="425859"/>
                  <a:pt x="730782" y="420997"/>
                </a:cubicBezTo>
                <a:close/>
                <a:moveTo>
                  <a:pt x="809285" y="337631"/>
                </a:moveTo>
                <a:cubicBezTo>
                  <a:pt x="794695" y="344578"/>
                  <a:pt x="787748" y="361251"/>
                  <a:pt x="772465" y="367503"/>
                </a:cubicBezTo>
                <a:cubicBezTo>
                  <a:pt x="663395" y="390429"/>
                  <a:pt x="828042" y="388345"/>
                  <a:pt x="809285" y="337631"/>
                </a:cubicBezTo>
                <a:close/>
                <a:moveTo>
                  <a:pt x="624491" y="289696"/>
                </a:moveTo>
                <a:cubicBezTo>
                  <a:pt x="609207" y="291085"/>
                  <a:pt x="634911" y="313316"/>
                  <a:pt x="634217" y="312621"/>
                </a:cubicBezTo>
                <a:cubicBezTo>
                  <a:pt x="685626" y="362641"/>
                  <a:pt x="674510" y="291085"/>
                  <a:pt x="624491" y="289696"/>
                </a:cubicBezTo>
                <a:close/>
                <a:moveTo>
                  <a:pt x="641164" y="204246"/>
                </a:moveTo>
                <a:cubicBezTo>
                  <a:pt x="636301" y="217445"/>
                  <a:pt x="654363" y="223698"/>
                  <a:pt x="657142" y="233424"/>
                </a:cubicBezTo>
                <a:cubicBezTo>
                  <a:pt x="677983" y="308453"/>
                  <a:pt x="688405" y="209109"/>
                  <a:pt x="641164" y="204246"/>
                </a:cubicBezTo>
                <a:close/>
                <a:moveTo>
                  <a:pt x="687015" y="0"/>
                </a:moveTo>
                <a:cubicBezTo>
                  <a:pt x="737034" y="12505"/>
                  <a:pt x="685626" y="81282"/>
                  <a:pt x="721751" y="76419"/>
                </a:cubicBezTo>
                <a:cubicBezTo>
                  <a:pt x="809285" y="19452"/>
                  <a:pt x="730782" y="95176"/>
                  <a:pt x="718277" y="134775"/>
                </a:cubicBezTo>
                <a:cubicBezTo>
                  <a:pt x="701604" y="229950"/>
                  <a:pt x="746065" y="94481"/>
                  <a:pt x="771075" y="129911"/>
                </a:cubicBezTo>
                <a:cubicBezTo>
                  <a:pt x="807200" y="122270"/>
                  <a:pt x="863472" y="93786"/>
                  <a:pt x="806506" y="149363"/>
                </a:cubicBezTo>
                <a:cubicBezTo>
                  <a:pt x="885703" y="171594"/>
                  <a:pt x="790527" y="175068"/>
                  <a:pt x="762739" y="178541"/>
                </a:cubicBezTo>
                <a:cubicBezTo>
                  <a:pt x="816232" y="180626"/>
                  <a:pt x="835684" y="233424"/>
                  <a:pt x="766907" y="229950"/>
                </a:cubicBezTo>
                <a:cubicBezTo>
                  <a:pt x="702993" y="170900"/>
                  <a:pt x="695352" y="334157"/>
                  <a:pt x="750234" y="323737"/>
                </a:cubicBezTo>
                <a:cubicBezTo>
                  <a:pt x="797474" y="264686"/>
                  <a:pt x="833599" y="215362"/>
                  <a:pt x="907934" y="212583"/>
                </a:cubicBezTo>
                <a:cubicBezTo>
                  <a:pt x="867641" y="249402"/>
                  <a:pt x="959343" y="273022"/>
                  <a:pt x="890566" y="298032"/>
                </a:cubicBezTo>
                <a:cubicBezTo>
                  <a:pt x="984352" y="332073"/>
                  <a:pt x="847494" y="344578"/>
                  <a:pt x="855830" y="369588"/>
                </a:cubicBezTo>
                <a:cubicBezTo>
                  <a:pt x="923912" y="378619"/>
                  <a:pt x="891955" y="391124"/>
                  <a:pt x="851662" y="425165"/>
                </a:cubicBezTo>
                <a:cubicBezTo>
                  <a:pt x="859998" y="416828"/>
                  <a:pt x="969069" y="450175"/>
                  <a:pt x="1007973" y="481436"/>
                </a:cubicBezTo>
                <a:cubicBezTo>
                  <a:pt x="988521" y="540487"/>
                  <a:pt x="921828" y="483521"/>
                  <a:pt x="902376" y="525204"/>
                </a:cubicBezTo>
                <a:cubicBezTo>
                  <a:pt x="860693" y="461290"/>
                  <a:pt x="814842" y="562718"/>
                  <a:pt x="788443" y="486300"/>
                </a:cubicBezTo>
                <a:cubicBezTo>
                  <a:pt x="791222" y="543961"/>
                  <a:pt x="745371" y="504362"/>
                  <a:pt x="738424" y="473100"/>
                </a:cubicBezTo>
                <a:cubicBezTo>
                  <a:pt x="692573" y="489079"/>
                  <a:pt x="798864" y="534930"/>
                  <a:pt x="819705" y="546045"/>
                </a:cubicBezTo>
                <a:cubicBezTo>
                  <a:pt x="839852" y="614127"/>
                  <a:pt x="950311" y="493941"/>
                  <a:pt x="989215" y="577307"/>
                </a:cubicBezTo>
                <a:cubicBezTo>
                  <a:pt x="1021172" y="551603"/>
                  <a:pt x="1180262" y="589117"/>
                  <a:pt x="1074665" y="601622"/>
                </a:cubicBezTo>
                <a:cubicBezTo>
                  <a:pt x="1081612" y="630105"/>
                  <a:pt x="1024646" y="659978"/>
                  <a:pt x="980879" y="628021"/>
                </a:cubicBezTo>
                <a:cubicBezTo>
                  <a:pt x="1046877" y="662062"/>
                  <a:pt x="978100" y="671788"/>
                  <a:pt x="946143" y="639831"/>
                </a:cubicBezTo>
                <a:cubicBezTo>
                  <a:pt x="946838" y="700272"/>
                  <a:pt x="869724" y="650947"/>
                  <a:pt x="837073" y="653725"/>
                </a:cubicBezTo>
                <a:cubicBezTo>
                  <a:pt x="872503" y="717639"/>
                  <a:pt x="973931" y="732923"/>
                  <a:pt x="1031593" y="679430"/>
                </a:cubicBezTo>
                <a:cubicBezTo>
                  <a:pt x="1035761" y="730144"/>
                  <a:pt x="1087864" y="678041"/>
                  <a:pt x="1112180" y="701661"/>
                </a:cubicBezTo>
                <a:cubicBezTo>
                  <a:pt x="1196240" y="702355"/>
                  <a:pt x="1110095" y="719724"/>
                  <a:pt x="1094812" y="753764"/>
                </a:cubicBezTo>
                <a:cubicBezTo>
                  <a:pt x="1033677" y="712776"/>
                  <a:pt x="1073970" y="791279"/>
                  <a:pt x="1020478" y="793363"/>
                </a:cubicBezTo>
                <a:cubicBezTo>
                  <a:pt x="998247" y="845466"/>
                  <a:pt x="943364" y="781553"/>
                  <a:pt x="950311" y="803784"/>
                </a:cubicBezTo>
                <a:cubicBezTo>
                  <a:pt x="896819" y="791279"/>
                  <a:pt x="880840" y="813510"/>
                  <a:pt x="816926" y="793363"/>
                </a:cubicBezTo>
                <a:cubicBezTo>
                  <a:pt x="832905" y="826014"/>
                  <a:pt x="978100" y="887844"/>
                  <a:pt x="1045487" y="834351"/>
                </a:cubicBezTo>
                <a:cubicBezTo>
                  <a:pt x="1020478" y="917022"/>
                  <a:pt x="1133021" y="826014"/>
                  <a:pt x="1157336" y="876729"/>
                </a:cubicBezTo>
                <a:cubicBezTo>
                  <a:pt x="1268490" y="888539"/>
                  <a:pt x="1118432" y="910769"/>
                  <a:pt x="1138579" y="963568"/>
                </a:cubicBezTo>
                <a:cubicBezTo>
                  <a:pt x="1066329" y="985104"/>
                  <a:pt x="1008667" y="987188"/>
                  <a:pt x="930165" y="987188"/>
                </a:cubicBezTo>
                <a:cubicBezTo>
                  <a:pt x="897513" y="1010114"/>
                  <a:pt x="1067718" y="1074027"/>
                  <a:pt x="1103843" y="1007335"/>
                </a:cubicBezTo>
                <a:cubicBezTo>
                  <a:pt x="1117042" y="1030955"/>
                  <a:pt x="1164283" y="1011503"/>
                  <a:pt x="1117738" y="1042071"/>
                </a:cubicBezTo>
                <a:cubicBezTo>
                  <a:pt x="1154557" y="1049018"/>
                  <a:pt x="1198324" y="1020534"/>
                  <a:pt x="1233060" y="1059438"/>
                </a:cubicBezTo>
                <a:cubicBezTo>
                  <a:pt x="1249038" y="1093479"/>
                  <a:pt x="1150389" y="1146972"/>
                  <a:pt x="1103148" y="1130299"/>
                </a:cubicBezTo>
                <a:cubicBezTo>
                  <a:pt x="1170536" y="1167119"/>
                  <a:pt x="1081612" y="1184486"/>
                  <a:pt x="1043403" y="1171287"/>
                </a:cubicBezTo>
                <a:cubicBezTo>
                  <a:pt x="1009362" y="1210191"/>
                  <a:pt x="1155946" y="1207412"/>
                  <a:pt x="1196935" y="1199770"/>
                </a:cubicBezTo>
                <a:cubicBezTo>
                  <a:pt x="1251817" y="1164340"/>
                  <a:pt x="1230975" y="1237980"/>
                  <a:pt x="1190682" y="1229643"/>
                </a:cubicBezTo>
                <a:cubicBezTo>
                  <a:pt x="1227502" y="1260211"/>
                  <a:pt x="1178872" y="1271326"/>
                  <a:pt x="1155946" y="1256042"/>
                </a:cubicBezTo>
                <a:cubicBezTo>
                  <a:pt x="1189988" y="1317871"/>
                  <a:pt x="1271964" y="1269242"/>
                  <a:pt x="1324762" y="1262294"/>
                </a:cubicBezTo>
                <a:cubicBezTo>
                  <a:pt x="1321983" y="1360249"/>
                  <a:pt x="1238618" y="1372754"/>
                  <a:pt x="1162199" y="1358165"/>
                </a:cubicBezTo>
                <a:cubicBezTo>
                  <a:pt x="1165672" y="1426247"/>
                  <a:pt x="1310173" y="1374838"/>
                  <a:pt x="1362971" y="1406100"/>
                </a:cubicBezTo>
                <a:cubicBezTo>
                  <a:pt x="1467178" y="1367891"/>
                  <a:pt x="1384507" y="1449867"/>
                  <a:pt x="1334488" y="1454035"/>
                </a:cubicBezTo>
                <a:cubicBezTo>
                  <a:pt x="1391455" y="1465151"/>
                  <a:pt x="1340740" y="1477656"/>
                  <a:pt x="1313647" y="1473487"/>
                </a:cubicBezTo>
                <a:cubicBezTo>
                  <a:pt x="1361582" y="1523507"/>
                  <a:pt x="1250427" y="1461678"/>
                  <a:pt x="1234449" y="1498497"/>
                </a:cubicBezTo>
                <a:cubicBezTo>
                  <a:pt x="1297668" y="1533928"/>
                  <a:pt x="1387981" y="1542264"/>
                  <a:pt x="1463705" y="1544348"/>
                </a:cubicBezTo>
                <a:cubicBezTo>
                  <a:pt x="1542902" y="1534622"/>
                  <a:pt x="1491493" y="1546433"/>
                  <a:pt x="1449811" y="1569358"/>
                </a:cubicBezTo>
                <a:cubicBezTo>
                  <a:pt x="1529008" y="1643692"/>
                  <a:pt x="1342825" y="1608957"/>
                  <a:pt x="1324762" y="1665923"/>
                </a:cubicBezTo>
                <a:cubicBezTo>
                  <a:pt x="1243480" y="1665228"/>
                  <a:pt x="1215692" y="1680512"/>
                  <a:pt x="1128853" y="1659670"/>
                </a:cubicBezTo>
                <a:cubicBezTo>
                  <a:pt x="1060771" y="1640914"/>
                  <a:pt x="1053129" y="1678428"/>
                  <a:pt x="1124685" y="1693017"/>
                </a:cubicBezTo>
                <a:cubicBezTo>
                  <a:pt x="1238618" y="1732616"/>
                  <a:pt x="1337267" y="1725669"/>
                  <a:pt x="1448421" y="1736089"/>
                </a:cubicBezTo>
                <a:cubicBezTo>
                  <a:pt x="1510250" y="1727058"/>
                  <a:pt x="1413685" y="1762488"/>
                  <a:pt x="1453979" y="1757625"/>
                </a:cubicBezTo>
                <a:cubicBezTo>
                  <a:pt x="1574164" y="1781246"/>
                  <a:pt x="1392149" y="1772214"/>
                  <a:pt x="1408822" y="1781246"/>
                </a:cubicBezTo>
                <a:cubicBezTo>
                  <a:pt x="1551933" y="1836823"/>
                  <a:pt x="1237228" y="1765267"/>
                  <a:pt x="1325456" y="1866695"/>
                </a:cubicBezTo>
                <a:cubicBezTo>
                  <a:pt x="1260153" y="1797919"/>
                  <a:pt x="1221945" y="1901431"/>
                  <a:pt x="1155946" y="1843770"/>
                </a:cubicBezTo>
                <a:cubicBezTo>
                  <a:pt x="1176788" y="1897262"/>
                  <a:pt x="1109401" y="1842380"/>
                  <a:pt x="1087170" y="1846549"/>
                </a:cubicBezTo>
                <a:cubicBezTo>
                  <a:pt x="1089949" y="1869474"/>
                  <a:pt x="1237228" y="1933388"/>
                  <a:pt x="1302531" y="1928525"/>
                </a:cubicBezTo>
                <a:cubicBezTo>
                  <a:pt x="1340046" y="1950061"/>
                  <a:pt x="1460231" y="1865306"/>
                  <a:pt x="1412296" y="1924357"/>
                </a:cubicBezTo>
                <a:cubicBezTo>
                  <a:pt x="1440779" y="1923662"/>
                  <a:pt x="1549849" y="1906294"/>
                  <a:pt x="1459537" y="1942419"/>
                </a:cubicBezTo>
                <a:cubicBezTo>
                  <a:pt x="1369224" y="1945198"/>
                  <a:pt x="1433137" y="1968818"/>
                  <a:pt x="1480378" y="1972292"/>
                </a:cubicBezTo>
                <a:cubicBezTo>
                  <a:pt x="1455368" y="1981323"/>
                  <a:pt x="1414380" y="1980628"/>
                  <a:pt x="1476904" y="2006333"/>
                </a:cubicBezTo>
                <a:cubicBezTo>
                  <a:pt x="1424801" y="1989660"/>
                  <a:pt x="1426190" y="2025785"/>
                  <a:pt x="1387286" y="2029953"/>
                </a:cubicBezTo>
                <a:cubicBezTo>
                  <a:pt x="1449811" y="2029953"/>
                  <a:pt x="1401875" y="2066078"/>
                  <a:pt x="1368529" y="2050794"/>
                </a:cubicBezTo>
                <a:cubicBezTo>
                  <a:pt x="1417854" y="2075804"/>
                  <a:pt x="1351161" y="2063994"/>
                  <a:pt x="1339351" y="2075804"/>
                </a:cubicBezTo>
                <a:cubicBezTo>
                  <a:pt x="1283774" y="2090393"/>
                  <a:pt x="1368529" y="2115402"/>
                  <a:pt x="1415769" y="2119571"/>
                </a:cubicBezTo>
                <a:cubicBezTo>
                  <a:pt x="1480378" y="2109845"/>
                  <a:pt x="1511640" y="2146665"/>
                  <a:pt x="1427580" y="2144580"/>
                </a:cubicBezTo>
                <a:cubicBezTo>
                  <a:pt x="1476904" y="2182790"/>
                  <a:pt x="1384507" y="2141107"/>
                  <a:pt x="1372003" y="2142497"/>
                </a:cubicBezTo>
                <a:cubicBezTo>
                  <a:pt x="1413685" y="2171675"/>
                  <a:pt x="1372697" y="2153612"/>
                  <a:pt x="1376171" y="2189737"/>
                </a:cubicBezTo>
                <a:cubicBezTo>
                  <a:pt x="1359498" y="2178622"/>
                  <a:pt x="1300447" y="2197379"/>
                  <a:pt x="1269879" y="2180011"/>
                </a:cubicBezTo>
                <a:cubicBezTo>
                  <a:pt x="1227502" y="2114708"/>
                  <a:pt x="1260848" y="2234199"/>
                  <a:pt x="1219860" y="2205021"/>
                </a:cubicBezTo>
                <a:cubicBezTo>
                  <a:pt x="1203882" y="2213357"/>
                  <a:pt x="1157336" y="2211273"/>
                  <a:pt x="1133716" y="2184874"/>
                </a:cubicBezTo>
                <a:cubicBezTo>
                  <a:pt x="1110095" y="2190431"/>
                  <a:pt x="1057992" y="2155001"/>
                  <a:pt x="1065634" y="2202242"/>
                </a:cubicBezTo>
                <a:cubicBezTo>
                  <a:pt x="1010752" y="2212662"/>
                  <a:pt x="912797" y="2232114"/>
                  <a:pt x="864167" y="2180705"/>
                </a:cubicBezTo>
                <a:cubicBezTo>
                  <a:pt x="844715" y="2179316"/>
                  <a:pt x="794001" y="2125128"/>
                  <a:pt x="811368" y="2198074"/>
                </a:cubicBezTo>
                <a:lnTo>
                  <a:pt x="807015" y="2195838"/>
                </a:lnTo>
                <a:lnTo>
                  <a:pt x="850866" y="2894443"/>
                </a:lnTo>
                <a:lnTo>
                  <a:pt x="654245" y="2894443"/>
                </a:lnTo>
                <a:lnTo>
                  <a:pt x="691914" y="2127104"/>
                </a:lnTo>
                <a:lnTo>
                  <a:pt x="683020" y="2108118"/>
                </a:lnTo>
                <a:cubicBezTo>
                  <a:pt x="657794" y="2077790"/>
                  <a:pt x="624056" y="2179837"/>
                  <a:pt x="596702" y="2149444"/>
                </a:cubicBezTo>
                <a:cubicBezTo>
                  <a:pt x="552241" y="2191127"/>
                  <a:pt x="500137" y="2203631"/>
                  <a:pt x="434834" y="2225167"/>
                </a:cubicBezTo>
                <a:cubicBezTo>
                  <a:pt x="441781" y="2148749"/>
                  <a:pt x="360500" y="2259208"/>
                  <a:pt x="368141" y="2204326"/>
                </a:cubicBezTo>
                <a:cubicBezTo>
                  <a:pt x="363279" y="2195989"/>
                  <a:pt x="215304" y="2245314"/>
                  <a:pt x="258377" y="2168896"/>
                </a:cubicBezTo>
                <a:cubicBezTo>
                  <a:pt x="224336" y="2192516"/>
                  <a:pt x="147918" y="2188348"/>
                  <a:pt x="214610" y="2150833"/>
                </a:cubicBezTo>
                <a:cubicBezTo>
                  <a:pt x="117350" y="2168896"/>
                  <a:pt x="195158" y="2117487"/>
                  <a:pt x="245177" y="2120266"/>
                </a:cubicBezTo>
                <a:cubicBezTo>
                  <a:pt x="199326" y="2113319"/>
                  <a:pt x="147918" y="2127907"/>
                  <a:pt x="108318" y="2111929"/>
                </a:cubicBezTo>
                <a:cubicBezTo>
                  <a:pt x="63162" y="2141107"/>
                  <a:pt x="91645" y="2091782"/>
                  <a:pt x="59689" y="2106371"/>
                </a:cubicBezTo>
                <a:cubicBezTo>
                  <a:pt x="58994" y="2082751"/>
                  <a:pt x="82614" y="2061215"/>
                  <a:pt x="28427" y="2084835"/>
                </a:cubicBezTo>
                <a:cubicBezTo>
                  <a:pt x="-66055" y="2097340"/>
                  <a:pt x="112487" y="2037595"/>
                  <a:pt x="27732" y="2041763"/>
                </a:cubicBezTo>
                <a:cubicBezTo>
                  <a:pt x="63162" y="2017448"/>
                  <a:pt x="114571" y="1997996"/>
                  <a:pt x="180569" y="2007027"/>
                </a:cubicBezTo>
                <a:cubicBezTo>
                  <a:pt x="213221" y="2039679"/>
                  <a:pt x="338269" y="1960482"/>
                  <a:pt x="256293" y="1988270"/>
                </a:cubicBezTo>
                <a:cubicBezTo>
                  <a:pt x="277134" y="1928525"/>
                  <a:pt x="227115" y="1988270"/>
                  <a:pt x="186126" y="2004943"/>
                </a:cubicBezTo>
                <a:cubicBezTo>
                  <a:pt x="211831" y="1964650"/>
                  <a:pt x="175011" y="1963955"/>
                  <a:pt x="151391" y="1984102"/>
                </a:cubicBezTo>
                <a:cubicBezTo>
                  <a:pt x="138192" y="1972292"/>
                  <a:pt x="116655" y="1945198"/>
                  <a:pt x="75667" y="1959092"/>
                </a:cubicBezTo>
                <a:cubicBezTo>
                  <a:pt x="128466" y="1916714"/>
                  <a:pt x="68025" y="1927135"/>
                  <a:pt x="37458" y="1934777"/>
                </a:cubicBezTo>
                <a:cubicBezTo>
                  <a:pt x="-52855" y="1914631"/>
                  <a:pt x="125687" y="1911852"/>
                  <a:pt x="50658" y="1883368"/>
                </a:cubicBezTo>
                <a:cubicBezTo>
                  <a:pt x="72888" y="1871558"/>
                  <a:pt x="266713" y="1886147"/>
                  <a:pt x="214610" y="1861137"/>
                </a:cubicBezTo>
                <a:cubicBezTo>
                  <a:pt x="202105" y="1838907"/>
                  <a:pt x="163896" y="1866695"/>
                  <a:pt x="141665" y="1832654"/>
                </a:cubicBezTo>
                <a:cubicBezTo>
                  <a:pt x="66636" y="1852106"/>
                  <a:pt x="182653" y="1786108"/>
                  <a:pt x="120823" y="1802781"/>
                </a:cubicBezTo>
                <a:cubicBezTo>
                  <a:pt x="42321" y="1799308"/>
                  <a:pt x="102066" y="1774993"/>
                  <a:pt x="143054" y="1777772"/>
                </a:cubicBezTo>
                <a:cubicBezTo>
                  <a:pt x="229199" y="1736089"/>
                  <a:pt x="79141" y="1752068"/>
                  <a:pt x="56215" y="1711079"/>
                </a:cubicBezTo>
                <a:cubicBezTo>
                  <a:pt x="86088" y="1671481"/>
                  <a:pt x="77057" y="1665228"/>
                  <a:pt x="27732" y="1665228"/>
                </a:cubicBezTo>
                <a:cubicBezTo>
                  <a:pt x="-52855" y="1624935"/>
                  <a:pt x="145139" y="1669396"/>
                  <a:pt x="72193" y="1636050"/>
                </a:cubicBezTo>
                <a:cubicBezTo>
                  <a:pt x="99288" y="1621462"/>
                  <a:pt x="150696" y="1622851"/>
                  <a:pt x="191684" y="1620072"/>
                </a:cubicBezTo>
                <a:cubicBezTo>
                  <a:pt x="231283" y="1648555"/>
                  <a:pt x="414687" y="1593673"/>
                  <a:pt x="345216" y="1580473"/>
                </a:cubicBezTo>
                <a:cubicBezTo>
                  <a:pt x="279913" y="1595757"/>
                  <a:pt x="366058" y="1532538"/>
                  <a:pt x="301449" y="1563800"/>
                </a:cubicBezTo>
                <a:cubicBezTo>
                  <a:pt x="272966" y="1529064"/>
                  <a:pt x="199326" y="1561716"/>
                  <a:pt x="186126" y="1520728"/>
                </a:cubicBezTo>
                <a:cubicBezTo>
                  <a:pt x="100677" y="1503360"/>
                  <a:pt x="237535" y="1497803"/>
                  <a:pt x="167369" y="1489466"/>
                </a:cubicBezTo>
                <a:cubicBezTo>
                  <a:pt x="80530" y="1467235"/>
                  <a:pt x="147222" y="1454730"/>
                  <a:pt x="195852" y="1471403"/>
                </a:cubicBezTo>
                <a:cubicBezTo>
                  <a:pt x="270881" y="1469319"/>
                  <a:pt x="351468" y="1477656"/>
                  <a:pt x="434139" y="1456814"/>
                </a:cubicBezTo>
                <a:cubicBezTo>
                  <a:pt x="511947" y="1440141"/>
                  <a:pt x="443865" y="1412352"/>
                  <a:pt x="398709" y="1419300"/>
                </a:cubicBezTo>
                <a:cubicBezTo>
                  <a:pt x="390372" y="1376922"/>
                  <a:pt x="336880" y="1440836"/>
                  <a:pt x="339658" y="1392901"/>
                </a:cubicBezTo>
                <a:cubicBezTo>
                  <a:pt x="304923" y="1401932"/>
                  <a:pt x="284081" y="1383175"/>
                  <a:pt x="239620" y="1390817"/>
                </a:cubicBezTo>
                <a:cubicBezTo>
                  <a:pt x="258377" y="1351218"/>
                  <a:pt x="122908" y="1388038"/>
                  <a:pt x="151391" y="1353302"/>
                </a:cubicBezTo>
                <a:cubicBezTo>
                  <a:pt x="216694" y="1322735"/>
                  <a:pt x="99288" y="1328293"/>
                  <a:pt x="153475" y="1303977"/>
                </a:cubicBezTo>
                <a:cubicBezTo>
                  <a:pt x="245872" y="1283831"/>
                  <a:pt x="344521" y="1303977"/>
                  <a:pt x="435529" y="1278273"/>
                </a:cubicBezTo>
                <a:cubicBezTo>
                  <a:pt x="325069" y="1236590"/>
                  <a:pt x="498053" y="1242148"/>
                  <a:pt x="530704" y="1207412"/>
                </a:cubicBezTo>
                <a:cubicBezTo>
                  <a:pt x="500137" y="1171287"/>
                  <a:pt x="479295" y="1224780"/>
                  <a:pt x="452202" y="1210191"/>
                </a:cubicBezTo>
                <a:cubicBezTo>
                  <a:pt x="419550" y="1201160"/>
                  <a:pt x="434139" y="1212275"/>
                  <a:pt x="396625" y="1226169"/>
                </a:cubicBezTo>
                <a:cubicBezTo>
                  <a:pt x="324375" y="1215054"/>
                  <a:pt x="261155" y="1208802"/>
                  <a:pt x="203495" y="1153225"/>
                </a:cubicBezTo>
                <a:cubicBezTo>
                  <a:pt x="243093" y="1116405"/>
                  <a:pt x="375784" y="1111542"/>
                  <a:pt x="445255" y="1079585"/>
                </a:cubicBezTo>
                <a:cubicBezTo>
                  <a:pt x="417466" y="1037207"/>
                  <a:pt x="483464" y="1042765"/>
                  <a:pt x="459843" y="1025398"/>
                </a:cubicBezTo>
                <a:cubicBezTo>
                  <a:pt x="389678" y="1082364"/>
                  <a:pt x="329237" y="1030955"/>
                  <a:pt x="261850" y="990662"/>
                </a:cubicBezTo>
                <a:cubicBezTo>
                  <a:pt x="245872" y="946895"/>
                  <a:pt x="491800" y="998998"/>
                  <a:pt x="382036" y="950368"/>
                </a:cubicBezTo>
                <a:cubicBezTo>
                  <a:pt x="372310" y="946200"/>
                  <a:pt x="261850" y="897570"/>
                  <a:pt x="293112" y="873255"/>
                </a:cubicBezTo>
                <a:cubicBezTo>
                  <a:pt x="368836" y="842688"/>
                  <a:pt x="459149" y="894791"/>
                  <a:pt x="527231" y="837825"/>
                </a:cubicBezTo>
                <a:cubicBezTo>
                  <a:pt x="500832" y="862139"/>
                  <a:pt x="446644" y="771827"/>
                  <a:pt x="393846" y="773216"/>
                </a:cubicBezTo>
                <a:cubicBezTo>
                  <a:pt x="366752" y="766269"/>
                  <a:pt x="247956" y="715555"/>
                  <a:pt x="293807" y="704440"/>
                </a:cubicBezTo>
                <a:cubicBezTo>
                  <a:pt x="344521" y="729450"/>
                  <a:pt x="324375" y="673873"/>
                  <a:pt x="361194" y="694019"/>
                </a:cubicBezTo>
                <a:cubicBezTo>
                  <a:pt x="434139" y="740565"/>
                  <a:pt x="365362" y="659978"/>
                  <a:pt x="409824" y="660673"/>
                </a:cubicBezTo>
                <a:cubicBezTo>
                  <a:pt x="511947" y="676651"/>
                  <a:pt x="431361" y="625937"/>
                  <a:pt x="382036" y="612043"/>
                </a:cubicBezTo>
                <a:cubicBezTo>
                  <a:pt x="386204" y="605095"/>
                  <a:pt x="336184" y="570360"/>
                  <a:pt x="379952" y="569665"/>
                </a:cubicBezTo>
                <a:cubicBezTo>
                  <a:pt x="411214" y="534235"/>
                  <a:pt x="530704" y="593980"/>
                  <a:pt x="486938" y="548129"/>
                </a:cubicBezTo>
                <a:cubicBezTo>
                  <a:pt x="552241" y="567581"/>
                  <a:pt x="639775" y="566887"/>
                  <a:pt x="685626" y="497415"/>
                </a:cubicBezTo>
                <a:cubicBezTo>
                  <a:pt x="678679" y="475879"/>
                  <a:pt x="550851" y="567581"/>
                  <a:pt x="516116" y="525898"/>
                </a:cubicBezTo>
                <a:cubicBezTo>
                  <a:pt x="603650" y="448090"/>
                  <a:pt x="467486" y="563413"/>
                  <a:pt x="453591" y="496720"/>
                </a:cubicBezTo>
                <a:cubicBezTo>
                  <a:pt x="535568" y="443228"/>
                  <a:pt x="350079" y="532845"/>
                  <a:pt x="430666" y="468237"/>
                </a:cubicBezTo>
                <a:cubicBezTo>
                  <a:pt x="405656" y="473100"/>
                  <a:pt x="284081" y="441143"/>
                  <a:pt x="382036" y="433502"/>
                </a:cubicBezTo>
                <a:cubicBezTo>
                  <a:pt x="414687" y="377925"/>
                  <a:pt x="483464" y="448090"/>
                  <a:pt x="528620" y="446006"/>
                </a:cubicBezTo>
                <a:cubicBezTo>
                  <a:pt x="491106" y="384872"/>
                  <a:pt x="707857" y="514783"/>
                  <a:pt x="685626" y="416133"/>
                </a:cubicBezTo>
                <a:cubicBezTo>
                  <a:pt x="641858" y="444617"/>
                  <a:pt x="643943" y="409186"/>
                  <a:pt x="598786" y="413355"/>
                </a:cubicBezTo>
                <a:cubicBezTo>
                  <a:pt x="622406" y="372367"/>
                  <a:pt x="550156" y="400155"/>
                  <a:pt x="516116" y="388345"/>
                </a:cubicBezTo>
                <a:cubicBezTo>
                  <a:pt x="443865" y="363335"/>
                  <a:pt x="602954" y="357083"/>
                  <a:pt x="507779" y="323737"/>
                </a:cubicBezTo>
                <a:cubicBezTo>
                  <a:pt x="448728" y="294559"/>
                  <a:pt x="561967" y="302200"/>
                  <a:pt x="493885" y="273022"/>
                </a:cubicBezTo>
                <a:cubicBezTo>
                  <a:pt x="495274" y="248708"/>
                  <a:pt x="655753" y="329989"/>
                  <a:pt x="585587" y="234118"/>
                </a:cubicBezTo>
                <a:cubicBezTo>
                  <a:pt x="629354" y="254960"/>
                  <a:pt x="648111" y="214666"/>
                  <a:pt x="591145" y="214666"/>
                </a:cubicBezTo>
                <a:cubicBezTo>
                  <a:pt x="621017" y="202857"/>
                  <a:pt x="529315" y="107681"/>
                  <a:pt x="602954" y="136164"/>
                </a:cubicBezTo>
                <a:cubicBezTo>
                  <a:pt x="624491" y="122270"/>
                  <a:pt x="650195" y="120185"/>
                  <a:pt x="657837" y="168815"/>
                </a:cubicBezTo>
                <a:cubicBezTo>
                  <a:pt x="718972" y="224392"/>
                  <a:pt x="630049" y="71556"/>
                  <a:pt x="639080" y="71556"/>
                </a:cubicBezTo>
                <a:cubicBezTo>
                  <a:pt x="704383" y="141027"/>
                  <a:pt x="679373" y="40294"/>
                  <a:pt x="687015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50" name="Freeform: Shape 149">
            <a:extLst>
              <a:ext uri="{FF2B5EF4-FFF2-40B4-BE49-F238E27FC236}">
                <a16:creationId xmlns:a16="http://schemas.microsoft.com/office/drawing/2014/main" id="{F1410B62-CED7-40E9-AC26-DCC9ABB2E64F}"/>
              </a:ext>
            </a:extLst>
          </p:cNvPr>
          <p:cNvSpPr/>
          <p:nvPr/>
        </p:nvSpPr>
        <p:spPr>
          <a:xfrm>
            <a:off x="5186954" y="3303649"/>
            <a:ext cx="1822866" cy="3505508"/>
          </a:xfrm>
          <a:custGeom>
            <a:avLst/>
            <a:gdLst>
              <a:gd name="connsiteX0" fmla="*/ 214610 w 1505111"/>
              <a:gd name="connsiteY0" fmla="*/ 1743731 h 2894443"/>
              <a:gd name="connsiteX1" fmla="*/ 336880 w 1505111"/>
              <a:gd name="connsiteY1" fmla="*/ 1764573 h 2894443"/>
              <a:gd name="connsiteX2" fmla="*/ 214610 w 1505111"/>
              <a:gd name="connsiteY2" fmla="*/ 1743731 h 2894443"/>
              <a:gd name="connsiteX3" fmla="*/ 491800 w 1505111"/>
              <a:gd name="connsiteY3" fmla="*/ 654421 h 2894443"/>
              <a:gd name="connsiteX4" fmla="*/ 561967 w 1505111"/>
              <a:gd name="connsiteY4" fmla="*/ 684988 h 2894443"/>
              <a:gd name="connsiteX5" fmla="*/ 491800 w 1505111"/>
              <a:gd name="connsiteY5" fmla="*/ 654421 h 2894443"/>
              <a:gd name="connsiteX6" fmla="*/ 748150 w 1505111"/>
              <a:gd name="connsiteY6" fmla="*/ 549518 h 2894443"/>
              <a:gd name="connsiteX7" fmla="*/ 744676 w 1505111"/>
              <a:gd name="connsiteY7" fmla="*/ 564108 h 2894443"/>
              <a:gd name="connsiteX8" fmla="*/ 748150 w 1505111"/>
              <a:gd name="connsiteY8" fmla="*/ 549518 h 2894443"/>
              <a:gd name="connsiteX9" fmla="*/ 730782 w 1505111"/>
              <a:gd name="connsiteY9" fmla="*/ 420997 h 2894443"/>
              <a:gd name="connsiteX10" fmla="*/ 745371 w 1505111"/>
              <a:gd name="connsiteY10" fmla="*/ 432112 h 2894443"/>
              <a:gd name="connsiteX11" fmla="*/ 730782 w 1505111"/>
              <a:gd name="connsiteY11" fmla="*/ 420997 h 2894443"/>
              <a:gd name="connsiteX12" fmla="*/ 809285 w 1505111"/>
              <a:gd name="connsiteY12" fmla="*/ 337631 h 2894443"/>
              <a:gd name="connsiteX13" fmla="*/ 772465 w 1505111"/>
              <a:gd name="connsiteY13" fmla="*/ 367503 h 2894443"/>
              <a:gd name="connsiteX14" fmla="*/ 809285 w 1505111"/>
              <a:gd name="connsiteY14" fmla="*/ 337631 h 2894443"/>
              <a:gd name="connsiteX15" fmla="*/ 624491 w 1505111"/>
              <a:gd name="connsiteY15" fmla="*/ 289696 h 2894443"/>
              <a:gd name="connsiteX16" fmla="*/ 634217 w 1505111"/>
              <a:gd name="connsiteY16" fmla="*/ 312621 h 2894443"/>
              <a:gd name="connsiteX17" fmla="*/ 624491 w 1505111"/>
              <a:gd name="connsiteY17" fmla="*/ 289696 h 2894443"/>
              <a:gd name="connsiteX18" fmla="*/ 641164 w 1505111"/>
              <a:gd name="connsiteY18" fmla="*/ 204246 h 2894443"/>
              <a:gd name="connsiteX19" fmla="*/ 657142 w 1505111"/>
              <a:gd name="connsiteY19" fmla="*/ 233424 h 2894443"/>
              <a:gd name="connsiteX20" fmla="*/ 641164 w 1505111"/>
              <a:gd name="connsiteY20" fmla="*/ 204246 h 2894443"/>
              <a:gd name="connsiteX21" fmla="*/ 687015 w 1505111"/>
              <a:gd name="connsiteY21" fmla="*/ 0 h 2894443"/>
              <a:gd name="connsiteX22" fmla="*/ 721751 w 1505111"/>
              <a:gd name="connsiteY22" fmla="*/ 76419 h 2894443"/>
              <a:gd name="connsiteX23" fmla="*/ 718277 w 1505111"/>
              <a:gd name="connsiteY23" fmla="*/ 134775 h 2894443"/>
              <a:gd name="connsiteX24" fmla="*/ 771075 w 1505111"/>
              <a:gd name="connsiteY24" fmla="*/ 129911 h 2894443"/>
              <a:gd name="connsiteX25" fmla="*/ 806506 w 1505111"/>
              <a:gd name="connsiteY25" fmla="*/ 149363 h 2894443"/>
              <a:gd name="connsiteX26" fmla="*/ 762739 w 1505111"/>
              <a:gd name="connsiteY26" fmla="*/ 178541 h 2894443"/>
              <a:gd name="connsiteX27" fmla="*/ 766907 w 1505111"/>
              <a:gd name="connsiteY27" fmla="*/ 229950 h 2894443"/>
              <a:gd name="connsiteX28" fmla="*/ 750234 w 1505111"/>
              <a:gd name="connsiteY28" fmla="*/ 323737 h 2894443"/>
              <a:gd name="connsiteX29" fmla="*/ 907934 w 1505111"/>
              <a:gd name="connsiteY29" fmla="*/ 212583 h 2894443"/>
              <a:gd name="connsiteX30" fmla="*/ 890566 w 1505111"/>
              <a:gd name="connsiteY30" fmla="*/ 298032 h 2894443"/>
              <a:gd name="connsiteX31" fmla="*/ 855830 w 1505111"/>
              <a:gd name="connsiteY31" fmla="*/ 369588 h 2894443"/>
              <a:gd name="connsiteX32" fmla="*/ 851662 w 1505111"/>
              <a:gd name="connsiteY32" fmla="*/ 425165 h 2894443"/>
              <a:gd name="connsiteX33" fmla="*/ 1007973 w 1505111"/>
              <a:gd name="connsiteY33" fmla="*/ 481436 h 2894443"/>
              <a:gd name="connsiteX34" fmla="*/ 902376 w 1505111"/>
              <a:gd name="connsiteY34" fmla="*/ 525204 h 2894443"/>
              <a:gd name="connsiteX35" fmla="*/ 788443 w 1505111"/>
              <a:gd name="connsiteY35" fmla="*/ 486300 h 2894443"/>
              <a:gd name="connsiteX36" fmla="*/ 738424 w 1505111"/>
              <a:gd name="connsiteY36" fmla="*/ 473100 h 2894443"/>
              <a:gd name="connsiteX37" fmla="*/ 819705 w 1505111"/>
              <a:gd name="connsiteY37" fmla="*/ 546045 h 2894443"/>
              <a:gd name="connsiteX38" fmla="*/ 989215 w 1505111"/>
              <a:gd name="connsiteY38" fmla="*/ 577307 h 2894443"/>
              <a:gd name="connsiteX39" fmla="*/ 1074665 w 1505111"/>
              <a:gd name="connsiteY39" fmla="*/ 601622 h 2894443"/>
              <a:gd name="connsiteX40" fmla="*/ 980879 w 1505111"/>
              <a:gd name="connsiteY40" fmla="*/ 628021 h 2894443"/>
              <a:gd name="connsiteX41" fmla="*/ 946143 w 1505111"/>
              <a:gd name="connsiteY41" fmla="*/ 639831 h 2894443"/>
              <a:gd name="connsiteX42" fmla="*/ 837073 w 1505111"/>
              <a:gd name="connsiteY42" fmla="*/ 653725 h 2894443"/>
              <a:gd name="connsiteX43" fmla="*/ 1031593 w 1505111"/>
              <a:gd name="connsiteY43" fmla="*/ 679430 h 2894443"/>
              <a:gd name="connsiteX44" fmla="*/ 1112180 w 1505111"/>
              <a:gd name="connsiteY44" fmla="*/ 701661 h 2894443"/>
              <a:gd name="connsiteX45" fmla="*/ 1094812 w 1505111"/>
              <a:gd name="connsiteY45" fmla="*/ 753764 h 2894443"/>
              <a:gd name="connsiteX46" fmla="*/ 1020478 w 1505111"/>
              <a:gd name="connsiteY46" fmla="*/ 793363 h 2894443"/>
              <a:gd name="connsiteX47" fmla="*/ 950311 w 1505111"/>
              <a:gd name="connsiteY47" fmla="*/ 803784 h 2894443"/>
              <a:gd name="connsiteX48" fmla="*/ 816926 w 1505111"/>
              <a:gd name="connsiteY48" fmla="*/ 793363 h 2894443"/>
              <a:gd name="connsiteX49" fmla="*/ 1045487 w 1505111"/>
              <a:gd name="connsiteY49" fmla="*/ 834351 h 2894443"/>
              <a:gd name="connsiteX50" fmla="*/ 1157336 w 1505111"/>
              <a:gd name="connsiteY50" fmla="*/ 876729 h 2894443"/>
              <a:gd name="connsiteX51" fmla="*/ 1138579 w 1505111"/>
              <a:gd name="connsiteY51" fmla="*/ 963568 h 2894443"/>
              <a:gd name="connsiteX52" fmla="*/ 930165 w 1505111"/>
              <a:gd name="connsiteY52" fmla="*/ 987188 h 2894443"/>
              <a:gd name="connsiteX53" fmla="*/ 1103843 w 1505111"/>
              <a:gd name="connsiteY53" fmla="*/ 1007335 h 2894443"/>
              <a:gd name="connsiteX54" fmla="*/ 1117738 w 1505111"/>
              <a:gd name="connsiteY54" fmla="*/ 1042071 h 2894443"/>
              <a:gd name="connsiteX55" fmla="*/ 1233060 w 1505111"/>
              <a:gd name="connsiteY55" fmla="*/ 1059438 h 2894443"/>
              <a:gd name="connsiteX56" fmla="*/ 1103148 w 1505111"/>
              <a:gd name="connsiteY56" fmla="*/ 1130299 h 2894443"/>
              <a:gd name="connsiteX57" fmla="*/ 1043403 w 1505111"/>
              <a:gd name="connsiteY57" fmla="*/ 1171287 h 2894443"/>
              <a:gd name="connsiteX58" fmla="*/ 1196935 w 1505111"/>
              <a:gd name="connsiteY58" fmla="*/ 1199770 h 2894443"/>
              <a:gd name="connsiteX59" fmla="*/ 1190682 w 1505111"/>
              <a:gd name="connsiteY59" fmla="*/ 1229643 h 2894443"/>
              <a:gd name="connsiteX60" fmla="*/ 1155946 w 1505111"/>
              <a:gd name="connsiteY60" fmla="*/ 1256042 h 2894443"/>
              <a:gd name="connsiteX61" fmla="*/ 1324762 w 1505111"/>
              <a:gd name="connsiteY61" fmla="*/ 1262294 h 2894443"/>
              <a:gd name="connsiteX62" fmla="*/ 1162199 w 1505111"/>
              <a:gd name="connsiteY62" fmla="*/ 1358165 h 2894443"/>
              <a:gd name="connsiteX63" fmla="*/ 1362971 w 1505111"/>
              <a:gd name="connsiteY63" fmla="*/ 1406100 h 2894443"/>
              <a:gd name="connsiteX64" fmla="*/ 1334488 w 1505111"/>
              <a:gd name="connsiteY64" fmla="*/ 1454035 h 2894443"/>
              <a:gd name="connsiteX65" fmla="*/ 1313647 w 1505111"/>
              <a:gd name="connsiteY65" fmla="*/ 1473487 h 2894443"/>
              <a:gd name="connsiteX66" fmla="*/ 1234449 w 1505111"/>
              <a:gd name="connsiteY66" fmla="*/ 1498497 h 2894443"/>
              <a:gd name="connsiteX67" fmla="*/ 1463705 w 1505111"/>
              <a:gd name="connsiteY67" fmla="*/ 1544348 h 2894443"/>
              <a:gd name="connsiteX68" fmla="*/ 1449811 w 1505111"/>
              <a:gd name="connsiteY68" fmla="*/ 1569358 h 2894443"/>
              <a:gd name="connsiteX69" fmla="*/ 1324762 w 1505111"/>
              <a:gd name="connsiteY69" fmla="*/ 1665923 h 2894443"/>
              <a:gd name="connsiteX70" fmla="*/ 1128853 w 1505111"/>
              <a:gd name="connsiteY70" fmla="*/ 1659670 h 2894443"/>
              <a:gd name="connsiteX71" fmla="*/ 1124685 w 1505111"/>
              <a:gd name="connsiteY71" fmla="*/ 1693017 h 2894443"/>
              <a:gd name="connsiteX72" fmla="*/ 1448421 w 1505111"/>
              <a:gd name="connsiteY72" fmla="*/ 1736089 h 2894443"/>
              <a:gd name="connsiteX73" fmla="*/ 1453979 w 1505111"/>
              <a:gd name="connsiteY73" fmla="*/ 1757625 h 2894443"/>
              <a:gd name="connsiteX74" fmla="*/ 1408822 w 1505111"/>
              <a:gd name="connsiteY74" fmla="*/ 1781246 h 2894443"/>
              <a:gd name="connsiteX75" fmla="*/ 1325456 w 1505111"/>
              <a:gd name="connsiteY75" fmla="*/ 1866695 h 2894443"/>
              <a:gd name="connsiteX76" fmla="*/ 1155946 w 1505111"/>
              <a:gd name="connsiteY76" fmla="*/ 1843770 h 2894443"/>
              <a:gd name="connsiteX77" fmla="*/ 1087170 w 1505111"/>
              <a:gd name="connsiteY77" fmla="*/ 1846549 h 2894443"/>
              <a:gd name="connsiteX78" fmla="*/ 1302531 w 1505111"/>
              <a:gd name="connsiteY78" fmla="*/ 1928525 h 2894443"/>
              <a:gd name="connsiteX79" fmla="*/ 1412296 w 1505111"/>
              <a:gd name="connsiteY79" fmla="*/ 1924357 h 2894443"/>
              <a:gd name="connsiteX80" fmla="*/ 1459537 w 1505111"/>
              <a:gd name="connsiteY80" fmla="*/ 1942419 h 2894443"/>
              <a:gd name="connsiteX81" fmla="*/ 1480378 w 1505111"/>
              <a:gd name="connsiteY81" fmla="*/ 1972292 h 2894443"/>
              <a:gd name="connsiteX82" fmla="*/ 1476904 w 1505111"/>
              <a:gd name="connsiteY82" fmla="*/ 2006333 h 2894443"/>
              <a:gd name="connsiteX83" fmla="*/ 1387286 w 1505111"/>
              <a:gd name="connsiteY83" fmla="*/ 2029953 h 2894443"/>
              <a:gd name="connsiteX84" fmla="*/ 1368529 w 1505111"/>
              <a:gd name="connsiteY84" fmla="*/ 2050794 h 2894443"/>
              <a:gd name="connsiteX85" fmla="*/ 1339351 w 1505111"/>
              <a:gd name="connsiteY85" fmla="*/ 2075804 h 2894443"/>
              <a:gd name="connsiteX86" fmla="*/ 1415769 w 1505111"/>
              <a:gd name="connsiteY86" fmla="*/ 2119571 h 2894443"/>
              <a:gd name="connsiteX87" fmla="*/ 1427580 w 1505111"/>
              <a:gd name="connsiteY87" fmla="*/ 2144580 h 2894443"/>
              <a:gd name="connsiteX88" fmla="*/ 1372003 w 1505111"/>
              <a:gd name="connsiteY88" fmla="*/ 2142497 h 2894443"/>
              <a:gd name="connsiteX89" fmla="*/ 1376171 w 1505111"/>
              <a:gd name="connsiteY89" fmla="*/ 2189737 h 2894443"/>
              <a:gd name="connsiteX90" fmla="*/ 1269879 w 1505111"/>
              <a:gd name="connsiteY90" fmla="*/ 2180011 h 2894443"/>
              <a:gd name="connsiteX91" fmla="*/ 1219860 w 1505111"/>
              <a:gd name="connsiteY91" fmla="*/ 2205021 h 2894443"/>
              <a:gd name="connsiteX92" fmla="*/ 1133716 w 1505111"/>
              <a:gd name="connsiteY92" fmla="*/ 2184874 h 2894443"/>
              <a:gd name="connsiteX93" fmla="*/ 1065634 w 1505111"/>
              <a:gd name="connsiteY93" fmla="*/ 2202242 h 2894443"/>
              <a:gd name="connsiteX94" fmla="*/ 864167 w 1505111"/>
              <a:gd name="connsiteY94" fmla="*/ 2180705 h 2894443"/>
              <a:gd name="connsiteX95" fmla="*/ 811368 w 1505111"/>
              <a:gd name="connsiteY95" fmla="*/ 2198074 h 2894443"/>
              <a:gd name="connsiteX96" fmla="*/ 807015 w 1505111"/>
              <a:gd name="connsiteY96" fmla="*/ 2195838 h 2894443"/>
              <a:gd name="connsiteX97" fmla="*/ 850866 w 1505111"/>
              <a:gd name="connsiteY97" fmla="*/ 2894443 h 2894443"/>
              <a:gd name="connsiteX98" fmla="*/ 654245 w 1505111"/>
              <a:gd name="connsiteY98" fmla="*/ 2894443 h 2894443"/>
              <a:gd name="connsiteX99" fmla="*/ 691914 w 1505111"/>
              <a:gd name="connsiteY99" fmla="*/ 2127104 h 2894443"/>
              <a:gd name="connsiteX100" fmla="*/ 683020 w 1505111"/>
              <a:gd name="connsiteY100" fmla="*/ 2108118 h 2894443"/>
              <a:gd name="connsiteX101" fmla="*/ 596702 w 1505111"/>
              <a:gd name="connsiteY101" fmla="*/ 2149444 h 2894443"/>
              <a:gd name="connsiteX102" fmla="*/ 434834 w 1505111"/>
              <a:gd name="connsiteY102" fmla="*/ 2225167 h 2894443"/>
              <a:gd name="connsiteX103" fmla="*/ 368141 w 1505111"/>
              <a:gd name="connsiteY103" fmla="*/ 2204326 h 2894443"/>
              <a:gd name="connsiteX104" fmla="*/ 258377 w 1505111"/>
              <a:gd name="connsiteY104" fmla="*/ 2168896 h 2894443"/>
              <a:gd name="connsiteX105" fmla="*/ 214610 w 1505111"/>
              <a:gd name="connsiteY105" fmla="*/ 2150833 h 2894443"/>
              <a:gd name="connsiteX106" fmla="*/ 245177 w 1505111"/>
              <a:gd name="connsiteY106" fmla="*/ 2120266 h 2894443"/>
              <a:gd name="connsiteX107" fmla="*/ 108318 w 1505111"/>
              <a:gd name="connsiteY107" fmla="*/ 2111929 h 2894443"/>
              <a:gd name="connsiteX108" fmla="*/ 59689 w 1505111"/>
              <a:gd name="connsiteY108" fmla="*/ 2106371 h 2894443"/>
              <a:gd name="connsiteX109" fmla="*/ 28427 w 1505111"/>
              <a:gd name="connsiteY109" fmla="*/ 2084835 h 2894443"/>
              <a:gd name="connsiteX110" fmla="*/ 27732 w 1505111"/>
              <a:gd name="connsiteY110" fmla="*/ 2041763 h 2894443"/>
              <a:gd name="connsiteX111" fmla="*/ 180569 w 1505111"/>
              <a:gd name="connsiteY111" fmla="*/ 2007027 h 2894443"/>
              <a:gd name="connsiteX112" fmla="*/ 256293 w 1505111"/>
              <a:gd name="connsiteY112" fmla="*/ 1988270 h 2894443"/>
              <a:gd name="connsiteX113" fmla="*/ 186126 w 1505111"/>
              <a:gd name="connsiteY113" fmla="*/ 2004943 h 2894443"/>
              <a:gd name="connsiteX114" fmla="*/ 151391 w 1505111"/>
              <a:gd name="connsiteY114" fmla="*/ 1984102 h 2894443"/>
              <a:gd name="connsiteX115" fmla="*/ 75667 w 1505111"/>
              <a:gd name="connsiteY115" fmla="*/ 1959092 h 2894443"/>
              <a:gd name="connsiteX116" fmla="*/ 37458 w 1505111"/>
              <a:gd name="connsiteY116" fmla="*/ 1934777 h 2894443"/>
              <a:gd name="connsiteX117" fmla="*/ 50658 w 1505111"/>
              <a:gd name="connsiteY117" fmla="*/ 1883368 h 2894443"/>
              <a:gd name="connsiteX118" fmla="*/ 214610 w 1505111"/>
              <a:gd name="connsiteY118" fmla="*/ 1861137 h 2894443"/>
              <a:gd name="connsiteX119" fmla="*/ 141665 w 1505111"/>
              <a:gd name="connsiteY119" fmla="*/ 1832654 h 2894443"/>
              <a:gd name="connsiteX120" fmla="*/ 120823 w 1505111"/>
              <a:gd name="connsiteY120" fmla="*/ 1802781 h 2894443"/>
              <a:gd name="connsiteX121" fmla="*/ 143054 w 1505111"/>
              <a:gd name="connsiteY121" fmla="*/ 1777772 h 2894443"/>
              <a:gd name="connsiteX122" fmla="*/ 56215 w 1505111"/>
              <a:gd name="connsiteY122" fmla="*/ 1711079 h 2894443"/>
              <a:gd name="connsiteX123" fmla="*/ 27732 w 1505111"/>
              <a:gd name="connsiteY123" fmla="*/ 1665228 h 2894443"/>
              <a:gd name="connsiteX124" fmla="*/ 72193 w 1505111"/>
              <a:gd name="connsiteY124" fmla="*/ 1636050 h 2894443"/>
              <a:gd name="connsiteX125" fmla="*/ 191684 w 1505111"/>
              <a:gd name="connsiteY125" fmla="*/ 1620072 h 2894443"/>
              <a:gd name="connsiteX126" fmla="*/ 345216 w 1505111"/>
              <a:gd name="connsiteY126" fmla="*/ 1580473 h 2894443"/>
              <a:gd name="connsiteX127" fmla="*/ 301449 w 1505111"/>
              <a:gd name="connsiteY127" fmla="*/ 1563800 h 2894443"/>
              <a:gd name="connsiteX128" fmla="*/ 186126 w 1505111"/>
              <a:gd name="connsiteY128" fmla="*/ 1520728 h 2894443"/>
              <a:gd name="connsiteX129" fmla="*/ 167369 w 1505111"/>
              <a:gd name="connsiteY129" fmla="*/ 1489466 h 2894443"/>
              <a:gd name="connsiteX130" fmla="*/ 195852 w 1505111"/>
              <a:gd name="connsiteY130" fmla="*/ 1471403 h 2894443"/>
              <a:gd name="connsiteX131" fmla="*/ 434139 w 1505111"/>
              <a:gd name="connsiteY131" fmla="*/ 1456814 h 2894443"/>
              <a:gd name="connsiteX132" fmla="*/ 398709 w 1505111"/>
              <a:gd name="connsiteY132" fmla="*/ 1419300 h 2894443"/>
              <a:gd name="connsiteX133" fmla="*/ 339658 w 1505111"/>
              <a:gd name="connsiteY133" fmla="*/ 1392901 h 2894443"/>
              <a:gd name="connsiteX134" fmla="*/ 239620 w 1505111"/>
              <a:gd name="connsiteY134" fmla="*/ 1390817 h 2894443"/>
              <a:gd name="connsiteX135" fmla="*/ 151391 w 1505111"/>
              <a:gd name="connsiteY135" fmla="*/ 1353302 h 2894443"/>
              <a:gd name="connsiteX136" fmla="*/ 153475 w 1505111"/>
              <a:gd name="connsiteY136" fmla="*/ 1303977 h 2894443"/>
              <a:gd name="connsiteX137" fmla="*/ 435529 w 1505111"/>
              <a:gd name="connsiteY137" fmla="*/ 1278273 h 2894443"/>
              <a:gd name="connsiteX138" fmla="*/ 530704 w 1505111"/>
              <a:gd name="connsiteY138" fmla="*/ 1207412 h 2894443"/>
              <a:gd name="connsiteX139" fmla="*/ 452202 w 1505111"/>
              <a:gd name="connsiteY139" fmla="*/ 1210191 h 2894443"/>
              <a:gd name="connsiteX140" fmla="*/ 396625 w 1505111"/>
              <a:gd name="connsiteY140" fmla="*/ 1226169 h 2894443"/>
              <a:gd name="connsiteX141" fmla="*/ 203495 w 1505111"/>
              <a:gd name="connsiteY141" fmla="*/ 1153225 h 2894443"/>
              <a:gd name="connsiteX142" fmla="*/ 445255 w 1505111"/>
              <a:gd name="connsiteY142" fmla="*/ 1079585 h 2894443"/>
              <a:gd name="connsiteX143" fmla="*/ 459843 w 1505111"/>
              <a:gd name="connsiteY143" fmla="*/ 1025398 h 2894443"/>
              <a:gd name="connsiteX144" fmla="*/ 261850 w 1505111"/>
              <a:gd name="connsiteY144" fmla="*/ 990662 h 2894443"/>
              <a:gd name="connsiteX145" fmla="*/ 382036 w 1505111"/>
              <a:gd name="connsiteY145" fmla="*/ 950368 h 2894443"/>
              <a:gd name="connsiteX146" fmla="*/ 293112 w 1505111"/>
              <a:gd name="connsiteY146" fmla="*/ 873255 h 2894443"/>
              <a:gd name="connsiteX147" fmla="*/ 527231 w 1505111"/>
              <a:gd name="connsiteY147" fmla="*/ 837825 h 2894443"/>
              <a:gd name="connsiteX148" fmla="*/ 393846 w 1505111"/>
              <a:gd name="connsiteY148" fmla="*/ 773216 h 2894443"/>
              <a:gd name="connsiteX149" fmla="*/ 293807 w 1505111"/>
              <a:gd name="connsiteY149" fmla="*/ 704440 h 2894443"/>
              <a:gd name="connsiteX150" fmla="*/ 361194 w 1505111"/>
              <a:gd name="connsiteY150" fmla="*/ 694019 h 2894443"/>
              <a:gd name="connsiteX151" fmla="*/ 409824 w 1505111"/>
              <a:gd name="connsiteY151" fmla="*/ 660673 h 2894443"/>
              <a:gd name="connsiteX152" fmla="*/ 382036 w 1505111"/>
              <a:gd name="connsiteY152" fmla="*/ 612043 h 2894443"/>
              <a:gd name="connsiteX153" fmla="*/ 379952 w 1505111"/>
              <a:gd name="connsiteY153" fmla="*/ 569665 h 2894443"/>
              <a:gd name="connsiteX154" fmla="*/ 486938 w 1505111"/>
              <a:gd name="connsiteY154" fmla="*/ 548129 h 2894443"/>
              <a:gd name="connsiteX155" fmla="*/ 685626 w 1505111"/>
              <a:gd name="connsiteY155" fmla="*/ 497415 h 2894443"/>
              <a:gd name="connsiteX156" fmla="*/ 516116 w 1505111"/>
              <a:gd name="connsiteY156" fmla="*/ 525898 h 2894443"/>
              <a:gd name="connsiteX157" fmla="*/ 453591 w 1505111"/>
              <a:gd name="connsiteY157" fmla="*/ 496720 h 2894443"/>
              <a:gd name="connsiteX158" fmla="*/ 430666 w 1505111"/>
              <a:gd name="connsiteY158" fmla="*/ 468237 h 2894443"/>
              <a:gd name="connsiteX159" fmla="*/ 382036 w 1505111"/>
              <a:gd name="connsiteY159" fmla="*/ 433502 h 2894443"/>
              <a:gd name="connsiteX160" fmla="*/ 528620 w 1505111"/>
              <a:gd name="connsiteY160" fmla="*/ 446006 h 2894443"/>
              <a:gd name="connsiteX161" fmla="*/ 685626 w 1505111"/>
              <a:gd name="connsiteY161" fmla="*/ 416133 h 2894443"/>
              <a:gd name="connsiteX162" fmla="*/ 598786 w 1505111"/>
              <a:gd name="connsiteY162" fmla="*/ 413355 h 2894443"/>
              <a:gd name="connsiteX163" fmla="*/ 516116 w 1505111"/>
              <a:gd name="connsiteY163" fmla="*/ 388345 h 2894443"/>
              <a:gd name="connsiteX164" fmla="*/ 507779 w 1505111"/>
              <a:gd name="connsiteY164" fmla="*/ 323737 h 2894443"/>
              <a:gd name="connsiteX165" fmla="*/ 493885 w 1505111"/>
              <a:gd name="connsiteY165" fmla="*/ 273022 h 2894443"/>
              <a:gd name="connsiteX166" fmla="*/ 585587 w 1505111"/>
              <a:gd name="connsiteY166" fmla="*/ 234118 h 2894443"/>
              <a:gd name="connsiteX167" fmla="*/ 591145 w 1505111"/>
              <a:gd name="connsiteY167" fmla="*/ 214666 h 2894443"/>
              <a:gd name="connsiteX168" fmla="*/ 602954 w 1505111"/>
              <a:gd name="connsiteY168" fmla="*/ 136164 h 2894443"/>
              <a:gd name="connsiteX169" fmla="*/ 657837 w 1505111"/>
              <a:gd name="connsiteY169" fmla="*/ 168815 h 2894443"/>
              <a:gd name="connsiteX170" fmla="*/ 639080 w 1505111"/>
              <a:gd name="connsiteY170" fmla="*/ 71556 h 2894443"/>
              <a:gd name="connsiteX171" fmla="*/ 687015 w 1505111"/>
              <a:gd name="connsiteY171" fmla="*/ 0 h 2894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</a:cxnLst>
            <a:rect l="l" t="t" r="r" b="b"/>
            <a:pathLst>
              <a:path w="1505111" h="2894443">
                <a:moveTo>
                  <a:pt x="214610" y="1743731"/>
                </a:moveTo>
                <a:cubicBezTo>
                  <a:pt x="142360" y="1806950"/>
                  <a:pt x="357026" y="1772214"/>
                  <a:pt x="336880" y="1764573"/>
                </a:cubicBezTo>
                <a:cubicBezTo>
                  <a:pt x="294502" y="1748594"/>
                  <a:pt x="245177" y="1778467"/>
                  <a:pt x="214610" y="1743731"/>
                </a:cubicBezTo>
                <a:close/>
                <a:moveTo>
                  <a:pt x="491800" y="654421"/>
                </a:moveTo>
                <a:cubicBezTo>
                  <a:pt x="472348" y="699577"/>
                  <a:pt x="538346" y="689851"/>
                  <a:pt x="561967" y="684988"/>
                </a:cubicBezTo>
                <a:cubicBezTo>
                  <a:pt x="666174" y="648863"/>
                  <a:pt x="518894" y="686377"/>
                  <a:pt x="491800" y="654421"/>
                </a:cubicBezTo>
                <a:close/>
                <a:moveTo>
                  <a:pt x="748150" y="549518"/>
                </a:moveTo>
                <a:lnTo>
                  <a:pt x="744676" y="564108"/>
                </a:lnTo>
                <a:cubicBezTo>
                  <a:pt x="731477" y="633579"/>
                  <a:pt x="774549" y="588422"/>
                  <a:pt x="748150" y="549518"/>
                </a:cubicBezTo>
                <a:close/>
                <a:moveTo>
                  <a:pt x="730782" y="420997"/>
                </a:moveTo>
                <a:lnTo>
                  <a:pt x="745371" y="432112"/>
                </a:lnTo>
                <a:cubicBezTo>
                  <a:pt x="817621" y="450175"/>
                  <a:pt x="773854" y="425859"/>
                  <a:pt x="730782" y="420997"/>
                </a:cubicBezTo>
                <a:close/>
                <a:moveTo>
                  <a:pt x="809285" y="337631"/>
                </a:moveTo>
                <a:cubicBezTo>
                  <a:pt x="794695" y="344578"/>
                  <a:pt x="787748" y="361251"/>
                  <a:pt x="772465" y="367503"/>
                </a:cubicBezTo>
                <a:cubicBezTo>
                  <a:pt x="663395" y="390429"/>
                  <a:pt x="828042" y="388345"/>
                  <a:pt x="809285" y="337631"/>
                </a:cubicBezTo>
                <a:close/>
                <a:moveTo>
                  <a:pt x="624491" y="289696"/>
                </a:moveTo>
                <a:cubicBezTo>
                  <a:pt x="609207" y="291085"/>
                  <a:pt x="634911" y="313316"/>
                  <a:pt x="634217" y="312621"/>
                </a:cubicBezTo>
                <a:cubicBezTo>
                  <a:pt x="685626" y="362641"/>
                  <a:pt x="674510" y="291085"/>
                  <a:pt x="624491" y="289696"/>
                </a:cubicBezTo>
                <a:close/>
                <a:moveTo>
                  <a:pt x="641164" y="204246"/>
                </a:moveTo>
                <a:cubicBezTo>
                  <a:pt x="636301" y="217445"/>
                  <a:pt x="654363" y="223698"/>
                  <a:pt x="657142" y="233424"/>
                </a:cubicBezTo>
                <a:cubicBezTo>
                  <a:pt x="677983" y="308453"/>
                  <a:pt x="688405" y="209109"/>
                  <a:pt x="641164" y="204246"/>
                </a:cubicBezTo>
                <a:close/>
                <a:moveTo>
                  <a:pt x="687015" y="0"/>
                </a:moveTo>
                <a:cubicBezTo>
                  <a:pt x="737034" y="12505"/>
                  <a:pt x="685626" y="81282"/>
                  <a:pt x="721751" y="76419"/>
                </a:cubicBezTo>
                <a:cubicBezTo>
                  <a:pt x="809285" y="19452"/>
                  <a:pt x="730782" y="95176"/>
                  <a:pt x="718277" y="134775"/>
                </a:cubicBezTo>
                <a:cubicBezTo>
                  <a:pt x="701604" y="229950"/>
                  <a:pt x="746065" y="94481"/>
                  <a:pt x="771075" y="129911"/>
                </a:cubicBezTo>
                <a:cubicBezTo>
                  <a:pt x="807200" y="122270"/>
                  <a:pt x="863472" y="93786"/>
                  <a:pt x="806506" y="149363"/>
                </a:cubicBezTo>
                <a:cubicBezTo>
                  <a:pt x="885703" y="171594"/>
                  <a:pt x="790527" y="175068"/>
                  <a:pt x="762739" y="178541"/>
                </a:cubicBezTo>
                <a:cubicBezTo>
                  <a:pt x="816232" y="180626"/>
                  <a:pt x="835684" y="233424"/>
                  <a:pt x="766907" y="229950"/>
                </a:cubicBezTo>
                <a:cubicBezTo>
                  <a:pt x="702993" y="170900"/>
                  <a:pt x="695352" y="334157"/>
                  <a:pt x="750234" y="323737"/>
                </a:cubicBezTo>
                <a:cubicBezTo>
                  <a:pt x="797474" y="264686"/>
                  <a:pt x="833599" y="215362"/>
                  <a:pt x="907934" y="212583"/>
                </a:cubicBezTo>
                <a:cubicBezTo>
                  <a:pt x="867641" y="249402"/>
                  <a:pt x="959343" y="273022"/>
                  <a:pt x="890566" y="298032"/>
                </a:cubicBezTo>
                <a:cubicBezTo>
                  <a:pt x="984352" y="332073"/>
                  <a:pt x="847494" y="344578"/>
                  <a:pt x="855830" y="369588"/>
                </a:cubicBezTo>
                <a:cubicBezTo>
                  <a:pt x="923912" y="378619"/>
                  <a:pt x="891955" y="391124"/>
                  <a:pt x="851662" y="425165"/>
                </a:cubicBezTo>
                <a:cubicBezTo>
                  <a:pt x="859998" y="416828"/>
                  <a:pt x="969069" y="450175"/>
                  <a:pt x="1007973" y="481436"/>
                </a:cubicBezTo>
                <a:cubicBezTo>
                  <a:pt x="988521" y="540487"/>
                  <a:pt x="921828" y="483521"/>
                  <a:pt x="902376" y="525204"/>
                </a:cubicBezTo>
                <a:cubicBezTo>
                  <a:pt x="860693" y="461290"/>
                  <a:pt x="814842" y="562718"/>
                  <a:pt x="788443" y="486300"/>
                </a:cubicBezTo>
                <a:cubicBezTo>
                  <a:pt x="791222" y="543961"/>
                  <a:pt x="745371" y="504362"/>
                  <a:pt x="738424" y="473100"/>
                </a:cubicBezTo>
                <a:cubicBezTo>
                  <a:pt x="692573" y="489079"/>
                  <a:pt x="798864" y="534930"/>
                  <a:pt x="819705" y="546045"/>
                </a:cubicBezTo>
                <a:cubicBezTo>
                  <a:pt x="839852" y="614127"/>
                  <a:pt x="950311" y="493941"/>
                  <a:pt x="989215" y="577307"/>
                </a:cubicBezTo>
                <a:cubicBezTo>
                  <a:pt x="1021172" y="551603"/>
                  <a:pt x="1180262" y="589117"/>
                  <a:pt x="1074665" y="601622"/>
                </a:cubicBezTo>
                <a:cubicBezTo>
                  <a:pt x="1081612" y="630105"/>
                  <a:pt x="1024646" y="659978"/>
                  <a:pt x="980879" y="628021"/>
                </a:cubicBezTo>
                <a:cubicBezTo>
                  <a:pt x="1046877" y="662062"/>
                  <a:pt x="978100" y="671788"/>
                  <a:pt x="946143" y="639831"/>
                </a:cubicBezTo>
                <a:cubicBezTo>
                  <a:pt x="946838" y="700272"/>
                  <a:pt x="869724" y="650947"/>
                  <a:pt x="837073" y="653725"/>
                </a:cubicBezTo>
                <a:cubicBezTo>
                  <a:pt x="872503" y="717639"/>
                  <a:pt x="973931" y="732923"/>
                  <a:pt x="1031593" y="679430"/>
                </a:cubicBezTo>
                <a:cubicBezTo>
                  <a:pt x="1035761" y="730144"/>
                  <a:pt x="1087864" y="678041"/>
                  <a:pt x="1112180" y="701661"/>
                </a:cubicBezTo>
                <a:cubicBezTo>
                  <a:pt x="1196240" y="702355"/>
                  <a:pt x="1110095" y="719724"/>
                  <a:pt x="1094812" y="753764"/>
                </a:cubicBezTo>
                <a:cubicBezTo>
                  <a:pt x="1033677" y="712776"/>
                  <a:pt x="1073970" y="791279"/>
                  <a:pt x="1020478" y="793363"/>
                </a:cubicBezTo>
                <a:cubicBezTo>
                  <a:pt x="998247" y="845466"/>
                  <a:pt x="943364" y="781553"/>
                  <a:pt x="950311" y="803784"/>
                </a:cubicBezTo>
                <a:cubicBezTo>
                  <a:pt x="896819" y="791279"/>
                  <a:pt x="880840" y="813510"/>
                  <a:pt x="816926" y="793363"/>
                </a:cubicBezTo>
                <a:cubicBezTo>
                  <a:pt x="832905" y="826014"/>
                  <a:pt x="978100" y="887844"/>
                  <a:pt x="1045487" y="834351"/>
                </a:cubicBezTo>
                <a:cubicBezTo>
                  <a:pt x="1020478" y="917022"/>
                  <a:pt x="1133021" y="826014"/>
                  <a:pt x="1157336" y="876729"/>
                </a:cubicBezTo>
                <a:cubicBezTo>
                  <a:pt x="1268490" y="888539"/>
                  <a:pt x="1118432" y="910769"/>
                  <a:pt x="1138579" y="963568"/>
                </a:cubicBezTo>
                <a:cubicBezTo>
                  <a:pt x="1066329" y="985104"/>
                  <a:pt x="1008667" y="987188"/>
                  <a:pt x="930165" y="987188"/>
                </a:cubicBezTo>
                <a:cubicBezTo>
                  <a:pt x="897513" y="1010114"/>
                  <a:pt x="1067718" y="1074027"/>
                  <a:pt x="1103843" y="1007335"/>
                </a:cubicBezTo>
                <a:cubicBezTo>
                  <a:pt x="1117042" y="1030955"/>
                  <a:pt x="1164283" y="1011503"/>
                  <a:pt x="1117738" y="1042071"/>
                </a:cubicBezTo>
                <a:cubicBezTo>
                  <a:pt x="1154557" y="1049018"/>
                  <a:pt x="1198324" y="1020534"/>
                  <a:pt x="1233060" y="1059438"/>
                </a:cubicBezTo>
                <a:cubicBezTo>
                  <a:pt x="1249038" y="1093479"/>
                  <a:pt x="1150389" y="1146972"/>
                  <a:pt x="1103148" y="1130299"/>
                </a:cubicBezTo>
                <a:cubicBezTo>
                  <a:pt x="1170536" y="1167119"/>
                  <a:pt x="1081612" y="1184486"/>
                  <a:pt x="1043403" y="1171287"/>
                </a:cubicBezTo>
                <a:cubicBezTo>
                  <a:pt x="1009362" y="1210191"/>
                  <a:pt x="1155946" y="1207412"/>
                  <a:pt x="1196935" y="1199770"/>
                </a:cubicBezTo>
                <a:cubicBezTo>
                  <a:pt x="1251817" y="1164340"/>
                  <a:pt x="1230975" y="1237980"/>
                  <a:pt x="1190682" y="1229643"/>
                </a:cubicBezTo>
                <a:cubicBezTo>
                  <a:pt x="1227502" y="1260211"/>
                  <a:pt x="1178872" y="1271326"/>
                  <a:pt x="1155946" y="1256042"/>
                </a:cubicBezTo>
                <a:cubicBezTo>
                  <a:pt x="1189988" y="1317871"/>
                  <a:pt x="1271964" y="1269242"/>
                  <a:pt x="1324762" y="1262294"/>
                </a:cubicBezTo>
                <a:cubicBezTo>
                  <a:pt x="1321983" y="1360249"/>
                  <a:pt x="1238618" y="1372754"/>
                  <a:pt x="1162199" y="1358165"/>
                </a:cubicBezTo>
                <a:cubicBezTo>
                  <a:pt x="1165672" y="1426247"/>
                  <a:pt x="1310173" y="1374838"/>
                  <a:pt x="1362971" y="1406100"/>
                </a:cubicBezTo>
                <a:cubicBezTo>
                  <a:pt x="1467178" y="1367891"/>
                  <a:pt x="1384507" y="1449867"/>
                  <a:pt x="1334488" y="1454035"/>
                </a:cubicBezTo>
                <a:cubicBezTo>
                  <a:pt x="1391455" y="1465151"/>
                  <a:pt x="1340740" y="1477656"/>
                  <a:pt x="1313647" y="1473487"/>
                </a:cubicBezTo>
                <a:cubicBezTo>
                  <a:pt x="1361582" y="1523507"/>
                  <a:pt x="1250427" y="1461678"/>
                  <a:pt x="1234449" y="1498497"/>
                </a:cubicBezTo>
                <a:cubicBezTo>
                  <a:pt x="1297668" y="1533928"/>
                  <a:pt x="1387981" y="1542264"/>
                  <a:pt x="1463705" y="1544348"/>
                </a:cubicBezTo>
                <a:cubicBezTo>
                  <a:pt x="1542902" y="1534622"/>
                  <a:pt x="1491493" y="1546433"/>
                  <a:pt x="1449811" y="1569358"/>
                </a:cubicBezTo>
                <a:cubicBezTo>
                  <a:pt x="1529008" y="1643692"/>
                  <a:pt x="1342825" y="1608957"/>
                  <a:pt x="1324762" y="1665923"/>
                </a:cubicBezTo>
                <a:cubicBezTo>
                  <a:pt x="1243480" y="1665228"/>
                  <a:pt x="1215692" y="1680512"/>
                  <a:pt x="1128853" y="1659670"/>
                </a:cubicBezTo>
                <a:cubicBezTo>
                  <a:pt x="1060771" y="1640914"/>
                  <a:pt x="1053129" y="1678428"/>
                  <a:pt x="1124685" y="1693017"/>
                </a:cubicBezTo>
                <a:cubicBezTo>
                  <a:pt x="1238618" y="1732616"/>
                  <a:pt x="1337267" y="1725669"/>
                  <a:pt x="1448421" y="1736089"/>
                </a:cubicBezTo>
                <a:cubicBezTo>
                  <a:pt x="1510250" y="1727058"/>
                  <a:pt x="1413685" y="1762488"/>
                  <a:pt x="1453979" y="1757625"/>
                </a:cubicBezTo>
                <a:cubicBezTo>
                  <a:pt x="1574164" y="1781246"/>
                  <a:pt x="1392149" y="1772214"/>
                  <a:pt x="1408822" y="1781246"/>
                </a:cubicBezTo>
                <a:cubicBezTo>
                  <a:pt x="1551933" y="1836823"/>
                  <a:pt x="1237228" y="1765267"/>
                  <a:pt x="1325456" y="1866695"/>
                </a:cubicBezTo>
                <a:cubicBezTo>
                  <a:pt x="1260153" y="1797919"/>
                  <a:pt x="1221945" y="1901431"/>
                  <a:pt x="1155946" y="1843770"/>
                </a:cubicBezTo>
                <a:cubicBezTo>
                  <a:pt x="1176788" y="1897262"/>
                  <a:pt x="1109401" y="1842380"/>
                  <a:pt x="1087170" y="1846549"/>
                </a:cubicBezTo>
                <a:cubicBezTo>
                  <a:pt x="1089949" y="1869474"/>
                  <a:pt x="1237228" y="1933388"/>
                  <a:pt x="1302531" y="1928525"/>
                </a:cubicBezTo>
                <a:cubicBezTo>
                  <a:pt x="1340046" y="1950061"/>
                  <a:pt x="1460231" y="1865306"/>
                  <a:pt x="1412296" y="1924357"/>
                </a:cubicBezTo>
                <a:cubicBezTo>
                  <a:pt x="1440779" y="1923662"/>
                  <a:pt x="1549849" y="1906294"/>
                  <a:pt x="1459537" y="1942419"/>
                </a:cubicBezTo>
                <a:cubicBezTo>
                  <a:pt x="1369224" y="1945198"/>
                  <a:pt x="1433137" y="1968818"/>
                  <a:pt x="1480378" y="1972292"/>
                </a:cubicBezTo>
                <a:cubicBezTo>
                  <a:pt x="1455368" y="1981323"/>
                  <a:pt x="1414380" y="1980628"/>
                  <a:pt x="1476904" y="2006333"/>
                </a:cubicBezTo>
                <a:cubicBezTo>
                  <a:pt x="1424801" y="1989660"/>
                  <a:pt x="1426190" y="2025785"/>
                  <a:pt x="1387286" y="2029953"/>
                </a:cubicBezTo>
                <a:cubicBezTo>
                  <a:pt x="1449811" y="2029953"/>
                  <a:pt x="1401875" y="2066078"/>
                  <a:pt x="1368529" y="2050794"/>
                </a:cubicBezTo>
                <a:cubicBezTo>
                  <a:pt x="1417854" y="2075804"/>
                  <a:pt x="1351161" y="2063994"/>
                  <a:pt x="1339351" y="2075804"/>
                </a:cubicBezTo>
                <a:cubicBezTo>
                  <a:pt x="1283774" y="2090393"/>
                  <a:pt x="1368529" y="2115402"/>
                  <a:pt x="1415769" y="2119571"/>
                </a:cubicBezTo>
                <a:cubicBezTo>
                  <a:pt x="1480378" y="2109845"/>
                  <a:pt x="1511640" y="2146665"/>
                  <a:pt x="1427580" y="2144580"/>
                </a:cubicBezTo>
                <a:cubicBezTo>
                  <a:pt x="1476904" y="2182790"/>
                  <a:pt x="1384507" y="2141107"/>
                  <a:pt x="1372003" y="2142497"/>
                </a:cubicBezTo>
                <a:cubicBezTo>
                  <a:pt x="1413685" y="2171675"/>
                  <a:pt x="1372697" y="2153612"/>
                  <a:pt x="1376171" y="2189737"/>
                </a:cubicBezTo>
                <a:cubicBezTo>
                  <a:pt x="1359498" y="2178622"/>
                  <a:pt x="1300447" y="2197379"/>
                  <a:pt x="1269879" y="2180011"/>
                </a:cubicBezTo>
                <a:cubicBezTo>
                  <a:pt x="1227502" y="2114708"/>
                  <a:pt x="1260848" y="2234199"/>
                  <a:pt x="1219860" y="2205021"/>
                </a:cubicBezTo>
                <a:cubicBezTo>
                  <a:pt x="1203882" y="2213357"/>
                  <a:pt x="1157336" y="2211273"/>
                  <a:pt x="1133716" y="2184874"/>
                </a:cubicBezTo>
                <a:cubicBezTo>
                  <a:pt x="1110095" y="2190431"/>
                  <a:pt x="1057992" y="2155001"/>
                  <a:pt x="1065634" y="2202242"/>
                </a:cubicBezTo>
                <a:cubicBezTo>
                  <a:pt x="1010752" y="2212662"/>
                  <a:pt x="912797" y="2232114"/>
                  <a:pt x="864167" y="2180705"/>
                </a:cubicBezTo>
                <a:cubicBezTo>
                  <a:pt x="844715" y="2179316"/>
                  <a:pt x="794001" y="2125128"/>
                  <a:pt x="811368" y="2198074"/>
                </a:cubicBezTo>
                <a:lnTo>
                  <a:pt x="807015" y="2195838"/>
                </a:lnTo>
                <a:lnTo>
                  <a:pt x="850866" y="2894443"/>
                </a:lnTo>
                <a:lnTo>
                  <a:pt x="654245" y="2894443"/>
                </a:lnTo>
                <a:lnTo>
                  <a:pt x="691914" y="2127104"/>
                </a:lnTo>
                <a:lnTo>
                  <a:pt x="683020" y="2108118"/>
                </a:lnTo>
                <a:cubicBezTo>
                  <a:pt x="657794" y="2077790"/>
                  <a:pt x="624056" y="2179837"/>
                  <a:pt x="596702" y="2149444"/>
                </a:cubicBezTo>
                <a:cubicBezTo>
                  <a:pt x="552241" y="2191127"/>
                  <a:pt x="500137" y="2203631"/>
                  <a:pt x="434834" y="2225167"/>
                </a:cubicBezTo>
                <a:cubicBezTo>
                  <a:pt x="441781" y="2148749"/>
                  <a:pt x="360500" y="2259208"/>
                  <a:pt x="368141" y="2204326"/>
                </a:cubicBezTo>
                <a:cubicBezTo>
                  <a:pt x="363279" y="2195989"/>
                  <a:pt x="215304" y="2245314"/>
                  <a:pt x="258377" y="2168896"/>
                </a:cubicBezTo>
                <a:cubicBezTo>
                  <a:pt x="224336" y="2192516"/>
                  <a:pt x="147918" y="2188348"/>
                  <a:pt x="214610" y="2150833"/>
                </a:cubicBezTo>
                <a:cubicBezTo>
                  <a:pt x="117350" y="2168896"/>
                  <a:pt x="195158" y="2117487"/>
                  <a:pt x="245177" y="2120266"/>
                </a:cubicBezTo>
                <a:cubicBezTo>
                  <a:pt x="199326" y="2113319"/>
                  <a:pt x="147918" y="2127907"/>
                  <a:pt x="108318" y="2111929"/>
                </a:cubicBezTo>
                <a:cubicBezTo>
                  <a:pt x="63162" y="2141107"/>
                  <a:pt x="91645" y="2091782"/>
                  <a:pt x="59689" y="2106371"/>
                </a:cubicBezTo>
                <a:cubicBezTo>
                  <a:pt x="58994" y="2082751"/>
                  <a:pt x="82614" y="2061215"/>
                  <a:pt x="28427" y="2084835"/>
                </a:cubicBezTo>
                <a:cubicBezTo>
                  <a:pt x="-66055" y="2097340"/>
                  <a:pt x="112487" y="2037595"/>
                  <a:pt x="27732" y="2041763"/>
                </a:cubicBezTo>
                <a:cubicBezTo>
                  <a:pt x="63162" y="2017448"/>
                  <a:pt x="114571" y="1997996"/>
                  <a:pt x="180569" y="2007027"/>
                </a:cubicBezTo>
                <a:cubicBezTo>
                  <a:pt x="213221" y="2039679"/>
                  <a:pt x="338269" y="1960482"/>
                  <a:pt x="256293" y="1988270"/>
                </a:cubicBezTo>
                <a:cubicBezTo>
                  <a:pt x="277134" y="1928525"/>
                  <a:pt x="227115" y="1988270"/>
                  <a:pt x="186126" y="2004943"/>
                </a:cubicBezTo>
                <a:cubicBezTo>
                  <a:pt x="211831" y="1964650"/>
                  <a:pt x="175011" y="1963955"/>
                  <a:pt x="151391" y="1984102"/>
                </a:cubicBezTo>
                <a:cubicBezTo>
                  <a:pt x="138192" y="1972292"/>
                  <a:pt x="116655" y="1945198"/>
                  <a:pt x="75667" y="1959092"/>
                </a:cubicBezTo>
                <a:cubicBezTo>
                  <a:pt x="128466" y="1916714"/>
                  <a:pt x="68025" y="1927135"/>
                  <a:pt x="37458" y="1934777"/>
                </a:cubicBezTo>
                <a:cubicBezTo>
                  <a:pt x="-52855" y="1914631"/>
                  <a:pt x="125687" y="1911852"/>
                  <a:pt x="50658" y="1883368"/>
                </a:cubicBezTo>
                <a:cubicBezTo>
                  <a:pt x="72888" y="1871558"/>
                  <a:pt x="266713" y="1886147"/>
                  <a:pt x="214610" y="1861137"/>
                </a:cubicBezTo>
                <a:cubicBezTo>
                  <a:pt x="202105" y="1838907"/>
                  <a:pt x="163896" y="1866695"/>
                  <a:pt x="141665" y="1832654"/>
                </a:cubicBezTo>
                <a:cubicBezTo>
                  <a:pt x="66636" y="1852106"/>
                  <a:pt x="182653" y="1786108"/>
                  <a:pt x="120823" y="1802781"/>
                </a:cubicBezTo>
                <a:cubicBezTo>
                  <a:pt x="42321" y="1799308"/>
                  <a:pt x="102066" y="1774993"/>
                  <a:pt x="143054" y="1777772"/>
                </a:cubicBezTo>
                <a:cubicBezTo>
                  <a:pt x="229199" y="1736089"/>
                  <a:pt x="79141" y="1752068"/>
                  <a:pt x="56215" y="1711079"/>
                </a:cubicBezTo>
                <a:cubicBezTo>
                  <a:pt x="86088" y="1671481"/>
                  <a:pt x="77057" y="1665228"/>
                  <a:pt x="27732" y="1665228"/>
                </a:cubicBezTo>
                <a:cubicBezTo>
                  <a:pt x="-52855" y="1624935"/>
                  <a:pt x="145139" y="1669396"/>
                  <a:pt x="72193" y="1636050"/>
                </a:cubicBezTo>
                <a:cubicBezTo>
                  <a:pt x="99288" y="1621462"/>
                  <a:pt x="150696" y="1622851"/>
                  <a:pt x="191684" y="1620072"/>
                </a:cubicBezTo>
                <a:cubicBezTo>
                  <a:pt x="231283" y="1648555"/>
                  <a:pt x="414687" y="1593673"/>
                  <a:pt x="345216" y="1580473"/>
                </a:cubicBezTo>
                <a:cubicBezTo>
                  <a:pt x="279913" y="1595757"/>
                  <a:pt x="366058" y="1532538"/>
                  <a:pt x="301449" y="1563800"/>
                </a:cubicBezTo>
                <a:cubicBezTo>
                  <a:pt x="272966" y="1529064"/>
                  <a:pt x="199326" y="1561716"/>
                  <a:pt x="186126" y="1520728"/>
                </a:cubicBezTo>
                <a:cubicBezTo>
                  <a:pt x="100677" y="1503360"/>
                  <a:pt x="237535" y="1497803"/>
                  <a:pt x="167369" y="1489466"/>
                </a:cubicBezTo>
                <a:cubicBezTo>
                  <a:pt x="80530" y="1467235"/>
                  <a:pt x="147222" y="1454730"/>
                  <a:pt x="195852" y="1471403"/>
                </a:cubicBezTo>
                <a:cubicBezTo>
                  <a:pt x="270881" y="1469319"/>
                  <a:pt x="351468" y="1477656"/>
                  <a:pt x="434139" y="1456814"/>
                </a:cubicBezTo>
                <a:cubicBezTo>
                  <a:pt x="511947" y="1440141"/>
                  <a:pt x="443865" y="1412352"/>
                  <a:pt x="398709" y="1419300"/>
                </a:cubicBezTo>
                <a:cubicBezTo>
                  <a:pt x="390372" y="1376922"/>
                  <a:pt x="336880" y="1440836"/>
                  <a:pt x="339658" y="1392901"/>
                </a:cubicBezTo>
                <a:cubicBezTo>
                  <a:pt x="304923" y="1401932"/>
                  <a:pt x="284081" y="1383175"/>
                  <a:pt x="239620" y="1390817"/>
                </a:cubicBezTo>
                <a:cubicBezTo>
                  <a:pt x="258377" y="1351218"/>
                  <a:pt x="122908" y="1388038"/>
                  <a:pt x="151391" y="1353302"/>
                </a:cubicBezTo>
                <a:cubicBezTo>
                  <a:pt x="216694" y="1322735"/>
                  <a:pt x="99288" y="1328293"/>
                  <a:pt x="153475" y="1303977"/>
                </a:cubicBezTo>
                <a:cubicBezTo>
                  <a:pt x="245872" y="1283831"/>
                  <a:pt x="344521" y="1303977"/>
                  <a:pt x="435529" y="1278273"/>
                </a:cubicBezTo>
                <a:cubicBezTo>
                  <a:pt x="325069" y="1236590"/>
                  <a:pt x="498053" y="1242148"/>
                  <a:pt x="530704" y="1207412"/>
                </a:cubicBezTo>
                <a:cubicBezTo>
                  <a:pt x="500137" y="1171287"/>
                  <a:pt x="479295" y="1224780"/>
                  <a:pt x="452202" y="1210191"/>
                </a:cubicBezTo>
                <a:cubicBezTo>
                  <a:pt x="419550" y="1201160"/>
                  <a:pt x="434139" y="1212275"/>
                  <a:pt x="396625" y="1226169"/>
                </a:cubicBezTo>
                <a:cubicBezTo>
                  <a:pt x="324375" y="1215054"/>
                  <a:pt x="261155" y="1208802"/>
                  <a:pt x="203495" y="1153225"/>
                </a:cubicBezTo>
                <a:cubicBezTo>
                  <a:pt x="243093" y="1116405"/>
                  <a:pt x="375784" y="1111542"/>
                  <a:pt x="445255" y="1079585"/>
                </a:cubicBezTo>
                <a:cubicBezTo>
                  <a:pt x="417466" y="1037207"/>
                  <a:pt x="483464" y="1042765"/>
                  <a:pt x="459843" y="1025398"/>
                </a:cubicBezTo>
                <a:cubicBezTo>
                  <a:pt x="389678" y="1082364"/>
                  <a:pt x="329237" y="1030955"/>
                  <a:pt x="261850" y="990662"/>
                </a:cubicBezTo>
                <a:cubicBezTo>
                  <a:pt x="245872" y="946895"/>
                  <a:pt x="491800" y="998998"/>
                  <a:pt x="382036" y="950368"/>
                </a:cubicBezTo>
                <a:cubicBezTo>
                  <a:pt x="372310" y="946200"/>
                  <a:pt x="261850" y="897570"/>
                  <a:pt x="293112" y="873255"/>
                </a:cubicBezTo>
                <a:cubicBezTo>
                  <a:pt x="368836" y="842688"/>
                  <a:pt x="459149" y="894791"/>
                  <a:pt x="527231" y="837825"/>
                </a:cubicBezTo>
                <a:cubicBezTo>
                  <a:pt x="500832" y="862139"/>
                  <a:pt x="446644" y="771827"/>
                  <a:pt x="393846" y="773216"/>
                </a:cubicBezTo>
                <a:cubicBezTo>
                  <a:pt x="366752" y="766269"/>
                  <a:pt x="247956" y="715555"/>
                  <a:pt x="293807" y="704440"/>
                </a:cubicBezTo>
                <a:cubicBezTo>
                  <a:pt x="344521" y="729450"/>
                  <a:pt x="324375" y="673873"/>
                  <a:pt x="361194" y="694019"/>
                </a:cubicBezTo>
                <a:cubicBezTo>
                  <a:pt x="434139" y="740565"/>
                  <a:pt x="365362" y="659978"/>
                  <a:pt x="409824" y="660673"/>
                </a:cubicBezTo>
                <a:cubicBezTo>
                  <a:pt x="511947" y="676651"/>
                  <a:pt x="431361" y="625937"/>
                  <a:pt x="382036" y="612043"/>
                </a:cubicBezTo>
                <a:cubicBezTo>
                  <a:pt x="386204" y="605095"/>
                  <a:pt x="336184" y="570360"/>
                  <a:pt x="379952" y="569665"/>
                </a:cubicBezTo>
                <a:cubicBezTo>
                  <a:pt x="411214" y="534235"/>
                  <a:pt x="530704" y="593980"/>
                  <a:pt x="486938" y="548129"/>
                </a:cubicBezTo>
                <a:cubicBezTo>
                  <a:pt x="552241" y="567581"/>
                  <a:pt x="639775" y="566887"/>
                  <a:pt x="685626" y="497415"/>
                </a:cubicBezTo>
                <a:cubicBezTo>
                  <a:pt x="678679" y="475879"/>
                  <a:pt x="550851" y="567581"/>
                  <a:pt x="516116" y="525898"/>
                </a:cubicBezTo>
                <a:cubicBezTo>
                  <a:pt x="603650" y="448090"/>
                  <a:pt x="467486" y="563413"/>
                  <a:pt x="453591" y="496720"/>
                </a:cubicBezTo>
                <a:cubicBezTo>
                  <a:pt x="535568" y="443228"/>
                  <a:pt x="350079" y="532845"/>
                  <a:pt x="430666" y="468237"/>
                </a:cubicBezTo>
                <a:cubicBezTo>
                  <a:pt x="405656" y="473100"/>
                  <a:pt x="284081" y="441143"/>
                  <a:pt x="382036" y="433502"/>
                </a:cubicBezTo>
                <a:cubicBezTo>
                  <a:pt x="414687" y="377925"/>
                  <a:pt x="483464" y="448090"/>
                  <a:pt x="528620" y="446006"/>
                </a:cubicBezTo>
                <a:cubicBezTo>
                  <a:pt x="491106" y="384872"/>
                  <a:pt x="707857" y="514783"/>
                  <a:pt x="685626" y="416133"/>
                </a:cubicBezTo>
                <a:cubicBezTo>
                  <a:pt x="641858" y="444617"/>
                  <a:pt x="643943" y="409186"/>
                  <a:pt x="598786" y="413355"/>
                </a:cubicBezTo>
                <a:cubicBezTo>
                  <a:pt x="622406" y="372367"/>
                  <a:pt x="550156" y="400155"/>
                  <a:pt x="516116" y="388345"/>
                </a:cubicBezTo>
                <a:cubicBezTo>
                  <a:pt x="443865" y="363335"/>
                  <a:pt x="602954" y="357083"/>
                  <a:pt x="507779" y="323737"/>
                </a:cubicBezTo>
                <a:cubicBezTo>
                  <a:pt x="448728" y="294559"/>
                  <a:pt x="561967" y="302200"/>
                  <a:pt x="493885" y="273022"/>
                </a:cubicBezTo>
                <a:cubicBezTo>
                  <a:pt x="495274" y="248708"/>
                  <a:pt x="655753" y="329989"/>
                  <a:pt x="585587" y="234118"/>
                </a:cubicBezTo>
                <a:cubicBezTo>
                  <a:pt x="629354" y="254960"/>
                  <a:pt x="648111" y="214666"/>
                  <a:pt x="591145" y="214666"/>
                </a:cubicBezTo>
                <a:cubicBezTo>
                  <a:pt x="621017" y="202857"/>
                  <a:pt x="529315" y="107681"/>
                  <a:pt x="602954" y="136164"/>
                </a:cubicBezTo>
                <a:cubicBezTo>
                  <a:pt x="624491" y="122270"/>
                  <a:pt x="650195" y="120185"/>
                  <a:pt x="657837" y="168815"/>
                </a:cubicBezTo>
                <a:cubicBezTo>
                  <a:pt x="718972" y="224392"/>
                  <a:pt x="630049" y="71556"/>
                  <a:pt x="639080" y="71556"/>
                </a:cubicBezTo>
                <a:cubicBezTo>
                  <a:pt x="704383" y="141027"/>
                  <a:pt x="679373" y="40294"/>
                  <a:pt x="687015" y="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51" name="Freeform: Shape 150">
            <a:extLst>
              <a:ext uri="{FF2B5EF4-FFF2-40B4-BE49-F238E27FC236}">
                <a16:creationId xmlns:a16="http://schemas.microsoft.com/office/drawing/2014/main" id="{8F18A647-0D0A-4B68-9FB2-5E79385C28C1}"/>
              </a:ext>
            </a:extLst>
          </p:cNvPr>
          <p:cNvSpPr/>
          <p:nvPr/>
        </p:nvSpPr>
        <p:spPr>
          <a:xfrm>
            <a:off x="7316887" y="3303649"/>
            <a:ext cx="1822866" cy="3505508"/>
          </a:xfrm>
          <a:custGeom>
            <a:avLst/>
            <a:gdLst>
              <a:gd name="connsiteX0" fmla="*/ 214610 w 1505111"/>
              <a:gd name="connsiteY0" fmla="*/ 1743731 h 2894443"/>
              <a:gd name="connsiteX1" fmla="*/ 336880 w 1505111"/>
              <a:gd name="connsiteY1" fmla="*/ 1764573 h 2894443"/>
              <a:gd name="connsiteX2" fmla="*/ 214610 w 1505111"/>
              <a:gd name="connsiteY2" fmla="*/ 1743731 h 2894443"/>
              <a:gd name="connsiteX3" fmla="*/ 491800 w 1505111"/>
              <a:gd name="connsiteY3" fmla="*/ 654421 h 2894443"/>
              <a:gd name="connsiteX4" fmla="*/ 561967 w 1505111"/>
              <a:gd name="connsiteY4" fmla="*/ 684988 h 2894443"/>
              <a:gd name="connsiteX5" fmla="*/ 491800 w 1505111"/>
              <a:gd name="connsiteY5" fmla="*/ 654421 h 2894443"/>
              <a:gd name="connsiteX6" fmla="*/ 748150 w 1505111"/>
              <a:gd name="connsiteY6" fmla="*/ 549518 h 2894443"/>
              <a:gd name="connsiteX7" fmla="*/ 744676 w 1505111"/>
              <a:gd name="connsiteY7" fmla="*/ 564108 h 2894443"/>
              <a:gd name="connsiteX8" fmla="*/ 748150 w 1505111"/>
              <a:gd name="connsiteY8" fmla="*/ 549518 h 2894443"/>
              <a:gd name="connsiteX9" fmla="*/ 730782 w 1505111"/>
              <a:gd name="connsiteY9" fmla="*/ 420997 h 2894443"/>
              <a:gd name="connsiteX10" fmla="*/ 745371 w 1505111"/>
              <a:gd name="connsiteY10" fmla="*/ 432112 h 2894443"/>
              <a:gd name="connsiteX11" fmla="*/ 730782 w 1505111"/>
              <a:gd name="connsiteY11" fmla="*/ 420997 h 2894443"/>
              <a:gd name="connsiteX12" fmla="*/ 809285 w 1505111"/>
              <a:gd name="connsiteY12" fmla="*/ 337631 h 2894443"/>
              <a:gd name="connsiteX13" fmla="*/ 772465 w 1505111"/>
              <a:gd name="connsiteY13" fmla="*/ 367503 h 2894443"/>
              <a:gd name="connsiteX14" fmla="*/ 809285 w 1505111"/>
              <a:gd name="connsiteY14" fmla="*/ 337631 h 2894443"/>
              <a:gd name="connsiteX15" fmla="*/ 624491 w 1505111"/>
              <a:gd name="connsiteY15" fmla="*/ 289696 h 2894443"/>
              <a:gd name="connsiteX16" fmla="*/ 634217 w 1505111"/>
              <a:gd name="connsiteY16" fmla="*/ 312621 h 2894443"/>
              <a:gd name="connsiteX17" fmla="*/ 624491 w 1505111"/>
              <a:gd name="connsiteY17" fmla="*/ 289696 h 2894443"/>
              <a:gd name="connsiteX18" fmla="*/ 641164 w 1505111"/>
              <a:gd name="connsiteY18" fmla="*/ 204246 h 2894443"/>
              <a:gd name="connsiteX19" fmla="*/ 657142 w 1505111"/>
              <a:gd name="connsiteY19" fmla="*/ 233424 h 2894443"/>
              <a:gd name="connsiteX20" fmla="*/ 641164 w 1505111"/>
              <a:gd name="connsiteY20" fmla="*/ 204246 h 2894443"/>
              <a:gd name="connsiteX21" fmla="*/ 687015 w 1505111"/>
              <a:gd name="connsiteY21" fmla="*/ 0 h 2894443"/>
              <a:gd name="connsiteX22" fmla="*/ 721751 w 1505111"/>
              <a:gd name="connsiteY22" fmla="*/ 76419 h 2894443"/>
              <a:gd name="connsiteX23" fmla="*/ 718277 w 1505111"/>
              <a:gd name="connsiteY23" fmla="*/ 134775 h 2894443"/>
              <a:gd name="connsiteX24" fmla="*/ 771075 w 1505111"/>
              <a:gd name="connsiteY24" fmla="*/ 129911 h 2894443"/>
              <a:gd name="connsiteX25" fmla="*/ 806506 w 1505111"/>
              <a:gd name="connsiteY25" fmla="*/ 149363 h 2894443"/>
              <a:gd name="connsiteX26" fmla="*/ 762739 w 1505111"/>
              <a:gd name="connsiteY26" fmla="*/ 178541 h 2894443"/>
              <a:gd name="connsiteX27" fmla="*/ 766907 w 1505111"/>
              <a:gd name="connsiteY27" fmla="*/ 229950 h 2894443"/>
              <a:gd name="connsiteX28" fmla="*/ 750234 w 1505111"/>
              <a:gd name="connsiteY28" fmla="*/ 323737 h 2894443"/>
              <a:gd name="connsiteX29" fmla="*/ 907934 w 1505111"/>
              <a:gd name="connsiteY29" fmla="*/ 212583 h 2894443"/>
              <a:gd name="connsiteX30" fmla="*/ 890566 w 1505111"/>
              <a:gd name="connsiteY30" fmla="*/ 298032 h 2894443"/>
              <a:gd name="connsiteX31" fmla="*/ 855830 w 1505111"/>
              <a:gd name="connsiteY31" fmla="*/ 369588 h 2894443"/>
              <a:gd name="connsiteX32" fmla="*/ 851662 w 1505111"/>
              <a:gd name="connsiteY32" fmla="*/ 425165 h 2894443"/>
              <a:gd name="connsiteX33" fmla="*/ 1007973 w 1505111"/>
              <a:gd name="connsiteY33" fmla="*/ 481436 h 2894443"/>
              <a:gd name="connsiteX34" fmla="*/ 902376 w 1505111"/>
              <a:gd name="connsiteY34" fmla="*/ 525204 h 2894443"/>
              <a:gd name="connsiteX35" fmla="*/ 788443 w 1505111"/>
              <a:gd name="connsiteY35" fmla="*/ 486300 h 2894443"/>
              <a:gd name="connsiteX36" fmla="*/ 738424 w 1505111"/>
              <a:gd name="connsiteY36" fmla="*/ 473100 h 2894443"/>
              <a:gd name="connsiteX37" fmla="*/ 819705 w 1505111"/>
              <a:gd name="connsiteY37" fmla="*/ 546045 h 2894443"/>
              <a:gd name="connsiteX38" fmla="*/ 989215 w 1505111"/>
              <a:gd name="connsiteY38" fmla="*/ 577307 h 2894443"/>
              <a:gd name="connsiteX39" fmla="*/ 1074665 w 1505111"/>
              <a:gd name="connsiteY39" fmla="*/ 601622 h 2894443"/>
              <a:gd name="connsiteX40" fmla="*/ 980879 w 1505111"/>
              <a:gd name="connsiteY40" fmla="*/ 628021 h 2894443"/>
              <a:gd name="connsiteX41" fmla="*/ 946143 w 1505111"/>
              <a:gd name="connsiteY41" fmla="*/ 639831 h 2894443"/>
              <a:gd name="connsiteX42" fmla="*/ 837073 w 1505111"/>
              <a:gd name="connsiteY42" fmla="*/ 653725 h 2894443"/>
              <a:gd name="connsiteX43" fmla="*/ 1031593 w 1505111"/>
              <a:gd name="connsiteY43" fmla="*/ 679430 h 2894443"/>
              <a:gd name="connsiteX44" fmla="*/ 1112180 w 1505111"/>
              <a:gd name="connsiteY44" fmla="*/ 701661 h 2894443"/>
              <a:gd name="connsiteX45" fmla="*/ 1094812 w 1505111"/>
              <a:gd name="connsiteY45" fmla="*/ 753764 h 2894443"/>
              <a:gd name="connsiteX46" fmla="*/ 1020478 w 1505111"/>
              <a:gd name="connsiteY46" fmla="*/ 793363 h 2894443"/>
              <a:gd name="connsiteX47" fmla="*/ 950311 w 1505111"/>
              <a:gd name="connsiteY47" fmla="*/ 803784 h 2894443"/>
              <a:gd name="connsiteX48" fmla="*/ 816926 w 1505111"/>
              <a:gd name="connsiteY48" fmla="*/ 793363 h 2894443"/>
              <a:gd name="connsiteX49" fmla="*/ 1045487 w 1505111"/>
              <a:gd name="connsiteY49" fmla="*/ 834351 h 2894443"/>
              <a:gd name="connsiteX50" fmla="*/ 1157336 w 1505111"/>
              <a:gd name="connsiteY50" fmla="*/ 876729 h 2894443"/>
              <a:gd name="connsiteX51" fmla="*/ 1138579 w 1505111"/>
              <a:gd name="connsiteY51" fmla="*/ 963568 h 2894443"/>
              <a:gd name="connsiteX52" fmla="*/ 930165 w 1505111"/>
              <a:gd name="connsiteY52" fmla="*/ 987188 h 2894443"/>
              <a:gd name="connsiteX53" fmla="*/ 1103843 w 1505111"/>
              <a:gd name="connsiteY53" fmla="*/ 1007335 h 2894443"/>
              <a:gd name="connsiteX54" fmla="*/ 1117738 w 1505111"/>
              <a:gd name="connsiteY54" fmla="*/ 1042071 h 2894443"/>
              <a:gd name="connsiteX55" fmla="*/ 1233060 w 1505111"/>
              <a:gd name="connsiteY55" fmla="*/ 1059438 h 2894443"/>
              <a:gd name="connsiteX56" fmla="*/ 1103148 w 1505111"/>
              <a:gd name="connsiteY56" fmla="*/ 1130299 h 2894443"/>
              <a:gd name="connsiteX57" fmla="*/ 1043403 w 1505111"/>
              <a:gd name="connsiteY57" fmla="*/ 1171287 h 2894443"/>
              <a:gd name="connsiteX58" fmla="*/ 1196935 w 1505111"/>
              <a:gd name="connsiteY58" fmla="*/ 1199770 h 2894443"/>
              <a:gd name="connsiteX59" fmla="*/ 1190682 w 1505111"/>
              <a:gd name="connsiteY59" fmla="*/ 1229643 h 2894443"/>
              <a:gd name="connsiteX60" fmla="*/ 1155946 w 1505111"/>
              <a:gd name="connsiteY60" fmla="*/ 1256042 h 2894443"/>
              <a:gd name="connsiteX61" fmla="*/ 1324762 w 1505111"/>
              <a:gd name="connsiteY61" fmla="*/ 1262294 h 2894443"/>
              <a:gd name="connsiteX62" fmla="*/ 1162199 w 1505111"/>
              <a:gd name="connsiteY62" fmla="*/ 1358165 h 2894443"/>
              <a:gd name="connsiteX63" fmla="*/ 1362971 w 1505111"/>
              <a:gd name="connsiteY63" fmla="*/ 1406100 h 2894443"/>
              <a:gd name="connsiteX64" fmla="*/ 1334488 w 1505111"/>
              <a:gd name="connsiteY64" fmla="*/ 1454035 h 2894443"/>
              <a:gd name="connsiteX65" fmla="*/ 1313647 w 1505111"/>
              <a:gd name="connsiteY65" fmla="*/ 1473487 h 2894443"/>
              <a:gd name="connsiteX66" fmla="*/ 1234449 w 1505111"/>
              <a:gd name="connsiteY66" fmla="*/ 1498497 h 2894443"/>
              <a:gd name="connsiteX67" fmla="*/ 1463705 w 1505111"/>
              <a:gd name="connsiteY67" fmla="*/ 1544348 h 2894443"/>
              <a:gd name="connsiteX68" fmla="*/ 1449811 w 1505111"/>
              <a:gd name="connsiteY68" fmla="*/ 1569358 h 2894443"/>
              <a:gd name="connsiteX69" fmla="*/ 1324762 w 1505111"/>
              <a:gd name="connsiteY69" fmla="*/ 1665923 h 2894443"/>
              <a:gd name="connsiteX70" fmla="*/ 1128853 w 1505111"/>
              <a:gd name="connsiteY70" fmla="*/ 1659670 h 2894443"/>
              <a:gd name="connsiteX71" fmla="*/ 1124685 w 1505111"/>
              <a:gd name="connsiteY71" fmla="*/ 1693017 h 2894443"/>
              <a:gd name="connsiteX72" fmla="*/ 1448421 w 1505111"/>
              <a:gd name="connsiteY72" fmla="*/ 1736089 h 2894443"/>
              <a:gd name="connsiteX73" fmla="*/ 1453979 w 1505111"/>
              <a:gd name="connsiteY73" fmla="*/ 1757625 h 2894443"/>
              <a:gd name="connsiteX74" fmla="*/ 1408822 w 1505111"/>
              <a:gd name="connsiteY74" fmla="*/ 1781246 h 2894443"/>
              <a:gd name="connsiteX75" fmla="*/ 1325456 w 1505111"/>
              <a:gd name="connsiteY75" fmla="*/ 1866695 h 2894443"/>
              <a:gd name="connsiteX76" fmla="*/ 1155946 w 1505111"/>
              <a:gd name="connsiteY76" fmla="*/ 1843770 h 2894443"/>
              <a:gd name="connsiteX77" fmla="*/ 1087170 w 1505111"/>
              <a:gd name="connsiteY77" fmla="*/ 1846549 h 2894443"/>
              <a:gd name="connsiteX78" fmla="*/ 1302531 w 1505111"/>
              <a:gd name="connsiteY78" fmla="*/ 1928525 h 2894443"/>
              <a:gd name="connsiteX79" fmla="*/ 1412296 w 1505111"/>
              <a:gd name="connsiteY79" fmla="*/ 1924357 h 2894443"/>
              <a:gd name="connsiteX80" fmla="*/ 1459537 w 1505111"/>
              <a:gd name="connsiteY80" fmla="*/ 1942419 h 2894443"/>
              <a:gd name="connsiteX81" fmla="*/ 1480378 w 1505111"/>
              <a:gd name="connsiteY81" fmla="*/ 1972292 h 2894443"/>
              <a:gd name="connsiteX82" fmla="*/ 1476904 w 1505111"/>
              <a:gd name="connsiteY82" fmla="*/ 2006333 h 2894443"/>
              <a:gd name="connsiteX83" fmla="*/ 1387286 w 1505111"/>
              <a:gd name="connsiteY83" fmla="*/ 2029953 h 2894443"/>
              <a:gd name="connsiteX84" fmla="*/ 1368529 w 1505111"/>
              <a:gd name="connsiteY84" fmla="*/ 2050794 h 2894443"/>
              <a:gd name="connsiteX85" fmla="*/ 1339351 w 1505111"/>
              <a:gd name="connsiteY85" fmla="*/ 2075804 h 2894443"/>
              <a:gd name="connsiteX86" fmla="*/ 1415769 w 1505111"/>
              <a:gd name="connsiteY86" fmla="*/ 2119571 h 2894443"/>
              <a:gd name="connsiteX87" fmla="*/ 1427580 w 1505111"/>
              <a:gd name="connsiteY87" fmla="*/ 2144580 h 2894443"/>
              <a:gd name="connsiteX88" fmla="*/ 1372003 w 1505111"/>
              <a:gd name="connsiteY88" fmla="*/ 2142497 h 2894443"/>
              <a:gd name="connsiteX89" fmla="*/ 1376171 w 1505111"/>
              <a:gd name="connsiteY89" fmla="*/ 2189737 h 2894443"/>
              <a:gd name="connsiteX90" fmla="*/ 1269879 w 1505111"/>
              <a:gd name="connsiteY90" fmla="*/ 2180011 h 2894443"/>
              <a:gd name="connsiteX91" fmla="*/ 1219860 w 1505111"/>
              <a:gd name="connsiteY91" fmla="*/ 2205021 h 2894443"/>
              <a:gd name="connsiteX92" fmla="*/ 1133716 w 1505111"/>
              <a:gd name="connsiteY92" fmla="*/ 2184874 h 2894443"/>
              <a:gd name="connsiteX93" fmla="*/ 1065634 w 1505111"/>
              <a:gd name="connsiteY93" fmla="*/ 2202242 h 2894443"/>
              <a:gd name="connsiteX94" fmla="*/ 864167 w 1505111"/>
              <a:gd name="connsiteY94" fmla="*/ 2180705 h 2894443"/>
              <a:gd name="connsiteX95" fmla="*/ 811368 w 1505111"/>
              <a:gd name="connsiteY95" fmla="*/ 2198074 h 2894443"/>
              <a:gd name="connsiteX96" fmla="*/ 807015 w 1505111"/>
              <a:gd name="connsiteY96" fmla="*/ 2195838 h 2894443"/>
              <a:gd name="connsiteX97" fmla="*/ 850866 w 1505111"/>
              <a:gd name="connsiteY97" fmla="*/ 2894443 h 2894443"/>
              <a:gd name="connsiteX98" fmla="*/ 654245 w 1505111"/>
              <a:gd name="connsiteY98" fmla="*/ 2894443 h 2894443"/>
              <a:gd name="connsiteX99" fmla="*/ 691914 w 1505111"/>
              <a:gd name="connsiteY99" fmla="*/ 2127104 h 2894443"/>
              <a:gd name="connsiteX100" fmla="*/ 683020 w 1505111"/>
              <a:gd name="connsiteY100" fmla="*/ 2108118 h 2894443"/>
              <a:gd name="connsiteX101" fmla="*/ 596702 w 1505111"/>
              <a:gd name="connsiteY101" fmla="*/ 2149444 h 2894443"/>
              <a:gd name="connsiteX102" fmla="*/ 434834 w 1505111"/>
              <a:gd name="connsiteY102" fmla="*/ 2225167 h 2894443"/>
              <a:gd name="connsiteX103" fmla="*/ 368141 w 1505111"/>
              <a:gd name="connsiteY103" fmla="*/ 2204326 h 2894443"/>
              <a:gd name="connsiteX104" fmla="*/ 258377 w 1505111"/>
              <a:gd name="connsiteY104" fmla="*/ 2168896 h 2894443"/>
              <a:gd name="connsiteX105" fmla="*/ 214610 w 1505111"/>
              <a:gd name="connsiteY105" fmla="*/ 2150833 h 2894443"/>
              <a:gd name="connsiteX106" fmla="*/ 245177 w 1505111"/>
              <a:gd name="connsiteY106" fmla="*/ 2120266 h 2894443"/>
              <a:gd name="connsiteX107" fmla="*/ 108318 w 1505111"/>
              <a:gd name="connsiteY107" fmla="*/ 2111929 h 2894443"/>
              <a:gd name="connsiteX108" fmla="*/ 59689 w 1505111"/>
              <a:gd name="connsiteY108" fmla="*/ 2106371 h 2894443"/>
              <a:gd name="connsiteX109" fmla="*/ 28427 w 1505111"/>
              <a:gd name="connsiteY109" fmla="*/ 2084835 h 2894443"/>
              <a:gd name="connsiteX110" fmla="*/ 27732 w 1505111"/>
              <a:gd name="connsiteY110" fmla="*/ 2041763 h 2894443"/>
              <a:gd name="connsiteX111" fmla="*/ 180569 w 1505111"/>
              <a:gd name="connsiteY111" fmla="*/ 2007027 h 2894443"/>
              <a:gd name="connsiteX112" fmla="*/ 256293 w 1505111"/>
              <a:gd name="connsiteY112" fmla="*/ 1988270 h 2894443"/>
              <a:gd name="connsiteX113" fmla="*/ 186126 w 1505111"/>
              <a:gd name="connsiteY113" fmla="*/ 2004943 h 2894443"/>
              <a:gd name="connsiteX114" fmla="*/ 151391 w 1505111"/>
              <a:gd name="connsiteY114" fmla="*/ 1984102 h 2894443"/>
              <a:gd name="connsiteX115" fmla="*/ 75667 w 1505111"/>
              <a:gd name="connsiteY115" fmla="*/ 1959092 h 2894443"/>
              <a:gd name="connsiteX116" fmla="*/ 37458 w 1505111"/>
              <a:gd name="connsiteY116" fmla="*/ 1934777 h 2894443"/>
              <a:gd name="connsiteX117" fmla="*/ 50658 w 1505111"/>
              <a:gd name="connsiteY117" fmla="*/ 1883368 h 2894443"/>
              <a:gd name="connsiteX118" fmla="*/ 214610 w 1505111"/>
              <a:gd name="connsiteY118" fmla="*/ 1861137 h 2894443"/>
              <a:gd name="connsiteX119" fmla="*/ 141665 w 1505111"/>
              <a:gd name="connsiteY119" fmla="*/ 1832654 h 2894443"/>
              <a:gd name="connsiteX120" fmla="*/ 120823 w 1505111"/>
              <a:gd name="connsiteY120" fmla="*/ 1802781 h 2894443"/>
              <a:gd name="connsiteX121" fmla="*/ 143054 w 1505111"/>
              <a:gd name="connsiteY121" fmla="*/ 1777772 h 2894443"/>
              <a:gd name="connsiteX122" fmla="*/ 56215 w 1505111"/>
              <a:gd name="connsiteY122" fmla="*/ 1711079 h 2894443"/>
              <a:gd name="connsiteX123" fmla="*/ 27732 w 1505111"/>
              <a:gd name="connsiteY123" fmla="*/ 1665228 h 2894443"/>
              <a:gd name="connsiteX124" fmla="*/ 72193 w 1505111"/>
              <a:gd name="connsiteY124" fmla="*/ 1636050 h 2894443"/>
              <a:gd name="connsiteX125" fmla="*/ 191684 w 1505111"/>
              <a:gd name="connsiteY125" fmla="*/ 1620072 h 2894443"/>
              <a:gd name="connsiteX126" fmla="*/ 345216 w 1505111"/>
              <a:gd name="connsiteY126" fmla="*/ 1580473 h 2894443"/>
              <a:gd name="connsiteX127" fmla="*/ 301449 w 1505111"/>
              <a:gd name="connsiteY127" fmla="*/ 1563800 h 2894443"/>
              <a:gd name="connsiteX128" fmla="*/ 186126 w 1505111"/>
              <a:gd name="connsiteY128" fmla="*/ 1520728 h 2894443"/>
              <a:gd name="connsiteX129" fmla="*/ 167369 w 1505111"/>
              <a:gd name="connsiteY129" fmla="*/ 1489466 h 2894443"/>
              <a:gd name="connsiteX130" fmla="*/ 195852 w 1505111"/>
              <a:gd name="connsiteY130" fmla="*/ 1471403 h 2894443"/>
              <a:gd name="connsiteX131" fmla="*/ 434139 w 1505111"/>
              <a:gd name="connsiteY131" fmla="*/ 1456814 h 2894443"/>
              <a:gd name="connsiteX132" fmla="*/ 398709 w 1505111"/>
              <a:gd name="connsiteY132" fmla="*/ 1419300 h 2894443"/>
              <a:gd name="connsiteX133" fmla="*/ 339658 w 1505111"/>
              <a:gd name="connsiteY133" fmla="*/ 1392901 h 2894443"/>
              <a:gd name="connsiteX134" fmla="*/ 239620 w 1505111"/>
              <a:gd name="connsiteY134" fmla="*/ 1390817 h 2894443"/>
              <a:gd name="connsiteX135" fmla="*/ 151391 w 1505111"/>
              <a:gd name="connsiteY135" fmla="*/ 1353302 h 2894443"/>
              <a:gd name="connsiteX136" fmla="*/ 153475 w 1505111"/>
              <a:gd name="connsiteY136" fmla="*/ 1303977 h 2894443"/>
              <a:gd name="connsiteX137" fmla="*/ 435529 w 1505111"/>
              <a:gd name="connsiteY137" fmla="*/ 1278273 h 2894443"/>
              <a:gd name="connsiteX138" fmla="*/ 530704 w 1505111"/>
              <a:gd name="connsiteY138" fmla="*/ 1207412 h 2894443"/>
              <a:gd name="connsiteX139" fmla="*/ 452202 w 1505111"/>
              <a:gd name="connsiteY139" fmla="*/ 1210191 h 2894443"/>
              <a:gd name="connsiteX140" fmla="*/ 396625 w 1505111"/>
              <a:gd name="connsiteY140" fmla="*/ 1226169 h 2894443"/>
              <a:gd name="connsiteX141" fmla="*/ 203495 w 1505111"/>
              <a:gd name="connsiteY141" fmla="*/ 1153225 h 2894443"/>
              <a:gd name="connsiteX142" fmla="*/ 445255 w 1505111"/>
              <a:gd name="connsiteY142" fmla="*/ 1079585 h 2894443"/>
              <a:gd name="connsiteX143" fmla="*/ 459843 w 1505111"/>
              <a:gd name="connsiteY143" fmla="*/ 1025398 h 2894443"/>
              <a:gd name="connsiteX144" fmla="*/ 261850 w 1505111"/>
              <a:gd name="connsiteY144" fmla="*/ 990662 h 2894443"/>
              <a:gd name="connsiteX145" fmla="*/ 382036 w 1505111"/>
              <a:gd name="connsiteY145" fmla="*/ 950368 h 2894443"/>
              <a:gd name="connsiteX146" fmla="*/ 293112 w 1505111"/>
              <a:gd name="connsiteY146" fmla="*/ 873255 h 2894443"/>
              <a:gd name="connsiteX147" fmla="*/ 527231 w 1505111"/>
              <a:gd name="connsiteY147" fmla="*/ 837825 h 2894443"/>
              <a:gd name="connsiteX148" fmla="*/ 393846 w 1505111"/>
              <a:gd name="connsiteY148" fmla="*/ 773216 h 2894443"/>
              <a:gd name="connsiteX149" fmla="*/ 293807 w 1505111"/>
              <a:gd name="connsiteY149" fmla="*/ 704440 h 2894443"/>
              <a:gd name="connsiteX150" fmla="*/ 361194 w 1505111"/>
              <a:gd name="connsiteY150" fmla="*/ 694019 h 2894443"/>
              <a:gd name="connsiteX151" fmla="*/ 409824 w 1505111"/>
              <a:gd name="connsiteY151" fmla="*/ 660673 h 2894443"/>
              <a:gd name="connsiteX152" fmla="*/ 382036 w 1505111"/>
              <a:gd name="connsiteY152" fmla="*/ 612043 h 2894443"/>
              <a:gd name="connsiteX153" fmla="*/ 379952 w 1505111"/>
              <a:gd name="connsiteY153" fmla="*/ 569665 h 2894443"/>
              <a:gd name="connsiteX154" fmla="*/ 486938 w 1505111"/>
              <a:gd name="connsiteY154" fmla="*/ 548129 h 2894443"/>
              <a:gd name="connsiteX155" fmla="*/ 685626 w 1505111"/>
              <a:gd name="connsiteY155" fmla="*/ 497415 h 2894443"/>
              <a:gd name="connsiteX156" fmla="*/ 516116 w 1505111"/>
              <a:gd name="connsiteY156" fmla="*/ 525898 h 2894443"/>
              <a:gd name="connsiteX157" fmla="*/ 453591 w 1505111"/>
              <a:gd name="connsiteY157" fmla="*/ 496720 h 2894443"/>
              <a:gd name="connsiteX158" fmla="*/ 430666 w 1505111"/>
              <a:gd name="connsiteY158" fmla="*/ 468237 h 2894443"/>
              <a:gd name="connsiteX159" fmla="*/ 382036 w 1505111"/>
              <a:gd name="connsiteY159" fmla="*/ 433502 h 2894443"/>
              <a:gd name="connsiteX160" fmla="*/ 528620 w 1505111"/>
              <a:gd name="connsiteY160" fmla="*/ 446006 h 2894443"/>
              <a:gd name="connsiteX161" fmla="*/ 685626 w 1505111"/>
              <a:gd name="connsiteY161" fmla="*/ 416133 h 2894443"/>
              <a:gd name="connsiteX162" fmla="*/ 598786 w 1505111"/>
              <a:gd name="connsiteY162" fmla="*/ 413355 h 2894443"/>
              <a:gd name="connsiteX163" fmla="*/ 516116 w 1505111"/>
              <a:gd name="connsiteY163" fmla="*/ 388345 h 2894443"/>
              <a:gd name="connsiteX164" fmla="*/ 507779 w 1505111"/>
              <a:gd name="connsiteY164" fmla="*/ 323737 h 2894443"/>
              <a:gd name="connsiteX165" fmla="*/ 493885 w 1505111"/>
              <a:gd name="connsiteY165" fmla="*/ 273022 h 2894443"/>
              <a:gd name="connsiteX166" fmla="*/ 585587 w 1505111"/>
              <a:gd name="connsiteY166" fmla="*/ 234118 h 2894443"/>
              <a:gd name="connsiteX167" fmla="*/ 591145 w 1505111"/>
              <a:gd name="connsiteY167" fmla="*/ 214666 h 2894443"/>
              <a:gd name="connsiteX168" fmla="*/ 602954 w 1505111"/>
              <a:gd name="connsiteY168" fmla="*/ 136164 h 2894443"/>
              <a:gd name="connsiteX169" fmla="*/ 657837 w 1505111"/>
              <a:gd name="connsiteY169" fmla="*/ 168815 h 2894443"/>
              <a:gd name="connsiteX170" fmla="*/ 639080 w 1505111"/>
              <a:gd name="connsiteY170" fmla="*/ 71556 h 2894443"/>
              <a:gd name="connsiteX171" fmla="*/ 687015 w 1505111"/>
              <a:gd name="connsiteY171" fmla="*/ 0 h 2894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</a:cxnLst>
            <a:rect l="l" t="t" r="r" b="b"/>
            <a:pathLst>
              <a:path w="1505111" h="2894443">
                <a:moveTo>
                  <a:pt x="214610" y="1743731"/>
                </a:moveTo>
                <a:cubicBezTo>
                  <a:pt x="142360" y="1806950"/>
                  <a:pt x="357026" y="1772214"/>
                  <a:pt x="336880" y="1764573"/>
                </a:cubicBezTo>
                <a:cubicBezTo>
                  <a:pt x="294502" y="1748594"/>
                  <a:pt x="245177" y="1778467"/>
                  <a:pt x="214610" y="1743731"/>
                </a:cubicBezTo>
                <a:close/>
                <a:moveTo>
                  <a:pt x="491800" y="654421"/>
                </a:moveTo>
                <a:cubicBezTo>
                  <a:pt x="472348" y="699577"/>
                  <a:pt x="538346" y="689851"/>
                  <a:pt x="561967" y="684988"/>
                </a:cubicBezTo>
                <a:cubicBezTo>
                  <a:pt x="666174" y="648863"/>
                  <a:pt x="518894" y="686377"/>
                  <a:pt x="491800" y="654421"/>
                </a:cubicBezTo>
                <a:close/>
                <a:moveTo>
                  <a:pt x="748150" y="549518"/>
                </a:moveTo>
                <a:lnTo>
                  <a:pt x="744676" y="564108"/>
                </a:lnTo>
                <a:cubicBezTo>
                  <a:pt x="731477" y="633579"/>
                  <a:pt x="774549" y="588422"/>
                  <a:pt x="748150" y="549518"/>
                </a:cubicBezTo>
                <a:close/>
                <a:moveTo>
                  <a:pt x="730782" y="420997"/>
                </a:moveTo>
                <a:lnTo>
                  <a:pt x="745371" y="432112"/>
                </a:lnTo>
                <a:cubicBezTo>
                  <a:pt x="817621" y="450175"/>
                  <a:pt x="773854" y="425859"/>
                  <a:pt x="730782" y="420997"/>
                </a:cubicBezTo>
                <a:close/>
                <a:moveTo>
                  <a:pt x="809285" y="337631"/>
                </a:moveTo>
                <a:cubicBezTo>
                  <a:pt x="794695" y="344578"/>
                  <a:pt x="787748" y="361251"/>
                  <a:pt x="772465" y="367503"/>
                </a:cubicBezTo>
                <a:cubicBezTo>
                  <a:pt x="663395" y="390429"/>
                  <a:pt x="828042" y="388345"/>
                  <a:pt x="809285" y="337631"/>
                </a:cubicBezTo>
                <a:close/>
                <a:moveTo>
                  <a:pt x="624491" y="289696"/>
                </a:moveTo>
                <a:cubicBezTo>
                  <a:pt x="609207" y="291085"/>
                  <a:pt x="634911" y="313316"/>
                  <a:pt x="634217" y="312621"/>
                </a:cubicBezTo>
                <a:cubicBezTo>
                  <a:pt x="685626" y="362641"/>
                  <a:pt x="674510" y="291085"/>
                  <a:pt x="624491" y="289696"/>
                </a:cubicBezTo>
                <a:close/>
                <a:moveTo>
                  <a:pt x="641164" y="204246"/>
                </a:moveTo>
                <a:cubicBezTo>
                  <a:pt x="636301" y="217445"/>
                  <a:pt x="654363" y="223698"/>
                  <a:pt x="657142" y="233424"/>
                </a:cubicBezTo>
                <a:cubicBezTo>
                  <a:pt x="677983" y="308453"/>
                  <a:pt x="688405" y="209109"/>
                  <a:pt x="641164" y="204246"/>
                </a:cubicBezTo>
                <a:close/>
                <a:moveTo>
                  <a:pt x="687015" y="0"/>
                </a:moveTo>
                <a:cubicBezTo>
                  <a:pt x="737034" y="12505"/>
                  <a:pt x="685626" y="81282"/>
                  <a:pt x="721751" y="76419"/>
                </a:cubicBezTo>
                <a:cubicBezTo>
                  <a:pt x="809285" y="19452"/>
                  <a:pt x="730782" y="95176"/>
                  <a:pt x="718277" y="134775"/>
                </a:cubicBezTo>
                <a:cubicBezTo>
                  <a:pt x="701604" y="229950"/>
                  <a:pt x="746065" y="94481"/>
                  <a:pt x="771075" y="129911"/>
                </a:cubicBezTo>
                <a:cubicBezTo>
                  <a:pt x="807200" y="122270"/>
                  <a:pt x="863472" y="93786"/>
                  <a:pt x="806506" y="149363"/>
                </a:cubicBezTo>
                <a:cubicBezTo>
                  <a:pt x="885703" y="171594"/>
                  <a:pt x="790527" y="175068"/>
                  <a:pt x="762739" y="178541"/>
                </a:cubicBezTo>
                <a:cubicBezTo>
                  <a:pt x="816232" y="180626"/>
                  <a:pt x="835684" y="233424"/>
                  <a:pt x="766907" y="229950"/>
                </a:cubicBezTo>
                <a:cubicBezTo>
                  <a:pt x="702993" y="170900"/>
                  <a:pt x="695352" y="334157"/>
                  <a:pt x="750234" y="323737"/>
                </a:cubicBezTo>
                <a:cubicBezTo>
                  <a:pt x="797474" y="264686"/>
                  <a:pt x="833599" y="215362"/>
                  <a:pt x="907934" y="212583"/>
                </a:cubicBezTo>
                <a:cubicBezTo>
                  <a:pt x="867641" y="249402"/>
                  <a:pt x="959343" y="273022"/>
                  <a:pt x="890566" y="298032"/>
                </a:cubicBezTo>
                <a:cubicBezTo>
                  <a:pt x="984352" y="332073"/>
                  <a:pt x="847494" y="344578"/>
                  <a:pt x="855830" y="369588"/>
                </a:cubicBezTo>
                <a:cubicBezTo>
                  <a:pt x="923912" y="378619"/>
                  <a:pt x="891955" y="391124"/>
                  <a:pt x="851662" y="425165"/>
                </a:cubicBezTo>
                <a:cubicBezTo>
                  <a:pt x="859998" y="416828"/>
                  <a:pt x="969069" y="450175"/>
                  <a:pt x="1007973" y="481436"/>
                </a:cubicBezTo>
                <a:cubicBezTo>
                  <a:pt x="988521" y="540487"/>
                  <a:pt x="921828" y="483521"/>
                  <a:pt x="902376" y="525204"/>
                </a:cubicBezTo>
                <a:cubicBezTo>
                  <a:pt x="860693" y="461290"/>
                  <a:pt x="814842" y="562718"/>
                  <a:pt x="788443" y="486300"/>
                </a:cubicBezTo>
                <a:cubicBezTo>
                  <a:pt x="791222" y="543961"/>
                  <a:pt x="745371" y="504362"/>
                  <a:pt x="738424" y="473100"/>
                </a:cubicBezTo>
                <a:cubicBezTo>
                  <a:pt x="692573" y="489079"/>
                  <a:pt x="798864" y="534930"/>
                  <a:pt x="819705" y="546045"/>
                </a:cubicBezTo>
                <a:cubicBezTo>
                  <a:pt x="839852" y="614127"/>
                  <a:pt x="950311" y="493941"/>
                  <a:pt x="989215" y="577307"/>
                </a:cubicBezTo>
                <a:cubicBezTo>
                  <a:pt x="1021172" y="551603"/>
                  <a:pt x="1180262" y="589117"/>
                  <a:pt x="1074665" y="601622"/>
                </a:cubicBezTo>
                <a:cubicBezTo>
                  <a:pt x="1081612" y="630105"/>
                  <a:pt x="1024646" y="659978"/>
                  <a:pt x="980879" y="628021"/>
                </a:cubicBezTo>
                <a:cubicBezTo>
                  <a:pt x="1046877" y="662062"/>
                  <a:pt x="978100" y="671788"/>
                  <a:pt x="946143" y="639831"/>
                </a:cubicBezTo>
                <a:cubicBezTo>
                  <a:pt x="946838" y="700272"/>
                  <a:pt x="869724" y="650947"/>
                  <a:pt x="837073" y="653725"/>
                </a:cubicBezTo>
                <a:cubicBezTo>
                  <a:pt x="872503" y="717639"/>
                  <a:pt x="973931" y="732923"/>
                  <a:pt x="1031593" y="679430"/>
                </a:cubicBezTo>
                <a:cubicBezTo>
                  <a:pt x="1035761" y="730144"/>
                  <a:pt x="1087864" y="678041"/>
                  <a:pt x="1112180" y="701661"/>
                </a:cubicBezTo>
                <a:cubicBezTo>
                  <a:pt x="1196240" y="702355"/>
                  <a:pt x="1110095" y="719724"/>
                  <a:pt x="1094812" y="753764"/>
                </a:cubicBezTo>
                <a:cubicBezTo>
                  <a:pt x="1033677" y="712776"/>
                  <a:pt x="1073970" y="791279"/>
                  <a:pt x="1020478" y="793363"/>
                </a:cubicBezTo>
                <a:cubicBezTo>
                  <a:pt x="998247" y="845466"/>
                  <a:pt x="943364" y="781553"/>
                  <a:pt x="950311" y="803784"/>
                </a:cubicBezTo>
                <a:cubicBezTo>
                  <a:pt x="896819" y="791279"/>
                  <a:pt x="880840" y="813510"/>
                  <a:pt x="816926" y="793363"/>
                </a:cubicBezTo>
                <a:cubicBezTo>
                  <a:pt x="832905" y="826014"/>
                  <a:pt x="978100" y="887844"/>
                  <a:pt x="1045487" y="834351"/>
                </a:cubicBezTo>
                <a:cubicBezTo>
                  <a:pt x="1020478" y="917022"/>
                  <a:pt x="1133021" y="826014"/>
                  <a:pt x="1157336" y="876729"/>
                </a:cubicBezTo>
                <a:cubicBezTo>
                  <a:pt x="1268490" y="888539"/>
                  <a:pt x="1118432" y="910769"/>
                  <a:pt x="1138579" y="963568"/>
                </a:cubicBezTo>
                <a:cubicBezTo>
                  <a:pt x="1066329" y="985104"/>
                  <a:pt x="1008667" y="987188"/>
                  <a:pt x="930165" y="987188"/>
                </a:cubicBezTo>
                <a:cubicBezTo>
                  <a:pt x="897513" y="1010114"/>
                  <a:pt x="1067718" y="1074027"/>
                  <a:pt x="1103843" y="1007335"/>
                </a:cubicBezTo>
                <a:cubicBezTo>
                  <a:pt x="1117042" y="1030955"/>
                  <a:pt x="1164283" y="1011503"/>
                  <a:pt x="1117738" y="1042071"/>
                </a:cubicBezTo>
                <a:cubicBezTo>
                  <a:pt x="1154557" y="1049018"/>
                  <a:pt x="1198324" y="1020534"/>
                  <a:pt x="1233060" y="1059438"/>
                </a:cubicBezTo>
                <a:cubicBezTo>
                  <a:pt x="1249038" y="1093479"/>
                  <a:pt x="1150389" y="1146972"/>
                  <a:pt x="1103148" y="1130299"/>
                </a:cubicBezTo>
                <a:cubicBezTo>
                  <a:pt x="1170536" y="1167119"/>
                  <a:pt x="1081612" y="1184486"/>
                  <a:pt x="1043403" y="1171287"/>
                </a:cubicBezTo>
                <a:cubicBezTo>
                  <a:pt x="1009362" y="1210191"/>
                  <a:pt x="1155946" y="1207412"/>
                  <a:pt x="1196935" y="1199770"/>
                </a:cubicBezTo>
                <a:cubicBezTo>
                  <a:pt x="1251817" y="1164340"/>
                  <a:pt x="1230975" y="1237980"/>
                  <a:pt x="1190682" y="1229643"/>
                </a:cubicBezTo>
                <a:cubicBezTo>
                  <a:pt x="1227502" y="1260211"/>
                  <a:pt x="1178872" y="1271326"/>
                  <a:pt x="1155946" y="1256042"/>
                </a:cubicBezTo>
                <a:cubicBezTo>
                  <a:pt x="1189988" y="1317871"/>
                  <a:pt x="1271964" y="1269242"/>
                  <a:pt x="1324762" y="1262294"/>
                </a:cubicBezTo>
                <a:cubicBezTo>
                  <a:pt x="1321983" y="1360249"/>
                  <a:pt x="1238618" y="1372754"/>
                  <a:pt x="1162199" y="1358165"/>
                </a:cubicBezTo>
                <a:cubicBezTo>
                  <a:pt x="1165672" y="1426247"/>
                  <a:pt x="1310173" y="1374838"/>
                  <a:pt x="1362971" y="1406100"/>
                </a:cubicBezTo>
                <a:cubicBezTo>
                  <a:pt x="1467178" y="1367891"/>
                  <a:pt x="1384507" y="1449867"/>
                  <a:pt x="1334488" y="1454035"/>
                </a:cubicBezTo>
                <a:cubicBezTo>
                  <a:pt x="1391455" y="1465151"/>
                  <a:pt x="1340740" y="1477656"/>
                  <a:pt x="1313647" y="1473487"/>
                </a:cubicBezTo>
                <a:cubicBezTo>
                  <a:pt x="1361582" y="1523507"/>
                  <a:pt x="1250427" y="1461678"/>
                  <a:pt x="1234449" y="1498497"/>
                </a:cubicBezTo>
                <a:cubicBezTo>
                  <a:pt x="1297668" y="1533928"/>
                  <a:pt x="1387981" y="1542264"/>
                  <a:pt x="1463705" y="1544348"/>
                </a:cubicBezTo>
                <a:cubicBezTo>
                  <a:pt x="1542902" y="1534622"/>
                  <a:pt x="1491493" y="1546433"/>
                  <a:pt x="1449811" y="1569358"/>
                </a:cubicBezTo>
                <a:cubicBezTo>
                  <a:pt x="1529008" y="1643692"/>
                  <a:pt x="1342825" y="1608957"/>
                  <a:pt x="1324762" y="1665923"/>
                </a:cubicBezTo>
                <a:cubicBezTo>
                  <a:pt x="1243480" y="1665228"/>
                  <a:pt x="1215692" y="1680512"/>
                  <a:pt x="1128853" y="1659670"/>
                </a:cubicBezTo>
                <a:cubicBezTo>
                  <a:pt x="1060771" y="1640914"/>
                  <a:pt x="1053129" y="1678428"/>
                  <a:pt x="1124685" y="1693017"/>
                </a:cubicBezTo>
                <a:cubicBezTo>
                  <a:pt x="1238618" y="1732616"/>
                  <a:pt x="1337267" y="1725669"/>
                  <a:pt x="1448421" y="1736089"/>
                </a:cubicBezTo>
                <a:cubicBezTo>
                  <a:pt x="1510250" y="1727058"/>
                  <a:pt x="1413685" y="1762488"/>
                  <a:pt x="1453979" y="1757625"/>
                </a:cubicBezTo>
                <a:cubicBezTo>
                  <a:pt x="1574164" y="1781246"/>
                  <a:pt x="1392149" y="1772214"/>
                  <a:pt x="1408822" y="1781246"/>
                </a:cubicBezTo>
                <a:cubicBezTo>
                  <a:pt x="1551933" y="1836823"/>
                  <a:pt x="1237228" y="1765267"/>
                  <a:pt x="1325456" y="1866695"/>
                </a:cubicBezTo>
                <a:cubicBezTo>
                  <a:pt x="1260153" y="1797919"/>
                  <a:pt x="1221945" y="1901431"/>
                  <a:pt x="1155946" y="1843770"/>
                </a:cubicBezTo>
                <a:cubicBezTo>
                  <a:pt x="1176788" y="1897262"/>
                  <a:pt x="1109401" y="1842380"/>
                  <a:pt x="1087170" y="1846549"/>
                </a:cubicBezTo>
                <a:cubicBezTo>
                  <a:pt x="1089949" y="1869474"/>
                  <a:pt x="1237228" y="1933388"/>
                  <a:pt x="1302531" y="1928525"/>
                </a:cubicBezTo>
                <a:cubicBezTo>
                  <a:pt x="1340046" y="1950061"/>
                  <a:pt x="1460231" y="1865306"/>
                  <a:pt x="1412296" y="1924357"/>
                </a:cubicBezTo>
                <a:cubicBezTo>
                  <a:pt x="1440779" y="1923662"/>
                  <a:pt x="1549849" y="1906294"/>
                  <a:pt x="1459537" y="1942419"/>
                </a:cubicBezTo>
                <a:cubicBezTo>
                  <a:pt x="1369224" y="1945198"/>
                  <a:pt x="1433137" y="1968818"/>
                  <a:pt x="1480378" y="1972292"/>
                </a:cubicBezTo>
                <a:cubicBezTo>
                  <a:pt x="1455368" y="1981323"/>
                  <a:pt x="1414380" y="1980628"/>
                  <a:pt x="1476904" y="2006333"/>
                </a:cubicBezTo>
                <a:cubicBezTo>
                  <a:pt x="1424801" y="1989660"/>
                  <a:pt x="1426190" y="2025785"/>
                  <a:pt x="1387286" y="2029953"/>
                </a:cubicBezTo>
                <a:cubicBezTo>
                  <a:pt x="1449811" y="2029953"/>
                  <a:pt x="1401875" y="2066078"/>
                  <a:pt x="1368529" y="2050794"/>
                </a:cubicBezTo>
                <a:cubicBezTo>
                  <a:pt x="1417854" y="2075804"/>
                  <a:pt x="1351161" y="2063994"/>
                  <a:pt x="1339351" y="2075804"/>
                </a:cubicBezTo>
                <a:cubicBezTo>
                  <a:pt x="1283774" y="2090393"/>
                  <a:pt x="1368529" y="2115402"/>
                  <a:pt x="1415769" y="2119571"/>
                </a:cubicBezTo>
                <a:cubicBezTo>
                  <a:pt x="1480378" y="2109845"/>
                  <a:pt x="1511640" y="2146665"/>
                  <a:pt x="1427580" y="2144580"/>
                </a:cubicBezTo>
                <a:cubicBezTo>
                  <a:pt x="1476904" y="2182790"/>
                  <a:pt x="1384507" y="2141107"/>
                  <a:pt x="1372003" y="2142497"/>
                </a:cubicBezTo>
                <a:cubicBezTo>
                  <a:pt x="1413685" y="2171675"/>
                  <a:pt x="1372697" y="2153612"/>
                  <a:pt x="1376171" y="2189737"/>
                </a:cubicBezTo>
                <a:cubicBezTo>
                  <a:pt x="1359498" y="2178622"/>
                  <a:pt x="1300447" y="2197379"/>
                  <a:pt x="1269879" y="2180011"/>
                </a:cubicBezTo>
                <a:cubicBezTo>
                  <a:pt x="1227502" y="2114708"/>
                  <a:pt x="1260848" y="2234199"/>
                  <a:pt x="1219860" y="2205021"/>
                </a:cubicBezTo>
                <a:cubicBezTo>
                  <a:pt x="1203882" y="2213357"/>
                  <a:pt x="1157336" y="2211273"/>
                  <a:pt x="1133716" y="2184874"/>
                </a:cubicBezTo>
                <a:cubicBezTo>
                  <a:pt x="1110095" y="2190431"/>
                  <a:pt x="1057992" y="2155001"/>
                  <a:pt x="1065634" y="2202242"/>
                </a:cubicBezTo>
                <a:cubicBezTo>
                  <a:pt x="1010752" y="2212662"/>
                  <a:pt x="912797" y="2232114"/>
                  <a:pt x="864167" y="2180705"/>
                </a:cubicBezTo>
                <a:cubicBezTo>
                  <a:pt x="844715" y="2179316"/>
                  <a:pt x="794001" y="2125128"/>
                  <a:pt x="811368" y="2198074"/>
                </a:cubicBezTo>
                <a:lnTo>
                  <a:pt x="807015" y="2195838"/>
                </a:lnTo>
                <a:lnTo>
                  <a:pt x="850866" y="2894443"/>
                </a:lnTo>
                <a:lnTo>
                  <a:pt x="654245" y="2894443"/>
                </a:lnTo>
                <a:lnTo>
                  <a:pt x="691914" y="2127104"/>
                </a:lnTo>
                <a:lnTo>
                  <a:pt x="683020" y="2108118"/>
                </a:lnTo>
                <a:cubicBezTo>
                  <a:pt x="657794" y="2077790"/>
                  <a:pt x="624056" y="2179837"/>
                  <a:pt x="596702" y="2149444"/>
                </a:cubicBezTo>
                <a:cubicBezTo>
                  <a:pt x="552241" y="2191127"/>
                  <a:pt x="500137" y="2203631"/>
                  <a:pt x="434834" y="2225167"/>
                </a:cubicBezTo>
                <a:cubicBezTo>
                  <a:pt x="441781" y="2148749"/>
                  <a:pt x="360500" y="2259208"/>
                  <a:pt x="368141" y="2204326"/>
                </a:cubicBezTo>
                <a:cubicBezTo>
                  <a:pt x="363279" y="2195989"/>
                  <a:pt x="215304" y="2245314"/>
                  <a:pt x="258377" y="2168896"/>
                </a:cubicBezTo>
                <a:cubicBezTo>
                  <a:pt x="224336" y="2192516"/>
                  <a:pt x="147918" y="2188348"/>
                  <a:pt x="214610" y="2150833"/>
                </a:cubicBezTo>
                <a:cubicBezTo>
                  <a:pt x="117350" y="2168896"/>
                  <a:pt x="195158" y="2117487"/>
                  <a:pt x="245177" y="2120266"/>
                </a:cubicBezTo>
                <a:cubicBezTo>
                  <a:pt x="199326" y="2113319"/>
                  <a:pt x="147918" y="2127907"/>
                  <a:pt x="108318" y="2111929"/>
                </a:cubicBezTo>
                <a:cubicBezTo>
                  <a:pt x="63162" y="2141107"/>
                  <a:pt x="91645" y="2091782"/>
                  <a:pt x="59689" y="2106371"/>
                </a:cubicBezTo>
                <a:cubicBezTo>
                  <a:pt x="58994" y="2082751"/>
                  <a:pt x="82614" y="2061215"/>
                  <a:pt x="28427" y="2084835"/>
                </a:cubicBezTo>
                <a:cubicBezTo>
                  <a:pt x="-66055" y="2097340"/>
                  <a:pt x="112487" y="2037595"/>
                  <a:pt x="27732" y="2041763"/>
                </a:cubicBezTo>
                <a:cubicBezTo>
                  <a:pt x="63162" y="2017448"/>
                  <a:pt x="114571" y="1997996"/>
                  <a:pt x="180569" y="2007027"/>
                </a:cubicBezTo>
                <a:cubicBezTo>
                  <a:pt x="213221" y="2039679"/>
                  <a:pt x="338269" y="1960482"/>
                  <a:pt x="256293" y="1988270"/>
                </a:cubicBezTo>
                <a:cubicBezTo>
                  <a:pt x="277134" y="1928525"/>
                  <a:pt x="227115" y="1988270"/>
                  <a:pt x="186126" y="2004943"/>
                </a:cubicBezTo>
                <a:cubicBezTo>
                  <a:pt x="211831" y="1964650"/>
                  <a:pt x="175011" y="1963955"/>
                  <a:pt x="151391" y="1984102"/>
                </a:cubicBezTo>
                <a:cubicBezTo>
                  <a:pt x="138192" y="1972292"/>
                  <a:pt x="116655" y="1945198"/>
                  <a:pt x="75667" y="1959092"/>
                </a:cubicBezTo>
                <a:cubicBezTo>
                  <a:pt x="128466" y="1916714"/>
                  <a:pt x="68025" y="1927135"/>
                  <a:pt x="37458" y="1934777"/>
                </a:cubicBezTo>
                <a:cubicBezTo>
                  <a:pt x="-52855" y="1914631"/>
                  <a:pt x="125687" y="1911852"/>
                  <a:pt x="50658" y="1883368"/>
                </a:cubicBezTo>
                <a:cubicBezTo>
                  <a:pt x="72888" y="1871558"/>
                  <a:pt x="266713" y="1886147"/>
                  <a:pt x="214610" y="1861137"/>
                </a:cubicBezTo>
                <a:cubicBezTo>
                  <a:pt x="202105" y="1838907"/>
                  <a:pt x="163896" y="1866695"/>
                  <a:pt x="141665" y="1832654"/>
                </a:cubicBezTo>
                <a:cubicBezTo>
                  <a:pt x="66636" y="1852106"/>
                  <a:pt x="182653" y="1786108"/>
                  <a:pt x="120823" y="1802781"/>
                </a:cubicBezTo>
                <a:cubicBezTo>
                  <a:pt x="42321" y="1799308"/>
                  <a:pt x="102066" y="1774993"/>
                  <a:pt x="143054" y="1777772"/>
                </a:cubicBezTo>
                <a:cubicBezTo>
                  <a:pt x="229199" y="1736089"/>
                  <a:pt x="79141" y="1752068"/>
                  <a:pt x="56215" y="1711079"/>
                </a:cubicBezTo>
                <a:cubicBezTo>
                  <a:pt x="86088" y="1671481"/>
                  <a:pt x="77057" y="1665228"/>
                  <a:pt x="27732" y="1665228"/>
                </a:cubicBezTo>
                <a:cubicBezTo>
                  <a:pt x="-52855" y="1624935"/>
                  <a:pt x="145139" y="1669396"/>
                  <a:pt x="72193" y="1636050"/>
                </a:cubicBezTo>
                <a:cubicBezTo>
                  <a:pt x="99288" y="1621462"/>
                  <a:pt x="150696" y="1622851"/>
                  <a:pt x="191684" y="1620072"/>
                </a:cubicBezTo>
                <a:cubicBezTo>
                  <a:pt x="231283" y="1648555"/>
                  <a:pt x="414687" y="1593673"/>
                  <a:pt x="345216" y="1580473"/>
                </a:cubicBezTo>
                <a:cubicBezTo>
                  <a:pt x="279913" y="1595757"/>
                  <a:pt x="366058" y="1532538"/>
                  <a:pt x="301449" y="1563800"/>
                </a:cubicBezTo>
                <a:cubicBezTo>
                  <a:pt x="272966" y="1529064"/>
                  <a:pt x="199326" y="1561716"/>
                  <a:pt x="186126" y="1520728"/>
                </a:cubicBezTo>
                <a:cubicBezTo>
                  <a:pt x="100677" y="1503360"/>
                  <a:pt x="237535" y="1497803"/>
                  <a:pt x="167369" y="1489466"/>
                </a:cubicBezTo>
                <a:cubicBezTo>
                  <a:pt x="80530" y="1467235"/>
                  <a:pt x="147222" y="1454730"/>
                  <a:pt x="195852" y="1471403"/>
                </a:cubicBezTo>
                <a:cubicBezTo>
                  <a:pt x="270881" y="1469319"/>
                  <a:pt x="351468" y="1477656"/>
                  <a:pt x="434139" y="1456814"/>
                </a:cubicBezTo>
                <a:cubicBezTo>
                  <a:pt x="511947" y="1440141"/>
                  <a:pt x="443865" y="1412352"/>
                  <a:pt x="398709" y="1419300"/>
                </a:cubicBezTo>
                <a:cubicBezTo>
                  <a:pt x="390372" y="1376922"/>
                  <a:pt x="336880" y="1440836"/>
                  <a:pt x="339658" y="1392901"/>
                </a:cubicBezTo>
                <a:cubicBezTo>
                  <a:pt x="304923" y="1401932"/>
                  <a:pt x="284081" y="1383175"/>
                  <a:pt x="239620" y="1390817"/>
                </a:cubicBezTo>
                <a:cubicBezTo>
                  <a:pt x="258377" y="1351218"/>
                  <a:pt x="122908" y="1388038"/>
                  <a:pt x="151391" y="1353302"/>
                </a:cubicBezTo>
                <a:cubicBezTo>
                  <a:pt x="216694" y="1322735"/>
                  <a:pt x="99288" y="1328293"/>
                  <a:pt x="153475" y="1303977"/>
                </a:cubicBezTo>
                <a:cubicBezTo>
                  <a:pt x="245872" y="1283831"/>
                  <a:pt x="344521" y="1303977"/>
                  <a:pt x="435529" y="1278273"/>
                </a:cubicBezTo>
                <a:cubicBezTo>
                  <a:pt x="325069" y="1236590"/>
                  <a:pt x="498053" y="1242148"/>
                  <a:pt x="530704" y="1207412"/>
                </a:cubicBezTo>
                <a:cubicBezTo>
                  <a:pt x="500137" y="1171287"/>
                  <a:pt x="479295" y="1224780"/>
                  <a:pt x="452202" y="1210191"/>
                </a:cubicBezTo>
                <a:cubicBezTo>
                  <a:pt x="419550" y="1201160"/>
                  <a:pt x="434139" y="1212275"/>
                  <a:pt x="396625" y="1226169"/>
                </a:cubicBezTo>
                <a:cubicBezTo>
                  <a:pt x="324375" y="1215054"/>
                  <a:pt x="261155" y="1208802"/>
                  <a:pt x="203495" y="1153225"/>
                </a:cubicBezTo>
                <a:cubicBezTo>
                  <a:pt x="243093" y="1116405"/>
                  <a:pt x="375784" y="1111542"/>
                  <a:pt x="445255" y="1079585"/>
                </a:cubicBezTo>
                <a:cubicBezTo>
                  <a:pt x="417466" y="1037207"/>
                  <a:pt x="483464" y="1042765"/>
                  <a:pt x="459843" y="1025398"/>
                </a:cubicBezTo>
                <a:cubicBezTo>
                  <a:pt x="389678" y="1082364"/>
                  <a:pt x="329237" y="1030955"/>
                  <a:pt x="261850" y="990662"/>
                </a:cubicBezTo>
                <a:cubicBezTo>
                  <a:pt x="245872" y="946895"/>
                  <a:pt x="491800" y="998998"/>
                  <a:pt x="382036" y="950368"/>
                </a:cubicBezTo>
                <a:cubicBezTo>
                  <a:pt x="372310" y="946200"/>
                  <a:pt x="261850" y="897570"/>
                  <a:pt x="293112" y="873255"/>
                </a:cubicBezTo>
                <a:cubicBezTo>
                  <a:pt x="368836" y="842688"/>
                  <a:pt x="459149" y="894791"/>
                  <a:pt x="527231" y="837825"/>
                </a:cubicBezTo>
                <a:cubicBezTo>
                  <a:pt x="500832" y="862139"/>
                  <a:pt x="446644" y="771827"/>
                  <a:pt x="393846" y="773216"/>
                </a:cubicBezTo>
                <a:cubicBezTo>
                  <a:pt x="366752" y="766269"/>
                  <a:pt x="247956" y="715555"/>
                  <a:pt x="293807" y="704440"/>
                </a:cubicBezTo>
                <a:cubicBezTo>
                  <a:pt x="344521" y="729450"/>
                  <a:pt x="324375" y="673873"/>
                  <a:pt x="361194" y="694019"/>
                </a:cubicBezTo>
                <a:cubicBezTo>
                  <a:pt x="434139" y="740565"/>
                  <a:pt x="365362" y="659978"/>
                  <a:pt x="409824" y="660673"/>
                </a:cubicBezTo>
                <a:cubicBezTo>
                  <a:pt x="511947" y="676651"/>
                  <a:pt x="431361" y="625937"/>
                  <a:pt x="382036" y="612043"/>
                </a:cubicBezTo>
                <a:cubicBezTo>
                  <a:pt x="386204" y="605095"/>
                  <a:pt x="336184" y="570360"/>
                  <a:pt x="379952" y="569665"/>
                </a:cubicBezTo>
                <a:cubicBezTo>
                  <a:pt x="411214" y="534235"/>
                  <a:pt x="530704" y="593980"/>
                  <a:pt x="486938" y="548129"/>
                </a:cubicBezTo>
                <a:cubicBezTo>
                  <a:pt x="552241" y="567581"/>
                  <a:pt x="639775" y="566887"/>
                  <a:pt x="685626" y="497415"/>
                </a:cubicBezTo>
                <a:cubicBezTo>
                  <a:pt x="678679" y="475879"/>
                  <a:pt x="550851" y="567581"/>
                  <a:pt x="516116" y="525898"/>
                </a:cubicBezTo>
                <a:cubicBezTo>
                  <a:pt x="603650" y="448090"/>
                  <a:pt x="467486" y="563413"/>
                  <a:pt x="453591" y="496720"/>
                </a:cubicBezTo>
                <a:cubicBezTo>
                  <a:pt x="535568" y="443228"/>
                  <a:pt x="350079" y="532845"/>
                  <a:pt x="430666" y="468237"/>
                </a:cubicBezTo>
                <a:cubicBezTo>
                  <a:pt x="405656" y="473100"/>
                  <a:pt x="284081" y="441143"/>
                  <a:pt x="382036" y="433502"/>
                </a:cubicBezTo>
                <a:cubicBezTo>
                  <a:pt x="414687" y="377925"/>
                  <a:pt x="483464" y="448090"/>
                  <a:pt x="528620" y="446006"/>
                </a:cubicBezTo>
                <a:cubicBezTo>
                  <a:pt x="491106" y="384872"/>
                  <a:pt x="707857" y="514783"/>
                  <a:pt x="685626" y="416133"/>
                </a:cubicBezTo>
                <a:cubicBezTo>
                  <a:pt x="641858" y="444617"/>
                  <a:pt x="643943" y="409186"/>
                  <a:pt x="598786" y="413355"/>
                </a:cubicBezTo>
                <a:cubicBezTo>
                  <a:pt x="622406" y="372367"/>
                  <a:pt x="550156" y="400155"/>
                  <a:pt x="516116" y="388345"/>
                </a:cubicBezTo>
                <a:cubicBezTo>
                  <a:pt x="443865" y="363335"/>
                  <a:pt x="602954" y="357083"/>
                  <a:pt x="507779" y="323737"/>
                </a:cubicBezTo>
                <a:cubicBezTo>
                  <a:pt x="448728" y="294559"/>
                  <a:pt x="561967" y="302200"/>
                  <a:pt x="493885" y="273022"/>
                </a:cubicBezTo>
                <a:cubicBezTo>
                  <a:pt x="495274" y="248708"/>
                  <a:pt x="655753" y="329989"/>
                  <a:pt x="585587" y="234118"/>
                </a:cubicBezTo>
                <a:cubicBezTo>
                  <a:pt x="629354" y="254960"/>
                  <a:pt x="648111" y="214666"/>
                  <a:pt x="591145" y="214666"/>
                </a:cubicBezTo>
                <a:cubicBezTo>
                  <a:pt x="621017" y="202857"/>
                  <a:pt x="529315" y="107681"/>
                  <a:pt x="602954" y="136164"/>
                </a:cubicBezTo>
                <a:cubicBezTo>
                  <a:pt x="624491" y="122270"/>
                  <a:pt x="650195" y="120185"/>
                  <a:pt x="657837" y="168815"/>
                </a:cubicBezTo>
                <a:cubicBezTo>
                  <a:pt x="718972" y="224392"/>
                  <a:pt x="630049" y="71556"/>
                  <a:pt x="639080" y="71556"/>
                </a:cubicBezTo>
                <a:cubicBezTo>
                  <a:pt x="704383" y="141027"/>
                  <a:pt x="679373" y="40294"/>
                  <a:pt x="687015" y="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52" name="Freeform: Shape 151">
            <a:extLst>
              <a:ext uri="{FF2B5EF4-FFF2-40B4-BE49-F238E27FC236}">
                <a16:creationId xmlns:a16="http://schemas.microsoft.com/office/drawing/2014/main" id="{B82C787E-C20D-4281-9072-6FA0B4907C68}"/>
              </a:ext>
            </a:extLst>
          </p:cNvPr>
          <p:cNvSpPr/>
          <p:nvPr/>
        </p:nvSpPr>
        <p:spPr>
          <a:xfrm>
            <a:off x="9446820" y="3303649"/>
            <a:ext cx="1822866" cy="3505508"/>
          </a:xfrm>
          <a:custGeom>
            <a:avLst/>
            <a:gdLst>
              <a:gd name="connsiteX0" fmla="*/ 214610 w 1505111"/>
              <a:gd name="connsiteY0" fmla="*/ 1743731 h 2894443"/>
              <a:gd name="connsiteX1" fmla="*/ 336880 w 1505111"/>
              <a:gd name="connsiteY1" fmla="*/ 1764573 h 2894443"/>
              <a:gd name="connsiteX2" fmla="*/ 214610 w 1505111"/>
              <a:gd name="connsiteY2" fmla="*/ 1743731 h 2894443"/>
              <a:gd name="connsiteX3" fmla="*/ 491800 w 1505111"/>
              <a:gd name="connsiteY3" fmla="*/ 654421 h 2894443"/>
              <a:gd name="connsiteX4" fmla="*/ 561967 w 1505111"/>
              <a:gd name="connsiteY4" fmla="*/ 684988 h 2894443"/>
              <a:gd name="connsiteX5" fmla="*/ 491800 w 1505111"/>
              <a:gd name="connsiteY5" fmla="*/ 654421 h 2894443"/>
              <a:gd name="connsiteX6" fmla="*/ 748150 w 1505111"/>
              <a:gd name="connsiteY6" fmla="*/ 549518 h 2894443"/>
              <a:gd name="connsiteX7" fmla="*/ 744676 w 1505111"/>
              <a:gd name="connsiteY7" fmla="*/ 564108 h 2894443"/>
              <a:gd name="connsiteX8" fmla="*/ 748150 w 1505111"/>
              <a:gd name="connsiteY8" fmla="*/ 549518 h 2894443"/>
              <a:gd name="connsiteX9" fmla="*/ 730782 w 1505111"/>
              <a:gd name="connsiteY9" fmla="*/ 420997 h 2894443"/>
              <a:gd name="connsiteX10" fmla="*/ 745371 w 1505111"/>
              <a:gd name="connsiteY10" fmla="*/ 432112 h 2894443"/>
              <a:gd name="connsiteX11" fmla="*/ 730782 w 1505111"/>
              <a:gd name="connsiteY11" fmla="*/ 420997 h 2894443"/>
              <a:gd name="connsiteX12" fmla="*/ 809285 w 1505111"/>
              <a:gd name="connsiteY12" fmla="*/ 337631 h 2894443"/>
              <a:gd name="connsiteX13" fmla="*/ 772465 w 1505111"/>
              <a:gd name="connsiteY13" fmla="*/ 367503 h 2894443"/>
              <a:gd name="connsiteX14" fmla="*/ 809285 w 1505111"/>
              <a:gd name="connsiteY14" fmla="*/ 337631 h 2894443"/>
              <a:gd name="connsiteX15" fmla="*/ 624491 w 1505111"/>
              <a:gd name="connsiteY15" fmla="*/ 289696 h 2894443"/>
              <a:gd name="connsiteX16" fmla="*/ 634217 w 1505111"/>
              <a:gd name="connsiteY16" fmla="*/ 312621 h 2894443"/>
              <a:gd name="connsiteX17" fmla="*/ 624491 w 1505111"/>
              <a:gd name="connsiteY17" fmla="*/ 289696 h 2894443"/>
              <a:gd name="connsiteX18" fmla="*/ 641164 w 1505111"/>
              <a:gd name="connsiteY18" fmla="*/ 204246 h 2894443"/>
              <a:gd name="connsiteX19" fmla="*/ 657142 w 1505111"/>
              <a:gd name="connsiteY19" fmla="*/ 233424 h 2894443"/>
              <a:gd name="connsiteX20" fmla="*/ 641164 w 1505111"/>
              <a:gd name="connsiteY20" fmla="*/ 204246 h 2894443"/>
              <a:gd name="connsiteX21" fmla="*/ 687015 w 1505111"/>
              <a:gd name="connsiteY21" fmla="*/ 0 h 2894443"/>
              <a:gd name="connsiteX22" fmla="*/ 721751 w 1505111"/>
              <a:gd name="connsiteY22" fmla="*/ 76419 h 2894443"/>
              <a:gd name="connsiteX23" fmla="*/ 718277 w 1505111"/>
              <a:gd name="connsiteY23" fmla="*/ 134775 h 2894443"/>
              <a:gd name="connsiteX24" fmla="*/ 771075 w 1505111"/>
              <a:gd name="connsiteY24" fmla="*/ 129911 h 2894443"/>
              <a:gd name="connsiteX25" fmla="*/ 806506 w 1505111"/>
              <a:gd name="connsiteY25" fmla="*/ 149363 h 2894443"/>
              <a:gd name="connsiteX26" fmla="*/ 762739 w 1505111"/>
              <a:gd name="connsiteY26" fmla="*/ 178541 h 2894443"/>
              <a:gd name="connsiteX27" fmla="*/ 766907 w 1505111"/>
              <a:gd name="connsiteY27" fmla="*/ 229950 h 2894443"/>
              <a:gd name="connsiteX28" fmla="*/ 750234 w 1505111"/>
              <a:gd name="connsiteY28" fmla="*/ 323737 h 2894443"/>
              <a:gd name="connsiteX29" fmla="*/ 907934 w 1505111"/>
              <a:gd name="connsiteY29" fmla="*/ 212583 h 2894443"/>
              <a:gd name="connsiteX30" fmla="*/ 890566 w 1505111"/>
              <a:gd name="connsiteY30" fmla="*/ 298032 h 2894443"/>
              <a:gd name="connsiteX31" fmla="*/ 855830 w 1505111"/>
              <a:gd name="connsiteY31" fmla="*/ 369588 h 2894443"/>
              <a:gd name="connsiteX32" fmla="*/ 851662 w 1505111"/>
              <a:gd name="connsiteY32" fmla="*/ 425165 h 2894443"/>
              <a:gd name="connsiteX33" fmla="*/ 1007973 w 1505111"/>
              <a:gd name="connsiteY33" fmla="*/ 481436 h 2894443"/>
              <a:gd name="connsiteX34" fmla="*/ 902376 w 1505111"/>
              <a:gd name="connsiteY34" fmla="*/ 525204 h 2894443"/>
              <a:gd name="connsiteX35" fmla="*/ 788443 w 1505111"/>
              <a:gd name="connsiteY35" fmla="*/ 486300 h 2894443"/>
              <a:gd name="connsiteX36" fmla="*/ 738424 w 1505111"/>
              <a:gd name="connsiteY36" fmla="*/ 473100 h 2894443"/>
              <a:gd name="connsiteX37" fmla="*/ 819705 w 1505111"/>
              <a:gd name="connsiteY37" fmla="*/ 546045 h 2894443"/>
              <a:gd name="connsiteX38" fmla="*/ 989215 w 1505111"/>
              <a:gd name="connsiteY38" fmla="*/ 577307 h 2894443"/>
              <a:gd name="connsiteX39" fmla="*/ 1074665 w 1505111"/>
              <a:gd name="connsiteY39" fmla="*/ 601622 h 2894443"/>
              <a:gd name="connsiteX40" fmla="*/ 980879 w 1505111"/>
              <a:gd name="connsiteY40" fmla="*/ 628021 h 2894443"/>
              <a:gd name="connsiteX41" fmla="*/ 946143 w 1505111"/>
              <a:gd name="connsiteY41" fmla="*/ 639831 h 2894443"/>
              <a:gd name="connsiteX42" fmla="*/ 837073 w 1505111"/>
              <a:gd name="connsiteY42" fmla="*/ 653725 h 2894443"/>
              <a:gd name="connsiteX43" fmla="*/ 1031593 w 1505111"/>
              <a:gd name="connsiteY43" fmla="*/ 679430 h 2894443"/>
              <a:gd name="connsiteX44" fmla="*/ 1112180 w 1505111"/>
              <a:gd name="connsiteY44" fmla="*/ 701661 h 2894443"/>
              <a:gd name="connsiteX45" fmla="*/ 1094812 w 1505111"/>
              <a:gd name="connsiteY45" fmla="*/ 753764 h 2894443"/>
              <a:gd name="connsiteX46" fmla="*/ 1020478 w 1505111"/>
              <a:gd name="connsiteY46" fmla="*/ 793363 h 2894443"/>
              <a:gd name="connsiteX47" fmla="*/ 950311 w 1505111"/>
              <a:gd name="connsiteY47" fmla="*/ 803784 h 2894443"/>
              <a:gd name="connsiteX48" fmla="*/ 816926 w 1505111"/>
              <a:gd name="connsiteY48" fmla="*/ 793363 h 2894443"/>
              <a:gd name="connsiteX49" fmla="*/ 1045487 w 1505111"/>
              <a:gd name="connsiteY49" fmla="*/ 834351 h 2894443"/>
              <a:gd name="connsiteX50" fmla="*/ 1157336 w 1505111"/>
              <a:gd name="connsiteY50" fmla="*/ 876729 h 2894443"/>
              <a:gd name="connsiteX51" fmla="*/ 1138579 w 1505111"/>
              <a:gd name="connsiteY51" fmla="*/ 963568 h 2894443"/>
              <a:gd name="connsiteX52" fmla="*/ 930165 w 1505111"/>
              <a:gd name="connsiteY52" fmla="*/ 987188 h 2894443"/>
              <a:gd name="connsiteX53" fmla="*/ 1103843 w 1505111"/>
              <a:gd name="connsiteY53" fmla="*/ 1007335 h 2894443"/>
              <a:gd name="connsiteX54" fmla="*/ 1117738 w 1505111"/>
              <a:gd name="connsiteY54" fmla="*/ 1042071 h 2894443"/>
              <a:gd name="connsiteX55" fmla="*/ 1233060 w 1505111"/>
              <a:gd name="connsiteY55" fmla="*/ 1059438 h 2894443"/>
              <a:gd name="connsiteX56" fmla="*/ 1103148 w 1505111"/>
              <a:gd name="connsiteY56" fmla="*/ 1130299 h 2894443"/>
              <a:gd name="connsiteX57" fmla="*/ 1043403 w 1505111"/>
              <a:gd name="connsiteY57" fmla="*/ 1171287 h 2894443"/>
              <a:gd name="connsiteX58" fmla="*/ 1196935 w 1505111"/>
              <a:gd name="connsiteY58" fmla="*/ 1199770 h 2894443"/>
              <a:gd name="connsiteX59" fmla="*/ 1190682 w 1505111"/>
              <a:gd name="connsiteY59" fmla="*/ 1229643 h 2894443"/>
              <a:gd name="connsiteX60" fmla="*/ 1155946 w 1505111"/>
              <a:gd name="connsiteY60" fmla="*/ 1256042 h 2894443"/>
              <a:gd name="connsiteX61" fmla="*/ 1324762 w 1505111"/>
              <a:gd name="connsiteY61" fmla="*/ 1262294 h 2894443"/>
              <a:gd name="connsiteX62" fmla="*/ 1162199 w 1505111"/>
              <a:gd name="connsiteY62" fmla="*/ 1358165 h 2894443"/>
              <a:gd name="connsiteX63" fmla="*/ 1362971 w 1505111"/>
              <a:gd name="connsiteY63" fmla="*/ 1406100 h 2894443"/>
              <a:gd name="connsiteX64" fmla="*/ 1334488 w 1505111"/>
              <a:gd name="connsiteY64" fmla="*/ 1454035 h 2894443"/>
              <a:gd name="connsiteX65" fmla="*/ 1313647 w 1505111"/>
              <a:gd name="connsiteY65" fmla="*/ 1473487 h 2894443"/>
              <a:gd name="connsiteX66" fmla="*/ 1234449 w 1505111"/>
              <a:gd name="connsiteY66" fmla="*/ 1498497 h 2894443"/>
              <a:gd name="connsiteX67" fmla="*/ 1463705 w 1505111"/>
              <a:gd name="connsiteY67" fmla="*/ 1544348 h 2894443"/>
              <a:gd name="connsiteX68" fmla="*/ 1449811 w 1505111"/>
              <a:gd name="connsiteY68" fmla="*/ 1569358 h 2894443"/>
              <a:gd name="connsiteX69" fmla="*/ 1324762 w 1505111"/>
              <a:gd name="connsiteY69" fmla="*/ 1665923 h 2894443"/>
              <a:gd name="connsiteX70" fmla="*/ 1128853 w 1505111"/>
              <a:gd name="connsiteY70" fmla="*/ 1659670 h 2894443"/>
              <a:gd name="connsiteX71" fmla="*/ 1124685 w 1505111"/>
              <a:gd name="connsiteY71" fmla="*/ 1693017 h 2894443"/>
              <a:gd name="connsiteX72" fmla="*/ 1448421 w 1505111"/>
              <a:gd name="connsiteY72" fmla="*/ 1736089 h 2894443"/>
              <a:gd name="connsiteX73" fmla="*/ 1453979 w 1505111"/>
              <a:gd name="connsiteY73" fmla="*/ 1757625 h 2894443"/>
              <a:gd name="connsiteX74" fmla="*/ 1408822 w 1505111"/>
              <a:gd name="connsiteY74" fmla="*/ 1781246 h 2894443"/>
              <a:gd name="connsiteX75" fmla="*/ 1325456 w 1505111"/>
              <a:gd name="connsiteY75" fmla="*/ 1866695 h 2894443"/>
              <a:gd name="connsiteX76" fmla="*/ 1155946 w 1505111"/>
              <a:gd name="connsiteY76" fmla="*/ 1843770 h 2894443"/>
              <a:gd name="connsiteX77" fmla="*/ 1087170 w 1505111"/>
              <a:gd name="connsiteY77" fmla="*/ 1846549 h 2894443"/>
              <a:gd name="connsiteX78" fmla="*/ 1302531 w 1505111"/>
              <a:gd name="connsiteY78" fmla="*/ 1928525 h 2894443"/>
              <a:gd name="connsiteX79" fmla="*/ 1412296 w 1505111"/>
              <a:gd name="connsiteY79" fmla="*/ 1924357 h 2894443"/>
              <a:gd name="connsiteX80" fmla="*/ 1459537 w 1505111"/>
              <a:gd name="connsiteY80" fmla="*/ 1942419 h 2894443"/>
              <a:gd name="connsiteX81" fmla="*/ 1480378 w 1505111"/>
              <a:gd name="connsiteY81" fmla="*/ 1972292 h 2894443"/>
              <a:gd name="connsiteX82" fmla="*/ 1476904 w 1505111"/>
              <a:gd name="connsiteY82" fmla="*/ 2006333 h 2894443"/>
              <a:gd name="connsiteX83" fmla="*/ 1387286 w 1505111"/>
              <a:gd name="connsiteY83" fmla="*/ 2029953 h 2894443"/>
              <a:gd name="connsiteX84" fmla="*/ 1368529 w 1505111"/>
              <a:gd name="connsiteY84" fmla="*/ 2050794 h 2894443"/>
              <a:gd name="connsiteX85" fmla="*/ 1339351 w 1505111"/>
              <a:gd name="connsiteY85" fmla="*/ 2075804 h 2894443"/>
              <a:gd name="connsiteX86" fmla="*/ 1415769 w 1505111"/>
              <a:gd name="connsiteY86" fmla="*/ 2119571 h 2894443"/>
              <a:gd name="connsiteX87" fmla="*/ 1427580 w 1505111"/>
              <a:gd name="connsiteY87" fmla="*/ 2144580 h 2894443"/>
              <a:gd name="connsiteX88" fmla="*/ 1372003 w 1505111"/>
              <a:gd name="connsiteY88" fmla="*/ 2142497 h 2894443"/>
              <a:gd name="connsiteX89" fmla="*/ 1376171 w 1505111"/>
              <a:gd name="connsiteY89" fmla="*/ 2189737 h 2894443"/>
              <a:gd name="connsiteX90" fmla="*/ 1269879 w 1505111"/>
              <a:gd name="connsiteY90" fmla="*/ 2180011 h 2894443"/>
              <a:gd name="connsiteX91" fmla="*/ 1219860 w 1505111"/>
              <a:gd name="connsiteY91" fmla="*/ 2205021 h 2894443"/>
              <a:gd name="connsiteX92" fmla="*/ 1133716 w 1505111"/>
              <a:gd name="connsiteY92" fmla="*/ 2184874 h 2894443"/>
              <a:gd name="connsiteX93" fmla="*/ 1065634 w 1505111"/>
              <a:gd name="connsiteY93" fmla="*/ 2202242 h 2894443"/>
              <a:gd name="connsiteX94" fmla="*/ 864167 w 1505111"/>
              <a:gd name="connsiteY94" fmla="*/ 2180705 h 2894443"/>
              <a:gd name="connsiteX95" fmla="*/ 811368 w 1505111"/>
              <a:gd name="connsiteY95" fmla="*/ 2198074 h 2894443"/>
              <a:gd name="connsiteX96" fmla="*/ 807015 w 1505111"/>
              <a:gd name="connsiteY96" fmla="*/ 2195838 h 2894443"/>
              <a:gd name="connsiteX97" fmla="*/ 850866 w 1505111"/>
              <a:gd name="connsiteY97" fmla="*/ 2894443 h 2894443"/>
              <a:gd name="connsiteX98" fmla="*/ 654245 w 1505111"/>
              <a:gd name="connsiteY98" fmla="*/ 2894443 h 2894443"/>
              <a:gd name="connsiteX99" fmla="*/ 691914 w 1505111"/>
              <a:gd name="connsiteY99" fmla="*/ 2127104 h 2894443"/>
              <a:gd name="connsiteX100" fmla="*/ 683020 w 1505111"/>
              <a:gd name="connsiteY100" fmla="*/ 2108118 h 2894443"/>
              <a:gd name="connsiteX101" fmla="*/ 596702 w 1505111"/>
              <a:gd name="connsiteY101" fmla="*/ 2149444 h 2894443"/>
              <a:gd name="connsiteX102" fmla="*/ 434834 w 1505111"/>
              <a:gd name="connsiteY102" fmla="*/ 2225167 h 2894443"/>
              <a:gd name="connsiteX103" fmla="*/ 368141 w 1505111"/>
              <a:gd name="connsiteY103" fmla="*/ 2204326 h 2894443"/>
              <a:gd name="connsiteX104" fmla="*/ 258377 w 1505111"/>
              <a:gd name="connsiteY104" fmla="*/ 2168896 h 2894443"/>
              <a:gd name="connsiteX105" fmla="*/ 214610 w 1505111"/>
              <a:gd name="connsiteY105" fmla="*/ 2150833 h 2894443"/>
              <a:gd name="connsiteX106" fmla="*/ 245177 w 1505111"/>
              <a:gd name="connsiteY106" fmla="*/ 2120266 h 2894443"/>
              <a:gd name="connsiteX107" fmla="*/ 108318 w 1505111"/>
              <a:gd name="connsiteY107" fmla="*/ 2111929 h 2894443"/>
              <a:gd name="connsiteX108" fmla="*/ 59689 w 1505111"/>
              <a:gd name="connsiteY108" fmla="*/ 2106371 h 2894443"/>
              <a:gd name="connsiteX109" fmla="*/ 28427 w 1505111"/>
              <a:gd name="connsiteY109" fmla="*/ 2084835 h 2894443"/>
              <a:gd name="connsiteX110" fmla="*/ 27732 w 1505111"/>
              <a:gd name="connsiteY110" fmla="*/ 2041763 h 2894443"/>
              <a:gd name="connsiteX111" fmla="*/ 180569 w 1505111"/>
              <a:gd name="connsiteY111" fmla="*/ 2007027 h 2894443"/>
              <a:gd name="connsiteX112" fmla="*/ 256293 w 1505111"/>
              <a:gd name="connsiteY112" fmla="*/ 1988270 h 2894443"/>
              <a:gd name="connsiteX113" fmla="*/ 186126 w 1505111"/>
              <a:gd name="connsiteY113" fmla="*/ 2004943 h 2894443"/>
              <a:gd name="connsiteX114" fmla="*/ 151391 w 1505111"/>
              <a:gd name="connsiteY114" fmla="*/ 1984102 h 2894443"/>
              <a:gd name="connsiteX115" fmla="*/ 75667 w 1505111"/>
              <a:gd name="connsiteY115" fmla="*/ 1959092 h 2894443"/>
              <a:gd name="connsiteX116" fmla="*/ 37458 w 1505111"/>
              <a:gd name="connsiteY116" fmla="*/ 1934777 h 2894443"/>
              <a:gd name="connsiteX117" fmla="*/ 50658 w 1505111"/>
              <a:gd name="connsiteY117" fmla="*/ 1883368 h 2894443"/>
              <a:gd name="connsiteX118" fmla="*/ 214610 w 1505111"/>
              <a:gd name="connsiteY118" fmla="*/ 1861137 h 2894443"/>
              <a:gd name="connsiteX119" fmla="*/ 141665 w 1505111"/>
              <a:gd name="connsiteY119" fmla="*/ 1832654 h 2894443"/>
              <a:gd name="connsiteX120" fmla="*/ 120823 w 1505111"/>
              <a:gd name="connsiteY120" fmla="*/ 1802781 h 2894443"/>
              <a:gd name="connsiteX121" fmla="*/ 143054 w 1505111"/>
              <a:gd name="connsiteY121" fmla="*/ 1777772 h 2894443"/>
              <a:gd name="connsiteX122" fmla="*/ 56215 w 1505111"/>
              <a:gd name="connsiteY122" fmla="*/ 1711079 h 2894443"/>
              <a:gd name="connsiteX123" fmla="*/ 27732 w 1505111"/>
              <a:gd name="connsiteY123" fmla="*/ 1665228 h 2894443"/>
              <a:gd name="connsiteX124" fmla="*/ 72193 w 1505111"/>
              <a:gd name="connsiteY124" fmla="*/ 1636050 h 2894443"/>
              <a:gd name="connsiteX125" fmla="*/ 191684 w 1505111"/>
              <a:gd name="connsiteY125" fmla="*/ 1620072 h 2894443"/>
              <a:gd name="connsiteX126" fmla="*/ 345216 w 1505111"/>
              <a:gd name="connsiteY126" fmla="*/ 1580473 h 2894443"/>
              <a:gd name="connsiteX127" fmla="*/ 301449 w 1505111"/>
              <a:gd name="connsiteY127" fmla="*/ 1563800 h 2894443"/>
              <a:gd name="connsiteX128" fmla="*/ 186126 w 1505111"/>
              <a:gd name="connsiteY128" fmla="*/ 1520728 h 2894443"/>
              <a:gd name="connsiteX129" fmla="*/ 167369 w 1505111"/>
              <a:gd name="connsiteY129" fmla="*/ 1489466 h 2894443"/>
              <a:gd name="connsiteX130" fmla="*/ 195852 w 1505111"/>
              <a:gd name="connsiteY130" fmla="*/ 1471403 h 2894443"/>
              <a:gd name="connsiteX131" fmla="*/ 434139 w 1505111"/>
              <a:gd name="connsiteY131" fmla="*/ 1456814 h 2894443"/>
              <a:gd name="connsiteX132" fmla="*/ 398709 w 1505111"/>
              <a:gd name="connsiteY132" fmla="*/ 1419300 h 2894443"/>
              <a:gd name="connsiteX133" fmla="*/ 339658 w 1505111"/>
              <a:gd name="connsiteY133" fmla="*/ 1392901 h 2894443"/>
              <a:gd name="connsiteX134" fmla="*/ 239620 w 1505111"/>
              <a:gd name="connsiteY134" fmla="*/ 1390817 h 2894443"/>
              <a:gd name="connsiteX135" fmla="*/ 151391 w 1505111"/>
              <a:gd name="connsiteY135" fmla="*/ 1353302 h 2894443"/>
              <a:gd name="connsiteX136" fmla="*/ 153475 w 1505111"/>
              <a:gd name="connsiteY136" fmla="*/ 1303977 h 2894443"/>
              <a:gd name="connsiteX137" fmla="*/ 435529 w 1505111"/>
              <a:gd name="connsiteY137" fmla="*/ 1278273 h 2894443"/>
              <a:gd name="connsiteX138" fmla="*/ 530704 w 1505111"/>
              <a:gd name="connsiteY138" fmla="*/ 1207412 h 2894443"/>
              <a:gd name="connsiteX139" fmla="*/ 452202 w 1505111"/>
              <a:gd name="connsiteY139" fmla="*/ 1210191 h 2894443"/>
              <a:gd name="connsiteX140" fmla="*/ 396625 w 1505111"/>
              <a:gd name="connsiteY140" fmla="*/ 1226169 h 2894443"/>
              <a:gd name="connsiteX141" fmla="*/ 203495 w 1505111"/>
              <a:gd name="connsiteY141" fmla="*/ 1153225 h 2894443"/>
              <a:gd name="connsiteX142" fmla="*/ 445255 w 1505111"/>
              <a:gd name="connsiteY142" fmla="*/ 1079585 h 2894443"/>
              <a:gd name="connsiteX143" fmla="*/ 459843 w 1505111"/>
              <a:gd name="connsiteY143" fmla="*/ 1025398 h 2894443"/>
              <a:gd name="connsiteX144" fmla="*/ 261850 w 1505111"/>
              <a:gd name="connsiteY144" fmla="*/ 990662 h 2894443"/>
              <a:gd name="connsiteX145" fmla="*/ 382036 w 1505111"/>
              <a:gd name="connsiteY145" fmla="*/ 950368 h 2894443"/>
              <a:gd name="connsiteX146" fmla="*/ 293112 w 1505111"/>
              <a:gd name="connsiteY146" fmla="*/ 873255 h 2894443"/>
              <a:gd name="connsiteX147" fmla="*/ 527231 w 1505111"/>
              <a:gd name="connsiteY147" fmla="*/ 837825 h 2894443"/>
              <a:gd name="connsiteX148" fmla="*/ 393846 w 1505111"/>
              <a:gd name="connsiteY148" fmla="*/ 773216 h 2894443"/>
              <a:gd name="connsiteX149" fmla="*/ 293807 w 1505111"/>
              <a:gd name="connsiteY149" fmla="*/ 704440 h 2894443"/>
              <a:gd name="connsiteX150" fmla="*/ 361194 w 1505111"/>
              <a:gd name="connsiteY150" fmla="*/ 694019 h 2894443"/>
              <a:gd name="connsiteX151" fmla="*/ 409824 w 1505111"/>
              <a:gd name="connsiteY151" fmla="*/ 660673 h 2894443"/>
              <a:gd name="connsiteX152" fmla="*/ 382036 w 1505111"/>
              <a:gd name="connsiteY152" fmla="*/ 612043 h 2894443"/>
              <a:gd name="connsiteX153" fmla="*/ 379952 w 1505111"/>
              <a:gd name="connsiteY153" fmla="*/ 569665 h 2894443"/>
              <a:gd name="connsiteX154" fmla="*/ 486938 w 1505111"/>
              <a:gd name="connsiteY154" fmla="*/ 548129 h 2894443"/>
              <a:gd name="connsiteX155" fmla="*/ 685626 w 1505111"/>
              <a:gd name="connsiteY155" fmla="*/ 497415 h 2894443"/>
              <a:gd name="connsiteX156" fmla="*/ 516116 w 1505111"/>
              <a:gd name="connsiteY156" fmla="*/ 525898 h 2894443"/>
              <a:gd name="connsiteX157" fmla="*/ 453591 w 1505111"/>
              <a:gd name="connsiteY157" fmla="*/ 496720 h 2894443"/>
              <a:gd name="connsiteX158" fmla="*/ 430666 w 1505111"/>
              <a:gd name="connsiteY158" fmla="*/ 468237 h 2894443"/>
              <a:gd name="connsiteX159" fmla="*/ 382036 w 1505111"/>
              <a:gd name="connsiteY159" fmla="*/ 433502 h 2894443"/>
              <a:gd name="connsiteX160" fmla="*/ 528620 w 1505111"/>
              <a:gd name="connsiteY160" fmla="*/ 446006 h 2894443"/>
              <a:gd name="connsiteX161" fmla="*/ 685626 w 1505111"/>
              <a:gd name="connsiteY161" fmla="*/ 416133 h 2894443"/>
              <a:gd name="connsiteX162" fmla="*/ 598786 w 1505111"/>
              <a:gd name="connsiteY162" fmla="*/ 413355 h 2894443"/>
              <a:gd name="connsiteX163" fmla="*/ 516116 w 1505111"/>
              <a:gd name="connsiteY163" fmla="*/ 388345 h 2894443"/>
              <a:gd name="connsiteX164" fmla="*/ 507779 w 1505111"/>
              <a:gd name="connsiteY164" fmla="*/ 323737 h 2894443"/>
              <a:gd name="connsiteX165" fmla="*/ 493885 w 1505111"/>
              <a:gd name="connsiteY165" fmla="*/ 273022 h 2894443"/>
              <a:gd name="connsiteX166" fmla="*/ 585587 w 1505111"/>
              <a:gd name="connsiteY166" fmla="*/ 234118 h 2894443"/>
              <a:gd name="connsiteX167" fmla="*/ 591145 w 1505111"/>
              <a:gd name="connsiteY167" fmla="*/ 214666 h 2894443"/>
              <a:gd name="connsiteX168" fmla="*/ 602954 w 1505111"/>
              <a:gd name="connsiteY168" fmla="*/ 136164 h 2894443"/>
              <a:gd name="connsiteX169" fmla="*/ 657837 w 1505111"/>
              <a:gd name="connsiteY169" fmla="*/ 168815 h 2894443"/>
              <a:gd name="connsiteX170" fmla="*/ 639080 w 1505111"/>
              <a:gd name="connsiteY170" fmla="*/ 71556 h 2894443"/>
              <a:gd name="connsiteX171" fmla="*/ 687015 w 1505111"/>
              <a:gd name="connsiteY171" fmla="*/ 0 h 2894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</a:cxnLst>
            <a:rect l="l" t="t" r="r" b="b"/>
            <a:pathLst>
              <a:path w="1505111" h="2894443">
                <a:moveTo>
                  <a:pt x="214610" y="1743731"/>
                </a:moveTo>
                <a:cubicBezTo>
                  <a:pt x="142360" y="1806950"/>
                  <a:pt x="357026" y="1772214"/>
                  <a:pt x="336880" y="1764573"/>
                </a:cubicBezTo>
                <a:cubicBezTo>
                  <a:pt x="294502" y="1748594"/>
                  <a:pt x="245177" y="1778467"/>
                  <a:pt x="214610" y="1743731"/>
                </a:cubicBezTo>
                <a:close/>
                <a:moveTo>
                  <a:pt x="491800" y="654421"/>
                </a:moveTo>
                <a:cubicBezTo>
                  <a:pt x="472348" y="699577"/>
                  <a:pt x="538346" y="689851"/>
                  <a:pt x="561967" y="684988"/>
                </a:cubicBezTo>
                <a:cubicBezTo>
                  <a:pt x="666174" y="648863"/>
                  <a:pt x="518894" y="686377"/>
                  <a:pt x="491800" y="654421"/>
                </a:cubicBezTo>
                <a:close/>
                <a:moveTo>
                  <a:pt x="748150" y="549518"/>
                </a:moveTo>
                <a:lnTo>
                  <a:pt x="744676" y="564108"/>
                </a:lnTo>
                <a:cubicBezTo>
                  <a:pt x="731477" y="633579"/>
                  <a:pt x="774549" y="588422"/>
                  <a:pt x="748150" y="549518"/>
                </a:cubicBezTo>
                <a:close/>
                <a:moveTo>
                  <a:pt x="730782" y="420997"/>
                </a:moveTo>
                <a:lnTo>
                  <a:pt x="745371" y="432112"/>
                </a:lnTo>
                <a:cubicBezTo>
                  <a:pt x="817621" y="450175"/>
                  <a:pt x="773854" y="425859"/>
                  <a:pt x="730782" y="420997"/>
                </a:cubicBezTo>
                <a:close/>
                <a:moveTo>
                  <a:pt x="809285" y="337631"/>
                </a:moveTo>
                <a:cubicBezTo>
                  <a:pt x="794695" y="344578"/>
                  <a:pt x="787748" y="361251"/>
                  <a:pt x="772465" y="367503"/>
                </a:cubicBezTo>
                <a:cubicBezTo>
                  <a:pt x="663395" y="390429"/>
                  <a:pt x="828042" y="388345"/>
                  <a:pt x="809285" y="337631"/>
                </a:cubicBezTo>
                <a:close/>
                <a:moveTo>
                  <a:pt x="624491" y="289696"/>
                </a:moveTo>
                <a:cubicBezTo>
                  <a:pt x="609207" y="291085"/>
                  <a:pt x="634911" y="313316"/>
                  <a:pt x="634217" y="312621"/>
                </a:cubicBezTo>
                <a:cubicBezTo>
                  <a:pt x="685626" y="362641"/>
                  <a:pt x="674510" y="291085"/>
                  <a:pt x="624491" y="289696"/>
                </a:cubicBezTo>
                <a:close/>
                <a:moveTo>
                  <a:pt x="641164" y="204246"/>
                </a:moveTo>
                <a:cubicBezTo>
                  <a:pt x="636301" y="217445"/>
                  <a:pt x="654363" y="223698"/>
                  <a:pt x="657142" y="233424"/>
                </a:cubicBezTo>
                <a:cubicBezTo>
                  <a:pt x="677983" y="308453"/>
                  <a:pt x="688405" y="209109"/>
                  <a:pt x="641164" y="204246"/>
                </a:cubicBezTo>
                <a:close/>
                <a:moveTo>
                  <a:pt x="687015" y="0"/>
                </a:moveTo>
                <a:cubicBezTo>
                  <a:pt x="737034" y="12505"/>
                  <a:pt x="685626" y="81282"/>
                  <a:pt x="721751" y="76419"/>
                </a:cubicBezTo>
                <a:cubicBezTo>
                  <a:pt x="809285" y="19452"/>
                  <a:pt x="730782" y="95176"/>
                  <a:pt x="718277" y="134775"/>
                </a:cubicBezTo>
                <a:cubicBezTo>
                  <a:pt x="701604" y="229950"/>
                  <a:pt x="746065" y="94481"/>
                  <a:pt x="771075" y="129911"/>
                </a:cubicBezTo>
                <a:cubicBezTo>
                  <a:pt x="807200" y="122270"/>
                  <a:pt x="863472" y="93786"/>
                  <a:pt x="806506" y="149363"/>
                </a:cubicBezTo>
                <a:cubicBezTo>
                  <a:pt x="885703" y="171594"/>
                  <a:pt x="790527" y="175068"/>
                  <a:pt x="762739" y="178541"/>
                </a:cubicBezTo>
                <a:cubicBezTo>
                  <a:pt x="816232" y="180626"/>
                  <a:pt x="835684" y="233424"/>
                  <a:pt x="766907" y="229950"/>
                </a:cubicBezTo>
                <a:cubicBezTo>
                  <a:pt x="702993" y="170900"/>
                  <a:pt x="695352" y="334157"/>
                  <a:pt x="750234" y="323737"/>
                </a:cubicBezTo>
                <a:cubicBezTo>
                  <a:pt x="797474" y="264686"/>
                  <a:pt x="833599" y="215362"/>
                  <a:pt x="907934" y="212583"/>
                </a:cubicBezTo>
                <a:cubicBezTo>
                  <a:pt x="867641" y="249402"/>
                  <a:pt x="959343" y="273022"/>
                  <a:pt x="890566" y="298032"/>
                </a:cubicBezTo>
                <a:cubicBezTo>
                  <a:pt x="984352" y="332073"/>
                  <a:pt x="847494" y="344578"/>
                  <a:pt x="855830" y="369588"/>
                </a:cubicBezTo>
                <a:cubicBezTo>
                  <a:pt x="923912" y="378619"/>
                  <a:pt x="891955" y="391124"/>
                  <a:pt x="851662" y="425165"/>
                </a:cubicBezTo>
                <a:cubicBezTo>
                  <a:pt x="859998" y="416828"/>
                  <a:pt x="969069" y="450175"/>
                  <a:pt x="1007973" y="481436"/>
                </a:cubicBezTo>
                <a:cubicBezTo>
                  <a:pt x="988521" y="540487"/>
                  <a:pt x="921828" y="483521"/>
                  <a:pt x="902376" y="525204"/>
                </a:cubicBezTo>
                <a:cubicBezTo>
                  <a:pt x="860693" y="461290"/>
                  <a:pt x="814842" y="562718"/>
                  <a:pt x="788443" y="486300"/>
                </a:cubicBezTo>
                <a:cubicBezTo>
                  <a:pt x="791222" y="543961"/>
                  <a:pt x="745371" y="504362"/>
                  <a:pt x="738424" y="473100"/>
                </a:cubicBezTo>
                <a:cubicBezTo>
                  <a:pt x="692573" y="489079"/>
                  <a:pt x="798864" y="534930"/>
                  <a:pt x="819705" y="546045"/>
                </a:cubicBezTo>
                <a:cubicBezTo>
                  <a:pt x="839852" y="614127"/>
                  <a:pt x="950311" y="493941"/>
                  <a:pt x="989215" y="577307"/>
                </a:cubicBezTo>
                <a:cubicBezTo>
                  <a:pt x="1021172" y="551603"/>
                  <a:pt x="1180262" y="589117"/>
                  <a:pt x="1074665" y="601622"/>
                </a:cubicBezTo>
                <a:cubicBezTo>
                  <a:pt x="1081612" y="630105"/>
                  <a:pt x="1024646" y="659978"/>
                  <a:pt x="980879" y="628021"/>
                </a:cubicBezTo>
                <a:cubicBezTo>
                  <a:pt x="1046877" y="662062"/>
                  <a:pt x="978100" y="671788"/>
                  <a:pt x="946143" y="639831"/>
                </a:cubicBezTo>
                <a:cubicBezTo>
                  <a:pt x="946838" y="700272"/>
                  <a:pt x="869724" y="650947"/>
                  <a:pt x="837073" y="653725"/>
                </a:cubicBezTo>
                <a:cubicBezTo>
                  <a:pt x="872503" y="717639"/>
                  <a:pt x="973931" y="732923"/>
                  <a:pt x="1031593" y="679430"/>
                </a:cubicBezTo>
                <a:cubicBezTo>
                  <a:pt x="1035761" y="730144"/>
                  <a:pt x="1087864" y="678041"/>
                  <a:pt x="1112180" y="701661"/>
                </a:cubicBezTo>
                <a:cubicBezTo>
                  <a:pt x="1196240" y="702355"/>
                  <a:pt x="1110095" y="719724"/>
                  <a:pt x="1094812" y="753764"/>
                </a:cubicBezTo>
                <a:cubicBezTo>
                  <a:pt x="1033677" y="712776"/>
                  <a:pt x="1073970" y="791279"/>
                  <a:pt x="1020478" y="793363"/>
                </a:cubicBezTo>
                <a:cubicBezTo>
                  <a:pt x="998247" y="845466"/>
                  <a:pt x="943364" y="781553"/>
                  <a:pt x="950311" y="803784"/>
                </a:cubicBezTo>
                <a:cubicBezTo>
                  <a:pt x="896819" y="791279"/>
                  <a:pt x="880840" y="813510"/>
                  <a:pt x="816926" y="793363"/>
                </a:cubicBezTo>
                <a:cubicBezTo>
                  <a:pt x="832905" y="826014"/>
                  <a:pt x="978100" y="887844"/>
                  <a:pt x="1045487" y="834351"/>
                </a:cubicBezTo>
                <a:cubicBezTo>
                  <a:pt x="1020478" y="917022"/>
                  <a:pt x="1133021" y="826014"/>
                  <a:pt x="1157336" y="876729"/>
                </a:cubicBezTo>
                <a:cubicBezTo>
                  <a:pt x="1268490" y="888539"/>
                  <a:pt x="1118432" y="910769"/>
                  <a:pt x="1138579" y="963568"/>
                </a:cubicBezTo>
                <a:cubicBezTo>
                  <a:pt x="1066329" y="985104"/>
                  <a:pt x="1008667" y="987188"/>
                  <a:pt x="930165" y="987188"/>
                </a:cubicBezTo>
                <a:cubicBezTo>
                  <a:pt x="897513" y="1010114"/>
                  <a:pt x="1067718" y="1074027"/>
                  <a:pt x="1103843" y="1007335"/>
                </a:cubicBezTo>
                <a:cubicBezTo>
                  <a:pt x="1117042" y="1030955"/>
                  <a:pt x="1164283" y="1011503"/>
                  <a:pt x="1117738" y="1042071"/>
                </a:cubicBezTo>
                <a:cubicBezTo>
                  <a:pt x="1154557" y="1049018"/>
                  <a:pt x="1198324" y="1020534"/>
                  <a:pt x="1233060" y="1059438"/>
                </a:cubicBezTo>
                <a:cubicBezTo>
                  <a:pt x="1249038" y="1093479"/>
                  <a:pt x="1150389" y="1146972"/>
                  <a:pt x="1103148" y="1130299"/>
                </a:cubicBezTo>
                <a:cubicBezTo>
                  <a:pt x="1170536" y="1167119"/>
                  <a:pt x="1081612" y="1184486"/>
                  <a:pt x="1043403" y="1171287"/>
                </a:cubicBezTo>
                <a:cubicBezTo>
                  <a:pt x="1009362" y="1210191"/>
                  <a:pt x="1155946" y="1207412"/>
                  <a:pt x="1196935" y="1199770"/>
                </a:cubicBezTo>
                <a:cubicBezTo>
                  <a:pt x="1251817" y="1164340"/>
                  <a:pt x="1230975" y="1237980"/>
                  <a:pt x="1190682" y="1229643"/>
                </a:cubicBezTo>
                <a:cubicBezTo>
                  <a:pt x="1227502" y="1260211"/>
                  <a:pt x="1178872" y="1271326"/>
                  <a:pt x="1155946" y="1256042"/>
                </a:cubicBezTo>
                <a:cubicBezTo>
                  <a:pt x="1189988" y="1317871"/>
                  <a:pt x="1271964" y="1269242"/>
                  <a:pt x="1324762" y="1262294"/>
                </a:cubicBezTo>
                <a:cubicBezTo>
                  <a:pt x="1321983" y="1360249"/>
                  <a:pt x="1238618" y="1372754"/>
                  <a:pt x="1162199" y="1358165"/>
                </a:cubicBezTo>
                <a:cubicBezTo>
                  <a:pt x="1165672" y="1426247"/>
                  <a:pt x="1310173" y="1374838"/>
                  <a:pt x="1362971" y="1406100"/>
                </a:cubicBezTo>
                <a:cubicBezTo>
                  <a:pt x="1467178" y="1367891"/>
                  <a:pt x="1384507" y="1449867"/>
                  <a:pt x="1334488" y="1454035"/>
                </a:cubicBezTo>
                <a:cubicBezTo>
                  <a:pt x="1391455" y="1465151"/>
                  <a:pt x="1340740" y="1477656"/>
                  <a:pt x="1313647" y="1473487"/>
                </a:cubicBezTo>
                <a:cubicBezTo>
                  <a:pt x="1361582" y="1523507"/>
                  <a:pt x="1250427" y="1461678"/>
                  <a:pt x="1234449" y="1498497"/>
                </a:cubicBezTo>
                <a:cubicBezTo>
                  <a:pt x="1297668" y="1533928"/>
                  <a:pt x="1387981" y="1542264"/>
                  <a:pt x="1463705" y="1544348"/>
                </a:cubicBezTo>
                <a:cubicBezTo>
                  <a:pt x="1542902" y="1534622"/>
                  <a:pt x="1491493" y="1546433"/>
                  <a:pt x="1449811" y="1569358"/>
                </a:cubicBezTo>
                <a:cubicBezTo>
                  <a:pt x="1529008" y="1643692"/>
                  <a:pt x="1342825" y="1608957"/>
                  <a:pt x="1324762" y="1665923"/>
                </a:cubicBezTo>
                <a:cubicBezTo>
                  <a:pt x="1243480" y="1665228"/>
                  <a:pt x="1215692" y="1680512"/>
                  <a:pt x="1128853" y="1659670"/>
                </a:cubicBezTo>
                <a:cubicBezTo>
                  <a:pt x="1060771" y="1640914"/>
                  <a:pt x="1053129" y="1678428"/>
                  <a:pt x="1124685" y="1693017"/>
                </a:cubicBezTo>
                <a:cubicBezTo>
                  <a:pt x="1238618" y="1732616"/>
                  <a:pt x="1337267" y="1725669"/>
                  <a:pt x="1448421" y="1736089"/>
                </a:cubicBezTo>
                <a:cubicBezTo>
                  <a:pt x="1510250" y="1727058"/>
                  <a:pt x="1413685" y="1762488"/>
                  <a:pt x="1453979" y="1757625"/>
                </a:cubicBezTo>
                <a:cubicBezTo>
                  <a:pt x="1574164" y="1781246"/>
                  <a:pt x="1392149" y="1772214"/>
                  <a:pt x="1408822" y="1781246"/>
                </a:cubicBezTo>
                <a:cubicBezTo>
                  <a:pt x="1551933" y="1836823"/>
                  <a:pt x="1237228" y="1765267"/>
                  <a:pt x="1325456" y="1866695"/>
                </a:cubicBezTo>
                <a:cubicBezTo>
                  <a:pt x="1260153" y="1797919"/>
                  <a:pt x="1221945" y="1901431"/>
                  <a:pt x="1155946" y="1843770"/>
                </a:cubicBezTo>
                <a:cubicBezTo>
                  <a:pt x="1176788" y="1897262"/>
                  <a:pt x="1109401" y="1842380"/>
                  <a:pt x="1087170" y="1846549"/>
                </a:cubicBezTo>
                <a:cubicBezTo>
                  <a:pt x="1089949" y="1869474"/>
                  <a:pt x="1237228" y="1933388"/>
                  <a:pt x="1302531" y="1928525"/>
                </a:cubicBezTo>
                <a:cubicBezTo>
                  <a:pt x="1340046" y="1950061"/>
                  <a:pt x="1460231" y="1865306"/>
                  <a:pt x="1412296" y="1924357"/>
                </a:cubicBezTo>
                <a:cubicBezTo>
                  <a:pt x="1440779" y="1923662"/>
                  <a:pt x="1549849" y="1906294"/>
                  <a:pt x="1459537" y="1942419"/>
                </a:cubicBezTo>
                <a:cubicBezTo>
                  <a:pt x="1369224" y="1945198"/>
                  <a:pt x="1433137" y="1968818"/>
                  <a:pt x="1480378" y="1972292"/>
                </a:cubicBezTo>
                <a:cubicBezTo>
                  <a:pt x="1455368" y="1981323"/>
                  <a:pt x="1414380" y="1980628"/>
                  <a:pt x="1476904" y="2006333"/>
                </a:cubicBezTo>
                <a:cubicBezTo>
                  <a:pt x="1424801" y="1989660"/>
                  <a:pt x="1426190" y="2025785"/>
                  <a:pt x="1387286" y="2029953"/>
                </a:cubicBezTo>
                <a:cubicBezTo>
                  <a:pt x="1449811" y="2029953"/>
                  <a:pt x="1401875" y="2066078"/>
                  <a:pt x="1368529" y="2050794"/>
                </a:cubicBezTo>
                <a:cubicBezTo>
                  <a:pt x="1417854" y="2075804"/>
                  <a:pt x="1351161" y="2063994"/>
                  <a:pt x="1339351" y="2075804"/>
                </a:cubicBezTo>
                <a:cubicBezTo>
                  <a:pt x="1283774" y="2090393"/>
                  <a:pt x="1368529" y="2115402"/>
                  <a:pt x="1415769" y="2119571"/>
                </a:cubicBezTo>
                <a:cubicBezTo>
                  <a:pt x="1480378" y="2109845"/>
                  <a:pt x="1511640" y="2146665"/>
                  <a:pt x="1427580" y="2144580"/>
                </a:cubicBezTo>
                <a:cubicBezTo>
                  <a:pt x="1476904" y="2182790"/>
                  <a:pt x="1384507" y="2141107"/>
                  <a:pt x="1372003" y="2142497"/>
                </a:cubicBezTo>
                <a:cubicBezTo>
                  <a:pt x="1413685" y="2171675"/>
                  <a:pt x="1372697" y="2153612"/>
                  <a:pt x="1376171" y="2189737"/>
                </a:cubicBezTo>
                <a:cubicBezTo>
                  <a:pt x="1359498" y="2178622"/>
                  <a:pt x="1300447" y="2197379"/>
                  <a:pt x="1269879" y="2180011"/>
                </a:cubicBezTo>
                <a:cubicBezTo>
                  <a:pt x="1227502" y="2114708"/>
                  <a:pt x="1260848" y="2234199"/>
                  <a:pt x="1219860" y="2205021"/>
                </a:cubicBezTo>
                <a:cubicBezTo>
                  <a:pt x="1203882" y="2213357"/>
                  <a:pt x="1157336" y="2211273"/>
                  <a:pt x="1133716" y="2184874"/>
                </a:cubicBezTo>
                <a:cubicBezTo>
                  <a:pt x="1110095" y="2190431"/>
                  <a:pt x="1057992" y="2155001"/>
                  <a:pt x="1065634" y="2202242"/>
                </a:cubicBezTo>
                <a:cubicBezTo>
                  <a:pt x="1010752" y="2212662"/>
                  <a:pt x="912797" y="2232114"/>
                  <a:pt x="864167" y="2180705"/>
                </a:cubicBezTo>
                <a:cubicBezTo>
                  <a:pt x="844715" y="2179316"/>
                  <a:pt x="794001" y="2125128"/>
                  <a:pt x="811368" y="2198074"/>
                </a:cubicBezTo>
                <a:lnTo>
                  <a:pt x="807015" y="2195838"/>
                </a:lnTo>
                <a:lnTo>
                  <a:pt x="850866" y="2894443"/>
                </a:lnTo>
                <a:lnTo>
                  <a:pt x="654245" y="2894443"/>
                </a:lnTo>
                <a:lnTo>
                  <a:pt x="691914" y="2127104"/>
                </a:lnTo>
                <a:lnTo>
                  <a:pt x="683020" y="2108118"/>
                </a:lnTo>
                <a:cubicBezTo>
                  <a:pt x="657794" y="2077790"/>
                  <a:pt x="624056" y="2179837"/>
                  <a:pt x="596702" y="2149444"/>
                </a:cubicBezTo>
                <a:cubicBezTo>
                  <a:pt x="552241" y="2191127"/>
                  <a:pt x="500137" y="2203631"/>
                  <a:pt x="434834" y="2225167"/>
                </a:cubicBezTo>
                <a:cubicBezTo>
                  <a:pt x="441781" y="2148749"/>
                  <a:pt x="360500" y="2259208"/>
                  <a:pt x="368141" y="2204326"/>
                </a:cubicBezTo>
                <a:cubicBezTo>
                  <a:pt x="363279" y="2195989"/>
                  <a:pt x="215304" y="2245314"/>
                  <a:pt x="258377" y="2168896"/>
                </a:cubicBezTo>
                <a:cubicBezTo>
                  <a:pt x="224336" y="2192516"/>
                  <a:pt x="147918" y="2188348"/>
                  <a:pt x="214610" y="2150833"/>
                </a:cubicBezTo>
                <a:cubicBezTo>
                  <a:pt x="117350" y="2168896"/>
                  <a:pt x="195158" y="2117487"/>
                  <a:pt x="245177" y="2120266"/>
                </a:cubicBezTo>
                <a:cubicBezTo>
                  <a:pt x="199326" y="2113319"/>
                  <a:pt x="147918" y="2127907"/>
                  <a:pt x="108318" y="2111929"/>
                </a:cubicBezTo>
                <a:cubicBezTo>
                  <a:pt x="63162" y="2141107"/>
                  <a:pt x="91645" y="2091782"/>
                  <a:pt x="59689" y="2106371"/>
                </a:cubicBezTo>
                <a:cubicBezTo>
                  <a:pt x="58994" y="2082751"/>
                  <a:pt x="82614" y="2061215"/>
                  <a:pt x="28427" y="2084835"/>
                </a:cubicBezTo>
                <a:cubicBezTo>
                  <a:pt x="-66055" y="2097340"/>
                  <a:pt x="112487" y="2037595"/>
                  <a:pt x="27732" y="2041763"/>
                </a:cubicBezTo>
                <a:cubicBezTo>
                  <a:pt x="63162" y="2017448"/>
                  <a:pt x="114571" y="1997996"/>
                  <a:pt x="180569" y="2007027"/>
                </a:cubicBezTo>
                <a:cubicBezTo>
                  <a:pt x="213221" y="2039679"/>
                  <a:pt x="338269" y="1960482"/>
                  <a:pt x="256293" y="1988270"/>
                </a:cubicBezTo>
                <a:cubicBezTo>
                  <a:pt x="277134" y="1928525"/>
                  <a:pt x="227115" y="1988270"/>
                  <a:pt x="186126" y="2004943"/>
                </a:cubicBezTo>
                <a:cubicBezTo>
                  <a:pt x="211831" y="1964650"/>
                  <a:pt x="175011" y="1963955"/>
                  <a:pt x="151391" y="1984102"/>
                </a:cubicBezTo>
                <a:cubicBezTo>
                  <a:pt x="138192" y="1972292"/>
                  <a:pt x="116655" y="1945198"/>
                  <a:pt x="75667" y="1959092"/>
                </a:cubicBezTo>
                <a:cubicBezTo>
                  <a:pt x="128466" y="1916714"/>
                  <a:pt x="68025" y="1927135"/>
                  <a:pt x="37458" y="1934777"/>
                </a:cubicBezTo>
                <a:cubicBezTo>
                  <a:pt x="-52855" y="1914631"/>
                  <a:pt x="125687" y="1911852"/>
                  <a:pt x="50658" y="1883368"/>
                </a:cubicBezTo>
                <a:cubicBezTo>
                  <a:pt x="72888" y="1871558"/>
                  <a:pt x="266713" y="1886147"/>
                  <a:pt x="214610" y="1861137"/>
                </a:cubicBezTo>
                <a:cubicBezTo>
                  <a:pt x="202105" y="1838907"/>
                  <a:pt x="163896" y="1866695"/>
                  <a:pt x="141665" y="1832654"/>
                </a:cubicBezTo>
                <a:cubicBezTo>
                  <a:pt x="66636" y="1852106"/>
                  <a:pt x="182653" y="1786108"/>
                  <a:pt x="120823" y="1802781"/>
                </a:cubicBezTo>
                <a:cubicBezTo>
                  <a:pt x="42321" y="1799308"/>
                  <a:pt x="102066" y="1774993"/>
                  <a:pt x="143054" y="1777772"/>
                </a:cubicBezTo>
                <a:cubicBezTo>
                  <a:pt x="229199" y="1736089"/>
                  <a:pt x="79141" y="1752068"/>
                  <a:pt x="56215" y="1711079"/>
                </a:cubicBezTo>
                <a:cubicBezTo>
                  <a:pt x="86088" y="1671481"/>
                  <a:pt x="77057" y="1665228"/>
                  <a:pt x="27732" y="1665228"/>
                </a:cubicBezTo>
                <a:cubicBezTo>
                  <a:pt x="-52855" y="1624935"/>
                  <a:pt x="145139" y="1669396"/>
                  <a:pt x="72193" y="1636050"/>
                </a:cubicBezTo>
                <a:cubicBezTo>
                  <a:pt x="99288" y="1621462"/>
                  <a:pt x="150696" y="1622851"/>
                  <a:pt x="191684" y="1620072"/>
                </a:cubicBezTo>
                <a:cubicBezTo>
                  <a:pt x="231283" y="1648555"/>
                  <a:pt x="414687" y="1593673"/>
                  <a:pt x="345216" y="1580473"/>
                </a:cubicBezTo>
                <a:cubicBezTo>
                  <a:pt x="279913" y="1595757"/>
                  <a:pt x="366058" y="1532538"/>
                  <a:pt x="301449" y="1563800"/>
                </a:cubicBezTo>
                <a:cubicBezTo>
                  <a:pt x="272966" y="1529064"/>
                  <a:pt x="199326" y="1561716"/>
                  <a:pt x="186126" y="1520728"/>
                </a:cubicBezTo>
                <a:cubicBezTo>
                  <a:pt x="100677" y="1503360"/>
                  <a:pt x="237535" y="1497803"/>
                  <a:pt x="167369" y="1489466"/>
                </a:cubicBezTo>
                <a:cubicBezTo>
                  <a:pt x="80530" y="1467235"/>
                  <a:pt x="147222" y="1454730"/>
                  <a:pt x="195852" y="1471403"/>
                </a:cubicBezTo>
                <a:cubicBezTo>
                  <a:pt x="270881" y="1469319"/>
                  <a:pt x="351468" y="1477656"/>
                  <a:pt x="434139" y="1456814"/>
                </a:cubicBezTo>
                <a:cubicBezTo>
                  <a:pt x="511947" y="1440141"/>
                  <a:pt x="443865" y="1412352"/>
                  <a:pt x="398709" y="1419300"/>
                </a:cubicBezTo>
                <a:cubicBezTo>
                  <a:pt x="390372" y="1376922"/>
                  <a:pt x="336880" y="1440836"/>
                  <a:pt x="339658" y="1392901"/>
                </a:cubicBezTo>
                <a:cubicBezTo>
                  <a:pt x="304923" y="1401932"/>
                  <a:pt x="284081" y="1383175"/>
                  <a:pt x="239620" y="1390817"/>
                </a:cubicBezTo>
                <a:cubicBezTo>
                  <a:pt x="258377" y="1351218"/>
                  <a:pt x="122908" y="1388038"/>
                  <a:pt x="151391" y="1353302"/>
                </a:cubicBezTo>
                <a:cubicBezTo>
                  <a:pt x="216694" y="1322735"/>
                  <a:pt x="99288" y="1328293"/>
                  <a:pt x="153475" y="1303977"/>
                </a:cubicBezTo>
                <a:cubicBezTo>
                  <a:pt x="245872" y="1283831"/>
                  <a:pt x="344521" y="1303977"/>
                  <a:pt x="435529" y="1278273"/>
                </a:cubicBezTo>
                <a:cubicBezTo>
                  <a:pt x="325069" y="1236590"/>
                  <a:pt x="498053" y="1242148"/>
                  <a:pt x="530704" y="1207412"/>
                </a:cubicBezTo>
                <a:cubicBezTo>
                  <a:pt x="500137" y="1171287"/>
                  <a:pt x="479295" y="1224780"/>
                  <a:pt x="452202" y="1210191"/>
                </a:cubicBezTo>
                <a:cubicBezTo>
                  <a:pt x="419550" y="1201160"/>
                  <a:pt x="434139" y="1212275"/>
                  <a:pt x="396625" y="1226169"/>
                </a:cubicBezTo>
                <a:cubicBezTo>
                  <a:pt x="324375" y="1215054"/>
                  <a:pt x="261155" y="1208802"/>
                  <a:pt x="203495" y="1153225"/>
                </a:cubicBezTo>
                <a:cubicBezTo>
                  <a:pt x="243093" y="1116405"/>
                  <a:pt x="375784" y="1111542"/>
                  <a:pt x="445255" y="1079585"/>
                </a:cubicBezTo>
                <a:cubicBezTo>
                  <a:pt x="417466" y="1037207"/>
                  <a:pt x="483464" y="1042765"/>
                  <a:pt x="459843" y="1025398"/>
                </a:cubicBezTo>
                <a:cubicBezTo>
                  <a:pt x="389678" y="1082364"/>
                  <a:pt x="329237" y="1030955"/>
                  <a:pt x="261850" y="990662"/>
                </a:cubicBezTo>
                <a:cubicBezTo>
                  <a:pt x="245872" y="946895"/>
                  <a:pt x="491800" y="998998"/>
                  <a:pt x="382036" y="950368"/>
                </a:cubicBezTo>
                <a:cubicBezTo>
                  <a:pt x="372310" y="946200"/>
                  <a:pt x="261850" y="897570"/>
                  <a:pt x="293112" y="873255"/>
                </a:cubicBezTo>
                <a:cubicBezTo>
                  <a:pt x="368836" y="842688"/>
                  <a:pt x="459149" y="894791"/>
                  <a:pt x="527231" y="837825"/>
                </a:cubicBezTo>
                <a:cubicBezTo>
                  <a:pt x="500832" y="862139"/>
                  <a:pt x="446644" y="771827"/>
                  <a:pt x="393846" y="773216"/>
                </a:cubicBezTo>
                <a:cubicBezTo>
                  <a:pt x="366752" y="766269"/>
                  <a:pt x="247956" y="715555"/>
                  <a:pt x="293807" y="704440"/>
                </a:cubicBezTo>
                <a:cubicBezTo>
                  <a:pt x="344521" y="729450"/>
                  <a:pt x="324375" y="673873"/>
                  <a:pt x="361194" y="694019"/>
                </a:cubicBezTo>
                <a:cubicBezTo>
                  <a:pt x="434139" y="740565"/>
                  <a:pt x="365362" y="659978"/>
                  <a:pt x="409824" y="660673"/>
                </a:cubicBezTo>
                <a:cubicBezTo>
                  <a:pt x="511947" y="676651"/>
                  <a:pt x="431361" y="625937"/>
                  <a:pt x="382036" y="612043"/>
                </a:cubicBezTo>
                <a:cubicBezTo>
                  <a:pt x="386204" y="605095"/>
                  <a:pt x="336184" y="570360"/>
                  <a:pt x="379952" y="569665"/>
                </a:cubicBezTo>
                <a:cubicBezTo>
                  <a:pt x="411214" y="534235"/>
                  <a:pt x="530704" y="593980"/>
                  <a:pt x="486938" y="548129"/>
                </a:cubicBezTo>
                <a:cubicBezTo>
                  <a:pt x="552241" y="567581"/>
                  <a:pt x="639775" y="566887"/>
                  <a:pt x="685626" y="497415"/>
                </a:cubicBezTo>
                <a:cubicBezTo>
                  <a:pt x="678679" y="475879"/>
                  <a:pt x="550851" y="567581"/>
                  <a:pt x="516116" y="525898"/>
                </a:cubicBezTo>
                <a:cubicBezTo>
                  <a:pt x="603650" y="448090"/>
                  <a:pt x="467486" y="563413"/>
                  <a:pt x="453591" y="496720"/>
                </a:cubicBezTo>
                <a:cubicBezTo>
                  <a:pt x="535568" y="443228"/>
                  <a:pt x="350079" y="532845"/>
                  <a:pt x="430666" y="468237"/>
                </a:cubicBezTo>
                <a:cubicBezTo>
                  <a:pt x="405656" y="473100"/>
                  <a:pt x="284081" y="441143"/>
                  <a:pt x="382036" y="433502"/>
                </a:cubicBezTo>
                <a:cubicBezTo>
                  <a:pt x="414687" y="377925"/>
                  <a:pt x="483464" y="448090"/>
                  <a:pt x="528620" y="446006"/>
                </a:cubicBezTo>
                <a:cubicBezTo>
                  <a:pt x="491106" y="384872"/>
                  <a:pt x="707857" y="514783"/>
                  <a:pt x="685626" y="416133"/>
                </a:cubicBezTo>
                <a:cubicBezTo>
                  <a:pt x="641858" y="444617"/>
                  <a:pt x="643943" y="409186"/>
                  <a:pt x="598786" y="413355"/>
                </a:cubicBezTo>
                <a:cubicBezTo>
                  <a:pt x="622406" y="372367"/>
                  <a:pt x="550156" y="400155"/>
                  <a:pt x="516116" y="388345"/>
                </a:cubicBezTo>
                <a:cubicBezTo>
                  <a:pt x="443865" y="363335"/>
                  <a:pt x="602954" y="357083"/>
                  <a:pt x="507779" y="323737"/>
                </a:cubicBezTo>
                <a:cubicBezTo>
                  <a:pt x="448728" y="294559"/>
                  <a:pt x="561967" y="302200"/>
                  <a:pt x="493885" y="273022"/>
                </a:cubicBezTo>
                <a:cubicBezTo>
                  <a:pt x="495274" y="248708"/>
                  <a:pt x="655753" y="329989"/>
                  <a:pt x="585587" y="234118"/>
                </a:cubicBezTo>
                <a:cubicBezTo>
                  <a:pt x="629354" y="254960"/>
                  <a:pt x="648111" y="214666"/>
                  <a:pt x="591145" y="214666"/>
                </a:cubicBezTo>
                <a:cubicBezTo>
                  <a:pt x="621017" y="202857"/>
                  <a:pt x="529315" y="107681"/>
                  <a:pt x="602954" y="136164"/>
                </a:cubicBezTo>
                <a:cubicBezTo>
                  <a:pt x="624491" y="122270"/>
                  <a:pt x="650195" y="120185"/>
                  <a:pt x="657837" y="168815"/>
                </a:cubicBezTo>
                <a:cubicBezTo>
                  <a:pt x="718972" y="224392"/>
                  <a:pt x="630049" y="71556"/>
                  <a:pt x="639080" y="71556"/>
                </a:cubicBezTo>
                <a:cubicBezTo>
                  <a:pt x="704383" y="141027"/>
                  <a:pt x="679373" y="40294"/>
                  <a:pt x="687015" y="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4" name="Rectangle 30">
            <a:extLst>
              <a:ext uri="{FF2B5EF4-FFF2-40B4-BE49-F238E27FC236}">
                <a16:creationId xmlns:a16="http://schemas.microsoft.com/office/drawing/2014/main" id="{B3DE92E2-599B-4C91-9D53-CBBCC6CF89A8}"/>
              </a:ext>
            </a:extLst>
          </p:cNvPr>
          <p:cNvSpPr/>
          <p:nvPr/>
        </p:nvSpPr>
        <p:spPr>
          <a:xfrm>
            <a:off x="1651620" y="4606292"/>
            <a:ext cx="405780" cy="404594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Freeform 18">
            <a:extLst>
              <a:ext uri="{FF2B5EF4-FFF2-40B4-BE49-F238E27FC236}">
                <a16:creationId xmlns:a16="http://schemas.microsoft.com/office/drawing/2014/main" id="{4951167B-7796-44D9-9B1B-A25B6ED0861B}"/>
              </a:ext>
            </a:extLst>
          </p:cNvPr>
          <p:cNvSpPr/>
          <p:nvPr/>
        </p:nvSpPr>
        <p:spPr>
          <a:xfrm>
            <a:off x="10077955" y="4587942"/>
            <a:ext cx="546787" cy="44129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Oval 7">
            <a:extLst>
              <a:ext uri="{FF2B5EF4-FFF2-40B4-BE49-F238E27FC236}">
                <a16:creationId xmlns:a16="http://schemas.microsoft.com/office/drawing/2014/main" id="{20D9C218-99DF-496D-975D-20FDF63B8D59}"/>
              </a:ext>
            </a:extLst>
          </p:cNvPr>
          <p:cNvSpPr/>
          <p:nvPr/>
        </p:nvSpPr>
        <p:spPr>
          <a:xfrm>
            <a:off x="8000949" y="4577514"/>
            <a:ext cx="462153" cy="462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Rectangle 16">
            <a:extLst>
              <a:ext uri="{FF2B5EF4-FFF2-40B4-BE49-F238E27FC236}">
                <a16:creationId xmlns:a16="http://schemas.microsoft.com/office/drawing/2014/main" id="{1C6887E2-6081-4425-B343-445E73598C0A}"/>
              </a:ext>
            </a:extLst>
          </p:cNvPr>
          <p:cNvSpPr/>
          <p:nvPr/>
        </p:nvSpPr>
        <p:spPr>
          <a:xfrm>
            <a:off x="3718169" y="4642917"/>
            <a:ext cx="504164" cy="33134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Round Same Side Corner Rectangle 36">
            <a:extLst>
              <a:ext uri="{FF2B5EF4-FFF2-40B4-BE49-F238E27FC236}">
                <a16:creationId xmlns:a16="http://schemas.microsoft.com/office/drawing/2014/main" id="{FBE21A8D-AA2B-4C27-8D17-D4AE3CAB5CA6}"/>
              </a:ext>
            </a:extLst>
          </p:cNvPr>
          <p:cNvSpPr>
            <a:spLocks noChangeAspect="1"/>
          </p:cNvSpPr>
          <p:nvPr/>
        </p:nvSpPr>
        <p:spPr>
          <a:xfrm>
            <a:off x="5841105" y="4608339"/>
            <a:ext cx="506571" cy="40050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721ADD1A-232D-4D4D-8209-697770951DD3}"/>
              </a:ext>
            </a:extLst>
          </p:cNvPr>
          <p:cNvSpPr/>
          <p:nvPr/>
        </p:nvSpPr>
        <p:spPr>
          <a:xfrm>
            <a:off x="0" y="6457057"/>
            <a:ext cx="12192000" cy="400945"/>
          </a:xfrm>
          <a:prstGeom prst="rect">
            <a:avLst/>
          </a:prstGeom>
          <a:solidFill>
            <a:srgbClr val="576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rgbClr val="F5B31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2388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EFA3C1B-9BB9-4767-B026-DDE2DBC8ADF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281518"/>
            <a:ext cx="11573197" cy="840230"/>
          </a:xfr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18877F-6525-428C-9CB0-C4EE86EF4E10}"/>
              </a:ext>
            </a:extLst>
          </p:cNvPr>
          <p:cNvSpPr txBox="1"/>
          <p:nvPr/>
        </p:nvSpPr>
        <p:spPr>
          <a:xfrm>
            <a:off x="712188" y="2078470"/>
            <a:ext cx="1773489" cy="470890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altLang="ko-KR" sz="3200" dirty="0">
                <a:latin typeface="+mj-lt"/>
              </a:rPr>
              <a:t>SIMPLE</a:t>
            </a:r>
          </a:p>
        </p:txBody>
      </p:sp>
      <p:sp>
        <p:nvSpPr>
          <p:cNvPr id="7" name="직사각형 16">
            <a:extLst>
              <a:ext uri="{FF2B5EF4-FFF2-40B4-BE49-F238E27FC236}">
                <a16:creationId xmlns:a16="http://schemas.microsoft.com/office/drawing/2014/main" id="{ED159770-66BC-4AE3-BEB4-54F35A1F67B8}"/>
              </a:ext>
            </a:extLst>
          </p:cNvPr>
          <p:cNvSpPr/>
          <p:nvPr/>
        </p:nvSpPr>
        <p:spPr>
          <a:xfrm>
            <a:off x="712188" y="2540359"/>
            <a:ext cx="2590708" cy="470890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3200" b="1" dirty="0">
                <a:solidFill>
                  <a:schemeClr val="bg1"/>
                </a:solidFill>
                <a:latin typeface="+mj-lt"/>
              </a:rPr>
              <a:t>PORTFOLIO</a:t>
            </a:r>
          </a:p>
        </p:txBody>
      </p:sp>
      <p:sp>
        <p:nvSpPr>
          <p:cNvPr id="8" name="직사각형 17">
            <a:extLst>
              <a:ext uri="{FF2B5EF4-FFF2-40B4-BE49-F238E27FC236}">
                <a16:creationId xmlns:a16="http://schemas.microsoft.com/office/drawing/2014/main" id="{F69CE0C1-3EA6-4DF5-A46D-A4663EA43E01}"/>
              </a:ext>
            </a:extLst>
          </p:cNvPr>
          <p:cNvSpPr/>
          <p:nvPr/>
        </p:nvSpPr>
        <p:spPr>
          <a:xfrm>
            <a:off x="712188" y="3002247"/>
            <a:ext cx="3244482" cy="470890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32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BB5480-ABB2-4A40-8E11-0B6D42E81D87}"/>
              </a:ext>
            </a:extLst>
          </p:cNvPr>
          <p:cNvSpPr txBox="1"/>
          <p:nvPr/>
        </p:nvSpPr>
        <p:spPr>
          <a:xfrm>
            <a:off x="712188" y="3695684"/>
            <a:ext cx="24628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 and Presentations with our Templates. You can simply impress your audience and add a unique zing and appeal to your Reports and Presentations with our Templates. You can simply impress your audience and add a unique zing and appeal to your Reports and Presentations with our Templates. 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A956834-584B-4E17-926C-D888DD976F2B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212B6122-C066-4429-A8D0-943878B6458E}"/>
              </a:ext>
            </a:extLst>
          </p:cNvPr>
          <p:cNvSpPr>
            <a:spLocks noGrp="1"/>
          </p:cNvSpPr>
          <p:nvPr>
            <p:ph type="pic" sz="quarter" idx="66"/>
          </p:nvPr>
        </p:nvSpPr>
        <p:spPr/>
      </p:sp>
    </p:spTree>
    <p:extLst>
      <p:ext uri="{BB962C8B-B14F-4D97-AF65-F5344CB8AC3E}">
        <p14:creationId xmlns:p14="http://schemas.microsoft.com/office/powerpoint/2010/main" val="38718852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724B17A-EDA6-4909-A240-DBBC6DC80EF8}"/>
              </a:ext>
            </a:extLst>
          </p:cNvPr>
          <p:cNvSpPr/>
          <p:nvPr/>
        </p:nvSpPr>
        <p:spPr>
          <a:xfrm>
            <a:off x="7318263" y="4089126"/>
            <a:ext cx="817483" cy="817483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2628EBF-41B8-4F16-ADAE-86673734B020}"/>
              </a:ext>
            </a:extLst>
          </p:cNvPr>
          <p:cNvSpPr/>
          <p:nvPr/>
        </p:nvSpPr>
        <p:spPr>
          <a:xfrm>
            <a:off x="5683459" y="5276720"/>
            <a:ext cx="817483" cy="817483"/>
          </a:xfrm>
          <a:prstGeom prst="ellipse">
            <a:avLst/>
          </a:prstGeom>
          <a:solidFill>
            <a:schemeClr val="accent2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A65E4F0-05BF-4090-A4E9-97D3BBB72136}"/>
              </a:ext>
            </a:extLst>
          </p:cNvPr>
          <p:cNvSpPr/>
          <p:nvPr/>
        </p:nvSpPr>
        <p:spPr>
          <a:xfrm>
            <a:off x="4622139" y="2110423"/>
            <a:ext cx="817483" cy="817483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080DE89-82FA-4EE8-9129-3805A6E6917E}"/>
              </a:ext>
            </a:extLst>
          </p:cNvPr>
          <p:cNvSpPr/>
          <p:nvPr/>
        </p:nvSpPr>
        <p:spPr>
          <a:xfrm>
            <a:off x="6696500" y="2110423"/>
            <a:ext cx="817483" cy="817483"/>
          </a:xfrm>
          <a:prstGeom prst="ellipse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8EDD704-552D-4F4B-90EF-9A2B18498039}"/>
              </a:ext>
            </a:extLst>
          </p:cNvPr>
          <p:cNvSpPr/>
          <p:nvPr/>
        </p:nvSpPr>
        <p:spPr>
          <a:xfrm>
            <a:off x="3972802" y="4089126"/>
            <a:ext cx="817483" cy="817483"/>
          </a:xfrm>
          <a:prstGeom prst="ellipse">
            <a:avLst/>
          </a:prstGeom>
          <a:solidFill>
            <a:schemeClr val="accent3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2F2F916-85AB-43E0-9A86-66F4028C19E4}"/>
              </a:ext>
            </a:extLst>
          </p:cNvPr>
          <p:cNvSpPr txBox="1"/>
          <p:nvPr/>
        </p:nvSpPr>
        <p:spPr>
          <a:xfrm>
            <a:off x="7338381" y="4267035"/>
            <a:ext cx="777881" cy="461665"/>
          </a:xfrm>
          <a:prstGeom prst="rect">
            <a:avLst/>
          </a:prstGeom>
          <a:noFill/>
        </p:spPr>
        <p:txBody>
          <a:bodyPr wrap="square" lIns="90000" rIns="10800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3C9D6AC-DC97-4BF6-88F6-038466653CBC}"/>
              </a:ext>
            </a:extLst>
          </p:cNvPr>
          <p:cNvSpPr txBox="1"/>
          <p:nvPr/>
        </p:nvSpPr>
        <p:spPr>
          <a:xfrm>
            <a:off x="5703577" y="5460025"/>
            <a:ext cx="777881" cy="461665"/>
          </a:xfrm>
          <a:prstGeom prst="rect">
            <a:avLst/>
          </a:prstGeom>
          <a:noFill/>
        </p:spPr>
        <p:txBody>
          <a:bodyPr wrap="square" lIns="90000" rIns="10800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833B2A-09D3-47B0-9CA4-F3B8E64D8524}"/>
              </a:ext>
            </a:extLst>
          </p:cNvPr>
          <p:cNvSpPr txBox="1"/>
          <p:nvPr/>
        </p:nvSpPr>
        <p:spPr>
          <a:xfrm>
            <a:off x="3992921" y="4267035"/>
            <a:ext cx="777881" cy="461665"/>
          </a:xfrm>
          <a:prstGeom prst="rect">
            <a:avLst/>
          </a:prstGeom>
          <a:noFill/>
        </p:spPr>
        <p:txBody>
          <a:bodyPr wrap="square" lIns="90000" rIns="10800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6888E98-C61B-46A9-AFA7-AEAB96E12C7D}"/>
              </a:ext>
            </a:extLst>
          </p:cNvPr>
          <p:cNvSpPr txBox="1"/>
          <p:nvPr/>
        </p:nvSpPr>
        <p:spPr>
          <a:xfrm>
            <a:off x="4642256" y="2288332"/>
            <a:ext cx="777881" cy="461665"/>
          </a:xfrm>
          <a:prstGeom prst="rect">
            <a:avLst/>
          </a:prstGeom>
          <a:noFill/>
        </p:spPr>
        <p:txBody>
          <a:bodyPr wrap="square" lIns="90000" rIns="10800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D227FF6-428B-494B-86ED-895DF4F926E8}"/>
              </a:ext>
            </a:extLst>
          </p:cNvPr>
          <p:cNvSpPr txBox="1"/>
          <p:nvPr/>
        </p:nvSpPr>
        <p:spPr>
          <a:xfrm>
            <a:off x="6716618" y="2288332"/>
            <a:ext cx="777881" cy="461665"/>
          </a:xfrm>
          <a:prstGeom prst="rect">
            <a:avLst/>
          </a:prstGeom>
          <a:noFill/>
        </p:spPr>
        <p:txBody>
          <a:bodyPr wrap="square" lIns="90000" rIns="10800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1BC0B19-7338-4BC4-BDD6-ED3256011DC4}"/>
              </a:ext>
            </a:extLst>
          </p:cNvPr>
          <p:cNvGrpSpPr/>
          <p:nvPr/>
        </p:nvGrpSpPr>
        <p:grpSpPr>
          <a:xfrm>
            <a:off x="4405580" y="2626644"/>
            <a:ext cx="3318402" cy="2728467"/>
            <a:chOff x="4519880" y="2540919"/>
            <a:chExt cx="3318402" cy="2728467"/>
          </a:xfrm>
        </p:grpSpPr>
        <p:sp>
          <p:nvSpPr>
            <p:cNvPr id="4" name="Oval 14">
              <a:extLst>
                <a:ext uri="{FF2B5EF4-FFF2-40B4-BE49-F238E27FC236}">
                  <a16:creationId xmlns:a16="http://schemas.microsoft.com/office/drawing/2014/main" id="{33EED471-02CE-437D-AA37-C50FF90B3179}"/>
                </a:ext>
              </a:extLst>
            </p:cNvPr>
            <p:cNvSpPr/>
            <p:nvPr/>
          </p:nvSpPr>
          <p:spPr>
            <a:xfrm rot="6467176">
              <a:off x="5876128" y="3521444"/>
              <a:ext cx="2296902" cy="1117610"/>
            </a:xfrm>
            <a:custGeom>
              <a:avLst/>
              <a:gdLst/>
              <a:ahLst/>
              <a:cxnLst/>
              <a:rect l="l" t="t" r="r" b="b"/>
              <a:pathLst>
                <a:path w="1820905" h="886002">
                  <a:moveTo>
                    <a:pt x="1487905" y="0"/>
                  </a:moveTo>
                  <a:cubicBezTo>
                    <a:pt x="1671816" y="0"/>
                    <a:pt x="1820905" y="149089"/>
                    <a:pt x="1820905" y="333000"/>
                  </a:cubicBezTo>
                  <a:cubicBezTo>
                    <a:pt x="1820905" y="455345"/>
                    <a:pt x="1754927" y="562279"/>
                    <a:pt x="1655920" y="618991"/>
                  </a:cubicBezTo>
                  <a:cubicBezTo>
                    <a:pt x="1224876" y="966054"/>
                    <a:pt x="607086" y="977738"/>
                    <a:pt x="162534" y="636709"/>
                  </a:cubicBezTo>
                  <a:cubicBezTo>
                    <a:pt x="64903" y="579578"/>
                    <a:pt x="0" y="473393"/>
                    <a:pt x="0" y="352049"/>
                  </a:cubicBezTo>
                  <a:cubicBezTo>
                    <a:pt x="0" y="168138"/>
                    <a:pt x="149089" y="19049"/>
                    <a:pt x="333000" y="19049"/>
                  </a:cubicBezTo>
                  <a:cubicBezTo>
                    <a:pt x="424069" y="19049"/>
                    <a:pt x="506599" y="55606"/>
                    <a:pt x="566557" y="115007"/>
                  </a:cubicBezTo>
                  <a:cubicBezTo>
                    <a:pt x="782878" y="279376"/>
                    <a:pt x="1088282" y="260509"/>
                    <a:pt x="1283880" y="68827"/>
                  </a:cubicBezTo>
                  <a:lnTo>
                    <a:pt x="1285378" y="70356"/>
                  </a:lnTo>
                  <a:cubicBezTo>
                    <a:pt x="1340801" y="25843"/>
                    <a:pt x="1411335" y="0"/>
                    <a:pt x="1487905" y="0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Oval 14">
              <a:extLst>
                <a:ext uri="{FF2B5EF4-FFF2-40B4-BE49-F238E27FC236}">
                  <a16:creationId xmlns:a16="http://schemas.microsoft.com/office/drawing/2014/main" id="{80EA3B92-958B-40AE-9717-2C0C6DD104F1}"/>
                </a:ext>
              </a:extLst>
            </p:cNvPr>
            <p:cNvSpPr/>
            <p:nvPr/>
          </p:nvSpPr>
          <p:spPr>
            <a:xfrm rot="10800503">
              <a:off x="5054332" y="4144172"/>
              <a:ext cx="2296903" cy="1117609"/>
            </a:xfrm>
            <a:custGeom>
              <a:avLst/>
              <a:gdLst/>
              <a:ahLst/>
              <a:cxnLst/>
              <a:rect l="l" t="t" r="r" b="b"/>
              <a:pathLst>
                <a:path w="1820905" h="886002">
                  <a:moveTo>
                    <a:pt x="1487905" y="0"/>
                  </a:moveTo>
                  <a:cubicBezTo>
                    <a:pt x="1671816" y="0"/>
                    <a:pt x="1820905" y="149089"/>
                    <a:pt x="1820905" y="333000"/>
                  </a:cubicBezTo>
                  <a:cubicBezTo>
                    <a:pt x="1820905" y="455345"/>
                    <a:pt x="1754927" y="562279"/>
                    <a:pt x="1655920" y="618991"/>
                  </a:cubicBezTo>
                  <a:cubicBezTo>
                    <a:pt x="1224876" y="966054"/>
                    <a:pt x="607086" y="977738"/>
                    <a:pt x="162534" y="636709"/>
                  </a:cubicBezTo>
                  <a:cubicBezTo>
                    <a:pt x="64903" y="579578"/>
                    <a:pt x="0" y="473393"/>
                    <a:pt x="0" y="352049"/>
                  </a:cubicBezTo>
                  <a:cubicBezTo>
                    <a:pt x="0" y="168138"/>
                    <a:pt x="149089" y="19049"/>
                    <a:pt x="333000" y="19049"/>
                  </a:cubicBezTo>
                  <a:cubicBezTo>
                    <a:pt x="424069" y="19049"/>
                    <a:pt x="506599" y="55606"/>
                    <a:pt x="566557" y="115007"/>
                  </a:cubicBezTo>
                  <a:cubicBezTo>
                    <a:pt x="782878" y="279376"/>
                    <a:pt x="1088282" y="260509"/>
                    <a:pt x="1283880" y="68827"/>
                  </a:cubicBezTo>
                  <a:lnTo>
                    <a:pt x="1285378" y="70356"/>
                  </a:lnTo>
                  <a:cubicBezTo>
                    <a:pt x="1340801" y="25843"/>
                    <a:pt x="1411335" y="0"/>
                    <a:pt x="1487905" y="0"/>
                  </a:cubicBezTo>
                  <a:close/>
                </a:path>
              </a:pathLst>
            </a:custGeom>
            <a:solidFill>
              <a:schemeClr val="accent2">
                <a:lumMod val="7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14">
              <a:extLst>
                <a:ext uri="{FF2B5EF4-FFF2-40B4-BE49-F238E27FC236}">
                  <a16:creationId xmlns:a16="http://schemas.microsoft.com/office/drawing/2014/main" id="{93C236E7-11EF-48A6-8F95-30A2C46EAEF6}"/>
                </a:ext>
              </a:extLst>
            </p:cNvPr>
            <p:cNvSpPr/>
            <p:nvPr/>
          </p:nvSpPr>
          <p:spPr>
            <a:xfrm rot="15144512">
              <a:off x="4215057" y="3562130"/>
              <a:ext cx="2296902" cy="1117610"/>
            </a:xfrm>
            <a:custGeom>
              <a:avLst/>
              <a:gdLst/>
              <a:ahLst/>
              <a:cxnLst/>
              <a:rect l="l" t="t" r="r" b="b"/>
              <a:pathLst>
                <a:path w="1820905" h="886002">
                  <a:moveTo>
                    <a:pt x="1487905" y="0"/>
                  </a:moveTo>
                  <a:cubicBezTo>
                    <a:pt x="1671816" y="0"/>
                    <a:pt x="1820905" y="149089"/>
                    <a:pt x="1820905" y="333000"/>
                  </a:cubicBezTo>
                  <a:cubicBezTo>
                    <a:pt x="1820905" y="455345"/>
                    <a:pt x="1754927" y="562279"/>
                    <a:pt x="1655920" y="618991"/>
                  </a:cubicBezTo>
                  <a:cubicBezTo>
                    <a:pt x="1224876" y="966054"/>
                    <a:pt x="607086" y="977738"/>
                    <a:pt x="162534" y="636709"/>
                  </a:cubicBezTo>
                  <a:cubicBezTo>
                    <a:pt x="64903" y="579578"/>
                    <a:pt x="0" y="473393"/>
                    <a:pt x="0" y="352049"/>
                  </a:cubicBezTo>
                  <a:cubicBezTo>
                    <a:pt x="0" y="168138"/>
                    <a:pt x="149089" y="19049"/>
                    <a:pt x="333000" y="19049"/>
                  </a:cubicBezTo>
                  <a:cubicBezTo>
                    <a:pt x="424069" y="19049"/>
                    <a:pt x="506599" y="55606"/>
                    <a:pt x="566557" y="115007"/>
                  </a:cubicBezTo>
                  <a:cubicBezTo>
                    <a:pt x="782878" y="279376"/>
                    <a:pt x="1088282" y="260509"/>
                    <a:pt x="1283880" y="68827"/>
                  </a:cubicBezTo>
                  <a:lnTo>
                    <a:pt x="1285378" y="70356"/>
                  </a:lnTo>
                  <a:cubicBezTo>
                    <a:pt x="1340801" y="25843"/>
                    <a:pt x="1411335" y="0"/>
                    <a:pt x="1487905" y="0"/>
                  </a:cubicBezTo>
                  <a:close/>
                </a:path>
              </a:pathLst>
            </a:custGeom>
            <a:solidFill>
              <a:schemeClr val="accent3">
                <a:lumMod val="7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14">
              <a:extLst>
                <a:ext uri="{FF2B5EF4-FFF2-40B4-BE49-F238E27FC236}">
                  <a16:creationId xmlns:a16="http://schemas.microsoft.com/office/drawing/2014/main" id="{7B364603-97E5-4FD0-87AA-BC92BF19A541}"/>
                </a:ext>
              </a:extLst>
            </p:cNvPr>
            <p:cNvSpPr/>
            <p:nvPr/>
          </p:nvSpPr>
          <p:spPr>
            <a:xfrm rot="19384951">
              <a:off x="4519880" y="2567602"/>
              <a:ext cx="2296902" cy="1117610"/>
            </a:xfrm>
            <a:custGeom>
              <a:avLst/>
              <a:gdLst/>
              <a:ahLst/>
              <a:cxnLst/>
              <a:rect l="l" t="t" r="r" b="b"/>
              <a:pathLst>
                <a:path w="1820905" h="886002">
                  <a:moveTo>
                    <a:pt x="1487905" y="0"/>
                  </a:moveTo>
                  <a:cubicBezTo>
                    <a:pt x="1671816" y="0"/>
                    <a:pt x="1820905" y="149089"/>
                    <a:pt x="1820905" y="333000"/>
                  </a:cubicBezTo>
                  <a:cubicBezTo>
                    <a:pt x="1820905" y="455345"/>
                    <a:pt x="1754927" y="562279"/>
                    <a:pt x="1655920" y="618991"/>
                  </a:cubicBezTo>
                  <a:cubicBezTo>
                    <a:pt x="1224876" y="966054"/>
                    <a:pt x="607086" y="977738"/>
                    <a:pt x="162534" y="636709"/>
                  </a:cubicBezTo>
                  <a:cubicBezTo>
                    <a:pt x="64903" y="579578"/>
                    <a:pt x="0" y="473393"/>
                    <a:pt x="0" y="352049"/>
                  </a:cubicBezTo>
                  <a:cubicBezTo>
                    <a:pt x="0" y="168138"/>
                    <a:pt x="149089" y="19049"/>
                    <a:pt x="333000" y="19049"/>
                  </a:cubicBezTo>
                  <a:cubicBezTo>
                    <a:pt x="424069" y="19049"/>
                    <a:pt x="506599" y="55606"/>
                    <a:pt x="566557" y="115007"/>
                  </a:cubicBezTo>
                  <a:cubicBezTo>
                    <a:pt x="782878" y="279376"/>
                    <a:pt x="1088282" y="260509"/>
                    <a:pt x="1283880" y="68827"/>
                  </a:cubicBezTo>
                  <a:lnTo>
                    <a:pt x="1285378" y="70356"/>
                  </a:lnTo>
                  <a:cubicBezTo>
                    <a:pt x="1340801" y="25843"/>
                    <a:pt x="1411335" y="0"/>
                    <a:pt x="1487905" y="0"/>
                  </a:cubicBezTo>
                  <a:close/>
                </a:path>
              </a:pathLst>
            </a:cu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14">
              <a:extLst>
                <a:ext uri="{FF2B5EF4-FFF2-40B4-BE49-F238E27FC236}">
                  <a16:creationId xmlns:a16="http://schemas.microsoft.com/office/drawing/2014/main" id="{E368607B-BF36-4B5F-99D6-4DE5F57C127C}"/>
                </a:ext>
              </a:extLst>
            </p:cNvPr>
            <p:cNvSpPr/>
            <p:nvPr/>
          </p:nvSpPr>
          <p:spPr>
            <a:xfrm rot="2183320">
              <a:off x="5541379" y="2540919"/>
              <a:ext cx="2296903" cy="1117609"/>
            </a:xfrm>
            <a:custGeom>
              <a:avLst/>
              <a:gdLst/>
              <a:ahLst/>
              <a:cxnLst/>
              <a:rect l="l" t="t" r="r" b="b"/>
              <a:pathLst>
                <a:path w="1820905" h="886002">
                  <a:moveTo>
                    <a:pt x="1487905" y="0"/>
                  </a:moveTo>
                  <a:cubicBezTo>
                    <a:pt x="1671816" y="0"/>
                    <a:pt x="1820905" y="149089"/>
                    <a:pt x="1820905" y="333000"/>
                  </a:cubicBezTo>
                  <a:cubicBezTo>
                    <a:pt x="1820905" y="455345"/>
                    <a:pt x="1754927" y="562279"/>
                    <a:pt x="1655920" y="618991"/>
                  </a:cubicBezTo>
                  <a:cubicBezTo>
                    <a:pt x="1224876" y="966054"/>
                    <a:pt x="607086" y="977738"/>
                    <a:pt x="162534" y="636709"/>
                  </a:cubicBezTo>
                  <a:cubicBezTo>
                    <a:pt x="64903" y="579578"/>
                    <a:pt x="0" y="473393"/>
                    <a:pt x="0" y="352049"/>
                  </a:cubicBezTo>
                  <a:cubicBezTo>
                    <a:pt x="0" y="168138"/>
                    <a:pt x="149089" y="19049"/>
                    <a:pt x="333000" y="19049"/>
                  </a:cubicBezTo>
                  <a:cubicBezTo>
                    <a:pt x="424069" y="19049"/>
                    <a:pt x="506599" y="55606"/>
                    <a:pt x="566557" y="115007"/>
                  </a:cubicBezTo>
                  <a:cubicBezTo>
                    <a:pt x="782878" y="279376"/>
                    <a:pt x="1088282" y="260509"/>
                    <a:pt x="1283880" y="68827"/>
                  </a:cubicBezTo>
                  <a:lnTo>
                    <a:pt x="1285378" y="70356"/>
                  </a:lnTo>
                  <a:cubicBezTo>
                    <a:pt x="1340801" y="25843"/>
                    <a:pt x="1411335" y="0"/>
                    <a:pt x="1487905" y="0"/>
                  </a:cubicBezTo>
                  <a:close/>
                </a:path>
              </a:pathLst>
            </a:cu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Flowchart: Connector 18">
              <a:extLst>
                <a:ext uri="{FF2B5EF4-FFF2-40B4-BE49-F238E27FC236}">
                  <a16:creationId xmlns:a16="http://schemas.microsoft.com/office/drawing/2014/main" id="{4739B9B2-7796-4CCE-A216-D7B83BDC80B2}"/>
                </a:ext>
              </a:extLst>
            </p:cNvPr>
            <p:cNvSpPr/>
            <p:nvPr/>
          </p:nvSpPr>
          <p:spPr>
            <a:xfrm rot="6467176">
              <a:off x="7280527" y="3372781"/>
              <a:ext cx="161482" cy="161482"/>
            </a:xfrm>
            <a:prstGeom prst="flowChartConnector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Flowchart: Connector 19">
              <a:extLst>
                <a:ext uri="{FF2B5EF4-FFF2-40B4-BE49-F238E27FC236}">
                  <a16:creationId xmlns:a16="http://schemas.microsoft.com/office/drawing/2014/main" id="{5BB49AFD-E7F2-42FC-947A-4E5DE0F4C735}"/>
                </a:ext>
              </a:extLst>
            </p:cNvPr>
            <p:cNvSpPr/>
            <p:nvPr/>
          </p:nvSpPr>
          <p:spPr>
            <a:xfrm rot="6467176">
              <a:off x="6843163" y="4736130"/>
              <a:ext cx="161482" cy="161482"/>
            </a:xfrm>
            <a:prstGeom prst="flowChartConnector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Flowchart: Connector 20">
              <a:extLst>
                <a:ext uri="{FF2B5EF4-FFF2-40B4-BE49-F238E27FC236}">
                  <a16:creationId xmlns:a16="http://schemas.microsoft.com/office/drawing/2014/main" id="{902CF699-AB48-47D0-87AC-BECEDAD573D8}"/>
                </a:ext>
              </a:extLst>
            </p:cNvPr>
            <p:cNvSpPr/>
            <p:nvPr/>
          </p:nvSpPr>
          <p:spPr>
            <a:xfrm rot="6467176">
              <a:off x="5400944" y="4773839"/>
              <a:ext cx="161482" cy="161482"/>
            </a:xfrm>
            <a:prstGeom prst="flowChartConnector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Flowchart: Connector 21">
              <a:extLst>
                <a:ext uri="{FF2B5EF4-FFF2-40B4-BE49-F238E27FC236}">
                  <a16:creationId xmlns:a16="http://schemas.microsoft.com/office/drawing/2014/main" id="{F9BF8317-09E5-41BC-B4FB-ACEB2DEE5469}"/>
                </a:ext>
              </a:extLst>
            </p:cNvPr>
            <p:cNvSpPr/>
            <p:nvPr/>
          </p:nvSpPr>
          <p:spPr>
            <a:xfrm rot="6467176">
              <a:off x="4973810" y="3396591"/>
              <a:ext cx="161482" cy="161482"/>
            </a:xfrm>
            <a:prstGeom prst="flowChartConnector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Flowchart: Connector 22">
              <a:extLst>
                <a:ext uri="{FF2B5EF4-FFF2-40B4-BE49-F238E27FC236}">
                  <a16:creationId xmlns:a16="http://schemas.microsoft.com/office/drawing/2014/main" id="{34CD7200-AF64-4046-BC36-43EE48C862B9}"/>
                </a:ext>
              </a:extLst>
            </p:cNvPr>
            <p:cNvSpPr/>
            <p:nvPr/>
          </p:nvSpPr>
          <p:spPr>
            <a:xfrm rot="6467176">
              <a:off x="6115355" y="2546875"/>
              <a:ext cx="161482" cy="161482"/>
            </a:xfrm>
            <a:prstGeom prst="flowChartConnector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Freeform 60">
              <a:extLst>
                <a:ext uri="{FF2B5EF4-FFF2-40B4-BE49-F238E27FC236}">
                  <a16:creationId xmlns:a16="http://schemas.microsoft.com/office/drawing/2014/main" id="{1A671C6A-282E-46CA-9332-69A22B370D6D}"/>
                </a:ext>
              </a:extLst>
            </p:cNvPr>
            <p:cNvSpPr/>
            <p:nvPr/>
          </p:nvSpPr>
          <p:spPr>
            <a:xfrm rot="6467176">
              <a:off x="5006026" y="2796973"/>
              <a:ext cx="2177677" cy="2057720"/>
            </a:xfrm>
            <a:custGeom>
              <a:avLst/>
              <a:gdLst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26387" h="1631289">
                  <a:moveTo>
                    <a:pt x="299923" y="0"/>
                  </a:moveTo>
                  <a:cubicBezTo>
                    <a:pt x="631545" y="175565"/>
                    <a:pt x="1021689" y="182880"/>
                    <a:pt x="1360627" y="0"/>
                  </a:cubicBezTo>
                  <a:cubicBezTo>
                    <a:pt x="1285037" y="373074"/>
                    <a:pt x="1363065" y="775412"/>
                    <a:pt x="1726387" y="1031443"/>
                  </a:cubicBezTo>
                  <a:cubicBezTo>
                    <a:pt x="1299667" y="1011936"/>
                    <a:pt x="989990" y="1219199"/>
                    <a:pt x="863193" y="1631289"/>
                  </a:cubicBezTo>
                  <a:cubicBezTo>
                    <a:pt x="772972" y="1211885"/>
                    <a:pt x="404774" y="1026566"/>
                    <a:pt x="0" y="1009497"/>
                  </a:cubicBezTo>
                  <a:cubicBezTo>
                    <a:pt x="319430" y="782726"/>
                    <a:pt x="390144" y="409651"/>
                    <a:pt x="299923" y="0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9" name="그룹 9">
            <a:extLst>
              <a:ext uri="{FF2B5EF4-FFF2-40B4-BE49-F238E27FC236}">
                <a16:creationId xmlns:a16="http://schemas.microsoft.com/office/drawing/2014/main" id="{10DE12B4-687A-43D2-A3D4-5544CC523586}"/>
              </a:ext>
            </a:extLst>
          </p:cNvPr>
          <p:cNvGrpSpPr/>
          <p:nvPr/>
        </p:nvGrpSpPr>
        <p:grpSpPr>
          <a:xfrm>
            <a:off x="466725" y="4065786"/>
            <a:ext cx="3414073" cy="889046"/>
            <a:chOff x="680593" y="4644984"/>
            <a:chExt cx="1731166" cy="889046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D0C2D63-36A8-4F7E-B5E7-C343A98AD0D6}"/>
                </a:ext>
              </a:extLst>
            </p:cNvPr>
            <p:cNvSpPr txBox="1"/>
            <p:nvPr/>
          </p:nvSpPr>
          <p:spPr>
            <a:xfrm>
              <a:off x="683568" y="4644984"/>
              <a:ext cx="172819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0030D53-E099-4202-A7C0-9C58507E0BED}"/>
                </a:ext>
              </a:extLst>
            </p:cNvPr>
            <p:cNvSpPr txBox="1"/>
            <p:nvPr/>
          </p:nvSpPr>
          <p:spPr>
            <a:xfrm>
              <a:off x="680593" y="4887699"/>
              <a:ext cx="17281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</a:p>
          </p:txBody>
        </p:sp>
      </p:grpSp>
      <p:grpSp>
        <p:nvGrpSpPr>
          <p:cNvPr id="42" name="그룹 9">
            <a:extLst>
              <a:ext uri="{FF2B5EF4-FFF2-40B4-BE49-F238E27FC236}">
                <a16:creationId xmlns:a16="http://schemas.microsoft.com/office/drawing/2014/main" id="{0E82F90D-4FB3-40D5-A674-E7A49145F321}"/>
              </a:ext>
            </a:extLst>
          </p:cNvPr>
          <p:cNvGrpSpPr/>
          <p:nvPr/>
        </p:nvGrpSpPr>
        <p:grpSpPr>
          <a:xfrm>
            <a:off x="1694041" y="1982308"/>
            <a:ext cx="2802280" cy="1073712"/>
            <a:chOff x="680593" y="4644984"/>
            <a:chExt cx="1731166" cy="1073712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D69F1A5-3D67-444D-92A8-A9924811DC13}"/>
                </a:ext>
              </a:extLst>
            </p:cNvPr>
            <p:cNvSpPr txBox="1"/>
            <p:nvPr/>
          </p:nvSpPr>
          <p:spPr>
            <a:xfrm>
              <a:off x="683568" y="4644984"/>
              <a:ext cx="172819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F7CBC81-FCB3-4C95-8724-897BEA94AE40}"/>
                </a:ext>
              </a:extLst>
            </p:cNvPr>
            <p:cNvSpPr txBox="1"/>
            <p:nvPr/>
          </p:nvSpPr>
          <p:spPr>
            <a:xfrm>
              <a:off x="680593" y="4887699"/>
              <a:ext cx="17281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</a:p>
          </p:txBody>
        </p:sp>
      </p:grpSp>
      <p:grpSp>
        <p:nvGrpSpPr>
          <p:cNvPr id="45" name="그룹 9">
            <a:extLst>
              <a:ext uri="{FF2B5EF4-FFF2-40B4-BE49-F238E27FC236}">
                <a16:creationId xmlns:a16="http://schemas.microsoft.com/office/drawing/2014/main" id="{0E7A458E-3D1A-4AF4-ADEF-7F6B019FB416}"/>
              </a:ext>
            </a:extLst>
          </p:cNvPr>
          <p:cNvGrpSpPr/>
          <p:nvPr/>
        </p:nvGrpSpPr>
        <p:grpSpPr>
          <a:xfrm>
            <a:off x="8211111" y="4065786"/>
            <a:ext cx="3418914" cy="889046"/>
            <a:chOff x="680593" y="4644984"/>
            <a:chExt cx="1731166" cy="889046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AB75EB2-2FF5-4228-AAD7-496427DC4CD8}"/>
                </a:ext>
              </a:extLst>
            </p:cNvPr>
            <p:cNvSpPr txBox="1"/>
            <p:nvPr/>
          </p:nvSpPr>
          <p:spPr>
            <a:xfrm>
              <a:off x="683568" y="4644984"/>
              <a:ext cx="172819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7B57D2C-BD1A-4A94-BD18-D4E88760436B}"/>
                </a:ext>
              </a:extLst>
            </p:cNvPr>
            <p:cNvSpPr txBox="1"/>
            <p:nvPr/>
          </p:nvSpPr>
          <p:spPr>
            <a:xfrm>
              <a:off x="680593" y="4887699"/>
              <a:ext cx="17281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</a:p>
          </p:txBody>
        </p:sp>
      </p:grpSp>
      <p:grpSp>
        <p:nvGrpSpPr>
          <p:cNvPr id="48" name="그룹 9">
            <a:extLst>
              <a:ext uri="{FF2B5EF4-FFF2-40B4-BE49-F238E27FC236}">
                <a16:creationId xmlns:a16="http://schemas.microsoft.com/office/drawing/2014/main" id="{40808F3A-9D80-4C38-A9F8-39BA93027E75}"/>
              </a:ext>
            </a:extLst>
          </p:cNvPr>
          <p:cNvGrpSpPr/>
          <p:nvPr/>
        </p:nvGrpSpPr>
        <p:grpSpPr>
          <a:xfrm>
            <a:off x="7636763" y="1982308"/>
            <a:ext cx="2802280" cy="1073712"/>
            <a:chOff x="680593" y="4644984"/>
            <a:chExt cx="1731166" cy="1073712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24A0C0E-DFDF-4491-A2DF-9C79F528CC87}"/>
                </a:ext>
              </a:extLst>
            </p:cNvPr>
            <p:cNvSpPr txBox="1"/>
            <p:nvPr/>
          </p:nvSpPr>
          <p:spPr>
            <a:xfrm>
              <a:off x="683568" y="4644984"/>
              <a:ext cx="172819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8153246-3F2C-4308-AFF3-784533218E5A}"/>
                </a:ext>
              </a:extLst>
            </p:cNvPr>
            <p:cNvSpPr txBox="1"/>
            <p:nvPr/>
          </p:nvSpPr>
          <p:spPr>
            <a:xfrm>
              <a:off x="680593" y="4887699"/>
              <a:ext cx="17281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</a:p>
          </p:txBody>
        </p:sp>
      </p:grpSp>
      <p:grpSp>
        <p:nvGrpSpPr>
          <p:cNvPr id="51" name="그룹 9">
            <a:extLst>
              <a:ext uri="{FF2B5EF4-FFF2-40B4-BE49-F238E27FC236}">
                <a16:creationId xmlns:a16="http://schemas.microsoft.com/office/drawing/2014/main" id="{6C9352D3-1170-4B80-8E03-87CC71E2F38F}"/>
              </a:ext>
            </a:extLst>
          </p:cNvPr>
          <p:cNvGrpSpPr/>
          <p:nvPr/>
        </p:nvGrpSpPr>
        <p:grpSpPr>
          <a:xfrm>
            <a:off x="7149895" y="5210727"/>
            <a:ext cx="2802280" cy="1073712"/>
            <a:chOff x="680593" y="4644984"/>
            <a:chExt cx="1731166" cy="1073712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F03317E2-3F8D-4B43-9FA5-8C07ADEE9871}"/>
                </a:ext>
              </a:extLst>
            </p:cNvPr>
            <p:cNvSpPr txBox="1"/>
            <p:nvPr/>
          </p:nvSpPr>
          <p:spPr>
            <a:xfrm>
              <a:off x="683568" y="4644984"/>
              <a:ext cx="172819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72156C2-17E0-4B1B-B452-920FC3474349}"/>
                </a:ext>
              </a:extLst>
            </p:cNvPr>
            <p:cNvSpPr txBox="1"/>
            <p:nvPr/>
          </p:nvSpPr>
          <p:spPr>
            <a:xfrm>
              <a:off x="680593" y="4887699"/>
              <a:ext cx="17281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496257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D2BF005-63B5-4572-962A-2FECDC999902}"/>
              </a:ext>
            </a:extLst>
          </p:cNvPr>
          <p:cNvGrpSpPr/>
          <p:nvPr/>
        </p:nvGrpSpPr>
        <p:grpSpPr>
          <a:xfrm>
            <a:off x="3538668" y="1763925"/>
            <a:ext cx="2477786" cy="4392488"/>
            <a:chOff x="545790" y="1772816"/>
            <a:chExt cx="2477786" cy="439248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248F52B-4737-4753-A492-1D14ED2BA644}"/>
                </a:ext>
              </a:extLst>
            </p:cNvPr>
            <p:cNvSpPr/>
            <p:nvPr/>
          </p:nvSpPr>
          <p:spPr>
            <a:xfrm>
              <a:off x="545790" y="2539386"/>
              <a:ext cx="223091" cy="331620"/>
            </a:xfrm>
            <a:custGeom>
              <a:avLst/>
              <a:gdLst>
                <a:gd name="connsiteX0" fmla="*/ 0 w 153090"/>
                <a:gd name="connsiteY0" fmla="*/ 0 h 227565"/>
                <a:gd name="connsiteX1" fmla="*/ 153090 w 153090"/>
                <a:gd name="connsiteY1" fmla="*/ 4137 h 227565"/>
                <a:gd name="connsiteX2" fmla="*/ 148952 w 153090"/>
                <a:gd name="connsiteY2" fmla="*/ 227565 h 227565"/>
                <a:gd name="connsiteX3" fmla="*/ 0 w 153090"/>
                <a:gd name="connsiteY3" fmla="*/ 0 h 227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3090" h="227565">
                  <a:moveTo>
                    <a:pt x="0" y="0"/>
                  </a:moveTo>
                  <a:lnTo>
                    <a:pt x="153090" y="4137"/>
                  </a:lnTo>
                  <a:cubicBezTo>
                    <a:pt x="151711" y="78613"/>
                    <a:pt x="150331" y="153089"/>
                    <a:pt x="148952" y="22756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ounded Rectangle 5">
              <a:extLst>
                <a:ext uri="{FF2B5EF4-FFF2-40B4-BE49-F238E27FC236}">
                  <a16:creationId xmlns:a16="http://schemas.microsoft.com/office/drawing/2014/main" id="{C7CC5C9A-3DDE-454F-BD0D-66330CDEBE07}"/>
                </a:ext>
              </a:extLst>
            </p:cNvPr>
            <p:cNvSpPr/>
            <p:nvPr/>
          </p:nvSpPr>
          <p:spPr>
            <a:xfrm>
              <a:off x="755576" y="1917304"/>
              <a:ext cx="2267824" cy="4248000"/>
            </a:xfrm>
            <a:prstGeom prst="roundRect">
              <a:avLst>
                <a:gd name="adj" fmla="val 13624"/>
              </a:avLst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ound Same Side Corner Rectangle 6">
              <a:extLst>
                <a:ext uri="{FF2B5EF4-FFF2-40B4-BE49-F238E27FC236}">
                  <a16:creationId xmlns:a16="http://schemas.microsoft.com/office/drawing/2014/main" id="{7F23B44D-3994-480B-8AF2-9F4E39BCFEF3}"/>
                </a:ext>
              </a:extLst>
            </p:cNvPr>
            <p:cNvSpPr/>
            <p:nvPr/>
          </p:nvSpPr>
          <p:spPr>
            <a:xfrm rot="10800000">
              <a:off x="755576" y="5616546"/>
              <a:ext cx="2268000" cy="548758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ight Arrow 7">
              <a:extLst>
                <a:ext uri="{FF2B5EF4-FFF2-40B4-BE49-F238E27FC236}">
                  <a16:creationId xmlns:a16="http://schemas.microsoft.com/office/drawing/2014/main" id="{D718A301-8213-468B-BB90-169DA8C7AB80}"/>
                </a:ext>
              </a:extLst>
            </p:cNvPr>
            <p:cNvSpPr/>
            <p:nvPr/>
          </p:nvSpPr>
          <p:spPr>
            <a:xfrm>
              <a:off x="545790" y="1772816"/>
              <a:ext cx="2304256" cy="1032529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375ABC8-2048-49B9-9EF6-8C7841CE7CA2}"/>
              </a:ext>
            </a:extLst>
          </p:cNvPr>
          <p:cNvGrpSpPr/>
          <p:nvPr/>
        </p:nvGrpSpPr>
        <p:grpSpPr>
          <a:xfrm>
            <a:off x="6197008" y="1763925"/>
            <a:ext cx="2477786" cy="4392488"/>
            <a:chOff x="545790" y="1772816"/>
            <a:chExt cx="2477786" cy="4392488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E0329877-63E2-43B5-A6FF-4CC5A28E9107}"/>
                </a:ext>
              </a:extLst>
            </p:cNvPr>
            <p:cNvSpPr/>
            <p:nvPr/>
          </p:nvSpPr>
          <p:spPr>
            <a:xfrm>
              <a:off x="545790" y="2539386"/>
              <a:ext cx="223091" cy="331620"/>
            </a:xfrm>
            <a:custGeom>
              <a:avLst/>
              <a:gdLst>
                <a:gd name="connsiteX0" fmla="*/ 0 w 153090"/>
                <a:gd name="connsiteY0" fmla="*/ 0 h 227565"/>
                <a:gd name="connsiteX1" fmla="*/ 153090 w 153090"/>
                <a:gd name="connsiteY1" fmla="*/ 4137 h 227565"/>
                <a:gd name="connsiteX2" fmla="*/ 148952 w 153090"/>
                <a:gd name="connsiteY2" fmla="*/ 227565 h 227565"/>
                <a:gd name="connsiteX3" fmla="*/ 0 w 153090"/>
                <a:gd name="connsiteY3" fmla="*/ 0 h 227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3090" h="227565">
                  <a:moveTo>
                    <a:pt x="0" y="0"/>
                  </a:moveTo>
                  <a:lnTo>
                    <a:pt x="153090" y="4137"/>
                  </a:lnTo>
                  <a:cubicBezTo>
                    <a:pt x="151711" y="78613"/>
                    <a:pt x="150331" y="153089"/>
                    <a:pt x="148952" y="22756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Rounded Rectangle 10">
              <a:extLst>
                <a:ext uri="{FF2B5EF4-FFF2-40B4-BE49-F238E27FC236}">
                  <a16:creationId xmlns:a16="http://schemas.microsoft.com/office/drawing/2014/main" id="{76D9A34E-39C3-4D1F-BF6E-063FC7F19495}"/>
                </a:ext>
              </a:extLst>
            </p:cNvPr>
            <p:cNvSpPr/>
            <p:nvPr/>
          </p:nvSpPr>
          <p:spPr>
            <a:xfrm>
              <a:off x="755576" y="1917304"/>
              <a:ext cx="2267824" cy="4248000"/>
            </a:xfrm>
            <a:prstGeom prst="roundRect">
              <a:avLst>
                <a:gd name="adj" fmla="val 13624"/>
              </a:avLst>
            </a:prstGeom>
            <a:solidFill>
              <a:schemeClr val="accent4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ound Same Side Corner Rectangle 11">
              <a:extLst>
                <a:ext uri="{FF2B5EF4-FFF2-40B4-BE49-F238E27FC236}">
                  <a16:creationId xmlns:a16="http://schemas.microsoft.com/office/drawing/2014/main" id="{D9E68232-405B-44A5-B00C-067D5A01A083}"/>
                </a:ext>
              </a:extLst>
            </p:cNvPr>
            <p:cNvSpPr/>
            <p:nvPr/>
          </p:nvSpPr>
          <p:spPr>
            <a:xfrm rot="10800000">
              <a:off x="755576" y="5616546"/>
              <a:ext cx="2268000" cy="548758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ight Arrow 12">
              <a:extLst>
                <a:ext uri="{FF2B5EF4-FFF2-40B4-BE49-F238E27FC236}">
                  <a16:creationId xmlns:a16="http://schemas.microsoft.com/office/drawing/2014/main" id="{E8C055B5-9E48-4FE7-A1BA-6E492B50E383}"/>
                </a:ext>
              </a:extLst>
            </p:cNvPr>
            <p:cNvSpPr/>
            <p:nvPr/>
          </p:nvSpPr>
          <p:spPr>
            <a:xfrm>
              <a:off x="545790" y="1772816"/>
              <a:ext cx="2304256" cy="1032529"/>
            </a:xfrm>
            <a:prstGeom prst="right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292593E-0443-4553-BEAA-60DA2324CBC0}"/>
              </a:ext>
            </a:extLst>
          </p:cNvPr>
          <p:cNvGrpSpPr/>
          <p:nvPr/>
        </p:nvGrpSpPr>
        <p:grpSpPr>
          <a:xfrm>
            <a:off x="8855348" y="1763925"/>
            <a:ext cx="2477786" cy="4392488"/>
            <a:chOff x="545790" y="1772816"/>
            <a:chExt cx="2477786" cy="4392488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AD3D67AD-DB0D-4BCD-9C47-40EED35D0F5C}"/>
                </a:ext>
              </a:extLst>
            </p:cNvPr>
            <p:cNvSpPr/>
            <p:nvPr/>
          </p:nvSpPr>
          <p:spPr>
            <a:xfrm>
              <a:off x="545790" y="2539386"/>
              <a:ext cx="223091" cy="331620"/>
            </a:xfrm>
            <a:custGeom>
              <a:avLst/>
              <a:gdLst>
                <a:gd name="connsiteX0" fmla="*/ 0 w 153090"/>
                <a:gd name="connsiteY0" fmla="*/ 0 h 227565"/>
                <a:gd name="connsiteX1" fmla="*/ 153090 w 153090"/>
                <a:gd name="connsiteY1" fmla="*/ 4137 h 227565"/>
                <a:gd name="connsiteX2" fmla="*/ 148952 w 153090"/>
                <a:gd name="connsiteY2" fmla="*/ 227565 h 227565"/>
                <a:gd name="connsiteX3" fmla="*/ 0 w 153090"/>
                <a:gd name="connsiteY3" fmla="*/ 0 h 227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3090" h="227565">
                  <a:moveTo>
                    <a:pt x="0" y="0"/>
                  </a:moveTo>
                  <a:lnTo>
                    <a:pt x="153090" y="4137"/>
                  </a:lnTo>
                  <a:cubicBezTo>
                    <a:pt x="151711" y="78613"/>
                    <a:pt x="150331" y="153089"/>
                    <a:pt x="148952" y="22756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Rounded Rectangle 15">
              <a:extLst>
                <a:ext uri="{FF2B5EF4-FFF2-40B4-BE49-F238E27FC236}">
                  <a16:creationId xmlns:a16="http://schemas.microsoft.com/office/drawing/2014/main" id="{8C8D99D3-7328-4927-B91E-030C911C3A33}"/>
                </a:ext>
              </a:extLst>
            </p:cNvPr>
            <p:cNvSpPr/>
            <p:nvPr/>
          </p:nvSpPr>
          <p:spPr>
            <a:xfrm>
              <a:off x="755576" y="1917304"/>
              <a:ext cx="2267824" cy="4248000"/>
            </a:xfrm>
            <a:prstGeom prst="roundRect">
              <a:avLst>
                <a:gd name="adj" fmla="val 13624"/>
              </a:avLst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Round Same Side Corner Rectangle 16">
              <a:extLst>
                <a:ext uri="{FF2B5EF4-FFF2-40B4-BE49-F238E27FC236}">
                  <a16:creationId xmlns:a16="http://schemas.microsoft.com/office/drawing/2014/main" id="{5B3C6428-714B-4BEE-8A6B-C08898931E35}"/>
                </a:ext>
              </a:extLst>
            </p:cNvPr>
            <p:cNvSpPr/>
            <p:nvPr/>
          </p:nvSpPr>
          <p:spPr>
            <a:xfrm rot="10800000">
              <a:off x="755576" y="5616546"/>
              <a:ext cx="2268000" cy="548758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Right Arrow 17">
              <a:extLst>
                <a:ext uri="{FF2B5EF4-FFF2-40B4-BE49-F238E27FC236}">
                  <a16:creationId xmlns:a16="http://schemas.microsoft.com/office/drawing/2014/main" id="{F76C07D3-97D5-4F0E-9458-F38F526CEC5B}"/>
                </a:ext>
              </a:extLst>
            </p:cNvPr>
            <p:cNvSpPr/>
            <p:nvPr/>
          </p:nvSpPr>
          <p:spPr>
            <a:xfrm>
              <a:off x="545790" y="1772816"/>
              <a:ext cx="2304256" cy="1032529"/>
            </a:xfrm>
            <a:prstGeom prst="right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D4C2E5F5-99E0-4ECB-BB56-139876E69F4C}"/>
              </a:ext>
            </a:extLst>
          </p:cNvPr>
          <p:cNvSpPr txBox="1"/>
          <p:nvPr/>
        </p:nvSpPr>
        <p:spPr>
          <a:xfrm>
            <a:off x="3602788" y="2110912"/>
            <a:ext cx="1939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79C4128-F311-4CBC-9C8D-1A1CC4008DD4}"/>
              </a:ext>
            </a:extLst>
          </p:cNvPr>
          <p:cNvSpPr txBox="1"/>
          <p:nvPr/>
        </p:nvSpPr>
        <p:spPr>
          <a:xfrm>
            <a:off x="6252833" y="2110912"/>
            <a:ext cx="1939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A6D6604-BC63-435D-A2D2-39B88437A897}"/>
              </a:ext>
            </a:extLst>
          </p:cNvPr>
          <p:cNvSpPr txBox="1"/>
          <p:nvPr/>
        </p:nvSpPr>
        <p:spPr>
          <a:xfrm>
            <a:off x="8861023" y="2110912"/>
            <a:ext cx="1939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E87368A-ABB9-42C4-93CB-8C8F6173E13F}"/>
              </a:ext>
            </a:extLst>
          </p:cNvPr>
          <p:cNvSpPr txBox="1"/>
          <p:nvPr/>
        </p:nvSpPr>
        <p:spPr>
          <a:xfrm>
            <a:off x="3882918" y="2862115"/>
            <a:ext cx="19600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0598166-448B-498D-AD19-1DBE66589181}"/>
              </a:ext>
            </a:extLst>
          </p:cNvPr>
          <p:cNvSpPr txBox="1"/>
          <p:nvPr/>
        </p:nvSpPr>
        <p:spPr>
          <a:xfrm>
            <a:off x="4189933" y="5728147"/>
            <a:ext cx="1385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Add Text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D23B5A4-01C5-47D3-A7F9-B30ECB1671D7}"/>
              </a:ext>
            </a:extLst>
          </p:cNvPr>
          <p:cNvSpPr txBox="1"/>
          <p:nvPr/>
        </p:nvSpPr>
        <p:spPr>
          <a:xfrm>
            <a:off x="6848185" y="5728147"/>
            <a:ext cx="1385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Add Text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4274760-E9A3-4AD2-897A-C33AC824D4B2}"/>
              </a:ext>
            </a:extLst>
          </p:cNvPr>
          <p:cNvSpPr txBox="1"/>
          <p:nvPr/>
        </p:nvSpPr>
        <p:spPr>
          <a:xfrm>
            <a:off x="9506437" y="5728147"/>
            <a:ext cx="1385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Add Text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E2C56F3-3D40-4E7E-A5C4-C206ADA7BFE7}"/>
              </a:ext>
            </a:extLst>
          </p:cNvPr>
          <p:cNvGrpSpPr/>
          <p:nvPr/>
        </p:nvGrpSpPr>
        <p:grpSpPr>
          <a:xfrm>
            <a:off x="4112508" y="4178507"/>
            <a:ext cx="1574671" cy="1051276"/>
            <a:chOff x="1119629" y="4148692"/>
            <a:chExt cx="1574671" cy="1051276"/>
          </a:xfrm>
        </p:grpSpPr>
        <p:sp>
          <p:nvSpPr>
            <p:cNvPr id="26" name="L-Shape 25">
              <a:extLst>
                <a:ext uri="{FF2B5EF4-FFF2-40B4-BE49-F238E27FC236}">
                  <a16:creationId xmlns:a16="http://schemas.microsoft.com/office/drawing/2014/main" id="{710BB42C-E588-400C-B30F-47850AAD2799}"/>
                </a:ext>
              </a:extLst>
            </p:cNvPr>
            <p:cNvSpPr/>
            <p:nvPr/>
          </p:nvSpPr>
          <p:spPr>
            <a:xfrm rot="13500000">
              <a:off x="1119629" y="4255005"/>
              <a:ext cx="86980" cy="86980"/>
            </a:xfrm>
            <a:prstGeom prst="corner">
              <a:avLst>
                <a:gd name="adj1" fmla="val 34383"/>
                <a:gd name="adj2" fmla="val 3178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F627BBD-F703-4318-A53D-361209A9A585}"/>
                </a:ext>
              </a:extLst>
            </p:cNvPr>
            <p:cNvSpPr txBox="1"/>
            <p:nvPr/>
          </p:nvSpPr>
          <p:spPr>
            <a:xfrm>
              <a:off x="1197056" y="4148692"/>
              <a:ext cx="1494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_ Here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L-Shape 27">
              <a:extLst>
                <a:ext uri="{FF2B5EF4-FFF2-40B4-BE49-F238E27FC236}">
                  <a16:creationId xmlns:a16="http://schemas.microsoft.com/office/drawing/2014/main" id="{25F27FBD-9EDA-43EE-B098-BA3822E10F8F}"/>
                </a:ext>
              </a:extLst>
            </p:cNvPr>
            <p:cNvSpPr/>
            <p:nvPr/>
          </p:nvSpPr>
          <p:spPr>
            <a:xfrm rot="13500000">
              <a:off x="1121231" y="4638168"/>
              <a:ext cx="86980" cy="86980"/>
            </a:xfrm>
            <a:prstGeom prst="corner">
              <a:avLst>
                <a:gd name="adj1" fmla="val 34383"/>
                <a:gd name="adj2" fmla="val 3178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597703D-084F-4B6F-A22E-E6D5F68FA5AB}"/>
                </a:ext>
              </a:extLst>
            </p:cNvPr>
            <p:cNvSpPr txBox="1"/>
            <p:nvPr/>
          </p:nvSpPr>
          <p:spPr>
            <a:xfrm>
              <a:off x="1198658" y="4531855"/>
              <a:ext cx="1494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_ Here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L-Shape 29">
              <a:extLst>
                <a:ext uri="{FF2B5EF4-FFF2-40B4-BE49-F238E27FC236}">
                  <a16:creationId xmlns:a16="http://schemas.microsoft.com/office/drawing/2014/main" id="{09E22E46-2CA6-4CC7-8575-433BFDAA8C1E}"/>
                </a:ext>
              </a:extLst>
            </p:cNvPr>
            <p:cNvSpPr/>
            <p:nvPr/>
          </p:nvSpPr>
          <p:spPr>
            <a:xfrm rot="13500000">
              <a:off x="1122833" y="5029282"/>
              <a:ext cx="86980" cy="86980"/>
            </a:xfrm>
            <a:prstGeom prst="corner">
              <a:avLst>
                <a:gd name="adj1" fmla="val 34383"/>
                <a:gd name="adj2" fmla="val 3178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7C3FE6C-6609-45BE-BCA2-19ADFB5DB054}"/>
                </a:ext>
              </a:extLst>
            </p:cNvPr>
            <p:cNvSpPr txBox="1"/>
            <p:nvPr/>
          </p:nvSpPr>
          <p:spPr>
            <a:xfrm>
              <a:off x="1200260" y="4922969"/>
              <a:ext cx="1494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_ Here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480F425E-FFDD-43AC-B203-D4E561C3749E}"/>
              </a:ext>
            </a:extLst>
          </p:cNvPr>
          <p:cNvSpPr txBox="1"/>
          <p:nvPr/>
        </p:nvSpPr>
        <p:spPr>
          <a:xfrm>
            <a:off x="6528032" y="2862115"/>
            <a:ext cx="19600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A26B112-2B9E-43AD-8B0B-3E26D7D82A28}"/>
              </a:ext>
            </a:extLst>
          </p:cNvPr>
          <p:cNvGrpSpPr/>
          <p:nvPr/>
        </p:nvGrpSpPr>
        <p:grpSpPr>
          <a:xfrm>
            <a:off x="6757623" y="4178507"/>
            <a:ext cx="1574671" cy="1051276"/>
            <a:chOff x="1119629" y="4148692"/>
            <a:chExt cx="1574671" cy="1051276"/>
          </a:xfrm>
        </p:grpSpPr>
        <p:sp>
          <p:nvSpPr>
            <p:cNvPr id="34" name="L-Shape 33">
              <a:extLst>
                <a:ext uri="{FF2B5EF4-FFF2-40B4-BE49-F238E27FC236}">
                  <a16:creationId xmlns:a16="http://schemas.microsoft.com/office/drawing/2014/main" id="{FCB5F748-BA36-4A1F-AEA4-CAF17EE0CDB5}"/>
                </a:ext>
              </a:extLst>
            </p:cNvPr>
            <p:cNvSpPr/>
            <p:nvPr/>
          </p:nvSpPr>
          <p:spPr>
            <a:xfrm rot="13500000">
              <a:off x="1119629" y="4255005"/>
              <a:ext cx="86980" cy="86980"/>
            </a:xfrm>
            <a:prstGeom prst="corner">
              <a:avLst>
                <a:gd name="adj1" fmla="val 34383"/>
                <a:gd name="adj2" fmla="val 3178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65BDCAD-539D-4BC8-990C-8C67D76452D9}"/>
                </a:ext>
              </a:extLst>
            </p:cNvPr>
            <p:cNvSpPr txBox="1"/>
            <p:nvPr/>
          </p:nvSpPr>
          <p:spPr>
            <a:xfrm>
              <a:off x="1197056" y="4148692"/>
              <a:ext cx="1494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_ Here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L-Shape 35">
              <a:extLst>
                <a:ext uri="{FF2B5EF4-FFF2-40B4-BE49-F238E27FC236}">
                  <a16:creationId xmlns:a16="http://schemas.microsoft.com/office/drawing/2014/main" id="{8CA0F75F-8B5E-4799-836F-FDD2A4E804E5}"/>
                </a:ext>
              </a:extLst>
            </p:cNvPr>
            <p:cNvSpPr/>
            <p:nvPr/>
          </p:nvSpPr>
          <p:spPr>
            <a:xfrm rot="13500000">
              <a:off x="1121231" y="4638168"/>
              <a:ext cx="86980" cy="86980"/>
            </a:xfrm>
            <a:prstGeom prst="corner">
              <a:avLst>
                <a:gd name="adj1" fmla="val 34383"/>
                <a:gd name="adj2" fmla="val 3178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24B365F-E19C-4DBE-9F15-D4FB7F5419CF}"/>
                </a:ext>
              </a:extLst>
            </p:cNvPr>
            <p:cNvSpPr txBox="1"/>
            <p:nvPr/>
          </p:nvSpPr>
          <p:spPr>
            <a:xfrm>
              <a:off x="1198658" y="4531855"/>
              <a:ext cx="1494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_ Here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L-Shape 37">
              <a:extLst>
                <a:ext uri="{FF2B5EF4-FFF2-40B4-BE49-F238E27FC236}">
                  <a16:creationId xmlns:a16="http://schemas.microsoft.com/office/drawing/2014/main" id="{0B9C760D-DC6F-4EEC-9660-FFED99D25CCE}"/>
                </a:ext>
              </a:extLst>
            </p:cNvPr>
            <p:cNvSpPr/>
            <p:nvPr/>
          </p:nvSpPr>
          <p:spPr>
            <a:xfrm rot="13500000">
              <a:off x="1122833" y="5029282"/>
              <a:ext cx="86980" cy="86980"/>
            </a:xfrm>
            <a:prstGeom prst="corner">
              <a:avLst>
                <a:gd name="adj1" fmla="val 34383"/>
                <a:gd name="adj2" fmla="val 3178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FBF1200-1AB8-4CEE-AF3A-42F815AFD277}"/>
                </a:ext>
              </a:extLst>
            </p:cNvPr>
            <p:cNvSpPr txBox="1"/>
            <p:nvPr/>
          </p:nvSpPr>
          <p:spPr>
            <a:xfrm>
              <a:off x="1200260" y="4922969"/>
              <a:ext cx="1494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_ Here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A765C7F3-FBC5-45D1-BE85-5F407A6DEA3A}"/>
              </a:ext>
            </a:extLst>
          </p:cNvPr>
          <p:cNvSpPr txBox="1"/>
          <p:nvPr/>
        </p:nvSpPr>
        <p:spPr>
          <a:xfrm>
            <a:off x="9199598" y="2862115"/>
            <a:ext cx="19600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DF173F96-63C1-43AB-AB64-DFBD915050AC}"/>
              </a:ext>
            </a:extLst>
          </p:cNvPr>
          <p:cNvGrpSpPr/>
          <p:nvPr/>
        </p:nvGrpSpPr>
        <p:grpSpPr>
          <a:xfrm>
            <a:off x="9429188" y="4178507"/>
            <a:ext cx="1574671" cy="1051276"/>
            <a:chOff x="1119629" y="4148692"/>
            <a:chExt cx="1574671" cy="1051276"/>
          </a:xfrm>
        </p:grpSpPr>
        <p:sp>
          <p:nvSpPr>
            <p:cNvPr id="42" name="L-Shape 41">
              <a:extLst>
                <a:ext uri="{FF2B5EF4-FFF2-40B4-BE49-F238E27FC236}">
                  <a16:creationId xmlns:a16="http://schemas.microsoft.com/office/drawing/2014/main" id="{C17FF449-6FEF-4C6C-96E9-585F5D38AE66}"/>
                </a:ext>
              </a:extLst>
            </p:cNvPr>
            <p:cNvSpPr/>
            <p:nvPr/>
          </p:nvSpPr>
          <p:spPr>
            <a:xfrm rot="13500000">
              <a:off x="1119629" y="4255005"/>
              <a:ext cx="86980" cy="86980"/>
            </a:xfrm>
            <a:prstGeom prst="corner">
              <a:avLst>
                <a:gd name="adj1" fmla="val 34383"/>
                <a:gd name="adj2" fmla="val 3178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609F250-E053-4B42-8498-C6D4BBAEAD88}"/>
                </a:ext>
              </a:extLst>
            </p:cNvPr>
            <p:cNvSpPr txBox="1"/>
            <p:nvPr/>
          </p:nvSpPr>
          <p:spPr>
            <a:xfrm>
              <a:off x="1197056" y="4148692"/>
              <a:ext cx="1494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_ Here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L-Shape 43">
              <a:extLst>
                <a:ext uri="{FF2B5EF4-FFF2-40B4-BE49-F238E27FC236}">
                  <a16:creationId xmlns:a16="http://schemas.microsoft.com/office/drawing/2014/main" id="{F7FC6B0D-D4E2-47A5-95B0-A9457847F835}"/>
                </a:ext>
              </a:extLst>
            </p:cNvPr>
            <p:cNvSpPr/>
            <p:nvPr/>
          </p:nvSpPr>
          <p:spPr>
            <a:xfrm rot="13500000">
              <a:off x="1121231" y="4638168"/>
              <a:ext cx="86980" cy="86980"/>
            </a:xfrm>
            <a:prstGeom prst="corner">
              <a:avLst>
                <a:gd name="adj1" fmla="val 34383"/>
                <a:gd name="adj2" fmla="val 3178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120E35E-D9E3-4AA6-9463-498A562798C4}"/>
                </a:ext>
              </a:extLst>
            </p:cNvPr>
            <p:cNvSpPr txBox="1"/>
            <p:nvPr/>
          </p:nvSpPr>
          <p:spPr>
            <a:xfrm>
              <a:off x="1198658" y="4531855"/>
              <a:ext cx="1494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_ Here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L-Shape 45">
              <a:extLst>
                <a:ext uri="{FF2B5EF4-FFF2-40B4-BE49-F238E27FC236}">
                  <a16:creationId xmlns:a16="http://schemas.microsoft.com/office/drawing/2014/main" id="{B9E444EB-FFB1-4A5B-8B22-06B186D187FC}"/>
                </a:ext>
              </a:extLst>
            </p:cNvPr>
            <p:cNvSpPr/>
            <p:nvPr/>
          </p:nvSpPr>
          <p:spPr>
            <a:xfrm rot="13500000">
              <a:off x="1122833" y="5029282"/>
              <a:ext cx="86980" cy="86980"/>
            </a:xfrm>
            <a:prstGeom prst="corner">
              <a:avLst>
                <a:gd name="adj1" fmla="val 34383"/>
                <a:gd name="adj2" fmla="val 3178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35D4ED3-1A02-4E30-A396-4AF05224510F}"/>
                </a:ext>
              </a:extLst>
            </p:cNvPr>
            <p:cNvSpPr txBox="1"/>
            <p:nvPr/>
          </p:nvSpPr>
          <p:spPr>
            <a:xfrm>
              <a:off x="1200260" y="4922969"/>
              <a:ext cx="1494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_ Here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3">
            <a:extLst>
              <a:ext uri="{FF2B5EF4-FFF2-40B4-BE49-F238E27FC236}">
                <a16:creationId xmlns:a16="http://schemas.microsoft.com/office/drawing/2014/main" id="{C45BDFF1-5539-47B7-B292-28372909A427}"/>
              </a:ext>
            </a:extLst>
          </p:cNvPr>
          <p:cNvGrpSpPr/>
          <p:nvPr/>
        </p:nvGrpSpPr>
        <p:grpSpPr>
          <a:xfrm>
            <a:off x="840142" y="1763925"/>
            <a:ext cx="2477786" cy="4392488"/>
            <a:chOff x="545790" y="1772816"/>
            <a:chExt cx="2477786" cy="4392488"/>
          </a:xfrm>
        </p:grpSpPr>
        <p:sp>
          <p:nvSpPr>
            <p:cNvPr id="49" name="Freeform 4">
              <a:extLst>
                <a:ext uri="{FF2B5EF4-FFF2-40B4-BE49-F238E27FC236}">
                  <a16:creationId xmlns:a16="http://schemas.microsoft.com/office/drawing/2014/main" id="{EE378CD5-C1D3-4CE7-9152-5DDD84EA300C}"/>
                </a:ext>
              </a:extLst>
            </p:cNvPr>
            <p:cNvSpPr/>
            <p:nvPr/>
          </p:nvSpPr>
          <p:spPr>
            <a:xfrm>
              <a:off x="545790" y="2539386"/>
              <a:ext cx="223091" cy="331620"/>
            </a:xfrm>
            <a:custGeom>
              <a:avLst/>
              <a:gdLst>
                <a:gd name="connsiteX0" fmla="*/ 0 w 153090"/>
                <a:gd name="connsiteY0" fmla="*/ 0 h 227565"/>
                <a:gd name="connsiteX1" fmla="*/ 153090 w 153090"/>
                <a:gd name="connsiteY1" fmla="*/ 4137 h 227565"/>
                <a:gd name="connsiteX2" fmla="*/ 148952 w 153090"/>
                <a:gd name="connsiteY2" fmla="*/ 227565 h 227565"/>
                <a:gd name="connsiteX3" fmla="*/ 0 w 153090"/>
                <a:gd name="connsiteY3" fmla="*/ 0 h 227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3090" h="227565">
                  <a:moveTo>
                    <a:pt x="0" y="0"/>
                  </a:moveTo>
                  <a:lnTo>
                    <a:pt x="153090" y="4137"/>
                  </a:lnTo>
                  <a:cubicBezTo>
                    <a:pt x="151711" y="78613"/>
                    <a:pt x="150331" y="153089"/>
                    <a:pt x="148952" y="22756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0" name="Rounded Rectangle 5">
              <a:extLst>
                <a:ext uri="{FF2B5EF4-FFF2-40B4-BE49-F238E27FC236}">
                  <a16:creationId xmlns:a16="http://schemas.microsoft.com/office/drawing/2014/main" id="{CD045387-6A99-405F-A29C-E0331DDFBE01}"/>
                </a:ext>
              </a:extLst>
            </p:cNvPr>
            <p:cNvSpPr/>
            <p:nvPr/>
          </p:nvSpPr>
          <p:spPr>
            <a:xfrm>
              <a:off x="755576" y="1917304"/>
              <a:ext cx="2267824" cy="4248000"/>
            </a:xfrm>
            <a:prstGeom prst="roundRect">
              <a:avLst>
                <a:gd name="adj" fmla="val 13624"/>
              </a:avLst>
            </a:prstGeom>
            <a:solidFill>
              <a:schemeClr val="accent2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1" name="Round Same Side Corner Rectangle 6">
              <a:extLst>
                <a:ext uri="{FF2B5EF4-FFF2-40B4-BE49-F238E27FC236}">
                  <a16:creationId xmlns:a16="http://schemas.microsoft.com/office/drawing/2014/main" id="{71BF3FA3-85C7-44BA-A453-AC045A75BF1D}"/>
                </a:ext>
              </a:extLst>
            </p:cNvPr>
            <p:cNvSpPr/>
            <p:nvPr/>
          </p:nvSpPr>
          <p:spPr>
            <a:xfrm rot="10800000">
              <a:off x="755576" y="5616546"/>
              <a:ext cx="2268000" cy="548758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2" name="Right Arrow 7">
              <a:extLst>
                <a:ext uri="{FF2B5EF4-FFF2-40B4-BE49-F238E27FC236}">
                  <a16:creationId xmlns:a16="http://schemas.microsoft.com/office/drawing/2014/main" id="{FA59C5C5-8758-4EB1-9E94-6FA6142037F5}"/>
                </a:ext>
              </a:extLst>
            </p:cNvPr>
            <p:cNvSpPr/>
            <p:nvPr/>
          </p:nvSpPr>
          <p:spPr>
            <a:xfrm>
              <a:off x="545790" y="1772816"/>
              <a:ext cx="2304256" cy="1032529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13EEC9ED-EB81-4E5B-9D07-E9E44BD386F4}"/>
              </a:ext>
            </a:extLst>
          </p:cNvPr>
          <p:cNvSpPr txBox="1"/>
          <p:nvPr/>
        </p:nvSpPr>
        <p:spPr>
          <a:xfrm>
            <a:off x="904262" y="2110912"/>
            <a:ext cx="1939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C7653574-5DC6-4FD3-B64F-5DC0C5117777}"/>
              </a:ext>
            </a:extLst>
          </p:cNvPr>
          <p:cNvSpPr txBox="1"/>
          <p:nvPr/>
        </p:nvSpPr>
        <p:spPr>
          <a:xfrm>
            <a:off x="1184392" y="2862115"/>
            <a:ext cx="19600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1BEB03D-AE8B-422A-B4EE-CD360EBEF741}"/>
              </a:ext>
            </a:extLst>
          </p:cNvPr>
          <p:cNvSpPr txBox="1"/>
          <p:nvPr/>
        </p:nvSpPr>
        <p:spPr>
          <a:xfrm>
            <a:off x="1491407" y="5728147"/>
            <a:ext cx="1385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Add Text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6" name="Group 25">
            <a:extLst>
              <a:ext uri="{FF2B5EF4-FFF2-40B4-BE49-F238E27FC236}">
                <a16:creationId xmlns:a16="http://schemas.microsoft.com/office/drawing/2014/main" id="{65D09DB6-7E7E-45C6-ACC0-036841891DA2}"/>
              </a:ext>
            </a:extLst>
          </p:cNvPr>
          <p:cNvGrpSpPr/>
          <p:nvPr/>
        </p:nvGrpSpPr>
        <p:grpSpPr>
          <a:xfrm>
            <a:off x="1413982" y="4178507"/>
            <a:ext cx="1574671" cy="1051276"/>
            <a:chOff x="1119629" y="4148692"/>
            <a:chExt cx="1574671" cy="1051276"/>
          </a:xfrm>
        </p:grpSpPr>
        <p:sp>
          <p:nvSpPr>
            <p:cNvPr id="57" name="L-Shape 26">
              <a:extLst>
                <a:ext uri="{FF2B5EF4-FFF2-40B4-BE49-F238E27FC236}">
                  <a16:creationId xmlns:a16="http://schemas.microsoft.com/office/drawing/2014/main" id="{9A3B7D0D-D19E-4E29-B4EC-9A825FC9D001}"/>
                </a:ext>
              </a:extLst>
            </p:cNvPr>
            <p:cNvSpPr/>
            <p:nvPr/>
          </p:nvSpPr>
          <p:spPr>
            <a:xfrm rot="13500000">
              <a:off x="1119629" y="4255005"/>
              <a:ext cx="86980" cy="86980"/>
            </a:xfrm>
            <a:prstGeom prst="corner">
              <a:avLst>
                <a:gd name="adj1" fmla="val 34383"/>
                <a:gd name="adj2" fmla="val 3178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C4CAB7D-FE5E-4155-B36E-BFF7342CFE3E}"/>
                </a:ext>
              </a:extLst>
            </p:cNvPr>
            <p:cNvSpPr txBox="1"/>
            <p:nvPr/>
          </p:nvSpPr>
          <p:spPr>
            <a:xfrm>
              <a:off x="1197056" y="4148692"/>
              <a:ext cx="1494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_ Here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L-Shape 28">
              <a:extLst>
                <a:ext uri="{FF2B5EF4-FFF2-40B4-BE49-F238E27FC236}">
                  <a16:creationId xmlns:a16="http://schemas.microsoft.com/office/drawing/2014/main" id="{AB24FC09-C29C-469F-BD3F-1123825B7041}"/>
                </a:ext>
              </a:extLst>
            </p:cNvPr>
            <p:cNvSpPr/>
            <p:nvPr/>
          </p:nvSpPr>
          <p:spPr>
            <a:xfrm rot="13500000">
              <a:off x="1121231" y="4638168"/>
              <a:ext cx="86980" cy="86980"/>
            </a:xfrm>
            <a:prstGeom prst="corner">
              <a:avLst>
                <a:gd name="adj1" fmla="val 34383"/>
                <a:gd name="adj2" fmla="val 3178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96C9333-3E09-4142-B33C-D3AD6E6D6B3B}"/>
                </a:ext>
              </a:extLst>
            </p:cNvPr>
            <p:cNvSpPr txBox="1"/>
            <p:nvPr/>
          </p:nvSpPr>
          <p:spPr>
            <a:xfrm>
              <a:off x="1198658" y="4531855"/>
              <a:ext cx="1494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_ Here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L-Shape 30">
              <a:extLst>
                <a:ext uri="{FF2B5EF4-FFF2-40B4-BE49-F238E27FC236}">
                  <a16:creationId xmlns:a16="http://schemas.microsoft.com/office/drawing/2014/main" id="{28368FCB-DC1E-4C33-ADA5-DCE78EEC7DA8}"/>
                </a:ext>
              </a:extLst>
            </p:cNvPr>
            <p:cNvSpPr/>
            <p:nvPr/>
          </p:nvSpPr>
          <p:spPr>
            <a:xfrm rot="13500000">
              <a:off x="1122833" y="5029282"/>
              <a:ext cx="86980" cy="86980"/>
            </a:xfrm>
            <a:prstGeom prst="corner">
              <a:avLst>
                <a:gd name="adj1" fmla="val 34383"/>
                <a:gd name="adj2" fmla="val 3178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ED358377-EA19-4F02-B606-8833F3685D7C}"/>
                </a:ext>
              </a:extLst>
            </p:cNvPr>
            <p:cNvSpPr txBox="1"/>
            <p:nvPr/>
          </p:nvSpPr>
          <p:spPr>
            <a:xfrm>
              <a:off x="1200260" y="4922969"/>
              <a:ext cx="1494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_ Here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948048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4E90E9-F20F-462D-A971-06FC69939C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grpSp>
        <p:nvGrpSpPr>
          <p:cNvPr id="4" name="Graphic 174">
            <a:extLst>
              <a:ext uri="{FF2B5EF4-FFF2-40B4-BE49-F238E27FC236}">
                <a16:creationId xmlns:a16="http://schemas.microsoft.com/office/drawing/2014/main" id="{290A0A63-22ED-40F8-AE7B-7B5FE1A9136A}"/>
              </a:ext>
            </a:extLst>
          </p:cNvPr>
          <p:cNvGrpSpPr/>
          <p:nvPr/>
        </p:nvGrpSpPr>
        <p:grpSpPr>
          <a:xfrm>
            <a:off x="7822093" y="1584481"/>
            <a:ext cx="1948072" cy="3128626"/>
            <a:chOff x="3960898" y="0"/>
            <a:chExt cx="4270203" cy="6858000"/>
          </a:xfrm>
          <a:solidFill>
            <a:schemeClr val="accent2">
              <a:alpha val="60000"/>
            </a:schemeClr>
          </a:solidFill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3CA8C357-3F1B-4536-BE1C-FCF64392B17E}"/>
                </a:ext>
              </a:extLst>
            </p:cNvPr>
            <p:cNvSpPr/>
            <p:nvPr/>
          </p:nvSpPr>
          <p:spPr>
            <a:xfrm>
              <a:off x="5635815" y="-675"/>
              <a:ext cx="1115760" cy="1126818"/>
            </a:xfrm>
            <a:custGeom>
              <a:avLst/>
              <a:gdLst>
                <a:gd name="connsiteX0" fmla="*/ 1111525 w 1115760"/>
                <a:gd name="connsiteY0" fmla="*/ 1121604 h 1126818"/>
                <a:gd name="connsiteX1" fmla="*/ 1039905 w 1115760"/>
                <a:gd name="connsiteY1" fmla="*/ 1110118 h 1126818"/>
                <a:gd name="connsiteX2" fmla="*/ 751396 w 1115760"/>
                <a:gd name="connsiteY2" fmla="*/ 1014849 h 1126818"/>
                <a:gd name="connsiteX3" fmla="*/ 68298 w 1115760"/>
                <a:gd name="connsiteY3" fmla="*/ 1025660 h 1126818"/>
                <a:gd name="connsiteX4" fmla="*/ 732 w 1115760"/>
                <a:gd name="connsiteY4" fmla="*/ 960796 h 1126818"/>
                <a:gd name="connsiteX5" fmla="*/ 217620 w 1115760"/>
                <a:gd name="connsiteY5" fmla="*/ 518911 h 1126818"/>
                <a:gd name="connsiteX6" fmla="*/ 441265 w 1115760"/>
                <a:gd name="connsiteY6" fmla="*/ 0 h 1126818"/>
                <a:gd name="connsiteX7" fmla="*/ 714234 w 1115760"/>
                <a:gd name="connsiteY7" fmla="*/ 531748 h 1126818"/>
                <a:gd name="connsiteX8" fmla="*/ 1052067 w 1115760"/>
                <a:gd name="connsiteY8" fmla="*/ 990525 h 1126818"/>
                <a:gd name="connsiteX9" fmla="*/ 1111525 w 1115760"/>
                <a:gd name="connsiteY9" fmla="*/ 1121604 h 1126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15760" h="1126818">
                  <a:moveTo>
                    <a:pt x="1111525" y="1121604"/>
                  </a:moveTo>
                  <a:cubicBezTo>
                    <a:pt x="1102742" y="1130388"/>
                    <a:pt x="1081796" y="1129036"/>
                    <a:pt x="1039905" y="1110118"/>
                  </a:cubicBezTo>
                  <a:cubicBezTo>
                    <a:pt x="948014" y="1067551"/>
                    <a:pt x="850718" y="1035794"/>
                    <a:pt x="751396" y="1014849"/>
                  </a:cubicBezTo>
                  <a:cubicBezTo>
                    <a:pt x="517616" y="964850"/>
                    <a:pt x="300727" y="997282"/>
                    <a:pt x="68298" y="1025660"/>
                  </a:cubicBezTo>
                  <a:cubicBezTo>
                    <a:pt x="8164" y="1033092"/>
                    <a:pt x="-3322" y="1021606"/>
                    <a:pt x="732" y="960796"/>
                  </a:cubicBezTo>
                  <a:cubicBezTo>
                    <a:pt x="6137" y="878365"/>
                    <a:pt x="175729" y="599315"/>
                    <a:pt x="217620" y="518911"/>
                  </a:cubicBezTo>
                  <a:cubicBezTo>
                    <a:pt x="299376" y="362832"/>
                    <a:pt x="414239" y="174997"/>
                    <a:pt x="441265" y="0"/>
                  </a:cubicBezTo>
                  <a:cubicBezTo>
                    <a:pt x="496670" y="195267"/>
                    <a:pt x="603425" y="362832"/>
                    <a:pt x="714234" y="531748"/>
                  </a:cubicBezTo>
                  <a:cubicBezTo>
                    <a:pt x="783828" y="637828"/>
                    <a:pt x="1012202" y="941201"/>
                    <a:pt x="1052067" y="990525"/>
                  </a:cubicBezTo>
                  <a:cubicBezTo>
                    <a:pt x="1085174" y="1032416"/>
                    <a:pt x="1129768" y="1102010"/>
                    <a:pt x="1111525" y="1121604"/>
                  </a:cubicBezTo>
                  <a:close/>
                </a:path>
              </a:pathLst>
            </a:custGeom>
            <a:grpFill/>
            <a:ln w="67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0AE86A3-413A-423A-B9CB-1CC24308B1B6}"/>
                </a:ext>
              </a:extLst>
            </p:cNvPr>
            <p:cNvSpPr/>
            <p:nvPr/>
          </p:nvSpPr>
          <p:spPr>
            <a:xfrm>
              <a:off x="4821480" y="2170499"/>
              <a:ext cx="2409636" cy="512358"/>
            </a:xfrm>
            <a:custGeom>
              <a:avLst/>
              <a:gdLst>
                <a:gd name="connsiteX0" fmla="*/ 1394112 w 2409636"/>
                <a:gd name="connsiteY0" fmla="*/ 4466 h 512358"/>
                <a:gd name="connsiteX1" fmla="*/ 2122479 w 2409636"/>
                <a:gd name="connsiteY1" fmla="*/ 57843 h 512358"/>
                <a:gd name="connsiteX2" fmla="*/ 2409637 w 2409636"/>
                <a:gd name="connsiteY2" fmla="*/ 263246 h 512358"/>
                <a:gd name="connsiteX3" fmla="*/ 1796808 w 2409636"/>
                <a:gd name="connsiteY3" fmla="*/ 176760 h 512358"/>
                <a:gd name="connsiteX4" fmla="*/ 290075 w 2409636"/>
                <a:gd name="connsiteY4" fmla="*/ 503107 h 512358"/>
                <a:gd name="connsiteX5" fmla="*/ 23863 w 2409636"/>
                <a:gd name="connsiteY5" fmla="*/ 476080 h 512358"/>
                <a:gd name="connsiteX6" fmla="*/ 137375 w 2409636"/>
                <a:gd name="connsiteY6" fmla="*/ 252435 h 512358"/>
                <a:gd name="connsiteX7" fmla="*/ 1394112 w 2409636"/>
                <a:gd name="connsiteY7" fmla="*/ 4466 h 51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09636" h="512358">
                  <a:moveTo>
                    <a:pt x="1394112" y="4466"/>
                  </a:moveTo>
                  <a:cubicBezTo>
                    <a:pt x="1592082" y="3790"/>
                    <a:pt x="1826538" y="-21885"/>
                    <a:pt x="2122479" y="57843"/>
                  </a:cubicBezTo>
                  <a:cubicBezTo>
                    <a:pt x="2189370" y="76086"/>
                    <a:pt x="2308287" y="131491"/>
                    <a:pt x="2409637" y="263246"/>
                  </a:cubicBezTo>
                  <a:cubicBezTo>
                    <a:pt x="2245450" y="172031"/>
                    <a:pt x="2002211" y="149734"/>
                    <a:pt x="1796808" y="176760"/>
                  </a:cubicBezTo>
                  <a:cubicBezTo>
                    <a:pt x="1194115" y="255813"/>
                    <a:pt x="549531" y="467296"/>
                    <a:pt x="290075" y="503107"/>
                  </a:cubicBezTo>
                  <a:cubicBezTo>
                    <a:pt x="227239" y="511890"/>
                    <a:pt x="76565" y="527431"/>
                    <a:pt x="23863" y="476080"/>
                  </a:cubicBezTo>
                  <a:cubicBezTo>
                    <a:pt x="-52487" y="401757"/>
                    <a:pt x="73187" y="279462"/>
                    <a:pt x="137375" y="252435"/>
                  </a:cubicBezTo>
                  <a:cubicBezTo>
                    <a:pt x="627908" y="45681"/>
                    <a:pt x="1077901" y="5817"/>
                    <a:pt x="1394112" y="4466"/>
                  </a:cubicBezTo>
                  <a:close/>
                </a:path>
              </a:pathLst>
            </a:custGeom>
            <a:grpFill/>
            <a:ln w="67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6CC8A3A-B6BB-4881-969F-B8188D1BF4B0}"/>
                </a:ext>
              </a:extLst>
            </p:cNvPr>
            <p:cNvSpPr/>
            <p:nvPr/>
          </p:nvSpPr>
          <p:spPr>
            <a:xfrm>
              <a:off x="5302824" y="1119457"/>
              <a:ext cx="1574919" cy="527162"/>
            </a:xfrm>
            <a:custGeom>
              <a:avLst/>
              <a:gdLst>
                <a:gd name="connsiteX0" fmla="*/ 1574919 w 1574919"/>
                <a:gd name="connsiteY0" fmla="*/ 367005 h 527162"/>
                <a:gd name="connsiteX1" fmla="*/ 178319 w 1574919"/>
                <a:gd name="connsiteY1" fmla="*/ 523759 h 527162"/>
                <a:gd name="connsiteX2" fmla="*/ 1971 w 1574919"/>
                <a:gd name="connsiteY2" fmla="*/ 356195 h 527162"/>
                <a:gd name="connsiteX3" fmla="*/ 137780 w 1574919"/>
                <a:gd name="connsiteY3" fmla="*/ 110252 h 527162"/>
                <a:gd name="connsiteX4" fmla="*/ 880335 w 1574919"/>
                <a:gd name="connsiteY4" fmla="*/ 31200 h 527162"/>
                <a:gd name="connsiteX5" fmla="*/ 1574919 w 1574919"/>
                <a:gd name="connsiteY5" fmla="*/ 367005 h 527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4919" h="527162">
                  <a:moveTo>
                    <a:pt x="1574919" y="367005"/>
                  </a:moveTo>
                  <a:cubicBezTo>
                    <a:pt x="822904" y="299439"/>
                    <a:pt x="304669" y="559570"/>
                    <a:pt x="178319" y="523759"/>
                  </a:cubicBezTo>
                  <a:cubicBezTo>
                    <a:pt x="112780" y="504841"/>
                    <a:pt x="-56" y="456869"/>
                    <a:pt x="1971" y="356195"/>
                  </a:cubicBezTo>
                  <a:cubicBezTo>
                    <a:pt x="-12218" y="254169"/>
                    <a:pt x="51970" y="152144"/>
                    <a:pt x="137780" y="110252"/>
                  </a:cubicBezTo>
                  <a:cubicBezTo>
                    <a:pt x="370884" y="-1908"/>
                    <a:pt x="629664" y="-28935"/>
                    <a:pt x="880335" y="31200"/>
                  </a:cubicBezTo>
                  <a:cubicBezTo>
                    <a:pt x="1027630" y="67010"/>
                    <a:pt x="1389787" y="177819"/>
                    <a:pt x="1574919" y="367005"/>
                  </a:cubicBezTo>
                  <a:close/>
                </a:path>
              </a:pathLst>
            </a:custGeom>
            <a:grpFill/>
            <a:ln w="67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8566B48-D3EA-4772-B6C8-752902989710}"/>
                </a:ext>
              </a:extLst>
            </p:cNvPr>
            <p:cNvSpPr/>
            <p:nvPr/>
          </p:nvSpPr>
          <p:spPr>
            <a:xfrm>
              <a:off x="5335487" y="1640224"/>
              <a:ext cx="1641865" cy="451638"/>
            </a:xfrm>
            <a:custGeom>
              <a:avLst/>
              <a:gdLst>
                <a:gd name="connsiteX0" fmla="*/ 1330774 w 1641865"/>
                <a:gd name="connsiteY0" fmla="*/ 7723 h 451638"/>
                <a:gd name="connsiteX1" fmla="*/ 1332125 w 1641865"/>
                <a:gd name="connsiteY1" fmla="*/ 7723 h 451638"/>
                <a:gd name="connsiteX2" fmla="*/ 1639553 w 1641865"/>
                <a:gd name="connsiteY2" fmla="*/ 213800 h 451638"/>
                <a:gd name="connsiteX3" fmla="*/ 1473339 w 1641865"/>
                <a:gd name="connsiteY3" fmla="*/ 428662 h 451638"/>
                <a:gd name="connsiteX4" fmla="*/ 1134155 w 1641865"/>
                <a:gd name="connsiteY4" fmla="*/ 425959 h 451638"/>
                <a:gd name="connsiteX5" fmla="*/ 375383 w 1641865"/>
                <a:gd name="connsiteY5" fmla="*/ 328664 h 451638"/>
                <a:gd name="connsiteX6" fmla="*/ 1065 w 1641865"/>
                <a:gd name="connsiteY6" fmla="*/ 339474 h 451638"/>
                <a:gd name="connsiteX7" fmla="*/ 586191 w 1641865"/>
                <a:gd name="connsiteY7" fmla="*/ 82722 h 451638"/>
                <a:gd name="connsiteX8" fmla="*/ 1330774 w 1641865"/>
                <a:gd name="connsiteY8" fmla="*/ 7723 h 451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41865" h="451638">
                  <a:moveTo>
                    <a:pt x="1330774" y="7723"/>
                  </a:moveTo>
                  <a:cubicBezTo>
                    <a:pt x="1331450" y="7723"/>
                    <a:pt x="1331450" y="7723"/>
                    <a:pt x="1332125" y="7723"/>
                  </a:cubicBezTo>
                  <a:cubicBezTo>
                    <a:pt x="1461853" y="21236"/>
                    <a:pt x="1618607" y="61776"/>
                    <a:pt x="1639553" y="213800"/>
                  </a:cubicBezTo>
                  <a:cubicBezTo>
                    <a:pt x="1656444" y="338123"/>
                    <a:pt x="1578743" y="394203"/>
                    <a:pt x="1473339" y="428662"/>
                  </a:cubicBezTo>
                  <a:cubicBezTo>
                    <a:pt x="1356449" y="467175"/>
                    <a:pt x="1251045" y="450959"/>
                    <a:pt x="1134155" y="425959"/>
                  </a:cubicBezTo>
                  <a:cubicBezTo>
                    <a:pt x="988887" y="395554"/>
                    <a:pt x="788215" y="332718"/>
                    <a:pt x="375383" y="328664"/>
                  </a:cubicBezTo>
                  <a:cubicBezTo>
                    <a:pt x="341600" y="327988"/>
                    <a:pt x="20659" y="362447"/>
                    <a:pt x="1065" y="339474"/>
                  </a:cubicBezTo>
                  <a:cubicBezTo>
                    <a:pt x="-25962" y="308394"/>
                    <a:pt x="469301" y="112451"/>
                    <a:pt x="586191" y="82722"/>
                  </a:cubicBezTo>
                  <a:cubicBezTo>
                    <a:pt x="825376" y="21236"/>
                    <a:pt x="1084832" y="-17277"/>
                    <a:pt x="1330774" y="7723"/>
                  </a:cubicBezTo>
                  <a:close/>
                </a:path>
              </a:pathLst>
            </a:custGeom>
            <a:grpFill/>
            <a:ln w="67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78B4F84-9346-4549-BFDA-C98C30C834EF}"/>
                </a:ext>
              </a:extLst>
            </p:cNvPr>
            <p:cNvSpPr/>
            <p:nvPr/>
          </p:nvSpPr>
          <p:spPr>
            <a:xfrm>
              <a:off x="3961426" y="5215865"/>
              <a:ext cx="4270173" cy="823024"/>
            </a:xfrm>
            <a:custGeom>
              <a:avLst/>
              <a:gdLst>
                <a:gd name="connsiteX0" fmla="*/ 4266297 w 4270173"/>
                <a:gd name="connsiteY0" fmla="*/ 382695 h 823024"/>
                <a:gd name="connsiteX1" fmla="*/ 3842655 w 4270173"/>
                <a:gd name="connsiteY1" fmla="*/ 714447 h 823024"/>
                <a:gd name="connsiteX2" fmla="*/ 330548 w 4270173"/>
                <a:gd name="connsiteY2" fmla="*/ 812418 h 823024"/>
                <a:gd name="connsiteX3" fmla="*/ 148 w 4270173"/>
                <a:gd name="connsiteY3" fmla="*/ 782689 h 823024"/>
                <a:gd name="connsiteX4" fmla="*/ 323115 w 4270173"/>
                <a:gd name="connsiteY4" fmla="*/ 660394 h 823024"/>
                <a:gd name="connsiteX5" fmla="*/ 3172395 w 4270173"/>
                <a:gd name="connsiteY5" fmla="*/ 13107 h 823024"/>
                <a:gd name="connsiteX6" fmla="*/ 3961572 w 4270173"/>
                <a:gd name="connsiteY6" fmla="*/ 59727 h 823024"/>
                <a:gd name="connsiteX7" fmla="*/ 4266297 w 4270173"/>
                <a:gd name="connsiteY7" fmla="*/ 382695 h 82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70173" h="823024">
                  <a:moveTo>
                    <a:pt x="4266297" y="382695"/>
                  </a:moveTo>
                  <a:cubicBezTo>
                    <a:pt x="4307512" y="609043"/>
                    <a:pt x="4010219" y="672555"/>
                    <a:pt x="3842655" y="714447"/>
                  </a:cubicBezTo>
                  <a:cubicBezTo>
                    <a:pt x="3559551" y="785392"/>
                    <a:pt x="479194" y="797554"/>
                    <a:pt x="330548" y="812418"/>
                  </a:cubicBezTo>
                  <a:cubicBezTo>
                    <a:pt x="147443" y="829985"/>
                    <a:pt x="2850" y="829310"/>
                    <a:pt x="148" y="782689"/>
                  </a:cubicBezTo>
                  <a:cubicBezTo>
                    <a:pt x="-6609" y="719177"/>
                    <a:pt x="220414" y="672555"/>
                    <a:pt x="323115" y="660394"/>
                  </a:cubicBezTo>
                  <a:cubicBezTo>
                    <a:pt x="1137292" y="564449"/>
                    <a:pt x="2677132" y="56349"/>
                    <a:pt x="3172395" y="13107"/>
                  </a:cubicBezTo>
                  <a:cubicBezTo>
                    <a:pt x="3402121" y="-6488"/>
                    <a:pt x="3738602" y="-13245"/>
                    <a:pt x="3961572" y="59727"/>
                  </a:cubicBezTo>
                  <a:cubicBezTo>
                    <a:pt x="4052787" y="89457"/>
                    <a:pt x="4235892" y="216482"/>
                    <a:pt x="4266297" y="382695"/>
                  </a:cubicBezTo>
                  <a:close/>
                </a:path>
              </a:pathLst>
            </a:custGeom>
            <a:grpFill/>
            <a:ln w="67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5858755-0EE0-47DA-B3DE-91A09FEE91E5}"/>
                </a:ext>
              </a:extLst>
            </p:cNvPr>
            <p:cNvSpPr/>
            <p:nvPr/>
          </p:nvSpPr>
          <p:spPr>
            <a:xfrm>
              <a:off x="4004061" y="4758154"/>
              <a:ext cx="3791235" cy="929530"/>
            </a:xfrm>
            <a:custGeom>
              <a:avLst/>
              <a:gdLst>
                <a:gd name="connsiteX0" fmla="*/ 3791235 w 3791235"/>
                <a:gd name="connsiteY0" fmla="*/ 219470 h 929530"/>
                <a:gd name="connsiteX1" fmla="*/ 1144655 w 3791235"/>
                <a:gd name="connsiteY1" fmla="*/ 749191 h 929530"/>
                <a:gd name="connsiteX2" fmla="*/ 308182 w 3791235"/>
                <a:gd name="connsiteY2" fmla="*/ 924864 h 929530"/>
                <a:gd name="connsiteX3" fmla="*/ 4808 w 3791235"/>
                <a:gd name="connsiteY3" fmla="*/ 803920 h 929530"/>
                <a:gd name="connsiteX4" fmla="*/ 41970 w 3791235"/>
                <a:gd name="connsiteY4" fmla="*/ 637030 h 929530"/>
                <a:gd name="connsiteX5" fmla="*/ 332506 w 3791235"/>
                <a:gd name="connsiteY5" fmla="*/ 336359 h 929530"/>
                <a:gd name="connsiteX6" fmla="*/ 1071008 w 3791235"/>
                <a:gd name="connsiteY6" fmla="*/ 74877 h 929530"/>
                <a:gd name="connsiteX7" fmla="*/ 2976383 w 3791235"/>
                <a:gd name="connsiteY7" fmla="*/ 66093 h 929530"/>
                <a:gd name="connsiteX8" fmla="*/ 3791235 w 3791235"/>
                <a:gd name="connsiteY8" fmla="*/ 219470 h 929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91235" h="929530">
                  <a:moveTo>
                    <a:pt x="3791235" y="219470"/>
                  </a:moveTo>
                  <a:cubicBezTo>
                    <a:pt x="3352053" y="285009"/>
                    <a:pt x="2454770" y="327576"/>
                    <a:pt x="1144655" y="749191"/>
                  </a:cubicBezTo>
                  <a:cubicBezTo>
                    <a:pt x="973036" y="804595"/>
                    <a:pt x="412234" y="916756"/>
                    <a:pt x="308182" y="924864"/>
                  </a:cubicBezTo>
                  <a:cubicBezTo>
                    <a:pt x="193995" y="934323"/>
                    <a:pt x="40619" y="943107"/>
                    <a:pt x="4808" y="803920"/>
                  </a:cubicBezTo>
                  <a:cubicBezTo>
                    <a:pt x="-10056" y="745137"/>
                    <a:pt x="11565" y="687030"/>
                    <a:pt x="41970" y="637030"/>
                  </a:cubicBezTo>
                  <a:cubicBezTo>
                    <a:pt x="116969" y="516086"/>
                    <a:pt x="210211" y="405953"/>
                    <a:pt x="332506" y="336359"/>
                  </a:cubicBezTo>
                  <a:cubicBezTo>
                    <a:pt x="545340" y="215415"/>
                    <a:pt x="832498" y="118120"/>
                    <a:pt x="1071008" y="74877"/>
                  </a:cubicBezTo>
                  <a:cubicBezTo>
                    <a:pt x="1894644" y="-73769"/>
                    <a:pt x="2787873" y="40418"/>
                    <a:pt x="2976383" y="66093"/>
                  </a:cubicBezTo>
                  <a:cubicBezTo>
                    <a:pt x="3072328" y="79607"/>
                    <a:pt x="3333135" y="141092"/>
                    <a:pt x="3791235" y="219470"/>
                  </a:cubicBezTo>
                  <a:close/>
                </a:path>
              </a:pathLst>
            </a:custGeom>
            <a:grpFill/>
            <a:ln w="67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EAB38E8-D485-453D-9D3D-C70C52140B0E}"/>
                </a:ext>
              </a:extLst>
            </p:cNvPr>
            <p:cNvSpPr/>
            <p:nvPr/>
          </p:nvSpPr>
          <p:spPr>
            <a:xfrm>
              <a:off x="4460890" y="2528400"/>
              <a:ext cx="3117424" cy="1012084"/>
            </a:xfrm>
            <a:custGeom>
              <a:avLst/>
              <a:gdLst>
                <a:gd name="connsiteX0" fmla="*/ 3079681 w 3117424"/>
                <a:gd name="connsiteY0" fmla="*/ 456688 h 1012084"/>
                <a:gd name="connsiteX1" fmla="*/ 2948602 w 3117424"/>
                <a:gd name="connsiteY1" fmla="*/ 573578 h 1012084"/>
                <a:gd name="connsiteX2" fmla="*/ 2353341 w 3117424"/>
                <a:gd name="connsiteY2" fmla="*/ 636415 h 1012084"/>
                <a:gd name="connsiteX3" fmla="*/ 971606 w 3117424"/>
                <a:gd name="connsiteY3" fmla="*/ 558038 h 1012084"/>
                <a:gd name="connsiteX4" fmla="*/ 193240 w 3117424"/>
                <a:gd name="connsiteY4" fmla="*/ 871546 h 1012084"/>
                <a:gd name="connsiteX5" fmla="*/ 0 w 3117424"/>
                <a:gd name="connsiteY5" fmla="*/ 1012085 h 1012084"/>
                <a:gd name="connsiteX6" fmla="*/ 208781 w 3117424"/>
                <a:gd name="connsiteY6" fmla="*/ 667495 h 1012084"/>
                <a:gd name="connsiteX7" fmla="*/ 2280370 w 3117424"/>
                <a:gd name="connsiteY7" fmla="*/ 9398 h 1012084"/>
                <a:gd name="connsiteX8" fmla="*/ 2827658 w 3117424"/>
                <a:gd name="connsiteY8" fmla="*/ 31695 h 1012084"/>
                <a:gd name="connsiteX9" fmla="*/ 3079681 w 3117424"/>
                <a:gd name="connsiteY9" fmla="*/ 193854 h 1012084"/>
                <a:gd name="connsiteX10" fmla="*/ 3079681 w 3117424"/>
                <a:gd name="connsiteY10" fmla="*/ 456688 h 1012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117424" h="1012084">
                  <a:moveTo>
                    <a:pt x="3079681" y="456688"/>
                  </a:moveTo>
                  <a:cubicBezTo>
                    <a:pt x="3050628" y="503309"/>
                    <a:pt x="3004683" y="543849"/>
                    <a:pt x="2948602" y="573578"/>
                  </a:cubicBezTo>
                  <a:cubicBezTo>
                    <a:pt x="2771578" y="668171"/>
                    <a:pt x="2546582" y="643847"/>
                    <a:pt x="2353341" y="636415"/>
                  </a:cubicBezTo>
                  <a:cubicBezTo>
                    <a:pt x="2098616" y="626955"/>
                    <a:pt x="1173630" y="522227"/>
                    <a:pt x="971606" y="558038"/>
                  </a:cubicBezTo>
                  <a:cubicBezTo>
                    <a:pt x="687151" y="608712"/>
                    <a:pt x="432426" y="713441"/>
                    <a:pt x="193240" y="871546"/>
                  </a:cubicBezTo>
                  <a:cubicBezTo>
                    <a:pt x="125674" y="916140"/>
                    <a:pt x="61486" y="960058"/>
                    <a:pt x="0" y="1012085"/>
                  </a:cubicBezTo>
                  <a:cubicBezTo>
                    <a:pt x="676" y="887087"/>
                    <a:pt x="116214" y="741143"/>
                    <a:pt x="208781" y="667495"/>
                  </a:cubicBezTo>
                  <a:cubicBezTo>
                    <a:pt x="328373" y="572227"/>
                    <a:pt x="1016200" y="121558"/>
                    <a:pt x="2280370" y="9398"/>
                  </a:cubicBezTo>
                  <a:cubicBezTo>
                    <a:pt x="2458745" y="-6143"/>
                    <a:pt x="2651985" y="-4791"/>
                    <a:pt x="2827658" y="31695"/>
                  </a:cubicBezTo>
                  <a:cubicBezTo>
                    <a:pt x="2934413" y="53992"/>
                    <a:pt x="3015493" y="102639"/>
                    <a:pt x="3079681" y="193854"/>
                  </a:cubicBezTo>
                  <a:cubicBezTo>
                    <a:pt x="3137789" y="276961"/>
                    <a:pt x="3121573" y="387770"/>
                    <a:pt x="3079681" y="456688"/>
                  </a:cubicBezTo>
                  <a:close/>
                </a:path>
              </a:pathLst>
            </a:custGeom>
            <a:grpFill/>
            <a:ln w="67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C3B8DAC-54ED-4EFB-8FBB-94527941F2EF}"/>
                </a:ext>
              </a:extLst>
            </p:cNvPr>
            <p:cNvSpPr/>
            <p:nvPr/>
          </p:nvSpPr>
          <p:spPr>
            <a:xfrm>
              <a:off x="4064950" y="3881736"/>
              <a:ext cx="3730241" cy="1017510"/>
            </a:xfrm>
            <a:custGeom>
              <a:avLst/>
              <a:gdLst>
                <a:gd name="connsiteX0" fmla="*/ 3118870 w 3730241"/>
                <a:gd name="connsiteY0" fmla="*/ 8067 h 1017510"/>
                <a:gd name="connsiteX1" fmla="*/ 3620213 w 3730241"/>
                <a:gd name="connsiteY1" fmla="*/ 208740 h 1017510"/>
                <a:gd name="connsiteX2" fmla="*/ 3709401 w 3730241"/>
                <a:gd name="connsiteY2" fmla="*/ 591166 h 1017510"/>
                <a:gd name="connsiteX3" fmla="*/ 3287110 w 3730241"/>
                <a:gd name="connsiteY3" fmla="*/ 743191 h 1017510"/>
                <a:gd name="connsiteX4" fmla="*/ 1270250 w 3730241"/>
                <a:gd name="connsiteY4" fmla="*/ 595896 h 1017510"/>
                <a:gd name="connsiteX5" fmla="*/ 348643 w 3730241"/>
                <a:gd name="connsiteY5" fmla="*/ 862783 h 1017510"/>
                <a:gd name="connsiteX6" fmla="*/ 0 w 3730241"/>
                <a:gd name="connsiteY6" fmla="*/ 1017511 h 1017510"/>
                <a:gd name="connsiteX7" fmla="*/ 252699 w 3730241"/>
                <a:gd name="connsiteY7" fmla="*/ 799947 h 1017510"/>
                <a:gd name="connsiteX8" fmla="*/ 2583068 w 3730241"/>
                <a:gd name="connsiteY8" fmla="*/ 10094 h 1017510"/>
                <a:gd name="connsiteX9" fmla="*/ 3118870 w 3730241"/>
                <a:gd name="connsiteY9" fmla="*/ 8067 h 101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30241" h="1017510">
                  <a:moveTo>
                    <a:pt x="3118870" y="8067"/>
                  </a:moveTo>
                  <a:cubicBezTo>
                    <a:pt x="3297921" y="22932"/>
                    <a:pt x="3513458" y="95904"/>
                    <a:pt x="3620213" y="208740"/>
                  </a:cubicBezTo>
                  <a:cubicBezTo>
                    <a:pt x="3693185" y="284414"/>
                    <a:pt x="3767508" y="456033"/>
                    <a:pt x="3709401" y="591166"/>
                  </a:cubicBezTo>
                  <a:cubicBezTo>
                    <a:pt x="3636429" y="760758"/>
                    <a:pt x="3379001" y="751299"/>
                    <a:pt x="3287110" y="743191"/>
                  </a:cubicBezTo>
                  <a:cubicBezTo>
                    <a:pt x="2574960" y="679003"/>
                    <a:pt x="1985780" y="500627"/>
                    <a:pt x="1270250" y="595896"/>
                  </a:cubicBezTo>
                  <a:cubicBezTo>
                    <a:pt x="1063497" y="623598"/>
                    <a:pt x="685800" y="681029"/>
                    <a:pt x="348643" y="862783"/>
                  </a:cubicBezTo>
                  <a:cubicBezTo>
                    <a:pt x="258104" y="911431"/>
                    <a:pt x="98647" y="991160"/>
                    <a:pt x="0" y="1017511"/>
                  </a:cubicBezTo>
                  <a:cubicBezTo>
                    <a:pt x="37162" y="1007376"/>
                    <a:pt x="203375" y="837108"/>
                    <a:pt x="252699" y="799947"/>
                  </a:cubicBezTo>
                  <a:cubicBezTo>
                    <a:pt x="1078361" y="185767"/>
                    <a:pt x="2235100" y="35094"/>
                    <a:pt x="2583068" y="10094"/>
                  </a:cubicBezTo>
                  <a:cubicBezTo>
                    <a:pt x="2733065" y="-41"/>
                    <a:pt x="2956710" y="-5446"/>
                    <a:pt x="3118870" y="8067"/>
                  </a:cubicBezTo>
                  <a:close/>
                </a:path>
              </a:pathLst>
            </a:custGeom>
            <a:grpFill/>
            <a:ln w="67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6700A1D-AFD6-4DC2-BF61-146D64C0D6EF}"/>
                </a:ext>
              </a:extLst>
            </p:cNvPr>
            <p:cNvSpPr/>
            <p:nvPr/>
          </p:nvSpPr>
          <p:spPr>
            <a:xfrm>
              <a:off x="4139437" y="3333987"/>
              <a:ext cx="3336945" cy="936619"/>
            </a:xfrm>
            <a:custGeom>
              <a:avLst/>
              <a:gdLst>
                <a:gd name="connsiteX0" fmla="*/ 3243029 w 3336945"/>
                <a:gd name="connsiteY0" fmla="*/ 238253 h 936619"/>
                <a:gd name="connsiteX1" fmla="*/ 3336946 w 3336945"/>
                <a:gd name="connsiteY1" fmla="*/ 395007 h 936619"/>
                <a:gd name="connsiteX2" fmla="*/ 3203840 w 3336945"/>
                <a:gd name="connsiteY2" fmla="*/ 305144 h 936619"/>
                <a:gd name="connsiteX3" fmla="*/ 2530202 w 3336945"/>
                <a:gd name="connsiteY3" fmla="*/ 260550 h 936619"/>
                <a:gd name="connsiteX4" fmla="*/ 504558 w 3336945"/>
                <a:gd name="connsiteY4" fmla="*/ 857162 h 936619"/>
                <a:gd name="connsiteX5" fmla="*/ 57268 w 3336945"/>
                <a:gd name="connsiteY5" fmla="*/ 897027 h 936619"/>
                <a:gd name="connsiteX6" fmla="*/ 95105 w 3336945"/>
                <a:gd name="connsiteY6" fmla="*/ 567302 h 936619"/>
                <a:gd name="connsiteX7" fmla="*/ 484288 w 3336945"/>
                <a:gd name="connsiteY7" fmla="*/ 314603 h 936619"/>
                <a:gd name="connsiteX8" fmla="*/ 1936292 w 3336945"/>
                <a:gd name="connsiteY8" fmla="*/ 6500 h 936619"/>
                <a:gd name="connsiteX9" fmla="*/ 2774793 w 3336945"/>
                <a:gd name="connsiteY9" fmla="*/ 49742 h 936619"/>
                <a:gd name="connsiteX10" fmla="*/ 3243029 w 3336945"/>
                <a:gd name="connsiteY10" fmla="*/ 238253 h 936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36945" h="936619">
                  <a:moveTo>
                    <a:pt x="3243029" y="238253"/>
                  </a:moveTo>
                  <a:cubicBezTo>
                    <a:pt x="3288974" y="280820"/>
                    <a:pt x="3323433" y="332846"/>
                    <a:pt x="3336946" y="395007"/>
                  </a:cubicBezTo>
                  <a:cubicBezTo>
                    <a:pt x="3287622" y="362575"/>
                    <a:pt x="3259920" y="326765"/>
                    <a:pt x="3203840" y="305144"/>
                  </a:cubicBezTo>
                  <a:cubicBezTo>
                    <a:pt x="3142354" y="280820"/>
                    <a:pt x="2932223" y="205821"/>
                    <a:pt x="2530202" y="260550"/>
                  </a:cubicBezTo>
                  <a:cubicBezTo>
                    <a:pt x="1826159" y="356495"/>
                    <a:pt x="1178196" y="650409"/>
                    <a:pt x="504558" y="857162"/>
                  </a:cubicBezTo>
                  <a:cubicBezTo>
                    <a:pt x="386992" y="892972"/>
                    <a:pt x="166050" y="990944"/>
                    <a:pt x="57268" y="897027"/>
                  </a:cubicBezTo>
                  <a:cubicBezTo>
                    <a:pt x="-47460" y="807163"/>
                    <a:pt x="7269" y="647030"/>
                    <a:pt x="95105" y="567302"/>
                  </a:cubicBezTo>
                  <a:cubicBezTo>
                    <a:pt x="207941" y="464601"/>
                    <a:pt x="345101" y="376764"/>
                    <a:pt x="484288" y="314603"/>
                  </a:cubicBezTo>
                  <a:cubicBezTo>
                    <a:pt x="621448" y="253118"/>
                    <a:pt x="1122116" y="47040"/>
                    <a:pt x="1936292" y="6500"/>
                  </a:cubicBezTo>
                  <a:cubicBezTo>
                    <a:pt x="2216018" y="-7689"/>
                    <a:pt x="2499121" y="-932"/>
                    <a:pt x="2774793" y="49742"/>
                  </a:cubicBezTo>
                  <a:cubicBezTo>
                    <a:pt x="2912628" y="74742"/>
                    <a:pt x="3120733" y="125417"/>
                    <a:pt x="3243029" y="238253"/>
                  </a:cubicBezTo>
                  <a:close/>
                </a:path>
              </a:pathLst>
            </a:custGeom>
            <a:grpFill/>
            <a:ln w="67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2E015F5-D433-4D6E-A68C-E109DCB911A7}"/>
                </a:ext>
              </a:extLst>
            </p:cNvPr>
            <p:cNvSpPr/>
            <p:nvPr/>
          </p:nvSpPr>
          <p:spPr>
            <a:xfrm>
              <a:off x="5516150" y="6171972"/>
              <a:ext cx="1145918" cy="687378"/>
            </a:xfrm>
            <a:custGeom>
              <a:avLst/>
              <a:gdLst>
                <a:gd name="connsiteX0" fmla="*/ 1043355 w 1145918"/>
                <a:gd name="connsiteY0" fmla="*/ 503597 h 687378"/>
                <a:gd name="connsiteX1" fmla="*/ 971059 w 1145918"/>
                <a:gd name="connsiteY1" fmla="*/ 264412 h 687378"/>
                <a:gd name="connsiteX2" fmla="*/ 974437 w 1145918"/>
                <a:gd name="connsiteY2" fmla="*/ 30632 h 687378"/>
                <a:gd name="connsiteX3" fmla="*/ 812277 w 1145918"/>
                <a:gd name="connsiteY3" fmla="*/ 903 h 687378"/>
                <a:gd name="connsiteX4" fmla="*/ 579849 w 1145918"/>
                <a:gd name="connsiteY4" fmla="*/ 1578 h 687378"/>
                <a:gd name="connsiteX5" fmla="*/ 579849 w 1145918"/>
                <a:gd name="connsiteY5" fmla="*/ 1578 h 687378"/>
                <a:gd name="connsiteX6" fmla="*/ 573092 w 1145918"/>
                <a:gd name="connsiteY6" fmla="*/ 1578 h 687378"/>
                <a:gd name="connsiteX7" fmla="*/ 566335 w 1145918"/>
                <a:gd name="connsiteY7" fmla="*/ 1578 h 687378"/>
                <a:gd name="connsiteX8" fmla="*/ 566335 w 1145918"/>
                <a:gd name="connsiteY8" fmla="*/ 1578 h 687378"/>
                <a:gd name="connsiteX9" fmla="*/ 333907 w 1145918"/>
                <a:gd name="connsiteY9" fmla="*/ 903 h 687378"/>
                <a:gd name="connsiteX10" fmla="*/ 171747 w 1145918"/>
                <a:gd name="connsiteY10" fmla="*/ 30632 h 687378"/>
                <a:gd name="connsiteX11" fmla="*/ 175125 w 1145918"/>
                <a:gd name="connsiteY11" fmla="*/ 264412 h 687378"/>
                <a:gd name="connsiteX12" fmla="*/ 102829 w 1145918"/>
                <a:gd name="connsiteY12" fmla="*/ 503597 h 687378"/>
                <a:gd name="connsiteX13" fmla="*/ 22425 w 1145918"/>
                <a:gd name="connsiteY13" fmla="*/ 686027 h 687378"/>
                <a:gd name="connsiteX14" fmla="*/ 566335 w 1145918"/>
                <a:gd name="connsiteY14" fmla="*/ 687378 h 687378"/>
                <a:gd name="connsiteX15" fmla="*/ 566335 w 1145918"/>
                <a:gd name="connsiteY15" fmla="*/ 687378 h 687378"/>
                <a:gd name="connsiteX16" fmla="*/ 573092 w 1145918"/>
                <a:gd name="connsiteY16" fmla="*/ 687378 h 687378"/>
                <a:gd name="connsiteX17" fmla="*/ 579849 w 1145918"/>
                <a:gd name="connsiteY17" fmla="*/ 687378 h 687378"/>
                <a:gd name="connsiteX18" fmla="*/ 579849 w 1145918"/>
                <a:gd name="connsiteY18" fmla="*/ 687378 h 687378"/>
                <a:gd name="connsiteX19" fmla="*/ 1123759 w 1145918"/>
                <a:gd name="connsiteY19" fmla="*/ 686027 h 687378"/>
                <a:gd name="connsiteX20" fmla="*/ 1043355 w 1145918"/>
                <a:gd name="connsiteY20" fmla="*/ 503597 h 687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5918" h="687378">
                  <a:moveTo>
                    <a:pt x="1043355" y="503597"/>
                  </a:moveTo>
                  <a:cubicBezTo>
                    <a:pt x="1003491" y="429950"/>
                    <a:pt x="978491" y="348195"/>
                    <a:pt x="971059" y="264412"/>
                  </a:cubicBezTo>
                  <a:cubicBezTo>
                    <a:pt x="964978" y="194143"/>
                    <a:pt x="1006193" y="94145"/>
                    <a:pt x="974437" y="30632"/>
                  </a:cubicBezTo>
                  <a:cubicBezTo>
                    <a:pt x="956194" y="-6530"/>
                    <a:pt x="842682" y="227"/>
                    <a:pt x="812277" y="903"/>
                  </a:cubicBezTo>
                  <a:cubicBezTo>
                    <a:pt x="734576" y="1578"/>
                    <a:pt x="657550" y="1578"/>
                    <a:pt x="579849" y="1578"/>
                  </a:cubicBezTo>
                  <a:lnTo>
                    <a:pt x="579849" y="1578"/>
                  </a:lnTo>
                  <a:cubicBezTo>
                    <a:pt x="577822" y="1578"/>
                    <a:pt x="575119" y="1578"/>
                    <a:pt x="573092" y="1578"/>
                  </a:cubicBezTo>
                  <a:cubicBezTo>
                    <a:pt x="571065" y="1578"/>
                    <a:pt x="568362" y="1578"/>
                    <a:pt x="566335" y="1578"/>
                  </a:cubicBezTo>
                  <a:lnTo>
                    <a:pt x="566335" y="1578"/>
                  </a:lnTo>
                  <a:cubicBezTo>
                    <a:pt x="488634" y="1578"/>
                    <a:pt x="411608" y="1578"/>
                    <a:pt x="333907" y="903"/>
                  </a:cubicBezTo>
                  <a:cubicBezTo>
                    <a:pt x="302826" y="903"/>
                    <a:pt x="189990" y="-5854"/>
                    <a:pt x="171747" y="30632"/>
                  </a:cubicBezTo>
                  <a:cubicBezTo>
                    <a:pt x="140666" y="94145"/>
                    <a:pt x="181206" y="194143"/>
                    <a:pt x="175125" y="264412"/>
                  </a:cubicBezTo>
                  <a:cubicBezTo>
                    <a:pt x="167693" y="348195"/>
                    <a:pt x="142693" y="429950"/>
                    <a:pt x="102829" y="503597"/>
                  </a:cubicBezTo>
                  <a:cubicBezTo>
                    <a:pt x="87965" y="531300"/>
                    <a:pt x="-53925" y="686027"/>
                    <a:pt x="22425" y="686027"/>
                  </a:cubicBezTo>
                  <a:cubicBezTo>
                    <a:pt x="131207" y="685352"/>
                    <a:pt x="358231" y="686703"/>
                    <a:pt x="566335" y="687378"/>
                  </a:cubicBezTo>
                  <a:lnTo>
                    <a:pt x="566335" y="687378"/>
                  </a:lnTo>
                  <a:cubicBezTo>
                    <a:pt x="568362" y="687378"/>
                    <a:pt x="571065" y="687378"/>
                    <a:pt x="573092" y="687378"/>
                  </a:cubicBezTo>
                  <a:cubicBezTo>
                    <a:pt x="575119" y="687378"/>
                    <a:pt x="577822" y="687378"/>
                    <a:pt x="579849" y="687378"/>
                  </a:cubicBezTo>
                  <a:lnTo>
                    <a:pt x="579849" y="687378"/>
                  </a:lnTo>
                  <a:cubicBezTo>
                    <a:pt x="787278" y="686703"/>
                    <a:pt x="1014977" y="685352"/>
                    <a:pt x="1123759" y="686027"/>
                  </a:cubicBezTo>
                  <a:cubicBezTo>
                    <a:pt x="1199434" y="686027"/>
                    <a:pt x="1058219" y="531300"/>
                    <a:pt x="1043355" y="503597"/>
                  </a:cubicBezTo>
                  <a:close/>
                </a:path>
              </a:pathLst>
            </a:custGeom>
            <a:grpFill/>
            <a:ln w="67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F71DFE08-2E85-4105-A7C4-262653CA2433}"/>
              </a:ext>
            </a:extLst>
          </p:cNvPr>
          <p:cNvSpPr txBox="1"/>
          <p:nvPr/>
        </p:nvSpPr>
        <p:spPr>
          <a:xfrm>
            <a:off x="846648" y="351598"/>
            <a:ext cx="573731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Infographic Style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AAC6916-DD26-4561-9C3C-82AF2D3AF629}"/>
              </a:ext>
            </a:extLst>
          </p:cNvPr>
          <p:cNvSpPr txBox="1"/>
          <p:nvPr/>
        </p:nvSpPr>
        <p:spPr>
          <a:xfrm>
            <a:off x="840853" y="1231642"/>
            <a:ext cx="5711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E35097E-F62A-4CC1-B3B9-C44591924DC3}"/>
              </a:ext>
            </a:extLst>
          </p:cNvPr>
          <p:cNvSpPr txBox="1"/>
          <p:nvPr/>
        </p:nvSpPr>
        <p:spPr>
          <a:xfrm>
            <a:off x="1058969" y="1979950"/>
            <a:ext cx="1768388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b="1" dirty="0">
                <a:solidFill>
                  <a:schemeClr val="accent1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E39E8CB-D6C7-4735-B804-FB17BAF34A55}"/>
              </a:ext>
            </a:extLst>
          </p:cNvPr>
          <p:cNvGrpSpPr/>
          <p:nvPr/>
        </p:nvGrpSpPr>
        <p:grpSpPr>
          <a:xfrm>
            <a:off x="1080391" y="3310935"/>
            <a:ext cx="3312368" cy="1477328"/>
            <a:chOff x="5375474" y="2822446"/>
            <a:chExt cx="3312368" cy="147732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21588D6-EF84-4745-8AF9-F2B635837AC0}"/>
                </a:ext>
              </a:extLst>
            </p:cNvPr>
            <p:cNvSpPr txBox="1"/>
            <p:nvPr/>
          </p:nvSpPr>
          <p:spPr>
            <a:xfrm>
              <a:off x="5375474" y="3099445"/>
              <a:ext cx="33123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8E1F069-E755-4828-8CF2-9347DC12862C}"/>
                </a:ext>
              </a:extLst>
            </p:cNvPr>
            <p:cNvSpPr txBox="1"/>
            <p:nvPr/>
          </p:nvSpPr>
          <p:spPr>
            <a:xfrm>
              <a:off x="5375474" y="2822446"/>
              <a:ext cx="33123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</a:t>
              </a:r>
              <a:r>
                <a:rPr lang="ko-KR" altLang="en-US" sz="1200" b="1" dirty="0">
                  <a:cs typeface="Arial" pitchFamily="34" charset="0"/>
                </a:rPr>
                <a:t> </a:t>
              </a:r>
              <a:r>
                <a:rPr lang="en-US" altLang="ko-KR" sz="1200" b="1" dirty="0">
                  <a:cs typeface="Arial" pitchFamily="34" charset="0"/>
                </a:rPr>
                <a:t>Content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2555A40B-94A1-4A3F-96DF-9C3BDAA15B33}"/>
              </a:ext>
            </a:extLst>
          </p:cNvPr>
          <p:cNvSpPr txBox="1"/>
          <p:nvPr/>
        </p:nvSpPr>
        <p:spPr>
          <a:xfrm>
            <a:off x="2818782" y="2473247"/>
            <a:ext cx="13365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Text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2FBD761-2927-4C34-8E2C-1F71F77A1C6B}"/>
              </a:ext>
            </a:extLst>
          </p:cNvPr>
          <p:cNvSpPr txBox="1"/>
          <p:nvPr/>
        </p:nvSpPr>
        <p:spPr>
          <a:xfrm>
            <a:off x="1080391" y="5186158"/>
            <a:ext cx="4237044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ALLPPT Layout</a:t>
            </a:r>
          </a:p>
          <a:p>
            <a:pPr algn="l"/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Clean Text Slide for your Presentation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7502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40658AE-381B-4997-8B67-65EDAAF2103C}"/>
              </a:ext>
            </a:extLst>
          </p:cNvPr>
          <p:cNvSpPr/>
          <p:nvPr/>
        </p:nvSpPr>
        <p:spPr>
          <a:xfrm>
            <a:off x="5489529" y="3352804"/>
            <a:ext cx="1196553" cy="1196553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D5FFDB9-07AA-41FF-BC62-A87A7F6E98CF}"/>
              </a:ext>
            </a:extLst>
          </p:cNvPr>
          <p:cNvGrpSpPr/>
          <p:nvPr/>
        </p:nvGrpSpPr>
        <p:grpSpPr>
          <a:xfrm>
            <a:off x="5571727" y="3435002"/>
            <a:ext cx="1032157" cy="1032157"/>
            <a:chOff x="4023402" y="3219622"/>
            <a:chExt cx="1080120" cy="1080120"/>
          </a:xfrm>
        </p:grpSpPr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6F02B829-637A-414A-AF6F-5B10EC0B6628}"/>
                </a:ext>
              </a:extLst>
            </p:cNvPr>
            <p:cNvSpPr/>
            <p:nvPr/>
          </p:nvSpPr>
          <p:spPr>
            <a:xfrm rot="180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6" name="Block Arc 5">
              <a:extLst>
                <a:ext uri="{FF2B5EF4-FFF2-40B4-BE49-F238E27FC236}">
                  <a16:creationId xmlns:a16="http://schemas.microsoft.com/office/drawing/2014/main" id="{65A52CF1-1B85-4E9F-BECD-BBBBF2941B1A}"/>
                </a:ext>
              </a:extLst>
            </p:cNvPr>
            <p:cNvSpPr/>
            <p:nvPr/>
          </p:nvSpPr>
          <p:spPr>
            <a:xfrm rot="1908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ECD79896-8D98-4E51-87D4-729A36C7C658}"/>
                </a:ext>
              </a:extLst>
            </p:cNvPr>
            <p:cNvSpPr/>
            <p:nvPr/>
          </p:nvSpPr>
          <p:spPr>
            <a:xfrm rot="1470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id="{ABEAF426-DF84-4713-B7F2-97B0F2CB245A}"/>
                </a:ext>
              </a:extLst>
            </p:cNvPr>
            <p:cNvSpPr/>
            <p:nvPr/>
          </p:nvSpPr>
          <p:spPr>
            <a:xfrm rot="1044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9" name="Block Arc 8">
              <a:extLst>
                <a:ext uri="{FF2B5EF4-FFF2-40B4-BE49-F238E27FC236}">
                  <a16:creationId xmlns:a16="http://schemas.microsoft.com/office/drawing/2014/main" id="{F7A0F9E9-9FD6-4A1B-A618-0DBA1FBB80B1}"/>
                </a:ext>
              </a:extLst>
            </p:cNvPr>
            <p:cNvSpPr/>
            <p:nvPr/>
          </p:nvSpPr>
          <p:spPr>
            <a:xfrm rot="612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E3AB5B8-5E98-41DE-9DC7-2A7F950253EF}"/>
              </a:ext>
            </a:extLst>
          </p:cNvPr>
          <p:cNvGrpSpPr/>
          <p:nvPr/>
        </p:nvGrpSpPr>
        <p:grpSpPr>
          <a:xfrm>
            <a:off x="3885422" y="1890935"/>
            <a:ext cx="4428772" cy="4259759"/>
            <a:chOff x="2185685" y="1605569"/>
            <a:chExt cx="4731783" cy="455121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27CC0CBA-DFF1-40E0-9772-51E79E58FD1E}"/>
                </a:ext>
              </a:extLst>
            </p:cNvPr>
            <p:cNvGrpSpPr/>
            <p:nvPr/>
          </p:nvGrpSpPr>
          <p:grpSpPr>
            <a:xfrm rot="3600000">
              <a:off x="4888007" y="1768971"/>
              <a:ext cx="1261779" cy="1898518"/>
              <a:chOff x="3970237" y="1678193"/>
              <a:chExt cx="1091921" cy="1642943"/>
            </a:xfrm>
          </p:grpSpPr>
          <p:sp>
            <p:nvSpPr>
              <p:cNvPr id="24" name="Teardrop 4">
                <a:extLst>
                  <a:ext uri="{FF2B5EF4-FFF2-40B4-BE49-F238E27FC236}">
                    <a16:creationId xmlns:a16="http://schemas.microsoft.com/office/drawing/2014/main" id="{70CD3D35-2842-4159-89F8-6AE93881481D}"/>
                  </a:ext>
                </a:extLst>
              </p:cNvPr>
              <p:cNvSpPr/>
              <p:nvPr/>
            </p:nvSpPr>
            <p:spPr>
              <a:xfrm rot="10800000">
                <a:off x="3970237" y="1678193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C6B91127-0BA2-45C2-B395-2E474B9C9549}"/>
                  </a:ext>
                </a:extLst>
              </p:cNvPr>
              <p:cNvSpPr/>
              <p:nvPr/>
            </p:nvSpPr>
            <p:spPr>
              <a:xfrm>
                <a:off x="4136683" y="1760831"/>
                <a:ext cx="842835" cy="842835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45F58B87-7185-4216-AFD7-03CD65AB0CC5}"/>
                </a:ext>
              </a:extLst>
            </p:cNvPr>
            <p:cNvGrpSpPr/>
            <p:nvPr/>
          </p:nvGrpSpPr>
          <p:grpSpPr>
            <a:xfrm rot="20700000">
              <a:off x="3184574" y="1605569"/>
              <a:ext cx="1261779" cy="1898518"/>
              <a:chOff x="3954829" y="1674065"/>
              <a:chExt cx="1091921" cy="1642943"/>
            </a:xfrm>
          </p:grpSpPr>
          <p:sp>
            <p:nvSpPr>
              <p:cNvPr id="22" name="Teardrop 4">
                <a:extLst>
                  <a:ext uri="{FF2B5EF4-FFF2-40B4-BE49-F238E27FC236}">
                    <a16:creationId xmlns:a16="http://schemas.microsoft.com/office/drawing/2014/main" id="{E9813881-A24F-4361-921A-5789E5E7FC66}"/>
                  </a:ext>
                </a:extLst>
              </p:cNvPr>
              <p:cNvSpPr/>
              <p:nvPr/>
            </p:nvSpPr>
            <p:spPr>
              <a:xfrm rot="10800000">
                <a:off x="3954829" y="1674065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69C66DA4-7088-48CB-A38D-4ECAA5B9BB97}"/>
                  </a:ext>
                </a:extLst>
              </p:cNvPr>
              <p:cNvSpPr/>
              <p:nvPr/>
            </p:nvSpPr>
            <p:spPr>
              <a:xfrm>
                <a:off x="4121275" y="1756703"/>
                <a:ext cx="842835" cy="842835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4B26533-1787-4B34-BC8A-0FA6089D9481}"/>
                </a:ext>
              </a:extLst>
            </p:cNvPr>
            <p:cNvGrpSpPr/>
            <p:nvPr/>
          </p:nvGrpSpPr>
          <p:grpSpPr>
            <a:xfrm rot="17100000">
              <a:off x="2504054" y="3011231"/>
              <a:ext cx="1261779" cy="1898518"/>
              <a:chOff x="3880957" y="1643161"/>
              <a:chExt cx="1091921" cy="1642943"/>
            </a:xfrm>
          </p:grpSpPr>
          <p:sp>
            <p:nvSpPr>
              <p:cNvPr id="20" name="Teardrop 4">
                <a:extLst>
                  <a:ext uri="{FF2B5EF4-FFF2-40B4-BE49-F238E27FC236}">
                    <a16:creationId xmlns:a16="http://schemas.microsoft.com/office/drawing/2014/main" id="{9CDDCB25-47B8-42D5-B514-6CA147FCC0C5}"/>
                  </a:ext>
                </a:extLst>
              </p:cNvPr>
              <p:cNvSpPr/>
              <p:nvPr/>
            </p:nvSpPr>
            <p:spPr>
              <a:xfrm rot="10800000">
                <a:off x="3880957" y="1643161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3B961395-F40C-497F-AFCD-3CD2CE154CF4}"/>
                  </a:ext>
                </a:extLst>
              </p:cNvPr>
              <p:cNvSpPr/>
              <p:nvPr/>
            </p:nvSpPr>
            <p:spPr>
              <a:xfrm>
                <a:off x="4047404" y="1725799"/>
                <a:ext cx="842835" cy="842835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6248BF7D-8C63-4A94-B917-5B391BD67BFE}"/>
                </a:ext>
              </a:extLst>
            </p:cNvPr>
            <p:cNvGrpSpPr/>
            <p:nvPr/>
          </p:nvGrpSpPr>
          <p:grpSpPr>
            <a:xfrm rot="12600000">
              <a:off x="3694237" y="4258261"/>
              <a:ext cx="1261779" cy="1898518"/>
              <a:chOff x="3906991" y="1595327"/>
              <a:chExt cx="1091921" cy="1642943"/>
            </a:xfrm>
          </p:grpSpPr>
          <p:sp>
            <p:nvSpPr>
              <p:cNvPr id="18" name="Teardrop 4">
                <a:extLst>
                  <a:ext uri="{FF2B5EF4-FFF2-40B4-BE49-F238E27FC236}">
                    <a16:creationId xmlns:a16="http://schemas.microsoft.com/office/drawing/2014/main" id="{955A8F4E-7A39-4690-B16C-9F44712CB267}"/>
                  </a:ext>
                </a:extLst>
              </p:cNvPr>
              <p:cNvSpPr/>
              <p:nvPr/>
            </p:nvSpPr>
            <p:spPr>
              <a:xfrm rot="10800000">
                <a:off x="3906991" y="1595327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8F2A5C42-6C2D-4197-B672-0327DFAE1B1E}"/>
                  </a:ext>
                </a:extLst>
              </p:cNvPr>
              <p:cNvSpPr/>
              <p:nvPr/>
            </p:nvSpPr>
            <p:spPr>
              <a:xfrm>
                <a:off x="4073437" y="1677965"/>
                <a:ext cx="842835" cy="842835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49294BDA-22C6-4D27-8AE4-BA9C7F5B73AE}"/>
                </a:ext>
              </a:extLst>
            </p:cNvPr>
            <p:cNvGrpSpPr/>
            <p:nvPr/>
          </p:nvGrpSpPr>
          <p:grpSpPr>
            <a:xfrm rot="7200000">
              <a:off x="5337319" y="3276515"/>
              <a:ext cx="1261779" cy="1898518"/>
              <a:chOff x="3983024" y="1653099"/>
              <a:chExt cx="1091921" cy="1642943"/>
            </a:xfrm>
          </p:grpSpPr>
          <p:sp>
            <p:nvSpPr>
              <p:cNvPr id="16" name="Teardrop 4">
                <a:extLst>
                  <a:ext uri="{FF2B5EF4-FFF2-40B4-BE49-F238E27FC236}">
                    <a16:creationId xmlns:a16="http://schemas.microsoft.com/office/drawing/2014/main" id="{2DDF73BC-FE28-47D2-9BC3-82319843AD40}"/>
                  </a:ext>
                </a:extLst>
              </p:cNvPr>
              <p:cNvSpPr/>
              <p:nvPr/>
            </p:nvSpPr>
            <p:spPr>
              <a:xfrm rot="10800000">
                <a:off x="3983024" y="1653099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5ADC6010-FD62-4D47-BB35-771F1A983F18}"/>
                  </a:ext>
                </a:extLst>
              </p:cNvPr>
              <p:cNvSpPr/>
              <p:nvPr/>
            </p:nvSpPr>
            <p:spPr>
              <a:xfrm>
                <a:off x="4149466" y="1735740"/>
                <a:ext cx="842835" cy="842835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212DB3B-3C55-4A77-88A2-920A13FFD227}"/>
              </a:ext>
            </a:extLst>
          </p:cNvPr>
          <p:cNvGrpSpPr/>
          <p:nvPr/>
        </p:nvGrpSpPr>
        <p:grpSpPr>
          <a:xfrm>
            <a:off x="736737" y="3432478"/>
            <a:ext cx="3014929" cy="923331"/>
            <a:chOff x="819819" y="3646109"/>
            <a:chExt cx="1906666" cy="923331"/>
          </a:xfrm>
          <a:noFill/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AE0CD86-48CA-494D-A451-CE470EF880D2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70F0240-496F-47A7-8021-E08EC4207796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F52B60B-C378-4F2D-8D79-3BC26BF9A49D}"/>
              </a:ext>
            </a:extLst>
          </p:cNvPr>
          <p:cNvGrpSpPr/>
          <p:nvPr/>
        </p:nvGrpSpPr>
        <p:grpSpPr>
          <a:xfrm>
            <a:off x="1670800" y="1723816"/>
            <a:ext cx="3014929" cy="923331"/>
            <a:chOff x="819819" y="3646109"/>
            <a:chExt cx="1906666" cy="923331"/>
          </a:xfrm>
          <a:noFill/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E5DA522-F81B-44A9-8A39-E7B4920F2C98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AC28F43-2845-4EEF-A9A7-29F75109ADF2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8B65AEB-83EB-4ABE-9CFD-EBADCCBBFD1B}"/>
              </a:ext>
            </a:extLst>
          </p:cNvPr>
          <p:cNvGrpSpPr/>
          <p:nvPr/>
        </p:nvGrpSpPr>
        <p:grpSpPr>
          <a:xfrm>
            <a:off x="1995855" y="5141140"/>
            <a:ext cx="3014929" cy="923331"/>
            <a:chOff x="819819" y="3646109"/>
            <a:chExt cx="1906666" cy="923331"/>
          </a:xfrm>
          <a:noFill/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1DF8FBE-6AE9-47A2-B7A0-9C43BAA891BC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82847E4-1095-4E86-BEF8-074CAB9BFB46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0BED717-6CFF-4B54-BA81-1F0A03E1AA29}"/>
              </a:ext>
            </a:extLst>
          </p:cNvPr>
          <p:cNvGrpSpPr/>
          <p:nvPr/>
        </p:nvGrpSpPr>
        <p:grpSpPr>
          <a:xfrm>
            <a:off x="8385611" y="4286809"/>
            <a:ext cx="3016800" cy="923331"/>
            <a:chOff x="819819" y="3646109"/>
            <a:chExt cx="1906666" cy="923331"/>
          </a:xfrm>
          <a:noFill/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045A790-1996-4550-ADD8-00965243BA9C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B7B833D-438D-49D3-9F09-00F9C6509757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CA02AB9-3DA7-4C16-B2F5-97EED4EC6446}"/>
              </a:ext>
            </a:extLst>
          </p:cNvPr>
          <p:cNvGrpSpPr/>
          <p:nvPr/>
        </p:nvGrpSpPr>
        <p:grpSpPr>
          <a:xfrm>
            <a:off x="7993070" y="2578147"/>
            <a:ext cx="3016800" cy="923331"/>
            <a:chOff x="819819" y="3646109"/>
            <a:chExt cx="1906666" cy="923331"/>
          </a:xfrm>
          <a:noFill/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83077A7-38F8-4F1D-934D-1511FB613584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D8EFCC3-2CF4-4BA4-86D6-5415B88BDAB6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1" name="Isosceles Triangle 51">
            <a:extLst>
              <a:ext uri="{FF2B5EF4-FFF2-40B4-BE49-F238E27FC236}">
                <a16:creationId xmlns:a16="http://schemas.microsoft.com/office/drawing/2014/main" id="{B8EE956F-D0F4-4889-93BB-78881185B4D5}"/>
              </a:ext>
            </a:extLst>
          </p:cNvPr>
          <p:cNvSpPr/>
          <p:nvPr/>
        </p:nvSpPr>
        <p:spPr>
          <a:xfrm>
            <a:off x="7546886" y="4459560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2" name="Rectangle 15">
            <a:extLst>
              <a:ext uri="{FF2B5EF4-FFF2-40B4-BE49-F238E27FC236}">
                <a16:creationId xmlns:a16="http://schemas.microsoft.com/office/drawing/2014/main" id="{CF3235F3-0FA7-485B-8B7B-D5FB7A46DC3F}"/>
              </a:ext>
            </a:extLst>
          </p:cNvPr>
          <p:cNvSpPr/>
          <p:nvPr/>
        </p:nvSpPr>
        <p:spPr>
          <a:xfrm rot="5400000">
            <a:off x="4289973" y="3790059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3" name="Rounded Rectangle 32">
            <a:extLst>
              <a:ext uri="{FF2B5EF4-FFF2-40B4-BE49-F238E27FC236}">
                <a16:creationId xmlns:a16="http://schemas.microsoft.com/office/drawing/2014/main" id="{65B49244-DCC8-41A5-AA8D-8B9FB451E41B}"/>
              </a:ext>
            </a:extLst>
          </p:cNvPr>
          <p:cNvSpPr/>
          <p:nvPr/>
        </p:nvSpPr>
        <p:spPr>
          <a:xfrm>
            <a:off x="7181410" y="2621209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4" name="Rounded Rectangle 5">
            <a:extLst>
              <a:ext uri="{FF2B5EF4-FFF2-40B4-BE49-F238E27FC236}">
                <a16:creationId xmlns:a16="http://schemas.microsoft.com/office/drawing/2014/main" id="{160FEF58-47F2-4DE2-8054-5F337778589B}"/>
              </a:ext>
            </a:extLst>
          </p:cNvPr>
          <p:cNvSpPr/>
          <p:nvPr/>
        </p:nvSpPr>
        <p:spPr>
          <a:xfrm flipH="1">
            <a:off x="5481118" y="537531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5" name="Rectangle 16">
            <a:extLst>
              <a:ext uri="{FF2B5EF4-FFF2-40B4-BE49-F238E27FC236}">
                <a16:creationId xmlns:a16="http://schemas.microsoft.com/office/drawing/2014/main" id="{D04B8C5B-B6F8-433D-8D4E-9C8BC4C0F127}"/>
              </a:ext>
            </a:extLst>
          </p:cNvPr>
          <p:cNvSpPr/>
          <p:nvPr/>
        </p:nvSpPr>
        <p:spPr>
          <a:xfrm>
            <a:off x="5168698" y="2284284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3335737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8">
            <a:extLst>
              <a:ext uri="{FF2B5EF4-FFF2-40B4-BE49-F238E27FC236}">
                <a16:creationId xmlns:a16="http://schemas.microsoft.com/office/drawing/2014/main" id="{B81961AF-D7B8-473D-8463-5965B61996C0}"/>
              </a:ext>
            </a:extLst>
          </p:cNvPr>
          <p:cNvGrpSpPr/>
          <p:nvPr/>
        </p:nvGrpSpPr>
        <p:grpSpPr>
          <a:xfrm>
            <a:off x="923108" y="2034749"/>
            <a:ext cx="10345786" cy="3812360"/>
            <a:chOff x="923107" y="2034749"/>
            <a:chExt cx="10345786" cy="381236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8675AFA-61AC-41BB-8267-1DDBA91298D5}"/>
                </a:ext>
              </a:extLst>
            </p:cNvPr>
            <p:cNvSpPr/>
            <p:nvPr/>
          </p:nvSpPr>
          <p:spPr>
            <a:xfrm>
              <a:off x="923107" y="2034749"/>
              <a:ext cx="10345786" cy="38123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ounded Rectangle 9">
              <a:extLst>
                <a:ext uri="{FF2B5EF4-FFF2-40B4-BE49-F238E27FC236}">
                  <a16:creationId xmlns:a16="http://schemas.microsoft.com/office/drawing/2014/main" id="{AC66504D-2005-406C-865F-D0DE899D5D71}"/>
                </a:ext>
              </a:extLst>
            </p:cNvPr>
            <p:cNvSpPr/>
            <p:nvPr/>
          </p:nvSpPr>
          <p:spPr>
            <a:xfrm>
              <a:off x="1285688" y="3014577"/>
              <a:ext cx="9677005" cy="2382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reflection blurRad="6350" stA="50000" endA="300" endPos="5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" name="Rounded Rectangle 10">
              <a:extLst>
                <a:ext uri="{FF2B5EF4-FFF2-40B4-BE49-F238E27FC236}">
                  <a16:creationId xmlns:a16="http://schemas.microsoft.com/office/drawing/2014/main" id="{23B6FCE3-6A4C-4D0B-82C7-B025ADA1598B}"/>
                </a:ext>
              </a:extLst>
            </p:cNvPr>
            <p:cNvSpPr/>
            <p:nvPr/>
          </p:nvSpPr>
          <p:spPr>
            <a:xfrm>
              <a:off x="1285688" y="3491122"/>
              <a:ext cx="9677005" cy="2382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reflection blurRad="6350" stA="50000" endA="300" endPos="5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" name="Rounded Rectangle 11">
              <a:extLst>
                <a:ext uri="{FF2B5EF4-FFF2-40B4-BE49-F238E27FC236}">
                  <a16:creationId xmlns:a16="http://schemas.microsoft.com/office/drawing/2014/main" id="{9BF0B95F-96EC-4620-A970-F9FD0508120B}"/>
                </a:ext>
              </a:extLst>
            </p:cNvPr>
            <p:cNvSpPr/>
            <p:nvPr/>
          </p:nvSpPr>
          <p:spPr>
            <a:xfrm>
              <a:off x="1285688" y="3967667"/>
              <a:ext cx="9677005" cy="2382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reflection blurRad="6350" stA="50000" endA="300" endPos="5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" name="Rounded Rectangle 12">
              <a:extLst>
                <a:ext uri="{FF2B5EF4-FFF2-40B4-BE49-F238E27FC236}">
                  <a16:creationId xmlns:a16="http://schemas.microsoft.com/office/drawing/2014/main" id="{1DBCAA69-18A6-468F-B4AD-350B44F0F124}"/>
                </a:ext>
              </a:extLst>
            </p:cNvPr>
            <p:cNvSpPr/>
            <p:nvPr/>
          </p:nvSpPr>
          <p:spPr>
            <a:xfrm>
              <a:off x="1285688" y="4444212"/>
              <a:ext cx="9677005" cy="2382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reflection blurRad="6350" stA="50000" endA="300" endPos="5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" name="Rounded Rectangle 13">
              <a:extLst>
                <a:ext uri="{FF2B5EF4-FFF2-40B4-BE49-F238E27FC236}">
                  <a16:creationId xmlns:a16="http://schemas.microsoft.com/office/drawing/2014/main" id="{439816DF-76F8-4817-AC1C-C1A5F165388E}"/>
                </a:ext>
              </a:extLst>
            </p:cNvPr>
            <p:cNvSpPr/>
            <p:nvPr/>
          </p:nvSpPr>
          <p:spPr>
            <a:xfrm>
              <a:off x="1285688" y="4920757"/>
              <a:ext cx="9677005" cy="2382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reflection blurRad="6350" stA="50000" endA="300" endPos="5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" name="Rounded Rectangle 14">
              <a:extLst>
                <a:ext uri="{FF2B5EF4-FFF2-40B4-BE49-F238E27FC236}">
                  <a16:creationId xmlns:a16="http://schemas.microsoft.com/office/drawing/2014/main" id="{62FBC461-ADBA-41F5-964F-A1E52F5E15C1}"/>
                </a:ext>
              </a:extLst>
            </p:cNvPr>
            <p:cNvSpPr/>
            <p:nvPr/>
          </p:nvSpPr>
          <p:spPr>
            <a:xfrm>
              <a:off x="1285688" y="5397301"/>
              <a:ext cx="9677005" cy="2382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reflection blurRad="6350" stA="50000" endA="300" endPos="55000" dir="5400000" sy="-100000" algn="bl" rotWithShape="0"/>
            </a:effectLst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1" name="그룹 38">
            <a:extLst>
              <a:ext uri="{FF2B5EF4-FFF2-40B4-BE49-F238E27FC236}">
                <a16:creationId xmlns:a16="http://schemas.microsoft.com/office/drawing/2014/main" id="{AB0FAF0C-1567-48DC-85F9-C1C8648DA68D}"/>
              </a:ext>
            </a:extLst>
          </p:cNvPr>
          <p:cNvGrpSpPr/>
          <p:nvPr/>
        </p:nvGrpSpPr>
        <p:grpSpPr>
          <a:xfrm>
            <a:off x="3174158" y="1812690"/>
            <a:ext cx="8036926" cy="4263657"/>
            <a:chOff x="3174158" y="1812689"/>
            <a:chExt cx="8036926" cy="4263657"/>
          </a:xfrm>
        </p:grpSpPr>
        <p:sp>
          <p:nvSpPr>
            <p:cNvPr id="12" name="Rectangle 13">
              <a:extLst>
                <a:ext uri="{FF2B5EF4-FFF2-40B4-BE49-F238E27FC236}">
                  <a16:creationId xmlns:a16="http://schemas.microsoft.com/office/drawing/2014/main" id="{940C0A55-BB33-4DEB-952C-ED76442C4199}"/>
                </a:ext>
              </a:extLst>
            </p:cNvPr>
            <p:cNvSpPr/>
            <p:nvPr/>
          </p:nvSpPr>
          <p:spPr>
            <a:xfrm rot="16200000">
              <a:off x="4376082" y="610768"/>
              <a:ext cx="219887" cy="2623735"/>
            </a:xfrm>
            <a:custGeom>
              <a:avLst/>
              <a:gdLst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2020467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18097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23056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20002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581" h="2020467">
                  <a:moveTo>
                    <a:pt x="0" y="0"/>
                  </a:moveTo>
                  <a:lnTo>
                    <a:pt x="232581" y="200025"/>
                  </a:lnTo>
                  <a:lnTo>
                    <a:pt x="232581" y="1839492"/>
                  </a:lnTo>
                  <a:lnTo>
                    <a:pt x="0" y="2020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3" name="Rectangle 13">
              <a:extLst>
                <a:ext uri="{FF2B5EF4-FFF2-40B4-BE49-F238E27FC236}">
                  <a16:creationId xmlns:a16="http://schemas.microsoft.com/office/drawing/2014/main" id="{76131858-8B85-43D8-9E2F-90183A66301E}"/>
                </a:ext>
              </a:extLst>
            </p:cNvPr>
            <p:cNvSpPr/>
            <p:nvPr/>
          </p:nvSpPr>
          <p:spPr>
            <a:xfrm rot="16200000">
              <a:off x="7082677" y="610768"/>
              <a:ext cx="219887" cy="2623735"/>
            </a:xfrm>
            <a:custGeom>
              <a:avLst/>
              <a:gdLst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2020467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18097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23056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20002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581" h="2020467">
                  <a:moveTo>
                    <a:pt x="0" y="0"/>
                  </a:moveTo>
                  <a:lnTo>
                    <a:pt x="232581" y="200025"/>
                  </a:lnTo>
                  <a:lnTo>
                    <a:pt x="232581" y="1839492"/>
                  </a:lnTo>
                  <a:lnTo>
                    <a:pt x="0" y="2020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E9D9461-0221-4248-AB0E-F1BC4F51D75C}"/>
                </a:ext>
              </a:extLst>
            </p:cNvPr>
            <p:cNvSpPr/>
            <p:nvPr/>
          </p:nvSpPr>
          <p:spPr>
            <a:xfrm rot="16200000">
              <a:off x="9789273" y="610765"/>
              <a:ext cx="219887" cy="2623735"/>
            </a:xfrm>
            <a:custGeom>
              <a:avLst/>
              <a:gdLst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2020467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18097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23056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20002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581" h="2020467">
                  <a:moveTo>
                    <a:pt x="0" y="0"/>
                  </a:moveTo>
                  <a:lnTo>
                    <a:pt x="232581" y="200025"/>
                  </a:lnTo>
                  <a:lnTo>
                    <a:pt x="232581" y="1839492"/>
                  </a:lnTo>
                  <a:lnTo>
                    <a:pt x="0" y="2020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5" name="Rectangle 13">
              <a:extLst>
                <a:ext uri="{FF2B5EF4-FFF2-40B4-BE49-F238E27FC236}">
                  <a16:creationId xmlns:a16="http://schemas.microsoft.com/office/drawing/2014/main" id="{369CD30E-39F6-4DA2-9B8A-476E7131C247}"/>
                </a:ext>
              </a:extLst>
            </p:cNvPr>
            <p:cNvSpPr/>
            <p:nvPr/>
          </p:nvSpPr>
          <p:spPr>
            <a:xfrm rot="16200000" flipH="1">
              <a:off x="4376082" y="4647049"/>
              <a:ext cx="219887" cy="2623735"/>
            </a:xfrm>
            <a:custGeom>
              <a:avLst/>
              <a:gdLst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2020467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18097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23056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20002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581" h="2020467">
                  <a:moveTo>
                    <a:pt x="0" y="0"/>
                  </a:moveTo>
                  <a:lnTo>
                    <a:pt x="232581" y="200025"/>
                  </a:lnTo>
                  <a:lnTo>
                    <a:pt x="232581" y="1839492"/>
                  </a:lnTo>
                  <a:lnTo>
                    <a:pt x="0" y="2020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6" name="Rectangle 13">
              <a:extLst>
                <a:ext uri="{FF2B5EF4-FFF2-40B4-BE49-F238E27FC236}">
                  <a16:creationId xmlns:a16="http://schemas.microsoft.com/office/drawing/2014/main" id="{9125514A-8591-417D-B8CD-325FE7A3A2A0}"/>
                </a:ext>
              </a:extLst>
            </p:cNvPr>
            <p:cNvSpPr/>
            <p:nvPr/>
          </p:nvSpPr>
          <p:spPr>
            <a:xfrm rot="16200000" flipH="1">
              <a:off x="7082679" y="4647050"/>
              <a:ext cx="219887" cy="2623735"/>
            </a:xfrm>
            <a:custGeom>
              <a:avLst/>
              <a:gdLst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2020467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18097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23056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20002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581" h="2020467">
                  <a:moveTo>
                    <a:pt x="0" y="0"/>
                  </a:moveTo>
                  <a:lnTo>
                    <a:pt x="232581" y="200025"/>
                  </a:lnTo>
                  <a:lnTo>
                    <a:pt x="232581" y="1839492"/>
                  </a:lnTo>
                  <a:lnTo>
                    <a:pt x="0" y="2020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7" name="Rectangle 13">
              <a:extLst>
                <a:ext uri="{FF2B5EF4-FFF2-40B4-BE49-F238E27FC236}">
                  <a16:creationId xmlns:a16="http://schemas.microsoft.com/office/drawing/2014/main" id="{D96172CD-115B-4816-8772-9146838D8EBD}"/>
                </a:ext>
              </a:extLst>
            </p:cNvPr>
            <p:cNvSpPr/>
            <p:nvPr/>
          </p:nvSpPr>
          <p:spPr>
            <a:xfrm rot="16200000" flipH="1">
              <a:off x="9789273" y="4647053"/>
              <a:ext cx="219887" cy="2623735"/>
            </a:xfrm>
            <a:custGeom>
              <a:avLst/>
              <a:gdLst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2020467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0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18097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23056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  <a:gd name="connsiteX0" fmla="*/ 0 w 242106"/>
                <a:gd name="connsiteY0" fmla="*/ 0 h 2020467"/>
                <a:gd name="connsiteX1" fmla="*/ 242106 w 242106"/>
                <a:gd name="connsiteY1" fmla="*/ 200025 h 2020467"/>
                <a:gd name="connsiteX2" fmla="*/ 232581 w 242106"/>
                <a:gd name="connsiteY2" fmla="*/ 1839492 h 2020467"/>
                <a:gd name="connsiteX3" fmla="*/ 0 w 242106"/>
                <a:gd name="connsiteY3" fmla="*/ 2020467 h 2020467"/>
                <a:gd name="connsiteX4" fmla="*/ 0 w 242106"/>
                <a:gd name="connsiteY4" fmla="*/ 0 h 2020467"/>
                <a:gd name="connsiteX0" fmla="*/ 0 w 232581"/>
                <a:gd name="connsiteY0" fmla="*/ 0 h 2020467"/>
                <a:gd name="connsiteX1" fmla="*/ 232581 w 232581"/>
                <a:gd name="connsiteY1" fmla="*/ 200025 h 2020467"/>
                <a:gd name="connsiteX2" fmla="*/ 232581 w 232581"/>
                <a:gd name="connsiteY2" fmla="*/ 1839492 h 2020467"/>
                <a:gd name="connsiteX3" fmla="*/ 0 w 232581"/>
                <a:gd name="connsiteY3" fmla="*/ 2020467 h 2020467"/>
                <a:gd name="connsiteX4" fmla="*/ 0 w 232581"/>
                <a:gd name="connsiteY4" fmla="*/ 0 h 2020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581" h="2020467">
                  <a:moveTo>
                    <a:pt x="0" y="0"/>
                  </a:moveTo>
                  <a:lnTo>
                    <a:pt x="232581" y="200025"/>
                  </a:lnTo>
                  <a:lnTo>
                    <a:pt x="232581" y="1839492"/>
                  </a:lnTo>
                  <a:lnTo>
                    <a:pt x="0" y="2020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8" name="사각형: 둥근 위쪽 모서리 27">
              <a:extLst>
                <a:ext uri="{FF2B5EF4-FFF2-40B4-BE49-F238E27FC236}">
                  <a16:creationId xmlns:a16="http://schemas.microsoft.com/office/drawing/2014/main" id="{41B9C0BA-7CF1-426C-AA69-62EF3375D615}"/>
                </a:ext>
              </a:extLst>
            </p:cNvPr>
            <p:cNvSpPr/>
            <p:nvPr/>
          </p:nvSpPr>
          <p:spPr>
            <a:xfrm rot="10800000">
              <a:off x="3418868" y="1812689"/>
              <a:ext cx="2150685" cy="541004"/>
            </a:xfrm>
            <a:prstGeom prst="round2SameRect">
              <a:avLst>
                <a:gd name="adj1" fmla="val 31154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사각형: 둥근 위쪽 모서리 33">
              <a:extLst>
                <a:ext uri="{FF2B5EF4-FFF2-40B4-BE49-F238E27FC236}">
                  <a16:creationId xmlns:a16="http://schemas.microsoft.com/office/drawing/2014/main" id="{61AAA9A3-F286-46FC-ABAE-082A5939F670}"/>
                </a:ext>
              </a:extLst>
            </p:cNvPr>
            <p:cNvSpPr/>
            <p:nvPr/>
          </p:nvSpPr>
          <p:spPr>
            <a:xfrm rot="10800000">
              <a:off x="6129905" y="1812689"/>
              <a:ext cx="2150685" cy="541004"/>
            </a:xfrm>
            <a:prstGeom prst="round2SameRect">
              <a:avLst>
                <a:gd name="adj1" fmla="val 31154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사각형: 둥근 위쪽 모서리 34">
              <a:extLst>
                <a:ext uri="{FF2B5EF4-FFF2-40B4-BE49-F238E27FC236}">
                  <a16:creationId xmlns:a16="http://schemas.microsoft.com/office/drawing/2014/main" id="{70B38D1C-E6D4-4D29-8A1B-8C1A9D9C06A2}"/>
                </a:ext>
              </a:extLst>
            </p:cNvPr>
            <p:cNvSpPr/>
            <p:nvPr/>
          </p:nvSpPr>
          <p:spPr>
            <a:xfrm rot="10800000">
              <a:off x="8840943" y="1812690"/>
              <a:ext cx="2150685" cy="541004"/>
            </a:xfrm>
            <a:prstGeom prst="round2SameRect">
              <a:avLst>
                <a:gd name="adj1" fmla="val 31154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사각형: 둥근 위쪽 모서리 35">
              <a:extLst>
                <a:ext uri="{FF2B5EF4-FFF2-40B4-BE49-F238E27FC236}">
                  <a16:creationId xmlns:a16="http://schemas.microsoft.com/office/drawing/2014/main" id="{B644C770-FDEE-491B-9927-352F478DC611}"/>
                </a:ext>
              </a:extLst>
            </p:cNvPr>
            <p:cNvSpPr/>
            <p:nvPr/>
          </p:nvSpPr>
          <p:spPr>
            <a:xfrm>
              <a:off x="3418868" y="5535341"/>
              <a:ext cx="2150685" cy="541004"/>
            </a:xfrm>
            <a:prstGeom prst="round2SameRect">
              <a:avLst>
                <a:gd name="adj1" fmla="val 31154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사각형: 둥근 위쪽 모서리 36">
              <a:extLst>
                <a:ext uri="{FF2B5EF4-FFF2-40B4-BE49-F238E27FC236}">
                  <a16:creationId xmlns:a16="http://schemas.microsoft.com/office/drawing/2014/main" id="{1BF221BA-28EB-49D7-8C87-53A76A6DB74B}"/>
                </a:ext>
              </a:extLst>
            </p:cNvPr>
            <p:cNvSpPr/>
            <p:nvPr/>
          </p:nvSpPr>
          <p:spPr>
            <a:xfrm>
              <a:off x="6129905" y="5535341"/>
              <a:ext cx="2150685" cy="541004"/>
            </a:xfrm>
            <a:prstGeom prst="round2SameRect">
              <a:avLst>
                <a:gd name="adj1" fmla="val 31154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사각형: 둥근 위쪽 모서리 37">
              <a:extLst>
                <a:ext uri="{FF2B5EF4-FFF2-40B4-BE49-F238E27FC236}">
                  <a16:creationId xmlns:a16="http://schemas.microsoft.com/office/drawing/2014/main" id="{A2B20C70-58F0-4252-A9B7-2E80C5794DA8}"/>
                </a:ext>
              </a:extLst>
            </p:cNvPr>
            <p:cNvSpPr/>
            <p:nvPr/>
          </p:nvSpPr>
          <p:spPr>
            <a:xfrm>
              <a:off x="8840943" y="5535342"/>
              <a:ext cx="2150685" cy="541004"/>
            </a:xfrm>
            <a:prstGeom prst="round2SameRect">
              <a:avLst>
                <a:gd name="adj1" fmla="val 31154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2FB79875-33E8-4DC2-B91C-DBDDA811CD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5683423"/>
              </p:ext>
            </p:extLst>
          </p:nvPr>
        </p:nvGraphicFramePr>
        <p:xfrm>
          <a:off x="888277" y="1689464"/>
          <a:ext cx="10380617" cy="444439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444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120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120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120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85965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841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247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247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247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247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247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1762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14599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aphic 41">
            <a:extLst>
              <a:ext uri="{FF2B5EF4-FFF2-40B4-BE49-F238E27FC236}">
                <a16:creationId xmlns:a16="http://schemas.microsoft.com/office/drawing/2014/main" id="{C6A6005F-F820-44BA-AB9E-6DFF794CC3AE}"/>
              </a:ext>
            </a:extLst>
          </p:cNvPr>
          <p:cNvGrpSpPr/>
          <p:nvPr/>
        </p:nvGrpSpPr>
        <p:grpSpPr>
          <a:xfrm rot="584804">
            <a:off x="2767702" y="959231"/>
            <a:ext cx="4061563" cy="1085418"/>
            <a:chOff x="837065" y="3215210"/>
            <a:chExt cx="5524500" cy="1476375"/>
          </a:xfrm>
          <a:solidFill>
            <a:schemeClr val="accent3"/>
          </a:solidFill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F68A551-70ED-4D50-AD93-1A8B55445ED0}"/>
                </a:ext>
              </a:extLst>
            </p:cNvPr>
            <p:cNvSpPr/>
            <p:nvPr/>
          </p:nvSpPr>
          <p:spPr>
            <a:xfrm>
              <a:off x="3514032" y="3259501"/>
              <a:ext cx="1504950" cy="1152525"/>
            </a:xfrm>
            <a:custGeom>
              <a:avLst/>
              <a:gdLst>
                <a:gd name="connsiteX0" fmla="*/ 614873 w 1504950"/>
                <a:gd name="connsiteY0" fmla="*/ 7144 h 1152525"/>
                <a:gd name="connsiteX1" fmla="*/ 621540 w 1504950"/>
                <a:gd name="connsiteY1" fmla="*/ 8096 h 1152525"/>
                <a:gd name="connsiteX2" fmla="*/ 626303 w 1504950"/>
                <a:gd name="connsiteY2" fmla="*/ 10954 h 1152525"/>
                <a:gd name="connsiteX3" fmla="*/ 631065 w 1504950"/>
                <a:gd name="connsiteY3" fmla="*/ 16669 h 1152525"/>
                <a:gd name="connsiteX4" fmla="*/ 643448 w 1504950"/>
                <a:gd name="connsiteY4" fmla="*/ 27146 h 1152525"/>
                <a:gd name="connsiteX5" fmla="*/ 645353 w 1504950"/>
                <a:gd name="connsiteY5" fmla="*/ 26194 h 1152525"/>
                <a:gd name="connsiteX6" fmla="*/ 646305 w 1504950"/>
                <a:gd name="connsiteY6" fmla="*/ 25241 h 1152525"/>
                <a:gd name="connsiteX7" fmla="*/ 649163 w 1504950"/>
                <a:gd name="connsiteY7" fmla="*/ 21431 h 1152525"/>
                <a:gd name="connsiteX8" fmla="*/ 662498 w 1504950"/>
                <a:gd name="connsiteY8" fmla="*/ 10954 h 1152525"/>
                <a:gd name="connsiteX9" fmla="*/ 670118 w 1504950"/>
                <a:gd name="connsiteY9" fmla="*/ 10954 h 1152525"/>
                <a:gd name="connsiteX10" fmla="*/ 672023 w 1504950"/>
                <a:gd name="connsiteY10" fmla="*/ 10954 h 1152525"/>
                <a:gd name="connsiteX11" fmla="*/ 677738 w 1504950"/>
                <a:gd name="connsiteY11" fmla="*/ 15716 h 1152525"/>
                <a:gd name="connsiteX12" fmla="*/ 678690 w 1504950"/>
                <a:gd name="connsiteY12" fmla="*/ 20479 h 1152525"/>
                <a:gd name="connsiteX13" fmla="*/ 676785 w 1504950"/>
                <a:gd name="connsiteY13" fmla="*/ 30004 h 1152525"/>
                <a:gd name="connsiteX14" fmla="*/ 670118 w 1504950"/>
                <a:gd name="connsiteY14" fmla="*/ 47149 h 1152525"/>
                <a:gd name="connsiteX15" fmla="*/ 669165 w 1504950"/>
                <a:gd name="connsiteY15" fmla="*/ 49054 h 1152525"/>
                <a:gd name="connsiteX16" fmla="*/ 666308 w 1504950"/>
                <a:gd name="connsiteY16" fmla="*/ 56674 h 1152525"/>
                <a:gd name="connsiteX17" fmla="*/ 651068 w 1504950"/>
                <a:gd name="connsiteY17" fmla="*/ 77629 h 1152525"/>
                <a:gd name="connsiteX18" fmla="*/ 638685 w 1504950"/>
                <a:gd name="connsiteY18" fmla="*/ 99536 h 1152525"/>
                <a:gd name="connsiteX19" fmla="*/ 635828 w 1504950"/>
                <a:gd name="connsiteY19" fmla="*/ 108109 h 1152525"/>
                <a:gd name="connsiteX20" fmla="*/ 633923 w 1504950"/>
                <a:gd name="connsiteY20" fmla="*/ 117634 h 1152525"/>
                <a:gd name="connsiteX21" fmla="*/ 632970 w 1504950"/>
                <a:gd name="connsiteY21" fmla="*/ 136684 h 1152525"/>
                <a:gd name="connsiteX22" fmla="*/ 632970 w 1504950"/>
                <a:gd name="connsiteY22" fmla="*/ 137636 h 1152525"/>
                <a:gd name="connsiteX23" fmla="*/ 631065 w 1504950"/>
                <a:gd name="connsiteY23" fmla="*/ 150019 h 1152525"/>
                <a:gd name="connsiteX24" fmla="*/ 629160 w 1504950"/>
                <a:gd name="connsiteY24" fmla="*/ 154781 h 1152525"/>
                <a:gd name="connsiteX25" fmla="*/ 626303 w 1504950"/>
                <a:gd name="connsiteY25" fmla="*/ 164306 h 1152525"/>
                <a:gd name="connsiteX26" fmla="*/ 624398 w 1504950"/>
                <a:gd name="connsiteY26" fmla="*/ 167164 h 1152525"/>
                <a:gd name="connsiteX27" fmla="*/ 629160 w 1504950"/>
                <a:gd name="connsiteY27" fmla="*/ 172879 h 1152525"/>
                <a:gd name="connsiteX28" fmla="*/ 632970 w 1504950"/>
                <a:gd name="connsiteY28" fmla="*/ 178594 h 1152525"/>
                <a:gd name="connsiteX29" fmla="*/ 639638 w 1504950"/>
                <a:gd name="connsiteY29" fmla="*/ 185261 h 1152525"/>
                <a:gd name="connsiteX30" fmla="*/ 648210 w 1504950"/>
                <a:gd name="connsiteY30" fmla="*/ 191929 h 1152525"/>
                <a:gd name="connsiteX31" fmla="*/ 652020 w 1504950"/>
                <a:gd name="connsiteY31" fmla="*/ 194786 h 1152525"/>
                <a:gd name="connsiteX32" fmla="*/ 658688 w 1504950"/>
                <a:gd name="connsiteY32" fmla="*/ 195739 h 1152525"/>
                <a:gd name="connsiteX33" fmla="*/ 669165 w 1504950"/>
                <a:gd name="connsiteY33" fmla="*/ 194786 h 1152525"/>
                <a:gd name="connsiteX34" fmla="*/ 678690 w 1504950"/>
                <a:gd name="connsiteY34" fmla="*/ 191929 h 1152525"/>
                <a:gd name="connsiteX35" fmla="*/ 681548 w 1504950"/>
                <a:gd name="connsiteY35" fmla="*/ 190976 h 1152525"/>
                <a:gd name="connsiteX36" fmla="*/ 686310 w 1504950"/>
                <a:gd name="connsiteY36" fmla="*/ 189071 h 1152525"/>
                <a:gd name="connsiteX37" fmla="*/ 691073 w 1504950"/>
                <a:gd name="connsiteY37" fmla="*/ 186214 h 1152525"/>
                <a:gd name="connsiteX38" fmla="*/ 696788 w 1504950"/>
                <a:gd name="connsiteY38" fmla="*/ 182404 h 1152525"/>
                <a:gd name="connsiteX39" fmla="*/ 702503 w 1504950"/>
                <a:gd name="connsiteY39" fmla="*/ 177641 h 1152525"/>
                <a:gd name="connsiteX40" fmla="*/ 706313 w 1504950"/>
                <a:gd name="connsiteY40" fmla="*/ 173831 h 1152525"/>
                <a:gd name="connsiteX41" fmla="*/ 713933 w 1504950"/>
                <a:gd name="connsiteY41" fmla="*/ 166211 h 1152525"/>
                <a:gd name="connsiteX42" fmla="*/ 728220 w 1504950"/>
                <a:gd name="connsiteY42" fmla="*/ 144304 h 1152525"/>
                <a:gd name="connsiteX43" fmla="*/ 730125 w 1504950"/>
                <a:gd name="connsiteY43" fmla="*/ 139541 h 1152525"/>
                <a:gd name="connsiteX44" fmla="*/ 732030 w 1504950"/>
                <a:gd name="connsiteY44" fmla="*/ 133826 h 1152525"/>
                <a:gd name="connsiteX45" fmla="*/ 737745 w 1504950"/>
                <a:gd name="connsiteY45" fmla="*/ 116681 h 1152525"/>
                <a:gd name="connsiteX46" fmla="*/ 742508 w 1504950"/>
                <a:gd name="connsiteY46" fmla="*/ 110014 h 1152525"/>
                <a:gd name="connsiteX47" fmla="*/ 744413 w 1504950"/>
                <a:gd name="connsiteY47" fmla="*/ 107156 h 1152525"/>
                <a:gd name="connsiteX48" fmla="*/ 749175 w 1504950"/>
                <a:gd name="connsiteY48" fmla="*/ 102394 h 1152525"/>
                <a:gd name="connsiteX49" fmla="*/ 753938 w 1504950"/>
                <a:gd name="connsiteY49" fmla="*/ 98584 h 1152525"/>
                <a:gd name="connsiteX50" fmla="*/ 760605 w 1504950"/>
                <a:gd name="connsiteY50" fmla="*/ 97631 h 1152525"/>
                <a:gd name="connsiteX51" fmla="*/ 762510 w 1504950"/>
                <a:gd name="connsiteY51" fmla="*/ 97631 h 1152525"/>
                <a:gd name="connsiteX52" fmla="*/ 764415 w 1504950"/>
                <a:gd name="connsiteY52" fmla="*/ 98584 h 1152525"/>
                <a:gd name="connsiteX53" fmla="*/ 766320 w 1504950"/>
                <a:gd name="connsiteY53" fmla="*/ 100489 h 1152525"/>
                <a:gd name="connsiteX54" fmla="*/ 767273 w 1504950"/>
                <a:gd name="connsiteY54" fmla="*/ 103346 h 1152525"/>
                <a:gd name="connsiteX55" fmla="*/ 768225 w 1504950"/>
                <a:gd name="connsiteY55" fmla="*/ 105251 h 1152525"/>
                <a:gd name="connsiteX56" fmla="*/ 766320 w 1504950"/>
                <a:gd name="connsiteY56" fmla="*/ 111919 h 1152525"/>
                <a:gd name="connsiteX57" fmla="*/ 757748 w 1504950"/>
                <a:gd name="connsiteY57" fmla="*/ 138589 h 1152525"/>
                <a:gd name="connsiteX58" fmla="*/ 753938 w 1504950"/>
                <a:gd name="connsiteY58" fmla="*/ 149066 h 1152525"/>
                <a:gd name="connsiteX59" fmla="*/ 753938 w 1504950"/>
                <a:gd name="connsiteY59" fmla="*/ 158591 h 1152525"/>
                <a:gd name="connsiteX60" fmla="*/ 755843 w 1504950"/>
                <a:gd name="connsiteY60" fmla="*/ 161449 h 1152525"/>
                <a:gd name="connsiteX61" fmla="*/ 759653 w 1504950"/>
                <a:gd name="connsiteY61" fmla="*/ 164306 h 1152525"/>
                <a:gd name="connsiteX62" fmla="*/ 764415 w 1504950"/>
                <a:gd name="connsiteY62" fmla="*/ 165259 h 1152525"/>
                <a:gd name="connsiteX63" fmla="*/ 772035 w 1504950"/>
                <a:gd name="connsiteY63" fmla="*/ 165259 h 1152525"/>
                <a:gd name="connsiteX64" fmla="*/ 781560 w 1504950"/>
                <a:gd name="connsiteY64" fmla="*/ 162401 h 1152525"/>
                <a:gd name="connsiteX65" fmla="*/ 800610 w 1504950"/>
                <a:gd name="connsiteY65" fmla="*/ 153829 h 1152525"/>
                <a:gd name="connsiteX66" fmla="*/ 816803 w 1504950"/>
                <a:gd name="connsiteY66" fmla="*/ 147161 h 1152525"/>
                <a:gd name="connsiteX67" fmla="*/ 820613 w 1504950"/>
                <a:gd name="connsiteY67" fmla="*/ 147161 h 1152525"/>
                <a:gd name="connsiteX68" fmla="*/ 823470 w 1504950"/>
                <a:gd name="connsiteY68" fmla="*/ 149066 h 1152525"/>
                <a:gd name="connsiteX69" fmla="*/ 825375 w 1504950"/>
                <a:gd name="connsiteY69" fmla="*/ 150971 h 1152525"/>
                <a:gd name="connsiteX70" fmla="*/ 825375 w 1504950"/>
                <a:gd name="connsiteY70" fmla="*/ 155734 h 1152525"/>
                <a:gd name="connsiteX71" fmla="*/ 823470 w 1504950"/>
                <a:gd name="connsiteY71" fmla="*/ 160496 h 1152525"/>
                <a:gd name="connsiteX72" fmla="*/ 823470 w 1504950"/>
                <a:gd name="connsiteY72" fmla="*/ 161449 h 1152525"/>
                <a:gd name="connsiteX73" fmla="*/ 821565 w 1504950"/>
                <a:gd name="connsiteY73" fmla="*/ 166211 h 1152525"/>
                <a:gd name="connsiteX74" fmla="*/ 821565 w 1504950"/>
                <a:gd name="connsiteY74" fmla="*/ 167164 h 1152525"/>
                <a:gd name="connsiteX75" fmla="*/ 820613 w 1504950"/>
                <a:gd name="connsiteY75" fmla="*/ 170021 h 1152525"/>
                <a:gd name="connsiteX76" fmla="*/ 817755 w 1504950"/>
                <a:gd name="connsiteY76" fmla="*/ 172879 h 1152525"/>
                <a:gd name="connsiteX77" fmla="*/ 814898 w 1504950"/>
                <a:gd name="connsiteY77" fmla="*/ 177641 h 1152525"/>
                <a:gd name="connsiteX78" fmla="*/ 811088 w 1504950"/>
                <a:gd name="connsiteY78" fmla="*/ 181451 h 1152525"/>
                <a:gd name="connsiteX79" fmla="*/ 803468 w 1504950"/>
                <a:gd name="connsiteY79" fmla="*/ 187166 h 1152525"/>
                <a:gd name="connsiteX80" fmla="*/ 792038 w 1504950"/>
                <a:gd name="connsiteY80" fmla="*/ 191929 h 1152525"/>
                <a:gd name="connsiteX81" fmla="*/ 779655 w 1504950"/>
                <a:gd name="connsiteY81" fmla="*/ 194786 h 1152525"/>
                <a:gd name="connsiteX82" fmla="*/ 775845 w 1504950"/>
                <a:gd name="connsiteY82" fmla="*/ 195739 h 1152525"/>
                <a:gd name="connsiteX83" fmla="*/ 767273 w 1504950"/>
                <a:gd name="connsiteY83" fmla="*/ 195739 h 1152525"/>
                <a:gd name="connsiteX84" fmla="*/ 756795 w 1504950"/>
                <a:gd name="connsiteY84" fmla="*/ 196691 h 1152525"/>
                <a:gd name="connsiteX85" fmla="*/ 747270 w 1504950"/>
                <a:gd name="connsiteY85" fmla="*/ 197644 h 1152525"/>
                <a:gd name="connsiteX86" fmla="*/ 739650 w 1504950"/>
                <a:gd name="connsiteY86" fmla="*/ 199549 h 1152525"/>
                <a:gd name="connsiteX87" fmla="*/ 732030 w 1504950"/>
                <a:gd name="connsiteY87" fmla="*/ 201454 h 1152525"/>
                <a:gd name="connsiteX88" fmla="*/ 723458 w 1504950"/>
                <a:gd name="connsiteY88" fmla="*/ 203359 h 1152525"/>
                <a:gd name="connsiteX89" fmla="*/ 698693 w 1504950"/>
                <a:gd name="connsiteY89" fmla="*/ 213836 h 1152525"/>
                <a:gd name="connsiteX90" fmla="*/ 674880 w 1504950"/>
                <a:gd name="connsiteY90" fmla="*/ 234791 h 1152525"/>
                <a:gd name="connsiteX91" fmla="*/ 671070 w 1504950"/>
                <a:gd name="connsiteY91" fmla="*/ 241459 h 1152525"/>
                <a:gd name="connsiteX92" fmla="*/ 668213 w 1504950"/>
                <a:gd name="connsiteY92" fmla="*/ 249079 h 1152525"/>
                <a:gd name="connsiteX93" fmla="*/ 666308 w 1504950"/>
                <a:gd name="connsiteY93" fmla="*/ 263366 h 1152525"/>
                <a:gd name="connsiteX94" fmla="*/ 664403 w 1504950"/>
                <a:gd name="connsiteY94" fmla="*/ 277654 h 1152525"/>
                <a:gd name="connsiteX95" fmla="*/ 663450 w 1504950"/>
                <a:gd name="connsiteY95" fmla="*/ 283369 h 1152525"/>
                <a:gd name="connsiteX96" fmla="*/ 659640 w 1504950"/>
                <a:gd name="connsiteY96" fmla="*/ 294799 h 1152525"/>
                <a:gd name="connsiteX97" fmla="*/ 658688 w 1504950"/>
                <a:gd name="connsiteY97" fmla="*/ 297656 h 1152525"/>
                <a:gd name="connsiteX98" fmla="*/ 633923 w 1504950"/>
                <a:gd name="connsiteY98" fmla="*/ 332899 h 1152525"/>
                <a:gd name="connsiteX99" fmla="*/ 622493 w 1504950"/>
                <a:gd name="connsiteY99" fmla="*/ 342424 h 1152525"/>
                <a:gd name="connsiteX100" fmla="*/ 610110 w 1504950"/>
                <a:gd name="connsiteY100" fmla="*/ 350996 h 1152525"/>
                <a:gd name="connsiteX101" fmla="*/ 574868 w 1504950"/>
                <a:gd name="connsiteY101" fmla="*/ 367189 h 1152525"/>
                <a:gd name="connsiteX102" fmla="*/ 552008 w 1504950"/>
                <a:gd name="connsiteY102" fmla="*/ 373856 h 1152525"/>
                <a:gd name="connsiteX103" fmla="*/ 470093 w 1504950"/>
                <a:gd name="connsiteY103" fmla="*/ 412909 h 1152525"/>
                <a:gd name="connsiteX104" fmla="*/ 468188 w 1504950"/>
                <a:gd name="connsiteY104" fmla="*/ 411004 h 1152525"/>
                <a:gd name="connsiteX105" fmla="*/ 468188 w 1504950"/>
                <a:gd name="connsiteY105" fmla="*/ 418624 h 1152525"/>
                <a:gd name="connsiteX106" fmla="*/ 513908 w 1504950"/>
                <a:gd name="connsiteY106" fmla="*/ 537686 h 1152525"/>
                <a:gd name="connsiteX107" fmla="*/ 600585 w 1504950"/>
                <a:gd name="connsiteY107" fmla="*/ 638651 h 1152525"/>
                <a:gd name="connsiteX108" fmla="*/ 680595 w 1504950"/>
                <a:gd name="connsiteY108" fmla="*/ 693896 h 1152525"/>
                <a:gd name="connsiteX109" fmla="*/ 793943 w 1504950"/>
                <a:gd name="connsiteY109" fmla="*/ 722471 h 1152525"/>
                <a:gd name="connsiteX110" fmla="*/ 831090 w 1504950"/>
                <a:gd name="connsiteY110" fmla="*/ 727234 h 1152525"/>
                <a:gd name="connsiteX111" fmla="*/ 899670 w 1504950"/>
                <a:gd name="connsiteY111" fmla="*/ 731044 h 1152525"/>
                <a:gd name="connsiteX112" fmla="*/ 1002540 w 1504950"/>
                <a:gd name="connsiteY112" fmla="*/ 736759 h 1152525"/>
                <a:gd name="connsiteX113" fmla="*/ 1051118 w 1504950"/>
                <a:gd name="connsiteY113" fmla="*/ 738664 h 1152525"/>
                <a:gd name="connsiteX114" fmla="*/ 1096838 w 1504950"/>
                <a:gd name="connsiteY114" fmla="*/ 681514 h 1152525"/>
                <a:gd name="connsiteX115" fmla="*/ 1126365 w 1504950"/>
                <a:gd name="connsiteY115" fmla="*/ 639604 h 1152525"/>
                <a:gd name="connsiteX116" fmla="*/ 1199708 w 1504950"/>
                <a:gd name="connsiteY116" fmla="*/ 612934 h 1152525"/>
                <a:gd name="connsiteX117" fmla="*/ 1183515 w 1504950"/>
                <a:gd name="connsiteY117" fmla="*/ 639604 h 1152525"/>
                <a:gd name="connsiteX118" fmla="*/ 1148273 w 1504950"/>
                <a:gd name="connsiteY118" fmla="*/ 692944 h 1152525"/>
                <a:gd name="connsiteX119" fmla="*/ 1143510 w 1504950"/>
                <a:gd name="connsiteY119" fmla="*/ 708184 h 1152525"/>
                <a:gd name="connsiteX120" fmla="*/ 1135890 w 1504950"/>
                <a:gd name="connsiteY120" fmla="*/ 781526 h 1152525"/>
                <a:gd name="connsiteX121" fmla="*/ 1137795 w 1504950"/>
                <a:gd name="connsiteY121" fmla="*/ 853916 h 1152525"/>
                <a:gd name="connsiteX122" fmla="*/ 1153035 w 1504950"/>
                <a:gd name="connsiteY122" fmla="*/ 935831 h 1152525"/>
                <a:gd name="connsiteX123" fmla="*/ 1241618 w 1504950"/>
                <a:gd name="connsiteY123" fmla="*/ 954881 h 1152525"/>
                <a:gd name="connsiteX124" fmla="*/ 1278765 w 1504950"/>
                <a:gd name="connsiteY124" fmla="*/ 977741 h 1152525"/>
                <a:gd name="connsiteX125" fmla="*/ 1320675 w 1504950"/>
                <a:gd name="connsiteY125" fmla="*/ 1014889 h 1152525"/>
                <a:gd name="connsiteX126" fmla="*/ 1428308 w 1504950"/>
                <a:gd name="connsiteY126" fmla="*/ 1057751 h 1152525"/>
                <a:gd name="connsiteX127" fmla="*/ 1454978 w 1504950"/>
                <a:gd name="connsiteY127" fmla="*/ 1061561 h 1152525"/>
                <a:gd name="connsiteX128" fmla="*/ 1499745 w 1504950"/>
                <a:gd name="connsiteY128" fmla="*/ 1095851 h 1152525"/>
                <a:gd name="connsiteX129" fmla="*/ 1476885 w 1504950"/>
                <a:gd name="connsiteY129" fmla="*/ 1103471 h 1152525"/>
                <a:gd name="connsiteX130" fmla="*/ 1456883 w 1504950"/>
                <a:gd name="connsiteY130" fmla="*/ 1107281 h 1152525"/>
                <a:gd name="connsiteX131" fmla="*/ 1463550 w 1504950"/>
                <a:gd name="connsiteY131" fmla="*/ 1123474 h 1152525"/>
                <a:gd name="connsiteX132" fmla="*/ 1457835 w 1504950"/>
                <a:gd name="connsiteY132" fmla="*/ 1144429 h 1152525"/>
                <a:gd name="connsiteX133" fmla="*/ 1438785 w 1504950"/>
                <a:gd name="connsiteY133" fmla="*/ 1148239 h 1152525"/>
                <a:gd name="connsiteX134" fmla="*/ 1428308 w 1504950"/>
                <a:gd name="connsiteY134" fmla="*/ 1149191 h 1152525"/>
                <a:gd name="connsiteX135" fmla="*/ 1411163 w 1504950"/>
                <a:gd name="connsiteY135" fmla="*/ 1142524 h 1152525"/>
                <a:gd name="connsiteX136" fmla="*/ 1381635 w 1504950"/>
                <a:gd name="connsiteY136" fmla="*/ 1128236 h 1152525"/>
                <a:gd name="connsiteX137" fmla="*/ 1298768 w 1504950"/>
                <a:gd name="connsiteY137" fmla="*/ 1075849 h 1152525"/>
                <a:gd name="connsiteX138" fmla="*/ 1256858 w 1504950"/>
                <a:gd name="connsiteY138" fmla="*/ 1047274 h 1152525"/>
                <a:gd name="connsiteX139" fmla="*/ 1179705 w 1504950"/>
                <a:gd name="connsiteY139" fmla="*/ 1032986 h 1152525"/>
                <a:gd name="connsiteX140" fmla="*/ 1113030 w 1504950"/>
                <a:gd name="connsiteY140" fmla="*/ 1038701 h 1152525"/>
                <a:gd name="connsiteX141" fmla="*/ 972060 w 1504950"/>
                <a:gd name="connsiteY141" fmla="*/ 992981 h 1152525"/>
                <a:gd name="connsiteX142" fmla="*/ 840615 w 1504950"/>
                <a:gd name="connsiteY142" fmla="*/ 952024 h 1152525"/>
                <a:gd name="connsiteX143" fmla="*/ 789180 w 1504950"/>
                <a:gd name="connsiteY143" fmla="*/ 961549 h 1152525"/>
                <a:gd name="connsiteX144" fmla="*/ 772988 w 1504950"/>
                <a:gd name="connsiteY144" fmla="*/ 966311 h 1152525"/>
                <a:gd name="connsiteX145" fmla="*/ 696788 w 1504950"/>
                <a:gd name="connsiteY145" fmla="*/ 960596 h 1152525"/>
                <a:gd name="connsiteX146" fmla="*/ 572963 w 1504950"/>
                <a:gd name="connsiteY146" fmla="*/ 925354 h 1152525"/>
                <a:gd name="connsiteX147" fmla="*/ 539625 w 1504950"/>
                <a:gd name="connsiteY147" fmla="*/ 916781 h 1152525"/>
                <a:gd name="connsiteX148" fmla="*/ 519623 w 1504950"/>
                <a:gd name="connsiteY148" fmla="*/ 910114 h 1152525"/>
                <a:gd name="connsiteX149" fmla="*/ 475808 w 1504950"/>
                <a:gd name="connsiteY149" fmla="*/ 911066 h 1152525"/>
                <a:gd name="connsiteX150" fmla="*/ 364365 w 1504950"/>
                <a:gd name="connsiteY150" fmla="*/ 894874 h 1152525"/>
                <a:gd name="connsiteX151" fmla="*/ 221490 w 1504950"/>
                <a:gd name="connsiteY151" fmla="*/ 929164 h 1152525"/>
                <a:gd name="connsiteX152" fmla="*/ 176723 w 1504950"/>
                <a:gd name="connsiteY152" fmla="*/ 961549 h 1152525"/>
                <a:gd name="connsiteX153" fmla="*/ 153863 w 1504950"/>
                <a:gd name="connsiteY153" fmla="*/ 984409 h 1152525"/>
                <a:gd name="connsiteX154" fmla="*/ 102428 w 1504950"/>
                <a:gd name="connsiteY154" fmla="*/ 1012984 h 1152525"/>
                <a:gd name="connsiteX155" fmla="*/ 69090 w 1504950"/>
                <a:gd name="connsiteY155" fmla="*/ 1019651 h 1152525"/>
                <a:gd name="connsiteX156" fmla="*/ 85283 w 1504950"/>
                <a:gd name="connsiteY156" fmla="*/ 995839 h 1152525"/>
                <a:gd name="connsiteX157" fmla="*/ 111000 w 1504950"/>
                <a:gd name="connsiteY157" fmla="*/ 967264 h 1152525"/>
                <a:gd name="connsiteX158" fmla="*/ 132908 w 1504950"/>
                <a:gd name="connsiteY158" fmla="*/ 945356 h 1152525"/>
                <a:gd name="connsiteX159" fmla="*/ 172913 w 1504950"/>
                <a:gd name="connsiteY159" fmla="*/ 912019 h 1152525"/>
                <a:gd name="connsiteX160" fmla="*/ 198630 w 1504950"/>
                <a:gd name="connsiteY160" fmla="*/ 892969 h 1152525"/>
                <a:gd name="connsiteX161" fmla="*/ 144338 w 1504950"/>
                <a:gd name="connsiteY161" fmla="*/ 908209 h 1152525"/>
                <a:gd name="connsiteX162" fmla="*/ 30990 w 1504950"/>
                <a:gd name="connsiteY162" fmla="*/ 932021 h 1152525"/>
                <a:gd name="connsiteX163" fmla="*/ 7178 w 1504950"/>
                <a:gd name="connsiteY163" fmla="*/ 924401 h 1152525"/>
                <a:gd name="connsiteX164" fmla="*/ 123383 w 1504950"/>
                <a:gd name="connsiteY164" fmla="*/ 878681 h 1152525"/>
                <a:gd name="connsiteX165" fmla="*/ 245303 w 1504950"/>
                <a:gd name="connsiteY165" fmla="*/ 839629 h 1152525"/>
                <a:gd name="connsiteX166" fmla="*/ 362460 w 1504950"/>
                <a:gd name="connsiteY166" fmla="*/ 826294 h 1152525"/>
                <a:gd name="connsiteX167" fmla="*/ 405323 w 1504950"/>
                <a:gd name="connsiteY167" fmla="*/ 820579 h 1152525"/>
                <a:gd name="connsiteX168" fmla="*/ 401513 w 1504950"/>
                <a:gd name="connsiteY168" fmla="*/ 768191 h 1152525"/>
                <a:gd name="connsiteX169" fmla="*/ 381510 w 1504950"/>
                <a:gd name="connsiteY169" fmla="*/ 731044 h 1152525"/>
                <a:gd name="connsiteX170" fmla="*/ 361508 w 1504950"/>
                <a:gd name="connsiteY170" fmla="*/ 704374 h 1152525"/>
                <a:gd name="connsiteX171" fmla="*/ 350078 w 1504950"/>
                <a:gd name="connsiteY171" fmla="*/ 612934 h 1152525"/>
                <a:gd name="connsiteX172" fmla="*/ 354840 w 1504950"/>
                <a:gd name="connsiteY172" fmla="*/ 546259 h 1152525"/>
                <a:gd name="connsiteX173" fmla="*/ 335790 w 1504950"/>
                <a:gd name="connsiteY173" fmla="*/ 522446 h 1152525"/>
                <a:gd name="connsiteX174" fmla="*/ 249113 w 1504950"/>
                <a:gd name="connsiteY174" fmla="*/ 499586 h 1152525"/>
                <a:gd name="connsiteX175" fmla="*/ 232920 w 1504950"/>
                <a:gd name="connsiteY175" fmla="*/ 476726 h 1152525"/>
                <a:gd name="connsiteX176" fmla="*/ 274830 w 1504950"/>
                <a:gd name="connsiteY176" fmla="*/ 442436 h 1152525"/>
                <a:gd name="connsiteX177" fmla="*/ 356745 w 1504950"/>
                <a:gd name="connsiteY177" fmla="*/ 417671 h 1152525"/>
                <a:gd name="connsiteX178" fmla="*/ 345315 w 1504950"/>
                <a:gd name="connsiteY178" fmla="*/ 413861 h 1152525"/>
                <a:gd name="connsiteX179" fmla="*/ 295785 w 1504950"/>
                <a:gd name="connsiteY179" fmla="*/ 405289 h 1152525"/>
                <a:gd name="connsiteX180" fmla="*/ 267210 w 1504950"/>
                <a:gd name="connsiteY180" fmla="*/ 400526 h 1152525"/>
                <a:gd name="connsiteX181" fmla="*/ 244350 w 1504950"/>
                <a:gd name="connsiteY181" fmla="*/ 393859 h 1152525"/>
                <a:gd name="connsiteX182" fmla="*/ 230063 w 1504950"/>
                <a:gd name="connsiteY182" fmla="*/ 386239 h 1152525"/>
                <a:gd name="connsiteX183" fmla="*/ 227205 w 1504950"/>
                <a:gd name="connsiteY183" fmla="*/ 375761 h 1152525"/>
                <a:gd name="connsiteX184" fmla="*/ 235778 w 1504950"/>
                <a:gd name="connsiteY184" fmla="*/ 369094 h 1152525"/>
                <a:gd name="connsiteX185" fmla="*/ 251018 w 1504950"/>
                <a:gd name="connsiteY185" fmla="*/ 370999 h 1152525"/>
                <a:gd name="connsiteX186" fmla="*/ 246255 w 1504950"/>
                <a:gd name="connsiteY186" fmla="*/ 361474 h 1152525"/>
                <a:gd name="connsiteX187" fmla="*/ 242445 w 1504950"/>
                <a:gd name="connsiteY187" fmla="*/ 350996 h 1152525"/>
                <a:gd name="connsiteX188" fmla="*/ 240540 w 1504950"/>
                <a:gd name="connsiteY188" fmla="*/ 340519 h 1152525"/>
                <a:gd name="connsiteX189" fmla="*/ 236730 w 1504950"/>
                <a:gd name="connsiteY189" fmla="*/ 298609 h 1152525"/>
                <a:gd name="connsiteX190" fmla="*/ 229110 w 1504950"/>
                <a:gd name="connsiteY190" fmla="*/ 288131 h 1152525"/>
                <a:gd name="connsiteX191" fmla="*/ 225300 w 1504950"/>
                <a:gd name="connsiteY191" fmla="*/ 278606 h 1152525"/>
                <a:gd name="connsiteX192" fmla="*/ 231015 w 1504950"/>
                <a:gd name="connsiteY192" fmla="*/ 270034 h 1152525"/>
                <a:gd name="connsiteX193" fmla="*/ 241493 w 1504950"/>
                <a:gd name="connsiteY193" fmla="*/ 271939 h 1152525"/>
                <a:gd name="connsiteX194" fmla="*/ 253875 w 1504950"/>
                <a:gd name="connsiteY194" fmla="*/ 280511 h 1152525"/>
                <a:gd name="connsiteX195" fmla="*/ 268163 w 1504950"/>
                <a:gd name="connsiteY195" fmla="*/ 288131 h 1152525"/>
                <a:gd name="connsiteX196" fmla="*/ 279593 w 1504950"/>
                <a:gd name="connsiteY196" fmla="*/ 290989 h 1152525"/>
                <a:gd name="connsiteX197" fmla="*/ 274830 w 1504950"/>
                <a:gd name="connsiteY197" fmla="*/ 284321 h 1152525"/>
                <a:gd name="connsiteX198" fmla="*/ 271020 w 1504950"/>
                <a:gd name="connsiteY198" fmla="*/ 273844 h 1152525"/>
                <a:gd name="connsiteX199" fmla="*/ 266258 w 1504950"/>
                <a:gd name="connsiteY199" fmla="*/ 259556 h 1152525"/>
                <a:gd name="connsiteX200" fmla="*/ 264353 w 1504950"/>
                <a:gd name="connsiteY200" fmla="*/ 252889 h 1152525"/>
                <a:gd name="connsiteX201" fmla="*/ 269115 w 1504950"/>
                <a:gd name="connsiteY201" fmla="*/ 244316 h 1152525"/>
                <a:gd name="connsiteX202" fmla="*/ 277688 w 1504950"/>
                <a:gd name="connsiteY202" fmla="*/ 245269 h 1152525"/>
                <a:gd name="connsiteX203" fmla="*/ 286260 w 1504950"/>
                <a:gd name="connsiteY203" fmla="*/ 253841 h 1152525"/>
                <a:gd name="connsiteX204" fmla="*/ 295785 w 1504950"/>
                <a:gd name="connsiteY204" fmla="*/ 269081 h 1152525"/>
                <a:gd name="connsiteX205" fmla="*/ 307215 w 1504950"/>
                <a:gd name="connsiteY205" fmla="*/ 284321 h 1152525"/>
                <a:gd name="connsiteX206" fmla="*/ 328170 w 1504950"/>
                <a:gd name="connsiteY206" fmla="*/ 305276 h 1152525"/>
                <a:gd name="connsiteX207" fmla="*/ 349125 w 1504950"/>
                <a:gd name="connsiteY207" fmla="*/ 318611 h 1152525"/>
                <a:gd name="connsiteX208" fmla="*/ 351983 w 1504950"/>
                <a:gd name="connsiteY208" fmla="*/ 319564 h 1152525"/>
                <a:gd name="connsiteX209" fmla="*/ 362460 w 1504950"/>
                <a:gd name="connsiteY209" fmla="*/ 316706 h 1152525"/>
                <a:gd name="connsiteX210" fmla="*/ 364365 w 1504950"/>
                <a:gd name="connsiteY210" fmla="*/ 313849 h 1152525"/>
                <a:gd name="connsiteX211" fmla="*/ 364365 w 1504950"/>
                <a:gd name="connsiteY211" fmla="*/ 309086 h 1152525"/>
                <a:gd name="connsiteX212" fmla="*/ 365318 w 1504950"/>
                <a:gd name="connsiteY212" fmla="*/ 292894 h 1152525"/>
                <a:gd name="connsiteX213" fmla="*/ 372938 w 1504950"/>
                <a:gd name="connsiteY213" fmla="*/ 276701 h 1152525"/>
                <a:gd name="connsiteX214" fmla="*/ 385320 w 1504950"/>
                <a:gd name="connsiteY214" fmla="*/ 276701 h 1152525"/>
                <a:gd name="connsiteX215" fmla="*/ 388178 w 1504950"/>
                <a:gd name="connsiteY215" fmla="*/ 285274 h 1152525"/>
                <a:gd name="connsiteX216" fmla="*/ 387225 w 1504950"/>
                <a:gd name="connsiteY216" fmla="*/ 334804 h 1152525"/>
                <a:gd name="connsiteX217" fmla="*/ 446280 w 1504950"/>
                <a:gd name="connsiteY217" fmla="*/ 355759 h 1152525"/>
                <a:gd name="connsiteX218" fmla="*/ 455805 w 1504950"/>
                <a:gd name="connsiteY218" fmla="*/ 350996 h 1152525"/>
                <a:gd name="connsiteX219" fmla="*/ 470093 w 1504950"/>
                <a:gd name="connsiteY219" fmla="*/ 339566 h 1152525"/>
                <a:gd name="connsiteX220" fmla="*/ 501525 w 1504950"/>
                <a:gd name="connsiteY220" fmla="*/ 309086 h 1152525"/>
                <a:gd name="connsiteX221" fmla="*/ 516765 w 1504950"/>
                <a:gd name="connsiteY221" fmla="*/ 283369 h 1152525"/>
                <a:gd name="connsiteX222" fmla="*/ 517718 w 1504950"/>
                <a:gd name="connsiteY222" fmla="*/ 281464 h 1152525"/>
                <a:gd name="connsiteX223" fmla="*/ 522480 w 1504950"/>
                <a:gd name="connsiteY223" fmla="*/ 262414 h 1152525"/>
                <a:gd name="connsiteX224" fmla="*/ 518670 w 1504950"/>
                <a:gd name="connsiteY224" fmla="*/ 243364 h 1152525"/>
                <a:gd name="connsiteX225" fmla="*/ 511050 w 1504950"/>
                <a:gd name="connsiteY225" fmla="*/ 229076 h 1152525"/>
                <a:gd name="connsiteX226" fmla="*/ 496763 w 1504950"/>
                <a:gd name="connsiteY226" fmla="*/ 210979 h 1152525"/>
                <a:gd name="connsiteX227" fmla="*/ 476760 w 1504950"/>
                <a:gd name="connsiteY227" fmla="*/ 198596 h 1152525"/>
                <a:gd name="connsiteX228" fmla="*/ 457710 w 1504950"/>
                <a:gd name="connsiteY228" fmla="*/ 190024 h 1152525"/>
                <a:gd name="connsiteX229" fmla="*/ 448185 w 1504950"/>
                <a:gd name="connsiteY229" fmla="*/ 186214 h 1152525"/>
                <a:gd name="connsiteX230" fmla="*/ 433898 w 1504950"/>
                <a:gd name="connsiteY230" fmla="*/ 181451 h 1152525"/>
                <a:gd name="connsiteX231" fmla="*/ 411038 w 1504950"/>
                <a:gd name="connsiteY231" fmla="*/ 174784 h 1152525"/>
                <a:gd name="connsiteX232" fmla="*/ 400560 w 1504950"/>
                <a:gd name="connsiteY232" fmla="*/ 171926 h 1152525"/>
                <a:gd name="connsiteX233" fmla="*/ 387225 w 1504950"/>
                <a:gd name="connsiteY233" fmla="*/ 163354 h 1152525"/>
                <a:gd name="connsiteX234" fmla="*/ 385320 w 1504950"/>
                <a:gd name="connsiteY234" fmla="*/ 153829 h 1152525"/>
                <a:gd name="connsiteX235" fmla="*/ 395798 w 1504950"/>
                <a:gd name="connsiteY235" fmla="*/ 145256 h 1152525"/>
                <a:gd name="connsiteX236" fmla="*/ 411038 w 1504950"/>
                <a:gd name="connsiteY236" fmla="*/ 144304 h 1152525"/>
                <a:gd name="connsiteX237" fmla="*/ 428183 w 1504950"/>
                <a:gd name="connsiteY237" fmla="*/ 148114 h 1152525"/>
                <a:gd name="connsiteX238" fmla="*/ 467235 w 1504950"/>
                <a:gd name="connsiteY238" fmla="*/ 131921 h 1152525"/>
                <a:gd name="connsiteX239" fmla="*/ 464378 w 1504950"/>
                <a:gd name="connsiteY239" fmla="*/ 123349 h 1152525"/>
                <a:gd name="connsiteX240" fmla="*/ 459615 w 1504950"/>
                <a:gd name="connsiteY240" fmla="*/ 93821 h 1152525"/>
                <a:gd name="connsiteX241" fmla="*/ 465330 w 1504950"/>
                <a:gd name="connsiteY241" fmla="*/ 85249 h 1152525"/>
                <a:gd name="connsiteX242" fmla="*/ 473903 w 1504950"/>
                <a:gd name="connsiteY242" fmla="*/ 85249 h 1152525"/>
                <a:gd name="connsiteX243" fmla="*/ 480570 w 1504950"/>
                <a:gd name="connsiteY243" fmla="*/ 90964 h 1152525"/>
                <a:gd name="connsiteX244" fmla="*/ 484380 w 1504950"/>
                <a:gd name="connsiteY244" fmla="*/ 101441 h 1152525"/>
                <a:gd name="connsiteX245" fmla="*/ 490095 w 1504950"/>
                <a:gd name="connsiteY245" fmla="*/ 114776 h 1152525"/>
                <a:gd name="connsiteX246" fmla="*/ 496763 w 1504950"/>
                <a:gd name="connsiteY246" fmla="*/ 126206 h 1152525"/>
                <a:gd name="connsiteX247" fmla="*/ 501525 w 1504950"/>
                <a:gd name="connsiteY247" fmla="*/ 132874 h 1152525"/>
                <a:gd name="connsiteX248" fmla="*/ 505335 w 1504950"/>
                <a:gd name="connsiteY248" fmla="*/ 132874 h 1152525"/>
                <a:gd name="connsiteX249" fmla="*/ 512003 w 1504950"/>
                <a:gd name="connsiteY249" fmla="*/ 133826 h 1152525"/>
                <a:gd name="connsiteX250" fmla="*/ 530100 w 1504950"/>
                <a:gd name="connsiteY250" fmla="*/ 138589 h 1152525"/>
                <a:gd name="connsiteX251" fmla="*/ 548198 w 1504950"/>
                <a:gd name="connsiteY251" fmla="*/ 144304 h 1152525"/>
                <a:gd name="connsiteX252" fmla="*/ 570105 w 1504950"/>
                <a:gd name="connsiteY252" fmla="*/ 150019 h 1152525"/>
                <a:gd name="connsiteX253" fmla="*/ 591060 w 1504950"/>
                <a:gd name="connsiteY253" fmla="*/ 151924 h 1152525"/>
                <a:gd name="connsiteX254" fmla="*/ 594870 w 1504950"/>
                <a:gd name="connsiteY254" fmla="*/ 148114 h 1152525"/>
                <a:gd name="connsiteX255" fmla="*/ 598680 w 1504950"/>
                <a:gd name="connsiteY255" fmla="*/ 141446 h 1152525"/>
                <a:gd name="connsiteX256" fmla="*/ 599633 w 1504950"/>
                <a:gd name="connsiteY256" fmla="*/ 140494 h 1152525"/>
                <a:gd name="connsiteX257" fmla="*/ 601538 w 1504950"/>
                <a:gd name="connsiteY257" fmla="*/ 132874 h 1152525"/>
                <a:gd name="connsiteX258" fmla="*/ 602490 w 1504950"/>
                <a:gd name="connsiteY258" fmla="*/ 124301 h 1152525"/>
                <a:gd name="connsiteX259" fmla="*/ 601538 w 1504950"/>
                <a:gd name="connsiteY259" fmla="*/ 117634 h 1152525"/>
                <a:gd name="connsiteX260" fmla="*/ 599633 w 1504950"/>
                <a:gd name="connsiteY260" fmla="*/ 114776 h 1152525"/>
                <a:gd name="connsiteX261" fmla="*/ 595823 w 1504950"/>
                <a:gd name="connsiteY261" fmla="*/ 110966 h 1152525"/>
                <a:gd name="connsiteX262" fmla="*/ 591060 w 1504950"/>
                <a:gd name="connsiteY262" fmla="*/ 105251 h 1152525"/>
                <a:gd name="connsiteX263" fmla="*/ 585345 w 1504950"/>
                <a:gd name="connsiteY263" fmla="*/ 100489 h 1152525"/>
                <a:gd name="connsiteX264" fmla="*/ 575820 w 1504950"/>
                <a:gd name="connsiteY264" fmla="*/ 92869 h 1152525"/>
                <a:gd name="connsiteX265" fmla="*/ 568200 w 1504950"/>
                <a:gd name="connsiteY265" fmla="*/ 87154 h 1152525"/>
                <a:gd name="connsiteX266" fmla="*/ 558675 w 1504950"/>
                <a:gd name="connsiteY266" fmla="*/ 76676 h 1152525"/>
                <a:gd name="connsiteX267" fmla="*/ 554865 w 1504950"/>
                <a:gd name="connsiteY267" fmla="*/ 70009 h 1152525"/>
                <a:gd name="connsiteX268" fmla="*/ 555818 w 1504950"/>
                <a:gd name="connsiteY268" fmla="*/ 61436 h 1152525"/>
                <a:gd name="connsiteX269" fmla="*/ 571058 w 1504950"/>
                <a:gd name="connsiteY269" fmla="*/ 57626 h 1152525"/>
                <a:gd name="connsiteX270" fmla="*/ 602490 w 1504950"/>
                <a:gd name="connsiteY270" fmla="*/ 80486 h 1152525"/>
                <a:gd name="connsiteX271" fmla="*/ 605348 w 1504950"/>
                <a:gd name="connsiteY271" fmla="*/ 82391 h 1152525"/>
                <a:gd name="connsiteX272" fmla="*/ 607253 w 1504950"/>
                <a:gd name="connsiteY272" fmla="*/ 82391 h 1152525"/>
                <a:gd name="connsiteX273" fmla="*/ 619635 w 1504950"/>
                <a:gd name="connsiteY273" fmla="*/ 75724 h 1152525"/>
                <a:gd name="connsiteX274" fmla="*/ 623445 w 1504950"/>
                <a:gd name="connsiteY274" fmla="*/ 68104 h 1152525"/>
                <a:gd name="connsiteX275" fmla="*/ 623445 w 1504950"/>
                <a:gd name="connsiteY275" fmla="*/ 67151 h 1152525"/>
                <a:gd name="connsiteX276" fmla="*/ 624398 w 1504950"/>
                <a:gd name="connsiteY276" fmla="*/ 58579 h 1152525"/>
                <a:gd name="connsiteX277" fmla="*/ 621540 w 1504950"/>
                <a:gd name="connsiteY277" fmla="*/ 51911 h 1152525"/>
                <a:gd name="connsiteX278" fmla="*/ 614873 w 1504950"/>
                <a:gd name="connsiteY278" fmla="*/ 43339 h 1152525"/>
                <a:gd name="connsiteX279" fmla="*/ 604395 w 1504950"/>
                <a:gd name="connsiteY279" fmla="*/ 27146 h 1152525"/>
                <a:gd name="connsiteX280" fmla="*/ 604395 w 1504950"/>
                <a:gd name="connsiteY280" fmla="*/ 20479 h 1152525"/>
                <a:gd name="connsiteX281" fmla="*/ 609158 w 1504950"/>
                <a:gd name="connsiteY281" fmla="*/ 15716 h 1152525"/>
                <a:gd name="connsiteX282" fmla="*/ 614873 w 1504950"/>
                <a:gd name="connsiteY282" fmla="*/ 7144 h 1152525"/>
                <a:gd name="connsiteX283" fmla="*/ 614873 w 1504950"/>
                <a:gd name="connsiteY283" fmla="*/ 7144 h 1152525"/>
                <a:gd name="connsiteX284" fmla="*/ 614873 w 1504950"/>
                <a:gd name="connsiteY284" fmla="*/ 7144 h 1152525"/>
                <a:gd name="connsiteX285" fmla="*/ 496763 w 1504950"/>
                <a:gd name="connsiteY285" fmla="*/ 160496 h 1152525"/>
                <a:gd name="connsiteX286" fmla="*/ 492000 w 1504950"/>
                <a:gd name="connsiteY286" fmla="*/ 162401 h 1152525"/>
                <a:gd name="connsiteX287" fmla="*/ 492000 w 1504950"/>
                <a:gd name="connsiteY287" fmla="*/ 166211 h 1152525"/>
                <a:gd name="connsiteX288" fmla="*/ 506288 w 1504950"/>
                <a:gd name="connsiteY288" fmla="*/ 178594 h 1152525"/>
                <a:gd name="connsiteX289" fmla="*/ 520575 w 1504950"/>
                <a:gd name="connsiteY289" fmla="*/ 187166 h 1152525"/>
                <a:gd name="connsiteX290" fmla="*/ 525338 w 1504950"/>
                <a:gd name="connsiteY290" fmla="*/ 188119 h 1152525"/>
                <a:gd name="connsiteX291" fmla="*/ 542483 w 1504950"/>
                <a:gd name="connsiteY291" fmla="*/ 189071 h 1152525"/>
                <a:gd name="connsiteX292" fmla="*/ 547245 w 1504950"/>
                <a:gd name="connsiteY292" fmla="*/ 189071 h 1152525"/>
                <a:gd name="connsiteX293" fmla="*/ 547245 w 1504950"/>
                <a:gd name="connsiteY293" fmla="*/ 190024 h 1152525"/>
                <a:gd name="connsiteX294" fmla="*/ 554865 w 1504950"/>
                <a:gd name="connsiteY294" fmla="*/ 195739 h 1152525"/>
                <a:gd name="connsiteX295" fmla="*/ 555818 w 1504950"/>
                <a:gd name="connsiteY295" fmla="*/ 198596 h 1152525"/>
                <a:gd name="connsiteX296" fmla="*/ 553913 w 1504950"/>
                <a:gd name="connsiteY296" fmla="*/ 203359 h 1152525"/>
                <a:gd name="connsiteX297" fmla="*/ 553913 w 1504950"/>
                <a:gd name="connsiteY297" fmla="*/ 204311 h 1152525"/>
                <a:gd name="connsiteX298" fmla="*/ 550103 w 1504950"/>
                <a:gd name="connsiteY298" fmla="*/ 211931 h 1152525"/>
                <a:gd name="connsiteX299" fmla="*/ 548198 w 1504950"/>
                <a:gd name="connsiteY299" fmla="*/ 217646 h 1152525"/>
                <a:gd name="connsiteX300" fmla="*/ 548198 w 1504950"/>
                <a:gd name="connsiteY300" fmla="*/ 221456 h 1152525"/>
                <a:gd name="connsiteX301" fmla="*/ 551055 w 1504950"/>
                <a:gd name="connsiteY301" fmla="*/ 230981 h 1152525"/>
                <a:gd name="connsiteX302" fmla="*/ 552960 w 1504950"/>
                <a:gd name="connsiteY302" fmla="*/ 258604 h 1152525"/>
                <a:gd name="connsiteX303" fmla="*/ 552960 w 1504950"/>
                <a:gd name="connsiteY303" fmla="*/ 264319 h 1152525"/>
                <a:gd name="connsiteX304" fmla="*/ 570105 w 1504950"/>
                <a:gd name="connsiteY304" fmla="*/ 258604 h 1152525"/>
                <a:gd name="connsiteX305" fmla="*/ 579630 w 1504950"/>
                <a:gd name="connsiteY305" fmla="*/ 253841 h 1152525"/>
                <a:gd name="connsiteX306" fmla="*/ 587250 w 1504950"/>
                <a:gd name="connsiteY306" fmla="*/ 253841 h 1152525"/>
                <a:gd name="connsiteX307" fmla="*/ 592965 w 1504950"/>
                <a:gd name="connsiteY307" fmla="*/ 263366 h 1152525"/>
                <a:gd name="connsiteX308" fmla="*/ 592013 w 1504950"/>
                <a:gd name="connsiteY308" fmla="*/ 269081 h 1152525"/>
                <a:gd name="connsiteX309" fmla="*/ 590108 w 1504950"/>
                <a:gd name="connsiteY309" fmla="*/ 271939 h 1152525"/>
                <a:gd name="connsiteX310" fmla="*/ 583440 w 1504950"/>
                <a:gd name="connsiteY310" fmla="*/ 278606 h 1152525"/>
                <a:gd name="connsiteX311" fmla="*/ 566295 w 1504950"/>
                <a:gd name="connsiteY311" fmla="*/ 290036 h 1152525"/>
                <a:gd name="connsiteX312" fmla="*/ 549150 w 1504950"/>
                <a:gd name="connsiteY312" fmla="*/ 302419 h 1152525"/>
                <a:gd name="connsiteX313" fmla="*/ 520575 w 1504950"/>
                <a:gd name="connsiteY313" fmla="*/ 328136 h 1152525"/>
                <a:gd name="connsiteX314" fmla="*/ 502478 w 1504950"/>
                <a:gd name="connsiteY314" fmla="*/ 346234 h 1152525"/>
                <a:gd name="connsiteX315" fmla="*/ 494858 w 1504950"/>
                <a:gd name="connsiteY315" fmla="*/ 353854 h 1152525"/>
                <a:gd name="connsiteX316" fmla="*/ 495810 w 1504950"/>
                <a:gd name="connsiteY316" fmla="*/ 353854 h 1152525"/>
                <a:gd name="connsiteX317" fmla="*/ 562485 w 1504950"/>
                <a:gd name="connsiteY317" fmla="*/ 337661 h 1152525"/>
                <a:gd name="connsiteX318" fmla="*/ 585345 w 1504950"/>
                <a:gd name="connsiteY318" fmla="*/ 327184 h 1152525"/>
                <a:gd name="connsiteX319" fmla="*/ 610110 w 1504950"/>
                <a:gd name="connsiteY319" fmla="*/ 308134 h 1152525"/>
                <a:gd name="connsiteX320" fmla="*/ 624398 w 1504950"/>
                <a:gd name="connsiteY320" fmla="*/ 289084 h 1152525"/>
                <a:gd name="connsiteX321" fmla="*/ 628208 w 1504950"/>
                <a:gd name="connsiteY321" fmla="*/ 282416 h 1152525"/>
                <a:gd name="connsiteX322" fmla="*/ 632970 w 1504950"/>
                <a:gd name="connsiteY322" fmla="*/ 257651 h 1152525"/>
                <a:gd name="connsiteX323" fmla="*/ 618683 w 1504950"/>
                <a:gd name="connsiteY323" fmla="*/ 212884 h 1152525"/>
                <a:gd name="connsiteX324" fmla="*/ 595823 w 1504950"/>
                <a:gd name="connsiteY324" fmla="*/ 190976 h 1152525"/>
                <a:gd name="connsiteX325" fmla="*/ 565343 w 1504950"/>
                <a:gd name="connsiteY325" fmla="*/ 175736 h 1152525"/>
                <a:gd name="connsiteX326" fmla="*/ 555818 w 1504950"/>
                <a:gd name="connsiteY326" fmla="*/ 171926 h 1152525"/>
                <a:gd name="connsiteX327" fmla="*/ 528195 w 1504950"/>
                <a:gd name="connsiteY327" fmla="*/ 163354 h 1152525"/>
                <a:gd name="connsiteX328" fmla="*/ 523433 w 1504950"/>
                <a:gd name="connsiteY328" fmla="*/ 162401 h 1152525"/>
                <a:gd name="connsiteX329" fmla="*/ 518670 w 1504950"/>
                <a:gd name="connsiteY329" fmla="*/ 161449 h 1152525"/>
                <a:gd name="connsiteX330" fmla="*/ 514860 w 1504950"/>
                <a:gd name="connsiteY330" fmla="*/ 161449 h 1152525"/>
                <a:gd name="connsiteX331" fmla="*/ 502478 w 1504950"/>
                <a:gd name="connsiteY331" fmla="*/ 159544 h 1152525"/>
                <a:gd name="connsiteX332" fmla="*/ 496763 w 1504950"/>
                <a:gd name="connsiteY332" fmla="*/ 160496 h 1152525"/>
                <a:gd name="connsiteX333" fmla="*/ 496763 w 1504950"/>
                <a:gd name="connsiteY333" fmla="*/ 160496 h 1152525"/>
                <a:gd name="connsiteX334" fmla="*/ 273878 w 1504950"/>
                <a:gd name="connsiteY334" fmla="*/ 309086 h 1152525"/>
                <a:gd name="connsiteX335" fmla="*/ 272925 w 1504950"/>
                <a:gd name="connsiteY335" fmla="*/ 336709 h 1152525"/>
                <a:gd name="connsiteX336" fmla="*/ 289118 w 1504950"/>
                <a:gd name="connsiteY336" fmla="*/ 367189 h 1152525"/>
                <a:gd name="connsiteX337" fmla="*/ 296738 w 1504950"/>
                <a:gd name="connsiteY337" fmla="*/ 373856 h 1152525"/>
                <a:gd name="connsiteX338" fmla="*/ 303405 w 1504950"/>
                <a:gd name="connsiteY338" fmla="*/ 376714 h 1152525"/>
                <a:gd name="connsiteX339" fmla="*/ 307215 w 1504950"/>
                <a:gd name="connsiteY339" fmla="*/ 378619 h 1152525"/>
                <a:gd name="connsiteX340" fmla="*/ 309120 w 1504950"/>
                <a:gd name="connsiteY340" fmla="*/ 379571 h 1152525"/>
                <a:gd name="connsiteX341" fmla="*/ 312930 w 1504950"/>
                <a:gd name="connsiteY341" fmla="*/ 379571 h 1152525"/>
                <a:gd name="connsiteX342" fmla="*/ 311025 w 1504950"/>
                <a:gd name="connsiteY342" fmla="*/ 369094 h 1152525"/>
                <a:gd name="connsiteX343" fmla="*/ 306263 w 1504950"/>
                <a:gd name="connsiteY343" fmla="*/ 353854 h 1152525"/>
                <a:gd name="connsiteX344" fmla="*/ 306263 w 1504950"/>
                <a:gd name="connsiteY344" fmla="*/ 350044 h 1152525"/>
                <a:gd name="connsiteX345" fmla="*/ 311025 w 1504950"/>
                <a:gd name="connsiteY345" fmla="*/ 346234 h 1152525"/>
                <a:gd name="connsiteX346" fmla="*/ 321503 w 1504950"/>
                <a:gd name="connsiteY346" fmla="*/ 346234 h 1152525"/>
                <a:gd name="connsiteX347" fmla="*/ 324360 w 1504950"/>
                <a:gd name="connsiteY347" fmla="*/ 347186 h 1152525"/>
                <a:gd name="connsiteX348" fmla="*/ 335790 w 1504950"/>
                <a:gd name="connsiteY348" fmla="*/ 355759 h 1152525"/>
                <a:gd name="connsiteX349" fmla="*/ 346268 w 1504950"/>
                <a:gd name="connsiteY349" fmla="*/ 367189 h 1152525"/>
                <a:gd name="connsiteX350" fmla="*/ 353888 w 1504950"/>
                <a:gd name="connsiteY350" fmla="*/ 378619 h 1152525"/>
                <a:gd name="connsiteX351" fmla="*/ 356745 w 1504950"/>
                <a:gd name="connsiteY351" fmla="*/ 382429 h 1152525"/>
                <a:gd name="connsiteX352" fmla="*/ 398655 w 1504950"/>
                <a:gd name="connsiteY352" fmla="*/ 396716 h 1152525"/>
                <a:gd name="connsiteX353" fmla="*/ 409133 w 1504950"/>
                <a:gd name="connsiteY353" fmla="*/ 398621 h 1152525"/>
                <a:gd name="connsiteX354" fmla="*/ 415800 w 1504950"/>
                <a:gd name="connsiteY354" fmla="*/ 399574 h 1152525"/>
                <a:gd name="connsiteX355" fmla="*/ 414848 w 1504950"/>
                <a:gd name="connsiteY355" fmla="*/ 390049 h 1152525"/>
                <a:gd name="connsiteX356" fmla="*/ 410085 w 1504950"/>
                <a:gd name="connsiteY356" fmla="*/ 378619 h 1152525"/>
                <a:gd name="connsiteX357" fmla="*/ 398655 w 1504950"/>
                <a:gd name="connsiteY357" fmla="*/ 366236 h 1152525"/>
                <a:gd name="connsiteX358" fmla="*/ 380558 w 1504950"/>
                <a:gd name="connsiteY358" fmla="*/ 353854 h 1152525"/>
                <a:gd name="connsiteX359" fmla="*/ 343410 w 1504950"/>
                <a:gd name="connsiteY359" fmla="*/ 334804 h 1152525"/>
                <a:gd name="connsiteX360" fmla="*/ 335790 w 1504950"/>
                <a:gd name="connsiteY360" fmla="*/ 331946 h 1152525"/>
                <a:gd name="connsiteX361" fmla="*/ 330075 w 1504950"/>
                <a:gd name="connsiteY361" fmla="*/ 329089 h 1152525"/>
                <a:gd name="connsiteX362" fmla="*/ 317693 w 1504950"/>
                <a:gd name="connsiteY362" fmla="*/ 324326 h 1152525"/>
                <a:gd name="connsiteX363" fmla="*/ 289118 w 1504950"/>
                <a:gd name="connsiteY363" fmla="*/ 313849 h 1152525"/>
                <a:gd name="connsiteX364" fmla="*/ 273878 w 1504950"/>
                <a:gd name="connsiteY364" fmla="*/ 309086 h 1152525"/>
                <a:gd name="connsiteX365" fmla="*/ 273878 w 1504950"/>
                <a:gd name="connsiteY365" fmla="*/ 309086 h 1152525"/>
                <a:gd name="connsiteX366" fmla="*/ 273878 w 1504950"/>
                <a:gd name="connsiteY366" fmla="*/ 309086 h 115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</a:cxnLst>
              <a:rect l="l" t="t" r="r" b="b"/>
              <a:pathLst>
                <a:path w="1504950" h="1152525">
                  <a:moveTo>
                    <a:pt x="614873" y="7144"/>
                  </a:moveTo>
                  <a:cubicBezTo>
                    <a:pt x="617730" y="7144"/>
                    <a:pt x="619635" y="7144"/>
                    <a:pt x="621540" y="8096"/>
                  </a:cubicBezTo>
                  <a:cubicBezTo>
                    <a:pt x="623445" y="9049"/>
                    <a:pt x="624398" y="10001"/>
                    <a:pt x="626303" y="10954"/>
                  </a:cubicBezTo>
                  <a:cubicBezTo>
                    <a:pt x="628208" y="12859"/>
                    <a:pt x="630113" y="14764"/>
                    <a:pt x="631065" y="16669"/>
                  </a:cubicBezTo>
                  <a:cubicBezTo>
                    <a:pt x="633923" y="21431"/>
                    <a:pt x="638685" y="24289"/>
                    <a:pt x="643448" y="27146"/>
                  </a:cubicBezTo>
                  <a:lnTo>
                    <a:pt x="645353" y="26194"/>
                  </a:lnTo>
                  <a:lnTo>
                    <a:pt x="646305" y="25241"/>
                  </a:lnTo>
                  <a:cubicBezTo>
                    <a:pt x="647258" y="24289"/>
                    <a:pt x="648210" y="22384"/>
                    <a:pt x="649163" y="21431"/>
                  </a:cubicBezTo>
                  <a:cubicBezTo>
                    <a:pt x="652973" y="16669"/>
                    <a:pt x="656783" y="12859"/>
                    <a:pt x="662498" y="10954"/>
                  </a:cubicBezTo>
                  <a:cubicBezTo>
                    <a:pt x="664403" y="10001"/>
                    <a:pt x="667260" y="10001"/>
                    <a:pt x="670118" y="10954"/>
                  </a:cubicBezTo>
                  <a:cubicBezTo>
                    <a:pt x="671070" y="10954"/>
                    <a:pt x="671070" y="10954"/>
                    <a:pt x="672023" y="10954"/>
                  </a:cubicBezTo>
                  <a:cubicBezTo>
                    <a:pt x="674880" y="11906"/>
                    <a:pt x="676785" y="13811"/>
                    <a:pt x="677738" y="15716"/>
                  </a:cubicBezTo>
                  <a:cubicBezTo>
                    <a:pt x="678690" y="16669"/>
                    <a:pt x="678690" y="18574"/>
                    <a:pt x="678690" y="20479"/>
                  </a:cubicBezTo>
                  <a:cubicBezTo>
                    <a:pt x="678690" y="24289"/>
                    <a:pt x="677738" y="27146"/>
                    <a:pt x="676785" y="30004"/>
                  </a:cubicBezTo>
                  <a:lnTo>
                    <a:pt x="670118" y="47149"/>
                  </a:lnTo>
                  <a:cubicBezTo>
                    <a:pt x="670118" y="48101"/>
                    <a:pt x="669165" y="48101"/>
                    <a:pt x="669165" y="49054"/>
                  </a:cubicBezTo>
                  <a:cubicBezTo>
                    <a:pt x="668213" y="51911"/>
                    <a:pt x="667260" y="54769"/>
                    <a:pt x="666308" y="56674"/>
                  </a:cubicBezTo>
                  <a:cubicBezTo>
                    <a:pt x="662498" y="64294"/>
                    <a:pt x="656783" y="70961"/>
                    <a:pt x="651068" y="77629"/>
                  </a:cubicBezTo>
                  <a:cubicBezTo>
                    <a:pt x="646305" y="85249"/>
                    <a:pt x="641543" y="91916"/>
                    <a:pt x="638685" y="99536"/>
                  </a:cubicBezTo>
                  <a:cubicBezTo>
                    <a:pt x="637733" y="102394"/>
                    <a:pt x="636780" y="105251"/>
                    <a:pt x="635828" y="108109"/>
                  </a:cubicBezTo>
                  <a:cubicBezTo>
                    <a:pt x="634875" y="110966"/>
                    <a:pt x="633923" y="114776"/>
                    <a:pt x="633923" y="117634"/>
                  </a:cubicBezTo>
                  <a:cubicBezTo>
                    <a:pt x="633923" y="125254"/>
                    <a:pt x="632970" y="130016"/>
                    <a:pt x="632970" y="136684"/>
                  </a:cubicBezTo>
                  <a:cubicBezTo>
                    <a:pt x="632970" y="133826"/>
                    <a:pt x="632970" y="135731"/>
                    <a:pt x="632970" y="137636"/>
                  </a:cubicBezTo>
                  <a:cubicBezTo>
                    <a:pt x="632970" y="141446"/>
                    <a:pt x="632018" y="145256"/>
                    <a:pt x="631065" y="150019"/>
                  </a:cubicBezTo>
                  <a:cubicBezTo>
                    <a:pt x="630113" y="151924"/>
                    <a:pt x="629160" y="153829"/>
                    <a:pt x="629160" y="154781"/>
                  </a:cubicBezTo>
                  <a:cubicBezTo>
                    <a:pt x="628208" y="157639"/>
                    <a:pt x="627255" y="161449"/>
                    <a:pt x="626303" y="164306"/>
                  </a:cubicBezTo>
                  <a:cubicBezTo>
                    <a:pt x="625350" y="165259"/>
                    <a:pt x="625350" y="166211"/>
                    <a:pt x="624398" y="167164"/>
                  </a:cubicBezTo>
                  <a:lnTo>
                    <a:pt x="629160" y="172879"/>
                  </a:lnTo>
                  <a:cubicBezTo>
                    <a:pt x="630113" y="174784"/>
                    <a:pt x="631065" y="176689"/>
                    <a:pt x="632970" y="178594"/>
                  </a:cubicBezTo>
                  <a:cubicBezTo>
                    <a:pt x="634875" y="181451"/>
                    <a:pt x="636780" y="183356"/>
                    <a:pt x="639638" y="185261"/>
                  </a:cubicBezTo>
                  <a:cubicBezTo>
                    <a:pt x="641543" y="188119"/>
                    <a:pt x="644400" y="190024"/>
                    <a:pt x="648210" y="191929"/>
                  </a:cubicBezTo>
                  <a:cubicBezTo>
                    <a:pt x="649163" y="192881"/>
                    <a:pt x="651068" y="193834"/>
                    <a:pt x="652020" y="194786"/>
                  </a:cubicBezTo>
                  <a:cubicBezTo>
                    <a:pt x="653925" y="195739"/>
                    <a:pt x="656783" y="195739"/>
                    <a:pt x="658688" y="195739"/>
                  </a:cubicBezTo>
                  <a:cubicBezTo>
                    <a:pt x="662498" y="195739"/>
                    <a:pt x="665355" y="195739"/>
                    <a:pt x="669165" y="194786"/>
                  </a:cubicBezTo>
                  <a:cubicBezTo>
                    <a:pt x="672975" y="193834"/>
                    <a:pt x="675833" y="192881"/>
                    <a:pt x="678690" y="191929"/>
                  </a:cubicBezTo>
                  <a:cubicBezTo>
                    <a:pt x="678690" y="191929"/>
                    <a:pt x="680595" y="190976"/>
                    <a:pt x="681548" y="190976"/>
                  </a:cubicBezTo>
                  <a:cubicBezTo>
                    <a:pt x="682500" y="190024"/>
                    <a:pt x="684405" y="190024"/>
                    <a:pt x="686310" y="189071"/>
                  </a:cubicBezTo>
                  <a:cubicBezTo>
                    <a:pt x="687263" y="188119"/>
                    <a:pt x="689168" y="187166"/>
                    <a:pt x="691073" y="186214"/>
                  </a:cubicBezTo>
                  <a:cubicBezTo>
                    <a:pt x="692978" y="185261"/>
                    <a:pt x="694883" y="183356"/>
                    <a:pt x="696788" y="182404"/>
                  </a:cubicBezTo>
                  <a:cubicBezTo>
                    <a:pt x="699645" y="180499"/>
                    <a:pt x="700598" y="179546"/>
                    <a:pt x="702503" y="177641"/>
                  </a:cubicBezTo>
                  <a:cubicBezTo>
                    <a:pt x="703455" y="177641"/>
                    <a:pt x="704408" y="175736"/>
                    <a:pt x="706313" y="173831"/>
                  </a:cubicBezTo>
                  <a:cubicBezTo>
                    <a:pt x="709170" y="170974"/>
                    <a:pt x="712028" y="169069"/>
                    <a:pt x="713933" y="166211"/>
                  </a:cubicBezTo>
                  <a:cubicBezTo>
                    <a:pt x="719648" y="159544"/>
                    <a:pt x="724410" y="151924"/>
                    <a:pt x="728220" y="144304"/>
                  </a:cubicBezTo>
                  <a:cubicBezTo>
                    <a:pt x="729173" y="143351"/>
                    <a:pt x="730125" y="141446"/>
                    <a:pt x="730125" y="139541"/>
                  </a:cubicBezTo>
                  <a:cubicBezTo>
                    <a:pt x="731078" y="137636"/>
                    <a:pt x="731078" y="135731"/>
                    <a:pt x="732030" y="133826"/>
                  </a:cubicBezTo>
                  <a:cubicBezTo>
                    <a:pt x="733935" y="128111"/>
                    <a:pt x="735840" y="122396"/>
                    <a:pt x="737745" y="116681"/>
                  </a:cubicBezTo>
                  <a:cubicBezTo>
                    <a:pt x="738698" y="113824"/>
                    <a:pt x="740603" y="111919"/>
                    <a:pt x="742508" y="110014"/>
                  </a:cubicBezTo>
                  <a:cubicBezTo>
                    <a:pt x="743460" y="109061"/>
                    <a:pt x="744413" y="108109"/>
                    <a:pt x="744413" y="107156"/>
                  </a:cubicBezTo>
                  <a:cubicBezTo>
                    <a:pt x="745365" y="105251"/>
                    <a:pt x="747270" y="103346"/>
                    <a:pt x="749175" y="102394"/>
                  </a:cubicBezTo>
                  <a:cubicBezTo>
                    <a:pt x="751080" y="101441"/>
                    <a:pt x="752985" y="99536"/>
                    <a:pt x="753938" y="98584"/>
                  </a:cubicBezTo>
                  <a:cubicBezTo>
                    <a:pt x="755843" y="97631"/>
                    <a:pt x="757748" y="96679"/>
                    <a:pt x="760605" y="97631"/>
                  </a:cubicBezTo>
                  <a:cubicBezTo>
                    <a:pt x="761558" y="97631"/>
                    <a:pt x="761558" y="97631"/>
                    <a:pt x="762510" y="97631"/>
                  </a:cubicBezTo>
                  <a:cubicBezTo>
                    <a:pt x="763463" y="98584"/>
                    <a:pt x="764415" y="98584"/>
                    <a:pt x="764415" y="98584"/>
                  </a:cubicBezTo>
                  <a:cubicBezTo>
                    <a:pt x="765368" y="99536"/>
                    <a:pt x="765368" y="99536"/>
                    <a:pt x="766320" y="100489"/>
                  </a:cubicBezTo>
                  <a:cubicBezTo>
                    <a:pt x="767273" y="102394"/>
                    <a:pt x="767273" y="103346"/>
                    <a:pt x="767273" y="103346"/>
                  </a:cubicBezTo>
                  <a:cubicBezTo>
                    <a:pt x="767273" y="103346"/>
                    <a:pt x="768225" y="104299"/>
                    <a:pt x="768225" y="105251"/>
                  </a:cubicBezTo>
                  <a:cubicBezTo>
                    <a:pt x="767273" y="107156"/>
                    <a:pt x="767273" y="109061"/>
                    <a:pt x="766320" y="111919"/>
                  </a:cubicBezTo>
                  <a:cubicBezTo>
                    <a:pt x="764415" y="120491"/>
                    <a:pt x="761558" y="130016"/>
                    <a:pt x="757748" y="138589"/>
                  </a:cubicBezTo>
                  <a:lnTo>
                    <a:pt x="753938" y="149066"/>
                  </a:lnTo>
                  <a:cubicBezTo>
                    <a:pt x="752985" y="151924"/>
                    <a:pt x="752985" y="155734"/>
                    <a:pt x="753938" y="158591"/>
                  </a:cubicBezTo>
                  <a:cubicBezTo>
                    <a:pt x="753938" y="159544"/>
                    <a:pt x="754890" y="160496"/>
                    <a:pt x="755843" y="161449"/>
                  </a:cubicBezTo>
                  <a:cubicBezTo>
                    <a:pt x="756795" y="162401"/>
                    <a:pt x="758700" y="163354"/>
                    <a:pt x="759653" y="164306"/>
                  </a:cubicBezTo>
                  <a:cubicBezTo>
                    <a:pt x="761558" y="165259"/>
                    <a:pt x="762510" y="165259"/>
                    <a:pt x="764415" y="165259"/>
                  </a:cubicBezTo>
                  <a:cubicBezTo>
                    <a:pt x="767273" y="165259"/>
                    <a:pt x="769178" y="165259"/>
                    <a:pt x="772035" y="165259"/>
                  </a:cubicBezTo>
                  <a:cubicBezTo>
                    <a:pt x="774893" y="164306"/>
                    <a:pt x="777750" y="163354"/>
                    <a:pt x="781560" y="162401"/>
                  </a:cubicBezTo>
                  <a:cubicBezTo>
                    <a:pt x="788228" y="159544"/>
                    <a:pt x="793943" y="157639"/>
                    <a:pt x="800610" y="153829"/>
                  </a:cubicBezTo>
                  <a:cubicBezTo>
                    <a:pt x="805373" y="150971"/>
                    <a:pt x="811088" y="149066"/>
                    <a:pt x="816803" y="147161"/>
                  </a:cubicBezTo>
                  <a:cubicBezTo>
                    <a:pt x="817755" y="146209"/>
                    <a:pt x="819660" y="146209"/>
                    <a:pt x="820613" y="147161"/>
                  </a:cubicBezTo>
                  <a:cubicBezTo>
                    <a:pt x="821565" y="148114"/>
                    <a:pt x="822518" y="149066"/>
                    <a:pt x="823470" y="149066"/>
                  </a:cubicBezTo>
                  <a:cubicBezTo>
                    <a:pt x="824423" y="150019"/>
                    <a:pt x="825375" y="150019"/>
                    <a:pt x="825375" y="150971"/>
                  </a:cubicBezTo>
                  <a:cubicBezTo>
                    <a:pt x="825375" y="152876"/>
                    <a:pt x="826328" y="153829"/>
                    <a:pt x="825375" y="155734"/>
                  </a:cubicBezTo>
                  <a:cubicBezTo>
                    <a:pt x="825375" y="157639"/>
                    <a:pt x="824423" y="158591"/>
                    <a:pt x="823470" y="160496"/>
                  </a:cubicBezTo>
                  <a:cubicBezTo>
                    <a:pt x="823470" y="160496"/>
                    <a:pt x="823470" y="161449"/>
                    <a:pt x="823470" y="161449"/>
                  </a:cubicBezTo>
                  <a:cubicBezTo>
                    <a:pt x="822518" y="163354"/>
                    <a:pt x="821565" y="164306"/>
                    <a:pt x="821565" y="166211"/>
                  </a:cubicBezTo>
                  <a:cubicBezTo>
                    <a:pt x="821565" y="166211"/>
                    <a:pt x="821565" y="166211"/>
                    <a:pt x="821565" y="167164"/>
                  </a:cubicBezTo>
                  <a:cubicBezTo>
                    <a:pt x="821565" y="168116"/>
                    <a:pt x="821565" y="169069"/>
                    <a:pt x="820613" y="170021"/>
                  </a:cubicBezTo>
                  <a:cubicBezTo>
                    <a:pt x="819660" y="170974"/>
                    <a:pt x="818708" y="171926"/>
                    <a:pt x="817755" y="172879"/>
                  </a:cubicBezTo>
                  <a:cubicBezTo>
                    <a:pt x="816803" y="174784"/>
                    <a:pt x="815850" y="175736"/>
                    <a:pt x="814898" y="177641"/>
                  </a:cubicBezTo>
                  <a:cubicBezTo>
                    <a:pt x="813945" y="178594"/>
                    <a:pt x="812040" y="180499"/>
                    <a:pt x="811088" y="181451"/>
                  </a:cubicBezTo>
                  <a:cubicBezTo>
                    <a:pt x="809183" y="183356"/>
                    <a:pt x="806325" y="185261"/>
                    <a:pt x="803468" y="187166"/>
                  </a:cubicBezTo>
                  <a:cubicBezTo>
                    <a:pt x="799658" y="189071"/>
                    <a:pt x="795848" y="191929"/>
                    <a:pt x="792038" y="191929"/>
                  </a:cubicBezTo>
                  <a:cubicBezTo>
                    <a:pt x="788228" y="192881"/>
                    <a:pt x="783465" y="193834"/>
                    <a:pt x="779655" y="194786"/>
                  </a:cubicBezTo>
                  <a:cubicBezTo>
                    <a:pt x="777750" y="194786"/>
                    <a:pt x="777750" y="194786"/>
                    <a:pt x="775845" y="195739"/>
                  </a:cubicBezTo>
                  <a:cubicBezTo>
                    <a:pt x="772988" y="195739"/>
                    <a:pt x="770130" y="195739"/>
                    <a:pt x="767273" y="195739"/>
                  </a:cubicBezTo>
                  <a:cubicBezTo>
                    <a:pt x="763463" y="195739"/>
                    <a:pt x="760605" y="196691"/>
                    <a:pt x="756795" y="196691"/>
                  </a:cubicBezTo>
                  <a:cubicBezTo>
                    <a:pt x="753938" y="197644"/>
                    <a:pt x="750128" y="196691"/>
                    <a:pt x="747270" y="197644"/>
                  </a:cubicBezTo>
                  <a:cubicBezTo>
                    <a:pt x="745365" y="198596"/>
                    <a:pt x="741555" y="199549"/>
                    <a:pt x="739650" y="199549"/>
                  </a:cubicBezTo>
                  <a:cubicBezTo>
                    <a:pt x="736793" y="199549"/>
                    <a:pt x="733935" y="200501"/>
                    <a:pt x="732030" y="201454"/>
                  </a:cubicBezTo>
                  <a:cubicBezTo>
                    <a:pt x="729173" y="202406"/>
                    <a:pt x="726315" y="202406"/>
                    <a:pt x="723458" y="203359"/>
                  </a:cubicBezTo>
                  <a:cubicBezTo>
                    <a:pt x="714885" y="206216"/>
                    <a:pt x="706313" y="209074"/>
                    <a:pt x="698693" y="213836"/>
                  </a:cubicBezTo>
                  <a:cubicBezTo>
                    <a:pt x="689168" y="218599"/>
                    <a:pt x="681548" y="226219"/>
                    <a:pt x="674880" y="234791"/>
                  </a:cubicBezTo>
                  <a:cubicBezTo>
                    <a:pt x="673928" y="237649"/>
                    <a:pt x="672975" y="239554"/>
                    <a:pt x="671070" y="241459"/>
                  </a:cubicBezTo>
                  <a:cubicBezTo>
                    <a:pt x="670118" y="244316"/>
                    <a:pt x="669165" y="247174"/>
                    <a:pt x="668213" y="249079"/>
                  </a:cubicBezTo>
                  <a:cubicBezTo>
                    <a:pt x="667260" y="253841"/>
                    <a:pt x="667260" y="258604"/>
                    <a:pt x="666308" y="263366"/>
                  </a:cubicBezTo>
                  <a:cubicBezTo>
                    <a:pt x="665355" y="268129"/>
                    <a:pt x="665355" y="272891"/>
                    <a:pt x="664403" y="277654"/>
                  </a:cubicBezTo>
                  <a:cubicBezTo>
                    <a:pt x="664403" y="279559"/>
                    <a:pt x="663450" y="281464"/>
                    <a:pt x="663450" y="283369"/>
                  </a:cubicBezTo>
                  <a:cubicBezTo>
                    <a:pt x="662498" y="287179"/>
                    <a:pt x="661545" y="290989"/>
                    <a:pt x="659640" y="294799"/>
                  </a:cubicBezTo>
                  <a:cubicBezTo>
                    <a:pt x="659640" y="295751"/>
                    <a:pt x="658688" y="296704"/>
                    <a:pt x="658688" y="297656"/>
                  </a:cubicBezTo>
                  <a:cubicBezTo>
                    <a:pt x="652973" y="310991"/>
                    <a:pt x="644400" y="323374"/>
                    <a:pt x="633923" y="332899"/>
                  </a:cubicBezTo>
                  <a:lnTo>
                    <a:pt x="622493" y="342424"/>
                  </a:lnTo>
                  <a:lnTo>
                    <a:pt x="610110" y="350996"/>
                  </a:lnTo>
                  <a:cubicBezTo>
                    <a:pt x="599633" y="357664"/>
                    <a:pt x="588203" y="363379"/>
                    <a:pt x="574868" y="367189"/>
                  </a:cubicBezTo>
                  <a:cubicBezTo>
                    <a:pt x="569153" y="369094"/>
                    <a:pt x="561533" y="370999"/>
                    <a:pt x="552008" y="373856"/>
                  </a:cubicBezTo>
                  <a:cubicBezTo>
                    <a:pt x="497715" y="391001"/>
                    <a:pt x="490095" y="405289"/>
                    <a:pt x="470093" y="412909"/>
                  </a:cubicBezTo>
                  <a:lnTo>
                    <a:pt x="468188" y="411004"/>
                  </a:lnTo>
                  <a:cubicBezTo>
                    <a:pt x="467235" y="415766"/>
                    <a:pt x="467235" y="417671"/>
                    <a:pt x="468188" y="418624"/>
                  </a:cubicBezTo>
                  <a:cubicBezTo>
                    <a:pt x="471998" y="421481"/>
                    <a:pt x="501525" y="497681"/>
                    <a:pt x="513908" y="537686"/>
                  </a:cubicBezTo>
                  <a:cubicBezTo>
                    <a:pt x="534863" y="608171"/>
                    <a:pt x="559628" y="635794"/>
                    <a:pt x="600585" y="638651"/>
                  </a:cubicBezTo>
                  <a:cubicBezTo>
                    <a:pt x="623445" y="639604"/>
                    <a:pt x="662498" y="666274"/>
                    <a:pt x="680595" y="693896"/>
                  </a:cubicBezTo>
                  <a:cubicBezTo>
                    <a:pt x="688215" y="706279"/>
                    <a:pt x="744413" y="720566"/>
                    <a:pt x="793943" y="722471"/>
                  </a:cubicBezTo>
                  <a:cubicBezTo>
                    <a:pt x="811088" y="723424"/>
                    <a:pt x="828233" y="725329"/>
                    <a:pt x="831090" y="727234"/>
                  </a:cubicBezTo>
                  <a:cubicBezTo>
                    <a:pt x="833948" y="728186"/>
                    <a:pt x="865380" y="730091"/>
                    <a:pt x="899670" y="731044"/>
                  </a:cubicBezTo>
                  <a:cubicBezTo>
                    <a:pt x="934913" y="731996"/>
                    <a:pt x="980633" y="734854"/>
                    <a:pt x="1002540" y="736759"/>
                  </a:cubicBezTo>
                  <a:cubicBezTo>
                    <a:pt x="1024448" y="738664"/>
                    <a:pt x="1046355" y="739616"/>
                    <a:pt x="1051118" y="738664"/>
                  </a:cubicBezTo>
                  <a:cubicBezTo>
                    <a:pt x="1064453" y="735806"/>
                    <a:pt x="1078740" y="718661"/>
                    <a:pt x="1096838" y="681514"/>
                  </a:cubicBezTo>
                  <a:cubicBezTo>
                    <a:pt x="1106363" y="662464"/>
                    <a:pt x="1118745" y="645319"/>
                    <a:pt x="1126365" y="639604"/>
                  </a:cubicBezTo>
                  <a:cubicBezTo>
                    <a:pt x="1147320" y="624364"/>
                    <a:pt x="1193040" y="608171"/>
                    <a:pt x="1199708" y="612934"/>
                  </a:cubicBezTo>
                  <a:cubicBezTo>
                    <a:pt x="1208280" y="618649"/>
                    <a:pt x="1205423" y="623411"/>
                    <a:pt x="1183515" y="639604"/>
                  </a:cubicBezTo>
                  <a:cubicBezTo>
                    <a:pt x="1162560" y="654844"/>
                    <a:pt x="1145415" y="680561"/>
                    <a:pt x="1148273" y="692944"/>
                  </a:cubicBezTo>
                  <a:cubicBezTo>
                    <a:pt x="1149225" y="697706"/>
                    <a:pt x="1147320" y="704374"/>
                    <a:pt x="1143510" y="708184"/>
                  </a:cubicBezTo>
                  <a:cubicBezTo>
                    <a:pt x="1125413" y="726281"/>
                    <a:pt x="1124460" y="740569"/>
                    <a:pt x="1135890" y="781526"/>
                  </a:cubicBezTo>
                  <a:cubicBezTo>
                    <a:pt x="1147320" y="818674"/>
                    <a:pt x="1147320" y="819626"/>
                    <a:pt x="1137795" y="853916"/>
                  </a:cubicBezTo>
                  <a:cubicBezTo>
                    <a:pt x="1125413" y="897731"/>
                    <a:pt x="1129223" y="918686"/>
                    <a:pt x="1153035" y="935831"/>
                  </a:cubicBezTo>
                  <a:cubicBezTo>
                    <a:pt x="1170180" y="948214"/>
                    <a:pt x="1213043" y="957739"/>
                    <a:pt x="1241618" y="954881"/>
                  </a:cubicBezTo>
                  <a:cubicBezTo>
                    <a:pt x="1254000" y="953929"/>
                    <a:pt x="1259715" y="956786"/>
                    <a:pt x="1278765" y="977741"/>
                  </a:cubicBezTo>
                  <a:cubicBezTo>
                    <a:pt x="1291148" y="991076"/>
                    <a:pt x="1310198" y="1008221"/>
                    <a:pt x="1320675" y="1014889"/>
                  </a:cubicBezTo>
                  <a:cubicBezTo>
                    <a:pt x="1349250" y="1032986"/>
                    <a:pt x="1416878" y="1060609"/>
                    <a:pt x="1428308" y="1057751"/>
                  </a:cubicBezTo>
                  <a:cubicBezTo>
                    <a:pt x="1434023" y="1056799"/>
                    <a:pt x="1445453" y="1058704"/>
                    <a:pt x="1454978" y="1061561"/>
                  </a:cubicBezTo>
                  <a:cubicBezTo>
                    <a:pt x="1474028" y="1068229"/>
                    <a:pt x="1503555" y="1091089"/>
                    <a:pt x="1499745" y="1095851"/>
                  </a:cubicBezTo>
                  <a:cubicBezTo>
                    <a:pt x="1498793" y="1097756"/>
                    <a:pt x="1488315" y="1100614"/>
                    <a:pt x="1476885" y="1103471"/>
                  </a:cubicBezTo>
                  <a:lnTo>
                    <a:pt x="1456883" y="1107281"/>
                  </a:lnTo>
                  <a:lnTo>
                    <a:pt x="1463550" y="1123474"/>
                  </a:lnTo>
                  <a:cubicBezTo>
                    <a:pt x="1470218" y="1139666"/>
                    <a:pt x="1470218" y="1140619"/>
                    <a:pt x="1457835" y="1144429"/>
                  </a:cubicBezTo>
                  <a:cubicBezTo>
                    <a:pt x="1451168" y="1147286"/>
                    <a:pt x="1442595" y="1148239"/>
                    <a:pt x="1438785" y="1148239"/>
                  </a:cubicBezTo>
                  <a:cubicBezTo>
                    <a:pt x="1434975" y="1148239"/>
                    <a:pt x="1430213" y="1148239"/>
                    <a:pt x="1428308" y="1149191"/>
                  </a:cubicBezTo>
                  <a:cubicBezTo>
                    <a:pt x="1426403" y="1149191"/>
                    <a:pt x="1418783" y="1146334"/>
                    <a:pt x="1411163" y="1142524"/>
                  </a:cubicBezTo>
                  <a:cubicBezTo>
                    <a:pt x="1403543" y="1138714"/>
                    <a:pt x="1390208" y="1132046"/>
                    <a:pt x="1381635" y="1128236"/>
                  </a:cubicBezTo>
                  <a:cubicBezTo>
                    <a:pt x="1352108" y="1116806"/>
                    <a:pt x="1307340" y="1088231"/>
                    <a:pt x="1298768" y="1075849"/>
                  </a:cubicBezTo>
                  <a:cubicBezTo>
                    <a:pt x="1294005" y="1069181"/>
                    <a:pt x="1274955" y="1056799"/>
                    <a:pt x="1256858" y="1047274"/>
                  </a:cubicBezTo>
                  <a:cubicBezTo>
                    <a:pt x="1225425" y="1031081"/>
                    <a:pt x="1223520" y="1030129"/>
                    <a:pt x="1179705" y="1032986"/>
                  </a:cubicBezTo>
                  <a:cubicBezTo>
                    <a:pt x="1154940" y="1034891"/>
                    <a:pt x="1124460" y="1036796"/>
                    <a:pt x="1113030" y="1038701"/>
                  </a:cubicBezTo>
                  <a:cubicBezTo>
                    <a:pt x="1040640" y="1046321"/>
                    <a:pt x="1010160" y="1036796"/>
                    <a:pt x="972060" y="992981"/>
                  </a:cubicBezTo>
                  <a:cubicBezTo>
                    <a:pt x="937770" y="952976"/>
                    <a:pt x="909195" y="944404"/>
                    <a:pt x="840615" y="952024"/>
                  </a:cubicBezTo>
                  <a:cubicBezTo>
                    <a:pt x="814898" y="954881"/>
                    <a:pt x="792038" y="959644"/>
                    <a:pt x="789180" y="961549"/>
                  </a:cubicBezTo>
                  <a:cubicBezTo>
                    <a:pt x="786323" y="963454"/>
                    <a:pt x="778703" y="965359"/>
                    <a:pt x="772988" y="966311"/>
                  </a:cubicBezTo>
                  <a:cubicBezTo>
                    <a:pt x="757748" y="968216"/>
                    <a:pt x="710123" y="964406"/>
                    <a:pt x="696788" y="960596"/>
                  </a:cubicBezTo>
                  <a:cubicBezTo>
                    <a:pt x="674880" y="954881"/>
                    <a:pt x="597728" y="932974"/>
                    <a:pt x="572963" y="925354"/>
                  </a:cubicBezTo>
                  <a:cubicBezTo>
                    <a:pt x="558675" y="921544"/>
                    <a:pt x="543435" y="917734"/>
                    <a:pt x="539625" y="916781"/>
                  </a:cubicBezTo>
                  <a:cubicBezTo>
                    <a:pt x="535815" y="915829"/>
                    <a:pt x="526290" y="912971"/>
                    <a:pt x="519623" y="910114"/>
                  </a:cubicBezTo>
                  <a:cubicBezTo>
                    <a:pt x="512003" y="907256"/>
                    <a:pt x="494858" y="908209"/>
                    <a:pt x="475808" y="911066"/>
                  </a:cubicBezTo>
                  <a:cubicBezTo>
                    <a:pt x="443423" y="916781"/>
                    <a:pt x="420563" y="912971"/>
                    <a:pt x="364365" y="894874"/>
                  </a:cubicBezTo>
                  <a:cubicBezTo>
                    <a:pt x="308168" y="875824"/>
                    <a:pt x="278640" y="883444"/>
                    <a:pt x="221490" y="929164"/>
                  </a:cubicBezTo>
                  <a:cubicBezTo>
                    <a:pt x="199583" y="947261"/>
                    <a:pt x="179580" y="961549"/>
                    <a:pt x="176723" y="961549"/>
                  </a:cubicBezTo>
                  <a:cubicBezTo>
                    <a:pt x="173865" y="962501"/>
                    <a:pt x="164340" y="972026"/>
                    <a:pt x="153863" y="984409"/>
                  </a:cubicBezTo>
                  <a:cubicBezTo>
                    <a:pt x="136718" y="1005364"/>
                    <a:pt x="134813" y="1006316"/>
                    <a:pt x="102428" y="1012984"/>
                  </a:cubicBezTo>
                  <a:lnTo>
                    <a:pt x="69090" y="1019651"/>
                  </a:lnTo>
                  <a:lnTo>
                    <a:pt x="85283" y="995839"/>
                  </a:lnTo>
                  <a:cubicBezTo>
                    <a:pt x="93855" y="982504"/>
                    <a:pt x="106238" y="970121"/>
                    <a:pt x="111000" y="967264"/>
                  </a:cubicBezTo>
                  <a:cubicBezTo>
                    <a:pt x="115763" y="964406"/>
                    <a:pt x="125288" y="954881"/>
                    <a:pt x="132908" y="945356"/>
                  </a:cubicBezTo>
                  <a:cubicBezTo>
                    <a:pt x="140528" y="935831"/>
                    <a:pt x="158625" y="920591"/>
                    <a:pt x="172913" y="912019"/>
                  </a:cubicBezTo>
                  <a:cubicBezTo>
                    <a:pt x="187200" y="903446"/>
                    <a:pt x="198630" y="894874"/>
                    <a:pt x="198630" y="892969"/>
                  </a:cubicBezTo>
                  <a:cubicBezTo>
                    <a:pt x="197678" y="887254"/>
                    <a:pt x="191963" y="889159"/>
                    <a:pt x="144338" y="908209"/>
                  </a:cubicBezTo>
                  <a:cubicBezTo>
                    <a:pt x="90045" y="930116"/>
                    <a:pt x="60518" y="936784"/>
                    <a:pt x="30990" y="932021"/>
                  </a:cubicBezTo>
                  <a:cubicBezTo>
                    <a:pt x="18608" y="930116"/>
                    <a:pt x="8130" y="926306"/>
                    <a:pt x="7178" y="924401"/>
                  </a:cubicBezTo>
                  <a:cubicBezTo>
                    <a:pt x="5273" y="916781"/>
                    <a:pt x="84330" y="885349"/>
                    <a:pt x="123383" y="878681"/>
                  </a:cubicBezTo>
                  <a:cubicBezTo>
                    <a:pt x="159578" y="872966"/>
                    <a:pt x="227205" y="851059"/>
                    <a:pt x="245303" y="839629"/>
                  </a:cubicBezTo>
                  <a:cubicBezTo>
                    <a:pt x="263400" y="828199"/>
                    <a:pt x="259590" y="829151"/>
                    <a:pt x="362460" y="826294"/>
                  </a:cubicBezTo>
                  <a:cubicBezTo>
                    <a:pt x="381510" y="825341"/>
                    <a:pt x="400560" y="823436"/>
                    <a:pt x="405323" y="820579"/>
                  </a:cubicBezTo>
                  <a:cubicBezTo>
                    <a:pt x="417705" y="812959"/>
                    <a:pt x="416753" y="795814"/>
                    <a:pt x="401513" y="768191"/>
                  </a:cubicBezTo>
                  <a:cubicBezTo>
                    <a:pt x="393893" y="754856"/>
                    <a:pt x="385320" y="737711"/>
                    <a:pt x="381510" y="731044"/>
                  </a:cubicBezTo>
                  <a:cubicBezTo>
                    <a:pt x="377700" y="723424"/>
                    <a:pt x="369128" y="711041"/>
                    <a:pt x="361508" y="704374"/>
                  </a:cubicBezTo>
                  <a:cubicBezTo>
                    <a:pt x="335790" y="677704"/>
                    <a:pt x="333885" y="666274"/>
                    <a:pt x="350078" y="612934"/>
                  </a:cubicBezTo>
                  <a:cubicBezTo>
                    <a:pt x="363413" y="566261"/>
                    <a:pt x="364365" y="563404"/>
                    <a:pt x="354840" y="546259"/>
                  </a:cubicBezTo>
                  <a:cubicBezTo>
                    <a:pt x="350078" y="536734"/>
                    <a:pt x="341505" y="526256"/>
                    <a:pt x="335790" y="522446"/>
                  </a:cubicBezTo>
                  <a:cubicBezTo>
                    <a:pt x="326265" y="515779"/>
                    <a:pt x="258638" y="497681"/>
                    <a:pt x="249113" y="499586"/>
                  </a:cubicBezTo>
                  <a:cubicBezTo>
                    <a:pt x="242445" y="500539"/>
                    <a:pt x="236730" y="491966"/>
                    <a:pt x="232920" y="476726"/>
                  </a:cubicBezTo>
                  <a:cubicBezTo>
                    <a:pt x="228158" y="454819"/>
                    <a:pt x="232920" y="451009"/>
                    <a:pt x="274830" y="442436"/>
                  </a:cubicBezTo>
                  <a:cubicBezTo>
                    <a:pt x="304358" y="435769"/>
                    <a:pt x="334838" y="426244"/>
                    <a:pt x="356745" y="417671"/>
                  </a:cubicBezTo>
                  <a:lnTo>
                    <a:pt x="345315" y="413861"/>
                  </a:lnTo>
                  <a:lnTo>
                    <a:pt x="295785" y="405289"/>
                  </a:lnTo>
                  <a:cubicBezTo>
                    <a:pt x="287213" y="403384"/>
                    <a:pt x="277688" y="401479"/>
                    <a:pt x="267210" y="400526"/>
                  </a:cubicBezTo>
                  <a:cubicBezTo>
                    <a:pt x="258638" y="399574"/>
                    <a:pt x="251970" y="397669"/>
                    <a:pt x="244350" y="393859"/>
                  </a:cubicBezTo>
                  <a:cubicBezTo>
                    <a:pt x="239588" y="391001"/>
                    <a:pt x="234825" y="389096"/>
                    <a:pt x="230063" y="386239"/>
                  </a:cubicBezTo>
                  <a:cubicBezTo>
                    <a:pt x="226253" y="383381"/>
                    <a:pt x="225300" y="379571"/>
                    <a:pt x="227205" y="375761"/>
                  </a:cubicBezTo>
                  <a:cubicBezTo>
                    <a:pt x="229110" y="371951"/>
                    <a:pt x="231968" y="369094"/>
                    <a:pt x="235778" y="369094"/>
                  </a:cubicBezTo>
                  <a:cubicBezTo>
                    <a:pt x="241493" y="368141"/>
                    <a:pt x="246255" y="369094"/>
                    <a:pt x="251018" y="370999"/>
                  </a:cubicBezTo>
                  <a:lnTo>
                    <a:pt x="246255" y="361474"/>
                  </a:lnTo>
                  <a:lnTo>
                    <a:pt x="242445" y="350996"/>
                  </a:lnTo>
                  <a:lnTo>
                    <a:pt x="240540" y="340519"/>
                  </a:lnTo>
                  <a:cubicBezTo>
                    <a:pt x="237683" y="326231"/>
                    <a:pt x="235778" y="311944"/>
                    <a:pt x="236730" y="298609"/>
                  </a:cubicBezTo>
                  <a:lnTo>
                    <a:pt x="229110" y="288131"/>
                  </a:lnTo>
                  <a:cubicBezTo>
                    <a:pt x="227205" y="285274"/>
                    <a:pt x="226253" y="282416"/>
                    <a:pt x="225300" y="278606"/>
                  </a:cubicBezTo>
                  <a:cubicBezTo>
                    <a:pt x="224348" y="274796"/>
                    <a:pt x="227205" y="270986"/>
                    <a:pt x="231015" y="270034"/>
                  </a:cubicBezTo>
                  <a:cubicBezTo>
                    <a:pt x="234825" y="269081"/>
                    <a:pt x="238635" y="269081"/>
                    <a:pt x="241493" y="271939"/>
                  </a:cubicBezTo>
                  <a:lnTo>
                    <a:pt x="253875" y="280511"/>
                  </a:lnTo>
                  <a:cubicBezTo>
                    <a:pt x="258638" y="283369"/>
                    <a:pt x="263400" y="286226"/>
                    <a:pt x="268163" y="288131"/>
                  </a:cubicBezTo>
                  <a:cubicBezTo>
                    <a:pt x="271973" y="289084"/>
                    <a:pt x="275783" y="290036"/>
                    <a:pt x="279593" y="290989"/>
                  </a:cubicBezTo>
                  <a:lnTo>
                    <a:pt x="274830" y="284321"/>
                  </a:lnTo>
                  <a:lnTo>
                    <a:pt x="271020" y="273844"/>
                  </a:lnTo>
                  <a:lnTo>
                    <a:pt x="266258" y="259556"/>
                  </a:lnTo>
                  <a:lnTo>
                    <a:pt x="264353" y="252889"/>
                  </a:lnTo>
                  <a:cubicBezTo>
                    <a:pt x="263400" y="249079"/>
                    <a:pt x="266258" y="246221"/>
                    <a:pt x="269115" y="244316"/>
                  </a:cubicBezTo>
                  <a:cubicBezTo>
                    <a:pt x="271973" y="243364"/>
                    <a:pt x="274830" y="243364"/>
                    <a:pt x="277688" y="245269"/>
                  </a:cubicBezTo>
                  <a:cubicBezTo>
                    <a:pt x="281498" y="247174"/>
                    <a:pt x="284355" y="250031"/>
                    <a:pt x="286260" y="253841"/>
                  </a:cubicBezTo>
                  <a:cubicBezTo>
                    <a:pt x="290070" y="258604"/>
                    <a:pt x="292928" y="264319"/>
                    <a:pt x="295785" y="269081"/>
                  </a:cubicBezTo>
                  <a:cubicBezTo>
                    <a:pt x="298643" y="274796"/>
                    <a:pt x="303405" y="279559"/>
                    <a:pt x="307215" y="284321"/>
                  </a:cubicBezTo>
                  <a:cubicBezTo>
                    <a:pt x="314835" y="291941"/>
                    <a:pt x="321503" y="298609"/>
                    <a:pt x="328170" y="305276"/>
                  </a:cubicBezTo>
                  <a:cubicBezTo>
                    <a:pt x="332933" y="310039"/>
                    <a:pt x="340553" y="315754"/>
                    <a:pt x="349125" y="318611"/>
                  </a:cubicBezTo>
                  <a:cubicBezTo>
                    <a:pt x="350078" y="318611"/>
                    <a:pt x="351030" y="319564"/>
                    <a:pt x="351983" y="319564"/>
                  </a:cubicBezTo>
                  <a:cubicBezTo>
                    <a:pt x="355793" y="320516"/>
                    <a:pt x="359603" y="319564"/>
                    <a:pt x="362460" y="316706"/>
                  </a:cubicBezTo>
                  <a:cubicBezTo>
                    <a:pt x="363413" y="315754"/>
                    <a:pt x="364365" y="314801"/>
                    <a:pt x="364365" y="313849"/>
                  </a:cubicBezTo>
                  <a:cubicBezTo>
                    <a:pt x="365318" y="311944"/>
                    <a:pt x="365318" y="310991"/>
                    <a:pt x="364365" y="309086"/>
                  </a:cubicBezTo>
                  <a:cubicBezTo>
                    <a:pt x="363413" y="303371"/>
                    <a:pt x="364365" y="298609"/>
                    <a:pt x="365318" y="292894"/>
                  </a:cubicBezTo>
                  <a:cubicBezTo>
                    <a:pt x="366270" y="287179"/>
                    <a:pt x="369128" y="281464"/>
                    <a:pt x="372938" y="276701"/>
                  </a:cubicBezTo>
                  <a:cubicBezTo>
                    <a:pt x="376748" y="272891"/>
                    <a:pt x="382463" y="272891"/>
                    <a:pt x="385320" y="276701"/>
                  </a:cubicBezTo>
                  <a:cubicBezTo>
                    <a:pt x="387225" y="278606"/>
                    <a:pt x="388178" y="282416"/>
                    <a:pt x="388178" y="285274"/>
                  </a:cubicBezTo>
                  <a:cubicBezTo>
                    <a:pt x="387225" y="302419"/>
                    <a:pt x="387225" y="318611"/>
                    <a:pt x="387225" y="334804"/>
                  </a:cubicBezTo>
                  <a:lnTo>
                    <a:pt x="446280" y="355759"/>
                  </a:lnTo>
                  <a:lnTo>
                    <a:pt x="455805" y="350996"/>
                  </a:lnTo>
                  <a:lnTo>
                    <a:pt x="470093" y="339566"/>
                  </a:lnTo>
                  <a:cubicBezTo>
                    <a:pt x="481523" y="330041"/>
                    <a:pt x="492000" y="320516"/>
                    <a:pt x="501525" y="309086"/>
                  </a:cubicBezTo>
                  <a:cubicBezTo>
                    <a:pt x="507240" y="301466"/>
                    <a:pt x="512955" y="292894"/>
                    <a:pt x="516765" y="283369"/>
                  </a:cubicBezTo>
                  <a:cubicBezTo>
                    <a:pt x="517718" y="282416"/>
                    <a:pt x="517718" y="282416"/>
                    <a:pt x="517718" y="281464"/>
                  </a:cubicBezTo>
                  <a:cubicBezTo>
                    <a:pt x="520575" y="274796"/>
                    <a:pt x="521528" y="269081"/>
                    <a:pt x="522480" y="262414"/>
                  </a:cubicBezTo>
                  <a:cubicBezTo>
                    <a:pt x="522480" y="255746"/>
                    <a:pt x="521528" y="249079"/>
                    <a:pt x="518670" y="243364"/>
                  </a:cubicBezTo>
                  <a:cubicBezTo>
                    <a:pt x="516765" y="238601"/>
                    <a:pt x="512955" y="233839"/>
                    <a:pt x="511050" y="229076"/>
                  </a:cubicBezTo>
                  <a:cubicBezTo>
                    <a:pt x="506288" y="222409"/>
                    <a:pt x="502478" y="215741"/>
                    <a:pt x="496763" y="210979"/>
                  </a:cubicBezTo>
                  <a:cubicBezTo>
                    <a:pt x="491048" y="205264"/>
                    <a:pt x="484380" y="201454"/>
                    <a:pt x="476760" y="198596"/>
                  </a:cubicBezTo>
                  <a:cubicBezTo>
                    <a:pt x="471045" y="195739"/>
                    <a:pt x="464378" y="192881"/>
                    <a:pt x="457710" y="190024"/>
                  </a:cubicBezTo>
                  <a:cubicBezTo>
                    <a:pt x="453900" y="188119"/>
                    <a:pt x="450090" y="187166"/>
                    <a:pt x="448185" y="186214"/>
                  </a:cubicBezTo>
                  <a:cubicBezTo>
                    <a:pt x="443423" y="184309"/>
                    <a:pt x="438660" y="182404"/>
                    <a:pt x="433898" y="181451"/>
                  </a:cubicBezTo>
                  <a:cubicBezTo>
                    <a:pt x="426278" y="179546"/>
                    <a:pt x="418658" y="177641"/>
                    <a:pt x="411038" y="174784"/>
                  </a:cubicBezTo>
                  <a:lnTo>
                    <a:pt x="400560" y="171926"/>
                  </a:lnTo>
                  <a:cubicBezTo>
                    <a:pt x="395798" y="170021"/>
                    <a:pt x="391035" y="167164"/>
                    <a:pt x="387225" y="163354"/>
                  </a:cubicBezTo>
                  <a:cubicBezTo>
                    <a:pt x="384368" y="160496"/>
                    <a:pt x="383415" y="156686"/>
                    <a:pt x="385320" y="153829"/>
                  </a:cubicBezTo>
                  <a:cubicBezTo>
                    <a:pt x="387225" y="149066"/>
                    <a:pt x="391035" y="146209"/>
                    <a:pt x="395798" y="145256"/>
                  </a:cubicBezTo>
                  <a:cubicBezTo>
                    <a:pt x="400560" y="144304"/>
                    <a:pt x="406275" y="143351"/>
                    <a:pt x="411038" y="144304"/>
                  </a:cubicBezTo>
                  <a:cubicBezTo>
                    <a:pt x="416753" y="145256"/>
                    <a:pt x="422468" y="146209"/>
                    <a:pt x="428183" y="148114"/>
                  </a:cubicBezTo>
                  <a:lnTo>
                    <a:pt x="467235" y="131921"/>
                  </a:lnTo>
                  <a:lnTo>
                    <a:pt x="464378" y="123349"/>
                  </a:lnTo>
                  <a:cubicBezTo>
                    <a:pt x="461520" y="113824"/>
                    <a:pt x="459615" y="104299"/>
                    <a:pt x="459615" y="93821"/>
                  </a:cubicBezTo>
                  <a:cubicBezTo>
                    <a:pt x="459615" y="90011"/>
                    <a:pt x="462473" y="87154"/>
                    <a:pt x="465330" y="85249"/>
                  </a:cubicBezTo>
                  <a:cubicBezTo>
                    <a:pt x="468188" y="84296"/>
                    <a:pt x="471045" y="84296"/>
                    <a:pt x="473903" y="85249"/>
                  </a:cubicBezTo>
                  <a:cubicBezTo>
                    <a:pt x="476760" y="86201"/>
                    <a:pt x="479618" y="88106"/>
                    <a:pt x="480570" y="90964"/>
                  </a:cubicBezTo>
                  <a:cubicBezTo>
                    <a:pt x="482475" y="94774"/>
                    <a:pt x="483428" y="98584"/>
                    <a:pt x="484380" y="101441"/>
                  </a:cubicBezTo>
                  <a:cubicBezTo>
                    <a:pt x="485333" y="106204"/>
                    <a:pt x="487238" y="110966"/>
                    <a:pt x="490095" y="114776"/>
                  </a:cubicBezTo>
                  <a:cubicBezTo>
                    <a:pt x="492000" y="118586"/>
                    <a:pt x="494858" y="122396"/>
                    <a:pt x="496763" y="126206"/>
                  </a:cubicBezTo>
                  <a:cubicBezTo>
                    <a:pt x="498668" y="128111"/>
                    <a:pt x="500573" y="130969"/>
                    <a:pt x="501525" y="132874"/>
                  </a:cubicBezTo>
                  <a:lnTo>
                    <a:pt x="505335" y="132874"/>
                  </a:lnTo>
                  <a:lnTo>
                    <a:pt x="512003" y="133826"/>
                  </a:lnTo>
                  <a:lnTo>
                    <a:pt x="530100" y="138589"/>
                  </a:lnTo>
                  <a:lnTo>
                    <a:pt x="548198" y="144304"/>
                  </a:lnTo>
                  <a:lnTo>
                    <a:pt x="570105" y="150019"/>
                  </a:lnTo>
                  <a:cubicBezTo>
                    <a:pt x="576773" y="151924"/>
                    <a:pt x="584393" y="152876"/>
                    <a:pt x="591060" y="151924"/>
                  </a:cubicBezTo>
                  <a:lnTo>
                    <a:pt x="594870" y="148114"/>
                  </a:lnTo>
                  <a:cubicBezTo>
                    <a:pt x="596775" y="146209"/>
                    <a:pt x="597728" y="143351"/>
                    <a:pt x="598680" y="141446"/>
                  </a:cubicBezTo>
                  <a:cubicBezTo>
                    <a:pt x="598680" y="140494"/>
                    <a:pt x="599633" y="140494"/>
                    <a:pt x="599633" y="140494"/>
                  </a:cubicBezTo>
                  <a:cubicBezTo>
                    <a:pt x="600585" y="137636"/>
                    <a:pt x="601538" y="134779"/>
                    <a:pt x="601538" y="132874"/>
                  </a:cubicBezTo>
                  <a:cubicBezTo>
                    <a:pt x="602490" y="130016"/>
                    <a:pt x="602490" y="127159"/>
                    <a:pt x="602490" y="124301"/>
                  </a:cubicBezTo>
                  <a:cubicBezTo>
                    <a:pt x="602490" y="122396"/>
                    <a:pt x="602490" y="119539"/>
                    <a:pt x="601538" y="117634"/>
                  </a:cubicBezTo>
                  <a:cubicBezTo>
                    <a:pt x="601538" y="116681"/>
                    <a:pt x="600585" y="114776"/>
                    <a:pt x="599633" y="114776"/>
                  </a:cubicBezTo>
                  <a:cubicBezTo>
                    <a:pt x="598680" y="113824"/>
                    <a:pt x="596775" y="112871"/>
                    <a:pt x="595823" y="110966"/>
                  </a:cubicBezTo>
                  <a:cubicBezTo>
                    <a:pt x="594870" y="109061"/>
                    <a:pt x="592965" y="107156"/>
                    <a:pt x="591060" y="105251"/>
                  </a:cubicBezTo>
                  <a:cubicBezTo>
                    <a:pt x="589155" y="104299"/>
                    <a:pt x="587250" y="102394"/>
                    <a:pt x="585345" y="100489"/>
                  </a:cubicBezTo>
                  <a:lnTo>
                    <a:pt x="575820" y="92869"/>
                  </a:lnTo>
                  <a:lnTo>
                    <a:pt x="568200" y="87154"/>
                  </a:lnTo>
                  <a:cubicBezTo>
                    <a:pt x="564390" y="84296"/>
                    <a:pt x="560580" y="80486"/>
                    <a:pt x="558675" y="76676"/>
                  </a:cubicBezTo>
                  <a:cubicBezTo>
                    <a:pt x="556770" y="74771"/>
                    <a:pt x="555818" y="72866"/>
                    <a:pt x="554865" y="70009"/>
                  </a:cubicBezTo>
                  <a:cubicBezTo>
                    <a:pt x="553913" y="67151"/>
                    <a:pt x="553913" y="64294"/>
                    <a:pt x="555818" y="61436"/>
                  </a:cubicBezTo>
                  <a:cubicBezTo>
                    <a:pt x="559628" y="56674"/>
                    <a:pt x="565343" y="54769"/>
                    <a:pt x="571058" y="57626"/>
                  </a:cubicBezTo>
                  <a:cubicBezTo>
                    <a:pt x="582488" y="63341"/>
                    <a:pt x="592965" y="70961"/>
                    <a:pt x="602490" y="80486"/>
                  </a:cubicBezTo>
                  <a:cubicBezTo>
                    <a:pt x="603443" y="81439"/>
                    <a:pt x="604395" y="81439"/>
                    <a:pt x="605348" y="82391"/>
                  </a:cubicBezTo>
                  <a:cubicBezTo>
                    <a:pt x="606300" y="82391"/>
                    <a:pt x="606300" y="82391"/>
                    <a:pt x="607253" y="82391"/>
                  </a:cubicBezTo>
                  <a:cubicBezTo>
                    <a:pt x="612015" y="82391"/>
                    <a:pt x="617730" y="80486"/>
                    <a:pt x="619635" y="75724"/>
                  </a:cubicBezTo>
                  <a:cubicBezTo>
                    <a:pt x="620588" y="72866"/>
                    <a:pt x="622493" y="70961"/>
                    <a:pt x="623445" y="68104"/>
                  </a:cubicBezTo>
                  <a:cubicBezTo>
                    <a:pt x="623445" y="68104"/>
                    <a:pt x="623445" y="68104"/>
                    <a:pt x="623445" y="67151"/>
                  </a:cubicBezTo>
                  <a:cubicBezTo>
                    <a:pt x="624398" y="64294"/>
                    <a:pt x="624398" y="61436"/>
                    <a:pt x="624398" y="58579"/>
                  </a:cubicBezTo>
                  <a:cubicBezTo>
                    <a:pt x="624398" y="56674"/>
                    <a:pt x="623445" y="53816"/>
                    <a:pt x="621540" y="51911"/>
                  </a:cubicBezTo>
                  <a:cubicBezTo>
                    <a:pt x="619635" y="49054"/>
                    <a:pt x="617730" y="46196"/>
                    <a:pt x="614873" y="43339"/>
                  </a:cubicBezTo>
                  <a:cubicBezTo>
                    <a:pt x="610110" y="38576"/>
                    <a:pt x="606300" y="32861"/>
                    <a:pt x="604395" y="27146"/>
                  </a:cubicBezTo>
                  <a:cubicBezTo>
                    <a:pt x="603443" y="24289"/>
                    <a:pt x="603443" y="22384"/>
                    <a:pt x="604395" y="20479"/>
                  </a:cubicBezTo>
                  <a:cubicBezTo>
                    <a:pt x="605348" y="18574"/>
                    <a:pt x="607253" y="16669"/>
                    <a:pt x="609158" y="15716"/>
                  </a:cubicBezTo>
                  <a:cubicBezTo>
                    <a:pt x="612015" y="7144"/>
                    <a:pt x="612968" y="7144"/>
                    <a:pt x="614873" y="7144"/>
                  </a:cubicBezTo>
                  <a:lnTo>
                    <a:pt x="614873" y="7144"/>
                  </a:lnTo>
                  <a:lnTo>
                    <a:pt x="614873" y="7144"/>
                  </a:lnTo>
                  <a:close/>
                  <a:moveTo>
                    <a:pt x="496763" y="160496"/>
                  </a:moveTo>
                  <a:cubicBezTo>
                    <a:pt x="494858" y="160496"/>
                    <a:pt x="493905" y="161449"/>
                    <a:pt x="492000" y="162401"/>
                  </a:cubicBezTo>
                  <a:cubicBezTo>
                    <a:pt x="491048" y="163354"/>
                    <a:pt x="491048" y="164306"/>
                    <a:pt x="492000" y="166211"/>
                  </a:cubicBezTo>
                  <a:cubicBezTo>
                    <a:pt x="496763" y="170974"/>
                    <a:pt x="501525" y="174784"/>
                    <a:pt x="506288" y="178594"/>
                  </a:cubicBezTo>
                  <a:cubicBezTo>
                    <a:pt x="511050" y="182404"/>
                    <a:pt x="515813" y="184309"/>
                    <a:pt x="520575" y="187166"/>
                  </a:cubicBezTo>
                  <a:cubicBezTo>
                    <a:pt x="522480" y="188119"/>
                    <a:pt x="523433" y="189071"/>
                    <a:pt x="525338" y="188119"/>
                  </a:cubicBezTo>
                  <a:cubicBezTo>
                    <a:pt x="531053" y="188119"/>
                    <a:pt x="536768" y="189071"/>
                    <a:pt x="542483" y="189071"/>
                  </a:cubicBezTo>
                  <a:cubicBezTo>
                    <a:pt x="544388" y="189071"/>
                    <a:pt x="546293" y="189071"/>
                    <a:pt x="547245" y="189071"/>
                  </a:cubicBezTo>
                  <a:cubicBezTo>
                    <a:pt x="547245" y="189071"/>
                    <a:pt x="547245" y="190024"/>
                    <a:pt x="547245" y="190024"/>
                  </a:cubicBezTo>
                  <a:cubicBezTo>
                    <a:pt x="550103" y="190976"/>
                    <a:pt x="552960" y="192881"/>
                    <a:pt x="554865" y="195739"/>
                  </a:cubicBezTo>
                  <a:cubicBezTo>
                    <a:pt x="555818" y="196691"/>
                    <a:pt x="556770" y="197644"/>
                    <a:pt x="555818" y="198596"/>
                  </a:cubicBezTo>
                  <a:cubicBezTo>
                    <a:pt x="555818" y="199549"/>
                    <a:pt x="553913" y="201454"/>
                    <a:pt x="553913" y="203359"/>
                  </a:cubicBezTo>
                  <a:cubicBezTo>
                    <a:pt x="553913" y="203359"/>
                    <a:pt x="553913" y="204311"/>
                    <a:pt x="553913" y="204311"/>
                  </a:cubicBezTo>
                  <a:cubicBezTo>
                    <a:pt x="552960" y="207169"/>
                    <a:pt x="551055" y="209074"/>
                    <a:pt x="550103" y="211931"/>
                  </a:cubicBezTo>
                  <a:cubicBezTo>
                    <a:pt x="549150" y="213836"/>
                    <a:pt x="549150" y="215741"/>
                    <a:pt x="548198" y="217646"/>
                  </a:cubicBezTo>
                  <a:lnTo>
                    <a:pt x="548198" y="221456"/>
                  </a:lnTo>
                  <a:cubicBezTo>
                    <a:pt x="549150" y="224314"/>
                    <a:pt x="550103" y="228124"/>
                    <a:pt x="551055" y="230981"/>
                  </a:cubicBezTo>
                  <a:cubicBezTo>
                    <a:pt x="552960" y="239554"/>
                    <a:pt x="553913" y="249079"/>
                    <a:pt x="552960" y="258604"/>
                  </a:cubicBezTo>
                  <a:lnTo>
                    <a:pt x="552960" y="264319"/>
                  </a:lnTo>
                  <a:cubicBezTo>
                    <a:pt x="558675" y="262414"/>
                    <a:pt x="564390" y="260509"/>
                    <a:pt x="570105" y="258604"/>
                  </a:cubicBezTo>
                  <a:cubicBezTo>
                    <a:pt x="572963" y="256699"/>
                    <a:pt x="575820" y="254794"/>
                    <a:pt x="579630" y="253841"/>
                  </a:cubicBezTo>
                  <a:cubicBezTo>
                    <a:pt x="582488" y="252889"/>
                    <a:pt x="584393" y="252889"/>
                    <a:pt x="587250" y="253841"/>
                  </a:cubicBezTo>
                  <a:cubicBezTo>
                    <a:pt x="591060" y="254794"/>
                    <a:pt x="593918" y="258604"/>
                    <a:pt x="592965" y="263366"/>
                  </a:cubicBezTo>
                  <a:cubicBezTo>
                    <a:pt x="592965" y="265271"/>
                    <a:pt x="592013" y="267176"/>
                    <a:pt x="592013" y="269081"/>
                  </a:cubicBezTo>
                  <a:cubicBezTo>
                    <a:pt x="591060" y="270034"/>
                    <a:pt x="591060" y="270986"/>
                    <a:pt x="590108" y="271939"/>
                  </a:cubicBezTo>
                  <a:cubicBezTo>
                    <a:pt x="588203" y="274796"/>
                    <a:pt x="586298" y="276701"/>
                    <a:pt x="583440" y="278606"/>
                  </a:cubicBezTo>
                  <a:cubicBezTo>
                    <a:pt x="577725" y="282416"/>
                    <a:pt x="572010" y="286226"/>
                    <a:pt x="566295" y="290036"/>
                  </a:cubicBezTo>
                  <a:cubicBezTo>
                    <a:pt x="560580" y="293846"/>
                    <a:pt x="554865" y="297656"/>
                    <a:pt x="549150" y="302419"/>
                  </a:cubicBezTo>
                  <a:cubicBezTo>
                    <a:pt x="538673" y="310039"/>
                    <a:pt x="529148" y="319564"/>
                    <a:pt x="520575" y="328136"/>
                  </a:cubicBezTo>
                  <a:cubicBezTo>
                    <a:pt x="514860" y="333851"/>
                    <a:pt x="509145" y="340519"/>
                    <a:pt x="502478" y="346234"/>
                  </a:cubicBezTo>
                  <a:lnTo>
                    <a:pt x="494858" y="353854"/>
                  </a:lnTo>
                  <a:lnTo>
                    <a:pt x="495810" y="353854"/>
                  </a:lnTo>
                  <a:cubicBezTo>
                    <a:pt x="518670" y="350044"/>
                    <a:pt x="541530" y="345281"/>
                    <a:pt x="562485" y="337661"/>
                  </a:cubicBezTo>
                  <a:cubicBezTo>
                    <a:pt x="571058" y="334804"/>
                    <a:pt x="577725" y="330994"/>
                    <a:pt x="585345" y="327184"/>
                  </a:cubicBezTo>
                  <a:cubicBezTo>
                    <a:pt x="593918" y="321469"/>
                    <a:pt x="603443" y="315754"/>
                    <a:pt x="610110" y="308134"/>
                  </a:cubicBezTo>
                  <a:cubicBezTo>
                    <a:pt x="615825" y="302419"/>
                    <a:pt x="620588" y="295751"/>
                    <a:pt x="624398" y="289084"/>
                  </a:cubicBezTo>
                  <a:cubicBezTo>
                    <a:pt x="625350" y="287179"/>
                    <a:pt x="626303" y="284321"/>
                    <a:pt x="628208" y="282416"/>
                  </a:cubicBezTo>
                  <a:cubicBezTo>
                    <a:pt x="631065" y="274796"/>
                    <a:pt x="632018" y="266224"/>
                    <a:pt x="632970" y="257651"/>
                  </a:cubicBezTo>
                  <a:cubicBezTo>
                    <a:pt x="632970" y="241459"/>
                    <a:pt x="628208" y="226219"/>
                    <a:pt x="618683" y="212884"/>
                  </a:cubicBezTo>
                  <a:cubicBezTo>
                    <a:pt x="612015" y="204311"/>
                    <a:pt x="604395" y="196691"/>
                    <a:pt x="595823" y="190976"/>
                  </a:cubicBezTo>
                  <a:cubicBezTo>
                    <a:pt x="586298" y="185261"/>
                    <a:pt x="575820" y="179546"/>
                    <a:pt x="565343" y="175736"/>
                  </a:cubicBezTo>
                  <a:cubicBezTo>
                    <a:pt x="562485" y="174784"/>
                    <a:pt x="558675" y="173831"/>
                    <a:pt x="555818" y="171926"/>
                  </a:cubicBezTo>
                  <a:cubicBezTo>
                    <a:pt x="546293" y="169069"/>
                    <a:pt x="537720" y="166211"/>
                    <a:pt x="528195" y="163354"/>
                  </a:cubicBezTo>
                  <a:cubicBezTo>
                    <a:pt x="526290" y="163354"/>
                    <a:pt x="524385" y="162401"/>
                    <a:pt x="523433" y="162401"/>
                  </a:cubicBezTo>
                  <a:cubicBezTo>
                    <a:pt x="521528" y="162401"/>
                    <a:pt x="520575" y="162401"/>
                    <a:pt x="518670" y="161449"/>
                  </a:cubicBezTo>
                  <a:cubicBezTo>
                    <a:pt x="517718" y="161449"/>
                    <a:pt x="515813" y="161449"/>
                    <a:pt x="514860" y="161449"/>
                  </a:cubicBezTo>
                  <a:cubicBezTo>
                    <a:pt x="511050" y="161449"/>
                    <a:pt x="507240" y="160496"/>
                    <a:pt x="502478" y="159544"/>
                  </a:cubicBezTo>
                  <a:cubicBezTo>
                    <a:pt x="500573" y="159544"/>
                    <a:pt x="498668" y="160496"/>
                    <a:pt x="496763" y="160496"/>
                  </a:cubicBezTo>
                  <a:lnTo>
                    <a:pt x="496763" y="160496"/>
                  </a:lnTo>
                  <a:close/>
                  <a:moveTo>
                    <a:pt x="273878" y="309086"/>
                  </a:moveTo>
                  <a:cubicBezTo>
                    <a:pt x="271973" y="318611"/>
                    <a:pt x="271973" y="328136"/>
                    <a:pt x="272925" y="336709"/>
                  </a:cubicBezTo>
                  <a:cubicBezTo>
                    <a:pt x="274830" y="348139"/>
                    <a:pt x="280545" y="358616"/>
                    <a:pt x="289118" y="367189"/>
                  </a:cubicBezTo>
                  <a:cubicBezTo>
                    <a:pt x="291023" y="369094"/>
                    <a:pt x="293880" y="371951"/>
                    <a:pt x="296738" y="373856"/>
                  </a:cubicBezTo>
                  <a:cubicBezTo>
                    <a:pt x="298643" y="374809"/>
                    <a:pt x="301500" y="375761"/>
                    <a:pt x="303405" y="376714"/>
                  </a:cubicBezTo>
                  <a:cubicBezTo>
                    <a:pt x="304358" y="376714"/>
                    <a:pt x="306263" y="377666"/>
                    <a:pt x="307215" y="378619"/>
                  </a:cubicBezTo>
                  <a:cubicBezTo>
                    <a:pt x="308168" y="378619"/>
                    <a:pt x="308168" y="379571"/>
                    <a:pt x="309120" y="379571"/>
                  </a:cubicBezTo>
                  <a:lnTo>
                    <a:pt x="312930" y="379571"/>
                  </a:lnTo>
                  <a:cubicBezTo>
                    <a:pt x="312930" y="375761"/>
                    <a:pt x="312930" y="372904"/>
                    <a:pt x="311025" y="369094"/>
                  </a:cubicBezTo>
                  <a:cubicBezTo>
                    <a:pt x="308168" y="364331"/>
                    <a:pt x="306263" y="359569"/>
                    <a:pt x="306263" y="353854"/>
                  </a:cubicBezTo>
                  <a:cubicBezTo>
                    <a:pt x="306263" y="352901"/>
                    <a:pt x="306263" y="350996"/>
                    <a:pt x="306263" y="350044"/>
                  </a:cubicBezTo>
                  <a:cubicBezTo>
                    <a:pt x="307215" y="348139"/>
                    <a:pt x="309120" y="347186"/>
                    <a:pt x="311025" y="346234"/>
                  </a:cubicBezTo>
                  <a:cubicBezTo>
                    <a:pt x="313883" y="345281"/>
                    <a:pt x="317693" y="345281"/>
                    <a:pt x="321503" y="346234"/>
                  </a:cubicBezTo>
                  <a:cubicBezTo>
                    <a:pt x="322455" y="346234"/>
                    <a:pt x="323408" y="347186"/>
                    <a:pt x="324360" y="347186"/>
                  </a:cubicBezTo>
                  <a:cubicBezTo>
                    <a:pt x="328170" y="349091"/>
                    <a:pt x="331980" y="351949"/>
                    <a:pt x="335790" y="355759"/>
                  </a:cubicBezTo>
                  <a:cubicBezTo>
                    <a:pt x="339600" y="359569"/>
                    <a:pt x="343410" y="362426"/>
                    <a:pt x="346268" y="367189"/>
                  </a:cubicBezTo>
                  <a:cubicBezTo>
                    <a:pt x="349125" y="370999"/>
                    <a:pt x="351030" y="374809"/>
                    <a:pt x="353888" y="378619"/>
                  </a:cubicBezTo>
                  <a:lnTo>
                    <a:pt x="356745" y="382429"/>
                  </a:lnTo>
                  <a:cubicBezTo>
                    <a:pt x="370080" y="389096"/>
                    <a:pt x="384368" y="393859"/>
                    <a:pt x="398655" y="396716"/>
                  </a:cubicBezTo>
                  <a:lnTo>
                    <a:pt x="409133" y="398621"/>
                  </a:lnTo>
                  <a:lnTo>
                    <a:pt x="415800" y="399574"/>
                  </a:lnTo>
                  <a:cubicBezTo>
                    <a:pt x="415800" y="396716"/>
                    <a:pt x="415800" y="392906"/>
                    <a:pt x="414848" y="390049"/>
                  </a:cubicBezTo>
                  <a:cubicBezTo>
                    <a:pt x="413895" y="386239"/>
                    <a:pt x="412943" y="382429"/>
                    <a:pt x="410085" y="378619"/>
                  </a:cubicBezTo>
                  <a:cubicBezTo>
                    <a:pt x="407228" y="373856"/>
                    <a:pt x="402465" y="370046"/>
                    <a:pt x="398655" y="366236"/>
                  </a:cubicBezTo>
                  <a:cubicBezTo>
                    <a:pt x="392940" y="361474"/>
                    <a:pt x="387225" y="356711"/>
                    <a:pt x="380558" y="353854"/>
                  </a:cubicBezTo>
                  <a:cubicBezTo>
                    <a:pt x="369128" y="347186"/>
                    <a:pt x="356745" y="341471"/>
                    <a:pt x="343410" y="334804"/>
                  </a:cubicBezTo>
                  <a:lnTo>
                    <a:pt x="335790" y="331946"/>
                  </a:lnTo>
                  <a:lnTo>
                    <a:pt x="330075" y="329089"/>
                  </a:lnTo>
                  <a:lnTo>
                    <a:pt x="317693" y="324326"/>
                  </a:lnTo>
                  <a:lnTo>
                    <a:pt x="289118" y="313849"/>
                  </a:lnTo>
                  <a:lnTo>
                    <a:pt x="273878" y="309086"/>
                  </a:lnTo>
                  <a:lnTo>
                    <a:pt x="273878" y="309086"/>
                  </a:lnTo>
                  <a:lnTo>
                    <a:pt x="273878" y="3090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982482AB-42EB-4F5A-8D84-8A4F97ABD8DE}"/>
                </a:ext>
              </a:extLst>
            </p:cNvPr>
            <p:cNvSpPr/>
            <p:nvPr/>
          </p:nvSpPr>
          <p:spPr>
            <a:xfrm>
              <a:off x="2171914" y="3208066"/>
              <a:ext cx="1514475" cy="1066800"/>
            </a:xfrm>
            <a:custGeom>
              <a:avLst/>
              <a:gdLst>
                <a:gd name="connsiteX0" fmla="*/ 493951 w 1514475"/>
                <a:gd name="connsiteY0" fmla="*/ 10001 h 1066800"/>
                <a:gd name="connsiteX1" fmla="*/ 500619 w 1514475"/>
                <a:gd name="connsiteY1" fmla="*/ 10001 h 1066800"/>
                <a:gd name="connsiteX2" fmla="*/ 505381 w 1514475"/>
                <a:gd name="connsiteY2" fmla="*/ 12859 h 1066800"/>
                <a:gd name="connsiteX3" fmla="*/ 511096 w 1514475"/>
                <a:gd name="connsiteY3" fmla="*/ 17621 h 1066800"/>
                <a:gd name="connsiteX4" fmla="*/ 524431 w 1514475"/>
                <a:gd name="connsiteY4" fmla="*/ 26194 h 1066800"/>
                <a:gd name="connsiteX5" fmla="*/ 526336 w 1514475"/>
                <a:gd name="connsiteY5" fmla="*/ 25241 h 1066800"/>
                <a:gd name="connsiteX6" fmla="*/ 527289 w 1514475"/>
                <a:gd name="connsiteY6" fmla="*/ 24289 h 1066800"/>
                <a:gd name="connsiteX7" fmla="*/ 529194 w 1514475"/>
                <a:gd name="connsiteY7" fmla="*/ 20479 h 1066800"/>
                <a:gd name="connsiteX8" fmla="*/ 541576 w 1514475"/>
                <a:gd name="connsiteY8" fmla="*/ 8096 h 1066800"/>
                <a:gd name="connsiteX9" fmla="*/ 549196 w 1514475"/>
                <a:gd name="connsiteY9" fmla="*/ 7144 h 1066800"/>
                <a:gd name="connsiteX10" fmla="*/ 551101 w 1514475"/>
                <a:gd name="connsiteY10" fmla="*/ 7144 h 1066800"/>
                <a:gd name="connsiteX11" fmla="*/ 557769 w 1514475"/>
                <a:gd name="connsiteY11" fmla="*/ 11906 h 1066800"/>
                <a:gd name="connsiteX12" fmla="*/ 559674 w 1514475"/>
                <a:gd name="connsiteY12" fmla="*/ 15716 h 1066800"/>
                <a:gd name="connsiteX13" fmla="*/ 558721 w 1514475"/>
                <a:gd name="connsiteY13" fmla="*/ 25241 h 1066800"/>
                <a:gd name="connsiteX14" fmla="*/ 553959 w 1514475"/>
                <a:gd name="connsiteY14" fmla="*/ 42386 h 1066800"/>
                <a:gd name="connsiteX15" fmla="*/ 553006 w 1514475"/>
                <a:gd name="connsiteY15" fmla="*/ 44291 h 1066800"/>
                <a:gd name="connsiteX16" fmla="*/ 551101 w 1514475"/>
                <a:gd name="connsiteY16" fmla="*/ 52864 h 1066800"/>
                <a:gd name="connsiteX17" fmla="*/ 538719 w 1514475"/>
                <a:gd name="connsiteY17" fmla="*/ 75724 h 1066800"/>
                <a:gd name="connsiteX18" fmla="*/ 528242 w 1514475"/>
                <a:gd name="connsiteY18" fmla="*/ 98584 h 1066800"/>
                <a:gd name="connsiteX19" fmla="*/ 527289 w 1514475"/>
                <a:gd name="connsiteY19" fmla="*/ 107156 h 1066800"/>
                <a:gd name="connsiteX20" fmla="*/ 526336 w 1514475"/>
                <a:gd name="connsiteY20" fmla="*/ 116681 h 1066800"/>
                <a:gd name="connsiteX21" fmla="*/ 527289 w 1514475"/>
                <a:gd name="connsiteY21" fmla="*/ 135731 h 1066800"/>
                <a:gd name="connsiteX22" fmla="*/ 527289 w 1514475"/>
                <a:gd name="connsiteY22" fmla="*/ 136684 h 1066800"/>
                <a:gd name="connsiteX23" fmla="*/ 527289 w 1514475"/>
                <a:gd name="connsiteY23" fmla="*/ 149066 h 1066800"/>
                <a:gd name="connsiteX24" fmla="*/ 526336 w 1514475"/>
                <a:gd name="connsiteY24" fmla="*/ 153829 h 1066800"/>
                <a:gd name="connsiteX25" fmla="*/ 524431 w 1514475"/>
                <a:gd name="connsiteY25" fmla="*/ 163354 h 1066800"/>
                <a:gd name="connsiteX26" fmla="*/ 523479 w 1514475"/>
                <a:gd name="connsiteY26" fmla="*/ 167164 h 1066800"/>
                <a:gd name="connsiteX27" fmla="*/ 529194 w 1514475"/>
                <a:gd name="connsiteY27" fmla="*/ 172879 h 1066800"/>
                <a:gd name="connsiteX28" fmla="*/ 533956 w 1514475"/>
                <a:gd name="connsiteY28" fmla="*/ 177641 h 1066800"/>
                <a:gd name="connsiteX29" fmla="*/ 540624 w 1514475"/>
                <a:gd name="connsiteY29" fmla="*/ 183356 h 1066800"/>
                <a:gd name="connsiteX30" fmla="*/ 549196 w 1514475"/>
                <a:gd name="connsiteY30" fmla="*/ 189071 h 1066800"/>
                <a:gd name="connsiteX31" fmla="*/ 553959 w 1514475"/>
                <a:gd name="connsiteY31" fmla="*/ 190976 h 1066800"/>
                <a:gd name="connsiteX32" fmla="*/ 560626 w 1514475"/>
                <a:gd name="connsiteY32" fmla="*/ 190976 h 1066800"/>
                <a:gd name="connsiteX33" fmla="*/ 570151 w 1514475"/>
                <a:gd name="connsiteY33" fmla="*/ 188119 h 1066800"/>
                <a:gd name="connsiteX34" fmla="*/ 579676 w 1514475"/>
                <a:gd name="connsiteY34" fmla="*/ 184309 h 1066800"/>
                <a:gd name="connsiteX35" fmla="*/ 582534 w 1514475"/>
                <a:gd name="connsiteY35" fmla="*/ 183356 h 1066800"/>
                <a:gd name="connsiteX36" fmla="*/ 586344 w 1514475"/>
                <a:gd name="connsiteY36" fmla="*/ 180499 h 1066800"/>
                <a:gd name="connsiteX37" fmla="*/ 590154 w 1514475"/>
                <a:gd name="connsiteY37" fmla="*/ 177641 h 1066800"/>
                <a:gd name="connsiteX38" fmla="*/ 595869 w 1514475"/>
                <a:gd name="connsiteY38" fmla="*/ 172879 h 1066800"/>
                <a:gd name="connsiteX39" fmla="*/ 600631 w 1514475"/>
                <a:gd name="connsiteY39" fmla="*/ 168116 h 1066800"/>
                <a:gd name="connsiteX40" fmla="*/ 604442 w 1514475"/>
                <a:gd name="connsiteY40" fmla="*/ 164306 h 1066800"/>
                <a:gd name="connsiteX41" fmla="*/ 611109 w 1514475"/>
                <a:gd name="connsiteY41" fmla="*/ 155734 h 1066800"/>
                <a:gd name="connsiteX42" fmla="*/ 622539 w 1514475"/>
                <a:gd name="connsiteY42" fmla="*/ 131921 h 1066800"/>
                <a:gd name="connsiteX43" fmla="*/ 624444 w 1514475"/>
                <a:gd name="connsiteY43" fmla="*/ 127159 h 1066800"/>
                <a:gd name="connsiteX44" fmla="*/ 625396 w 1514475"/>
                <a:gd name="connsiteY44" fmla="*/ 121444 h 1066800"/>
                <a:gd name="connsiteX45" fmla="*/ 629206 w 1514475"/>
                <a:gd name="connsiteY45" fmla="*/ 103346 h 1066800"/>
                <a:gd name="connsiteX46" fmla="*/ 633017 w 1514475"/>
                <a:gd name="connsiteY46" fmla="*/ 96679 h 1066800"/>
                <a:gd name="connsiteX47" fmla="*/ 634921 w 1514475"/>
                <a:gd name="connsiteY47" fmla="*/ 92869 h 1066800"/>
                <a:gd name="connsiteX48" fmla="*/ 639684 w 1514475"/>
                <a:gd name="connsiteY48" fmla="*/ 87154 h 1066800"/>
                <a:gd name="connsiteX49" fmla="*/ 644446 w 1514475"/>
                <a:gd name="connsiteY49" fmla="*/ 82391 h 1066800"/>
                <a:gd name="connsiteX50" fmla="*/ 650161 w 1514475"/>
                <a:gd name="connsiteY50" fmla="*/ 83344 h 1066800"/>
                <a:gd name="connsiteX51" fmla="*/ 652067 w 1514475"/>
                <a:gd name="connsiteY51" fmla="*/ 83344 h 1066800"/>
                <a:gd name="connsiteX52" fmla="*/ 653971 w 1514475"/>
                <a:gd name="connsiteY52" fmla="*/ 84296 h 1066800"/>
                <a:gd name="connsiteX53" fmla="*/ 655876 w 1514475"/>
                <a:gd name="connsiteY53" fmla="*/ 86201 h 1066800"/>
                <a:gd name="connsiteX54" fmla="*/ 657781 w 1514475"/>
                <a:gd name="connsiteY54" fmla="*/ 89059 h 1066800"/>
                <a:gd name="connsiteX55" fmla="*/ 658734 w 1514475"/>
                <a:gd name="connsiteY55" fmla="*/ 90964 h 1066800"/>
                <a:gd name="connsiteX56" fmla="*/ 657781 w 1514475"/>
                <a:gd name="connsiteY56" fmla="*/ 97631 h 1066800"/>
                <a:gd name="connsiteX57" fmla="*/ 653019 w 1514475"/>
                <a:gd name="connsiteY57" fmla="*/ 125254 h 1066800"/>
                <a:gd name="connsiteX58" fmla="*/ 650161 w 1514475"/>
                <a:gd name="connsiteY58" fmla="*/ 135731 h 1066800"/>
                <a:gd name="connsiteX59" fmla="*/ 651114 w 1514475"/>
                <a:gd name="connsiteY59" fmla="*/ 145256 h 1066800"/>
                <a:gd name="connsiteX60" fmla="*/ 653019 w 1514475"/>
                <a:gd name="connsiteY60" fmla="*/ 148114 h 1066800"/>
                <a:gd name="connsiteX61" fmla="*/ 656829 w 1514475"/>
                <a:gd name="connsiteY61" fmla="*/ 150019 h 1066800"/>
                <a:gd name="connsiteX62" fmla="*/ 661592 w 1514475"/>
                <a:gd name="connsiteY62" fmla="*/ 150019 h 1066800"/>
                <a:gd name="connsiteX63" fmla="*/ 669211 w 1514475"/>
                <a:gd name="connsiteY63" fmla="*/ 149066 h 1066800"/>
                <a:gd name="connsiteX64" fmla="*/ 677784 w 1514475"/>
                <a:gd name="connsiteY64" fmla="*/ 145256 h 1066800"/>
                <a:gd name="connsiteX65" fmla="*/ 695881 w 1514475"/>
                <a:gd name="connsiteY65" fmla="*/ 134779 h 1066800"/>
                <a:gd name="connsiteX66" fmla="*/ 711121 w 1514475"/>
                <a:gd name="connsiteY66" fmla="*/ 126206 h 1066800"/>
                <a:gd name="connsiteX67" fmla="*/ 714931 w 1514475"/>
                <a:gd name="connsiteY67" fmla="*/ 125254 h 1066800"/>
                <a:gd name="connsiteX68" fmla="*/ 717789 w 1514475"/>
                <a:gd name="connsiteY68" fmla="*/ 127159 h 1066800"/>
                <a:gd name="connsiteX69" fmla="*/ 719694 w 1514475"/>
                <a:gd name="connsiteY69" fmla="*/ 129064 h 1066800"/>
                <a:gd name="connsiteX70" fmla="*/ 720646 w 1514475"/>
                <a:gd name="connsiteY70" fmla="*/ 133826 h 1066800"/>
                <a:gd name="connsiteX71" fmla="*/ 719694 w 1514475"/>
                <a:gd name="connsiteY71" fmla="*/ 138589 h 1066800"/>
                <a:gd name="connsiteX72" fmla="*/ 719694 w 1514475"/>
                <a:gd name="connsiteY72" fmla="*/ 139541 h 1066800"/>
                <a:gd name="connsiteX73" fmla="*/ 718742 w 1514475"/>
                <a:gd name="connsiteY73" fmla="*/ 144304 h 1066800"/>
                <a:gd name="connsiteX74" fmla="*/ 718742 w 1514475"/>
                <a:gd name="connsiteY74" fmla="*/ 145256 h 1066800"/>
                <a:gd name="connsiteX75" fmla="*/ 718742 w 1514475"/>
                <a:gd name="connsiteY75" fmla="*/ 148114 h 1066800"/>
                <a:gd name="connsiteX76" fmla="*/ 715884 w 1514475"/>
                <a:gd name="connsiteY76" fmla="*/ 150971 h 1066800"/>
                <a:gd name="connsiteX77" fmla="*/ 713026 w 1514475"/>
                <a:gd name="connsiteY77" fmla="*/ 155734 h 1066800"/>
                <a:gd name="connsiteX78" fmla="*/ 709217 w 1514475"/>
                <a:gd name="connsiteY78" fmla="*/ 159544 h 1066800"/>
                <a:gd name="connsiteX79" fmla="*/ 702549 w 1514475"/>
                <a:gd name="connsiteY79" fmla="*/ 165259 h 1066800"/>
                <a:gd name="connsiteX80" fmla="*/ 692071 w 1514475"/>
                <a:gd name="connsiteY80" fmla="*/ 171926 h 1066800"/>
                <a:gd name="connsiteX81" fmla="*/ 680642 w 1514475"/>
                <a:gd name="connsiteY81" fmla="*/ 175736 h 1066800"/>
                <a:gd name="connsiteX82" fmla="*/ 676831 w 1514475"/>
                <a:gd name="connsiteY82" fmla="*/ 176689 h 1066800"/>
                <a:gd name="connsiteX83" fmla="*/ 668259 w 1514475"/>
                <a:gd name="connsiteY83" fmla="*/ 177641 h 1066800"/>
                <a:gd name="connsiteX84" fmla="*/ 657781 w 1514475"/>
                <a:gd name="connsiteY84" fmla="*/ 179546 h 1066800"/>
                <a:gd name="connsiteX85" fmla="*/ 648256 w 1514475"/>
                <a:gd name="connsiteY85" fmla="*/ 181451 h 1066800"/>
                <a:gd name="connsiteX86" fmla="*/ 640636 w 1514475"/>
                <a:gd name="connsiteY86" fmla="*/ 184309 h 1066800"/>
                <a:gd name="connsiteX87" fmla="*/ 633017 w 1514475"/>
                <a:gd name="connsiteY87" fmla="*/ 186214 h 1066800"/>
                <a:gd name="connsiteX88" fmla="*/ 625396 w 1514475"/>
                <a:gd name="connsiteY88" fmla="*/ 189071 h 1066800"/>
                <a:gd name="connsiteX89" fmla="*/ 601584 w 1514475"/>
                <a:gd name="connsiteY89" fmla="*/ 201454 h 1066800"/>
                <a:gd name="connsiteX90" fmla="*/ 580629 w 1514475"/>
                <a:gd name="connsiteY90" fmla="*/ 225266 h 1066800"/>
                <a:gd name="connsiteX91" fmla="*/ 577771 w 1514475"/>
                <a:gd name="connsiteY91" fmla="*/ 232886 h 1066800"/>
                <a:gd name="connsiteX92" fmla="*/ 575867 w 1514475"/>
                <a:gd name="connsiteY92" fmla="*/ 241459 h 1066800"/>
                <a:gd name="connsiteX93" fmla="*/ 575867 w 1514475"/>
                <a:gd name="connsiteY93" fmla="*/ 255746 h 1066800"/>
                <a:gd name="connsiteX94" fmla="*/ 575867 w 1514475"/>
                <a:gd name="connsiteY94" fmla="*/ 270034 h 1066800"/>
                <a:gd name="connsiteX95" fmla="*/ 574914 w 1514475"/>
                <a:gd name="connsiteY95" fmla="*/ 275749 h 1066800"/>
                <a:gd name="connsiteX96" fmla="*/ 573009 w 1514475"/>
                <a:gd name="connsiteY96" fmla="*/ 287179 h 1066800"/>
                <a:gd name="connsiteX97" fmla="*/ 572056 w 1514475"/>
                <a:gd name="connsiteY97" fmla="*/ 290036 h 1066800"/>
                <a:gd name="connsiteX98" fmla="*/ 551101 w 1514475"/>
                <a:gd name="connsiteY98" fmla="*/ 328136 h 1066800"/>
                <a:gd name="connsiteX99" fmla="*/ 540624 w 1514475"/>
                <a:gd name="connsiteY99" fmla="*/ 338614 h 1066800"/>
                <a:gd name="connsiteX100" fmla="*/ 530146 w 1514475"/>
                <a:gd name="connsiteY100" fmla="*/ 348139 h 1066800"/>
                <a:gd name="connsiteX101" fmla="*/ 497761 w 1514475"/>
                <a:gd name="connsiteY101" fmla="*/ 368141 h 1066800"/>
                <a:gd name="connsiteX102" fmla="*/ 475854 w 1514475"/>
                <a:gd name="connsiteY102" fmla="*/ 377666 h 1066800"/>
                <a:gd name="connsiteX103" fmla="*/ 399654 w 1514475"/>
                <a:gd name="connsiteY103" fmla="*/ 425291 h 1066800"/>
                <a:gd name="connsiteX104" fmla="*/ 397749 w 1514475"/>
                <a:gd name="connsiteY104" fmla="*/ 423386 h 1066800"/>
                <a:gd name="connsiteX105" fmla="*/ 398701 w 1514475"/>
                <a:gd name="connsiteY105" fmla="*/ 431006 h 1066800"/>
                <a:gd name="connsiteX106" fmla="*/ 458709 w 1514475"/>
                <a:gd name="connsiteY106" fmla="*/ 544354 h 1066800"/>
                <a:gd name="connsiteX107" fmla="*/ 556817 w 1514475"/>
                <a:gd name="connsiteY107" fmla="*/ 634841 h 1066800"/>
                <a:gd name="connsiteX108" fmla="*/ 643494 w 1514475"/>
                <a:gd name="connsiteY108" fmla="*/ 680561 h 1066800"/>
                <a:gd name="connsiteX109" fmla="*/ 759699 w 1514475"/>
                <a:gd name="connsiteY109" fmla="*/ 696754 h 1066800"/>
                <a:gd name="connsiteX110" fmla="*/ 796846 w 1514475"/>
                <a:gd name="connsiteY110" fmla="*/ 696754 h 1066800"/>
                <a:gd name="connsiteX111" fmla="*/ 865426 w 1514475"/>
                <a:gd name="connsiteY111" fmla="*/ 692944 h 1066800"/>
                <a:gd name="connsiteX112" fmla="*/ 969249 w 1514475"/>
                <a:gd name="connsiteY112" fmla="*/ 687229 h 1066800"/>
                <a:gd name="connsiteX113" fmla="*/ 1017826 w 1514475"/>
                <a:gd name="connsiteY113" fmla="*/ 683419 h 1066800"/>
                <a:gd name="connsiteX114" fmla="*/ 1056879 w 1514475"/>
                <a:gd name="connsiteY114" fmla="*/ 621506 h 1066800"/>
                <a:gd name="connsiteX115" fmla="*/ 1080692 w 1514475"/>
                <a:gd name="connsiteY115" fmla="*/ 575786 h 1066800"/>
                <a:gd name="connsiteX116" fmla="*/ 1150224 w 1514475"/>
                <a:gd name="connsiteY116" fmla="*/ 541496 h 1066800"/>
                <a:gd name="connsiteX117" fmla="*/ 1137842 w 1514475"/>
                <a:gd name="connsiteY117" fmla="*/ 570071 h 1066800"/>
                <a:gd name="connsiteX118" fmla="*/ 1109267 w 1514475"/>
                <a:gd name="connsiteY118" fmla="*/ 626269 h 1066800"/>
                <a:gd name="connsiteX119" fmla="*/ 1106409 w 1514475"/>
                <a:gd name="connsiteY119" fmla="*/ 642461 h 1066800"/>
                <a:gd name="connsiteX120" fmla="*/ 1108314 w 1514475"/>
                <a:gd name="connsiteY120" fmla="*/ 715804 h 1066800"/>
                <a:gd name="connsiteX121" fmla="*/ 1118792 w 1514475"/>
                <a:gd name="connsiteY121" fmla="*/ 787241 h 1066800"/>
                <a:gd name="connsiteX122" fmla="*/ 1144509 w 1514475"/>
                <a:gd name="connsiteY122" fmla="*/ 866299 h 1066800"/>
                <a:gd name="connsiteX123" fmla="*/ 1234996 w 1514475"/>
                <a:gd name="connsiteY123" fmla="*/ 875824 h 1066800"/>
                <a:gd name="connsiteX124" fmla="*/ 1274049 w 1514475"/>
                <a:gd name="connsiteY124" fmla="*/ 894874 h 1066800"/>
                <a:gd name="connsiteX125" fmla="*/ 1320721 w 1514475"/>
                <a:gd name="connsiteY125" fmla="*/ 927259 h 1066800"/>
                <a:gd name="connsiteX126" fmla="*/ 1432164 w 1514475"/>
                <a:gd name="connsiteY126" fmla="*/ 958691 h 1066800"/>
                <a:gd name="connsiteX127" fmla="*/ 1458834 w 1514475"/>
                <a:gd name="connsiteY127" fmla="*/ 959644 h 1066800"/>
                <a:gd name="connsiteX128" fmla="*/ 1507411 w 1514475"/>
                <a:gd name="connsiteY128" fmla="*/ 989171 h 1066800"/>
                <a:gd name="connsiteX129" fmla="*/ 1485504 w 1514475"/>
                <a:gd name="connsiteY129" fmla="*/ 998696 h 1066800"/>
                <a:gd name="connsiteX130" fmla="*/ 1465501 w 1514475"/>
                <a:gd name="connsiteY130" fmla="*/ 1004411 h 1066800"/>
                <a:gd name="connsiteX131" fmla="*/ 1474074 w 1514475"/>
                <a:gd name="connsiteY131" fmla="*/ 1019651 h 1066800"/>
                <a:gd name="connsiteX132" fmla="*/ 1471217 w 1514475"/>
                <a:gd name="connsiteY132" fmla="*/ 1041559 h 1066800"/>
                <a:gd name="connsiteX133" fmla="*/ 1452167 w 1514475"/>
                <a:gd name="connsiteY133" fmla="*/ 1047274 h 1066800"/>
                <a:gd name="connsiteX134" fmla="*/ 1442642 w 1514475"/>
                <a:gd name="connsiteY134" fmla="*/ 1049179 h 1066800"/>
                <a:gd name="connsiteX135" fmla="*/ 1424544 w 1514475"/>
                <a:gd name="connsiteY135" fmla="*/ 1044416 h 1066800"/>
                <a:gd name="connsiteX136" fmla="*/ 1394064 w 1514475"/>
                <a:gd name="connsiteY136" fmla="*/ 1033939 h 1066800"/>
                <a:gd name="connsiteX137" fmla="*/ 1305482 w 1514475"/>
                <a:gd name="connsiteY137" fmla="*/ 991076 h 1066800"/>
                <a:gd name="connsiteX138" fmla="*/ 1260714 w 1514475"/>
                <a:gd name="connsiteY138" fmla="*/ 967264 h 1066800"/>
                <a:gd name="connsiteX139" fmla="*/ 1182609 w 1514475"/>
                <a:gd name="connsiteY139" fmla="*/ 961549 h 1066800"/>
                <a:gd name="connsiteX140" fmla="*/ 1116886 w 1514475"/>
                <a:gd name="connsiteY140" fmla="*/ 973931 h 1066800"/>
                <a:gd name="connsiteX141" fmla="*/ 972106 w 1514475"/>
                <a:gd name="connsiteY141" fmla="*/ 944404 h 1066800"/>
                <a:gd name="connsiteX142" fmla="*/ 835899 w 1514475"/>
                <a:gd name="connsiteY142" fmla="*/ 917734 h 1066800"/>
                <a:gd name="connsiteX143" fmla="*/ 786369 w 1514475"/>
                <a:gd name="connsiteY143" fmla="*/ 932974 h 1066800"/>
                <a:gd name="connsiteX144" fmla="*/ 770176 w 1514475"/>
                <a:gd name="connsiteY144" fmla="*/ 939641 h 1066800"/>
                <a:gd name="connsiteX145" fmla="*/ 693024 w 1514475"/>
                <a:gd name="connsiteY145" fmla="*/ 942499 h 1066800"/>
                <a:gd name="connsiteX146" fmla="*/ 566342 w 1514475"/>
                <a:gd name="connsiteY146" fmla="*/ 921544 h 1066800"/>
                <a:gd name="connsiteX147" fmla="*/ 532051 w 1514475"/>
                <a:gd name="connsiteY147" fmla="*/ 915829 h 1066800"/>
                <a:gd name="connsiteX148" fmla="*/ 512049 w 1514475"/>
                <a:gd name="connsiteY148" fmla="*/ 911066 h 1066800"/>
                <a:gd name="connsiteX149" fmla="*/ 469186 w 1514475"/>
                <a:gd name="connsiteY149" fmla="*/ 916781 h 1066800"/>
                <a:gd name="connsiteX150" fmla="*/ 356791 w 1514475"/>
                <a:gd name="connsiteY150" fmla="*/ 912971 h 1066800"/>
                <a:gd name="connsiteX151" fmla="*/ 219631 w 1514475"/>
                <a:gd name="connsiteY151" fmla="*/ 962501 h 1066800"/>
                <a:gd name="connsiteX152" fmla="*/ 178674 w 1514475"/>
                <a:gd name="connsiteY152" fmla="*/ 999649 h 1066800"/>
                <a:gd name="connsiteX153" fmla="*/ 159624 w 1514475"/>
                <a:gd name="connsiteY153" fmla="*/ 1024414 h 1066800"/>
                <a:gd name="connsiteX154" fmla="*/ 111999 w 1514475"/>
                <a:gd name="connsiteY154" fmla="*/ 1057751 h 1066800"/>
                <a:gd name="connsiteX155" fmla="*/ 79614 w 1514475"/>
                <a:gd name="connsiteY155" fmla="*/ 1068229 h 1066800"/>
                <a:gd name="connsiteX156" fmla="*/ 92949 w 1514475"/>
                <a:gd name="connsiteY156" fmla="*/ 1042511 h 1066800"/>
                <a:gd name="connsiteX157" fmla="*/ 114856 w 1514475"/>
                <a:gd name="connsiteY157" fmla="*/ 1011079 h 1066800"/>
                <a:gd name="connsiteX158" fmla="*/ 133906 w 1514475"/>
                <a:gd name="connsiteY158" fmla="*/ 987266 h 1066800"/>
                <a:gd name="connsiteX159" fmla="*/ 170101 w 1514475"/>
                <a:gd name="connsiteY159" fmla="*/ 950119 h 1066800"/>
                <a:gd name="connsiteX160" fmla="*/ 192961 w 1514475"/>
                <a:gd name="connsiteY160" fmla="*/ 928211 h 1066800"/>
                <a:gd name="connsiteX161" fmla="*/ 140574 w 1514475"/>
                <a:gd name="connsiteY161" fmla="*/ 950119 h 1066800"/>
                <a:gd name="connsiteX162" fmla="*/ 31036 w 1514475"/>
                <a:gd name="connsiteY162" fmla="*/ 986314 h 1066800"/>
                <a:gd name="connsiteX163" fmla="*/ 7224 w 1514475"/>
                <a:gd name="connsiteY163" fmla="*/ 981551 h 1066800"/>
                <a:gd name="connsiteX164" fmla="*/ 116761 w 1514475"/>
                <a:gd name="connsiteY164" fmla="*/ 923449 h 1066800"/>
                <a:gd name="connsiteX165" fmla="*/ 232966 w 1514475"/>
                <a:gd name="connsiteY165" fmla="*/ 871061 h 1066800"/>
                <a:gd name="connsiteX166" fmla="*/ 347266 w 1514475"/>
                <a:gd name="connsiteY166" fmla="*/ 845344 h 1066800"/>
                <a:gd name="connsiteX167" fmla="*/ 389176 w 1514475"/>
                <a:gd name="connsiteY167" fmla="*/ 834866 h 1066800"/>
                <a:gd name="connsiteX168" fmla="*/ 379651 w 1514475"/>
                <a:gd name="connsiteY168" fmla="*/ 783431 h 1066800"/>
                <a:gd name="connsiteX169" fmla="*/ 355839 w 1514475"/>
                <a:gd name="connsiteY169" fmla="*/ 748189 h 1066800"/>
                <a:gd name="connsiteX170" fmla="*/ 332979 w 1514475"/>
                <a:gd name="connsiteY170" fmla="*/ 723424 h 1066800"/>
                <a:gd name="connsiteX171" fmla="*/ 310119 w 1514475"/>
                <a:gd name="connsiteY171" fmla="*/ 633889 h 1066800"/>
                <a:gd name="connsiteX172" fmla="*/ 307261 w 1514475"/>
                <a:gd name="connsiteY172" fmla="*/ 567214 h 1066800"/>
                <a:gd name="connsiteX173" fmla="*/ 286306 w 1514475"/>
                <a:gd name="connsiteY173" fmla="*/ 545306 h 1066800"/>
                <a:gd name="connsiteX174" fmla="*/ 197724 w 1514475"/>
                <a:gd name="connsiteY174" fmla="*/ 531971 h 1066800"/>
                <a:gd name="connsiteX175" fmla="*/ 178674 w 1514475"/>
                <a:gd name="connsiteY175" fmla="*/ 511016 h 1066800"/>
                <a:gd name="connsiteX176" fmla="*/ 215821 w 1514475"/>
                <a:gd name="connsiteY176" fmla="*/ 471964 h 1066800"/>
                <a:gd name="connsiteX177" fmla="*/ 294879 w 1514475"/>
                <a:gd name="connsiteY177" fmla="*/ 438626 h 1066800"/>
                <a:gd name="connsiteX178" fmla="*/ 282496 w 1514475"/>
                <a:gd name="connsiteY178" fmla="*/ 436721 h 1066800"/>
                <a:gd name="connsiteX179" fmla="*/ 232014 w 1514475"/>
                <a:gd name="connsiteY179" fmla="*/ 432911 h 1066800"/>
                <a:gd name="connsiteX180" fmla="*/ 203439 w 1514475"/>
                <a:gd name="connsiteY180" fmla="*/ 431006 h 1066800"/>
                <a:gd name="connsiteX181" fmla="*/ 180579 w 1514475"/>
                <a:gd name="connsiteY181" fmla="*/ 427196 h 1066800"/>
                <a:gd name="connsiteX182" fmla="*/ 166291 w 1514475"/>
                <a:gd name="connsiteY182" fmla="*/ 421481 h 1066800"/>
                <a:gd name="connsiteX183" fmla="*/ 161529 w 1514475"/>
                <a:gd name="connsiteY183" fmla="*/ 411004 h 1066800"/>
                <a:gd name="connsiteX184" fmla="*/ 169149 w 1514475"/>
                <a:gd name="connsiteY184" fmla="*/ 403384 h 1066800"/>
                <a:gd name="connsiteX185" fmla="*/ 184389 w 1514475"/>
                <a:gd name="connsiteY185" fmla="*/ 404336 h 1066800"/>
                <a:gd name="connsiteX186" fmla="*/ 178674 w 1514475"/>
                <a:gd name="connsiteY186" fmla="*/ 394811 h 1066800"/>
                <a:gd name="connsiteX187" fmla="*/ 173911 w 1514475"/>
                <a:gd name="connsiteY187" fmla="*/ 385286 h 1066800"/>
                <a:gd name="connsiteX188" fmla="*/ 170101 w 1514475"/>
                <a:gd name="connsiteY188" fmla="*/ 374809 h 1066800"/>
                <a:gd name="connsiteX189" fmla="*/ 161529 w 1514475"/>
                <a:gd name="connsiteY189" fmla="*/ 332899 h 1066800"/>
                <a:gd name="connsiteX190" fmla="*/ 152956 w 1514475"/>
                <a:gd name="connsiteY190" fmla="*/ 323374 h 1066800"/>
                <a:gd name="connsiteX191" fmla="*/ 148194 w 1514475"/>
                <a:gd name="connsiteY191" fmla="*/ 313849 h 1066800"/>
                <a:gd name="connsiteX192" fmla="*/ 152956 w 1514475"/>
                <a:gd name="connsiteY192" fmla="*/ 305276 h 1066800"/>
                <a:gd name="connsiteX193" fmla="*/ 163434 w 1514475"/>
                <a:gd name="connsiteY193" fmla="*/ 306229 h 1066800"/>
                <a:gd name="connsiteX194" fmla="*/ 176769 w 1514475"/>
                <a:gd name="connsiteY194" fmla="*/ 312896 h 1066800"/>
                <a:gd name="connsiteX195" fmla="*/ 192009 w 1514475"/>
                <a:gd name="connsiteY195" fmla="*/ 318611 h 1066800"/>
                <a:gd name="connsiteX196" fmla="*/ 203439 w 1514475"/>
                <a:gd name="connsiteY196" fmla="*/ 320516 h 1066800"/>
                <a:gd name="connsiteX197" fmla="*/ 197724 w 1514475"/>
                <a:gd name="connsiteY197" fmla="*/ 313849 h 1066800"/>
                <a:gd name="connsiteX198" fmla="*/ 192009 w 1514475"/>
                <a:gd name="connsiteY198" fmla="*/ 303371 h 1066800"/>
                <a:gd name="connsiteX199" fmla="*/ 185341 w 1514475"/>
                <a:gd name="connsiteY199" fmla="*/ 289084 h 1066800"/>
                <a:gd name="connsiteX200" fmla="*/ 182484 w 1514475"/>
                <a:gd name="connsiteY200" fmla="*/ 282416 h 1066800"/>
                <a:gd name="connsiteX201" fmla="*/ 186294 w 1514475"/>
                <a:gd name="connsiteY201" fmla="*/ 272891 h 1066800"/>
                <a:gd name="connsiteX202" fmla="*/ 194866 w 1514475"/>
                <a:gd name="connsiteY202" fmla="*/ 272891 h 1066800"/>
                <a:gd name="connsiteX203" fmla="*/ 204391 w 1514475"/>
                <a:gd name="connsiteY203" fmla="*/ 280511 h 1066800"/>
                <a:gd name="connsiteX204" fmla="*/ 215821 w 1514475"/>
                <a:gd name="connsiteY204" fmla="*/ 294799 h 1066800"/>
                <a:gd name="connsiteX205" fmla="*/ 229156 w 1514475"/>
                <a:gd name="connsiteY205" fmla="*/ 308134 h 1066800"/>
                <a:gd name="connsiteX206" fmla="*/ 252969 w 1514475"/>
                <a:gd name="connsiteY206" fmla="*/ 327184 h 1066800"/>
                <a:gd name="connsiteX207" fmla="*/ 274876 w 1514475"/>
                <a:gd name="connsiteY207" fmla="*/ 337661 h 1066800"/>
                <a:gd name="connsiteX208" fmla="*/ 277734 w 1514475"/>
                <a:gd name="connsiteY208" fmla="*/ 337661 h 1066800"/>
                <a:gd name="connsiteX209" fmla="*/ 287259 w 1514475"/>
                <a:gd name="connsiteY209" fmla="*/ 333851 h 1066800"/>
                <a:gd name="connsiteX210" fmla="*/ 289164 w 1514475"/>
                <a:gd name="connsiteY210" fmla="*/ 330041 h 1066800"/>
                <a:gd name="connsiteX211" fmla="*/ 289164 w 1514475"/>
                <a:gd name="connsiteY211" fmla="*/ 325279 h 1066800"/>
                <a:gd name="connsiteX212" fmla="*/ 288211 w 1514475"/>
                <a:gd name="connsiteY212" fmla="*/ 309086 h 1066800"/>
                <a:gd name="connsiteX213" fmla="*/ 293926 w 1514475"/>
                <a:gd name="connsiteY213" fmla="*/ 292894 h 1066800"/>
                <a:gd name="connsiteX214" fmla="*/ 306309 w 1514475"/>
                <a:gd name="connsiteY214" fmla="*/ 291941 h 1066800"/>
                <a:gd name="connsiteX215" fmla="*/ 310119 w 1514475"/>
                <a:gd name="connsiteY215" fmla="*/ 300514 h 1066800"/>
                <a:gd name="connsiteX216" fmla="*/ 315834 w 1514475"/>
                <a:gd name="connsiteY216" fmla="*/ 350044 h 1066800"/>
                <a:gd name="connsiteX217" fmla="*/ 376794 w 1514475"/>
                <a:gd name="connsiteY217" fmla="*/ 364331 h 1066800"/>
                <a:gd name="connsiteX218" fmla="*/ 385366 w 1514475"/>
                <a:gd name="connsiteY218" fmla="*/ 358616 h 1066800"/>
                <a:gd name="connsiteX219" fmla="*/ 397749 w 1514475"/>
                <a:gd name="connsiteY219" fmla="*/ 346234 h 1066800"/>
                <a:gd name="connsiteX220" fmla="*/ 424419 w 1514475"/>
                <a:gd name="connsiteY220" fmla="*/ 312896 h 1066800"/>
                <a:gd name="connsiteX221" fmla="*/ 436801 w 1514475"/>
                <a:gd name="connsiteY221" fmla="*/ 286226 h 1066800"/>
                <a:gd name="connsiteX222" fmla="*/ 437754 w 1514475"/>
                <a:gd name="connsiteY222" fmla="*/ 284321 h 1066800"/>
                <a:gd name="connsiteX223" fmla="*/ 439659 w 1514475"/>
                <a:gd name="connsiteY223" fmla="*/ 265271 h 1066800"/>
                <a:gd name="connsiteX224" fmla="*/ 433944 w 1514475"/>
                <a:gd name="connsiteY224" fmla="*/ 246221 h 1066800"/>
                <a:gd name="connsiteX225" fmla="*/ 424419 w 1514475"/>
                <a:gd name="connsiteY225" fmla="*/ 232886 h 1066800"/>
                <a:gd name="connsiteX226" fmla="*/ 408226 w 1514475"/>
                <a:gd name="connsiteY226" fmla="*/ 215741 h 1066800"/>
                <a:gd name="connsiteX227" fmla="*/ 386319 w 1514475"/>
                <a:gd name="connsiteY227" fmla="*/ 205264 h 1066800"/>
                <a:gd name="connsiteX228" fmla="*/ 366316 w 1514475"/>
                <a:gd name="connsiteY228" fmla="*/ 198596 h 1066800"/>
                <a:gd name="connsiteX229" fmla="*/ 355839 w 1514475"/>
                <a:gd name="connsiteY229" fmla="*/ 195739 h 1066800"/>
                <a:gd name="connsiteX230" fmla="*/ 340599 w 1514475"/>
                <a:gd name="connsiteY230" fmla="*/ 192881 h 1066800"/>
                <a:gd name="connsiteX231" fmla="*/ 316786 w 1514475"/>
                <a:gd name="connsiteY231" fmla="*/ 189071 h 1066800"/>
                <a:gd name="connsiteX232" fmla="*/ 306309 w 1514475"/>
                <a:gd name="connsiteY232" fmla="*/ 187166 h 1066800"/>
                <a:gd name="connsiteX233" fmla="*/ 292021 w 1514475"/>
                <a:gd name="connsiteY233" fmla="*/ 179546 h 1066800"/>
                <a:gd name="connsiteX234" fmla="*/ 289164 w 1514475"/>
                <a:gd name="connsiteY234" fmla="*/ 170021 h 1066800"/>
                <a:gd name="connsiteX235" fmla="*/ 298689 w 1514475"/>
                <a:gd name="connsiteY235" fmla="*/ 160496 h 1066800"/>
                <a:gd name="connsiteX236" fmla="*/ 313929 w 1514475"/>
                <a:gd name="connsiteY236" fmla="*/ 158591 h 1066800"/>
                <a:gd name="connsiteX237" fmla="*/ 331074 w 1514475"/>
                <a:gd name="connsiteY237" fmla="*/ 160496 h 1066800"/>
                <a:gd name="connsiteX238" fmla="*/ 368221 w 1514475"/>
                <a:gd name="connsiteY238" fmla="*/ 140494 h 1066800"/>
                <a:gd name="connsiteX239" fmla="*/ 364411 w 1514475"/>
                <a:gd name="connsiteY239" fmla="*/ 131921 h 1066800"/>
                <a:gd name="connsiteX240" fmla="*/ 355839 w 1514475"/>
                <a:gd name="connsiteY240" fmla="*/ 103346 h 1066800"/>
                <a:gd name="connsiteX241" fmla="*/ 360601 w 1514475"/>
                <a:gd name="connsiteY241" fmla="*/ 93821 h 1066800"/>
                <a:gd name="connsiteX242" fmla="*/ 369174 w 1514475"/>
                <a:gd name="connsiteY242" fmla="*/ 92869 h 1066800"/>
                <a:gd name="connsiteX243" fmla="*/ 376794 w 1514475"/>
                <a:gd name="connsiteY243" fmla="*/ 97631 h 1066800"/>
                <a:gd name="connsiteX244" fmla="*/ 382509 w 1514475"/>
                <a:gd name="connsiteY244" fmla="*/ 108109 h 1066800"/>
                <a:gd name="connsiteX245" fmla="*/ 389176 w 1514475"/>
                <a:gd name="connsiteY245" fmla="*/ 120491 h 1066800"/>
                <a:gd name="connsiteX246" fmla="*/ 396796 w 1514475"/>
                <a:gd name="connsiteY246" fmla="*/ 130969 h 1066800"/>
                <a:gd name="connsiteX247" fmla="*/ 402511 w 1514475"/>
                <a:gd name="connsiteY247" fmla="*/ 137636 h 1066800"/>
                <a:gd name="connsiteX248" fmla="*/ 406321 w 1514475"/>
                <a:gd name="connsiteY248" fmla="*/ 136684 h 1066800"/>
                <a:gd name="connsiteX249" fmla="*/ 412989 w 1514475"/>
                <a:gd name="connsiteY249" fmla="*/ 136684 h 1066800"/>
                <a:gd name="connsiteX250" fmla="*/ 432039 w 1514475"/>
                <a:gd name="connsiteY250" fmla="*/ 139541 h 1066800"/>
                <a:gd name="connsiteX251" fmla="*/ 450136 w 1514475"/>
                <a:gd name="connsiteY251" fmla="*/ 143351 h 1066800"/>
                <a:gd name="connsiteX252" fmla="*/ 472996 w 1514475"/>
                <a:gd name="connsiteY252" fmla="*/ 147161 h 1066800"/>
                <a:gd name="connsiteX253" fmla="*/ 493951 w 1514475"/>
                <a:gd name="connsiteY253" fmla="*/ 147161 h 1066800"/>
                <a:gd name="connsiteX254" fmla="*/ 496809 w 1514475"/>
                <a:gd name="connsiteY254" fmla="*/ 143351 h 1066800"/>
                <a:gd name="connsiteX255" fmla="*/ 499666 w 1514475"/>
                <a:gd name="connsiteY255" fmla="*/ 135731 h 1066800"/>
                <a:gd name="connsiteX256" fmla="*/ 500619 w 1514475"/>
                <a:gd name="connsiteY256" fmla="*/ 134779 h 1066800"/>
                <a:gd name="connsiteX257" fmla="*/ 501571 w 1514475"/>
                <a:gd name="connsiteY257" fmla="*/ 127159 h 1066800"/>
                <a:gd name="connsiteX258" fmla="*/ 500619 w 1514475"/>
                <a:gd name="connsiteY258" fmla="*/ 118586 h 1066800"/>
                <a:gd name="connsiteX259" fmla="*/ 498714 w 1514475"/>
                <a:gd name="connsiteY259" fmla="*/ 111919 h 1066800"/>
                <a:gd name="connsiteX260" fmla="*/ 496809 w 1514475"/>
                <a:gd name="connsiteY260" fmla="*/ 109061 h 1066800"/>
                <a:gd name="connsiteX261" fmla="*/ 492046 w 1514475"/>
                <a:gd name="connsiteY261" fmla="*/ 105251 h 1066800"/>
                <a:gd name="connsiteX262" fmla="*/ 486331 w 1514475"/>
                <a:gd name="connsiteY262" fmla="*/ 99536 h 1066800"/>
                <a:gd name="connsiteX263" fmla="*/ 479664 w 1514475"/>
                <a:gd name="connsiteY263" fmla="*/ 95726 h 1066800"/>
                <a:gd name="connsiteX264" fmla="*/ 465376 w 1514475"/>
                <a:gd name="connsiteY264" fmla="*/ 92869 h 1066800"/>
                <a:gd name="connsiteX265" fmla="*/ 457756 w 1514475"/>
                <a:gd name="connsiteY265" fmla="*/ 88106 h 1066800"/>
                <a:gd name="connsiteX266" fmla="*/ 447279 w 1514475"/>
                <a:gd name="connsiteY266" fmla="*/ 78581 h 1066800"/>
                <a:gd name="connsiteX267" fmla="*/ 442516 w 1514475"/>
                <a:gd name="connsiteY267" fmla="*/ 71914 h 1066800"/>
                <a:gd name="connsiteX268" fmla="*/ 442516 w 1514475"/>
                <a:gd name="connsiteY268" fmla="*/ 63341 h 1066800"/>
                <a:gd name="connsiteX269" fmla="*/ 457756 w 1514475"/>
                <a:gd name="connsiteY269" fmla="*/ 57626 h 1066800"/>
                <a:gd name="connsiteX270" fmla="*/ 492046 w 1514475"/>
                <a:gd name="connsiteY270" fmla="*/ 76676 h 1066800"/>
                <a:gd name="connsiteX271" fmla="*/ 494904 w 1514475"/>
                <a:gd name="connsiteY271" fmla="*/ 77629 h 1066800"/>
                <a:gd name="connsiteX272" fmla="*/ 496809 w 1514475"/>
                <a:gd name="connsiteY272" fmla="*/ 77629 h 1066800"/>
                <a:gd name="connsiteX273" fmla="*/ 508239 w 1514475"/>
                <a:gd name="connsiteY273" fmla="*/ 70009 h 1066800"/>
                <a:gd name="connsiteX274" fmla="*/ 511096 w 1514475"/>
                <a:gd name="connsiteY274" fmla="*/ 62389 h 1066800"/>
                <a:gd name="connsiteX275" fmla="*/ 511096 w 1514475"/>
                <a:gd name="connsiteY275" fmla="*/ 61436 h 1066800"/>
                <a:gd name="connsiteX276" fmla="*/ 511096 w 1514475"/>
                <a:gd name="connsiteY276" fmla="*/ 52864 h 1066800"/>
                <a:gd name="connsiteX277" fmla="*/ 507286 w 1514475"/>
                <a:gd name="connsiteY277" fmla="*/ 46196 h 1066800"/>
                <a:gd name="connsiteX278" fmla="*/ 499666 w 1514475"/>
                <a:gd name="connsiteY278" fmla="*/ 37624 h 1066800"/>
                <a:gd name="connsiteX279" fmla="*/ 487284 w 1514475"/>
                <a:gd name="connsiteY279" fmla="*/ 22384 h 1066800"/>
                <a:gd name="connsiteX280" fmla="*/ 486331 w 1514475"/>
                <a:gd name="connsiteY280" fmla="*/ 15716 h 1066800"/>
                <a:gd name="connsiteX281" fmla="*/ 491094 w 1514475"/>
                <a:gd name="connsiteY281" fmla="*/ 10001 h 1066800"/>
                <a:gd name="connsiteX282" fmla="*/ 493951 w 1514475"/>
                <a:gd name="connsiteY282" fmla="*/ 10001 h 1066800"/>
                <a:gd name="connsiteX283" fmla="*/ 493951 w 1514475"/>
                <a:gd name="connsiteY283" fmla="*/ 10001 h 1066800"/>
                <a:gd name="connsiteX284" fmla="*/ 493951 w 1514475"/>
                <a:gd name="connsiteY284" fmla="*/ 10001 h 1066800"/>
                <a:gd name="connsiteX285" fmla="*/ 394891 w 1514475"/>
                <a:gd name="connsiteY285" fmla="*/ 174784 h 1066800"/>
                <a:gd name="connsiteX286" fmla="*/ 391081 w 1514475"/>
                <a:gd name="connsiteY286" fmla="*/ 177641 h 1066800"/>
                <a:gd name="connsiteX287" fmla="*/ 392034 w 1514475"/>
                <a:gd name="connsiteY287" fmla="*/ 181451 h 1066800"/>
                <a:gd name="connsiteX288" fmla="*/ 407274 w 1514475"/>
                <a:gd name="connsiteY288" fmla="*/ 191929 h 1066800"/>
                <a:gd name="connsiteX289" fmla="*/ 422514 w 1514475"/>
                <a:gd name="connsiteY289" fmla="*/ 198596 h 1066800"/>
                <a:gd name="connsiteX290" fmla="*/ 427276 w 1514475"/>
                <a:gd name="connsiteY290" fmla="*/ 199549 h 1066800"/>
                <a:gd name="connsiteX291" fmla="*/ 444421 w 1514475"/>
                <a:gd name="connsiteY291" fmla="*/ 198596 h 1066800"/>
                <a:gd name="connsiteX292" fmla="*/ 449184 w 1514475"/>
                <a:gd name="connsiteY292" fmla="*/ 198596 h 1066800"/>
                <a:gd name="connsiteX293" fmla="*/ 449184 w 1514475"/>
                <a:gd name="connsiteY293" fmla="*/ 199549 h 1066800"/>
                <a:gd name="connsiteX294" fmla="*/ 456804 w 1514475"/>
                <a:gd name="connsiteY294" fmla="*/ 204311 h 1066800"/>
                <a:gd name="connsiteX295" fmla="*/ 458709 w 1514475"/>
                <a:gd name="connsiteY295" fmla="*/ 207169 h 1066800"/>
                <a:gd name="connsiteX296" fmla="*/ 456804 w 1514475"/>
                <a:gd name="connsiteY296" fmla="*/ 211931 h 1066800"/>
                <a:gd name="connsiteX297" fmla="*/ 456804 w 1514475"/>
                <a:gd name="connsiteY297" fmla="*/ 212884 h 1066800"/>
                <a:gd name="connsiteX298" fmla="*/ 453946 w 1514475"/>
                <a:gd name="connsiteY298" fmla="*/ 220504 h 1066800"/>
                <a:gd name="connsiteX299" fmla="*/ 452994 w 1514475"/>
                <a:gd name="connsiteY299" fmla="*/ 227171 h 1066800"/>
                <a:gd name="connsiteX300" fmla="*/ 452994 w 1514475"/>
                <a:gd name="connsiteY300" fmla="*/ 230981 h 1066800"/>
                <a:gd name="connsiteX301" fmla="*/ 456804 w 1514475"/>
                <a:gd name="connsiteY301" fmla="*/ 240506 h 1066800"/>
                <a:gd name="connsiteX302" fmla="*/ 462519 w 1514475"/>
                <a:gd name="connsiteY302" fmla="*/ 268129 h 1066800"/>
                <a:gd name="connsiteX303" fmla="*/ 463471 w 1514475"/>
                <a:gd name="connsiteY303" fmla="*/ 273844 h 1066800"/>
                <a:gd name="connsiteX304" fmla="*/ 479664 w 1514475"/>
                <a:gd name="connsiteY304" fmla="*/ 266224 h 1066800"/>
                <a:gd name="connsiteX305" fmla="*/ 488236 w 1514475"/>
                <a:gd name="connsiteY305" fmla="*/ 260509 h 1066800"/>
                <a:gd name="connsiteX306" fmla="*/ 495856 w 1514475"/>
                <a:gd name="connsiteY306" fmla="*/ 259556 h 1066800"/>
                <a:gd name="connsiteX307" fmla="*/ 502524 w 1514475"/>
                <a:gd name="connsiteY307" fmla="*/ 268129 h 1066800"/>
                <a:gd name="connsiteX308" fmla="*/ 501571 w 1514475"/>
                <a:gd name="connsiteY308" fmla="*/ 273844 h 1066800"/>
                <a:gd name="connsiteX309" fmla="*/ 499666 w 1514475"/>
                <a:gd name="connsiteY309" fmla="*/ 276701 h 1066800"/>
                <a:gd name="connsiteX310" fmla="*/ 493951 w 1514475"/>
                <a:gd name="connsiteY310" fmla="*/ 283369 h 1066800"/>
                <a:gd name="connsiteX311" fmla="*/ 478711 w 1514475"/>
                <a:gd name="connsiteY311" fmla="*/ 296704 h 1066800"/>
                <a:gd name="connsiteX312" fmla="*/ 463471 w 1514475"/>
                <a:gd name="connsiteY312" fmla="*/ 310991 h 1066800"/>
                <a:gd name="connsiteX313" fmla="*/ 438706 w 1514475"/>
                <a:gd name="connsiteY313" fmla="*/ 339566 h 1066800"/>
                <a:gd name="connsiteX314" fmla="*/ 423466 w 1514475"/>
                <a:gd name="connsiteY314" fmla="*/ 359569 h 1066800"/>
                <a:gd name="connsiteX315" fmla="*/ 416799 w 1514475"/>
                <a:gd name="connsiteY315" fmla="*/ 367189 h 1066800"/>
                <a:gd name="connsiteX316" fmla="*/ 417751 w 1514475"/>
                <a:gd name="connsiteY316" fmla="*/ 367189 h 1066800"/>
                <a:gd name="connsiteX317" fmla="*/ 482521 w 1514475"/>
                <a:gd name="connsiteY317" fmla="*/ 343376 h 1066800"/>
                <a:gd name="connsiteX318" fmla="*/ 504429 w 1514475"/>
                <a:gd name="connsiteY318" fmla="*/ 330041 h 1066800"/>
                <a:gd name="connsiteX319" fmla="*/ 527289 w 1514475"/>
                <a:gd name="connsiteY319" fmla="*/ 308134 h 1066800"/>
                <a:gd name="connsiteX320" fmla="*/ 538719 w 1514475"/>
                <a:gd name="connsiteY320" fmla="*/ 288131 h 1066800"/>
                <a:gd name="connsiteX321" fmla="*/ 541576 w 1514475"/>
                <a:gd name="connsiteY321" fmla="*/ 280511 h 1066800"/>
                <a:gd name="connsiteX322" fmla="*/ 542529 w 1514475"/>
                <a:gd name="connsiteY322" fmla="*/ 255746 h 1066800"/>
                <a:gd name="connsiteX323" fmla="*/ 523479 w 1514475"/>
                <a:gd name="connsiteY323" fmla="*/ 212884 h 1066800"/>
                <a:gd name="connsiteX324" fmla="*/ 497761 w 1514475"/>
                <a:gd name="connsiteY324" fmla="*/ 193834 h 1066800"/>
                <a:gd name="connsiteX325" fmla="*/ 466329 w 1514475"/>
                <a:gd name="connsiteY325" fmla="*/ 181451 h 1066800"/>
                <a:gd name="connsiteX326" fmla="*/ 456804 w 1514475"/>
                <a:gd name="connsiteY326" fmla="*/ 179546 h 1066800"/>
                <a:gd name="connsiteX327" fmla="*/ 428229 w 1514475"/>
                <a:gd name="connsiteY327" fmla="*/ 174784 h 1066800"/>
                <a:gd name="connsiteX328" fmla="*/ 423466 w 1514475"/>
                <a:gd name="connsiteY328" fmla="*/ 174784 h 1066800"/>
                <a:gd name="connsiteX329" fmla="*/ 418704 w 1514475"/>
                <a:gd name="connsiteY329" fmla="*/ 174784 h 1066800"/>
                <a:gd name="connsiteX330" fmla="*/ 414894 w 1514475"/>
                <a:gd name="connsiteY330" fmla="*/ 175736 h 1066800"/>
                <a:gd name="connsiteX331" fmla="*/ 402511 w 1514475"/>
                <a:gd name="connsiteY331" fmla="*/ 175736 h 1066800"/>
                <a:gd name="connsiteX332" fmla="*/ 394891 w 1514475"/>
                <a:gd name="connsiteY332" fmla="*/ 174784 h 1066800"/>
                <a:gd name="connsiteX333" fmla="*/ 394891 w 1514475"/>
                <a:gd name="connsiteY333" fmla="*/ 174784 h 1066800"/>
                <a:gd name="connsiteX334" fmla="*/ 192009 w 1514475"/>
                <a:gd name="connsiteY334" fmla="*/ 347186 h 1066800"/>
                <a:gd name="connsiteX335" fmla="*/ 194866 w 1514475"/>
                <a:gd name="connsiteY335" fmla="*/ 374809 h 1066800"/>
                <a:gd name="connsiteX336" fmla="*/ 213916 w 1514475"/>
                <a:gd name="connsiteY336" fmla="*/ 403384 h 1066800"/>
                <a:gd name="connsiteX337" fmla="*/ 222489 w 1514475"/>
                <a:gd name="connsiteY337" fmla="*/ 409099 h 1066800"/>
                <a:gd name="connsiteX338" fmla="*/ 229156 w 1514475"/>
                <a:gd name="connsiteY338" fmla="*/ 411004 h 1066800"/>
                <a:gd name="connsiteX339" fmla="*/ 232966 w 1514475"/>
                <a:gd name="connsiteY339" fmla="*/ 411956 h 1066800"/>
                <a:gd name="connsiteX340" fmla="*/ 234871 w 1514475"/>
                <a:gd name="connsiteY340" fmla="*/ 412909 h 1066800"/>
                <a:gd name="connsiteX341" fmla="*/ 238681 w 1514475"/>
                <a:gd name="connsiteY341" fmla="*/ 411956 h 1066800"/>
                <a:gd name="connsiteX342" fmla="*/ 234871 w 1514475"/>
                <a:gd name="connsiteY342" fmla="*/ 401479 h 1066800"/>
                <a:gd name="connsiteX343" fmla="*/ 228204 w 1514475"/>
                <a:gd name="connsiteY343" fmla="*/ 387191 h 1066800"/>
                <a:gd name="connsiteX344" fmla="*/ 228204 w 1514475"/>
                <a:gd name="connsiteY344" fmla="*/ 383381 h 1066800"/>
                <a:gd name="connsiteX345" fmla="*/ 232966 w 1514475"/>
                <a:gd name="connsiteY345" fmla="*/ 378619 h 1066800"/>
                <a:gd name="connsiteX346" fmla="*/ 243444 w 1514475"/>
                <a:gd name="connsiteY346" fmla="*/ 377666 h 1066800"/>
                <a:gd name="connsiteX347" fmla="*/ 246301 w 1514475"/>
                <a:gd name="connsiteY347" fmla="*/ 378619 h 1066800"/>
                <a:gd name="connsiteX348" fmla="*/ 258684 w 1514475"/>
                <a:gd name="connsiteY348" fmla="*/ 386239 h 1066800"/>
                <a:gd name="connsiteX349" fmla="*/ 270114 w 1514475"/>
                <a:gd name="connsiteY349" fmla="*/ 395764 h 1066800"/>
                <a:gd name="connsiteX350" fmla="*/ 278686 w 1514475"/>
                <a:gd name="connsiteY350" fmla="*/ 406241 h 1066800"/>
                <a:gd name="connsiteX351" fmla="*/ 281544 w 1514475"/>
                <a:gd name="connsiteY351" fmla="*/ 410051 h 1066800"/>
                <a:gd name="connsiteX352" fmla="*/ 325359 w 1514475"/>
                <a:gd name="connsiteY352" fmla="*/ 420529 h 1066800"/>
                <a:gd name="connsiteX353" fmla="*/ 335836 w 1514475"/>
                <a:gd name="connsiteY353" fmla="*/ 421481 h 1066800"/>
                <a:gd name="connsiteX354" fmla="*/ 342504 w 1514475"/>
                <a:gd name="connsiteY354" fmla="*/ 421481 h 1066800"/>
                <a:gd name="connsiteX355" fmla="*/ 340599 w 1514475"/>
                <a:gd name="connsiteY355" fmla="*/ 411956 h 1066800"/>
                <a:gd name="connsiteX356" fmla="*/ 334884 w 1514475"/>
                <a:gd name="connsiteY356" fmla="*/ 401479 h 1066800"/>
                <a:gd name="connsiteX357" fmla="*/ 321549 w 1514475"/>
                <a:gd name="connsiteY357" fmla="*/ 390049 h 1066800"/>
                <a:gd name="connsiteX358" fmla="*/ 302499 w 1514475"/>
                <a:gd name="connsiteY358" fmla="*/ 379571 h 1066800"/>
                <a:gd name="connsiteX359" fmla="*/ 263446 w 1514475"/>
                <a:gd name="connsiteY359" fmla="*/ 365284 h 1066800"/>
                <a:gd name="connsiteX360" fmla="*/ 255826 w 1514475"/>
                <a:gd name="connsiteY360" fmla="*/ 363379 h 1066800"/>
                <a:gd name="connsiteX361" fmla="*/ 250111 w 1514475"/>
                <a:gd name="connsiteY361" fmla="*/ 361474 h 1066800"/>
                <a:gd name="connsiteX362" fmla="*/ 237729 w 1514475"/>
                <a:gd name="connsiteY362" fmla="*/ 358616 h 1066800"/>
                <a:gd name="connsiteX363" fmla="*/ 207249 w 1514475"/>
                <a:gd name="connsiteY363" fmla="*/ 350996 h 1066800"/>
                <a:gd name="connsiteX364" fmla="*/ 192009 w 1514475"/>
                <a:gd name="connsiteY364" fmla="*/ 347186 h 1066800"/>
                <a:gd name="connsiteX365" fmla="*/ 192009 w 1514475"/>
                <a:gd name="connsiteY365" fmla="*/ 347186 h 1066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</a:cxnLst>
              <a:rect l="l" t="t" r="r" b="b"/>
              <a:pathLst>
                <a:path w="1514475" h="1066800">
                  <a:moveTo>
                    <a:pt x="493951" y="10001"/>
                  </a:moveTo>
                  <a:cubicBezTo>
                    <a:pt x="496809" y="10001"/>
                    <a:pt x="498714" y="10001"/>
                    <a:pt x="500619" y="10001"/>
                  </a:cubicBezTo>
                  <a:cubicBezTo>
                    <a:pt x="502524" y="10954"/>
                    <a:pt x="503476" y="11906"/>
                    <a:pt x="505381" y="12859"/>
                  </a:cubicBezTo>
                  <a:cubicBezTo>
                    <a:pt x="508239" y="13811"/>
                    <a:pt x="509191" y="15716"/>
                    <a:pt x="511096" y="17621"/>
                  </a:cubicBezTo>
                  <a:cubicBezTo>
                    <a:pt x="513954" y="21431"/>
                    <a:pt x="519669" y="24289"/>
                    <a:pt x="524431" y="26194"/>
                  </a:cubicBezTo>
                  <a:lnTo>
                    <a:pt x="526336" y="25241"/>
                  </a:lnTo>
                  <a:lnTo>
                    <a:pt x="527289" y="24289"/>
                  </a:lnTo>
                  <a:cubicBezTo>
                    <a:pt x="528242" y="23336"/>
                    <a:pt x="529194" y="21431"/>
                    <a:pt x="529194" y="20479"/>
                  </a:cubicBezTo>
                  <a:cubicBezTo>
                    <a:pt x="532051" y="14764"/>
                    <a:pt x="535861" y="10954"/>
                    <a:pt x="541576" y="8096"/>
                  </a:cubicBezTo>
                  <a:cubicBezTo>
                    <a:pt x="543481" y="7144"/>
                    <a:pt x="546339" y="7144"/>
                    <a:pt x="549196" y="7144"/>
                  </a:cubicBezTo>
                  <a:cubicBezTo>
                    <a:pt x="550149" y="7144"/>
                    <a:pt x="550149" y="7144"/>
                    <a:pt x="551101" y="7144"/>
                  </a:cubicBezTo>
                  <a:cubicBezTo>
                    <a:pt x="553959" y="8096"/>
                    <a:pt x="555864" y="10001"/>
                    <a:pt x="557769" y="11906"/>
                  </a:cubicBezTo>
                  <a:cubicBezTo>
                    <a:pt x="558721" y="12859"/>
                    <a:pt x="559674" y="14764"/>
                    <a:pt x="559674" y="15716"/>
                  </a:cubicBezTo>
                  <a:cubicBezTo>
                    <a:pt x="559674" y="19526"/>
                    <a:pt x="559674" y="22384"/>
                    <a:pt x="558721" y="25241"/>
                  </a:cubicBezTo>
                  <a:lnTo>
                    <a:pt x="553959" y="42386"/>
                  </a:lnTo>
                  <a:cubicBezTo>
                    <a:pt x="553959" y="43339"/>
                    <a:pt x="553959" y="43339"/>
                    <a:pt x="553006" y="44291"/>
                  </a:cubicBezTo>
                  <a:cubicBezTo>
                    <a:pt x="552054" y="47149"/>
                    <a:pt x="552054" y="50006"/>
                    <a:pt x="551101" y="52864"/>
                  </a:cubicBezTo>
                  <a:cubicBezTo>
                    <a:pt x="548244" y="60484"/>
                    <a:pt x="543481" y="68104"/>
                    <a:pt x="538719" y="75724"/>
                  </a:cubicBezTo>
                  <a:cubicBezTo>
                    <a:pt x="534909" y="83344"/>
                    <a:pt x="531099" y="90964"/>
                    <a:pt x="528242" y="98584"/>
                  </a:cubicBezTo>
                  <a:cubicBezTo>
                    <a:pt x="527289" y="101441"/>
                    <a:pt x="527289" y="104299"/>
                    <a:pt x="527289" y="107156"/>
                  </a:cubicBezTo>
                  <a:cubicBezTo>
                    <a:pt x="526336" y="110014"/>
                    <a:pt x="526336" y="113824"/>
                    <a:pt x="526336" y="116681"/>
                  </a:cubicBezTo>
                  <a:cubicBezTo>
                    <a:pt x="527289" y="124301"/>
                    <a:pt x="526336" y="129064"/>
                    <a:pt x="527289" y="135731"/>
                  </a:cubicBezTo>
                  <a:cubicBezTo>
                    <a:pt x="527289" y="132874"/>
                    <a:pt x="527289" y="134779"/>
                    <a:pt x="527289" y="136684"/>
                  </a:cubicBezTo>
                  <a:cubicBezTo>
                    <a:pt x="527289" y="140494"/>
                    <a:pt x="528242" y="144304"/>
                    <a:pt x="527289" y="149066"/>
                  </a:cubicBezTo>
                  <a:cubicBezTo>
                    <a:pt x="527289" y="150971"/>
                    <a:pt x="526336" y="152876"/>
                    <a:pt x="526336" y="153829"/>
                  </a:cubicBezTo>
                  <a:cubicBezTo>
                    <a:pt x="526336" y="156686"/>
                    <a:pt x="525384" y="160496"/>
                    <a:pt x="524431" y="163354"/>
                  </a:cubicBezTo>
                  <a:cubicBezTo>
                    <a:pt x="524431" y="164306"/>
                    <a:pt x="523479" y="165259"/>
                    <a:pt x="523479" y="167164"/>
                  </a:cubicBezTo>
                  <a:lnTo>
                    <a:pt x="529194" y="172879"/>
                  </a:lnTo>
                  <a:cubicBezTo>
                    <a:pt x="531099" y="174784"/>
                    <a:pt x="532051" y="176689"/>
                    <a:pt x="533956" y="177641"/>
                  </a:cubicBezTo>
                  <a:cubicBezTo>
                    <a:pt x="536814" y="179546"/>
                    <a:pt x="538719" y="181451"/>
                    <a:pt x="540624" y="183356"/>
                  </a:cubicBezTo>
                  <a:cubicBezTo>
                    <a:pt x="543481" y="185261"/>
                    <a:pt x="546339" y="187166"/>
                    <a:pt x="549196" y="189071"/>
                  </a:cubicBezTo>
                  <a:cubicBezTo>
                    <a:pt x="550149" y="190024"/>
                    <a:pt x="552054" y="190976"/>
                    <a:pt x="553959" y="190976"/>
                  </a:cubicBezTo>
                  <a:cubicBezTo>
                    <a:pt x="555864" y="191929"/>
                    <a:pt x="558721" y="191929"/>
                    <a:pt x="560626" y="190976"/>
                  </a:cubicBezTo>
                  <a:cubicBezTo>
                    <a:pt x="564436" y="190976"/>
                    <a:pt x="567294" y="190024"/>
                    <a:pt x="570151" y="188119"/>
                  </a:cubicBezTo>
                  <a:cubicBezTo>
                    <a:pt x="573961" y="187166"/>
                    <a:pt x="576819" y="185261"/>
                    <a:pt x="579676" y="184309"/>
                  </a:cubicBezTo>
                  <a:cubicBezTo>
                    <a:pt x="579676" y="184309"/>
                    <a:pt x="580629" y="183356"/>
                    <a:pt x="582534" y="183356"/>
                  </a:cubicBezTo>
                  <a:cubicBezTo>
                    <a:pt x="583486" y="182404"/>
                    <a:pt x="585392" y="181451"/>
                    <a:pt x="586344" y="180499"/>
                  </a:cubicBezTo>
                  <a:cubicBezTo>
                    <a:pt x="587296" y="179546"/>
                    <a:pt x="589201" y="178594"/>
                    <a:pt x="590154" y="177641"/>
                  </a:cubicBezTo>
                  <a:cubicBezTo>
                    <a:pt x="592059" y="175736"/>
                    <a:pt x="593964" y="174784"/>
                    <a:pt x="595869" y="172879"/>
                  </a:cubicBezTo>
                  <a:cubicBezTo>
                    <a:pt x="597774" y="170974"/>
                    <a:pt x="599679" y="169069"/>
                    <a:pt x="600631" y="168116"/>
                  </a:cubicBezTo>
                  <a:cubicBezTo>
                    <a:pt x="601584" y="167164"/>
                    <a:pt x="602536" y="166211"/>
                    <a:pt x="604442" y="164306"/>
                  </a:cubicBezTo>
                  <a:cubicBezTo>
                    <a:pt x="607299" y="161449"/>
                    <a:pt x="609204" y="158591"/>
                    <a:pt x="611109" y="155734"/>
                  </a:cubicBezTo>
                  <a:cubicBezTo>
                    <a:pt x="615871" y="148114"/>
                    <a:pt x="620634" y="140494"/>
                    <a:pt x="622539" y="131921"/>
                  </a:cubicBezTo>
                  <a:cubicBezTo>
                    <a:pt x="622539" y="130969"/>
                    <a:pt x="623492" y="129064"/>
                    <a:pt x="624444" y="127159"/>
                  </a:cubicBezTo>
                  <a:cubicBezTo>
                    <a:pt x="625396" y="125254"/>
                    <a:pt x="625396" y="123349"/>
                    <a:pt x="625396" y="121444"/>
                  </a:cubicBezTo>
                  <a:cubicBezTo>
                    <a:pt x="626349" y="115729"/>
                    <a:pt x="628254" y="110014"/>
                    <a:pt x="629206" y="103346"/>
                  </a:cubicBezTo>
                  <a:cubicBezTo>
                    <a:pt x="630159" y="100489"/>
                    <a:pt x="631111" y="98584"/>
                    <a:pt x="633017" y="96679"/>
                  </a:cubicBezTo>
                  <a:cubicBezTo>
                    <a:pt x="633969" y="94774"/>
                    <a:pt x="633969" y="93821"/>
                    <a:pt x="634921" y="92869"/>
                  </a:cubicBezTo>
                  <a:cubicBezTo>
                    <a:pt x="635874" y="90964"/>
                    <a:pt x="637779" y="89059"/>
                    <a:pt x="639684" y="87154"/>
                  </a:cubicBezTo>
                  <a:cubicBezTo>
                    <a:pt x="641589" y="85249"/>
                    <a:pt x="642542" y="84296"/>
                    <a:pt x="644446" y="82391"/>
                  </a:cubicBezTo>
                  <a:cubicBezTo>
                    <a:pt x="646351" y="83344"/>
                    <a:pt x="648256" y="83344"/>
                    <a:pt x="650161" y="83344"/>
                  </a:cubicBezTo>
                  <a:cubicBezTo>
                    <a:pt x="651114" y="83344"/>
                    <a:pt x="651114" y="83344"/>
                    <a:pt x="652067" y="83344"/>
                  </a:cubicBezTo>
                  <a:cubicBezTo>
                    <a:pt x="653019" y="84296"/>
                    <a:pt x="653971" y="84296"/>
                    <a:pt x="653971" y="84296"/>
                  </a:cubicBezTo>
                  <a:cubicBezTo>
                    <a:pt x="654924" y="85249"/>
                    <a:pt x="654924" y="85249"/>
                    <a:pt x="655876" y="86201"/>
                  </a:cubicBezTo>
                  <a:cubicBezTo>
                    <a:pt x="656829" y="88106"/>
                    <a:pt x="656829" y="89059"/>
                    <a:pt x="657781" y="89059"/>
                  </a:cubicBezTo>
                  <a:cubicBezTo>
                    <a:pt x="657781" y="89059"/>
                    <a:pt x="658734" y="90011"/>
                    <a:pt x="658734" y="90964"/>
                  </a:cubicBezTo>
                  <a:cubicBezTo>
                    <a:pt x="658734" y="92869"/>
                    <a:pt x="658734" y="95726"/>
                    <a:pt x="657781" y="97631"/>
                  </a:cubicBezTo>
                  <a:cubicBezTo>
                    <a:pt x="656829" y="107156"/>
                    <a:pt x="654924" y="115729"/>
                    <a:pt x="653019" y="125254"/>
                  </a:cubicBezTo>
                  <a:lnTo>
                    <a:pt x="650161" y="135731"/>
                  </a:lnTo>
                  <a:cubicBezTo>
                    <a:pt x="649209" y="138589"/>
                    <a:pt x="649209" y="142399"/>
                    <a:pt x="651114" y="145256"/>
                  </a:cubicBezTo>
                  <a:cubicBezTo>
                    <a:pt x="651114" y="146209"/>
                    <a:pt x="652067" y="147161"/>
                    <a:pt x="653019" y="148114"/>
                  </a:cubicBezTo>
                  <a:cubicBezTo>
                    <a:pt x="653971" y="149066"/>
                    <a:pt x="655876" y="150019"/>
                    <a:pt x="656829" y="150019"/>
                  </a:cubicBezTo>
                  <a:cubicBezTo>
                    <a:pt x="658734" y="150019"/>
                    <a:pt x="659686" y="150019"/>
                    <a:pt x="661592" y="150019"/>
                  </a:cubicBezTo>
                  <a:cubicBezTo>
                    <a:pt x="664449" y="150019"/>
                    <a:pt x="666354" y="150019"/>
                    <a:pt x="669211" y="149066"/>
                  </a:cubicBezTo>
                  <a:cubicBezTo>
                    <a:pt x="672069" y="148114"/>
                    <a:pt x="674926" y="147161"/>
                    <a:pt x="677784" y="145256"/>
                  </a:cubicBezTo>
                  <a:cubicBezTo>
                    <a:pt x="684451" y="142399"/>
                    <a:pt x="690167" y="139541"/>
                    <a:pt x="695881" y="134779"/>
                  </a:cubicBezTo>
                  <a:cubicBezTo>
                    <a:pt x="700644" y="131921"/>
                    <a:pt x="705406" y="129064"/>
                    <a:pt x="711121" y="126206"/>
                  </a:cubicBezTo>
                  <a:cubicBezTo>
                    <a:pt x="712074" y="125254"/>
                    <a:pt x="713026" y="125254"/>
                    <a:pt x="714931" y="125254"/>
                  </a:cubicBezTo>
                  <a:cubicBezTo>
                    <a:pt x="715884" y="126206"/>
                    <a:pt x="716836" y="126206"/>
                    <a:pt x="717789" y="127159"/>
                  </a:cubicBezTo>
                  <a:cubicBezTo>
                    <a:pt x="718742" y="128111"/>
                    <a:pt x="719694" y="128111"/>
                    <a:pt x="719694" y="129064"/>
                  </a:cubicBezTo>
                  <a:cubicBezTo>
                    <a:pt x="720646" y="130969"/>
                    <a:pt x="720646" y="131921"/>
                    <a:pt x="720646" y="133826"/>
                  </a:cubicBezTo>
                  <a:cubicBezTo>
                    <a:pt x="720646" y="135731"/>
                    <a:pt x="719694" y="136684"/>
                    <a:pt x="719694" y="138589"/>
                  </a:cubicBezTo>
                  <a:cubicBezTo>
                    <a:pt x="719694" y="138589"/>
                    <a:pt x="719694" y="139541"/>
                    <a:pt x="719694" y="139541"/>
                  </a:cubicBezTo>
                  <a:cubicBezTo>
                    <a:pt x="719694" y="141446"/>
                    <a:pt x="718742" y="142399"/>
                    <a:pt x="718742" y="144304"/>
                  </a:cubicBezTo>
                  <a:cubicBezTo>
                    <a:pt x="718742" y="144304"/>
                    <a:pt x="718742" y="144304"/>
                    <a:pt x="718742" y="145256"/>
                  </a:cubicBezTo>
                  <a:cubicBezTo>
                    <a:pt x="718742" y="146209"/>
                    <a:pt x="718742" y="147161"/>
                    <a:pt x="718742" y="148114"/>
                  </a:cubicBezTo>
                  <a:cubicBezTo>
                    <a:pt x="717789" y="149066"/>
                    <a:pt x="716836" y="150019"/>
                    <a:pt x="715884" y="150971"/>
                  </a:cubicBezTo>
                  <a:cubicBezTo>
                    <a:pt x="714931" y="152876"/>
                    <a:pt x="713979" y="153829"/>
                    <a:pt x="713026" y="155734"/>
                  </a:cubicBezTo>
                  <a:cubicBezTo>
                    <a:pt x="712074" y="156686"/>
                    <a:pt x="711121" y="158591"/>
                    <a:pt x="709217" y="159544"/>
                  </a:cubicBezTo>
                  <a:cubicBezTo>
                    <a:pt x="707311" y="161449"/>
                    <a:pt x="704454" y="163354"/>
                    <a:pt x="702549" y="165259"/>
                  </a:cubicBezTo>
                  <a:cubicBezTo>
                    <a:pt x="698739" y="168116"/>
                    <a:pt x="695881" y="170021"/>
                    <a:pt x="692071" y="171926"/>
                  </a:cubicBezTo>
                  <a:cubicBezTo>
                    <a:pt x="688261" y="173831"/>
                    <a:pt x="684451" y="174784"/>
                    <a:pt x="680642" y="175736"/>
                  </a:cubicBezTo>
                  <a:cubicBezTo>
                    <a:pt x="678736" y="175736"/>
                    <a:pt x="678736" y="176689"/>
                    <a:pt x="676831" y="176689"/>
                  </a:cubicBezTo>
                  <a:cubicBezTo>
                    <a:pt x="673974" y="176689"/>
                    <a:pt x="671117" y="176689"/>
                    <a:pt x="668259" y="177641"/>
                  </a:cubicBezTo>
                  <a:cubicBezTo>
                    <a:pt x="665401" y="178594"/>
                    <a:pt x="661592" y="178594"/>
                    <a:pt x="657781" y="179546"/>
                  </a:cubicBezTo>
                  <a:cubicBezTo>
                    <a:pt x="654924" y="180499"/>
                    <a:pt x="651114" y="180499"/>
                    <a:pt x="648256" y="181451"/>
                  </a:cubicBezTo>
                  <a:cubicBezTo>
                    <a:pt x="646351" y="182404"/>
                    <a:pt x="643494" y="183356"/>
                    <a:pt x="640636" y="184309"/>
                  </a:cubicBezTo>
                  <a:cubicBezTo>
                    <a:pt x="637779" y="185261"/>
                    <a:pt x="635874" y="186214"/>
                    <a:pt x="633017" y="186214"/>
                  </a:cubicBezTo>
                  <a:cubicBezTo>
                    <a:pt x="630159" y="187166"/>
                    <a:pt x="627301" y="188119"/>
                    <a:pt x="625396" y="189071"/>
                  </a:cubicBezTo>
                  <a:cubicBezTo>
                    <a:pt x="616824" y="192881"/>
                    <a:pt x="609204" y="196691"/>
                    <a:pt x="601584" y="201454"/>
                  </a:cubicBezTo>
                  <a:cubicBezTo>
                    <a:pt x="593011" y="207169"/>
                    <a:pt x="585392" y="215741"/>
                    <a:pt x="580629" y="225266"/>
                  </a:cubicBezTo>
                  <a:cubicBezTo>
                    <a:pt x="579676" y="228124"/>
                    <a:pt x="578724" y="230029"/>
                    <a:pt x="577771" y="232886"/>
                  </a:cubicBezTo>
                  <a:cubicBezTo>
                    <a:pt x="576819" y="235744"/>
                    <a:pt x="575867" y="238601"/>
                    <a:pt x="575867" y="241459"/>
                  </a:cubicBezTo>
                  <a:cubicBezTo>
                    <a:pt x="575867" y="246221"/>
                    <a:pt x="575867" y="250984"/>
                    <a:pt x="575867" y="255746"/>
                  </a:cubicBezTo>
                  <a:cubicBezTo>
                    <a:pt x="575867" y="260509"/>
                    <a:pt x="575867" y="265271"/>
                    <a:pt x="575867" y="270034"/>
                  </a:cubicBezTo>
                  <a:cubicBezTo>
                    <a:pt x="575867" y="271939"/>
                    <a:pt x="575867" y="273844"/>
                    <a:pt x="574914" y="275749"/>
                  </a:cubicBezTo>
                  <a:cubicBezTo>
                    <a:pt x="573961" y="279559"/>
                    <a:pt x="573961" y="283369"/>
                    <a:pt x="573009" y="287179"/>
                  </a:cubicBezTo>
                  <a:cubicBezTo>
                    <a:pt x="573009" y="288131"/>
                    <a:pt x="572056" y="289084"/>
                    <a:pt x="572056" y="290036"/>
                  </a:cubicBezTo>
                  <a:cubicBezTo>
                    <a:pt x="568246" y="304324"/>
                    <a:pt x="561579" y="316706"/>
                    <a:pt x="551101" y="328136"/>
                  </a:cubicBezTo>
                  <a:lnTo>
                    <a:pt x="540624" y="338614"/>
                  </a:lnTo>
                  <a:lnTo>
                    <a:pt x="530146" y="348139"/>
                  </a:lnTo>
                  <a:cubicBezTo>
                    <a:pt x="520621" y="355759"/>
                    <a:pt x="509191" y="363379"/>
                    <a:pt x="497761" y="368141"/>
                  </a:cubicBezTo>
                  <a:cubicBezTo>
                    <a:pt x="492046" y="370046"/>
                    <a:pt x="484426" y="373856"/>
                    <a:pt x="475854" y="377666"/>
                  </a:cubicBezTo>
                  <a:cubicBezTo>
                    <a:pt x="424419" y="400526"/>
                    <a:pt x="418704" y="415766"/>
                    <a:pt x="399654" y="425291"/>
                  </a:cubicBezTo>
                  <a:lnTo>
                    <a:pt x="397749" y="423386"/>
                  </a:lnTo>
                  <a:cubicBezTo>
                    <a:pt x="397749" y="428149"/>
                    <a:pt x="397749" y="430054"/>
                    <a:pt x="398701" y="431006"/>
                  </a:cubicBezTo>
                  <a:cubicBezTo>
                    <a:pt x="403464" y="432911"/>
                    <a:pt x="441564" y="506254"/>
                    <a:pt x="458709" y="544354"/>
                  </a:cubicBezTo>
                  <a:cubicBezTo>
                    <a:pt x="488236" y="611981"/>
                    <a:pt x="515859" y="636746"/>
                    <a:pt x="556817" y="634841"/>
                  </a:cubicBezTo>
                  <a:cubicBezTo>
                    <a:pt x="579676" y="633889"/>
                    <a:pt x="621586" y="655796"/>
                    <a:pt x="643494" y="680561"/>
                  </a:cubicBezTo>
                  <a:cubicBezTo>
                    <a:pt x="653019" y="691991"/>
                    <a:pt x="709217" y="699611"/>
                    <a:pt x="759699" y="696754"/>
                  </a:cubicBezTo>
                  <a:cubicBezTo>
                    <a:pt x="776844" y="695801"/>
                    <a:pt x="793989" y="695801"/>
                    <a:pt x="796846" y="696754"/>
                  </a:cubicBezTo>
                  <a:cubicBezTo>
                    <a:pt x="799704" y="697706"/>
                    <a:pt x="831136" y="695801"/>
                    <a:pt x="865426" y="692944"/>
                  </a:cubicBezTo>
                  <a:cubicBezTo>
                    <a:pt x="899717" y="690086"/>
                    <a:pt x="946389" y="688181"/>
                    <a:pt x="969249" y="687229"/>
                  </a:cubicBezTo>
                  <a:cubicBezTo>
                    <a:pt x="991156" y="687229"/>
                    <a:pt x="1013064" y="685324"/>
                    <a:pt x="1017826" y="683419"/>
                  </a:cubicBezTo>
                  <a:cubicBezTo>
                    <a:pt x="1031161" y="679609"/>
                    <a:pt x="1042592" y="660559"/>
                    <a:pt x="1056879" y="621506"/>
                  </a:cubicBezTo>
                  <a:cubicBezTo>
                    <a:pt x="1063547" y="602456"/>
                    <a:pt x="1074024" y="582454"/>
                    <a:pt x="1080692" y="575786"/>
                  </a:cubicBezTo>
                  <a:cubicBezTo>
                    <a:pt x="1099742" y="558641"/>
                    <a:pt x="1142604" y="537686"/>
                    <a:pt x="1150224" y="541496"/>
                  </a:cubicBezTo>
                  <a:cubicBezTo>
                    <a:pt x="1159749" y="546259"/>
                    <a:pt x="1156892" y="551021"/>
                    <a:pt x="1137842" y="570071"/>
                  </a:cubicBezTo>
                  <a:cubicBezTo>
                    <a:pt x="1118792" y="588169"/>
                    <a:pt x="1105457" y="614839"/>
                    <a:pt x="1109267" y="626269"/>
                  </a:cubicBezTo>
                  <a:cubicBezTo>
                    <a:pt x="1111171" y="631031"/>
                    <a:pt x="1109267" y="637699"/>
                    <a:pt x="1106409" y="642461"/>
                  </a:cubicBezTo>
                  <a:cubicBezTo>
                    <a:pt x="1091169" y="662464"/>
                    <a:pt x="1091169" y="676751"/>
                    <a:pt x="1108314" y="715804"/>
                  </a:cubicBezTo>
                  <a:cubicBezTo>
                    <a:pt x="1124507" y="751999"/>
                    <a:pt x="1124507" y="752951"/>
                    <a:pt x="1118792" y="787241"/>
                  </a:cubicBezTo>
                  <a:cubicBezTo>
                    <a:pt x="1112124" y="832961"/>
                    <a:pt x="1118792" y="852964"/>
                    <a:pt x="1144509" y="866299"/>
                  </a:cubicBezTo>
                  <a:cubicBezTo>
                    <a:pt x="1163559" y="876776"/>
                    <a:pt x="1206421" y="881539"/>
                    <a:pt x="1234996" y="875824"/>
                  </a:cubicBezTo>
                  <a:cubicBezTo>
                    <a:pt x="1246426" y="872966"/>
                    <a:pt x="1253094" y="875824"/>
                    <a:pt x="1274049" y="894874"/>
                  </a:cubicBezTo>
                  <a:cubicBezTo>
                    <a:pt x="1288336" y="907256"/>
                    <a:pt x="1309292" y="922496"/>
                    <a:pt x="1320721" y="927259"/>
                  </a:cubicBezTo>
                  <a:cubicBezTo>
                    <a:pt x="1352154" y="942499"/>
                    <a:pt x="1421686" y="961549"/>
                    <a:pt x="1432164" y="958691"/>
                  </a:cubicBezTo>
                  <a:cubicBezTo>
                    <a:pt x="1436926" y="956786"/>
                    <a:pt x="1449309" y="957739"/>
                    <a:pt x="1458834" y="959644"/>
                  </a:cubicBezTo>
                  <a:cubicBezTo>
                    <a:pt x="1478836" y="964406"/>
                    <a:pt x="1511221" y="983456"/>
                    <a:pt x="1507411" y="989171"/>
                  </a:cubicBezTo>
                  <a:cubicBezTo>
                    <a:pt x="1506459" y="991076"/>
                    <a:pt x="1496934" y="995839"/>
                    <a:pt x="1485504" y="998696"/>
                  </a:cubicBezTo>
                  <a:lnTo>
                    <a:pt x="1465501" y="1004411"/>
                  </a:lnTo>
                  <a:lnTo>
                    <a:pt x="1474074" y="1019651"/>
                  </a:lnTo>
                  <a:cubicBezTo>
                    <a:pt x="1482646" y="1034891"/>
                    <a:pt x="1482646" y="1035844"/>
                    <a:pt x="1471217" y="1041559"/>
                  </a:cubicBezTo>
                  <a:cubicBezTo>
                    <a:pt x="1464549" y="1044416"/>
                    <a:pt x="1455976" y="1047274"/>
                    <a:pt x="1452167" y="1047274"/>
                  </a:cubicBezTo>
                  <a:cubicBezTo>
                    <a:pt x="1448357" y="1047274"/>
                    <a:pt x="1444546" y="1048226"/>
                    <a:pt x="1442642" y="1049179"/>
                  </a:cubicBezTo>
                  <a:cubicBezTo>
                    <a:pt x="1440736" y="1050131"/>
                    <a:pt x="1433117" y="1047274"/>
                    <a:pt x="1424544" y="1044416"/>
                  </a:cubicBezTo>
                  <a:cubicBezTo>
                    <a:pt x="1416924" y="1041559"/>
                    <a:pt x="1402636" y="1035844"/>
                    <a:pt x="1394064" y="1033939"/>
                  </a:cubicBezTo>
                  <a:cubicBezTo>
                    <a:pt x="1363584" y="1025366"/>
                    <a:pt x="1315007" y="1001554"/>
                    <a:pt x="1305482" y="991076"/>
                  </a:cubicBezTo>
                  <a:cubicBezTo>
                    <a:pt x="1299767" y="985361"/>
                    <a:pt x="1279764" y="974884"/>
                    <a:pt x="1260714" y="967264"/>
                  </a:cubicBezTo>
                  <a:cubicBezTo>
                    <a:pt x="1227376" y="953929"/>
                    <a:pt x="1226424" y="953929"/>
                    <a:pt x="1182609" y="961549"/>
                  </a:cubicBezTo>
                  <a:cubicBezTo>
                    <a:pt x="1157844" y="966311"/>
                    <a:pt x="1128317" y="972026"/>
                    <a:pt x="1116886" y="973931"/>
                  </a:cubicBezTo>
                  <a:cubicBezTo>
                    <a:pt x="1045449" y="989171"/>
                    <a:pt x="1014017" y="982504"/>
                    <a:pt x="972106" y="944404"/>
                  </a:cubicBezTo>
                  <a:cubicBezTo>
                    <a:pt x="933054" y="908209"/>
                    <a:pt x="903526" y="903446"/>
                    <a:pt x="835899" y="917734"/>
                  </a:cubicBezTo>
                  <a:cubicBezTo>
                    <a:pt x="810181" y="923449"/>
                    <a:pt x="788274" y="930116"/>
                    <a:pt x="786369" y="932974"/>
                  </a:cubicBezTo>
                  <a:cubicBezTo>
                    <a:pt x="784464" y="935831"/>
                    <a:pt x="776844" y="938689"/>
                    <a:pt x="770176" y="939641"/>
                  </a:cubicBezTo>
                  <a:cubicBezTo>
                    <a:pt x="755889" y="942499"/>
                    <a:pt x="707311" y="944404"/>
                    <a:pt x="693024" y="942499"/>
                  </a:cubicBezTo>
                  <a:cubicBezTo>
                    <a:pt x="671117" y="938689"/>
                    <a:pt x="591106" y="925354"/>
                    <a:pt x="566342" y="921544"/>
                  </a:cubicBezTo>
                  <a:cubicBezTo>
                    <a:pt x="552054" y="918686"/>
                    <a:pt x="535861" y="916781"/>
                    <a:pt x="532051" y="915829"/>
                  </a:cubicBezTo>
                  <a:cubicBezTo>
                    <a:pt x="528242" y="915829"/>
                    <a:pt x="518716" y="912971"/>
                    <a:pt x="512049" y="911066"/>
                  </a:cubicBezTo>
                  <a:cubicBezTo>
                    <a:pt x="504429" y="909161"/>
                    <a:pt x="487284" y="912019"/>
                    <a:pt x="469186" y="916781"/>
                  </a:cubicBezTo>
                  <a:cubicBezTo>
                    <a:pt x="437754" y="925354"/>
                    <a:pt x="413941" y="925354"/>
                    <a:pt x="356791" y="912971"/>
                  </a:cubicBezTo>
                  <a:cubicBezTo>
                    <a:pt x="298689" y="900589"/>
                    <a:pt x="270114" y="911066"/>
                    <a:pt x="219631" y="962501"/>
                  </a:cubicBezTo>
                  <a:cubicBezTo>
                    <a:pt x="200581" y="982504"/>
                    <a:pt x="181531" y="998696"/>
                    <a:pt x="178674" y="999649"/>
                  </a:cubicBezTo>
                  <a:cubicBezTo>
                    <a:pt x="175816" y="1000601"/>
                    <a:pt x="167244" y="1012031"/>
                    <a:pt x="159624" y="1024414"/>
                  </a:cubicBezTo>
                  <a:cubicBezTo>
                    <a:pt x="145336" y="1047274"/>
                    <a:pt x="143431" y="1048226"/>
                    <a:pt x="111999" y="1057751"/>
                  </a:cubicBezTo>
                  <a:lnTo>
                    <a:pt x="79614" y="1068229"/>
                  </a:lnTo>
                  <a:lnTo>
                    <a:pt x="92949" y="1042511"/>
                  </a:lnTo>
                  <a:cubicBezTo>
                    <a:pt x="100569" y="1028224"/>
                    <a:pt x="110094" y="1014889"/>
                    <a:pt x="114856" y="1011079"/>
                  </a:cubicBezTo>
                  <a:cubicBezTo>
                    <a:pt x="119619" y="1008221"/>
                    <a:pt x="128191" y="997744"/>
                    <a:pt x="133906" y="987266"/>
                  </a:cubicBezTo>
                  <a:cubicBezTo>
                    <a:pt x="139621" y="976789"/>
                    <a:pt x="155814" y="960596"/>
                    <a:pt x="170101" y="950119"/>
                  </a:cubicBezTo>
                  <a:cubicBezTo>
                    <a:pt x="183436" y="939641"/>
                    <a:pt x="193914" y="930116"/>
                    <a:pt x="192961" y="928211"/>
                  </a:cubicBezTo>
                  <a:cubicBezTo>
                    <a:pt x="191056" y="922496"/>
                    <a:pt x="186294" y="925354"/>
                    <a:pt x="140574" y="950119"/>
                  </a:cubicBezTo>
                  <a:cubicBezTo>
                    <a:pt x="90091" y="977741"/>
                    <a:pt x="60564" y="988219"/>
                    <a:pt x="31036" y="986314"/>
                  </a:cubicBezTo>
                  <a:cubicBezTo>
                    <a:pt x="17701" y="985361"/>
                    <a:pt x="7224" y="983456"/>
                    <a:pt x="7224" y="981551"/>
                  </a:cubicBezTo>
                  <a:cubicBezTo>
                    <a:pt x="4366" y="973931"/>
                    <a:pt x="78661" y="934879"/>
                    <a:pt x="116761" y="923449"/>
                  </a:cubicBezTo>
                  <a:cubicBezTo>
                    <a:pt x="152004" y="912971"/>
                    <a:pt x="216774" y="884396"/>
                    <a:pt x="232966" y="871061"/>
                  </a:cubicBezTo>
                  <a:cubicBezTo>
                    <a:pt x="250111" y="857726"/>
                    <a:pt x="246301" y="858679"/>
                    <a:pt x="347266" y="845344"/>
                  </a:cubicBezTo>
                  <a:cubicBezTo>
                    <a:pt x="366316" y="842486"/>
                    <a:pt x="384414" y="837724"/>
                    <a:pt x="389176" y="834866"/>
                  </a:cubicBezTo>
                  <a:cubicBezTo>
                    <a:pt x="400606" y="826294"/>
                    <a:pt x="397749" y="809149"/>
                    <a:pt x="379651" y="783431"/>
                  </a:cubicBezTo>
                  <a:cubicBezTo>
                    <a:pt x="371079" y="771049"/>
                    <a:pt x="359649" y="755809"/>
                    <a:pt x="355839" y="748189"/>
                  </a:cubicBezTo>
                  <a:cubicBezTo>
                    <a:pt x="351076" y="741521"/>
                    <a:pt x="340599" y="730091"/>
                    <a:pt x="332979" y="723424"/>
                  </a:cubicBezTo>
                  <a:cubicBezTo>
                    <a:pt x="304404" y="699611"/>
                    <a:pt x="301546" y="688181"/>
                    <a:pt x="310119" y="633889"/>
                  </a:cubicBezTo>
                  <a:cubicBezTo>
                    <a:pt x="317739" y="586264"/>
                    <a:pt x="317739" y="583406"/>
                    <a:pt x="307261" y="567214"/>
                  </a:cubicBezTo>
                  <a:cubicBezTo>
                    <a:pt x="300594" y="558641"/>
                    <a:pt x="291069" y="548164"/>
                    <a:pt x="286306" y="545306"/>
                  </a:cubicBezTo>
                  <a:cubicBezTo>
                    <a:pt x="275829" y="539591"/>
                    <a:pt x="207249" y="529114"/>
                    <a:pt x="197724" y="531971"/>
                  </a:cubicBezTo>
                  <a:cubicBezTo>
                    <a:pt x="191056" y="533876"/>
                    <a:pt x="184389" y="525304"/>
                    <a:pt x="178674" y="511016"/>
                  </a:cubicBezTo>
                  <a:cubicBezTo>
                    <a:pt x="171054" y="490061"/>
                    <a:pt x="175816" y="485299"/>
                    <a:pt x="215821" y="471964"/>
                  </a:cubicBezTo>
                  <a:cubicBezTo>
                    <a:pt x="244396" y="462439"/>
                    <a:pt x="273924" y="450056"/>
                    <a:pt x="294879" y="438626"/>
                  </a:cubicBezTo>
                  <a:lnTo>
                    <a:pt x="282496" y="436721"/>
                  </a:lnTo>
                  <a:lnTo>
                    <a:pt x="232014" y="432911"/>
                  </a:lnTo>
                  <a:cubicBezTo>
                    <a:pt x="222489" y="431959"/>
                    <a:pt x="212964" y="431959"/>
                    <a:pt x="203439" y="431006"/>
                  </a:cubicBezTo>
                  <a:cubicBezTo>
                    <a:pt x="194866" y="431006"/>
                    <a:pt x="187246" y="429101"/>
                    <a:pt x="180579" y="427196"/>
                  </a:cubicBezTo>
                  <a:cubicBezTo>
                    <a:pt x="175816" y="425291"/>
                    <a:pt x="171054" y="423386"/>
                    <a:pt x="166291" y="421481"/>
                  </a:cubicBezTo>
                  <a:cubicBezTo>
                    <a:pt x="162481" y="419576"/>
                    <a:pt x="160576" y="414814"/>
                    <a:pt x="161529" y="411004"/>
                  </a:cubicBezTo>
                  <a:cubicBezTo>
                    <a:pt x="162481" y="407194"/>
                    <a:pt x="165339" y="404336"/>
                    <a:pt x="169149" y="403384"/>
                  </a:cubicBezTo>
                  <a:cubicBezTo>
                    <a:pt x="173911" y="402431"/>
                    <a:pt x="179626" y="402431"/>
                    <a:pt x="184389" y="404336"/>
                  </a:cubicBezTo>
                  <a:lnTo>
                    <a:pt x="178674" y="394811"/>
                  </a:lnTo>
                  <a:lnTo>
                    <a:pt x="173911" y="385286"/>
                  </a:lnTo>
                  <a:lnTo>
                    <a:pt x="170101" y="374809"/>
                  </a:lnTo>
                  <a:cubicBezTo>
                    <a:pt x="165339" y="361474"/>
                    <a:pt x="162481" y="347186"/>
                    <a:pt x="161529" y="332899"/>
                  </a:cubicBezTo>
                  <a:lnTo>
                    <a:pt x="152956" y="323374"/>
                  </a:lnTo>
                  <a:cubicBezTo>
                    <a:pt x="150099" y="320516"/>
                    <a:pt x="149146" y="317659"/>
                    <a:pt x="148194" y="313849"/>
                  </a:cubicBezTo>
                  <a:cubicBezTo>
                    <a:pt x="147241" y="310039"/>
                    <a:pt x="149146" y="306229"/>
                    <a:pt x="152956" y="305276"/>
                  </a:cubicBezTo>
                  <a:cubicBezTo>
                    <a:pt x="156766" y="303371"/>
                    <a:pt x="160576" y="304324"/>
                    <a:pt x="163434" y="306229"/>
                  </a:cubicBezTo>
                  <a:lnTo>
                    <a:pt x="176769" y="312896"/>
                  </a:lnTo>
                  <a:cubicBezTo>
                    <a:pt x="181531" y="315754"/>
                    <a:pt x="187246" y="317659"/>
                    <a:pt x="192009" y="318611"/>
                  </a:cubicBezTo>
                  <a:cubicBezTo>
                    <a:pt x="195819" y="319564"/>
                    <a:pt x="199629" y="320516"/>
                    <a:pt x="203439" y="320516"/>
                  </a:cubicBezTo>
                  <a:lnTo>
                    <a:pt x="197724" y="313849"/>
                  </a:lnTo>
                  <a:lnTo>
                    <a:pt x="192009" y="303371"/>
                  </a:lnTo>
                  <a:lnTo>
                    <a:pt x="185341" y="289084"/>
                  </a:lnTo>
                  <a:lnTo>
                    <a:pt x="182484" y="282416"/>
                  </a:lnTo>
                  <a:cubicBezTo>
                    <a:pt x="181531" y="278606"/>
                    <a:pt x="183436" y="274796"/>
                    <a:pt x="186294" y="272891"/>
                  </a:cubicBezTo>
                  <a:cubicBezTo>
                    <a:pt x="189151" y="270986"/>
                    <a:pt x="192009" y="270986"/>
                    <a:pt x="194866" y="272891"/>
                  </a:cubicBezTo>
                  <a:cubicBezTo>
                    <a:pt x="198676" y="274796"/>
                    <a:pt x="201534" y="277654"/>
                    <a:pt x="204391" y="280511"/>
                  </a:cubicBezTo>
                  <a:cubicBezTo>
                    <a:pt x="208201" y="285274"/>
                    <a:pt x="212011" y="290036"/>
                    <a:pt x="215821" y="294799"/>
                  </a:cubicBezTo>
                  <a:cubicBezTo>
                    <a:pt x="219631" y="299561"/>
                    <a:pt x="224394" y="304324"/>
                    <a:pt x="229156" y="308134"/>
                  </a:cubicBezTo>
                  <a:cubicBezTo>
                    <a:pt x="237729" y="314801"/>
                    <a:pt x="245349" y="320516"/>
                    <a:pt x="252969" y="327184"/>
                  </a:cubicBezTo>
                  <a:cubicBezTo>
                    <a:pt x="258684" y="330994"/>
                    <a:pt x="266304" y="335756"/>
                    <a:pt x="274876" y="337661"/>
                  </a:cubicBezTo>
                  <a:cubicBezTo>
                    <a:pt x="275829" y="337661"/>
                    <a:pt x="276781" y="338614"/>
                    <a:pt x="277734" y="337661"/>
                  </a:cubicBezTo>
                  <a:cubicBezTo>
                    <a:pt x="281544" y="338614"/>
                    <a:pt x="285354" y="336709"/>
                    <a:pt x="287259" y="333851"/>
                  </a:cubicBezTo>
                  <a:cubicBezTo>
                    <a:pt x="288211" y="332899"/>
                    <a:pt x="289164" y="331946"/>
                    <a:pt x="289164" y="330041"/>
                  </a:cubicBezTo>
                  <a:cubicBezTo>
                    <a:pt x="289164" y="328136"/>
                    <a:pt x="289164" y="327184"/>
                    <a:pt x="289164" y="325279"/>
                  </a:cubicBezTo>
                  <a:cubicBezTo>
                    <a:pt x="288211" y="320516"/>
                    <a:pt x="287259" y="314801"/>
                    <a:pt x="288211" y="309086"/>
                  </a:cubicBezTo>
                  <a:cubicBezTo>
                    <a:pt x="288211" y="303371"/>
                    <a:pt x="291069" y="297656"/>
                    <a:pt x="293926" y="292894"/>
                  </a:cubicBezTo>
                  <a:cubicBezTo>
                    <a:pt x="296784" y="288131"/>
                    <a:pt x="303451" y="288131"/>
                    <a:pt x="306309" y="291941"/>
                  </a:cubicBezTo>
                  <a:cubicBezTo>
                    <a:pt x="308214" y="293846"/>
                    <a:pt x="310119" y="297656"/>
                    <a:pt x="310119" y="300514"/>
                  </a:cubicBezTo>
                  <a:cubicBezTo>
                    <a:pt x="311071" y="317659"/>
                    <a:pt x="312976" y="333851"/>
                    <a:pt x="315834" y="350044"/>
                  </a:cubicBezTo>
                  <a:lnTo>
                    <a:pt x="376794" y="364331"/>
                  </a:lnTo>
                  <a:lnTo>
                    <a:pt x="385366" y="358616"/>
                  </a:lnTo>
                  <a:lnTo>
                    <a:pt x="397749" y="346234"/>
                  </a:lnTo>
                  <a:cubicBezTo>
                    <a:pt x="408226" y="335756"/>
                    <a:pt x="417751" y="324326"/>
                    <a:pt x="424419" y="312896"/>
                  </a:cubicBezTo>
                  <a:cubicBezTo>
                    <a:pt x="429181" y="304324"/>
                    <a:pt x="432991" y="295751"/>
                    <a:pt x="436801" y="286226"/>
                  </a:cubicBezTo>
                  <a:cubicBezTo>
                    <a:pt x="437754" y="285274"/>
                    <a:pt x="437754" y="284321"/>
                    <a:pt x="437754" y="284321"/>
                  </a:cubicBezTo>
                  <a:cubicBezTo>
                    <a:pt x="439659" y="277654"/>
                    <a:pt x="439659" y="270986"/>
                    <a:pt x="439659" y="265271"/>
                  </a:cubicBezTo>
                  <a:cubicBezTo>
                    <a:pt x="438706" y="258604"/>
                    <a:pt x="437754" y="251936"/>
                    <a:pt x="433944" y="246221"/>
                  </a:cubicBezTo>
                  <a:cubicBezTo>
                    <a:pt x="431086" y="241459"/>
                    <a:pt x="427276" y="237649"/>
                    <a:pt x="424419" y="232886"/>
                  </a:cubicBezTo>
                  <a:cubicBezTo>
                    <a:pt x="419656" y="227171"/>
                    <a:pt x="413941" y="220504"/>
                    <a:pt x="408226" y="215741"/>
                  </a:cubicBezTo>
                  <a:cubicBezTo>
                    <a:pt x="401559" y="210979"/>
                    <a:pt x="393939" y="208121"/>
                    <a:pt x="386319" y="205264"/>
                  </a:cubicBezTo>
                  <a:cubicBezTo>
                    <a:pt x="380604" y="203359"/>
                    <a:pt x="372984" y="200501"/>
                    <a:pt x="366316" y="198596"/>
                  </a:cubicBezTo>
                  <a:cubicBezTo>
                    <a:pt x="361554" y="197644"/>
                    <a:pt x="358696" y="196691"/>
                    <a:pt x="355839" y="195739"/>
                  </a:cubicBezTo>
                  <a:cubicBezTo>
                    <a:pt x="351076" y="194786"/>
                    <a:pt x="346314" y="192881"/>
                    <a:pt x="340599" y="192881"/>
                  </a:cubicBezTo>
                  <a:cubicBezTo>
                    <a:pt x="332979" y="191929"/>
                    <a:pt x="324406" y="190976"/>
                    <a:pt x="316786" y="189071"/>
                  </a:cubicBezTo>
                  <a:lnTo>
                    <a:pt x="306309" y="187166"/>
                  </a:lnTo>
                  <a:cubicBezTo>
                    <a:pt x="301546" y="186214"/>
                    <a:pt x="295831" y="183356"/>
                    <a:pt x="292021" y="179546"/>
                  </a:cubicBezTo>
                  <a:cubicBezTo>
                    <a:pt x="289164" y="176689"/>
                    <a:pt x="288211" y="172879"/>
                    <a:pt x="289164" y="170021"/>
                  </a:cubicBezTo>
                  <a:cubicBezTo>
                    <a:pt x="290116" y="165259"/>
                    <a:pt x="293926" y="161449"/>
                    <a:pt x="298689" y="160496"/>
                  </a:cubicBezTo>
                  <a:cubicBezTo>
                    <a:pt x="303451" y="158591"/>
                    <a:pt x="308214" y="157639"/>
                    <a:pt x="313929" y="158591"/>
                  </a:cubicBezTo>
                  <a:cubicBezTo>
                    <a:pt x="319644" y="158591"/>
                    <a:pt x="325359" y="159544"/>
                    <a:pt x="331074" y="160496"/>
                  </a:cubicBezTo>
                  <a:lnTo>
                    <a:pt x="368221" y="140494"/>
                  </a:lnTo>
                  <a:lnTo>
                    <a:pt x="364411" y="131921"/>
                  </a:lnTo>
                  <a:cubicBezTo>
                    <a:pt x="359649" y="122396"/>
                    <a:pt x="356791" y="112871"/>
                    <a:pt x="355839" y="103346"/>
                  </a:cubicBezTo>
                  <a:cubicBezTo>
                    <a:pt x="355839" y="99536"/>
                    <a:pt x="357744" y="96679"/>
                    <a:pt x="360601" y="93821"/>
                  </a:cubicBezTo>
                  <a:cubicBezTo>
                    <a:pt x="363459" y="91916"/>
                    <a:pt x="366316" y="91916"/>
                    <a:pt x="369174" y="92869"/>
                  </a:cubicBezTo>
                  <a:cubicBezTo>
                    <a:pt x="372031" y="93821"/>
                    <a:pt x="374889" y="95726"/>
                    <a:pt x="376794" y="97631"/>
                  </a:cubicBezTo>
                  <a:cubicBezTo>
                    <a:pt x="378699" y="100489"/>
                    <a:pt x="380604" y="104299"/>
                    <a:pt x="382509" y="108109"/>
                  </a:cubicBezTo>
                  <a:cubicBezTo>
                    <a:pt x="384414" y="112871"/>
                    <a:pt x="386319" y="116681"/>
                    <a:pt x="389176" y="120491"/>
                  </a:cubicBezTo>
                  <a:cubicBezTo>
                    <a:pt x="392034" y="124301"/>
                    <a:pt x="393939" y="128111"/>
                    <a:pt x="396796" y="130969"/>
                  </a:cubicBezTo>
                  <a:cubicBezTo>
                    <a:pt x="398701" y="132874"/>
                    <a:pt x="400606" y="135731"/>
                    <a:pt x="402511" y="137636"/>
                  </a:cubicBezTo>
                  <a:lnTo>
                    <a:pt x="406321" y="136684"/>
                  </a:lnTo>
                  <a:lnTo>
                    <a:pt x="412989" y="136684"/>
                  </a:lnTo>
                  <a:lnTo>
                    <a:pt x="432039" y="139541"/>
                  </a:lnTo>
                  <a:lnTo>
                    <a:pt x="450136" y="143351"/>
                  </a:lnTo>
                  <a:lnTo>
                    <a:pt x="472996" y="147161"/>
                  </a:lnTo>
                  <a:cubicBezTo>
                    <a:pt x="479664" y="149066"/>
                    <a:pt x="487284" y="149066"/>
                    <a:pt x="493951" y="147161"/>
                  </a:cubicBezTo>
                  <a:lnTo>
                    <a:pt x="496809" y="143351"/>
                  </a:lnTo>
                  <a:cubicBezTo>
                    <a:pt x="498714" y="140494"/>
                    <a:pt x="498714" y="138589"/>
                    <a:pt x="499666" y="135731"/>
                  </a:cubicBezTo>
                  <a:cubicBezTo>
                    <a:pt x="499666" y="134779"/>
                    <a:pt x="500619" y="134779"/>
                    <a:pt x="500619" y="134779"/>
                  </a:cubicBezTo>
                  <a:cubicBezTo>
                    <a:pt x="500619" y="131921"/>
                    <a:pt x="501571" y="129064"/>
                    <a:pt x="501571" y="127159"/>
                  </a:cubicBezTo>
                  <a:cubicBezTo>
                    <a:pt x="501571" y="124301"/>
                    <a:pt x="501571" y="121444"/>
                    <a:pt x="500619" y="118586"/>
                  </a:cubicBezTo>
                  <a:cubicBezTo>
                    <a:pt x="500619" y="116681"/>
                    <a:pt x="499666" y="113824"/>
                    <a:pt x="498714" y="111919"/>
                  </a:cubicBezTo>
                  <a:cubicBezTo>
                    <a:pt x="498714" y="110966"/>
                    <a:pt x="497761" y="110014"/>
                    <a:pt x="496809" y="109061"/>
                  </a:cubicBezTo>
                  <a:cubicBezTo>
                    <a:pt x="494904" y="108109"/>
                    <a:pt x="493951" y="107156"/>
                    <a:pt x="492046" y="105251"/>
                  </a:cubicBezTo>
                  <a:cubicBezTo>
                    <a:pt x="490141" y="103346"/>
                    <a:pt x="488236" y="101441"/>
                    <a:pt x="486331" y="99536"/>
                  </a:cubicBezTo>
                  <a:cubicBezTo>
                    <a:pt x="484426" y="98584"/>
                    <a:pt x="481569" y="96679"/>
                    <a:pt x="479664" y="95726"/>
                  </a:cubicBezTo>
                  <a:lnTo>
                    <a:pt x="465376" y="92869"/>
                  </a:lnTo>
                  <a:lnTo>
                    <a:pt x="457756" y="88106"/>
                  </a:lnTo>
                  <a:cubicBezTo>
                    <a:pt x="453946" y="85249"/>
                    <a:pt x="449184" y="82391"/>
                    <a:pt x="447279" y="78581"/>
                  </a:cubicBezTo>
                  <a:cubicBezTo>
                    <a:pt x="445374" y="76676"/>
                    <a:pt x="444421" y="74771"/>
                    <a:pt x="442516" y="71914"/>
                  </a:cubicBezTo>
                  <a:cubicBezTo>
                    <a:pt x="441564" y="70009"/>
                    <a:pt x="440611" y="66199"/>
                    <a:pt x="442516" y="63341"/>
                  </a:cubicBezTo>
                  <a:cubicBezTo>
                    <a:pt x="445374" y="58579"/>
                    <a:pt x="452041" y="55721"/>
                    <a:pt x="457756" y="57626"/>
                  </a:cubicBezTo>
                  <a:cubicBezTo>
                    <a:pt x="470139" y="62389"/>
                    <a:pt x="481569" y="68104"/>
                    <a:pt x="492046" y="76676"/>
                  </a:cubicBezTo>
                  <a:cubicBezTo>
                    <a:pt x="492999" y="76676"/>
                    <a:pt x="493951" y="77629"/>
                    <a:pt x="494904" y="77629"/>
                  </a:cubicBezTo>
                  <a:cubicBezTo>
                    <a:pt x="495856" y="77629"/>
                    <a:pt x="495856" y="77629"/>
                    <a:pt x="496809" y="77629"/>
                  </a:cubicBezTo>
                  <a:cubicBezTo>
                    <a:pt x="501571" y="77629"/>
                    <a:pt x="507286" y="74771"/>
                    <a:pt x="508239" y="70009"/>
                  </a:cubicBezTo>
                  <a:cubicBezTo>
                    <a:pt x="509191" y="67151"/>
                    <a:pt x="510144" y="64294"/>
                    <a:pt x="511096" y="62389"/>
                  </a:cubicBezTo>
                  <a:cubicBezTo>
                    <a:pt x="511096" y="62389"/>
                    <a:pt x="511096" y="62389"/>
                    <a:pt x="511096" y="61436"/>
                  </a:cubicBezTo>
                  <a:cubicBezTo>
                    <a:pt x="512049" y="58579"/>
                    <a:pt x="512049" y="55721"/>
                    <a:pt x="511096" y="52864"/>
                  </a:cubicBezTo>
                  <a:cubicBezTo>
                    <a:pt x="511096" y="50959"/>
                    <a:pt x="509191" y="48101"/>
                    <a:pt x="507286" y="46196"/>
                  </a:cubicBezTo>
                  <a:cubicBezTo>
                    <a:pt x="504429" y="43339"/>
                    <a:pt x="502524" y="40481"/>
                    <a:pt x="499666" y="37624"/>
                  </a:cubicBezTo>
                  <a:cubicBezTo>
                    <a:pt x="494904" y="32861"/>
                    <a:pt x="490141" y="28099"/>
                    <a:pt x="487284" y="22384"/>
                  </a:cubicBezTo>
                  <a:cubicBezTo>
                    <a:pt x="486331" y="20479"/>
                    <a:pt x="485379" y="17621"/>
                    <a:pt x="486331" y="15716"/>
                  </a:cubicBezTo>
                  <a:cubicBezTo>
                    <a:pt x="487284" y="13811"/>
                    <a:pt x="489189" y="11906"/>
                    <a:pt x="491094" y="10001"/>
                  </a:cubicBezTo>
                  <a:cubicBezTo>
                    <a:pt x="491094" y="10954"/>
                    <a:pt x="492046" y="10954"/>
                    <a:pt x="493951" y="10001"/>
                  </a:cubicBezTo>
                  <a:lnTo>
                    <a:pt x="493951" y="10001"/>
                  </a:lnTo>
                  <a:lnTo>
                    <a:pt x="493951" y="10001"/>
                  </a:lnTo>
                  <a:close/>
                  <a:moveTo>
                    <a:pt x="394891" y="174784"/>
                  </a:moveTo>
                  <a:cubicBezTo>
                    <a:pt x="392986" y="174784"/>
                    <a:pt x="392034" y="175736"/>
                    <a:pt x="391081" y="177641"/>
                  </a:cubicBezTo>
                  <a:cubicBezTo>
                    <a:pt x="390129" y="178594"/>
                    <a:pt x="390129" y="180499"/>
                    <a:pt x="392034" y="181451"/>
                  </a:cubicBezTo>
                  <a:cubicBezTo>
                    <a:pt x="396796" y="185261"/>
                    <a:pt x="402511" y="189071"/>
                    <a:pt x="407274" y="191929"/>
                  </a:cubicBezTo>
                  <a:cubicBezTo>
                    <a:pt x="412036" y="194786"/>
                    <a:pt x="417751" y="196691"/>
                    <a:pt x="422514" y="198596"/>
                  </a:cubicBezTo>
                  <a:cubicBezTo>
                    <a:pt x="424419" y="198596"/>
                    <a:pt x="425371" y="199549"/>
                    <a:pt x="427276" y="199549"/>
                  </a:cubicBezTo>
                  <a:cubicBezTo>
                    <a:pt x="432991" y="199549"/>
                    <a:pt x="438706" y="198596"/>
                    <a:pt x="444421" y="198596"/>
                  </a:cubicBezTo>
                  <a:cubicBezTo>
                    <a:pt x="446326" y="198596"/>
                    <a:pt x="447279" y="197644"/>
                    <a:pt x="449184" y="198596"/>
                  </a:cubicBezTo>
                  <a:cubicBezTo>
                    <a:pt x="449184" y="198596"/>
                    <a:pt x="449184" y="199549"/>
                    <a:pt x="449184" y="199549"/>
                  </a:cubicBezTo>
                  <a:cubicBezTo>
                    <a:pt x="452041" y="200501"/>
                    <a:pt x="454899" y="201454"/>
                    <a:pt x="456804" y="204311"/>
                  </a:cubicBezTo>
                  <a:cubicBezTo>
                    <a:pt x="457756" y="205264"/>
                    <a:pt x="458709" y="206216"/>
                    <a:pt x="458709" y="207169"/>
                  </a:cubicBezTo>
                  <a:cubicBezTo>
                    <a:pt x="458709" y="208121"/>
                    <a:pt x="457756" y="210979"/>
                    <a:pt x="456804" y="211931"/>
                  </a:cubicBezTo>
                  <a:cubicBezTo>
                    <a:pt x="456804" y="211931"/>
                    <a:pt x="456804" y="212884"/>
                    <a:pt x="456804" y="212884"/>
                  </a:cubicBezTo>
                  <a:cubicBezTo>
                    <a:pt x="455851" y="215741"/>
                    <a:pt x="454899" y="217646"/>
                    <a:pt x="453946" y="220504"/>
                  </a:cubicBezTo>
                  <a:cubicBezTo>
                    <a:pt x="452994" y="222409"/>
                    <a:pt x="452994" y="225266"/>
                    <a:pt x="452994" y="227171"/>
                  </a:cubicBezTo>
                  <a:lnTo>
                    <a:pt x="452994" y="230981"/>
                  </a:lnTo>
                  <a:cubicBezTo>
                    <a:pt x="453946" y="233839"/>
                    <a:pt x="455851" y="237649"/>
                    <a:pt x="456804" y="240506"/>
                  </a:cubicBezTo>
                  <a:cubicBezTo>
                    <a:pt x="460614" y="249079"/>
                    <a:pt x="462519" y="258604"/>
                    <a:pt x="462519" y="268129"/>
                  </a:cubicBezTo>
                  <a:lnTo>
                    <a:pt x="463471" y="273844"/>
                  </a:lnTo>
                  <a:cubicBezTo>
                    <a:pt x="469186" y="271939"/>
                    <a:pt x="474901" y="269081"/>
                    <a:pt x="479664" y="266224"/>
                  </a:cubicBezTo>
                  <a:cubicBezTo>
                    <a:pt x="482521" y="264319"/>
                    <a:pt x="485379" y="262414"/>
                    <a:pt x="488236" y="260509"/>
                  </a:cubicBezTo>
                  <a:cubicBezTo>
                    <a:pt x="490141" y="259556"/>
                    <a:pt x="492999" y="258604"/>
                    <a:pt x="495856" y="259556"/>
                  </a:cubicBezTo>
                  <a:cubicBezTo>
                    <a:pt x="499666" y="260509"/>
                    <a:pt x="502524" y="264319"/>
                    <a:pt x="502524" y="268129"/>
                  </a:cubicBezTo>
                  <a:cubicBezTo>
                    <a:pt x="502524" y="270034"/>
                    <a:pt x="502524" y="271939"/>
                    <a:pt x="501571" y="273844"/>
                  </a:cubicBezTo>
                  <a:cubicBezTo>
                    <a:pt x="501571" y="274796"/>
                    <a:pt x="500619" y="275749"/>
                    <a:pt x="499666" y="276701"/>
                  </a:cubicBezTo>
                  <a:cubicBezTo>
                    <a:pt x="498714" y="279559"/>
                    <a:pt x="496809" y="281464"/>
                    <a:pt x="493951" y="283369"/>
                  </a:cubicBezTo>
                  <a:cubicBezTo>
                    <a:pt x="488236" y="287179"/>
                    <a:pt x="483474" y="291941"/>
                    <a:pt x="478711" y="296704"/>
                  </a:cubicBezTo>
                  <a:cubicBezTo>
                    <a:pt x="473949" y="301466"/>
                    <a:pt x="468234" y="306229"/>
                    <a:pt x="463471" y="310991"/>
                  </a:cubicBezTo>
                  <a:cubicBezTo>
                    <a:pt x="453946" y="319564"/>
                    <a:pt x="445374" y="330041"/>
                    <a:pt x="438706" y="339566"/>
                  </a:cubicBezTo>
                  <a:cubicBezTo>
                    <a:pt x="433944" y="346234"/>
                    <a:pt x="428229" y="352901"/>
                    <a:pt x="423466" y="359569"/>
                  </a:cubicBezTo>
                  <a:lnTo>
                    <a:pt x="416799" y="367189"/>
                  </a:lnTo>
                  <a:lnTo>
                    <a:pt x="417751" y="367189"/>
                  </a:lnTo>
                  <a:cubicBezTo>
                    <a:pt x="439659" y="361474"/>
                    <a:pt x="461566" y="353854"/>
                    <a:pt x="482521" y="343376"/>
                  </a:cubicBezTo>
                  <a:cubicBezTo>
                    <a:pt x="490141" y="339566"/>
                    <a:pt x="497761" y="334804"/>
                    <a:pt x="504429" y="330041"/>
                  </a:cubicBezTo>
                  <a:cubicBezTo>
                    <a:pt x="513001" y="323374"/>
                    <a:pt x="520621" y="316706"/>
                    <a:pt x="527289" y="308134"/>
                  </a:cubicBezTo>
                  <a:cubicBezTo>
                    <a:pt x="532051" y="301466"/>
                    <a:pt x="535861" y="294799"/>
                    <a:pt x="538719" y="288131"/>
                  </a:cubicBezTo>
                  <a:cubicBezTo>
                    <a:pt x="539671" y="286226"/>
                    <a:pt x="540624" y="283369"/>
                    <a:pt x="541576" y="280511"/>
                  </a:cubicBezTo>
                  <a:cubicBezTo>
                    <a:pt x="543481" y="272891"/>
                    <a:pt x="543481" y="264319"/>
                    <a:pt x="542529" y="255746"/>
                  </a:cubicBezTo>
                  <a:cubicBezTo>
                    <a:pt x="540624" y="239554"/>
                    <a:pt x="533956" y="225266"/>
                    <a:pt x="523479" y="212884"/>
                  </a:cubicBezTo>
                  <a:cubicBezTo>
                    <a:pt x="515859" y="205264"/>
                    <a:pt x="507286" y="198596"/>
                    <a:pt x="497761" y="193834"/>
                  </a:cubicBezTo>
                  <a:cubicBezTo>
                    <a:pt x="488236" y="189071"/>
                    <a:pt x="476806" y="184309"/>
                    <a:pt x="466329" y="181451"/>
                  </a:cubicBezTo>
                  <a:cubicBezTo>
                    <a:pt x="463471" y="180499"/>
                    <a:pt x="459661" y="179546"/>
                    <a:pt x="456804" y="179546"/>
                  </a:cubicBezTo>
                  <a:cubicBezTo>
                    <a:pt x="447279" y="177641"/>
                    <a:pt x="437754" y="175736"/>
                    <a:pt x="428229" y="174784"/>
                  </a:cubicBezTo>
                  <a:cubicBezTo>
                    <a:pt x="426324" y="174784"/>
                    <a:pt x="424419" y="174784"/>
                    <a:pt x="423466" y="174784"/>
                  </a:cubicBezTo>
                  <a:cubicBezTo>
                    <a:pt x="421561" y="174784"/>
                    <a:pt x="420609" y="174784"/>
                    <a:pt x="418704" y="174784"/>
                  </a:cubicBezTo>
                  <a:cubicBezTo>
                    <a:pt x="417751" y="174784"/>
                    <a:pt x="415846" y="174784"/>
                    <a:pt x="414894" y="175736"/>
                  </a:cubicBezTo>
                  <a:cubicBezTo>
                    <a:pt x="411084" y="175736"/>
                    <a:pt x="407274" y="175736"/>
                    <a:pt x="402511" y="175736"/>
                  </a:cubicBezTo>
                  <a:cubicBezTo>
                    <a:pt x="399654" y="174784"/>
                    <a:pt x="397749" y="174784"/>
                    <a:pt x="394891" y="174784"/>
                  </a:cubicBezTo>
                  <a:lnTo>
                    <a:pt x="394891" y="174784"/>
                  </a:lnTo>
                  <a:close/>
                  <a:moveTo>
                    <a:pt x="192009" y="347186"/>
                  </a:moveTo>
                  <a:cubicBezTo>
                    <a:pt x="191056" y="356711"/>
                    <a:pt x="192009" y="366236"/>
                    <a:pt x="194866" y="374809"/>
                  </a:cubicBezTo>
                  <a:cubicBezTo>
                    <a:pt x="198676" y="385286"/>
                    <a:pt x="205344" y="395764"/>
                    <a:pt x="213916" y="403384"/>
                  </a:cubicBezTo>
                  <a:cubicBezTo>
                    <a:pt x="216774" y="405289"/>
                    <a:pt x="219631" y="407194"/>
                    <a:pt x="222489" y="409099"/>
                  </a:cubicBezTo>
                  <a:cubicBezTo>
                    <a:pt x="225346" y="410051"/>
                    <a:pt x="227251" y="410051"/>
                    <a:pt x="229156" y="411004"/>
                  </a:cubicBezTo>
                  <a:cubicBezTo>
                    <a:pt x="230109" y="411004"/>
                    <a:pt x="232014" y="411956"/>
                    <a:pt x="232966" y="411956"/>
                  </a:cubicBezTo>
                  <a:cubicBezTo>
                    <a:pt x="233919" y="411956"/>
                    <a:pt x="233919" y="411956"/>
                    <a:pt x="234871" y="412909"/>
                  </a:cubicBezTo>
                  <a:lnTo>
                    <a:pt x="238681" y="411956"/>
                  </a:lnTo>
                  <a:cubicBezTo>
                    <a:pt x="238681" y="408146"/>
                    <a:pt x="237729" y="405289"/>
                    <a:pt x="234871" y="401479"/>
                  </a:cubicBezTo>
                  <a:cubicBezTo>
                    <a:pt x="232014" y="396716"/>
                    <a:pt x="229156" y="391954"/>
                    <a:pt x="228204" y="387191"/>
                  </a:cubicBezTo>
                  <a:cubicBezTo>
                    <a:pt x="228204" y="386239"/>
                    <a:pt x="227251" y="384334"/>
                    <a:pt x="228204" y="383381"/>
                  </a:cubicBezTo>
                  <a:cubicBezTo>
                    <a:pt x="229156" y="381476"/>
                    <a:pt x="230109" y="379571"/>
                    <a:pt x="232966" y="378619"/>
                  </a:cubicBezTo>
                  <a:cubicBezTo>
                    <a:pt x="235824" y="377666"/>
                    <a:pt x="239634" y="376714"/>
                    <a:pt x="243444" y="377666"/>
                  </a:cubicBezTo>
                  <a:cubicBezTo>
                    <a:pt x="244396" y="377666"/>
                    <a:pt x="245349" y="378619"/>
                    <a:pt x="246301" y="378619"/>
                  </a:cubicBezTo>
                  <a:cubicBezTo>
                    <a:pt x="251064" y="380524"/>
                    <a:pt x="254874" y="382429"/>
                    <a:pt x="258684" y="386239"/>
                  </a:cubicBezTo>
                  <a:cubicBezTo>
                    <a:pt x="262494" y="389096"/>
                    <a:pt x="267256" y="392906"/>
                    <a:pt x="270114" y="395764"/>
                  </a:cubicBezTo>
                  <a:cubicBezTo>
                    <a:pt x="272971" y="399574"/>
                    <a:pt x="275829" y="403384"/>
                    <a:pt x="278686" y="406241"/>
                  </a:cubicBezTo>
                  <a:lnTo>
                    <a:pt x="281544" y="410051"/>
                  </a:lnTo>
                  <a:cubicBezTo>
                    <a:pt x="295831" y="415766"/>
                    <a:pt x="310119" y="418624"/>
                    <a:pt x="325359" y="420529"/>
                  </a:cubicBezTo>
                  <a:lnTo>
                    <a:pt x="335836" y="421481"/>
                  </a:lnTo>
                  <a:lnTo>
                    <a:pt x="342504" y="421481"/>
                  </a:lnTo>
                  <a:cubicBezTo>
                    <a:pt x="342504" y="418624"/>
                    <a:pt x="342504" y="414814"/>
                    <a:pt x="340599" y="411956"/>
                  </a:cubicBezTo>
                  <a:cubicBezTo>
                    <a:pt x="338694" y="408146"/>
                    <a:pt x="337741" y="404336"/>
                    <a:pt x="334884" y="401479"/>
                  </a:cubicBezTo>
                  <a:cubicBezTo>
                    <a:pt x="331074" y="397669"/>
                    <a:pt x="326311" y="392906"/>
                    <a:pt x="321549" y="390049"/>
                  </a:cubicBezTo>
                  <a:cubicBezTo>
                    <a:pt x="315834" y="385286"/>
                    <a:pt x="309166" y="382429"/>
                    <a:pt x="302499" y="379571"/>
                  </a:cubicBezTo>
                  <a:cubicBezTo>
                    <a:pt x="290116" y="373856"/>
                    <a:pt x="276781" y="369094"/>
                    <a:pt x="263446" y="365284"/>
                  </a:cubicBezTo>
                  <a:lnTo>
                    <a:pt x="255826" y="363379"/>
                  </a:lnTo>
                  <a:lnTo>
                    <a:pt x="250111" y="361474"/>
                  </a:lnTo>
                  <a:lnTo>
                    <a:pt x="237729" y="358616"/>
                  </a:lnTo>
                  <a:lnTo>
                    <a:pt x="207249" y="350996"/>
                  </a:lnTo>
                  <a:lnTo>
                    <a:pt x="192009" y="347186"/>
                  </a:lnTo>
                  <a:lnTo>
                    <a:pt x="192009" y="3471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876DD67-9944-4BE0-AED3-88A0F3654A1C}"/>
                </a:ext>
              </a:extLst>
            </p:cNvPr>
            <p:cNvSpPr/>
            <p:nvPr/>
          </p:nvSpPr>
          <p:spPr>
            <a:xfrm>
              <a:off x="829775" y="3208066"/>
              <a:ext cx="1504950" cy="1114425"/>
            </a:xfrm>
            <a:custGeom>
              <a:avLst/>
              <a:gdLst>
                <a:gd name="connsiteX0" fmla="*/ 408293 w 1504950"/>
                <a:gd name="connsiteY0" fmla="*/ 15716 h 1114425"/>
                <a:gd name="connsiteX1" fmla="*/ 414960 w 1504950"/>
                <a:gd name="connsiteY1" fmla="*/ 15716 h 1114425"/>
                <a:gd name="connsiteX2" fmla="*/ 420675 w 1504950"/>
                <a:gd name="connsiteY2" fmla="*/ 17621 h 1114425"/>
                <a:gd name="connsiteX3" fmla="*/ 426390 w 1504950"/>
                <a:gd name="connsiteY3" fmla="*/ 22384 h 1114425"/>
                <a:gd name="connsiteX4" fmla="*/ 440678 w 1504950"/>
                <a:gd name="connsiteY4" fmla="*/ 30004 h 1114425"/>
                <a:gd name="connsiteX5" fmla="*/ 441630 w 1504950"/>
                <a:gd name="connsiteY5" fmla="*/ 29051 h 1114425"/>
                <a:gd name="connsiteX6" fmla="*/ 442583 w 1504950"/>
                <a:gd name="connsiteY6" fmla="*/ 27146 h 1114425"/>
                <a:gd name="connsiteX7" fmla="*/ 444488 w 1504950"/>
                <a:gd name="connsiteY7" fmla="*/ 22384 h 1114425"/>
                <a:gd name="connsiteX8" fmla="*/ 455918 w 1504950"/>
                <a:gd name="connsiteY8" fmla="*/ 9049 h 1114425"/>
                <a:gd name="connsiteX9" fmla="*/ 462585 w 1504950"/>
                <a:gd name="connsiteY9" fmla="*/ 7144 h 1114425"/>
                <a:gd name="connsiteX10" fmla="*/ 464490 w 1504950"/>
                <a:gd name="connsiteY10" fmla="*/ 7144 h 1114425"/>
                <a:gd name="connsiteX11" fmla="*/ 471158 w 1504950"/>
                <a:gd name="connsiteY11" fmla="*/ 10954 h 1114425"/>
                <a:gd name="connsiteX12" fmla="*/ 473063 w 1504950"/>
                <a:gd name="connsiteY12" fmla="*/ 14764 h 1114425"/>
                <a:gd name="connsiteX13" fmla="*/ 473063 w 1504950"/>
                <a:gd name="connsiteY13" fmla="*/ 24289 h 1114425"/>
                <a:gd name="connsiteX14" fmla="*/ 470205 w 1504950"/>
                <a:gd name="connsiteY14" fmla="*/ 42386 h 1114425"/>
                <a:gd name="connsiteX15" fmla="*/ 470205 w 1504950"/>
                <a:gd name="connsiteY15" fmla="*/ 44291 h 1114425"/>
                <a:gd name="connsiteX16" fmla="*/ 469253 w 1504950"/>
                <a:gd name="connsiteY16" fmla="*/ 52864 h 1114425"/>
                <a:gd name="connsiteX17" fmla="*/ 458775 w 1504950"/>
                <a:gd name="connsiteY17" fmla="*/ 76676 h 1114425"/>
                <a:gd name="connsiteX18" fmla="*/ 451155 w 1504950"/>
                <a:gd name="connsiteY18" fmla="*/ 100489 h 1114425"/>
                <a:gd name="connsiteX19" fmla="*/ 450203 w 1504950"/>
                <a:gd name="connsiteY19" fmla="*/ 109061 h 1114425"/>
                <a:gd name="connsiteX20" fmla="*/ 450203 w 1504950"/>
                <a:gd name="connsiteY20" fmla="*/ 118586 h 1114425"/>
                <a:gd name="connsiteX21" fmla="*/ 453060 w 1504950"/>
                <a:gd name="connsiteY21" fmla="*/ 136684 h 1114425"/>
                <a:gd name="connsiteX22" fmla="*/ 453060 w 1504950"/>
                <a:gd name="connsiteY22" fmla="*/ 137636 h 1114425"/>
                <a:gd name="connsiteX23" fmla="*/ 454013 w 1504950"/>
                <a:gd name="connsiteY23" fmla="*/ 150019 h 1114425"/>
                <a:gd name="connsiteX24" fmla="*/ 453060 w 1504950"/>
                <a:gd name="connsiteY24" fmla="*/ 154781 h 1114425"/>
                <a:gd name="connsiteX25" fmla="*/ 452108 w 1504950"/>
                <a:gd name="connsiteY25" fmla="*/ 165259 h 1114425"/>
                <a:gd name="connsiteX26" fmla="*/ 451155 w 1504950"/>
                <a:gd name="connsiteY26" fmla="*/ 169069 h 1114425"/>
                <a:gd name="connsiteX27" fmla="*/ 456870 w 1504950"/>
                <a:gd name="connsiteY27" fmla="*/ 173831 h 1114425"/>
                <a:gd name="connsiteX28" fmla="*/ 462585 w 1504950"/>
                <a:gd name="connsiteY28" fmla="*/ 178594 h 1114425"/>
                <a:gd name="connsiteX29" fmla="*/ 470205 w 1504950"/>
                <a:gd name="connsiteY29" fmla="*/ 184309 h 1114425"/>
                <a:gd name="connsiteX30" fmla="*/ 479730 w 1504950"/>
                <a:gd name="connsiteY30" fmla="*/ 190024 h 1114425"/>
                <a:gd name="connsiteX31" fmla="*/ 484493 w 1504950"/>
                <a:gd name="connsiteY31" fmla="*/ 191929 h 1114425"/>
                <a:gd name="connsiteX32" fmla="*/ 491160 w 1504950"/>
                <a:gd name="connsiteY32" fmla="*/ 191929 h 1114425"/>
                <a:gd name="connsiteX33" fmla="*/ 500685 w 1504950"/>
                <a:gd name="connsiteY33" fmla="*/ 189071 h 1114425"/>
                <a:gd name="connsiteX34" fmla="*/ 509258 w 1504950"/>
                <a:gd name="connsiteY34" fmla="*/ 184309 h 1114425"/>
                <a:gd name="connsiteX35" fmla="*/ 512115 w 1504950"/>
                <a:gd name="connsiteY35" fmla="*/ 182404 h 1114425"/>
                <a:gd name="connsiteX36" fmla="*/ 515925 w 1504950"/>
                <a:gd name="connsiteY36" fmla="*/ 179546 h 1114425"/>
                <a:gd name="connsiteX37" fmla="*/ 519735 w 1504950"/>
                <a:gd name="connsiteY37" fmla="*/ 176689 h 1114425"/>
                <a:gd name="connsiteX38" fmla="*/ 524498 w 1504950"/>
                <a:gd name="connsiteY38" fmla="*/ 171926 h 1114425"/>
                <a:gd name="connsiteX39" fmla="*/ 529260 w 1504950"/>
                <a:gd name="connsiteY39" fmla="*/ 166211 h 1114425"/>
                <a:gd name="connsiteX40" fmla="*/ 532118 w 1504950"/>
                <a:gd name="connsiteY40" fmla="*/ 161449 h 1114425"/>
                <a:gd name="connsiteX41" fmla="*/ 538785 w 1504950"/>
                <a:gd name="connsiteY41" fmla="*/ 151924 h 1114425"/>
                <a:gd name="connsiteX42" fmla="*/ 548310 w 1504950"/>
                <a:gd name="connsiteY42" fmla="*/ 127159 h 1114425"/>
                <a:gd name="connsiteX43" fmla="*/ 549263 w 1504950"/>
                <a:gd name="connsiteY43" fmla="*/ 122396 h 1114425"/>
                <a:gd name="connsiteX44" fmla="*/ 550215 w 1504950"/>
                <a:gd name="connsiteY44" fmla="*/ 116681 h 1114425"/>
                <a:gd name="connsiteX45" fmla="*/ 552120 w 1504950"/>
                <a:gd name="connsiteY45" fmla="*/ 98584 h 1114425"/>
                <a:gd name="connsiteX46" fmla="*/ 554978 w 1504950"/>
                <a:gd name="connsiteY46" fmla="*/ 90964 h 1114425"/>
                <a:gd name="connsiteX47" fmla="*/ 556883 w 1504950"/>
                <a:gd name="connsiteY47" fmla="*/ 87154 h 1114425"/>
                <a:gd name="connsiteX48" fmla="*/ 560693 w 1504950"/>
                <a:gd name="connsiteY48" fmla="*/ 81439 h 1114425"/>
                <a:gd name="connsiteX49" fmla="*/ 565455 w 1504950"/>
                <a:gd name="connsiteY49" fmla="*/ 76676 h 1114425"/>
                <a:gd name="connsiteX50" fmla="*/ 571170 w 1504950"/>
                <a:gd name="connsiteY50" fmla="*/ 73819 h 1114425"/>
                <a:gd name="connsiteX51" fmla="*/ 573075 w 1504950"/>
                <a:gd name="connsiteY51" fmla="*/ 73819 h 1114425"/>
                <a:gd name="connsiteX52" fmla="*/ 574980 w 1504950"/>
                <a:gd name="connsiteY52" fmla="*/ 74771 h 1114425"/>
                <a:gd name="connsiteX53" fmla="*/ 576885 w 1504950"/>
                <a:gd name="connsiteY53" fmla="*/ 76676 h 1114425"/>
                <a:gd name="connsiteX54" fmla="*/ 578790 w 1504950"/>
                <a:gd name="connsiteY54" fmla="*/ 81439 h 1114425"/>
                <a:gd name="connsiteX55" fmla="*/ 579743 w 1504950"/>
                <a:gd name="connsiteY55" fmla="*/ 83344 h 1114425"/>
                <a:gd name="connsiteX56" fmla="*/ 579743 w 1504950"/>
                <a:gd name="connsiteY56" fmla="*/ 90011 h 1114425"/>
                <a:gd name="connsiteX57" fmla="*/ 577838 w 1504950"/>
                <a:gd name="connsiteY57" fmla="*/ 117634 h 1114425"/>
                <a:gd name="connsiteX58" fmla="*/ 575933 w 1504950"/>
                <a:gd name="connsiteY58" fmla="*/ 129064 h 1114425"/>
                <a:gd name="connsiteX59" fmla="*/ 577838 w 1504950"/>
                <a:gd name="connsiteY59" fmla="*/ 138589 h 1114425"/>
                <a:gd name="connsiteX60" fmla="*/ 580695 w 1504950"/>
                <a:gd name="connsiteY60" fmla="*/ 141446 h 1114425"/>
                <a:gd name="connsiteX61" fmla="*/ 584505 w 1504950"/>
                <a:gd name="connsiteY61" fmla="*/ 143351 h 1114425"/>
                <a:gd name="connsiteX62" fmla="*/ 589268 w 1504950"/>
                <a:gd name="connsiteY62" fmla="*/ 143351 h 1114425"/>
                <a:gd name="connsiteX63" fmla="*/ 595935 w 1504950"/>
                <a:gd name="connsiteY63" fmla="*/ 141446 h 1114425"/>
                <a:gd name="connsiteX64" fmla="*/ 604508 w 1504950"/>
                <a:gd name="connsiteY64" fmla="*/ 136684 h 1114425"/>
                <a:gd name="connsiteX65" fmla="*/ 621653 w 1504950"/>
                <a:gd name="connsiteY65" fmla="*/ 125254 h 1114425"/>
                <a:gd name="connsiteX66" fmla="*/ 635940 w 1504950"/>
                <a:gd name="connsiteY66" fmla="*/ 115729 h 1114425"/>
                <a:gd name="connsiteX67" fmla="*/ 639750 w 1504950"/>
                <a:gd name="connsiteY67" fmla="*/ 114776 h 1114425"/>
                <a:gd name="connsiteX68" fmla="*/ 643560 w 1504950"/>
                <a:gd name="connsiteY68" fmla="*/ 116681 h 1114425"/>
                <a:gd name="connsiteX69" fmla="*/ 645465 w 1504950"/>
                <a:gd name="connsiteY69" fmla="*/ 118586 h 1114425"/>
                <a:gd name="connsiteX70" fmla="*/ 646418 w 1504950"/>
                <a:gd name="connsiteY70" fmla="*/ 123349 h 1114425"/>
                <a:gd name="connsiteX71" fmla="*/ 645465 w 1504950"/>
                <a:gd name="connsiteY71" fmla="*/ 128111 h 1114425"/>
                <a:gd name="connsiteX72" fmla="*/ 645465 w 1504950"/>
                <a:gd name="connsiteY72" fmla="*/ 129064 h 1114425"/>
                <a:gd name="connsiteX73" fmla="*/ 644513 w 1504950"/>
                <a:gd name="connsiteY73" fmla="*/ 133826 h 1114425"/>
                <a:gd name="connsiteX74" fmla="*/ 644513 w 1504950"/>
                <a:gd name="connsiteY74" fmla="*/ 134779 h 1114425"/>
                <a:gd name="connsiteX75" fmla="*/ 644513 w 1504950"/>
                <a:gd name="connsiteY75" fmla="*/ 137636 h 1114425"/>
                <a:gd name="connsiteX76" fmla="*/ 642608 w 1504950"/>
                <a:gd name="connsiteY76" fmla="*/ 141446 h 1114425"/>
                <a:gd name="connsiteX77" fmla="*/ 640703 w 1504950"/>
                <a:gd name="connsiteY77" fmla="*/ 146209 h 1114425"/>
                <a:gd name="connsiteX78" fmla="*/ 637845 w 1504950"/>
                <a:gd name="connsiteY78" fmla="*/ 150971 h 1114425"/>
                <a:gd name="connsiteX79" fmla="*/ 632130 w 1504950"/>
                <a:gd name="connsiteY79" fmla="*/ 157639 h 1114425"/>
                <a:gd name="connsiteX80" fmla="*/ 621653 w 1504950"/>
                <a:gd name="connsiteY80" fmla="*/ 165259 h 1114425"/>
                <a:gd name="connsiteX81" fmla="*/ 610223 w 1504950"/>
                <a:gd name="connsiteY81" fmla="*/ 170021 h 1114425"/>
                <a:gd name="connsiteX82" fmla="*/ 607365 w 1504950"/>
                <a:gd name="connsiteY82" fmla="*/ 170974 h 1114425"/>
                <a:gd name="connsiteX83" fmla="*/ 598793 w 1504950"/>
                <a:gd name="connsiteY83" fmla="*/ 172879 h 1114425"/>
                <a:gd name="connsiteX84" fmla="*/ 588315 w 1504950"/>
                <a:gd name="connsiteY84" fmla="*/ 175736 h 1114425"/>
                <a:gd name="connsiteX85" fmla="*/ 578790 w 1504950"/>
                <a:gd name="connsiteY85" fmla="*/ 178594 h 1114425"/>
                <a:gd name="connsiteX86" fmla="*/ 571170 w 1504950"/>
                <a:gd name="connsiteY86" fmla="*/ 182404 h 1114425"/>
                <a:gd name="connsiteX87" fmla="*/ 564503 w 1504950"/>
                <a:gd name="connsiteY87" fmla="*/ 185261 h 1114425"/>
                <a:gd name="connsiteX88" fmla="*/ 556883 w 1504950"/>
                <a:gd name="connsiteY88" fmla="*/ 188119 h 1114425"/>
                <a:gd name="connsiteX89" fmla="*/ 534023 w 1504950"/>
                <a:gd name="connsiteY89" fmla="*/ 202406 h 1114425"/>
                <a:gd name="connsiteX90" fmla="*/ 515925 w 1504950"/>
                <a:gd name="connsiteY90" fmla="*/ 227171 h 1114425"/>
                <a:gd name="connsiteX91" fmla="*/ 514020 w 1504950"/>
                <a:gd name="connsiteY91" fmla="*/ 234791 h 1114425"/>
                <a:gd name="connsiteX92" fmla="*/ 513068 w 1504950"/>
                <a:gd name="connsiteY92" fmla="*/ 243364 h 1114425"/>
                <a:gd name="connsiteX93" fmla="*/ 514020 w 1504950"/>
                <a:gd name="connsiteY93" fmla="*/ 257651 h 1114425"/>
                <a:gd name="connsiteX94" fmla="*/ 514973 w 1504950"/>
                <a:gd name="connsiteY94" fmla="*/ 271939 h 1114425"/>
                <a:gd name="connsiteX95" fmla="*/ 514973 w 1504950"/>
                <a:gd name="connsiteY95" fmla="*/ 277654 h 1114425"/>
                <a:gd name="connsiteX96" fmla="*/ 514020 w 1504950"/>
                <a:gd name="connsiteY96" fmla="*/ 289084 h 1114425"/>
                <a:gd name="connsiteX97" fmla="*/ 513068 w 1504950"/>
                <a:gd name="connsiteY97" fmla="*/ 291941 h 1114425"/>
                <a:gd name="connsiteX98" fmla="*/ 495923 w 1504950"/>
                <a:gd name="connsiteY98" fmla="*/ 330994 h 1114425"/>
                <a:gd name="connsiteX99" fmla="*/ 486398 w 1504950"/>
                <a:gd name="connsiteY99" fmla="*/ 342424 h 1114425"/>
                <a:gd name="connsiteX100" fmla="*/ 474015 w 1504950"/>
                <a:gd name="connsiteY100" fmla="*/ 350044 h 1114425"/>
                <a:gd name="connsiteX101" fmla="*/ 443535 w 1504950"/>
                <a:gd name="connsiteY101" fmla="*/ 371951 h 1114425"/>
                <a:gd name="connsiteX102" fmla="*/ 422580 w 1504950"/>
                <a:gd name="connsiteY102" fmla="*/ 382429 h 1114425"/>
                <a:gd name="connsiteX103" fmla="*/ 351143 w 1504950"/>
                <a:gd name="connsiteY103" fmla="*/ 436721 h 1114425"/>
                <a:gd name="connsiteX104" fmla="*/ 348285 w 1504950"/>
                <a:gd name="connsiteY104" fmla="*/ 435769 h 1114425"/>
                <a:gd name="connsiteX105" fmla="*/ 349238 w 1504950"/>
                <a:gd name="connsiteY105" fmla="*/ 443389 h 1114425"/>
                <a:gd name="connsiteX106" fmla="*/ 418770 w 1504950"/>
                <a:gd name="connsiteY106" fmla="*/ 551974 h 1114425"/>
                <a:gd name="connsiteX107" fmla="*/ 524498 w 1504950"/>
                <a:gd name="connsiteY107" fmla="*/ 634841 h 1114425"/>
                <a:gd name="connsiteX108" fmla="*/ 614985 w 1504950"/>
                <a:gd name="connsiteY108" fmla="*/ 673894 h 1114425"/>
                <a:gd name="connsiteX109" fmla="*/ 733095 w 1504950"/>
                <a:gd name="connsiteY109" fmla="*/ 680561 h 1114425"/>
                <a:gd name="connsiteX110" fmla="*/ 770243 w 1504950"/>
                <a:gd name="connsiteY110" fmla="*/ 677704 h 1114425"/>
                <a:gd name="connsiteX111" fmla="*/ 838823 w 1504950"/>
                <a:gd name="connsiteY111" fmla="*/ 668179 h 1114425"/>
                <a:gd name="connsiteX112" fmla="*/ 941693 w 1504950"/>
                <a:gd name="connsiteY112" fmla="*/ 654844 h 1114425"/>
                <a:gd name="connsiteX113" fmla="*/ 990270 w 1504950"/>
                <a:gd name="connsiteY113" fmla="*/ 647224 h 1114425"/>
                <a:gd name="connsiteX114" fmla="*/ 1023608 w 1504950"/>
                <a:gd name="connsiteY114" fmla="*/ 582454 h 1114425"/>
                <a:gd name="connsiteX115" fmla="*/ 1043610 w 1504950"/>
                <a:gd name="connsiteY115" fmla="*/ 535781 h 1114425"/>
                <a:gd name="connsiteX116" fmla="*/ 1110285 w 1504950"/>
                <a:gd name="connsiteY116" fmla="*/ 495776 h 1114425"/>
                <a:gd name="connsiteX117" fmla="*/ 1099808 w 1504950"/>
                <a:gd name="connsiteY117" fmla="*/ 525304 h 1114425"/>
                <a:gd name="connsiteX118" fmla="*/ 1076948 w 1504950"/>
                <a:gd name="connsiteY118" fmla="*/ 584359 h 1114425"/>
                <a:gd name="connsiteX119" fmla="*/ 1075043 w 1504950"/>
                <a:gd name="connsiteY119" fmla="*/ 600551 h 1114425"/>
                <a:gd name="connsiteX120" fmla="*/ 1083615 w 1504950"/>
                <a:gd name="connsiteY120" fmla="*/ 672941 h 1114425"/>
                <a:gd name="connsiteX121" fmla="*/ 1100760 w 1504950"/>
                <a:gd name="connsiteY121" fmla="*/ 743426 h 1114425"/>
                <a:gd name="connsiteX122" fmla="*/ 1133145 w 1504950"/>
                <a:gd name="connsiteY122" fmla="*/ 820579 h 1114425"/>
                <a:gd name="connsiteX123" fmla="*/ 1223633 w 1504950"/>
                <a:gd name="connsiteY123" fmla="*/ 822484 h 1114425"/>
                <a:gd name="connsiteX124" fmla="*/ 1264590 w 1504950"/>
                <a:gd name="connsiteY124" fmla="*/ 838676 h 1114425"/>
                <a:gd name="connsiteX125" fmla="*/ 1314120 w 1504950"/>
                <a:gd name="connsiteY125" fmla="*/ 867251 h 1114425"/>
                <a:gd name="connsiteX126" fmla="*/ 1428420 w 1504950"/>
                <a:gd name="connsiteY126" fmla="*/ 889159 h 1114425"/>
                <a:gd name="connsiteX127" fmla="*/ 1455090 w 1504950"/>
                <a:gd name="connsiteY127" fmla="*/ 888206 h 1114425"/>
                <a:gd name="connsiteX128" fmla="*/ 1506525 w 1504950"/>
                <a:gd name="connsiteY128" fmla="*/ 912971 h 1114425"/>
                <a:gd name="connsiteX129" fmla="*/ 1485570 w 1504950"/>
                <a:gd name="connsiteY129" fmla="*/ 924401 h 1114425"/>
                <a:gd name="connsiteX130" fmla="*/ 1466520 w 1504950"/>
                <a:gd name="connsiteY130" fmla="*/ 932021 h 1114425"/>
                <a:gd name="connsiteX131" fmla="*/ 1476045 w 1504950"/>
                <a:gd name="connsiteY131" fmla="*/ 947261 h 1114425"/>
                <a:gd name="connsiteX132" fmla="*/ 1475093 w 1504950"/>
                <a:gd name="connsiteY132" fmla="*/ 969169 h 1114425"/>
                <a:gd name="connsiteX133" fmla="*/ 1456995 w 1504950"/>
                <a:gd name="connsiteY133" fmla="*/ 976789 h 1114425"/>
                <a:gd name="connsiteX134" fmla="*/ 1447470 w 1504950"/>
                <a:gd name="connsiteY134" fmla="*/ 979646 h 1114425"/>
                <a:gd name="connsiteX135" fmla="*/ 1429373 w 1504950"/>
                <a:gd name="connsiteY135" fmla="*/ 975836 h 1114425"/>
                <a:gd name="connsiteX136" fmla="*/ 1397940 w 1504950"/>
                <a:gd name="connsiteY136" fmla="*/ 968216 h 1114425"/>
                <a:gd name="connsiteX137" fmla="*/ 1305548 w 1504950"/>
                <a:gd name="connsiteY137" fmla="*/ 932021 h 1114425"/>
                <a:gd name="connsiteX138" fmla="*/ 1258875 w 1504950"/>
                <a:gd name="connsiteY138" fmla="*/ 912019 h 1114425"/>
                <a:gd name="connsiteX139" fmla="*/ 1179818 w 1504950"/>
                <a:gd name="connsiteY139" fmla="*/ 912971 h 1114425"/>
                <a:gd name="connsiteX140" fmla="*/ 1115048 w 1504950"/>
                <a:gd name="connsiteY140" fmla="*/ 931069 h 1114425"/>
                <a:gd name="connsiteX141" fmla="*/ 967410 w 1504950"/>
                <a:gd name="connsiteY141" fmla="*/ 912971 h 1114425"/>
                <a:gd name="connsiteX142" fmla="*/ 829298 w 1504950"/>
                <a:gd name="connsiteY142" fmla="*/ 897731 h 1114425"/>
                <a:gd name="connsiteX143" fmla="*/ 780720 w 1504950"/>
                <a:gd name="connsiteY143" fmla="*/ 916781 h 1114425"/>
                <a:gd name="connsiteX144" fmla="*/ 765480 w 1504950"/>
                <a:gd name="connsiteY144" fmla="*/ 924401 h 1114425"/>
                <a:gd name="connsiteX145" fmla="*/ 689280 w 1504950"/>
                <a:gd name="connsiteY145" fmla="*/ 932974 h 1114425"/>
                <a:gd name="connsiteX146" fmla="*/ 560693 w 1504950"/>
                <a:gd name="connsiteY146" fmla="*/ 921544 h 1114425"/>
                <a:gd name="connsiteX147" fmla="*/ 525450 w 1504950"/>
                <a:gd name="connsiteY147" fmla="*/ 918686 h 1114425"/>
                <a:gd name="connsiteX148" fmla="*/ 504495 w 1504950"/>
                <a:gd name="connsiteY148" fmla="*/ 915829 h 1114425"/>
                <a:gd name="connsiteX149" fmla="*/ 461633 w 1504950"/>
                <a:gd name="connsiteY149" fmla="*/ 925354 h 1114425"/>
                <a:gd name="connsiteX150" fmla="*/ 349238 w 1504950"/>
                <a:gd name="connsiteY150" fmla="*/ 930116 h 1114425"/>
                <a:gd name="connsiteX151" fmla="*/ 216840 w 1504950"/>
                <a:gd name="connsiteY151" fmla="*/ 991076 h 1114425"/>
                <a:gd name="connsiteX152" fmla="*/ 179693 w 1504950"/>
                <a:gd name="connsiteY152" fmla="*/ 1032034 h 1114425"/>
                <a:gd name="connsiteX153" fmla="*/ 162548 w 1504950"/>
                <a:gd name="connsiteY153" fmla="*/ 1058704 h 1114425"/>
                <a:gd name="connsiteX154" fmla="*/ 118733 w 1504950"/>
                <a:gd name="connsiteY154" fmla="*/ 1095851 h 1114425"/>
                <a:gd name="connsiteX155" fmla="*/ 87300 w 1504950"/>
                <a:gd name="connsiteY155" fmla="*/ 1108234 h 1114425"/>
                <a:gd name="connsiteX156" fmla="*/ 97778 w 1504950"/>
                <a:gd name="connsiteY156" fmla="*/ 1081564 h 1114425"/>
                <a:gd name="connsiteX157" fmla="*/ 116828 w 1504950"/>
                <a:gd name="connsiteY157" fmla="*/ 1049179 h 1114425"/>
                <a:gd name="connsiteX158" fmla="*/ 133973 w 1504950"/>
                <a:gd name="connsiteY158" fmla="*/ 1024414 h 1114425"/>
                <a:gd name="connsiteX159" fmla="*/ 166358 w 1504950"/>
                <a:gd name="connsiteY159" fmla="*/ 984409 h 1114425"/>
                <a:gd name="connsiteX160" fmla="*/ 187313 w 1504950"/>
                <a:gd name="connsiteY160" fmla="*/ 960596 h 1114425"/>
                <a:gd name="connsiteX161" fmla="*/ 137783 w 1504950"/>
                <a:gd name="connsiteY161" fmla="*/ 986314 h 1114425"/>
                <a:gd name="connsiteX162" fmla="*/ 32055 w 1504950"/>
                <a:gd name="connsiteY162" fmla="*/ 1031081 h 1114425"/>
                <a:gd name="connsiteX163" fmla="*/ 7290 w 1504950"/>
                <a:gd name="connsiteY163" fmla="*/ 1028224 h 1114425"/>
                <a:gd name="connsiteX164" fmla="*/ 111113 w 1504950"/>
                <a:gd name="connsiteY164" fmla="*/ 962501 h 1114425"/>
                <a:gd name="connsiteX165" fmla="*/ 222555 w 1504950"/>
                <a:gd name="connsiteY165" fmla="*/ 901541 h 1114425"/>
                <a:gd name="connsiteX166" fmla="*/ 333998 w 1504950"/>
                <a:gd name="connsiteY166" fmla="*/ 866299 h 1114425"/>
                <a:gd name="connsiteX167" fmla="*/ 374003 w 1504950"/>
                <a:gd name="connsiteY167" fmla="*/ 852964 h 1114425"/>
                <a:gd name="connsiteX168" fmla="*/ 359715 w 1504950"/>
                <a:gd name="connsiteY168" fmla="*/ 802481 h 1114425"/>
                <a:gd name="connsiteX169" fmla="*/ 332093 w 1504950"/>
                <a:gd name="connsiteY169" fmla="*/ 769144 h 1114425"/>
                <a:gd name="connsiteX170" fmla="*/ 307328 w 1504950"/>
                <a:gd name="connsiteY170" fmla="*/ 746284 h 1114425"/>
                <a:gd name="connsiteX171" fmla="*/ 276848 w 1504950"/>
                <a:gd name="connsiteY171" fmla="*/ 658654 h 1114425"/>
                <a:gd name="connsiteX172" fmla="*/ 267323 w 1504950"/>
                <a:gd name="connsiteY172" fmla="*/ 592931 h 1114425"/>
                <a:gd name="connsiteX173" fmla="*/ 244463 w 1504950"/>
                <a:gd name="connsiteY173" fmla="*/ 572929 h 1114425"/>
                <a:gd name="connsiteX174" fmla="*/ 154928 w 1504950"/>
                <a:gd name="connsiteY174" fmla="*/ 567214 h 1114425"/>
                <a:gd name="connsiteX175" fmla="*/ 133973 w 1504950"/>
                <a:gd name="connsiteY175" fmla="*/ 547211 h 1114425"/>
                <a:gd name="connsiteX176" fmla="*/ 167310 w 1504950"/>
                <a:gd name="connsiteY176" fmla="*/ 505301 h 1114425"/>
                <a:gd name="connsiteX177" fmla="*/ 242558 w 1504950"/>
                <a:gd name="connsiteY177" fmla="*/ 466249 h 1114425"/>
                <a:gd name="connsiteX178" fmla="*/ 230175 w 1504950"/>
                <a:gd name="connsiteY178" fmla="*/ 465296 h 1114425"/>
                <a:gd name="connsiteX179" fmla="*/ 179693 w 1504950"/>
                <a:gd name="connsiteY179" fmla="*/ 466249 h 1114425"/>
                <a:gd name="connsiteX180" fmla="*/ 151118 w 1504950"/>
                <a:gd name="connsiteY180" fmla="*/ 467201 h 1114425"/>
                <a:gd name="connsiteX181" fmla="*/ 127305 w 1504950"/>
                <a:gd name="connsiteY181" fmla="*/ 465296 h 1114425"/>
                <a:gd name="connsiteX182" fmla="*/ 112065 w 1504950"/>
                <a:gd name="connsiteY182" fmla="*/ 460534 h 1114425"/>
                <a:gd name="connsiteX183" fmla="*/ 107303 w 1504950"/>
                <a:gd name="connsiteY183" fmla="*/ 450056 h 1114425"/>
                <a:gd name="connsiteX184" fmla="*/ 114923 w 1504950"/>
                <a:gd name="connsiteY184" fmla="*/ 441484 h 1114425"/>
                <a:gd name="connsiteX185" fmla="*/ 130163 w 1504950"/>
                <a:gd name="connsiteY185" fmla="*/ 440531 h 1114425"/>
                <a:gd name="connsiteX186" fmla="*/ 123495 w 1504950"/>
                <a:gd name="connsiteY186" fmla="*/ 431959 h 1114425"/>
                <a:gd name="connsiteX187" fmla="*/ 117780 w 1504950"/>
                <a:gd name="connsiteY187" fmla="*/ 422434 h 1114425"/>
                <a:gd name="connsiteX188" fmla="*/ 113018 w 1504950"/>
                <a:gd name="connsiteY188" fmla="*/ 412909 h 1114425"/>
                <a:gd name="connsiteX189" fmla="*/ 100635 w 1504950"/>
                <a:gd name="connsiteY189" fmla="*/ 371951 h 1114425"/>
                <a:gd name="connsiteX190" fmla="*/ 91110 w 1504950"/>
                <a:gd name="connsiteY190" fmla="*/ 363379 h 1114425"/>
                <a:gd name="connsiteX191" fmla="*/ 85395 w 1504950"/>
                <a:gd name="connsiteY191" fmla="*/ 354806 h 1114425"/>
                <a:gd name="connsiteX192" fmla="*/ 89205 w 1504950"/>
                <a:gd name="connsiteY192" fmla="*/ 345281 h 1114425"/>
                <a:gd name="connsiteX193" fmla="*/ 99683 w 1504950"/>
                <a:gd name="connsiteY193" fmla="*/ 345281 h 1114425"/>
                <a:gd name="connsiteX194" fmla="*/ 113970 w 1504950"/>
                <a:gd name="connsiteY194" fmla="*/ 350996 h 1114425"/>
                <a:gd name="connsiteX195" fmla="*/ 129210 w 1504950"/>
                <a:gd name="connsiteY195" fmla="*/ 355759 h 1114425"/>
                <a:gd name="connsiteX196" fmla="*/ 140640 w 1504950"/>
                <a:gd name="connsiteY196" fmla="*/ 356711 h 1114425"/>
                <a:gd name="connsiteX197" fmla="*/ 134925 w 1504950"/>
                <a:gd name="connsiteY197" fmla="*/ 350996 h 1114425"/>
                <a:gd name="connsiteX198" fmla="*/ 128258 w 1504950"/>
                <a:gd name="connsiteY198" fmla="*/ 341471 h 1114425"/>
                <a:gd name="connsiteX199" fmla="*/ 121590 w 1504950"/>
                <a:gd name="connsiteY199" fmla="*/ 324326 h 1114425"/>
                <a:gd name="connsiteX200" fmla="*/ 117780 w 1504950"/>
                <a:gd name="connsiteY200" fmla="*/ 317659 h 1114425"/>
                <a:gd name="connsiteX201" fmla="*/ 120638 w 1504950"/>
                <a:gd name="connsiteY201" fmla="*/ 308134 h 1114425"/>
                <a:gd name="connsiteX202" fmla="*/ 129210 w 1504950"/>
                <a:gd name="connsiteY202" fmla="*/ 307181 h 1114425"/>
                <a:gd name="connsiteX203" fmla="*/ 139688 w 1504950"/>
                <a:gd name="connsiteY203" fmla="*/ 313849 h 1114425"/>
                <a:gd name="connsiteX204" fmla="*/ 152070 w 1504950"/>
                <a:gd name="connsiteY204" fmla="*/ 327184 h 1114425"/>
                <a:gd name="connsiteX205" fmla="*/ 166358 w 1504950"/>
                <a:gd name="connsiteY205" fmla="*/ 339566 h 1114425"/>
                <a:gd name="connsiteX206" fmla="*/ 191123 w 1504950"/>
                <a:gd name="connsiteY206" fmla="*/ 356711 h 1114425"/>
                <a:gd name="connsiteX207" fmla="*/ 213983 w 1504950"/>
                <a:gd name="connsiteY207" fmla="*/ 366236 h 1114425"/>
                <a:gd name="connsiteX208" fmla="*/ 216840 w 1504950"/>
                <a:gd name="connsiteY208" fmla="*/ 366236 h 1114425"/>
                <a:gd name="connsiteX209" fmla="*/ 226365 w 1504950"/>
                <a:gd name="connsiteY209" fmla="*/ 361474 h 1114425"/>
                <a:gd name="connsiteX210" fmla="*/ 228270 w 1504950"/>
                <a:gd name="connsiteY210" fmla="*/ 357664 h 1114425"/>
                <a:gd name="connsiteX211" fmla="*/ 227318 w 1504950"/>
                <a:gd name="connsiteY211" fmla="*/ 352901 h 1114425"/>
                <a:gd name="connsiteX212" fmla="*/ 224460 w 1504950"/>
                <a:gd name="connsiteY212" fmla="*/ 336709 h 1114425"/>
                <a:gd name="connsiteX213" fmla="*/ 229223 w 1504950"/>
                <a:gd name="connsiteY213" fmla="*/ 319564 h 1114425"/>
                <a:gd name="connsiteX214" fmla="*/ 241605 w 1504950"/>
                <a:gd name="connsiteY214" fmla="*/ 317659 h 1114425"/>
                <a:gd name="connsiteX215" fmla="*/ 245415 w 1504950"/>
                <a:gd name="connsiteY215" fmla="*/ 325279 h 1114425"/>
                <a:gd name="connsiteX216" fmla="*/ 254940 w 1504950"/>
                <a:gd name="connsiteY216" fmla="*/ 373856 h 1114425"/>
                <a:gd name="connsiteX217" fmla="*/ 316853 w 1504950"/>
                <a:gd name="connsiteY217" fmla="*/ 383381 h 1114425"/>
                <a:gd name="connsiteX218" fmla="*/ 324473 w 1504950"/>
                <a:gd name="connsiteY218" fmla="*/ 376714 h 1114425"/>
                <a:gd name="connsiteX219" fmla="*/ 335903 w 1504950"/>
                <a:gd name="connsiteY219" fmla="*/ 363379 h 1114425"/>
                <a:gd name="connsiteX220" fmla="*/ 359715 w 1504950"/>
                <a:gd name="connsiteY220" fmla="*/ 327184 h 1114425"/>
                <a:gd name="connsiteX221" fmla="*/ 369240 w 1504950"/>
                <a:gd name="connsiteY221" fmla="*/ 299561 h 1114425"/>
                <a:gd name="connsiteX222" fmla="*/ 370193 w 1504950"/>
                <a:gd name="connsiteY222" fmla="*/ 297656 h 1114425"/>
                <a:gd name="connsiteX223" fmla="*/ 370193 w 1504950"/>
                <a:gd name="connsiteY223" fmla="*/ 277654 h 1114425"/>
                <a:gd name="connsiteX224" fmla="*/ 362573 w 1504950"/>
                <a:gd name="connsiteY224" fmla="*/ 259556 h 1114425"/>
                <a:gd name="connsiteX225" fmla="*/ 352095 w 1504950"/>
                <a:gd name="connsiteY225" fmla="*/ 247174 h 1114425"/>
                <a:gd name="connsiteX226" fmla="*/ 333998 w 1504950"/>
                <a:gd name="connsiteY226" fmla="*/ 231934 h 1114425"/>
                <a:gd name="connsiteX227" fmla="*/ 311138 w 1504950"/>
                <a:gd name="connsiteY227" fmla="*/ 223361 h 1114425"/>
                <a:gd name="connsiteX228" fmla="*/ 291135 w 1504950"/>
                <a:gd name="connsiteY228" fmla="*/ 218599 h 1114425"/>
                <a:gd name="connsiteX229" fmla="*/ 281610 w 1504950"/>
                <a:gd name="connsiteY229" fmla="*/ 216694 h 1114425"/>
                <a:gd name="connsiteX230" fmla="*/ 266370 w 1504950"/>
                <a:gd name="connsiteY230" fmla="*/ 214789 h 1114425"/>
                <a:gd name="connsiteX231" fmla="*/ 242558 w 1504950"/>
                <a:gd name="connsiteY231" fmla="*/ 212884 h 1114425"/>
                <a:gd name="connsiteX232" fmla="*/ 232080 w 1504950"/>
                <a:gd name="connsiteY232" fmla="*/ 211931 h 1114425"/>
                <a:gd name="connsiteX233" fmla="*/ 216840 w 1504950"/>
                <a:gd name="connsiteY233" fmla="*/ 206216 h 1114425"/>
                <a:gd name="connsiteX234" fmla="*/ 213030 w 1504950"/>
                <a:gd name="connsiteY234" fmla="*/ 196691 h 1114425"/>
                <a:gd name="connsiteX235" fmla="*/ 221603 w 1504950"/>
                <a:gd name="connsiteY235" fmla="*/ 186214 h 1114425"/>
                <a:gd name="connsiteX236" fmla="*/ 235890 w 1504950"/>
                <a:gd name="connsiteY236" fmla="*/ 182404 h 1114425"/>
                <a:gd name="connsiteX237" fmla="*/ 253035 w 1504950"/>
                <a:gd name="connsiteY237" fmla="*/ 182404 h 1114425"/>
                <a:gd name="connsiteX238" fmla="*/ 288278 w 1504950"/>
                <a:gd name="connsiteY238" fmla="*/ 159544 h 1114425"/>
                <a:gd name="connsiteX239" fmla="*/ 284468 w 1504950"/>
                <a:gd name="connsiteY239" fmla="*/ 151924 h 1114425"/>
                <a:gd name="connsiteX240" fmla="*/ 273990 w 1504950"/>
                <a:gd name="connsiteY240" fmla="*/ 124301 h 1114425"/>
                <a:gd name="connsiteX241" fmla="*/ 277800 w 1504950"/>
                <a:gd name="connsiteY241" fmla="*/ 114776 h 1114425"/>
                <a:gd name="connsiteX242" fmla="*/ 286373 w 1504950"/>
                <a:gd name="connsiteY242" fmla="*/ 112871 h 1114425"/>
                <a:gd name="connsiteX243" fmla="*/ 293993 w 1504950"/>
                <a:gd name="connsiteY243" fmla="*/ 116681 h 1114425"/>
                <a:gd name="connsiteX244" fmla="*/ 300660 w 1504950"/>
                <a:gd name="connsiteY244" fmla="*/ 126206 h 1114425"/>
                <a:gd name="connsiteX245" fmla="*/ 308280 w 1504950"/>
                <a:gd name="connsiteY245" fmla="*/ 138589 h 1114425"/>
                <a:gd name="connsiteX246" fmla="*/ 316853 w 1504950"/>
                <a:gd name="connsiteY246" fmla="*/ 148114 h 1114425"/>
                <a:gd name="connsiteX247" fmla="*/ 323520 w 1504950"/>
                <a:gd name="connsiteY247" fmla="*/ 153829 h 1114425"/>
                <a:gd name="connsiteX248" fmla="*/ 327330 w 1504950"/>
                <a:gd name="connsiteY248" fmla="*/ 152876 h 1114425"/>
                <a:gd name="connsiteX249" fmla="*/ 333998 w 1504950"/>
                <a:gd name="connsiteY249" fmla="*/ 152876 h 1114425"/>
                <a:gd name="connsiteX250" fmla="*/ 353048 w 1504950"/>
                <a:gd name="connsiteY250" fmla="*/ 154781 h 1114425"/>
                <a:gd name="connsiteX251" fmla="*/ 371145 w 1504950"/>
                <a:gd name="connsiteY251" fmla="*/ 156686 h 1114425"/>
                <a:gd name="connsiteX252" fmla="*/ 394005 w 1504950"/>
                <a:gd name="connsiteY252" fmla="*/ 158591 h 1114425"/>
                <a:gd name="connsiteX253" fmla="*/ 414960 w 1504950"/>
                <a:gd name="connsiteY253" fmla="*/ 156686 h 1114425"/>
                <a:gd name="connsiteX254" fmla="*/ 417818 w 1504950"/>
                <a:gd name="connsiteY254" fmla="*/ 152876 h 1114425"/>
                <a:gd name="connsiteX255" fmla="*/ 419723 w 1504950"/>
                <a:gd name="connsiteY255" fmla="*/ 145256 h 1114425"/>
                <a:gd name="connsiteX256" fmla="*/ 420675 w 1504950"/>
                <a:gd name="connsiteY256" fmla="*/ 143351 h 1114425"/>
                <a:gd name="connsiteX257" fmla="*/ 420675 w 1504950"/>
                <a:gd name="connsiteY257" fmla="*/ 135731 h 1114425"/>
                <a:gd name="connsiteX258" fmla="*/ 419723 w 1504950"/>
                <a:gd name="connsiteY258" fmla="*/ 127159 h 1114425"/>
                <a:gd name="connsiteX259" fmla="*/ 417818 w 1504950"/>
                <a:gd name="connsiteY259" fmla="*/ 120491 h 1114425"/>
                <a:gd name="connsiteX260" fmla="*/ 414960 w 1504950"/>
                <a:gd name="connsiteY260" fmla="*/ 117634 h 1114425"/>
                <a:gd name="connsiteX261" fmla="*/ 410198 w 1504950"/>
                <a:gd name="connsiteY261" fmla="*/ 114776 h 1114425"/>
                <a:gd name="connsiteX262" fmla="*/ 404483 w 1504950"/>
                <a:gd name="connsiteY262" fmla="*/ 110014 h 1114425"/>
                <a:gd name="connsiteX263" fmla="*/ 397815 w 1504950"/>
                <a:gd name="connsiteY263" fmla="*/ 106204 h 1114425"/>
                <a:gd name="connsiteX264" fmla="*/ 386385 w 1504950"/>
                <a:gd name="connsiteY264" fmla="*/ 100489 h 1114425"/>
                <a:gd name="connsiteX265" fmla="*/ 378765 w 1504950"/>
                <a:gd name="connsiteY265" fmla="*/ 96679 h 1114425"/>
                <a:gd name="connsiteX266" fmla="*/ 367335 w 1504950"/>
                <a:gd name="connsiteY266" fmla="*/ 88106 h 1114425"/>
                <a:gd name="connsiteX267" fmla="*/ 362573 w 1504950"/>
                <a:gd name="connsiteY267" fmla="*/ 82391 h 1114425"/>
                <a:gd name="connsiteX268" fmla="*/ 360668 w 1504950"/>
                <a:gd name="connsiteY268" fmla="*/ 73819 h 1114425"/>
                <a:gd name="connsiteX269" fmla="*/ 374955 w 1504950"/>
                <a:gd name="connsiteY269" fmla="*/ 67151 h 1114425"/>
                <a:gd name="connsiteX270" fmla="*/ 411150 w 1504950"/>
                <a:gd name="connsiteY270" fmla="*/ 83344 h 1114425"/>
                <a:gd name="connsiteX271" fmla="*/ 414008 w 1504950"/>
                <a:gd name="connsiteY271" fmla="*/ 84296 h 1114425"/>
                <a:gd name="connsiteX272" fmla="*/ 415913 w 1504950"/>
                <a:gd name="connsiteY272" fmla="*/ 84296 h 1114425"/>
                <a:gd name="connsiteX273" fmla="*/ 427343 w 1504950"/>
                <a:gd name="connsiteY273" fmla="*/ 75724 h 1114425"/>
                <a:gd name="connsiteX274" fmla="*/ 429248 w 1504950"/>
                <a:gd name="connsiteY274" fmla="*/ 67151 h 1114425"/>
                <a:gd name="connsiteX275" fmla="*/ 429248 w 1504950"/>
                <a:gd name="connsiteY275" fmla="*/ 66199 h 1114425"/>
                <a:gd name="connsiteX276" fmla="*/ 428295 w 1504950"/>
                <a:gd name="connsiteY276" fmla="*/ 57626 h 1114425"/>
                <a:gd name="connsiteX277" fmla="*/ 424485 w 1504950"/>
                <a:gd name="connsiteY277" fmla="*/ 50959 h 1114425"/>
                <a:gd name="connsiteX278" fmla="*/ 415913 w 1504950"/>
                <a:gd name="connsiteY278" fmla="*/ 43339 h 1114425"/>
                <a:gd name="connsiteX279" fmla="*/ 401625 w 1504950"/>
                <a:gd name="connsiteY279" fmla="*/ 29051 h 1114425"/>
                <a:gd name="connsiteX280" fmla="*/ 400673 w 1504950"/>
                <a:gd name="connsiteY280" fmla="*/ 22384 h 1114425"/>
                <a:gd name="connsiteX281" fmla="*/ 404483 w 1504950"/>
                <a:gd name="connsiteY281" fmla="*/ 16669 h 1114425"/>
                <a:gd name="connsiteX282" fmla="*/ 408293 w 1504950"/>
                <a:gd name="connsiteY282" fmla="*/ 15716 h 1114425"/>
                <a:gd name="connsiteX283" fmla="*/ 408293 w 1504950"/>
                <a:gd name="connsiteY283" fmla="*/ 15716 h 1114425"/>
                <a:gd name="connsiteX284" fmla="*/ 324473 w 1504950"/>
                <a:gd name="connsiteY284" fmla="*/ 188119 h 1114425"/>
                <a:gd name="connsiteX285" fmla="*/ 320663 w 1504950"/>
                <a:gd name="connsiteY285" fmla="*/ 190976 h 1114425"/>
                <a:gd name="connsiteX286" fmla="*/ 321615 w 1504950"/>
                <a:gd name="connsiteY286" fmla="*/ 193834 h 1114425"/>
                <a:gd name="connsiteX287" fmla="*/ 337808 w 1504950"/>
                <a:gd name="connsiteY287" fmla="*/ 203359 h 1114425"/>
                <a:gd name="connsiteX288" fmla="*/ 354000 w 1504950"/>
                <a:gd name="connsiteY288" fmla="*/ 209074 h 1114425"/>
                <a:gd name="connsiteX289" fmla="*/ 358763 w 1504950"/>
                <a:gd name="connsiteY289" fmla="*/ 210026 h 1114425"/>
                <a:gd name="connsiteX290" fmla="*/ 375908 w 1504950"/>
                <a:gd name="connsiteY290" fmla="*/ 208121 h 1114425"/>
                <a:gd name="connsiteX291" fmla="*/ 380670 w 1504950"/>
                <a:gd name="connsiteY291" fmla="*/ 207169 h 1114425"/>
                <a:gd name="connsiteX292" fmla="*/ 380670 w 1504950"/>
                <a:gd name="connsiteY292" fmla="*/ 208121 h 1114425"/>
                <a:gd name="connsiteX293" fmla="*/ 389243 w 1504950"/>
                <a:gd name="connsiteY293" fmla="*/ 211931 h 1114425"/>
                <a:gd name="connsiteX294" fmla="*/ 391148 w 1504950"/>
                <a:gd name="connsiteY294" fmla="*/ 214789 h 1114425"/>
                <a:gd name="connsiteX295" fmla="*/ 390195 w 1504950"/>
                <a:gd name="connsiteY295" fmla="*/ 219551 h 1114425"/>
                <a:gd name="connsiteX296" fmla="*/ 390195 w 1504950"/>
                <a:gd name="connsiteY296" fmla="*/ 220504 h 1114425"/>
                <a:gd name="connsiteX297" fmla="*/ 388290 w 1504950"/>
                <a:gd name="connsiteY297" fmla="*/ 229076 h 1114425"/>
                <a:gd name="connsiteX298" fmla="*/ 388290 w 1504950"/>
                <a:gd name="connsiteY298" fmla="*/ 235744 h 1114425"/>
                <a:gd name="connsiteX299" fmla="*/ 389243 w 1504950"/>
                <a:gd name="connsiteY299" fmla="*/ 239554 h 1114425"/>
                <a:gd name="connsiteX300" fmla="*/ 394005 w 1504950"/>
                <a:gd name="connsiteY300" fmla="*/ 249079 h 1114425"/>
                <a:gd name="connsiteX301" fmla="*/ 402578 w 1504950"/>
                <a:gd name="connsiteY301" fmla="*/ 275749 h 1114425"/>
                <a:gd name="connsiteX302" fmla="*/ 403530 w 1504950"/>
                <a:gd name="connsiteY302" fmla="*/ 281464 h 1114425"/>
                <a:gd name="connsiteX303" fmla="*/ 418770 w 1504950"/>
                <a:gd name="connsiteY303" fmla="*/ 271939 h 1114425"/>
                <a:gd name="connsiteX304" fmla="*/ 427343 w 1504950"/>
                <a:gd name="connsiteY304" fmla="*/ 265271 h 1114425"/>
                <a:gd name="connsiteX305" fmla="*/ 434010 w 1504950"/>
                <a:gd name="connsiteY305" fmla="*/ 263366 h 1114425"/>
                <a:gd name="connsiteX306" fmla="*/ 441630 w 1504950"/>
                <a:gd name="connsiteY306" fmla="*/ 270986 h 1114425"/>
                <a:gd name="connsiteX307" fmla="*/ 441630 w 1504950"/>
                <a:gd name="connsiteY307" fmla="*/ 276701 h 1114425"/>
                <a:gd name="connsiteX308" fmla="*/ 440678 w 1504950"/>
                <a:gd name="connsiteY308" fmla="*/ 279559 h 1114425"/>
                <a:gd name="connsiteX309" fmla="*/ 435915 w 1504950"/>
                <a:gd name="connsiteY309" fmla="*/ 287179 h 1114425"/>
                <a:gd name="connsiteX310" fmla="*/ 421628 w 1504950"/>
                <a:gd name="connsiteY310" fmla="*/ 301466 h 1114425"/>
                <a:gd name="connsiteX311" fmla="*/ 408293 w 1504950"/>
                <a:gd name="connsiteY311" fmla="*/ 316706 h 1114425"/>
                <a:gd name="connsiteX312" fmla="*/ 386385 w 1504950"/>
                <a:gd name="connsiteY312" fmla="*/ 347186 h 1114425"/>
                <a:gd name="connsiteX313" fmla="*/ 373050 w 1504950"/>
                <a:gd name="connsiteY313" fmla="*/ 368141 h 1114425"/>
                <a:gd name="connsiteX314" fmla="*/ 367335 w 1504950"/>
                <a:gd name="connsiteY314" fmla="*/ 376714 h 1114425"/>
                <a:gd name="connsiteX315" fmla="*/ 368288 w 1504950"/>
                <a:gd name="connsiteY315" fmla="*/ 376714 h 1114425"/>
                <a:gd name="connsiteX316" fmla="*/ 430200 w 1504950"/>
                <a:gd name="connsiteY316" fmla="*/ 348139 h 1114425"/>
                <a:gd name="connsiteX317" fmla="*/ 450203 w 1504950"/>
                <a:gd name="connsiteY317" fmla="*/ 332899 h 1114425"/>
                <a:gd name="connsiteX318" fmla="*/ 470205 w 1504950"/>
                <a:gd name="connsiteY318" fmla="*/ 309086 h 1114425"/>
                <a:gd name="connsiteX319" fmla="*/ 479730 w 1504950"/>
                <a:gd name="connsiteY319" fmla="*/ 288131 h 1114425"/>
                <a:gd name="connsiteX320" fmla="*/ 481635 w 1504950"/>
                <a:gd name="connsiteY320" fmla="*/ 280511 h 1114425"/>
                <a:gd name="connsiteX321" fmla="*/ 480683 w 1504950"/>
                <a:gd name="connsiteY321" fmla="*/ 255746 h 1114425"/>
                <a:gd name="connsiteX322" fmla="*/ 457823 w 1504950"/>
                <a:gd name="connsiteY322" fmla="*/ 214789 h 1114425"/>
                <a:gd name="connsiteX323" fmla="*/ 430200 w 1504950"/>
                <a:gd name="connsiteY323" fmla="*/ 197644 h 1114425"/>
                <a:gd name="connsiteX324" fmla="*/ 397815 w 1504950"/>
                <a:gd name="connsiteY324" fmla="*/ 188119 h 1114425"/>
                <a:gd name="connsiteX325" fmla="*/ 388290 w 1504950"/>
                <a:gd name="connsiteY325" fmla="*/ 186214 h 1114425"/>
                <a:gd name="connsiteX326" fmla="*/ 358763 w 1504950"/>
                <a:gd name="connsiteY326" fmla="*/ 183356 h 1114425"/>
                <a:gd name="connsiteX327" fmla="*/ 354000 w 1504950"/>
                <a:gd name="connsiteY327" fmla="*/ 183356 h 1114425"/>
                <a:gd name="connsiteX328" fmla="*/ 349238 w 1504950"/>
                <a:gd name="connsiteY328" fmla="*/ 183356 h 1114425"/>
                <a:gd name="connsiteX329" fmla="*/ 345428 w 1504950"/>
                <a:gd name="connsiteY329" fmla="*/ 184309 h 1114425"/>
                <a:gd name="connsiteX330" fmla="*/ 333045 w 1504950"/>
                <a:gd name="connsiteY330" fmla="*/ 185261 h 1114425"/>
                <a:gd name="connsiteX331" fmla="*/ 324473 w 1504950"/>
                <a:gd name="connsiteY331" fmla="*/ 188119 h 1114425"/>
                <a:gd name="connsiteX332" fmla="*/ 324473 w 1504950"/>
                <a:gd name="connsiteY332" fmla="*/ 188119 h 1114425"/>
                <a:gd name="connsiteX333" fmla="*/ 324473 w 1504950"/>
                <a:gd name="connsiteY333" fmla="*/ 188119 h 1114425"/>
                <a:gd name="connsiteX334" fmla="*/ 137783 w 1504950"/>
                <a:gd name="connsiteY334" fmla="*/ 375761 h 1114425"/>
                <a:gd name="connsiteX335" fmla="*/ 142545 w 1504950"/>
                <a:gd name="connsiteY335" fmla="*/ 403384 h 1114425"/>
                <a:gd name="connsiteX336" fmla="*/ 164453 w 1504950"/>
                <a:gd name="connsiteY336" fmla="*/ 430054 h 1114425"/>
                <a:gd name="connsiteX337" fmla="*/ 173978 w 1504950"/>
                <a:gd name="connsiteY337" fmla="*/ 434816 h 1114425"/>
                <a:gd name="connsiteX338" fmla="*/ 180645 w 1504950"/>
                <a:gd name="connsiteY338" fmla="*/ 435769 h 1114425"/>
                <a:gd name="connsiteX339" fmla="*/ 184455 w 1504950"/>
                <a:gd name="connsiteY339" fmla="*/ 436721 h 1114425"/>
                <a:gd name="connsiteX340" fmla="*/ 186360 w 1504950"/>
                <a:gd name="connsiteY340" fmla="*/ 436721 h 1114425"/>
                <a:gd name="connsiteX341" fmla="*/ 190170 w 1504950"/>
                <a:gd name="connsiteY341" fmla="*/ 435769 h 1114425"/>
                <a:gd name="connsiteX342" fmla="*/ 185408 w 1504950"/>
                <a:gd name="connsiteY342" fmla="*/ 426244 h 1114425"/>
                <a:gd name="connsiteX343" fmla="*/ 176835 w 1504950"/>
                <a:gd name="connsiteY343" fmla="*/ 412909 h 1114425"/>
                <a:gd name="connsiteX344" fmla="*/ 175883 w 1504950"/>
                <a:gd name="connsiteY344" fmla="*/ 409099 h 1114425"/>
                <a:gd name="connsiteX345" fmla="*/ 180645 w 1504950"/>
                <a:gd name="connsiteY345" fmla="*/ 404336 h 1114425"/>
                <a:gd name="connsiteX346" fmla="*/ 191123 w 1504950"/>
                <a:gd name="connsiteY346" fmla="*/ 402431 h 1114425"/>
                <a:gd name="connsiteX347" fmla="*/ 193980 w 1504950"/>
                <a:gd name="connsiteY347" fmla="*/ 403384 h 1114425"/>
                <a:gd name="connsiteX348" fmla="*/ 206363 w 1504950"/>
                <a:gd name="connsiteY348" fmla="*/ 410051 h 1114425"/>
                <a:gd name="connsiteX349" fmla="*/ 218745 w 1504950"/>
                <a:gd name="connsiteY349" fmla="*/ 418624 h 1114425"/>
                <a:gd name="connsiteX350" fmla="*/ 228270 w 1504950"/>
                <a:gd name="connsiteY350" fmla="*/ 429101 h 1114425"/>
                <a:gd name="connsiteX351" fmla="*/ 232080 w 1504950"/>
                <a:gd name="connsiteY351" fmla="*/ 432911 h 1114425"/>
                <a:gd name="connsiteX352" fmla="*/ 276848 w 1504950"/>
                <a:gd name="connsiteY352" fmla="*/ 439579 h 1114425"/>
                <a:gd name="connsiteX353" fmla="*/ 287325 w 1504950"/>
                <a:gd name="connsiteY353" fmla="*/ 439579 h 1114425"/>
                <a:gd name="connsiteX354" fmla="*/ 293993 w 1504950"/>
                <a:gd name="connsiteY354" fmla="*/ 439579 h 1114425"/>
                <a:gd name="connsiteX355" fmla="*/ 291135 w 1504950"/>
                <a:gd name="connsiteY355" fmla="*/ 430054 h 1114425"/>
                <a:gd name="connsiteX356" fmla="*/ 284468 w 1504950"/>
                <a:gd name="connsiteY356" fmla="*/ 420529 h 1114425"/>
                <a:gd name="connsiteX357" fmla="*/ 270180 w 1504950"/>
                <a:gd name="connsiteY357" fmla="*/ 410051 h 1114425"/>
                <a:gd name="connsiteX358" fmla="*/ 250178 w 1504950"/>
                <a:gd name="connsiteY358" fmla="*/ 401479 h 1114425"/>
                <a:gd name="connsiteX359" fmla="*/ 210173 w 1504950"/>
                <a:gd name="connsiteY359" fmla="*/ 390049 h 1114425"/>
                <a:gd name="connsiteX360" fmla="*/ 202553 w 1504950"/>
                <a:gd name="connsiteY360" fmla="*/ 388144 h 1114425"/>
                <a:gd name="connsiteX361" fmla="*/ 196838 w 1504950"/>
                <a:gd name="connsiteY361" fmla="*/ 387191 h 1114425"/>
                <a:gd name="connsiteX362" fmla="*/ 184455 w 1504950"/>
                <a:gd name="connsiteY362" fmla="*/ 385286 h 1114425"/>
                <a:gd name="connsiteX363" fmla="*/ 154928 w 1504950"/>
                <a:gd name="connsiteY363" fmla="*/ 378619 h 1114425"/>
                <a:gd name="connsiteX364" fmla="*/ 137783 w 1504950"/>
                <a:gd name="connsiteY364" fmla="*/ 375761 h 1114425"/>
                <a:gd name="connsiteX365" fmla="*/ 137783 w 1504950"/>
                <a:gd name="connsiteY365" fmla="*/ 375761 h 1114425"/>
                <a:gd name="connsiteX366" fmla="*/ 137783 w 1504950"/>
                <a:gd name="connsiteY366" fmla="*/ 375761 h 1114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</a:cxnLst>
              <a:rect l="l" t="t" r="r" b="b"/>
              <a:pathLst>
                <a:path w="1504950" h="1114425">
                  <a:moveTo>
                    <a:pt x="408293" y="15716"/>
                  </a:moveTo>
                  <a:cubicBezTo>
                    <a:pt x="411150" y="14764"/>
                    <a:pt x="413055" y="14764"/>
                    <a:pt x="414960" y="15716"/>
                  </a:cubicBezTo>
                  <a:cubicBezTo>
                    <a:pt x="417818" y="16669"/>
                    <a:pt x="418770" y="16669"/>
                    <a:pt x="420675" y="17621"/>
                  </a:cubicBezTo>
                  <a:cubicBezTo>
                    <a:pt x="423533" y="18574"/>
                    <a:pt x="424485" y="20479"/>
                    <a:pt x="426390" y="22384"/>
                  </a:cubicBezTo>
                  <a:cubicBezTo>
                    <a:pt x="430200" y="26194"/>
                    <a:pt x="434963" y="29051"/>
                    <a:pt x="440678" y="30004"/>
                  </a:cubicBezTo>
                  <a:lnTo>
                    <a:pt x="441630" y="29051"/>
                  </a:lnTo>
                  <a:lnTo>
                    <a:pt x="442583" y="27146"/>
                  </a:lnTo>
                  <a:cubicBezTo>
                    <a:pt x="443535" y="25241"/>
                    <a:pt x="443535" y="24289"/>
                    <a:pt x="444488" y="22384"/>
                  </a:cubicBezTo>
                  <a:cubicBezTo>
                    <a:pt x="447345" y="16669"/>
                    <a:pt x="450203" y="12859"/>
                    <a:pt x="455918" y="9049"/>
                  </a:cubicBezTo>
                  <a:cubicBezTo>
                    <a:pt x="457823" y="8096"/>
                    <a:pt x="460680" y="7144"/>
                    <a:pt x="462585" y="7144"/>
                  </a:cubicBezTo>
                  <a:cubicBezTo>
                    <a:pt x="463538" y="7144"/>
                    <a:pt x="463538" y="7144"/>
                    <a:pt x="464490" y="7144"/>
                  </a:cubicBezTo>
                  <a:cubicBezTo>
                    <a:pt x="467348" y="7144"/>
                    <a:pt x="469253" y="9049"/>
                    <a:pt x="471158" y="10954"/>
                  </a:cubicBezTo>
                  <a:cubicBezTo>
                    <a:pt x="472110" y="11906"/>
                    <a:pt x="473063" y="13811"/>
                    <a:pt x="473063" y="14764"/>
                  </a:cubicBezTo>
                  <a:cubicBezTo>
                    <a:pt x="473063" y="18574"/>
                    <a:pt x="473063" y="21431"/>
                    <a:pt x="473063" y="24289"/>
                  </a:cubicBezTo>
                  <a:lnTo>
                    <a:pt x="470205" y="42386"/>
                  </a:lnTo>
                  <a:cubicBezTo>
                    <a:pt x="470205" y="43339"/>
                    <a:pt x="470205" y="43339"/>
                    <a:pt x="470205" y="44291"/>
                  </a:cubicBezTo>
                  <a:cubicBezTo>
                    <a:pt x="469253" y="47149"/>
                    <a:pt x="469253" y="50006"/>
                    <a:pt x="469253" y="52864"/>
                  </a:cubicBezTo>
                  <a:cubicBezTo>
                    <a:pt x="466395" y="61436"/>
                    <a:pt x="462585" y="69056"/>
                    <a:pt x="458775" y="76676"/>
                  </a:cubicBezTo>
                  <a:cubicBezTo>
                    <a:pt x="454965" y="84296"/>
                    <a:pt x="452108" y="91916"/>
                    <a:pt x="451155" y="100489"/>
                  </a:cubicBezTo>
                  <a:cubicBezTo>
                    <a:pt x="450203" y="103346"/>
                    <a:pt x="451155" y="106204"/>
                    <a:pt x="450203" y="109061"/>
                  </a:cubicBezTo>
                  <a:cubicBezTo>
                    <a:pt x="449250" y="111919"/>
                    <a:pt x="450203" y="115729"/>
                    <a:pt x="450203" y="118586"/>
                  </a:cubicBezTo>
                  <a:cubicBezTo>
                    <a:pt x="451155" y="126206"/>
                    <a:pt x="452108" y="130969"/>
                    <a:pt x="453060" y="136684"/>
                  </a:cubicBezTo>
                  <a:cubicBezTo>
                    <a:pt x="453060" y="133826"/>
                    <a:pt x="453060" y="135731"/>
                    <a:pt x="453060" y="137636"/>
                  </a:cubicBezTo>
                  <a:cubicBezTo>
                    <a:pt x="454013" y="141446"/>
                    <a:pt x="454013" y="145256"/>
                    <a:pt x="454013" y="150019"/>
                  </a:cubicBezTo>
                  <a:cubicBezTo>
                    <a:pt x="454013" y="151924"/>
                    <a:pt x="453060" y="153829"/>
                    <a:pt x="453060" y="154781"/>
                  </a:cubicBezTo>
                  <a:cubicBezTo>
                    <a:pt x="453060" y="157639"/>
                    <a:pt x="453060" y="161449"/>
                    <a:pt x="452108" y="165259"/>
                  </a:cubicBezTo>
                  <a:cubicBezTo>
                    <a:pt x="452108" y="166211"/>
                    <a:pt x="451155" y="167164"/>
                    <a:pt x="451155" y="169069"/>
                  </a:cubicBezTo>
                  <a:lnTo>
                    <a:pt x="456870" y="173831"/>
                  </a:lnTo>
                  <a:cubicBezTo>
                    <a:pt x="458775" y="175736"/>
                    <a:pt x="459728" y="177641"/>
                    <a:pt x="462585" y="178594"/>
                  </a:cubicBezTo>
                  <a:cubicBezTo>
                    <a:pt x="465443" y="180499"/>
                    <a:pt x="467348" y="182404"/>
                    <a:pt x="470205" y="184309"/>
                  </a:cubicBezTo>
                  <a:cubicBezTo>
                    <a:pt x="473063" y="186214"/>
                    <a:pt x="475920" y="188119"/>
                    <a:pt x="479730" y="190024"/>
                  </a:cubicBezTo>
                  <a:cubicBezTo>
                    <a:pt x="480683" y="190976"/>
                    <a:pt x="482588" y="191929"/>
                    <a:pt x="484493" y="191929"/>
                  </a:cubicBezTo>
                  <a:cubicBezTo>
                    <a:pt x="486398" y="191929"/>
                    <a:pt x="489255" y="191929"/>
                    <a:pt x="491160" y="191929"/>
                  </a:cubicBezTo>
                  <a:cubicBezTo>
                    <a:pt x="494970" y="191929"/>
                    <a:pt x="497828" y="190024"/>
                    <a:pt x="500685" y="189071"/>
                  </a:cubicBezTo>
                  <a:cubicBezTo>
                    <a:pt x="504495" y="187166"/>
                    <a:pt x="506400" y="186214"/>
                    <a:pt x="509258" y="184309"/>
                  </a:cubicBezTo>
                  <a:cubicBezTo>
                    <a:pt x="509258" y="184309"/>
                    <a:pt x="510210" y="183356"/>
                    <a:pt x="512115" y="182404"/>
                  </a:cubicBezTo>
                  <a:cubicBezTo>
                    <a:pt x="513068" y="181451"/>
                    <a:pt x="514973" y="180499"/>
                    <a:pt x="515925" y="179546"/>
                  </a:cubicBezTo>
                  <a:cubicBezTo>
                    <a:pt x="516878" y="178594"/>
                    <a:pt x="518783" y="177641"/>
                    <a:pt x="519735" y="176689"/>
                  </a:cubicBezTo>
                  <a:cubicBezTo>
                    <a:pt x="521640" y="174784"/>
                    <a:pt x="522593" y="172879"/>
                    <a:pt x="524498" y="171926"/>
                  </a:cubicBezTo>
                  <a:cubicBezTo>
                    <a:pt x="526403" y="169069"/>
                    <a:pt x="527355" y="168116"/>
                    <a:pt x="529260" y="166211"/>
                  </a:cubicBezTo>
                  <a:cubicBezTo>
                    <a:pt x="529260" y="165259"/>
                    <a:pt x="531165" y="164306"/>
                    <a:pt x="532118" y="161449"/>
                  </a:cubicBezTo>
                  <a:cubicBezTo>
                    <a:pt x="534023" y="158591"/>
                    <a:pt x="536880" y="155734"/>
                    <a:pt x="538785" y="151924"/>
                  </a:cubicBezTo>
                  <a:cubicBezTo>
                    <a:pt x="542595" y="144304"/>
                    <a:pt x="546405" y="135731"/>
                    <a:pt x="548310" y="127159"/>
                  </a:cubicBezTo>
                  <a:cubicBezTo>
                    <a:pt x="548310" y="126206"/>
                    <a:pt x="549263" y="124301"/>
                    <a:pt x="549263" y="122396"/>
                  </a:cubicBezTo>
                  <a:cubicBezTo>
                    <a:pt x="549263" y="120491"/>
                    <a:pt x="549263" y="118586"/>
                    <a:pt x="550215" y="116681"/>
                  </a:cubicBezTo>
                  <a:cubicBezTo>
                    <a:pt x="550215" y="110966"/>
                    <a:pt x="551168" y="105251"/>
                    <a:pt x="552120" y="98584"/>
                  </a:cubicBezTo>
                  <a:cubicBezTo>
                    <a:pt x="553073" y="95726"/>
                    <a:pt x="554025" y="92869"/>
                    <a:pt x="554978" y="90964"/>
                  </a:cubicBezTo>
                  <a:cubicBezTo>
                    <a:pt x="555930" y="89059"/>
                    <a:pt x="555930" y="88106"/>
                    <a:pt x="556883" y="87154"/>
                  </a:cubicBezTo>
                  <a:cubicBezTo>
                    <a:pt x="557835" y="85249"/>
                    <a:pt x="558788" y="83344"/>
                    <a:pt x="560693" y="81439"/>
                  </a:cubicBezTo>
                  <a:cubicBezTo>
                    <a:pt x="561645" y="79534"/>
                    <a:pt x="563550" y="77629"/>
                    <a:pt x="565455" y="76676"/>
                  </a:cubicBezTo>
                  <a:cubicBezTo>
                    <a:pt x="567360" y="74771"/>
                    <a:pt x="569265" y="74771"/>
                    <a:pt x="571170" y="73819"/>
                  </a:cubicBezTo>
                  <a:cubicBezTo>
                    <a:pt x="572123" y="73819"/>
                    <a:pt x="572123" y="73819"/>
                    <a:pt x="573075" y="73819"/>
                  </a:cubicBezTo>
                  <a:cubicBezTo>
                    <a:pt x="574028" y="73819"/>
                    <a:pt x="574980" y="74771"/>
                    <a:pt x="574980" y="74771"/>
                  </a:cubicBezTo>
                  <a:cubicBezTo>
                    <a:pt x="575933" y="74771"/>
                    <a:pt x="576885" y="75724"/>
                    <a:pt x="576885" y="76676"/>
                  </a:cubicBezTo>
                  <a:cubicBezTo>
                    <a:pt x="577838" y="79534"/>
                    <a:pt x="578790" y="80486"/>
                    <a:pt x="578790" y="81439"/>
                  </a:cubicBezTo>
                  <a:cubicBezTo>
                    <a:pt x="578790" y="81439"/>
                    <a:pt x="579743" y="82391"/>
                    <a:pt x="579743" y="83344"/>
                  </a:cubicBezTo>
                  <a:cubicBezTo>
                    <a:pt x="579743" y="85249"/>
                    <a:pt x="579743" y="88106"/>
                    <a:pt x="579743" y="90011"/>
                  </a:cubicBezTo>
                  <a:cubicBezTo>
                    <a:pt x="579743" y="99536"/>
                    <a:pt x="578790" y="108109"/>
                    <a:pt x="577838" y="117634"/>
                  </a:cubicBezTo>
                  <a:lnTo>
                    <a:pt x="575933" y="129064"/>
                  </a:lnTo>
                  <a:cubicBezTo>
                    <a:pt x="574980" y="131921"/>
                    <a:pt x="575933" y="135731"/>
                    <a:pt x="577838" y="138589"/>
                  </a:cubicBezTo>
                  <a:cubicBezTo>
                    <a:pt x="577838" y="139541"/>
                    <a:pt x="578790" y="140494"/>
                    <a:pt x="580695" y="141446"/>
                  </a:cubicBezTo>
                  <a:cubicBezTo>
                    <a:pt x="581648" y="142399"/>
                    <a:pt x="583553" y="143351"/>
                    <a:pt x="584505" y="143351"/>
                  </a:cubicBezTo>
                  <a:cubicBezTo>
                    <a:pt x="586410" y="143351"/>
                    <a:pt x="587363" y="143351"/>
                    <a:pt x="589268" y="143351"/>
                  </a:cubicBezTo>
                  <a:cubicBezTo>
                    <a:pt x="592125" y="142399"/>
                    <a:pt x="594030" y="142399"/>
                    <a:pt x="595935" y="141446"/>
                  </a:cubicBezTo>
                  <a:cubicBezTo>
                    <a:pt x="598793" y="140494"/>
                    <a:pt x="601650" y="138589"/>
                    <a:pt x="604508" y="136684"/>
                  </a:cubicBezTo>
                  <a:cubicBezTo>
                    <a:pt x="610223" y="132874"/>
                    <a:pt x="615938" y="130016"/>
                    <a:pt x="621653" y="125254"/>
                  </a:cubicBezTo>
                  <a:cubicBezTo>
                    <a:pt x="626415" y="121444"/>
                    <a:pt x="631178" y="118586"/>
                    <a:pt x="635940" y="115729"/>
                  </a:cubicBezTo>
                  <a:cubicBezTo>
                    <a:pt x="636893" y="114776"/>
                    <a:pt x="637845" y="114776"/>
                    <a:pt x="639750" y="114776"/>
                  </a:cubicBezTo>
                  <a:cubicBezTo>
                    <a:pt x="640703" y="115729"/>
                    <a:pt x="642608" y="115729"/>
                    <a:pt x="643560" y="116681"/>
                  </a:cubicBezTo>
                  <a:cubicBezTo>
                    <a:pt x="644513" y="116681"/>
                    <a:pt x="645465" y="117634"/>
                    <a:pt x="645465" y="118586"/>
                  </a:cubicBezTo>
                  <a:cubicBezTo>
                    <a:pt x="646418" y="119539"/>
                    <a:pt x="646418" y="121444"/>
                    <a:pt x="646418" y="123349"/>
                  </a:cubicBezTo>
                  <a:cubicBezTo>
                    <a:pt x="646418" y="125254"/>
                    <a:pt x="646418" y="126206"/>
                    <a:pt x="645465" y="128111"/>
                  </a:cubicBezTo>
                  <a:cubicBezTo>
                    <a:pt x="645465" y="128111"/>
                    <a:pt x="645465" y="129064"/>
                    <a:pt x="645465" y="129064"/>
                  </a:cubicBezTo>
                  <a:cubicBezTo>
                    <a:pt x="645465" y="130969"/>
                    <a:pt x="644513" y="131921"/>
                    <a:pt x="644513" y="133826"/>
                  </a:cubicBezTo>
                  <a:cubicBezTo>
                    <a:pt x="644513" y="133826"/>
                    <a:pt x="644513" y="133826"/>
                    <a:pt x="644513" y="134779"/>
                  </a:cubicBezTo>
                  <a:cubicBezTo>
                    <a:pt x="644513" y="135731"/>
                    <a:pt x="644513" y="136684"/>
                    <a:pt x="644513" y="137636"/>
                  </a:cubicBezTo>
                  <a:cubicBezTo>
                    <a:pt x="643560" y="138589"/>
                    <a:pt x="642608" y="140494"/>
                    <a:pt x="642608" y="141446"/>
                  </a:cubicBezTo>
                  <a:cubicBezTo>
                    <a:pt x="641655" y="143351"/>
                    <a:pt x="641655" y="145256"/>
                    <a:pt x="640703" y="146209"/>
                  </a:cubicBezTo>
                  <a:cubicBezTo>
                    <a:pt x="639750" y="148114"/>
                    <a:pt x="638798" y="149066"/>
                    <a:pt x="637845" y="150971"/>
                  </a:cubicBezTo>
                  <a:cubicBezTo>
                    <a:pt x="635940" y="152876"/>
                    <a:pt x="634035" y="155734"/>
                    <a:pt x="632130" y="157639"/>
                  </a:cubicBezTo>
                  <a:cubicBezTo>
                    <a:pt x="629273" y="160496"/>
                    <a:pt x="625463" y="163354"/>
                    <a:pt x="621653" y="165259"/>
                  </a:cubicBezTo>
                  <a:cubicBezTo>
                    <a:pt x="617843" y="167164"/>
                    <a:pt x="614033" y="169069"/>
                    <a:pt x="610223" y="170021"/>
                  </a:cubicBezTo>
                  <a:cubicBezTo>
                    <a:pt x="609270" y="170021"/>
                    <a:pt x="608318" y="170974"/>
                    <a:pt x="607365" y="170974"/>
                  </a:cubicBezTo>
                  <a:cubicBezTo>
                    <a:pt x="604508" y="171926"/>
                    <a:pt x="601650" y="171926"/>
                    <a:pt x="598793" y="172879"/>
                  </a:cubicBezTo>
                  <a:cubicBezTo>
                    <a:pt x="595935" y="173831"/>
                    <a:pt x="592125" y="174784"/>
                    <a:pt x="588315" y="175736"/>
                  </a:cubicBezTo>
                  <a:cubicBezTo>
                    <a:pt x="585458" y="176689"/>
                    <a:pt x="581648" y="177641"/>
                    <a:pt x="578790" y="178594"/>
                  </a:cubicBezTo>
                  <a:cubicBezTo>
                    <a:pt x="576885" y="179546"/>
                    <a:pt x="574028" y="181451"/>
                    <a:pt x="571170" y="182404"/>
                  </a:cubicBezTo>
                  <a:cubicBezTo>
                    <a:pt x="568313" y="183356"/>
                    <a:pt x="566408" y="184309"/>
                    <a:pt x="564503" y="185261"/>
                  </a:cubicBezTo>
                  <a:cubicBezTo>
                    <a:pt x="561645" y="186214"/>
                    <a:pt x="559740" y="187166"/>
                    <a:pt x="556883" y="188119"/>
                  </a:cubicBezTo>
                  <a:cubicBezTo>
                    <a:pt x="549263" y="192881"/>
                    <a:pt x="541643" y="196691"/>
                    <a:pt x="534023" y="202406"/>
                  </a:cubicBezTo>
                  <a:cubicBezTo>
                    <a:pt x="525450" y="209074"/>
                    <a:pt x="519735" y="217646"/>
                    <a:pt x="515925" y="227171"/>
                  </a:cubicBezTo>
                  <a:cubicBezTo>
                    <a:pt x="514973" y="230029"/>
                    <a:pt x="514973" y="231934"/>
                    <a:pt x="514020" y="234791"/>
                  </a:cubicBezTo>
                  <a:cubicBezTo>
                    <a:pt x="513068" y="237649"/>
                    <a:pt x="513068" y="240506"/>
                    <a:pt x="513068" y="243364"/>
                  </a:cubicBezTo>
                  <a:cubicBezTo>
                    <a:pt x="513068" y="248126"/>
                    <a:pt x="514020" y="252889"/>
                    <a:pt x="514020" y="257651"/>
                  </a:cubicBezTo>
                  <a:cubicBezTo>
                    <a:pt x="514020" y="262414"/>
                    <a:pt x="514973" y="267176"/>
                    <a:pt x="514973" y="271939"/>
                  </a:cubicBezTo>
                  <a:cubicBezTo>
                    <a:pt x="514973" y="273844"/>
                    <a:pt x="514973" y="275749"/>
                    <a:pt x="514973" y="277654"/>
                  </a:cubicBezTo>
                  <a:cubicBezTo>
                    <a:pt x="514973" y="281464"/>
                    <a:pt x="514020" y="285274"/>
                    <a:pt x="514020" y="289084"/>
                  </a:cubicBezTo>
                  <a:cubicBezTo>
                    <a:pt x="514020" y="290036"/>
                    <a:pt x="513068" y="290989"/>
                    <a:pt x="513068" y="291941"/>
                  </a:cubicBezTo>
                  <a:cubicBezTo>
                    <a:pt x="510210" y="306229"/>
                    <a:pt x="504495" y="319564"/>
                    <a:pt x="495923" y="330994"/>
                  </a:cubicBezTo>
                  <a:lnTo>
                    <a:pt x="486398" y="342424"/>
                  </a:lnTo>
                  <a:lnTo>
                    <a:pt x="474015" y="350044"/>
                  </a:lnTo>
                  <a:cubicBezTo>
                    <a:pt x="464490" y="358616"/>
                    <a:pt x="454965" y="366236"/>
                    <a:pt x="443535" y="371951"/>
                  </a:cubicBezTo>
                  <a:cubicBezTo>
                    <a:pt x="437820" y="374809"/>
                    <a:pt x="431153" y="378619"/>
                    <a:pt x="422580" y="382429"/>
                  </a:cubicBezTo>
                  <a:cubicBezTo>
                    <a:pt x="373050" y="409099"/>
                    <a:pt x="368288" y="425291"/>
                    <a:pt x="351143" y="436721"/>
                  </a:cubicBezTo>
                  <a:lnTo>
                    <a:pt x="348285" y="435769"/>
                  </a:lnTo>
                  <a:cubicBezTo>
                    <a:pt x="348285" y="440531"/>
                    <a:pt x="349238" y="442436"/>
                    <a:pt x="349238" y="443389"/>
                  </a:cubicBezTo>
                  <a:cubicBezTo>
                    <a:pt x="354000" y="445294"/>
                    <a:pt x="398768" y="514826"/>
                    <a:pt x="418770" y="551974"/>
                  </a:cubicBezTo>
                  <a:cubicBezTo>
                    <a:pt x="454965" y="616744"/>
                    <a:pt x="483540" y="639604"/>
                    <a:pt x="524498" y="634841"/>
                  </a:cubicBezTo>
                  <a:cubicBezTo>
                    <a:pt x="547358" y="631984"/>
                    <a:pt x="591173" y="650081"/>
                    <a:pt x="614985" y="673894"/>
                  </a:cubicBezTo>
                  <a:cubicBezTo>
                    <a:pt x="626415" y="683419"/>
                    <a:pt x="683565" y="687229"/>
                    <a:pt x="733095" y="680561"/>
                  </a:cubicBezTo>
                  <a:cubicBezTo>
                    <a:pt x="750240" y="678656"/>
                    <a:pt x="766433" y="676751"/>
                    <a:pt x="770243" y="677704"/>
                  </a:cubicBezTo>
                  <a:cubicBezTo>
                    <a:pt x="773100" y="678656"/>
                    <a:pt x="804533" y="673894"/>
                    <a:pt x="838823" y="668179"/>
                  </a:cubicBezTo>
                  <a:cubicBezTo>
                    <a:pt x="873113" y="662464"/>
                    <a:pt x="919785" y="656749"/>
                    <a:pt x="941693" y="654844"/>
                  </a:cubicBezTo>
                  <a:cubicBezTo>
                    <a:pt x="963600" y="652939"/>
                    <a:pt x="985508" y="649129"/>
                    <a:pt x="990270" y="647224"/>
                  </a:cubicBezTo>
                  <a:cubicBezTo>
                    <a:pt x="1003605" y="642461"/>
                    <a:pt x="1013130" y="622459"/>
                    <a:pt x="1023608" y="582454"/>
                  </a:cubicBezTo>
                  <a:cubicBezTo>
                    <a:pt x="1028370" y="562451"/>
                    <a:pt x="1036943" y="542449"/>
                    <a:pt x="1043610" y="535781"/>
                  </a:cubicBezTo>
                  <a:cubicBezTo>
                    <a:pt x="1061708" y="516731"/>
                    <a:pt x="1101713" y="492919"/>
                    <a:pt x="1110285" y="495776"/>
                  </a:cubicBezTo>
                  <a:cubicBezTo>
                    <a:pt x="1119810" y="499586"/>
                    <a:pt x="1117905" y="505301"/>
                    <a:pt x="1099808" y="525304"/>
                  </a:cubicBezTo>
                  <a:cubicBezTo>
                    <a:pt x="1082663" y="544354"/>
                    <a:pt x="1071233" y="571976"/>
                    <a:pt x="1076948" y="584359"/>
                  </a:cubicBezTo>
                  <a:cubicBezTo>
                    <a:pt x="1078853" y="588169"/>
                    <a:pt x="1077900" y="595789"/>
                    <a:pt x="1075043" y="600551"/>
                  </a:cubicBezTo>
                  <a:cubicBezTo>
                    <a:pt x="1061708" y="621506"/>
                    <a:pt x="1062660" y="636746"/>
                    <a:pt x="1083615" y="672941"/>
                  </a:cubicBezTo>
                  <a:cubicBezTo>
                    <a:pt x="1102665" y="707231"/>
                    <a:pt x="1102665" y="708184"/>
                    <a:pt x="1100760" y="743426"/>
                  </a:cubicBezTo>
                  <a:cubicBezTo>
                    <a:pt x="1097903" y="789146"/>
                    <a:pt x="1106475" y="808196"/>
                    <a:pt x="1133145" y="820579"/>
                  </a:cubicBezTo>
                  <a:cubicBezTo>
                    <a:pt x="1152195" y="829151"/>
                    <a:pt x="1196010" y="830104"/>
                    <a:pt x="1223633" y="822484"/>
                  </a:cubicBezTo>
                  <a:cubicBezTo>
                    <a:pt x="1235063" y="819626"/>
                    <a:pt x="1241730" y="821531"/>
                    <a:pt x="1264590" y="838676"/>
                  </a:cubicBezTo>
                  <a:cubicBezTo>
                    <a:pt x="1279830" y="850106"/>
                    <a:pt x="1301738" y="862489"/>
                    <a:pt x="1314120" y="867251"/>
                  </a:cubicBezTo>
                  <a:cubicBezTo>
                    <a:pt x="1346505" y="879634"/>
                    <a:pt x="1417943" y="893921"/>
                    <a:pt x="1428420" y="889159"/>
                  </a:cubicBezTo>
                  <a:cubicBezTo>
                    <a:pt x="1433183" y="887254"/>
                    <a:pt x="1445565" y="886301"/>
                    <a:pt x="1455090" y="888206"/>
                  </a:cubicBezTo>
                  <a:cubicBezTo>
                    <a:pt x="1475093" y="891064"/>
                    <a:pt x="1509383" y="907256"/>
                    <a:pt x="1506525" y="912971"/>
                  </a:cubicBezTo>
                  <a:cubicBezTo>
                    <a:pt x="1505573" y="914876"/>
                    <a:pt x="1496048" y="919639"/>
                    <a:pt x="1485570" y="924401"/>
                  </a:cubicBezTo>
                  <a:lnTo>
                    <a:pt x="1466520" y="932021"/>
                  </a:lnTo>
                  <a:lnTo>
                    <a:pt x="1476045" y="947261"/>
                  </a:lnTo>
                  <a:cubicBezTo>
                    <a:pt x="1485570" y="961549"/>
                    <a:pt x="1485570" y="962501"/>
                    <a:pt x="1475093" y="969169"/>
                  </a:cubicBezTo>
                  <a:cubicBezTo>
                    <a:pt x="1468425" y="972979"/>
                    <a:pt x="1460805" y="975836"/>
                    <a:pt x="1456995" y="976789"/>
                  </a:cubicBezTo>
                  <a:cubicBezTo>
                    <a:pt x="1453185" y="977741"/>
                    <a:pt x="1449375" y="978694"/>
                    <a:pt x="1447470" y="979646"/>
                  </a:cubicBezTo>
                  <a:cubicBezTo>
                    <a:pt x="1445565" y="980599"/>
                    <a:pt x="1436993" y="978694"/>
                    <a:pt x="1429373" y="975836"/>
                  </a:cubicBezTo>
                  <a:cubicBezTo>
                    <a:pt x="1420800" y="972979"/>
                    <a:pt x="1406513" y="969169"/>
                    <a:pt x="1397940" y="968216"/>
                  </a:cubicBezTo>
                  <a:cubicBezTo>
                    <a:pt x="1366508" y="962501"/>
                    <a:pt x="1316978" y="942499"/>
                    <a:pt x="1305548" y="932021"/>
                  </a:cubicBezTo>
                  <a:cubicBezTo>
                    <a:pt x="1298880" y="926306"/>
                    <a:pt x="1277925" y="917734"/>
                    <a:pt x="1258875" y="912019"/>
                  </a:cubicBezTo>
                  <a:cubicBezTo>
                    <a:pt x="1224585" y="901541"/>
                    <a:pt x="1222680" y="901541"/>
                    <a:pt x="1179818" y="912971"/>
                  </a:cubicBezTo>
                  <a:cubicBezTo>
                    <a:pt x="1156005" y="919639"/>
                    <a:pt x="1126478" y="927259"/>
                    <a:pt x="1115048" y="931069"/>
                  </a:cubicBezTo>
                  <a:cubicBezTo>
                    <a:pt x="1045515" y="952024"/>
                    <a:pt x="1013130" y="948214"/>
                    <a:pt x="967410" y="912971"/>
                  </a:cubicBezTo>
                  <a:cubicBezTo>
                    <a:pt x="925500" y="880586"/>
                    <a:pt x="895973" y="876776"/>
                    <a:pt x="829298" y="897731"/>
                  </a:cubicBezTo>
                  <a:cubicBezTo>
                    <a:pt x="804533" y="905351"/>
                    <a:pt x="782625" y="913924"/>
                    <a:pt x="780720" y="916781"/>
                  </a:cubicBezTo>
                  <a:cubicBezTo>
                    <a:pt x="778815" y="919639"/>
                    <a:pt x="772148" y="922496"/>
                    <a:pt x="765480" y="924401"/>
                  </a:cubicBezTo>
                  <a:cubicBezTo>
                    <a:pt x="751193" y="928211"/>
                    <a:pt x="703568" y="933926"/>
                    <a:pt x="689280" y="932974"/>
                  </a:cubicBezTo>
                  <a:cubicBezTo>
                    <a:pt x="666420" y="931069"/>
                    <a:pt x="586410" y="924401"/>
                    <a:pt x="560693" y="921544"/>
                  </a:cubicBezTo>
                  <a:cubicBezTo>
                    <a:pt x="545453" y="919639"/>
                    <a:pt x="530213" y="918686"/>
                    <a:pt x="525450" y="918686"/>
                  </a:cubicBezTo>
                  <a:cubicBezTo>
                    <a:pt x="520688" y="918686"/>
                    <a:pt x="512115" y="916781"/>
                    <a:pt x="504495" y="915829"/>
                  </a:cubicBezTo>
                  <a:cubicBezTo>
                    <a:pt x="496875" y="914876"/>
                    <a:pt x="479730" y="918686"/>
                    <a:pt x="461633" y="925354"/>
                  </a:cubicBezTo>
                  <a:cubicBezTo>
                    <a:pt x="431153" y="936784"/>
                    <a:pt x="407340" y="937736"/>
                    <a:pt x="349238" y="930116"/>
                  </a:cubicBezTo>
                  <a:cubicBezTo>
                    <a:pt x="290183" y="922496"/>
                    <a:pt x="262560" y="934879"/>
                    <a:pt x="216840" y="991076"/>
                  </a:cubicBezTo>
                  <a:cubicBezTo>
                    <a:pt x="199695" y="1012031"/>
                    <a:pt x="182550" y="1030129"/>
                    <a:pt x="179693" y="1032034"/>
                  </a:cubicBezTo>
                  <a:cubicBezTo>
                    <a:pt x="176835" y="1032986"/>
                    <a:pt x="169215" y="1045369"/>
                    <a:pt x="162548" y="1058704"/>
                  </a:cubicBezTo>
                  <a:cubicBezTo>
                    <a:pt x="150165" y="1082516"/>
                    <a:pt x="148260" y="1083469"/>
                    <a:pt x="118733" y="1095851"/>
                  </a:cubicBezTo>
                  <a:lnTo>
                    <a:pt x="87300" y="1108234"/>
                  </a:lnTo>
                  <a:lnTo>
                    <a:pt x="97778" y="1081564"/>
                  </a:lnTo>
                  <a:cubicBezTo>
                    <a:pt x="103493" y="1067276"/>
                    <a:pt x="112065" y="1052036"/>
                    <a:pt x="116828" y="1049179"/>
                  </a:cubicBezTo>
                  <a:cubicBezTo>
                    <a:pt x="120638" y="1045369"/>
                    <a:pt x="128258" y="1034891"/>
                    <a:pt x="133973" y="1024414"/>
                  </a:cubicBezTo>
                  <a:cubicBezTo>
                    <a:pt x="138735" y="1013936"/>
                    <a:pt x="153975" y="995839"/>
                    <a:pt x="166358" y="984409"/>
                  </a:cubicBezTo>
                  <a:cubicBezTo>
                    <a:pt x="178740" y="972979"/>
                    <a:pt x="188265" y="962501"/>
                    <a:pt x="187313" y="960596"/>
                  </a:cubicBezTo>
                  <a:cubicBezTo>
                    <a:pt x="185408" y="955834"/>
                    <a:pt x="179693" y="957739"/>
                    <a:pt x="137783" y="986314"/>
                  </a:cubicBezTo>
                  <a:cubicBezTo>
                    <a:pt x="89205" y="1018699"/>
                    <a:pt x="61583" y="1030129"/>
                    <a:pt x="32055" y="1031081"/>
                  </a:cubicBezTo>
                  <a:cubicBezTo>
                    <a:pt x="18720" y="1031081"/>
                    <a:pt x="8243" y="1030129"/>
                    <a:pt x="7290" y="1028224"/>
                  </a:cubicBezTo>
                  <a:cubicBezTo>
                    <a:pt x="3480" y="1020604"/>
                    <a:pt x="74918" y="975836"/>
                    <a:pt x="111113" y="962501"/>
                  </a:cubicBezTo>
                  <a:cubicBezTo>
                    <a:pt x="145403" y="950119"/>
                    <a:pt x="207315" y="915829"/>
                    <a:pt x="222555" y="901541"/>
                  </a:cubicBezTo>
                  <a:cubicBezTo>
                    <a:pt x="237795" y="887254"/>
                    <a:pt x="234938" y="888206"/>
                    <a:pt x="333998" y="866299"/>
                  </a:cubicBezTo>
                  <a:cubicBezTo>
                    <a:pt x="352095" y="862489"/>
                    <a:pt x="370193" y="855821"/>
                    <a:pt x="374003" y="852964"/>
                  </a:cubicBezTo>
                  <a:cubicBezTo>
                    <a:pt x="384480" y="843439"/>
                    <a:pt x="379718" y="827246"/>
                    <a:pt x="359715" y="802481"/>
                  </a:cubicBezTo>
                  <a:cubicBezTo>
                    <a:pt x="350190" y="791051"/>
                    <a:pt x="337808" y="775811"/>
                    <a:pt x="332093" y="769144"/>
                  </a:cubicBezTo>
                  <a:cubicBezTo>
                    <a:pt x="327330" y="762476"/>
                    <a:pt x="314948" y="751999"/>
                    <a:pt x="307328" y="746284"/>
                  </a:cubicBezTo>
                  <a:cubicBezTo>
                    <a:pt x="275895" y="724376"/>
                    <a:pt x="273038" y="713899"/>
                    <a:pt x="276848" y="658654"/>
                  </a:cubicBezTo>
                  <a:cubicBezTo>
                    <a:pt x="280658" y="610076"/>
                    <a:pt x="279705" y="607219"/>
                    <a:pt x="267323" y="592931"/>
                  </a:cubicBezTo>
                  <a:cubicBezTo>
                    <a:pt x="260655" y="584359"/>
                    <a:pt x="250178" y="575786"/>
                    <a:pt x="244463" y="572929"/>
                  </a:cubicBezTo>
                  <a:cubicBezTo>
                    <a:pt x="233033" y="568166"/>
                    <a:pt x="163500" y="563404"/>
                    <a:pt x="154928" y="567214"/>
                  </a:cubicBezTo>
                  <a:cubicBezTo>
                    <a:pt x="148260" y="570071"/>
                    <a:pt x="140640" y="561499"/>
                    <a:pt x="133973" y="547211"/>
                  </a:cubicBezTo>
                  <a:cubicBezTo>
                    <a:pt x="125400" y="527209"/>
                    <a:pt x="128258" y="522446"/>
                    <a:pt x="167310" y="505301"/>
                  </a:cubicBezTo>
                  <a:cubicBezTo>
                    <a:pt x="194933" y="493871"/>
                    <a:pt x="222555" y="478631"/>
                    <a:pt x="242558" y="466249"/>
                  </a:cubicBezTo>
                  <a:lnTo>
                    <a:pt x="230175" y="465296"/>
                  </a:lnTo>
                  <a:lnTo>
                    <a:pt x="179693" y="466249"/>
                  </a:lnTo>
                  <a:cubicBezTo>
                    <a:pt x="170168" y="466249"/>
                    <a:pt x="160643" y="466249"/>
                    <a:pt x="151118" y="467201"/>
                  </a:cubicBezTo>
                  <a:cubicBezTo>
                    <a:pt x="142545" y="468154"/>
                    <a:pt x="134925" y="467201"/>
                    <a:pt x="127305" y="465296"/>
                  </a:cubicBezTo>
                  <a:cubicBezTo>
                    <a:pt x="122543" y="463391"/>
                    <a:pt x="116828" y="462439"/>
                    <a:pt x="112065" y="460534"/>
                  </a:cubicBezTo>
                  <a:cubicBezTo>
                    <a:pt x="107303" y="458629"/>
                    <a:pt x="105398" y="454819"/>
                    <a:pt x="107303" y="450056"/>
                  </a:cubicBezTo>
                  <a:cubicBezTo>
                    <a:pt x="108255" y="446246"/>
                    <a:pt x="110160" y="443389"/>
                    <a:pt x="114923" y="441484"/>
                  </a:cubicBezTo>
                  <a:cubicBezTo>
                    <a:pt x="119685" y="439579"/>
                    <a:pt x="125400" y="439579"/>
                    <a:pt x="130163" y="440531"/>
                  </a:cubicBezTo>
                  <a:lnTo>
                    <a:pt x="123495" y="431959"/>
                  </a:lnTo>
                  <a:lnTo>
                    <a:pt x="117780" y="422434"/>
                  </a:lnTo>
                  <a:lnTo>
                    <a:pt x="113018" y="412909"/>
                  </a:lnTo>
                  <a:cubicBezTo>
                    <a:pt x="107303" y="399574"/>
                    <a:pt x="102540" y="386239"/>
                    <a:pt x="100635" y="371951"/>
                  </a:cubicBezTo>
                  <a:lnTo>
                    <a:pt x="91110" y="363379"/>
                  </a:lnTo>
                  <a:cubicBezTo>
                    <a:pt x="88253" y="361474"/>
                    <a:pt x="86348" y="358616"/>
                    <a:pt x="85395" y="354806"/>
                  </a:cubicBezTo>
                  <a:cubicBezTo>
                    <a:pt x="84443" y="350996"/>
                    <a:pt x="85395" y="347186"/>
                    <a:pt x="89205" y="345281"/>
                  </a:cubicBezTo>
                  <a:cubicBezTo>
                    <a:pt x="93015" y="343376"/>
                    <a:pt x="96825" y="343376"/>
                    <a:pt x="99683" y="345281"/>
                  </a:cubicBezTo>
                  <a:lnTo>
                    <a:pt x="113970" y="350996"/>
                  </a:lnTo>
                  <a:cubicBezTo>
                    <a:pt x="118733" y="353854"/>
                    <a:pt x="124448" y="354806"/>
                    <a:pt x="129210" y="355759"/>
                  </a:cubicBezTo>
                  <a:cubicBezTo>
                    <a:pt x="133020" y="356711"/>
                    <a:pt x="136830" y="356711"/>
                    <a:pt x="140640" y="356711"/>
                  </a:cubicBezTo>
                  <a:lnTo>
                    <a:pt x="134925" y="350996"/>
                  </a:lnTo>
                  <a:lnTo>
                    <a:pt x="128258" y="341471"/>
                  </a:lnTo>
                  <a:lnTo>
                    <a:pt x="121590" y="324326"/>
                  </a:lnTo>
                  <a:lnTo>
                    <a:pt x="117780" y="317659"/>
                  </a:lnTo>
                  <a:cubicBezTo>
                    <a:pt x="116828" y="313849"/>
                    <a:pt x="117780" y="310039"/>
                    <a:pt x="120638" y="308134"/>
                  </a:cubicBezTo>
                  <a:cubicBezTo>
                    <a:pt x="122543" y="306229"/>
                    <a:pt x="126353" y="306229"/>
                    <a:pt x="129210" y="307181"/>
                  </a:cubicBezTo>
                  <a:cubicBezTo>
                    <a:pt x="133020" y="309086"/>
                    <a:pt x="136830" y="310991"/>
                    <a:pt x="139688" y="313849"/>
                  </a:cubicBezTo>
                  <a:cubicBezTo>
                    <a:pt x="144450" y="317659"/>
                    <a:pt x="148260" y="322421"/>
                    <a:pt x="152070" y="327184"/>
                  </a:cubicBezTo>
                  <a:cubicBezTo>
                    <a:pt x="155880" y="331946"/>
                    <a:pt x="161595" y="335756"/>
                    <a:pt x="166358" y="339566"/>
                  </a:cubicBezTo>
                  <a:cubicBezTo>
                    <a:pt x="175883" y="346234"/>
                    <a:pt x="183503" y="350996"/>
                    <a:pt x="191123" y="356711"/>
                  </a:cubicBezTo>
                  <a:cubicBezTo>
                    <a:pt x="196838" y="360521"/>
                    <a:pt x="205410" y="364331"/>
                    <a:pt x="213983" y="366236"/>
                  </a:cubicBezTo>
                  <a:cubicBezTo>
                    <a:pt x="214935" y="366236"/>
                    <a:pt x="215888" y="366236"/>
                    <a:pt x="216840" y="366236"/>
                  </a:cubicBezTo>
                  <a:cubicBezTo>
                    <a:pt x="220650" y="367189"/>
                    <a:pt x="224460" y="365284"/>
                    <a:pt x="226365" y="361474"/>
                  </a:cubicBezTo>
                  <a:cubicBezTo>
                    <a:pt x="227318" y="360521"/>
                    <a:pt x="227318" y="358616"/>
                    <a:pt x="228270" y="357664"/>
                  </a:cubicBezTo>
                  <a:cubicBezTo>
                    <a:pt x="228270" y="355759"/>
                    <a:pt x="228270" y="354806"/>
                    <a:pt x="227318" y="352901"/>
                  </a:cubicBezTo>
                  <a:cubicBezTo>
                    <a:pt x="225413" y="348139"/>
                    <a:pt x="224460" y="342424"/>
                    <a:pt x="224460" y="336709"/>
                  </a:cubicBezTo>
                  <a:cubicBezTo>
                    <a:pt x="224460" y="330994"/>
                    <a:pt x="226365" y="325279"/>
                    <a:pt x="229223" y="319564"/>
                  </a:cubicBezTo>
                  <a:cubicBezTo>
                    <a:pt x="232080" y="314801"/>
                    <a:pt x="237795" y="313849"/>
                    <a:pt x="241605" y="317659"/>
                  </a:cubicBezTo>
                  <a:cubicBezTo>
                    <a:pt x="243510" y="319564"/>
                    <a:pt x="245415" y="322421"/>
                    <a:pt x="245415" y="325279"/>
                  </a:cubicBezTo>
                  <a:cubicBezTo>
                    <a:pt x="248273" y="341471"/>
                    <a:pt x="251130" y="357664"/>
                    <a:pt x="254940" y="373856"/>
                  </a:cubicBezTo>
                  <a:lnTo>
                    <a:pt x="316853" y="383381"/>
                  </a:lnTo>
                  <a:lnTo>
                    <a:pt x="324473" y="376714"/>
                  </a:lnTo>
                  <a:lnTo>
                    <a:pt x="335903" y="363379"/>
                  </a:lnTo>
                  <a:cubicBezTo>
                    <a:pt x="345428" y="351949"/>
                    <a:pt x="353048" y="340519"/>
                    <a:pt x="359715" y="327184"/>
                  </a:cubicBezTo>
                  <a:cubicBezTo>
                    <a:pt x="364478" y="318611"/>
                    <a:pt x="367335" y="309086"/>
                    <a:pt x="369240" y="299561"/>
                  </a:cubicBezTo>
                  <a:cubicBezTo>
                    <a:pt x="370193" y="298609"/>
                    <a:pt x="370193" y="297656"/>
                    <a:pt x="370193" y="297656"/>
                  </a:cubicBezTo>
                  <a:cubicBezTo>
                    <a:pt x="371145" y="290989"/>
                    <a:pt x="371145" y="284321"/>
                    <a:pt x="370193" y="277654"/>
                  </a:cubicBezTo>
                  <a:cubicBezTo>
                    <a:pt x="369240" y="270986"/>
                    <a:pt x="366383" y="264319"/>
                    <a:pt x="362573" y="259556"/>
                  </a:cubicBezTo>
                  <a:cubicBezTo>
                    <a:pt x="359715" y="254794"/>
                    <a:pt x="354953" y="250984"/>
                    <a:pt x="352095" y="247174"/>
                  </a:cubicBezTo>
                  <a:cubicBezTo>
                    <a:pt x="346380" y="241459"/>
                    <a:pt x="340665" y="235744"/>
                    <a:pt x="333998" y="231934"/>
                  </a:cubicBezTo>
                  <a:cubicBezTo>
                    <a:pt x="327330" y="227171"/>
                    <a:pt x="319710" y="225266"/>
                    <a:pt x="311138" y="223361"/>
                  </a:cubicBezTo>
                  <a:cubicBezTo>
                    <a:pt x="305423" y="221456"/>
                    <a:pt x="297803" y="219551"/>
                    <a:pt x="291135" y="218599"/>
                  </a:cubicBezTo>
                  <a:cubicBezTo>
                    <a:pt x="288278" y="216694"/>
                    <a:pt x="284468" y="216694"/>
                    <a:pt x="281610" y="216694"/>
                  </a:cubicBezTo>
                  <a:cubicBezTo>
                    <a:pt x="276848" y="215741"/>
                    <a:pt x="272085" y="214789"/>
                    <a:pt x="266370" y="214789"/>
                  </a:cubicBezTo>
                  <a:cubicBezTo>
                    <a:pt x="258750" y="214789"/>
                    <a:pt x="250178" y="213836"/>
                    <a:pt x="242558" y="212884"/>
                  </a:cubicBezTo>
                  <a:lnTo>
                    <a:pt x="232080" y="211931"/>
                  </a:lnTo>
                  <a:cubicBezTo>
                    <a:pt x="226365" y="210979"/>
                    <a:pt x="221603" y="209074"/>
                    <a:pt x="216840" y="206216"/>
                  </a:cubicBezTo>
                  <a:cubicBezTo>
                    <a:pt x="213983" y="203359"/>
                    <a:pt x="212078" y="200501"/>
                    <a:pt x="213030" y="196691"/>
                  </a:cubicBezTo>
                  <a:cubicBezTo>
                    <a:pt x="213983" y="191929"/>
                    <a:pt x="216840" y="188119"/>
                    <a:pt x="221603" y="186214"/>
                  </a:cubicBezTo>
                  <a:cubicBezTo>
                    <a:pt x="226365" y="184309"/>
                    <a:pt x="231128" y="183356"/>
                    <a:pt x="235890" y="182404"/>
                  </a:cubicBezTo>
                  <a:cubicBezTo>
                    <a:pt x="241605" y="182404"/>
                    <a:pt x="247320" y="182404"/>
                    <a:pt x="253035" y="182404"/>
                  </a:cubicBezTo>
                  <a:lnTo>
                    <a:pt x="288278" y="159544"/>
                  </a:lnTo>
                  <a:lnTo>
                    <a:pt x="284468" y="151924"/>
                  </a:lnTo>
                  <a:cubicBezTo>
                    <a:pt x="279705" y="143351"/>
                    <a:pt x="275895" y="133826"/>
                    <a:pt x="273990" y="124301"/>
                  </a:cubicBezTo>
                  <a:cubicBezTo>
                    <a:pt x="273038" y="120491"/>
                    <a:pt x="274943" y="116681"/>
                    <a:pt x="277800" y="114776"/>
                  </a:cubicBezTo>
                  <a:cubicBezTo>
                    <a:pt x="279705" y="112871"/>
                    <a:pt x="283515" y="112871"/>
                    <a:pt x="286373" y="112871"/>
                  </a:cubicBezTo>
                  <a:cubicBezTo>
                    <a:pt x="289230" y="113824"/>
                    <a:pt x="292088" y="114776"/>
                    <a:pt x="293993" y="116681"/>
                  </a:cubicBezTo>
                  <a:cubicBezTo>
                    <a:pt x="296850" y="119539"/>
                    <a:pt x="298755" y="123349"/>
                    <a:pt x="300660" y="126206"/>
                  </a:cubicBezTo>
                  <a:cubicBezTo>
                    <a:pt x="302565" y="130969"/>
                    <a:pt x="305423" y="134779"/>
                    <a:pt x="308280" y="138589"/>
                  </a:cubicBezTo>
                  <a:cubicBezTo>
                    <a:pt x="311138" y="142399"/>
                    <a:pt x="313995" y="145256"/>
                    <a:pt x="316853" y="148114"/>
                  </a:cubicBezTo>
                  <a:cubicBezTo>
                    <a:pt x="318758" y="150019"/>
                    <a:pt x="321615" y="151924"/>
                    <a:pt x="323520" y="153829"/>
                  </a:cubicBezTo>
                  <a:lnTo>
                    <a:pt x="327330" y="152876"/>
                  </a:lnTo>
                  <a:lnTo>
                    <a:pt x="333998" y="152876"/>
                  </a:lnTo>
                  <a:lnTo>
                    <a:pt x="353048" y="154781"/>
                  </a:lnTo>
                  <a:lnTo>
                    <a:pt x="371145" y="156686"/>
                  </a:lnTo>
                  <a:lnTo>
                    <a:pt x="394005" y="158591"/>
                  </a:lnTo>
                  <a:cubicBezTo>
                    <a:pt x="401625" y="159544"/>
                    <a:pt x="408293" y="158591"/>
                    <a:pt x="414960" y="156686"/>
                  </a:cubicBezTo>
                  <a:lnTo>
                    <a:pt x="417818" y="152876"/>
                  </a:lnTo>
                  <a:cubicBezTo>
                    <a:pt x="419723" y="150019"/>
                    <a:pt x="419723" y="148114"/>
                    <a:pt x="419723" y="145256"/>
                  </a:cubicBezTo>
                  <a:cubicBezTo>
                    <a:pt x="419723" y="144304"/>
                    <a:pt x="420675" y="144304"/>
                    <a:pt x="420675" y="143351"/>
                  </a:cubicBezTo>
                  <a:cubicBezTo>
                    <a:pt x="420675" y="140494"/>
                    <a:pt x="420675" y="137636"/>
                    <a:pt x="420675" y="135731"/>
                  </a:cubicBezTo>
                  <a:cubicBezTo>
                    <a:pt x="420675" y="132874"/>
                    <a:pt x="420675" y="130016"/>
                    <a:pt x="419723" y="127159"/>
                  </a:cubicBezTo>
                  <a:cubicBezTo>
                    <a:pt x="418770" y="125254"/>
                    <a:pt x="418770" y="122396"/>
                    <a:pt x="417818" y="120491"/>
                  </a:cubicBezTo>
                  <a:cubicBezTo>
                    <a:pt x="416865" y="119539"/>
                    <a:pt x="415913" y="118586"/>
                    <a:pt x="414960" y="117634"/>
                  </a:cubicBezTo>
                  <a:cubicBezTo>
                    <a:pt x="413055" y="116681"/>
                    <a:pt x="412103" y="115729"/>
                    <a:pt x="410198" y="114776"/>
                  </a:cubicBezTo>
                  <a:cubicBezTo>
                    <a:pt x="408293" y="112871"/>
                    <a:pt x="406388" y="110966"/>
                    <a:pt x="404483" y="110014"/>
                  </a:cubicBezTo>
                  <a:cubicBezTo>
                    <a:pt x="402578" y="109061"/>
                    <a:pt x="399720" y="108109"/>
                    <a:pt x="397815" y="106204"/>
                  </a:cubicBezTo>
                  <a:lnTo>
                    <a:pt x="386385" y="100489"/>
                  </a:lnTo>
                  <a:lnTo>
                    <a:pt x="378765" y="96679"/>
                  </a:lnTo>
                  <a:cubicBezTo>
                    <a:pt x="374003" y="94774"/>
                    <a:pt x="370193" y="90964"/>
                    <a:pt x="367335" y="88106"/>
                  </a:cubicBezTo>
                  <a:cubicBezTo>
                    <a:pt x="365430" y="86201"/>
                    <a:pt x="363525" y="84296"/>
                    <a:pt x="362573" y="82391"/>
                  </a:cubicBezTo>
                  <a:cubicBezTo>
                    <a:pt x="359715" y="79534"/>
                    <a:pt x="358763" y="76676"/>
                    <a:pt x="360668" y="73819"/>
                  </a:cubicBezTo>
                  <a:cubicBezTo>
                    <a:pt x="363525" y="68104"/>
                    <a:pt x="369240" y="66199"/>
                    <a:pt x="374955" y="67151"/>
                  </a:cubicBezTo>
                  <a:cubicBezTo>
                    <a:pt x="387338" y="70961"/>
                    <a:pt x="399720" y="75724"/>
                    <a:pt x="411150" y="83344"/>
                  </a:cubicBezTo>
                  <a:cubicBezTo>
                    <a:pt x="412103" y="83344"/>
                    <a:pt x="413055" y="84296"/>
                    <a:pt x="414008" y="84296"/>
                  </a:cubicBezTo>
                  <a:cubicBezTo>
                    <a:pt x="414960" y="84296"/>
                    <a:pt x="414960" y="84296"/>
                    <a:pt x="415913" y="84296"/>
                  </a:cubicBezTo>
                  <a:cubicBezTo>
                    <a:pt x="420675" y="83344"/>
                    <a:pt x="425438" y="80486"/>
                    <a:pt x="427343" y="75724"/>
                  </a:cubicBezTo>
                  <a:cubicBezTo>
                    <a:pt x="428295" y="72866"/>
                    <a:pt x="428295" y="70009"/>
                    <a:pt x="429248" y="67151"/>
                  </a:cubicBezTo>
                  <a:cubicBezTo>
                    <a:pt x="429248" y="67151"/>
                    <a:pt x="429248" y="67151"/>
                    <a:pt x="429248" y="66199"/>
                  </a:cubicBezTo>
                  <a:cubicBezTo>
                    <a:pt x="430200" y="63341"/>
                    <a:pt x="429248" y="60484"/>
                    <a:pt x="428295" y="57626"/>
                  </a:cubicBezTo>
                  <a:cubicBezTo>
                    <a:pt x="427343" y="55721"/>
                    <a:pt x="426390" y="52864"/>
                    <a:pt x="424485" y="50959"/>
                  </a:cubicBezTo>
                  <a:cubicBezTo>
                    <a:pt x="421628" y="48101"/>
                    <a:pt x="418770" y="46196"/>
                    <a:pt x="415913" y="43339"/>
                  </a:cubicBezTo>
                  <a:cubicBezTo>
                    <a:pt x="410198" y="39529"/>
                    <a:pt x="405435" y="34766"/>
                    <a:pt x="401625" y="29051"/>
                  </a:cubicBezTo>
                  <a:cubicBezTo>
                    <a:pt x="399720" y="27146"/>
                    <a:pt x="399720" y="24289"/>
                    <a:pt x="400673" y="22384"/>
                  </a:cubicBezTo>
                  <a:cubicBezTo>
                    <a:pt x="401625" y="20479"/>
                    <a:pt x="402578" y="18574"/>
                    <a:pt x="404483" y="16669"/>
                  </a:cubicBezTo>
                  <a:cubicBezTo>
                    <a:pt x="405435" y="16669"/>
                    <a:pt x="407340" y="16669"/>
                    <a:pt x="408293" y="15716"/>
                  </a:cubicBezTo>
                  <a:lnTo>
                    <a:pt x="408293" y="15716"/>
                  </a:lnTo>
                  <a:close/>
                  <a:moveTo>
                    <a:pt x="324473" y="188119"/>
                  </a:moveTo>
                  <a:cubicBezTo>
                    <a:pt x="323520" y="188119"/>
                    <a:pt x="321615" y="189071"/>
                    <a:pt x="320663" y="190976"/>
                  </a:cubicBezTo>
                  <a:cubicBezTo>
                    <a:pt x="319710" y="191929"/>
                    <a:pt x="320663" y="193834"/>
                    <a:pt x="321615" y="193834"/>
                  </a:cubicBezTo>
                  <a:cubicBezTo>
                    <a:pt x="327330" y="197644"/>
                    <a:pt x="332093" y="200501"/>
                    <a:pt x="337808" y="203359"/>
                  </a:cubicBezTo>
                  <a:cubicBezTo>
                    <a:pt x="343523" y="206216"/>
                    <a:pt x="348285" y="207169"/>
                    <a:pt x="354000" y="209074"/>
                  </a:cubicBezTo>
                  <a:cubicBezTo>
                    <a:pt x="355905" y="209074"/>
                    <a:pt x="357810" y="210026"/>
                    <a:pt x="358763" y="210026"/>
                  </a:cubicBezTo>
                  <a:cubicBezTo>
                    <a:pt x="364478" y="209074"/>
                    <a:pt x="370193" y="208121"/>
                    <a:pt x="375908" y="208121"/>
                  </a:cubicBezTo>
                  <a:cubicBezTo>
                    <a:pt x="376860" y="208121"/>
                    <a:pt x="378765" y="207169"/>
                    <a:pt x="380670" y="207169"/>
                  </a:cubicBezTo>
                  <a:cubicBezTo>
                    <a:pt x="380670" y="207169"/>
                    <a:pt x="380670" y="208121"/>
                    <a:pt x="380670" y="208121"/>
                  </a:cubicBezTo>
                  <a:cubicBezTo>
                    <a:pt x="383528" y="209074"/>
                    <a:pt x="386385" y="210026"/>
                    <a:pt x="389243" y="211931"/>
                  </a:cubicBezTo>
                  <a:cubicBezTo>
                    <a:pt x="390195" y="212884"/>
                    <a:pt x="391148" y="213836"/>
                    <a:pt x="391148" y="214789"/>
                  </a:cubicBezTo>
                  <a:cubicBezTo>
                    <a:pt x="391148" y="215741"/>
                    <a:pt x="390195" y="218599"/>
                    <a:pt x="390195" y="219551"/>
                  </a:cubicBezTo>
                  <a:cubicBezTo>
                    <a:pt x="390195" y="219551"/>
                    <a:pt x="390195" y="220504"/>
                    <a:pt x="390195" y="220504"/>
                  </a:cubicBezTo>
                  <a:cubicBezTo>
                    <a:pt x="389243" y="223361"/>
                    <a:pt x="388290" y="225266"/>
                    <a:pt x="388290" y="229076"/>
                  </a:cubicBezTo>
                  <a:cubicBezTo>
                    <a:pt x="387338" y="230981"/>
                    <a:pt x="388290" y="233839"/>
                    <a:pt x="388290" y="235744"/>
                  </a:cubicBezTo>
                  <a:lnTo>
                    <a:pt x="389243" y="239554"/>
                  </a:lnTo>
                  <a:cubicBezTo>
                    <a:pt x="391148" y="242411"/>
                    <a:pt x="392100" y="246221"/>
                    <a:pt x="394005" y="249079"/>
                  </a:cubicBezTo>
                  <a:cubicBezTo>
                    <a:pt x="397815" y="257651"/>
                    <a:pt x="400673" y="266224"/>
                    <a:pt x="402578" y="275749"/>
                  </a:cubicBezTo>
                  <a:lnTo>
                    <a:pt x="403530" y="281464"/>
                  </a:lnTo>
                  <a:cubicBezTo>
                    <a:pt x="408293" y="278606"/>
                    <a:pt x="414008" y="275749"/>
                    <a:pt x="418770" y="271939"/>
                  </a:cubicBezTo>
                  <a:cubicBezTo>
                    <a:pt x="421628" y="270034"/>
                    <a:pt x="423533" y="267176"/>
                    <a:pt x="427343" y="265271"/>
                  </a:cubicBezTo>
                  <a:cubicBezTo>
                    <a:pt x="429248" y="264319"/>
                    <a:pt x="432105" y="263366"/>
                    <a:pt x="434010" y="263366"/>
                  </a:cubicBezTo>
                  <a:cubicBezTo>
                    <a:pt x="437820" y="264319"/>
                    <a:pt x="441630" y="267176"/>
                    <a:pt x="441630" y="270986"/>
                  </a:cubicBezTo>
                  <a:cubicBezTo>
                    <a:pt x="441630" y="272891"/>
                    <a:pt x="441630" y="274796"/>
                    <a:pt x="441630" y="276701"/>
                  </a:cubicBezTo>
                  <a:cubicBezTo>
                    <a:pt x="441630" y="277654"/>
                    <a:pt x="440678" y="278606"/>
                    <a:pt x="440678" y="279559"/>
                  </a:cubicBezTo>
                  <a:cubicBezTo>
                    <a:pt x="439725" y="282416"/>
                    <a:pt x="437820" y="285274"/>
                    <a:pt x="435915" y="287179"/>
                  </a:cubicBezTo>
                  <a:cubicBezTo>
                    <a:pt x="431153" y="291941"/>
                    <a:pt x="426390" y="296704"/>
                    <a:pt x="421628" y="301466"/>
                  </a:cubicBezTo>
                  <a:cubicBezTo>
                    <a:pt x="416865" y="306229"/>
                    <a:pt x="412103" y="310991"/>
                    <a:pt x="408293" y="316706"/>
                  </a:cubicBezTo>
                  <a:cubicBezTo>
                    <a:pt x="399720" y="326231"/>
                    <a:pt x="392100" y="336709"/>
                    <a:pt x="386385" y="347186"/>
                  </a:cubicBezTo>
                  <a:cubicBezTo>
                    <a:pt x="381623" y="353854"/>
                    <a:pt x="377813" y="361474"/>
                    <a:pt x="373050" y="368141"/>
                  </a:cubicBezTo>
                  <a:lnTo>
                    <a:pt x="367335" y="376714"/>
                  </a:lnTo>
                  <a:lnTo>
                    <a:pt x="368288" y="376714"/>
                  </a:lnTo>
                  <a:cubicBezTo>
                    <a:pt x="390195" y="369094"/>
                    <a:pt x="411150" y="359569"/>
                    <a:pt x="430200" y="348139"/>
                  </a:cubicBezTo>
                  <a:cubicBezTo>
                    <a:pt x="437820" y="343376"/>
                    <a:pt x="444488" y="338614"/>
                    <a:pt x="450203" y="332899"/>
                  </a:cubicBezTo>
                  <a:cubicBezTo>
                    <a:pt x="457823" y="326231"/>
                    <a:pt x="465443" y="317659"/>
                    <a:pt x="470205" y="309086"/>
                  </a:cubicBezTo>
                  <a:cubicBezTo>
                    <a:pt x="474015" y="302419"/>
                    <a:pt x="477825" y="294799"/>
                    <a:pt x="479730" y="288131"/>
                  </a:cubicBezTo>
                  <a:cubicBezTo>
                    <a:pt x="480683" y="285274"/>
                    <a:pt x="480683" y="283369"/>
                    <a:pt x="481635" y="280511"/>
                  </a:cubicBezTo>
                  <a:cubicBezTo>
                    <a:pt x="483540" y="272891"/>
                    <a:pt x="482588" y="264319"/>
                    <a:pt x="480683" y="255746"/>
                  </a:cubicBezTo>
                  <a:cubicBezTo>
                    <a:pt x="477825" y="239554"/>
                    <a:pt x="469253" y="225266"/>
                    <a:pt x="457823" y="214789"/>
                  </a:cubicBezTo>
                  <a:cubicBezTo>
                    <a:pt x="450203" y="207169"/>
                    <a:pt x="440678" y="201454"/>
                    <a:pt x="430200" y="197644"/>
                  </a:cubicBezTo>
                  <a:cubicBezTo>
                    <a:pt x="419723" y="193834"/>
                    <a:pt x="408293" y="190024"/>
                    <a:pt x="397815" y="188119"/>
                  </a:cubicBezTo>
                  <a:cubicBezTo>
                    <a:pt x="394958" y="187166"/>
                    <a:pt x="391148" y="187166"/>
                    <a:pt x="388290" y="186214"/>
                  </a:cubicBezTo>
                  <a:cubicBezTo>
                    <a:pt x="378765" y="184309"/>
                    <a:pt x="369240" y="183356"/>
                    <a:pt x="358763" y="183356"/>
                  </a:cubicBezTo>
                  <a:cubicBezTo>
                    <a:pt x="356858" y="183356"/>
                    <a:pt x="354953" y="183356"/>
                    <a:pt x="354000" y="183356"/>
                  </a:cubicBezTo>
                  <a:cubicBezTo>
                    <a:pt x="352095" y="183356"/>
                    <a:pt x="351143" y="183356"/>
                    <a:pt x="349238" y="183356"/>
                  </a:cubicBezTo>
                  <a:cubicBezTo>
                    <a:pt x="348285" y="183356"/>
                    <a:pt x="346380" y="184309"/>
                    <a:pt x="345428" y="184309"/>
                  </a:cubicBezTo>
                  <a:cubicBezTo>
                    <a:pt x="341618" y="185261"/>
                    <a:pt x="337808" y="185261"/>
                    <a:pt x="333045" y="185261"/>
                  </a:cubicBezTo>
                  <a:cubicBezTo>
                    <a:pt x="329235" y="187166"/>
                    <a:pt x="326378" y="187166"/>
                    <a:pt x="324473" y="188119"/>
                  </a:cubicBezTo>
                  <a:lnTo>
                    <a:pt x="324473" y="188119"/>
                  </a:lnTo>
                  <a:lnTo>
                    <a:pt x="324473" y="188119"/>
                  </a:lnTo>
                  <a:close/>
                  <a:moveTo>
                    <a:pt x="137783" y="375761"/>
                  </a:moveTo>
                  <a:cubicBezTo>
                    <a:pt x="137783" y="385286"/>
                    <a:pt x="139688" y="394811"/>
                    <a:pt x="142545" y="403384"/>
                  </a:cubicBezTo>
                  <a:cubicBezTo>
                    <a:pt x="147308" y="413861"/>
                    <a:pt x="154928" y="423386"/>
                    <a:pt x="164453" y="430054"/>
                  </a:cubicBezTo>
                  <a:cubicBezTo>
                    <a:pt x="167310" y="431959"/>
                    <a:pt x="170168" y="433864"/>
                    <a:pt x="173978" y="434816"/>
                  </a:cubicBezTo>
                  <a:cubicBezTo>
                    <a:pt x="176835" y="435769"/>
                    <a:pt x="178740" y="435769"/>
                    <a:pt x="180645" y="435769"/>
                  </a:cubicBezTo>
                  <a:cubicBezTo>
                    <a:pt x="181598" y="435769"/>
                    <a:pt x="183503" y="436721"/>
                    <a:pt x="184455" y="436721"/>
                  </a:cubicBezTo>
                  <a:cubicBezTo>
                    <a:pt x="185408" y="436721"/>
                    <a:pt x="186360" y="436721"/>
                    <a:pt x="186360" y="436721"/>
                  </a:cubicBezTo>
                  <a:lnTo>
                    <a:pt x="190170" y="435769"/>
                  </a:lnTo>
                  <a:cubicBezTo>
                    <a:pt x="190170" y="431959"/>
                    <a:pt x="188265" y="429101"/>
                    <a:pt x="185408" y="426244"/>
                  </a:cubicBezTo>
                  <a:cubicBezTo>
                    <a:pt x="181598" y="422434"/>
                    <a:pt x="178740" y="417671"/>
                    <a:pt x="176835" y="412909"/>
                  </a:cubicBezTo>
                  <a:cubicBezTo>
                    <a:pt x="176835" y="411956"/>
                    <a:pt x="175883" y="410051"/>
                    <a:pt x="175883" y="409099"/>
                  </a:cubicBezTo>
                  <a:cubicBezTo>
                    <a:pt x="175883" y="407194"/>
                    <a:pt x="177788" y="405289"/>
                    <a:pt x="180645" y="404336"/>
                  </a:cubicBezTo>
                  <a:cubicBezTo>
                    <a:pt x="183503" y="403384"/>
                    <a:pt x="187313" y="402431"/>
                    <a:pt x="191123" y="402431"/>
                  </a:cubicBezTo>
                  <a:cubicBezTo>
                    <a:pt x="192075" y="402431"/>
                    <a:pt x="193028" y="403384"/>
                    <a:pt x="193980" y="403384"/>
                  </a:cubicBezTo>
                  <a:cubicBezTo>
                    <a:pt x="198743" y="404336"/>
                    <a:pt x="202553" y="407194"/>
                    <a:pt x="206363" y="410051"/>
                  </a:cubicBezTo>
                  <a:cubicBezTo>
                    <a:pt x="210173" y="412909"/>
                    <a:pt x="214935" y="415766"/>
                    <a:pt x="218745" y="418624"/>
                  </a:cubicBezTo>
                  <a:cubicBezTo>
                    <a:pt x="222555" y="422434"/>
                    <a:pt x="225413" y="425291"/>
                    <a:pt x="228270" y="429101"/>
                  </a:cubicBezTo>
                  <a:lnTo>
                    <a:pt x="232080" y="432911"/>
                  </a:lnTo>
                  <a:cubicBezTo>
                    <a:pt x="246368" y="436721"/>
                    <a:pt x="261608" y="439579"/>
                    <a:pt x="276848" y="439579"/>
                  </a:cubicBezTo>
                  <a:lnTo>
                    <a:pt x="287325" y="439579"/>
                  </a:lnTo>
                  <a:lnTo>
                    <a:pt x="293993" y="439579"/>
                  </a:lnTo>
                  <a:cubicBezTo>
                    <a:pt x="293993" y="436721"/>
                    <a:pt x="293040" y="432911"/>
                    <a:pt x="291135" y="430054"/>
                  </a:cubicBezTo>
                  <a:cubicBezTo>
                    <a:pt x="289230" y="426244"/>
                    <a:pt x="287325" y="422434"/>
                    <a:pt x="284468" y="420529"/>
                  </a:cubicBezTo>
                  <a:cubicBezTo>
                    <a:pt x="280658" y="416719"/>
                    <a:pt x="274943" y="412909"/>
                    <a:pt x="270180" y="410051"/>
                  </a:cubicBezTo>
                  <a:cubicBezTo>
                    <a:pt x="263513" y="406241"/>
                    <a:pt x="256845" y="403384"/>
                    <a:pt x="250178" y="401479"/>
                  </a:cubicBezTo>
                  <a:cubicBezTo>
                    <a:pt x="236843" y="396716"/>
                    <a:pt x="224460" y="392906"/>
                    <a:pt x="210173" y="390049"/>
                  </a:cubicBezTo>
                  <a:lnTo>
                    <a:pt x="202553" y="388144"/>
                  </a:lnTo>
                  <a:lnTo>
                    <a:pt x="196838" y="387191"/>
                  </a:lnTo>
                  <a:lnTo>
                    <a:pt x="184455" y="385286"/>
                  </a:lnTo>
                  <a:lnTo>
                    <a:pt x="154928" y="378619"/>
                  </a:lnTo>
                  <a:lnTo>
                    <a:pt x="137783" y="375761"/>
                  </a:lnTo>
                  <a:lnTo>
                    <a:pt x="137783" y="375761"/>
                  </a:lnTo>
                  <a:lnTo>
                    <a:pt x="137783" y="375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162D57DF-0942-47F7-A4EA-040FEC21DE18}"/>
                </a:ext>
              </a:extLst>
            </p:cNvPr>
            <p:cNvSpPr/>
            <p:nvPr/>
          </p:nvSpPr>
          <p:spPr>
            <a:xfrm>
              <a:off x="1178536" y="3854814"/>
              <a:ext cx="5181600" cy="838200"/>
            </a:xfrm>
            <a:custGeom>
              <a:avLst/>
              <a:gdLst>
                <a:gd name="connsiteX0" fmla="*/ 4796314 w 5181600"/>
                <a:gd name="connsiteY0" fmla="*/ 7144 h 838200"/>
                <a:gd name="connsiteX1" fmla="*/ 4763929 w 5181600"/>
                <a:gd name="connsiteY1" fmla="*/ 12859 h 838200"/>
                <a:gd name="connsiteX2" fmla="*/ 4720114 w 5181600"/>
                <a:gd name="connsiteY2" fmla="*/ 53816 h 838200"/>
                <a:gd name="connsiteX3" fmla="*/ 4702969 w 5181600"/>
                <a:gd name="connsiteY3" fmla="*/ 79534 h 838200"/>
                <a:gd name="connsiteX4" fmla="*/ 4691539 w 5181600"/>
                <a:gd name="connsiteY4" fmla="*/ 105251 h 838200"/>
                <a:gd name="connsiteX5" fmla="*/ 4607719 w 5181600"/>
                <a:gd name="connsiteY5" fmla="*/ 190976 h 838200"/>
                <a:gd name="connsiteX6" fmla="*/ 4581049 w 5181600"/>
                <a:gd name="connsiteY6" fmla="*/ 210979 h 838200"/>
                <a:gd name="connsiteX7" fmla="*/ 4555331 w 5181600"/>
                <a:gd name="connsiteY7" fmla="*/ 221456 h 838200"/>
                <a:gd name="connsiteX8" fmla="*/ 4547711 w 5181600"/>
                <a:gd name="connsiteY8" fmla="*/ 203359 h 838200"/>
                <a:gd name="connsiteX9" fmla="*/ 4304824 w 5181600"/>
                <a:gd name="connsiteY9" fmla="*/ 173831 h 838200"/>
                <a:gd name="connsiteX10" fmla="*/ 4224814 w 5181600"/>
                <a:gd name="connsiteY10" fmla="*/ 168116 h 838200"/>
                <a:gd name="connsiteX11" fmla="*/ 4224814 w 5181600"/>
                <a:gd name="connsiteY11" fmla="*/ 168116 h 838200"/>
                <a:gd name="connsiteX12" fmla="*/ 1992154 w 5181600"/>
                <a:gd name="connsiteY12" fmla="*/ 29051 h 838200"/>
                <a:gd name="connsiteX13" fmla="*/ 1176814 w 5181600"/>
                <a:gd name="connsiteY13" fmla="*/ 10954 h 838200"/>
                <a:gd name="connsiteX14" fmla="*/ 551974 w 5181600"/>
                <a:gd name="connsiteY14" fmla="*/ 12859 h 838200"/>
                <a:gd name="connsiteX15" fmla="*/ 10001 w 5181600"/>
                <a:gd name="connsiteY15" fmla="*/ 29051 h 838200"/>
                <a:gd name="connsiteX16" fmla="*/ 7144 w 5181600"/>
                <a:gd name="connsiteY16" fmla="*/ 30004 h 838200"/>
                <a:gd name="connsiteX17" fmla="*/ 551974 w 5181600"/>
                <a:gd name="connsiteY17" fmla="*/ 31909 h 838200"/>
                <a:gd name="connsiteX18" fmla="*/ 1990249 w 5181600"/>
                <a:gd name="connsiteY18" fmla="*/ 48101 h 838200"/>
                <a:gd name="connsiteX19" fmla="*/ 4221957 w 5181600"/>
                <a:gd name="connsiteY19" fmla="*/ 187166 h 838200"/>
                <a:gd name="connsiteX20" fmla="*/ 4341019 w 5181600"/>
                <a:gd name="connsiteY20" fmla="*/ 200501 h 838200"/>
                <a:gd name="connsiteX21" fmla="*/ 4501992 w 5181600"/>
                <a:gd name="connsiteY21" fmla="*/ 232886 h 838200"/>
                <a:gd name="connsiteX22" fmla="*/ 4532472 w 5181600"/>
                <a:gd name="connsiteY22" fmla="*/ 313849 h 838200"/>
                <a:gd name="connsiteX23" fmla="*/ 4446747 w 5181600"/>
                <a:gd name="connsiteY23" fmla="*/ 314801 h 838200"/>
                <a:gd name="connsiteX24" fmla="*/ 4407694 w 5181600"/>
                <a:gd name="connsiteY24" fmla="*/ 273844 h 838200"/>
                <a:gd name="connsiteX25" fmla="*/ 4343876 w 5181600"/>
                <a:gd name="connsiteY25" fmla="*/ 319564 h 838200"/>
                <a:gd name="connsiteX26" fmla="*/ 4378167 w 5181600"/>
                <a:gd name="connsiteY26" fmla="*/ 313849 h 838200"/>
                <a:gd name="connsiteX27" fmla="*/ 4396264 w 5181600"/>
                <a:gd name="connsiteY27" fmla="*/ 340519 h 838200"/>
                <a:gd name="connsiteX28" fmla="*/ 4280059 w 5181600"/>
                <a:gd name="connsiteY28" fmla="*/ 379571 h 838200"/>
                <a:gd name="connsiteX29" fmla="*/ 4215289 w 5181600"/>
                <a:gd name="connsiteY29" fmla="*/ 353854 h 838200"/>
                <a:gd name="connsiteX30" fmla="*/ 4090511 w 5181600"/>
                <a:gd name="connsiteY30" fmla="*/ 444341 h 838200"/>
                <a:gd name="connsiteX31" fmla="*/ 4085749 w 5181600"/>
                <a:gd name="connsiteY31" fmla="*/ 554831 h 838200"/>
                <a:gd name="connsiteX32" fmla="*/ 4132422 w 5181600"/>
                <a:gd name="connsiteY32" fmla="*/ 623411 h 838200"/>
                <a:gd name="connsiteX33" fmla="*/ 4177189 w 5181600"/>
                <a:gd name="connsiteY33" fmla="*/ 654844 h 838200"/>
                <a:gd name="connsiteX34" fmla="*/ 4584859 w 5181600"/>
                <a:gd name="connsiteY34" fmla="*/ 792004 h 838200"/>
                <a:gd name="connsiteX35" fmla="*/ 5042059 w 5181600"/>
                <a:gd name="connsiteY35" fmla="*/ 822484 h 838200"/>
                <a:gd name="connsiteX36" fmla="*/ 5097304 w 5181600"/>
                <a:gd name="connsiteY36" fmla="*/ 755809 h 838200"/>
                <a:gd name="connsiteX37" fmla="*/ 5025867 w 5181600"/>
                <a:gd name="connsiteY37" fmla="*/ 667226 h 838200"/>
                <a:gd name="connsiteX38" fmla="*/ 4964906 w 5181600"/>
                <a:gd name="connsiteY38" fmla="*/ 697706 h 838200"/>
                <a:gd name="connsiteX39" fmla="*/ 4973479 w 5181600"/>
                <a:gd name="connsiteY39" fmla="*/ 751046 h 838200"/>
                <a:gd name="connsiteX40" fmla="*/ 4980147 w 5181600"/>
                <a:gd name="connsiteY40" fmla="*/ 723424 h 838200"/>
                <a:gd name="connsiteX41" fmla="*/ 5059204 w 5181600"/>
                <a:gd name="connsiteY41" fmla="*/ 694849 h 838200"/>
                <a:gd name="connsiteX42" fmla="*/ 5052536 w 5181600"/>
                <a:gd name="connsiteY42" fmla="*/ 789146 h 838200"/>
                <a:gd name="connsiteX43" fmla="*/ 4911567 w 5181600"/>
                <a:gd name="connsiteY43" fmla="*/ 780574 h 838200"/>
                <a:gd name="connsiteX44" fmla="*/ 4877277 w 5181600"/>
                <a:gd name="connsiteY44" fmla="*/ 726281 h 838200"/>
                <a:gd name="connsiteX45" fmla="*/ 4878229 w 5181600"/>
                <a:gd name="connsiteY45" fmla="*/ 670084 h 838200"/>
                <a:gd name="connsiteX46" fmla="*/ 4998244 w 5181600"/>
                <a:gd name="connsiteY46" fmla="*/ 532924 h 838200"/>
                <a:gd name="connsiteX47" fmla="*/ 5097304 w 5181600"/>
                <a:gd name="connsiteY47" fmla="*/ 406241 h 838200"/>
                <a:gd name="connsiteX48" fmla="*/ 5135404 w 5181600"/>
                <a:gd name="connsiteY48" fmla="*/ 387191 h 838200"/>
                <a:gd name="connsiteX49" fmla="*/ 5103019 w 5181600"/>
                <a:gd name="connsiteY49" fmla="*/ 362426 h 838200"/>
                <a:gd name="connsiteX50" fmla="*/ 5105877 w 5181600"/>
                <a:gd name="connsiteY50" fmla="*/ 346234 h 838200"/>
                <a:gd name="connsiteX51" fmla="*/ 5147786 w 5181600"/>
                <a:gd name="connsiteY51" fmla="*/ 342424 h 838200"/>
                <a:gd name="connsiteX52" fmla="*/ 5172552 w 5181600"/>
                <a:gd name="connsiteY52" fmla="*/ 329089 h 838200"/>
                <a:gd name="connsiteX53" fmla="*/ 5161122 w 5181600"/>
                <a:gd name="connsiteY53" fmla="*/ 298609 h 838200"/>
                <a:gd name="connsiteX54" fmla="*/ 5115402 w 5181600"/>
                <a:gd name="connsiteY54" fmla="*/ 268129 h 838200"/>
                <a:gd name="connsiteX55" fmla="*/ 4924902 w 5181600"/>
                <a:gd name="connsiteY55" fmla="*/ 192881 h 838200"/>
                <a:gd name="connsiteX56" fmla="*/ 4844892 w 5181600"/>
                <a:gd name="connsiteY56" fmla="*/ 154781 h 838200"/>
                <a:gd name="connsiteX57" fmla="*/ 4909661 w 5181600"/>
                <a:gd name="connsiteY57" fmla="*/ 94774 h 838200"/>
                <a:gd name="connsiteX58" fmla="*/ 4936331 w 5181600"/>
                <a:gd name="connsiteY58" fmla="*/ 87154 h 838200"/>
                <a:gd name="connsiteX59" fmla="*/ 4906804 w 5181600"/>
                <a:gd name="connsiteY59" fmla="*/ 66199 h 838200"/>
                <a:gd name="connsiteX60" fmla="*/ 4852511 w 5181600"/>
                <a:gd name="connsiteY60" fmla="*/ 27146 h 838200"/>
                <a:gd name="connsiteX61" fmla="*/ 4796314 w 5181600"/>
                <a:gd name="connsiteY61" fmla="*/ 7144 h 838200"/>
                <a:gd name="connsiteX62" fmla="*/ 4796314 w 5181600"/>
                <a:gd name="connsiteY62" fmla="*/ 7144 h 838200"/>
                <a:gd name="connsiteX63" fmla="*/ 4214336 w 5181600"/>
                <a:gd name="connsiteY63" fmla="*/ 383381 h 838200"/>
                <a:gd name="connsiteX64" fmla="*/ 4221957 w 5181600"/>
                <a:gd name="connsiteY64" fmla="*/ 383381 h 838200"/>
                <a:gd name="connsiteX65" fmla="*/ 4281011 w 5181600"/>
                <a:gd name="connsiteY65" fmla="*/ 417671 h 838200"/>
                <a:gd name="connsiteX66" fmla="*/ 4298157 w 5181600"/>
                <a:gd name="connsiteY66" fmla="*/ 485299 h 838200"/>
                <a:gd name="connsiteX67" fmla="*/ 4295299 w 5181600"/>
                <a:gd name="connsiteY67" fmla="*/ 492919 h 838200"/>
                <a:gd name="connsiteX68" fmla="*/ 4295299 w 5181600"/>
                <a:gd name="connsiteY68" fmla="*/ 493871 h 838200"/>
                <a:gd name="connsiteX69" fmla="*/ 4210526 w 5181600"/>
                <a:gd name="connsiteY69" fmla="*/ 524351 h 838200"/>
                <a:gd name="connsiteX70" fmla="*/ 4185761 w 5181600"/>
                <a:gd name="connsiteY70" fmla="*/ 495776 h 838200"/>
                <a:gd name="connsiteX71" fmla="*/ 4187666 w 5181600"/>
                <a:gd name="connsiteY71" fmla="*/ 459581 h 838200"/>
                <a:gd name="connsiteX72" fmla="*/ 4205764 w 5181600"/>
                <a:gd name="connsiteY72" fmla="*/ 445294 h 838200"/>
                <a:gd name="connsiteX73" fmla="*/ 4223861 w 5181600"/>
                <a:gd name="connsiteY73" fmla="*/ 449104 h 838200"/>
                <a:gd name="connsiteX74" fmla="*/ 4236244 w 5181600"/>
                <a:gd name="connsiteY74" fmla="*/ 449104 h 838200"/>
                <a:gd name="connsiteX75" fmla="*/ 4236244 w 5181600"/>
                <a:gd name="connsiteY75" fmla="*/ 435769 h 838200"/>
                <a:gd name="connsiteX76" fmla="*/ 4219099 w 5181600"/>
                <a:gd name="connsiteY76" fmla="*/ 426244 h 838200"/>
                <a:gd name="connsiteX77" fmla="*/ 4201001 w 5181600"/>
                <a:gd name="connsiteY77" fmla="*/ 427196 h 838200"/>
                <a:gd name="connsiteX78" fmla="*/ 4173379 w 5181600"/>
                <a:gd name="connsiteY78" fmla="*/ 449104 h 838200"/>
                <a:gd name="connsiteX79" fmla="*/ 4169569 w 5181600"/>
                <a:gd name="connsiteY79" fmla="*/ 501491 h 838200"/>
                <a:gd name="connsiteX80" fmla="*/ 4202907 w 5181600"/>
                <a:gd name="connsiteY80" fmla="*/ 540544 h 838200"/>
                <a:gd name="connsiteX81" fmla="*/ 4300061 w 5181600"/>
                <a:gd name="connsiteY81" fmla="*/ 518636 h 838200"/>
                <a:gd name="connsiteX82" fmla="*/ 4309586 w 5181600"/>
                <a:gd name="connsiteY82" fmla="*/ 520541 h 838200"/>
                <a:gd name="connsiteX83" fmla="*/ 4305776 w 5181600"/>
                <a:gd name="connsiteY83" fmla="*/ 570071 h 838200"/>
                <a:gd name="connsiteX84" fmla="*/ 4258151 w 5181600"/>
                <a:gd name="connsiteY84" fmla="*/ 617696 h 838200"/>
                <a:gd name="connsiteX85" fmla="*/ 4136231 w 5181600"/>
                <a:gd name="connsiteY85" fmla="*/ 582454 h 838200"/>
                <a:gd name="connsiteX86" fmla="*/ 4149566 w 5181600"/>
                <a:gd name="connsiteY86" fmla="*/ 405289 h 838200"/>
                <a:gd name="connsiteX87" fmla="*/ 4214336 w 5181600"/>
                <a:gd name="connsiteY87" fmla="*/ 383381 h 838200"/>
                <a:gd name="connsiteX88" fmla="*/ 4214336 w 5181600"/>
                <a:gd name="connsiteY88" fmla="*/ 383381 h 838200"/>
                <a:gd name="connsiteX89" fmla="*/ 4214336 w 5181600"/>
                <a:gd name="connsiteY89" fmla="*/ 383381 h 838200"/>
                <a:gd name="connsiteX90" fmla="*/ 4336257 w 5181600"/>
                <a:gd name="connsiteY90" fmla="*/ 583406 h 838200"/>
                <a:gd name="connsiteX91" fmla="*/ 4350544 w 5181600"/>
                <a:gd name="connsiteY91" fmla="*/ 584359 h 838200"/>
                <a:gd name="connsiteX92" fmla="*/ 4425792 w 5181600"/>
                <a:gd name="connsiteY92" fmla="*/ 664369 h 838200"/>
                <a:gd name="connsiteX93" fmla="*/ 4367689 w 5181600"/>
                <a:gd name="connsiteY93" fmla="*/ 711994 h 838200"/>
                <a:gd name="connsiteX94" fmla="*/ 4349592 w 5181600"/>
                <a:gd name="connsiteY94" fmla="*/ 646271 h 838200"/>
                <a:gd name="connsiteX95" fmla="*/ 4372451 w 5181600"/>
                <a:gd name="connsiteY95" fmla="*/ 678656 h 838200"/>
                <a:gd name="connsiteX96" fmla="*/ 4381976 w 5181600"/>
                <a:gd name="connsiteY96" fmla="*/ 704374 h 838200"/>
                <a:gd name="connsiteX97" fmla="*/ 4369594 w 5181600"/>
                <a:gd name="connsiteY97" fmla="*/ 636746 h 838200"/>
                <a:gd name="connsiteX98" fmla="*/ 4303872 w 5181600"/>
                <a:gd name="connsiteY98" fmla="*/ 672941 h 838200"/>
                <a:gd name="connsiteX99" fmla="*/ 4286726 w 5181600"/>
                <a:gd name="connsiteY99" fmla="*/ 688181 h 838200"/>
                <a:gd name="connsiteX100" fmla="*/ 4285774 w 5181600"/>
                <a:gd name="connsiteY100" fmla="*/ 626269 h 838200"/>
                <a:gd name="connsiteX101" fmla="*/ 4336257 w 5181600"/>
                <a:gd name="connsiteY101" fmla="*/ 583406 h 838200"/>
                <a:gd name="connsiteX102" fmla="*/ 4444842 w 5181600"/>
                <a:gd name="connsiteY102" fmla="*/ 607219 h 838200"/>
                <a:gd name="connsiteX103" fmla="*/ 4511517 w 5181600"/>
                <a:gd name="connsiteY103" fmla="*/ 621506 h 838200"/>
                <a:gd name="connsiteX104" fmla="*/ 4548664 w 5181600"/>
                <a:gd name="connsiteY104" fmla="*/ 659606 h 838200"/>
                <a:gd name="connsiteX105" fmla="*/ 4558189 w 5181600"/>
                <a:gd name="connsiteY105" fmla="*/ 702469 h 838200"/>
                <a:gd name="connsiteX106" fmla="*/ 4628674 w 5181600"/>
                <a:gd name="connsiteY106" fmla="*/ 679609 h 838200"/>
                <a:gd name="connsiteX107" fmla="*/ 4683919 w 5181600"/>
                <a:gd name="connsiteY107" fmla="*/ 660559 h 838200"/>
                <a:gd name="connsiteX108" fmla="*/ 4689634 w 5181600"/>
                <a:gd name="connsiteY108" fmla="*/ 661511 h 838200"/>
                <a:gd name="connsiteX109" fmla="*/ 4699159 w 5181600"/>
                <a:gd name="connsiteY109" fmla="*/ 663416 h 838200"/>
                <a:gd name="connsiteX110" fmla="*/ 4803934 w 5181600"/>
                <a:gd name="connsiteY110" fmla="*/ 714851 h 838200"/>
                <a:gd name="connsiteX111" fmla="*/ 4850606 w 5181600"/>
                <a:gd name="connsiteY111" fmla="*/ 748189 h 838200"/>
                <a:gd name="connsiteX112" fmla="*/ 4879181 w 5181600"/>
                <a:gd name="connsiteY112" fmla="*/ 761524 h 838200"/>
                <a:gd name="connsiteX113" fmla="*/ 4867752 w 5181600"/>
                <a:gd name="connsiteY113" fmla="*/ 788194 h 838200"/>
                <a:gd name="connsiteX114" fmla="*/ 4844892 w 5181600"/>
                <a:gd name="connsiteY114" fmla="*/ 784384 h 838200"/>
                <a:gd name="connsiteX115" fmla="*/ 4660106 w 5181600"/>
                <a:gd name="connsiteY115" fmla="*/ 776764 h 838200"/>
                <a:gd name="connsiteX116" fmla="*/ 4606767 w 5181600"/>
                <a:gd name="connsiteY116" fmla="*/ 768191 h 838200"/>
                <a:gd name="connsiteX117" fmla="*/ 4510564 w 5181600"/>
                <a:gd name="connsiteY117" fmla="*/ 675799 h 838200"/>
                <a:gd name="connsiteX118" fmla="*/ 4497229 w 5181600"/>
                <a:gd name="connsiteY118" fmla="*/ 648176 h 838200"/>
                <a:gd name="connsiteX119" fmla="*/ 4494372 w 5181600"/>
                <a:gd name="connsiteY119" fmla="*/ 677704 h 838200"/>
                <a:gd name="connsiteX120" fmla="*/ 4491514 w 5181600"/>
                <a:gd name="connsiteY120" fmla="*/ 729139 h 838200"/>
                <a:gd name="connsiteX121" fmla="*/ 4450557 w 5181600"/>
                <a:gd name="connsiteY121" fmla="*/ 666274 h 838200"/>
                <a:gd name="connsiteX122" fmla="*/ 4444842 w 5181600"/>
                <a:gd name="connsiteY122" fmla="*/ 607219 h 838200"/>
                <a:gd name="connsiteX123" fmla="*/ 4444842 w 5181600"/>
                <a:gd name="connsiteY123" fmla="*/ 607219 h 838200"/>
                <a:gd name="connsiteX124" fmla="*/ 4661059 w 5181600"/>
                <a:gd name="connsiteY124" fmla="*/ 774859 h 838200"/>
                <a:gd name="connsiteX125" fmla="*/ 4671536 w 5181600"/>
                <a:gd name="connsiteY125" fmla="*/ 775811 h 838200"/>
                <a:gd name="connsiteX126" fmla="*/ 4694397 w 5181600"/>
                <a:gd name="connsiteY126" fmla="*/ 660559 h 838200"/>
                <a:gd name="connsiteX127" fmla="*/ 4683919 w 5181600"/>
                <a:gd name="connsiteY127" fmla="*/ 659606 h 838200"/>
                <a:gd name="connsiteX128" fmla="*/ 4681061 w 5181600"/>
                <a:gd name="connsiteY128" fmla="*/ 677704 h 838200"/>
                <a:gd name="connsiteX129" fmla="*/ 4670584 w 5181600"/>
                <a:gd name="connsiteY129" fmla="*/ 727234 h 838200"/>
                <a:gd name="connsiteX130" fmla="*/ 4661059 w 5181600"/>
                <a:gd name="connsiteY130" fmla="*/ 774859 h 838200"/>
                <a:gd name="connsiteX131" fmla="*/ 4661059 w 5181600"/>
                <a:gd name="connsiteY131" fmla="*/ 774859 h 838200"/>
                <a:gd name="connsiteX132" fmla="*/ 4585811 w 5181600"/>
                <a:gd name="connsiteY132" fmla="*/ 650081 h 838200"/>
                <a:gd name="connsiteX133" fmla="*/ 4608672 w 5181600"/>
                <a:gd name="connsiteY133" fmla="*/ 661511 h 838200"/>
                <a:gd name="connsiteX134" fmla="*/ 4607719 w 5181600"/>
                <a:gd name="connsiteY134" fmla="*/ 693896 h 838200"/>
                <a:gd name="connsiteX135" fmla="*/ 4573429 w 5181600"/>
                <a:gd name="connsiteY135" fmla="*/ 685324 h 838200"/>
                <a:gd name="connsiteX136" fmla="*/ 4585811 w 5181600"/>
                <a:gd name="connsiteY136" fmla="*/ 650081 h 838200"/>
                <a:gd name="connsiteX137" fmla="*/ 4822031 w 5181600"/>
                <a:gd name="connsiteY137" fmla="*/ 679609 h 838200"/>
                <a:gd name="connsiteX138" fmla="*/ 4844892 w 5181600"/>
                <a:gd name="connsiteY138" fmla="*/ 704374 h 838200"/>
                <a:gd name="connsiteX139" fmla="*/ 4822031 w 5181600"/>
                <a:gd name="connsiteY139" fmla="*/ 709136 h 838200"/>
                <a:gd name="connsiteX140" fmla="*/ 4822031 w 5181600"/>
                <a:gd name="connsiteY140" fmla="*/ 679609 h 838200"/>
                <a:gd name="connsiteX141" fmla="*/ 5031581 w 5181600"/>
                <a:gd name="connsiteY141" fmla="*/ 711994 h 838200"/>
                <a:gd name="connsiteX142" fmla="*/ 5014436 w 5181600"/>
                <a:gd name="connsiteY142" fmla="*/ 731996 h 838200"/>
                <a:gd name="connsiteX143" fmla="*/ 5018247 w 5181600"/>
                <a:gd name="connsiteY143" fmla="*/ 753904 h 838200"/>
                <a:gd name="connsiteX144" fmla="*/ 5035392 w 5181600"/>
                <a:gd name="connsiteY144" fmla="*/ 732949 h 838200"/>
                <a:gd name="connsiteX145" fmla="*/ 5031581 w 5181600"/>
                <a:gd name="connsiteY145" fmla="*/ 711994 h 838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5181600" h="838200">
                  <a:moveTo>
                    <a:pt x="4796314" y="7144"/>
                  </a:moveTo>
                  <a:cubicBezTo>
                    <a:pt x="4786789" y="7144"/>
                    <a:pt x="4776311" y="9049"/>
                    <a:pt x="4763929" y="12859"/>
                  </a:cubicBezTo>
                  <a:cubicBezTo>
                    <a:pt x="4741069" y="20479"/>
                    <a:pt x="4722019" y="38576"/>
                    <a:pt x="4720114" y="53816"/>
                  </a:cubicBezTo>
                  <a:cubicBezTo>
                    <a:pt x="4719161" y="69056"/>
                    <a:pt x="4710589" y="80486"/>
                    <a:pt x="4702969" y="79534"/>
                  </a:cubicBezTo>
                  <a:cubicBezTo>
                    <a:pt x="4695349" y="78581"/>
                    <a:pt x="4689634" y="90964"/>
                    <a:pt x="4691539" y="105251"/>
                  </a:cubicBezTo>
                  <a:cubicBezTo>
                    <a:pt x="4695349" y="137636"/>
                    <a:pt x="4641056" y="192881"/>
                    <a:pt x="4607719" y="190976"/>
                  </a:cubicBezTo>
                  <a:cubicBezTo>
                    <a:pt x="4594384" y="190024"/>
                    <a:pt x="4582002" y="198596"/>
                    <a:pt x="4581049" y="210979"/>
                  </a:cubicBezTo>
                  <a:cubicBezTo>
                    <a:pt x="4580097" y="224314"/>
                    <a:pt x="4570572" y="228124"/>
                    <a:pt x="4555331" y="221456"/>
                  </a:cubicBezTo>
                  <a:cubicBezTo>
                    <a:pt x="4541997" y="215741"/>
                    <a:pt x="4539139" y="207169"/>
                    <a:pt x="4547711" y="203359"/>
                  </a:cubicBezTo>
                  <a:cubicBezTo>
                    <a:pt x="4556284" y="199549"/>
                    <a:pt x="4447699" y="185261"/>
                    <a:pt x="4304824" y="173831"/>
                  </a:cubicBezTo>
                  <a:cubicBezTo>
                    <a:pt x="4273392" y="170974"/>
                    <a:pt x="4248626" y="169069"/>
                    <a:pt x="4224814" y="168116"/>
                  </a:cubicBezTo>
                  <a:lnTo>
                    <a:pt x="4224814" y="168116"/>
                  </a:lnTo>
                  <a:cubicBezTo>
                    <a:pt x="4224814" y="168116"/>
                    <a:pt x="3189447" y="70961"/>
                    <a:pt x="1992154" y="29051"/>
                  </a:cubicBezTo>
                  <a:cubicBezTo>
                    <a:pt x="1693069" y="18574"/>
                    <a:pt x="1418749" y="12859"/>
                    <a:pt x="1176814" y="10954"/>
                  </a:cubicBezTo>
                  <a:cubicBezTo>
                    <a:pt x="934879" y="9049"/>
                    <a:pt x="725329" y="10954"/>
                    <a:pt x="551974" y="12859"/>
                  </a:cubicBezTo>
                  <a:cubicBezTo>
                    <a:pt x="206216" y="17621"/>
                    <a:pt x="10001" y="29051"/>
                    <a:pt x="10001" y="29051"/>
                  </a:cubicBezTo>
                  <a:lnTo>
                    <a:pt x="7144" y="30004"/>
                  </a:lnTo>
                  <a:cubicBezTo>
                    <a:pt x="7144" y="30004"/>
                    <a:pt x="207169" y="36671"/>
                    <a:pt x="551974" y="31909"/>
                  </a:cubicBezTo>
                  <a:cubicBezTo>
                    <a:pt x="897731" y="27146"/>
                    <a:pt x="1392079" y="27146"/>
                    <a:pt x="1990249" y="48101"/>
                  </a:cubicBezTo>
                  <a:cubicBezTo>
                    <a:pt x="3187541" y="90011"/>
                    <a:pt x="4221957" y="187166"/>
                    <a:pt x="4221957" y="187166"/>
                  </a:cubicBezTo>
                  <a:cubicBezTo>
                    <a:pt x="4261961" y="192881"/>
                    <a:pt x="4304824" y="197644"/>
                    <a:pt x="4341019" y="200501"/>
                  </a:cubicBezTo>
                  <a:cubicBezTo>
                    <a:pt x="4410551" y="207169"/>
                    <a:pt x="4482942" y="221456"/>
                    <a:pt x="4501992" y="232886"/>
                  </a:cubicBezTo>
                  <a:cubicBezTo>
                    <a:pt x="4577239" y="278606"/>
                    <a:pt x="4578192" y="280511"/>
                    <a:pt x="4532472" y="313849"/>
                  </a:cubicBezTo>
                  <a:cubicBezTo>
                    <a:pt x="4480084" y="352901"/>
                    <a:pt x="4464844" y="352901"/>
                    <a:pt x="4446747" y="314801"/>
                  </a:cubicBezTo>
                  <a:cubicBezTo>
                    <a:pt x="4439126" y="298609"/>
                    <a:pt x="4421982" y="280511"/>
                    <a:pt x="4407694" y="273844"/>
                  </a:cubicBezTo>
                  <a:cubicBezTo>
                    <a:pt x="4376261" y="259556"/>
                    <a:pt x="4329589" y="292894"/>
                    <a:pt x="4343876" y="319564"/>
                  </a:cubicBezTo>
                  <a:cubicBezTo>
                    <a:pt x="4351497" y="333851"/>
                    <a:pt x="4360069" y="331946"/>
                    <a:pt x="4378167" y="313849"/>
                  </a:cubicBezTo>
                  <a:cubicBezTo>
                    <a:pt x="4409599" y="279559"/>
                    <a:pt x="4423886" y="299561"/>
                    <a:pt x="4396264" y="340519"/>
                  </a:cubicBezTo>
                  <a:cubicBezTo>
                    <a:pt x="4358164" y="395764"/>
                    <a:pt x="4326732" y="407194"/>
                    <a:pt x="4280059" y="379571"/>
                  </a:cubicBezTo>
                  <a:cubicBezTo>
                    <a:pt x="4258151" y="366236"/>
                    <a:pt x="4228624" y="354806"/>
                    <a:pt x="4215289" y="353854"/>
                  </a:cubicBezTo>
                  <a:cubicBezTo>
                    <a:pt x="4169569" y="350044"/>
                    <a:pt x="4115276" y="390049"/>
                    <a:pt x="4090511" y="444341"/>
                  </a:cubicBezTo>
                  <a:cubicBezTo>
                    <a:pt x="4070509" y="490061"/>
                    <a:pt x="4069556" y="507206"/>
                    <a:pt x="4085749" y="554831"/>
                  </a:cubicBezTo>
                  <a:cubicBezTo>
                    <a:pt x="4096226" y="586264"/>
                    <a:pt x="4117181" y="616744"/>
                    <a:pt x="4132422" y="623411"/>
                  </a:cubicBezTo>
                  <a:cubicBezTo>
                    <a:pt x="4147661" y="630079"/>
                    <a:pt x="4167664" y="644366"/>
                    <a:pt x="4177189" y="654844"/>
                  </a:cubicBezTo>
                  <a:cubicBezTo>
                    <a:pt x="4207669" y="688181"/>
                    <a:pt x="4441032" y="767239"/>
                    <a:pt x="4584859" y="792004"/>
                  </a:cubicBezTo>
                  <a:cubicBezTo>
                    <a:pt x="4819174" y="832961"/>
                    <a:pt x="4984909" y="844391"/>
                    <a:pt x="5042059" y="822484"/>
                  </a:cubicBezTo>
                  <a:cubicBezTo>
                    <a:pt x="5083969" y="807244"/>
                    <a:pt x="5093494" y="793909"/>
                    <a:pt x="5097304" y="755809"/>
                  </a:cubicBezTo>
                  <a:cubicBezTo>
                    <a:pt x="5102067" y="698659"/>
                    <a:pt x="5081111" y="671036"/>
                    <a:pt x="5025867" y="667226"/>
                  </a:cubicBezTo>
                  <a:cubicBezTo>
                    <a:pt x="4997292" y="665321"/>
                    <a:pt x="4978242" y="674846"/>
                    <a:pt x="4964906" y="697706"/>
                  </a:cubicBezTo>
                  <a:cubicBezTo>
                    <a:pt x="4945856" y="730091"/>
                    <a:pt x="4948714" y="749141"/>
                    <a:pt x="4973479" y="751046"/>
                  </a:cubicBezTo>
                  <a:cubicBezTo>
                    <a:pt x="4980147" y="751999"/>
                    <a:pt x="4983004" y="738664"/>
                    <a:pt x="4980147" y="723424"/>
                  </a:cubicBezTo>
                  <a:cubicBezTo>
                    <a:pt x="4974431" y="693896"/>
                    <a:pt x="5010627" y="680561"/>
                    <a:pt x="5059204" y="694849"/>
                  </a:cubicBezTo>
                  <a:cubicBezTo>
                    <a:pt x="5093494" y="704374"/>
                    <a:pt x="5089684" y="756761"/>
                    <a:pt x="5052536" y="789146"/>
                  </a:cubicBezTo>
                  <a:cubicBezTo>
                    <a:pt x="5016342" y="821531"/>
                    <a:pt x="4922044" y="814864"/>
                    <a:pt x="4911567" y="780574"/>
                  </a:cubicBezTo>
                  <a:cubicBezTo>
                    <a:pt x="4906804" y="766286"/>
                    <a:pt x="4891564" y="742474"/>
                    <a:pt x="4877277" y="726281"/>
                  </a:cubicBezTo>
                  <a:cubicBezTo>
                    <a:pt x="4845844" y="691039"/>
                    <a:pt x="4845844" y="668179"/>
                    <a:pt x="4878229" y="670084"/>
                  </a:cubicBezTo>
                  <a:cubicBezTo>
                    <a:pt x="4927759" y="673894"/>
                    <a:pt x="4980147" y="613886"/>
                    <a:pt x="4998244" y="532924"/>
                  </a:cubicBezTo>
                  <a:cubicBezTo>
                    <a:pt x="5022056" y="427196"/>
                    <a:pt x="5042059" y="402431"/>
                    <a:pt x="5097304" y="406241"/>
                  </a:cubicBezTo>
                  <a:cubicBezTo>
                    <a:pt x="5131594" y="409099"/>
                    <a:pt x="5141119" y="404336"/>
                    <a:pt x="5135404" y="387191"/>
                  </a:cubicBezTo>
                  <a:cubicBezTo>
                    <a:pt x="5131594" y="374809"/>
                    <a:pt x="5116354" y="363379"/>
                    <a:pt x="5103019" y="362426"/>
                  </a:cubicBezTo>
                  <a:cubicBezTo>
                    <a:pt x="5080159" y="360521"/>
                    <a:pt x="5081111" y="357664"/>
                    <a:pt x="5105877" y="346234"/>
                  </a:cubicBezTo>
                  <a:cubicBezTo>
                    <a:pt x="5122069" y="339566"/>
                    <a:pt x="5140167" y="337661"/>
                    <a:pt x="5147786" y="342424"/>
                  </a:cubicBezTo>
                  <a:cubicBezTo>
                    <a:pt x="5155406" y="347186"/>
                    <a:pt x="5165884" y="341471"/>
                    <a:pt x="5172552" y="329089"/>
                  </a:cubicBezTo>
                  <a:cubicBezTo>
                    <a:pt x="5189697" y="295751"/>
                    <a:pt x="5187792" y="290989"/>
                    <a:pt x="5161122" y="298609"/>
                  </a:cubicBezTo>
                  <a:cubicBezTo>
                    <a:pt x="5146834" y="302419"/>
                    <a:pt x="5127784" y="290989"/>
                    <a:pt x="5115402" y="268129"/>
                  </a:cubicBezTo>
                  <a:cubicBezTo>
                    <a:pt x="5088731" y="222409"/>
                    <a:pt x="5021104" y="195739"/>
                    <a:pt x="4924902" y="192881"/>
                  </a:cubicBezTo>
                  <a:cubicBezTo>
                    <a:pt x="4859179" y="190976"/>
                    <a:pt x="4850606" y="187166"/>
                    <a:pt x="4844892" y="154781"/>
                  </a:cubicBezTo>
                  <a:cubicBezTo>
                    <a:pt x="4836319" y="105251"/>
                    <a:pt x="4850606" y="91916"/>
                    <a:pt x="4909661" y="94774"/>
                  </a:cubicBezTo>
                  <a:cubicBezTo>
                    <a:pt x="4937284" y="96679"/>
                    <a:pt x="4948714" y="92869"/>
                    <a:pt x="4936331" y="87154"/>
                  </a:cubicBezTo>
                  <a:cubicBezTo>
                    <a:pt x="4923949" y="81439"/>
                    <a:pt x="4910614" y="71914"/>
                    <a:pt x="4906804" y="66199"/>
                  </a:cubicBezTo>
                  <a:cubicBezTo>
                    <a:pt x="4902994" y="60484"/>
                    <a:pt x="4879181" y="42386"/>
                    <a:pt x="4852511" y="27146"/>
                  </a:cubicBezTo>
                  <a:cubicBezTo>
                    <a:pt x="4828699" y="12859"/>
                    <a:pt x="4812506" y="7144"/>
                    <a:pt x="4796314" y="7144"/>
                  </a:cubicBezTo>
                  <a:lnTo>
                    <a:pt x="4796314" y="7144"/>
                  </a:lnTo>
                  <a:close/>
                  <a:moveTo>
                    <a:pt x="4214336" y="383381"/>
                  </a:moveTo>
                  <a:cubicBezTo>
                    <a:pt x="4217194" y="383381"/>
                    <a:pt x="4220051" y="383381"/>
                    <a:pt x="4221957" y="383381"/>
                  </a:cubicBezTo>
                  <a:cubicBezTo>
                    <a:pt x="4242911" y="385286"/>
                    <a:pt x="4262914" y="396716"/>
                    <a:pt x="4281011" y="417671"/>
                  </a:cubicBezTo>
                  <a:cubicBezTo>
                    <a:pt x="4301967" y="440531"/>
                    <a:pt x="4307682" y="460534"/>
                    <a:pt x="4298157" y="485299"/>
                  </a:cubicBezTo>
                  <a:cubicBezTo>
                    <a:pt x="4297204" y="488156"/>
                    <a:pt x="4296251" y="491014"/>
                    <a:pt x="4295299" y="492919"/>
                  </a:cubicBezTo>
                  <a:cubicBezTo>
                    <a:pt x="4295299" y="492919"/>
                    <a:pt x="4295299" y="493871"/>
                    <a:pt x="4295299" y="493871"/>
                  </a:cubicBezTo>
                  <a:cubicBezTo>
                    <a:pt x="4278154" y="524351"/>
                    <a:pt x="4241959" y="540544"/>
                    <a:pt x="4210526" y="524351"/>
                  </a:cubicBezTo>
                  <a:cubicBezTo>
                    <a:pt x="4199097" y="518636"/>
                    <a:pt x="4189572" y="508159"/>
                    <a:pt x="4185761" y="495776"/>
                  </a:cubicBezTo>
                  <a:cubicBezTo>
                    <a:pt x="4180999" y="483394"/>
                    <a:pt x="4180999" y="471011"/>
                    <a:pt x="4187666" y="459581"/>
                  </a:cubicBezTo>
                  <a:cubicBezTo>
                    <a:pt x="4191476" y="453866"/>
                    <a:pt x="4198144" y="448151"/>
                    <a:pt x="4205764" y="445294"/>
                  </a:cubicBezTo>
                  <a:cubicBezTo>
                    <a:pt x="4213384" y="442436"/>
                    <a:pt x="4219099" y="444341"/>
                    <a:pt x="4223861" y="449104"/>
                  </a:cubicBezTo>
                  <a:cubicBezTo>
                    <a:pt x="4227672" y="452914"/>
                    <a:pt x="4233386" y="452914"/>
                    <a:pt x="4236244" y="449104"/>
                  </a:cubicBezTo>
                  <a:cubicBezTo>
                    <a:pt x="4240054" y="445294"/>
                    <a:pt x="4239101" y="439579"/>
                    <a:pt x="4236244" y="435769"/>
                  </a:cubicBezTo>
                  <a:cubicBezTo>
                    <a:pt x="4231482" y="431006"/>
                    <a:pt x="4225767" y="428149"/>
                    <a:pt x="4219099" y="426244"/>
                  </a:cubicBezTo>
                  <a:cubicBezTo>
                    <a:pt x="4213384" y="425291"/>
                    <a:pt x="4206717" y="425291"/>
                    <a:pt x="4201001" y="427196"/>
                  </a:cubicBezTo>
                  <a:cubicBezTo>
                    <a:pt x="4189572" y="431006"/>
                    <a:pt x="4179094" y="438626"/>
                    <a:pt x="4173379" y="449104"/>
                  </a:cubicBezTo>
                  <a:cubicBezTo>
                    <a:pt x="4163854" y="466249"/>
                    <a:pt x="4163854" y="485299"/>
                    <a:pt x="4169569" y="501491"/>
                  </a:cubicBezTo>
                  <a:cubicBezTo>
                    <a:pt x="4175284" y="517684"/>
                    <a:pt x="4187666" y="532924"/>
                    <a:pt x="4202907" y="540544"/>
                  </a:cubicBezTo>
                  <a:cubicBezTo>
                    <a:pt x="4237197" y="558641"/>
                    <a:pt x="4275297" y="546259"/>
                    <a:pt x="4300061" y="518636"/>
                  </a:cubicBezTo>
                  <a:cubicBezTo>
                    <a:pt x="4302919" y="519589"/>
                    <a:pt x="4305776" y="520541"/>
                    <a:pt x="4309586" y="520541"/>
                  </a:cubicBezTo>
                  <a:cubicBezTo>
                    <a:pt x="4340067" y="522446"/>
                    <a:pt x="4337209" y="561499"/>
                    <a:pt x="4305776" y="570071"/>
                  </a:cubicBezTo>
                  <a:cubicBezTo>
                    <a:pt x="4292442" y="573881"/>
                    <a:pt x="4271486" y="595789"/>
                    <a:pt x="4258151" y="617696"/>
                  </a:cubicBezTo>
                  <a:cubicBezTo>
                    <a:pt x="4232434" y="663416"/>
                    <a:pt x="4218147" y="659606"/>
                    <a:pt x="4136231" y="582454"/>
                  </a:cubicBezTo>
                  <a:cubicBezTo>
                    <a:pt x="4080034" y="529114"/>
                    <a:pt x="4086701" y="444341"/>
                    <a:pt x="4149566" y="405289"/>
                  </a:cubicBezTo>
                  <a:cubicBezTo>
                    <a:pt x="4174331" y="391954"/>
                    <a:pt x="4195286" y="384334"/>
                    <a:pt x="4214336" y="383381"/>
                  </a:cubicBezTo>
                  <a:lnTo>
                    <a:pt x="4214336" y="383381"/>
                  </a:lnTo>
                  <a:lnTo>
                    <a:pt x="4214336" y="383381"/>
                  </a:lnTo>
                  <a:close/>
                  <a:moveTo>
                    <a:pt x="4336257" y="583406"/>
                  </a:moveTo>
                  <a:cubicBezTo>
                    <a:pt x="4341019" y="583406"/>
                    <a:pt x="4345782" y="583406"/>
                    <a:pt x="4350544" y="584359"/>
                  </a:cubicBezTo>
                  <a:cubicBezTo>
                    <a:pt x="4395311" y="588169"/>
                    <a:pt x="4401979" y="595789"/>
                    <a:pt x="4425792" y="664369"/>
                  </a:cubicBezTo>
                  <a:cubicBezTo>
                    <a:pt x="4454367" y="747236"/>
                    <a:pt x="4447699" y="751999"/>
                    <a:pt x="4367689" y="711994"/>
                  </a:cubicBezTo>
                  <a:cubicBezTo>
                    <a:pt x="4316254" y="686276"/>
                    <a:pt x="4301967" y="633889"/>
                    <a:pt x="4349592" y="646271"/>
                  </a:cubicBezTo>
                  <a:cubicBezTo>
                    <a:pt x="4363879" y="650081"/>
                    <a:pt x="4375309" y="665321"/>
                    <a:pt x="4372451" y="678656"/>
                  </a:cubicBezTo>
                  <a:cubicBezTo>
                    <a:pt x="4369594" y="691991"/>
                    <a:pt x="4374357" y="703421"/>
                    <a:pt x="4381976" y="704374"/>
                  </a:cubicBezTo>
                  <a:cubicBezTo>
                    <a:pt x="4409599" y="706279"/>
                    <a:pt x="4399122" y="648176"/>
                    <a:pt x="4369594" y="636746"/>
                  </a:cubicBezTo>
                  <a:cubicBezTo>
                    <a:pt x="4329589" y="621506"/>
                    <a:pt x="4307682" y="633889"/>
                    <a:pt x="4303872" y="672941"/>
                  </a:cubicBezTo>
                  <a:cubicBezTo>
                    <a:pt x="4301967" y="693896"/>
                    <a:pt x="4296251" y="699611"/>
                    <a:pt x="4286726" y="688181"/>
                  </a:cubicBezTo>
                  <a:cubicBezTo>
                    <a:pt x="4279107" y="679609"/>
                    <a:pt x="4278154" y="651986"/>
                    <a:pt x="4285774" y="626269"/>
                  </a:cubicBezTo>
                  <a:cubicBezTo>
                    <a:pt x="4297204" y="591979"/>
                    <a:pt x="4305776" y="582454"/>
                    <a:pt x="4336257" y="583406"/>
                  </a:cubicBezTo>
                  <a:close/>
                  <a:moveTo>
                    <a:pt x="4444842" y="607219"/>
                  </a:moveTo>
                  <a:cubicBezTo>
                    <a:pt x="4457224" y="607219"/>
                    <a:pt x="4478179" y="611981"/>
                    <a:pt x="4511517" y="621506"/>
                  </a:cubicBezTo>
                  <a:cubicBezTo>
                    <a:pt x="4548664" y="631031"/>
                    <a:pt x="4557236" y="640556"/>
                    <a:pt x="4548664" y="659606"/>
                  </a:cubicBezTo>
                  <a:cubicBezTo>
                    <a:pt x="4542949" y="672941"/>
                    <a:pt x="4546759" y="691991"/>
                    <a:pt x="4558189" y="702469"/>
                  </a:cubicBezTo>
                  <a:cubicBezTo>
                    <a:pt x="4586764" y="729139"/>
                    <a:pt x="4635342" y="712946"/>
                    <a:pt x="4628674" y="679609"/>
                  </a:cubicBezTo>
                  <a:cubicBezTo>
                    <a:pt x="4624864" y="657701"/>
                    <a:pt x="4631531" y="653891"/>
                    <a:pt x="4683919" y="660559"/>
                  </a:cubicBezTo>
                  <a:cubicBezTo>
                    <a:pt x="4682967" y="681514"/>
                    <a:pt x="4687729" y="661511"/>
                    <a:pt x="4689634" y="661511"/>
                  </a:cubicBezTo>
                  <a:cubicBezTo>
                    <a:pt x="4692492" y="661511"/>
                    <a:pt x="4695349" y="662464"/>
                    <a:pt x="4699159" y="663416"/>
                  </a:cubicBezTo>
                  <a:cubicBezTo>
                    <a:pt x="4759167" y="671989"/>
                    <a:pt x="4780122" y="681514"/>
                    <a:pt x="4803934" y="714851"/>
                  </a:cubicBezTo>
                  <a:cubicBezTo>
                    <a:pt x="4820127" y="737711"/>
                    <a:pt x="4841081" y="752951"/>
                    <a:pt x="4850606" y="748189"/>
                  </a:cubicBezTo>
                  <a:cubicBezTo>
                    <a:pt x="4860131" y="743426"/>
                    <a:pt x="4872514" y="750094"/>
                    <a:pt x="4879181" y="761524"/>
                  </a:cubicBezTo>
                  <a:cubicBezTo>
                    <a:pt x="4898231" y="794861"/>
                    <a:pt x="4891564" y="810101"/>
                    <a:pt x="4867752" y="788194"/>
                  </a:cubicBezTo>
                  <a:cubicBezTo>
                    <a:pt x="4852511" y="773906"/>
                    <a:pt x="4845844" y="772954"/>
                    <a:pt x="4844892" y="784384"/>
                  </a:cubicBezTo>
                  <a:cubicBezTo>
                    <a:pt x="4787742" y="807244"/>
                    <a:pt x="4706779" y="786289"/>
                    <a:pt x="4660106" y="776764"/>
                  </a:cubicBezTo>
                  <a:cubicBezTo>
                    <a:pt x="4642009" y="773906"/>
                    <a:pt x="4622959" y="772954"/>
                    <a:pt x="4606767" y="768191"/>
                  </a:cubicBezTo>
                  <a:cubicBezTo>
                    <a:pt x="4550569" y="752951"/>
                    <a:pt x="4508659" y="711994"/>
                    <a:pt x="4510564" y="675799"/>
                  </a:cubicBezTo>
                  <a:cubicBezTo>
                    <a:pt x="4511517" y="666274"/>
                    <a:pt x="4504849" y="653891"/>
                    <a:pt x="4497229" y="648176"/>
                  </a:cubicBezTo>
                  <a:cubicBezTo>
                    <a:pt x="4487704" y="641509"/>
                    <a:pt x="4485799" y="651034"/>
                    <a:pt x="4494372" y="677704"/>
                  </a:cubicBezTo>
                  <a:cubicBezTo>
                    <a:pt x="4509611" y="726281"/>
                    <a:pt x="4508659" y="731044"/>
                    <a:pt x="4491514" y="729139"/>
                  </a:cubicBezTo>
                  <a:cubicBezTo>
                    <a:pt x="4483894" y="728186"/>
                    <a:pt x="4465797" y="700564"/>
                    <a:pt x="4450557" y="666274"/>
                  </a:cubicBezTo>
                  <a:cubicBezTo>
                    <a:pt x="4429601" y="624364"/>
                    <a:pt x="4424839" y="608171"/>
                    <a:pt x="4444842" y="607219"/>
                  </a:cubicBezTo>
                  <a:lnTo>
                    <a:pt x="4444842" y="607219"/>
                  </a:lnTo>
                  <a:close/>
                  <a:moveTo>
                    <a:pt x="4661059" y="774859"/>
                  </a:moveTo>
                  <a:cubicBezTo>
                    <a:pt x="4662964" y="774859"/>
                    <a:pt x="4669631" y="775811"/>
                    <a:pt x="4671536" y="775811"/>
                  </a:cubicBezTo>
                  <a:cubicBezTo>
                    <a:pt x="4695349" y="749141"/>
                    <a:pt x="4700111" y="686276"/>
                    <a:pt x="4694397" y="660559"/>
                  </a:cubicBezTo>
                  <a:cubicBezTo>
                    <a:pt x="4692492" y="660559"/>
                    <a:pt x="4685824" y="659606"/>
                    <a:pt x="4683919" y="659606"/>
                  </a:cubicBezTo>
                  <a:cubicBezTo>
                    <a:pt x="4682967" y="667226"/>
                    <a:pt x="4681061" y="677704"/>
                    <a:pt x="4681061" y="677704"/>
                  </a:cubicBezTo>
                  <a:cubicBezTo>
                    <a:pt x="4680109" y="688181"/>
                    <a:pt x="4675347" y="701516"/>
                    <a:pt x="4670584" y="727234"/>
                  </a:cubicBezTo>
                  <a:cubicBezTo>
                    <a:pt x="4666774" y="750094"/>
                    <a:pt x="4661059" y="764381"/>
                    <a:pt x="4661059" y="774859"/>
                  </a:cubicBezTo>
                  <a:lnTo>
                    <a:pt x="4661059" y="774859"/>
                  </a:lnTo>
                  <a:close/>
                  <a:moveTo>
                    <a:pt x="4585811" y="650081"/>
                  </a:moveTo>
                  <a:cubicBezTo>
                    <a:pt x="4593431" y="650081"/>
                    <a:pt x="4601052" y="653891"/>
                    <a:pt x="4608672" y="661511"/>
                  </a:cubicBezTo>
                  <a:cubicBezTo>
                    <a:pt x="4620102" y="673894"/>
                    <a:pt x="4620102" y="683419"/>
                    <a:pt x="4607719" y="693896"/>
                  </a:cubicBezTo>
                  <a:cubicBezTo>
                    <a:pt x="4595336" y="703421"/>
                    <a:pt x="4584859" y="700564"/>
                    <a:pt x="4573429" y="685324"/>
                  </a:cubicBezTo>
                  <a:cubicBezTo>
                    <a:pt x="4557236" y="665321"/>
                    <a:pt x="4568667" y="649129"/>
                    <a:pt x="4585811" y="650081"/>
                  </a:cubicBezTo>
                  <a:close/>
                  <a:moveTo>
                    <a:pt x="4822031" y="679609"/>
                  </a:moveTo>
                  <a:cubicBezTo>
                    <a:pt x="4830604" y="680561"/>
                    <a:pt x="4841081" y="691991"/>
                    <a:pt x="4844892" y="704374"/>
                  </a:cubicBezTo>
                  <a:cubicBezTo>
                    <a:pt x="4856322" y="739616"/>
                    <a:pt x="4840129" y="742474"/>
                    <a:pt x="4822031" y="709136"/>
                  </a:cubicBezTo>
                  <a:cubicBezTo>
                    <a:pt x="4811554" y="690086"/>
                    <a:pt x="4811554" y="678656"/>
                    <a:pt x="4822031" y="679609"/>
                  </a:cubicBezTo>
                  <a:close/>
                  <a:moveTo>
                    <a:pt x="5031581" y="711994"/>
                  </a:moveTo>
                  <a:cubicBezTo>
                    <a:pt x="5027772" y="711994"/>
                    <a:pt x="5022056" y="718661"/>
                    <a:pt x="5014436" y="731996"/>
                  </a:cubicBezTo>
                  <a:cubicBezTo>
                    <a:pt x="5008722" y="743426"/>
                    <a:pt x="5010627" y="753904"/>
                    <a:pt x="5018247" y="753904"/>
                  </a:cubicBezTo>
                  <a:cubicBezTo>
                    <a:pt x="5026819" y="754856"/>
                    <a:pt x="5034439" y="745331"/>
                    <a:pt x="5035392" y="732949"/>
                  </a:cubicBezTo>
                  <a:cubicBezTo>
                    <a:pt x="5037297" y="719614"/>
                    <a:pt x="5035392" y="711994"/>
                    <a:pt x="5031581" y="7119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659F4D09-4730-4F0A-8004-2312772CFBB6}"/>
              </a:ext>
            </a:extLst>
          </p:cNvPr>
          <p:cNvSpPr/>
          <p:nvPr/>
        </p:nvSpPr>
        <p:spPr>
          <a:xfrm>
            <a:off x="1429011" y="1333267"/>
            <a:ext cx="2974429" cy="873859"/>
          </a:xfrm>
          <a:custGeom>
            <a:avLst/>
            <a:gdLst>
              <a:gd name="connsiteX0" fmla="*/ 1034100 w 2158756"/>
              <a:gd name="connsiteY0" fmla="*/ 514074 h 634222"/>
              <a:gd name="connsiteX1" fmla="*/ 1028366 w 2158756"/>
              <a:gd name="connsiteY1" fmla="*/ 526974 h 634222"/>
              <a:gd name="connsiteX2" fmla="*/ 1061810 w 2158756"/>
              <a:gd name="connsiteY2" fmla="*/ 547995 h 634222"/>
              <a:gd name="connsiteX3" fmla="*/ 1034100 w 2158756"/>
              <a:gd name="connsiteY3" fmla="*/ 514074 h 634222"/>
              <a:gd name="connsiteX4" fmla="*/ 1963828 w 2158756"/>
              <a:gd name="connsiteY4" fmla="*/ 506908 h 634222"/>
              <a:gd name="connsiteX5" fmla="*/ 1990105 w 2158756"/>
              <a:gd name="connsiteY5" fmla="*/ 552773 h 634222"/>
              <a:gd name="connsiteX6" fmla="*/ 1963828 w 2158756"/>
              <a:gd name="connsiteY6" fmla="*/ 506908 h 634222"/>
              <a:gd name="connsiteX7" fmla="*/ 2025460 w 2158756"/>
              <a:gd name="connsiteY7" fmla="*/ 355934 h 634222"/>
              <a:gd name="connsiteX8" fmla="*/ 1982461 w 2158756"/>
              <a:gd name="connsiteY8" fmla="*/ 501652 h 634222"/>
              <a:gd name="connsiteX9" fmla="*/ 2008260 w 2158756"/>
              <a:gd name="connsiteY9" fmla="*/ 537485 h 634222"/>
              <a:gd name="connsiteX10" fmla="*/ 2035493 w 2158756"/>
              <a:gd name="connsiteY10" fmla="*/ 502130 h 634222"/>
              <a:gd name="connsiteX11" fmla="*/ 2025460 w 2158756"/>
              <a:gd name="connsiteY11" fmla="*/ 355934 h 634222"/>
              <a:gd name="connsiteX12" fmla="*/ 1093820 w 2158756"/>
              <a:gd name="connsiteY12" fmla="*/ 354979 h 634222"/>
              <a:gd name="connsiteX13" fmla="*/ 1062288 w 2158756"/>
              <a:gd name="connsiteY13" fmla="*/ 414221 h 634222"/>
              <a:gd name="connsiteX14" fmla="*/ 1055121 w 2158756"/>
              <a:gd name="connsiteY14" fmla="*/ 511685 h 634222"/>
              <a:gd name="connsiteX15" fmla="*/ 1079487 w 2158756"/>
              <a:gd name="connsiteY15" fmla="*/ 538440 h 634222"/>
              <a:gd name="connsiteX16" fmla="*/ 1102420 w 2158756"/>
              <a:gd name="connsiteY16" fmla="*/ 514074 h 634222"/>
              <a:gd name="connsiteX17" fmla="*/ 1109586 w 2158756"/>
              <a:gd name="connsiteY17" fmla="*/ 486364 h 634222"/>
              <a:gd name="connsiteX18" fmla="*/ 1093820 w 2158756"/>
              <a:gd name="connsiteY18" fmla="*/ 354979 h 634222"/>
              <a:gd name="connsiteX19" fmla="*/ 1311621 w 2158756"/>
              <a:gd name="connsiteY19" fmla="*/ 313354 h 634222"/>
              <a:gd name="connsiteX20" fmla="*/ 1303081 w 2158756"/>
              <a:gd name="connsiteY20" fmla="*/ 322969 h 634222"/>
              <a:gd name="connsiteX21" fmla="*/ 1281104 w 2158756"/>
              <a:gd name="connsiteY21" fmla="*/ 385078 h 634222"/>
              <a:gd name="connsiteX22" fmla="*/ 1324102 w 2158756"/>
              <a:gd name="connsiteY22" fmla="*/ 334435 h 634222"/>
              <a:gd name="connsiteX23" fmla="*/ 1324102 w 2158756"/>
              <a:gd name="connsiteY23" fmla="*/ 313413 h 634222"/>
              <a:gd name="connsiteX24" fmla="*/ 1311621 w 2158756"/>
              <a:gd name="connsiteY24" fmla="*/ 313354 h 634222"/>
              <a:gd name="connsiteX25" fmla="*/ 1002567 w 2158756"/>
              <a:gd name="connsiteY25" fmla="*/ 239837 h 634222"/>
              <a:gd name="connsiteX26" fmla="*/ 1027889 w 2158756"/>
              <a:gd name="connsiteY26" fmla="*/ 261814 h 634222"/>
              <a:gd name="connsiteX27" fmla="*/ 998745 w 2158756"/>
              <a:gd name="connsiteY27" fmla="*/ 295258 h 634222"/>
              <a:gd name="connsiteX28" fmla="*/ 971990 w 2158756"/>
              <a:gd name="connsiteY28" fmla="*/ 270892 h 634222"/>
              <a:gd name="connsiteX29" fmla="*/ 1002567 w 2158756"/>
              <a:gd name="connsiteY29" fmla="*/ 239837 h 634222"/>
              <a:gd name="connsiteX30" fmla="*/ 1388601 w 2158756"/>
              <a:gd name="connsiteY30" fmla="*/ 171040 h 634222"/>
              <a:gd name="connsiteX31" fmla="*/ 1371401 w 2158756"/>
              <a:gd name="connsiteY31" fmla="*/ 182984 h 634222"/>
              <a:gd name="connsiteX32" fmla="*/ 1327924 w 2158756"/>
              <a:gd name="connsiteY32" fmla="*/ 265637 h 634222"/>
              <a:gd name="connsiteX33" fmla="*/ 1329358 w 2158756"/>
              <a:gd name="connsiteY33" fmla="*/ 290481 h 634222"/>
              <a:gd name="connsiteX34" fmla="*/ 1354679 w 2158756"/>
              <a:gd name="connsiteY34" fmla="*/ 281881 h 634222"/>
              <a:gd name="connsiteX35" fmla="*/ 1394811 w 2158756"/>
              <a:gd name="connsiteY35" fmla="*/ 191106 h 634222"/>
              <a:gd name="connsiteX36" fmla="*/ 1388601 w 2158756"/>
              <a:gd name="connsiteY36" fmla="*/ 171040 h 634222"/>
              <a:gd name="connsiteX37" fmla="*/ 391030 w 2158756"/>
              <a:gd name="connsiteY37" fmla="*/ 40610 h 634222"/>
              <a:gd name="connsiteX38" fmla="*/ 130649 w 2158756"/>
              <a:gd name="connsiteY38" fmla="*/ 187284 h 634222"/>
              <a:gd name="connsiteX39" fmla="*/ 133993 w 2158756"/>
              <a:gd name="connsiteY39" fmla="*/ 225982 h 634222"/>
              <a:gd name="connsiteX40" fmla="*/ 335609 w 2158756"/>
              <a:gd name="connsiteY40" fmla="*/ 326313 h 634222"/>
              <a:gd name="connsiteX41" fmla="*/ 475594 w 2158756"/>
              <a:gd name="connsiteY41" fmla="*/ 276148 h 634222"/>
              <a:gd name="connsiteX42" fmla="*/ 520026 w 2158756"/>
              <a:gd name="connsiteY42" fmla="*/ 121352 h 634222"/>
              <a:gd name="connsiteX43" fmla="*/ 391030 w 2158756"/>
              <a:gd name="connsiteY43" fmla="*/ 40610 h 634222"/>
              <a:gd name="connsiteX44" fmla="*/ 87172 w 2158756"/>
              <a:gd name="connsiteY44" fmla="*/ 0 h 634222"/>
              <a:gd name="connsiteX45" fmla="*/ 95772 w 2158756"/>
              <a:gd name="connsiteY45" fmla="*/ 23888 h 634222"/>
              <a:gd name="connsiteX46" fmla="*/ 96727 w 2158756"/>
              <a:gd name="connsiteY46" fmla="*/ 85042 h 634222"/>
              <a:gd name="connsiteX47" fmla="*/ 107716 w 2158756"/>
              <a:gd name="connsiteY47" fmla="*/ 126130 h 634222"/>
              <a:gd name="connsiteX48" fmla="*/ 138293 w 2158756"/>
              <a:gd name="connsiteY48" fmla="*/ 102242 h 634222"/>
              <a:gd name="connsiteX49" fmla="*/ 436895 w 2158756"/>
              <a:gd name="connsiteY49" fmla="*/ 19588 h 634222"/>
              <a:gd name="connsiteX50" fmla="*/ 557769 w 2158756"/>
              <a:gd name="connsiteY50" fmla="*/ 127085 h 634222"/>
              <a:gd name="connsiteX51" fmla="*/ 497571 w 2158756"/>
              <a:gd name="connsiteY51" fmla="*/ 288570 h 634222"/>
              <a:gd name="connsiteX52" fmla="*/ 122049 w 2158756"/>
              <a:gd name="connsiteY52" fmla="*/ 247482 h 634222"/>
              <a:gd name="connsiteX53" fmla="*/ 91950 w 2158756"/>
              <a:gd name="connsiteY53" fmla="*/ 249393 h 634222"/>
              <a:gd name="connsiteX54" fmla="*/ 50384 w 2158756"/>
              <a:gd name="connsiteY54" fmla="*/ 469642 h 634222"/>
              <a:gd name="connsiteX55" fmla="*/ 202791 w 2158756"/>
              <a:gd name="connsiteY55" fmla="*/ 607238 h 634222"/>
              <a:gd name="connsiteX56" fmla="*/ 492316 w 2158756"/>
              <a:gd name="connsiteY56" fmla="*/ 444321 h 634222"/>
              <a:gd name="connsiteX57" fmla="*/ 626567 w 2158756"/>
              <a:gd name="connsiteY57" fmla="*/ 179162 h 634222"/>
              <a:gd name="connsiteX58" fmla="*/ 663355 w 2158756"/>
              <a:gd name="connsiteY58" fmla="*/ 135685 h 634222"/>
              <a:gd name="connsiteX59" fmla="*/ 693932 w 2158756"/>
              <a:gd name="connsiteY59" fmla="*/ 137596 h 634222"/>
              <a:gd name="connsiteX60" fmla="*/ 687721 w 2158756"/>
              <a:gd name="connsiteY60" fmla="*/ 162918 h 634222"/>
              <a:gd name="connsiteX61" fmla="*/ 562069 w 2158756"/>
              <a:gd name="connsiteY61" fmla="*/ 388900 h 634222"/>
              <a:gd name="connsiteX62" fmla="*/ 550125 w 2158756"/>
              <a:gd name="connsiteY62" fmla="*/ 427121 h 634222"/>
              <a:gd name="connsiteX63" fmla="*/ 585957 w 2158756"/>
              <a:gd name="connsiteY63" fmla="*/ 394155 h 634222"/>
              <a:gd name="connsiteX64" fmla="*/ 685332 w 2158756"/>
              <a:gd name="connsiteY64" fmla="*/ 334435 h 634222"/>
              <a:gd name="connsiteX65" fmla="*/ 706354 w 2158756"/>
              <a:gd name="connsiteY65" fmla="*/ 334435 h 634222"/>
              <a:gd name="connsiteX66" fmla="*/ 702054 w 2158756"/>
              <a:gd name="connsiteY66" fmla="*/ 354979 h 634222"/>
              <a:gd name="connsiteX67" fmla="*/ 651411 w 2158756"/>
              <a:gd name="connsiteY67" fmla="*/ 456265 h 634222"/>
              <a:gd name="connsiteX68" fmla="*/ 631823 w 2158756"/>
              <a:gd name="connsiteY68" fmla="*/ 510730 h 634222"/>
              <a:gd name="connsiteX69" fmla="*/ 639467 w 2158756"/>
              <a:gd name="connsiteY69" fmla="*/ 545129 h 634222"/>
              <a:gd name="connsiteX70" fmla="*/ 671955 w 2158756"/>
              <a:gd name="connsiteY70" fmla="*/ 530318 h 634222"/>
              <a:gd name="connsiteX71" fmla="*/ 696799 w 2158756"/>
              <a:gd name="connsiteY71" fmla="*/ 496397 h 634222"/>
              <a:gd name="connsiteX72" fmla="*/ 784229 w 2158756"/>
              <a:gd name="connsiteY72" fmla="*/ 285225 h 634222"/>
              <a:gd name="connsiteX73" fmla="*/ 804295 w 2158756"/>
              <a:gd name="connsiteY73" fmla="*/ 247960 h 634222"/>
              <a:gd name="connsiteX74" fmla="*/ 826272 w 2158756"/>
              <a:gd name="connsiteY74" fmla="*/ 257993 h 634222"/>
              <a:gd name="connsiteX75" fmla="*/ 824362 w 2158756"/>
              <a:gd name="connsiteY75" fmla="*/ 306725 h 634222"/>
              <a:gd name="connsiteX76" fmla="*/ 806684 w 2158756"/>
              <a:gd name="connsiteY76" fmla="*/ 333002 h 634222"/>
              <a:gd name="connsiteX77" fmla="*/ 861627 w 2158756"/>
              <a:gd name="connsiteY77" fmla="*/ 337301 h 634222"/>
              <a:gd name="connsiteX78" fmla="*/ 884560 w 2158756"/>
              <a:gd name="connsiteY78" fmla="*/ 370745 h 634222"/>
              <a:gd name="connsiteX79" fmla="*/ 833439 w 2158756"/>
              <a:gd name="connsiteY79" fmla="*/ 482064 h 634222"/>
              <a:gd name="connsiteX80" fmla="*/ 832483 w 2158756"/>
              <a:gd name="connsiteY80" fmla="*/ 537007 h 634222"/>
              <a:gd name="connsiteX81" fmla="*/ 877393 w 2158756"/>
              <a:gd name="connsiteY81" fmla="*/ 504519 h 634222"/>
              <a:gd name="connsiteX82" fmla="*/ 948102 w 2158756"/>
              <a:gd name="connsiteY82" fmla="*/ 343035 h 634222"/>
              <a:gd name="connsiteX83" fmla="*/ 984412 w 2158756"/>
              <a:gd name="connsiteY83" fmla="*/ 325835 h 634222"/>
              <a:gd name="connsiteX84" fmla="*/ 993490 w 2158756"/>
              <a:gd name="connsiteY84" fmla="*/ 353068 h 634222"/>
              <a:gd name="connsiteX85" fmla="*/ 943325 w 2158756"/>
              <a:gd name="connsiteY85" fmla="*/ 472031 h 634222"/>
              <a:gd name="connsiteX86" fmla="*/ 935203 w 2158756"/>
              <a:gd name="connsiteY86" fmla="*/ 493053 h 634222"/>
              <a:gd name="connsiteX87" fmla="*/ 941891 w 2158756"/>
              <a:gd name="connsiteY87" fmla="*/ 541307 h 634222"/>
              <a:gd name="connsiteX88" fmla="*/ 990623 w 2158756"/>
              <a:gd name="connsiteY88" fmla="*/ 514074 h 634222"/>
              <a:gd name="connsiteX89" fmla="*/ 1094298 w 2158756"/>
              <a:gd name="connsiteY89" fmla="*/ 325835 h 634222"/>
              <a:gd name="connsiteX90" fmla="*/ 1175996 w 2158756"/>
              <a:gd name="connsiteY90" fmla="*/ 294303 h 634222"/>
              <a:gd name="connsiteX91" fmla="*/ 1127742 w 2158756"/>
              <a:gd name="connsiteY91" fmla="*/ 316758 h 634222"/>
              <a:gd name="connsiteX92" fmla="*/ 1130130 w 2158756"/>
              <a:gd name="connsiteY92" fmla="*/ 386033 h 634222"/>
              <a:gd name="connsiteX93" fmla="*/ 1147330 w 2158756"/>
              <a:gd name="connsiteY93" fmla="*/ 428077 h 634222"/>
              <a:gd name="connsiteX94" fmla="*/ 1113886 w 2158756"/>
              <a:gd name="connsiteY94" fmla="*/ 545129 h 634222"/>
              <a:gd name="connsiteX95" fmla="*/ 1161185 w 2158756"/>
              <a:gd name="connsiteY95" fmla="*/ 528407 h 634222"/>
              <a:gd name="connsiteX96" fmla="*/ 1219950 w 2158756"/>
              <a:gd name="connsiteY96" fmla="*/ 429032 h 634222"/>
              <a:gd name="connsiteX97" fmla="*/ 1246227 w 2158756"/>
              <a:gd name="connsiteY97" fmla="*/ 352590 h 634222"/>
              <a:gd name="connsiteX98" fmla="*/ 1227116 w 2158756"/>
              <a:gd name="connsiteY98" fmla="*/ 307680 h 634222"/>
              <a:gd name="connsiteX99" fmla="*/ 1229983 w 2158756"/>
              <a:gd name="connsiteY99" fmla="*/ 297647 h 634222"/>
              <a:gd name="connsiteX100" fmla="*/ 1296870 w 2158756"/>
              <a:gd name="connsiteY100" fmla="*/ 238882 h 634222"/>
              <a:gd name="connsiteX101" fmla="*/ 1349424 w 2158756"/>
              <a:gd name="connsiteY101" fmla="*/ 157662 h 634222"/>
              <a:gd name="connsiteX102" fmla="*/ 1397678 w 2158756"/>
              <a:gd name="connsiteY102" fmla="*/ 141418 h 634222"/>
              <a:gd name="connsiteX103" fmla="*/ 1409622 w 2158756"/>
              <a:gd name="connsiteY103" fmla="*/ 193494 h 634222"/>
              <a:gd name="connsiteX104" fmla="*/ 1383823 w 2158756"/>
              <a:gd name="connsiteY104" fmla="*/ 256082 h 634222"/>
              <a:gd name="connsiteX105" fmla="*/ 1397200 w 2158756"/>
              <a:gd name="connsiteY105" fmla="*/ 296692 h 634222"/>
              <a:gd name="connsiteX106" fmla="*/ 1394811 w 2158756"/>
              <a:gd name="connsiteY106" fmla="*/ 305291 h 634222"/>
              <a:gd name="connsiteX107" fmla="*/ 1324102 w 2158756"/>
              <a:gd name="connsiteY107" fmla="*/ 357368 h 634222"/>
              <a:gd name="connsiteX108" fmla="*/ 1293048 w 2158756"/>
              <a:gd name="connsiteY108" fmla="*/ 394633 h 634222"/>
              <a:gd name="connsiteX109" fmla="*/ 1246705 w 2158756"/>
              <a:gd name="connsiteY109" fmla="*/ 504519 h 634222"/>
              <a:gd name="connsiteX110" fmla="*/ 1259127 w 2158756"/>
              <a:gd name="connsiteY110" fmla="*/ 538440 h 634222"/>
              <a:gd name="connsiteX111" fmla="*/ 1294481 w 2158756"/>
              <a:gd name="connsiteY111" fmla="*/ 530318 h 634222"/>
              <a:gd name="connsiteX112" fmla="*/ 1362801 w 2158756"/>
              <a:gd name="connsiteY112" fmla="*/ 433332 h 634222"/>
              <a:gd name="connsiteX113" fmla="*/ 1405800 w 2158756"/>
              <a:gd name="connsiteY113" fmla="*/ 353545 h 634222"/>
              <a:gd name="connsiteX114" fmla="*/ 1430166 w 2158756"/>
              <a:gd name="connsiteY114" fmla="*/ 328224 h 634222"/>
              <a:gd name="connsiteX115" fmla="*/ 1460743 w 2158756"/>
              <a:gd name="connsiteY115" fmla="*/ 328702 h 634222"/>
              <a:gd name="connsiteX116" fmla="*/ 1452621 w 2158756"/>
              <a:gd name="connsiteY116" fmla="*/ 352590 h 634222"/>
              <a:gd name="connsiteX117" fmla="*/ 1415833 w 2158756"/>
              <a:gd name="connsiteY117" fmla="*/ 426643 h 634222"/>
              <a:gd name="connsiteX118" fmla="*/ 1482720 w 2158756"/>
              <a:gd name="connsiteY118" fmla="*/ 367401 h 634222"/>
              <a:gd name="connsiteX119" fmla="*/ 1499919 w 2158756"/>
              <a:gd name="connsiteY119" fmla="*/ 352590 h 634222"/>
              <a:gd name="connsiteX120" fmla="*/ 1557251 w 2158756"/>
              <a:gd name="connsiteY120" fmla="*/ 335868 h 634222"/>
              <a:gd name="connsiteX121" fmla="*/ 1550563 w 2158756"/>
              <a:gd name="connsiteY121" fmla="*/ 390333 h 634222"/>
              <a:gd name="connsiteX122" fmla="*/ 1535752 w 2158756"/>
              <a:gd name="connsiteY122" fmla="*/ 429510 h 634222"/>
              <a:gd name="connsiteX123" fmla="*/ 1580662 w 2158756"/>
              <a:gd name="connsiteY123" fmla="*/ 389378 h 634222"/>
              <a:gd name="connsiteX124" fmla="*/ 1665703 w 2158756"/>
              <a:gd name="connsiteY124" fmla="*/ 336824 h 634222"/>
              <a:gd name="connsiteX125" fmla="*/ 1690069 w 2158756"/>
              <a:gd name="connsiteY125" fmla="*/ 334435 h 634222"/>
              <a:gd name="connsiteX126" fmla="*/ 1685770 w 2158756"/>
              <a:gd name="connsiteY126" fmla="*/ 360234 h 634222"/>
              <a:gd name="connsiteX127" fmla="*/ 1621749 w 2158756"/>
              <a:gd name="connsiteY127" fmla="*/ 501175 h 634222"/>
              <a:gd name="connsiteX128" fmla="*/ 1626527 w 2158756"/>
              <a:gd name="connsiteY128" fmla="*/ 541785 h 634222"/>
              <a:gd name="connsiteX129" fmla="*/ 1664748 w 2158756"/>
              <a:gd name="connsiteY129" fmla="*/ 524585 h 634222"/>
              <a:gd name="connsiteX130" fmla="*/ 1716824 w 2158756"/>
              <a:gd name="connsiteY130" fmla="*/ 436199 h 634222"/>
              <a:gd name="connsiteX131" fmla="*/ 1839132 w 2158756"/>
              <a:gd name="connsiteY131" fmla="*/ 315324 h 634222"/>
              <a:gd name="connsiteX132" fmla="*/ 1908407 w 2158756"/>
              <a:gd name="connsiteY132" fmla="*/ 319624 h 634222"/>
              <a:gd name="connsiteX133" fmla="*/ 1928474 w 2158756"/>
              <a:gd name="connsiteY133" fmla="*/ 349723 h 634222"/>
              <a:gd name="connsiteX134" fmla="*/ 1816677 w 2158756"/>
              <a:gd name="connsiteY134" fmla="*/ 369312 h 634222"/>
              <a:gd name="connsiteX135" fmla="*/ 1739757 w 2158756"/>
              <a:gd name="connsiteY135" fmla="*/ 491619 h 634222"/>
              <a:gd name="connsiteX136" fmla="*/ 1746923 w 2158756"/>
              <a:gd name="connsiteY136" fmla="*/ 538440 h 634222"/>
              <a:gd name="connsiteX137" fmla="*/ 1788966 w 2158756"/>
              <a:gd name="connsiteY137" fmla="*/ 522196 h 634222"/>
              <a:gd name="connsiteX138" fmla="*/ 1865887 w 2158756"/>
              <a:gd name="connsiteY138" fmla="*/ 407055 h 634222"/>
              <a:gd name="connsiteX139" fmla="*/ 1906974 w 2158756"/>
              <a:gd name="connsiteY139" fmla="*/ 369789 h 634222"/>
              <a:gd name="connsiteX140" fmla="*/ 1928474 w 2158756"/>
              <a:gd name="connsiteY140" fmla="*/ 374089 h 634222"/>
              <a:gd name="connsiteX141" fmla="*/ 1924651 w 2158756"/>
              <a:gd name="connsiteY141" fmla="*/ 394633 h 634222"/>
              <a:gd name="connsiteX142" fmla="*/ 1879742 w 2158756"/>
              <a:gd name="connsiteY142" fmla="*/ 491141 h 634222"/>
              <a:gd name="connsiteX143" fmla="*/ 1874964 w 2158756"/>
              <a:gd name="connsiteY143" fmla="*/ 526018 h 634222"/>
              <a:gd name="connsiteX144" fmla="*/ 1896463 w 2158756"/>
              <a:gd name="connsiteY144" fmla="*/ 537962 h 634222"/>
              <a:gd name="connsiteX145" fmla="*/ 1917007 w 2158756"/>
              <a:gd name="connsiteY145" fmla="*/ 517896 h 634222"/>
              <a:gd name="connsiteX146" fmla="*/ 2008260 w 2158756"/>
              <a:gd name="connsiteY146" fmla="*/ 355934 h 634222"/>
              <a:gd name="connsiteX147" fmla="*/ 2044092 w 2158756"/>
              <a:gd name="connsiteY147" fmla="*/ 299080 h 634222"/>
              <a:gd name="connsiteX148" fmla="*/ 2104769 w 2158756"/>
              <a:gd name="connsiteY148" fmla="*/ 291914 h 634222"/>
              <a:gd name="connsiteX149" fmla="*/ 2056037 w 2158756"/>
              <a:gd name="connsiteY149" fmla="*/ 376000 h 634222"/>
              <a:gd name="connsiteX150" fmla="*/ 2068458 w 2158756"/>
              <a:gd name="connsiteY150" fmla="*/ 405622 h 634222"/>
              <a:gd name="connsiteX151" fmla="*/ 2045048 w 2158756"/>
              <a:gd name="connsiteY151" fmla="*/ 548951 h 634222"/>
              <a:gd name="connsiteX152" fmla="*/ 2113846 w 2158756"/>
              <a:gd name="connsiteY152" fmla="*/ 500697 h 634222"/>
              <a:gd name="connsiteX153" fmla="*/ 2158756 w 2158756"/>
              <a:gd name="connsiteY153" fmla="*/ 427599 h 634222"/>
              <a:gd name="connsiteX154" fmla="*/ 2119101 w 2158756"/>
              <a:gd name="connsiteY154" fmla="*/ 516941 h 634222"/>
              <a:gd name="connsiteX155" fmla="*/ 2053170 w 2158756"/>
              <a:gd name="connsiteY155" fmla="*/ 560895 h 634222"/>
              <a:gd name="connsiteX156" fmla="*/ 2002049 w 2158756"/>
              <a:gd name="connsiteY156" fmla="*/ 563762 h 634222"/>
              <a:gd name="connsiteX157" fmla="*/ 1963828 w 2158756"/>
              <a:gd name="connsiteY157" fmla="*/ 562806 h 634222"/>
              <a:gd name="connsiteX158" fmla="*/ 1905541 w 2158756"/>
              <a:gd name="connsiteY158" fmla="*/ 548951 h 634222"/>
              <a:gd name="connsiteX159" fmla="*/ 1866842 w 2158756"/>
              <a:gd name="connsiteY159" fmla="*/ 563762 h 634222"/>
              <a:gd name="connsiteX160" fmla="*/ 1832921 w 2158756"/>
              <a:gd name="connsiteY160" fmla="*/ 488275 h 634222"/>
              <a:gd name="connsiteX161" fmla="*/ 1798044 w 2158756"/>
              <a:gd name="connsiteY161" fmla="*/ 529363 h 634222"/>
              <a:gd name="connsiteX162" fmla="*/ 1695803 w 2158756"/>
              <a:gd name="connsiteY162" fmla="*/ 512163 h 634222"/>
              <a:gd name="connsiteX163" fmla="*/ 1658537 w 2158756"/>
              <a:gd name="connsiteY163" fmla="*/ 546084 h 634222"/>
              <a:gd name="connsiteX164" fmla="*/ 1593083 w 2158756"/>
              <a:gd name="connsiteY164" fmla="*/ 555640 h 634222"/>
              <a:gd name="connsiteX165" fmla="*/ 1576362 w 2158756"/>
              <a:gd name="connsiteY165" fmla="*/ 494964 h 634222"/>
              <a:gd name="connsiteX166" fmla="*/ 1616494 w 2158756"/>
              <a:gd name="connsiteY166" fmla="*/ 410877 h 634222"/>
              <a:gd name="connsiteX167" fmla="*/ 1620316 w 2158756"/>
              <a:gd name="connsiteY167" fmla="*/ 386989 h 634222"/>
              <a:gd name="connsiteX168" fmla="*/ 1594517 w 2158756"/>
              <a:gd name="connsiteY168" fmla="*/ 390811 h 634222"/>
              <a:gd name="connsiteX169" fmla="*/ 1480331 w 2158756"/>
              <a:gd name="connsiteY169" fmla="*/ 533662 h 634222"/>
              <a:gd name="connsiteX170" fmla="*/ 1461221 w 2158756"/>
              <a:gd name="connsiteY170" fmla="*/ 555162 h 634222"/>
              <a:gd name="connsiteX171" fmla="*/ 1447843 w 2158756"/>
              <a:gd name="connsiteY171" fmla="*/ 522674 h 634222"/>
              <a:gd name="connsiteX172" fmla="*/ 1482242 w 2158756"/>
              <a:gd name="connsiteY172" fmla="*/ 429032 h 634222"/>
              <a:gd name="connsiteX173" fmla="*/ 1492753 w 2158756"/>
              <a:gd name="connsiteY173" fmla="*/ 401800 h 634222"/>
              <a:gd name="connsiteX174" fmla="*/ 1491320 w 2158756"/>
              <a:gd name="connsiteY174" fmla="*/ 386989 h 634222"/>
              <a:gd name="connsiteX175" fmla="*/ 1474120 w 2158756"/>
              <a:gd name="connsiteY175" fmla="*/ 389378 h 634222"/>
              <a:gd name="connsiteX176" fmla="*/ 1416789 w 2158756"/>
              <a:gd name="connsiteY176" fmla="*/ 446232 h 634222"/>
              <a:gd name="connsiteX177" fmla="*/ 1356590 w 2158756"/>
              <a:gd name="connsiteY177" fmla="*/ 537962 h 634222"/>
              <a:gd name="connsiteX178" fmla="*/ 1306425 w 2158756"/>
              <a:gd name="connsiteY178" fmla="*/ 549429 h 634222"/>
              <a:gd name="connsiteX179" fmla="*/ 1298781 w 2158756"/>
              <a:gd name="connsiteY179" fmla="*/ 547995 h 634222"/>
              <a:gd name="connsiteX180" fmla="*/ 1199406 w 2158756"/>
              <a:gd name="connsiteY180" fmla="*/ 502608 h 634222"/>
              <a:gd name="connsiteX181" fmla="*/ 1068499 w 2158756"/>
              <a:gd name="connsiteY181" fmla="*/ 562806 h 634222"/>
              <a:gd name="connsiteX182" fmla="*/ 1011167 w 2158756"/>
              <a:gd name="connsiteY182" fmla="*/ 546562 h 634222"/>
              <a:gd name="connsiteX183" fmla="*/ 978679 w 2158756"/>
              <a:gd name="connsiteY183" fmla="*/ 546084 h 634222"/>
              <a:gd name="connsiteX184" fmla="*/ 896981 w 2158756"/>
              <a:gd name="connsiteY184" fmla="*/ 528885 h 634222"/>
              <a:gd name="connsiteX185" fmla="*/ 875482 w 2158756"/>
              <a:gd name="connsiteY185" fmla="*/ 525063 h 634222"/>
              <a:gd name="connsiteX186" fmla="*/ 859716 w 2158756"/>
              <a:gd name="connsiteY186" fmla="*/ 541307 h 634222"/>
              <a:gd name="connsiteX187" fmla="*/ 801907 w 2158756"/>
              <a:gd name="connsiteY187" fmla="*/ 556595 h 634222"/>
              <a:gd name="connsiteX188" fmla="*/ 780885 w 2158756"/>
              <a:gd name="connsiteY188" fmla="*/ 499741 h 634222"/>
              <a:gd name="connsiteX189" fmla="*/ 819584 w 2158756"/>
              <a:gd name="connsiteY189" fmla="*/ 411355 h 634222"/>
              <a:gd name="connsiteX190" fmla="*/ 817195 w 2158756"/>
              <a:gd name="connsiteY190" fmla="*/ 362145 h 634222"/>
              <a:gd name="connsiteX191" fmla="*/ 766552 w 2158756"/>
              <a:gd name="connsiteY191" fmla="*/ 387467 h 634222"/>
              <a:gd name="connsiteX192" fmla="*/ 695843 w 2158756"/>
              <a:gd name="connsiteY192" fmla="*/ 521718 h 634222"/>
              <a:gd name="connsiteX193" fmla="*/ 608412 w 2158756"/>
              <a:gd name="connsiteY193" fmla="*/ 557551 h 634222"/>
              <a:gd name="connsiteX194" fmla="*/ 600290 w 2158756"/>
              <a:gd name="connsiteY194" fmla="*/ 464387 h 634222"/>
              <a:gd name="connsiteX195" fmla="*/ 626567 w 2158756"/>
              <a:gd name="connsiteY195" fmla="*/ 416133 h 634222"/>
              <a:gd name="connsiteX196" fmla="*/ 632301 w 2158756"/>
              <a:gd name="connsiteY196" fmla="*/ 387467 h 634222"/>
              <a:gd name="connsiteX197" fmla="*/ 601246 w 2158756"/>
              <a:gd name="connsiteY197" fmla="*/ 396066 h 634222"/>
              <a:gd name="connsiteX198" fmla="*/ 525759 w 2158756"/>
              <a:gd name="connsiteY198" fmla="*/ 479675 h 634222"/>
              <a:gd name="connsiteX199" fmla="*/ 494705 w 2158756"/>
              <a:gd name="connsiteY199" fmla="*/ 532707 h 634222"/>
              <a:gd name="connsiteX200" fmla="*/ 437851 w 2158756"/>
              <a:gd name="connsiteY200" fmla="*/ 559940 h 634222"/>
              <a:gd name="connsiteX201" fmla="*/ 404407 w 2158756"/>
              <a:gd name="connsiteY201" fmla="*/ 574272 h 634222"/>
              <a:gd name="connsiteX202" fmla="*/ 128737 w 2158756"/>
              <a:gd name="connsiteY202" fmla="*/ 614882 h 634222"/>
              <a:gd name="connsiteX203" fmla="*/ 219 w 2158756"/>
              <a:gd name="connsiteY203" fmla="*/ 407533 h 634222"/>
              <a:gd name="connsiteX204" fmla="*/ 69017 w 2158756"/>
              <a:gd name="connsiteY204" fmla="*/ 191583 h 634222"/>
              <a:gd name="connsiteX205" fmla="*/ 80483 w 2158756"/>
              <a:gd name="connsiteY205" fmla="*/ 133774 h 634222"/>
              <a:gd name="connsiteX206" fmla="*/ 87172 w 2158756"/>
              <a:gd name="connsiteY206" fmla="*/ 0 h 634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</a:cxnLst>
            <a:rect l="l" t="t" r="r" b="b"/>
            <a:pathLst>
              <a:path w="2158756" h="634222">
                <a:moveTo>
                  <a:pt x="1034100" y="514074"/>
                </a:moveTo>
                <a:cubicBezTo>
                  <a:pt x="1029800" y="513119"/>
                  <a:pt x="1027411" y="521718"/>
                  <a:pt x="1028366" y="526974"/>
                </a:cubicBezTo>
                <a:cubicBezTo>
                  <a:pt x="1030755" y="542262"/>
                  <a:pt x="1038400" y="551340"/>
                  <a:pt x="1061810" y="547995"/>
                </a:cubicBezTo>
                <a:cubicBezTo>
                  <a:pt x="1048433" y="535574"/>
                  <a:pt x="1051299" y="517896"/>
                  <a:pt x="1034100" y="514074"/>
                </a:cubicBezTo>
                <a:close/>
                <a:moveTo>
                  <a:pt x="1963828" y="506908"/>
                </a:moveTo>
                <a:cubicBezTo>
                  <a:pt x="1954273" y="532707"/>
                  <a:pt x="1959051" y="546562"/>
                  <a:pt x="1990105" y="552773"/>
                </a:cubicBezTo>
                <a:cubicBezTo>
                  <a:pt x="1981028" y="533662"/>
                  <a:pt x="1976728" y="519807"/>
                  <a:pt x="1963828" y="506908"/>
                </a:cubicBezTo>
                <a:close/>
                <a:moveTo>
                  <a:pt x="2025460" y="355934"/>
                </a:moveTo>
                <a:cubicBezTo>
                  <a:pt x="2006349" y="403233"/>
                  <a:pt x="1957617" y="440976"/>
                  <a:pt x="1982461" y="501652"/>
                </a:cubicBezTo>
                <a:cubicBezTo>
                  <a:pt x="1988672" y="516463"/>
                  <a:pt x="1988672" y="537485"/>
                  <a:pt x="2008260" y="537485"/>
                </a:cubicBezTo>
                <a:cubicBezTo>
                  <a:pt x="2026893" y="537485"/>
                  <a:pt x="2031670" y="517418"/>
                  <a:pt x="2035493" y="502130"/>
                </a:cubicBezTo>
                <a:cubicBezTo>
                  <a:pt x="2047437" y="452920"/>
                  <a:pt x="2034537" y="405144"/>
                  <a:pt x="2025460" y="355934"/>
                </a:cubicBezTo>
                <a:close/>
                <a:moveTo>
                  <a:pt x="1093820" y="354979"/>
                </a:moveTo>
                <a:cubicBezTo>
                  <a:pt x="1083309" y="374567"/>
                  <a:pt x="1075188" y="396544"/>
                  <a:pt x="1062288" y="414221"/>
                </a:cubicBezTo>
                <a:cubicBezTo>
                  <a:pt x="1038877" y="446232"/>
                  <a:pt x="1045566" y="478720"/>
                  <a:pt x="1055121" y="511685"/>
                </a:cubicBezTo>
                <a:cubicBezTo>
                  <a:pt x="1058944" y="524107"/>
                  <a:pt x="1064199" y="538440"/>
                  <a:pt x="1079487" y="538440"/>
                </a:cubicBezTo>
                <a:cubicBezTo>
                  <a:pt x="1093343" y="538440"/>
                  <a:pt x="1098120" y="525063"/>
                  <a:pt x="1102420" y="514074"/>
                </a:cubicBezTo>
                <a:cubicBezTo>
                  <a:pt x="1105764" y="505474"/>
                  <a:pt x="1108631" y="495919"/>
                  <a:pt x="1109586" y="486364"/>
                </a:cubicBezTo>
                <a:cubicBezTo>
                  <a:pt x="1114364" y="442410"/>
                  <a:pt x="1103853" y="399411"/>
                  <a:pt x="1093820" y="354979"/>
                </a:cubicBezTo>
                <a:close/>
                <a:moveTo>
                  <a:pt x="1311621" y="313354"/>
                </a:moveTo>
                <a:cubicBezTo>
                  <a:pt x="1307978" y="315205"/>
                  <a:pt x="1304992" y="318669"/>
                  <a:pt x="1303081" y="322969"/>
                </a:cubicBezTo>
                <a:cubicBezTo>
                  <a:pt x="1294481" y="341124"/>
                  <a:pt x="1284448" y="358323"/>
                  <a:pt x="1281104" y="385078"/>
                </a:cubicBezTo>
                <a:cubicBezTo>
                  <a:pt x="1302125" y="367878"/>
                  <a:pt x="1313114" y="351157"/>
                  <a:pt x="1324102" y="334435"/>
                </a:cubicBezTo>
                <a:cubicBezTo>
                  <a:pt x="1328402" y="327746"/>
                  <a:pt x="1337002" y="319146"/>
                  <a:pt x="1324102" y="313413"/>
                </a:cubicBezTo>
                <a:cubicBezTo>
                  <a:pt x="1319564" y="311263"/>
                  <a:pt x="1315264" y="311502"/>
                  <a:pt x="1311621" y="313354"/>
                </a:cubicBezTo>
                <a:close/>
                <a:moveTo>
                  <a:pt x="1002567" y="239837"/>
                </a:moveTo>
                <a:cubicBezTo>
                  <a:pt x="1017378" y="238882"/>
                  <a:pt x="1028366" y="246048"/>
                  <a:pt x="1027889" y="261814"/>
                </a:cubicBezTo>
                <a:cubicBezTo>
                  <a:pt x="1028366" y="281880"/>
                  <a:pt x="1014989" y="291436"/>
                  <a:pt x="998745" y="295258"/>
                </a:cubicBezTo>
                <a:cubicBezTo>
                  <a:pt x="980590" y="294302"/>
                  <a:pt x="971035" y="285703"/>
                  <a:pt x="971990" y="270892"/>
                </a:cubicBezTo>
                <a:cubicBezTo>
                  <a:pt x="972946" y="253215"/>
                  <a:pt x="983934" y="241271"/>
                  <a:pt x="1002567" y="239837"/>
                </a:cubicBezTo>
                <a:close/>
                <a:moveTo>
                  <a:pt x="1388601" y="171040"/>
                </a:moveTo>
                <a:cubicBezTo>
                  <a:pt x="1379523" y="168173"/>
                  <a:pt x="1375701" y="177250"/>
                  <a:pt x="1371401" y="182984"/>
                </a:cubicBezTo>
                <a:cubicBezTo>
                  <a:pt x="1352291" y="208305"/>
                  <a:pt x="1340824" y="236971"/>
                  <a:pt x="1327924" y="265637"/>
                </a:cubicBezTo>
                <a:cubicBezTo>
                  <a:pt x="1324102" y="273759"/>
                  <a:pt x="1315503" y="284270"/>
                  <a:pt x="1329358" y="290481"/>
                </a:cubicBezTo>
                <a:cubicBezTo>
                  <a:pt x="1339391" y="295258"/>
                  <a:pt x="1348946" y="290958"/>
                  <a:pt x="1354679" y="281881"/>
                </a:cubicBezTo>
                <a:cubicBezTo>
                  <a:pt x="1372834" y="253693"/>
                  <a:pt x="1387167" y="223594"/>
                  <a:pt x="1394811" y="191106"/>
                </a:cubicBezTo>
                <a:cubicBezTo>
                  <a:pt x="1394334" y="183461"/>
                  <a:pt x="1398156" y="173906"/>
                  <a:pt x="1388601" y="171040"/>
                </a:cubicBezTo>
                <a:close/>
                <a:moveTo>
                  <a:pt x="391030" y="40610"/>
                </a:moveTo>
                <a:cubicBezTo>
                  <a:pt x="273978" y="34399"/>
                  <a:pt x="195624" y="99375"/>
                  <a:pt x="130649" y="187284"/>
                </a:cubicBezTo>
                <a:cubicBezTo>
                  <a:pt x="119660" y="201616"/>
                  <a:pt x="127304" y="213561"/>
                  <a:pt x="133993" y="225982"/>
                </a:cubicBezTo>
                <a:cubicBezTo>
                  <a:pt x="175558" y="300036"/>
                  <a:pt x="242445" y="325835"/>
                  <a:pt x="335609" y="326313"/>
                </a:cubicBezTo>
                <a:cubicBezTo>
                  <a:pt x="390074" y="327268"/>
                  <a:pt x="436895" y="311980"/>
                  <a:pt x="475594" y="276148"/>
                </a:cubicBezTo>
                <a:cubicBezTo>
                  <a:pt x="522415" y="232671"/>
                  <a:pt x="541047" y="171995"/>
                  <a:pt x="520026" y="121352"/>
                </a:cubicBezTo>
                <a:cubicBezTo>
                  <a:pt x="496615" y="64976"/>
                  <a:pt x="447884" y="43477"/>
                  <a:pt x="391030" y="40610"/>
                </a:cubicBezTo>
                <a:close/>
                <a:moveTo>
                  <a:pt x="87172" y="0"/>
                </a:moveTo>
                <a:cubicBezTo>
                  <a:pt x="101027" y="6689"/>
                  <a:pt x="95772" y="16244"/>
                  <a:pt x="95772" y="23888"/>
                </a:cubicBezTo>
                <a:cubicBezTo>
                  <a:pt x="96727" y="43954"/>
                  <a:pt x="95294" y="64498"/>
                  <a:pt x="96727" y="85042"/>
                </a:cubicBezTo>
                <a:cubicBezTo>
                  <a:pt x="97683" y="99375"/>
                  <a:pt x="93861" y="120397"/>
                  <a:pt x="107716" y="126130"/>
                </a:cubicBezTo>
                <a:cubicBezTo>
                  <a:pt x="120616" y="131385"/>
                  <a:pt x="128737" y="111319"/>
                  <a:pt x="138293" y="102242"/>
                </a:cubicBezTo>
                <a:cubicBezTo>
                  <a:pt x="223335" y="21977"/>
                  <a:pt x="323665" y="-4778"/>
                  <a:pt x="436895" y="19588"/>
                </a:cubicBezTo>
                <a:cubicBezTo>
                  <a:pt x="497093" y="32010"/>
                  <a:pt x="543436" y="64020"/>
                  <a:pt x="557769" y="127085"/>
                </a:cubicBezTo>
                <a:cubicBezTo>
                  <a:pt x="572102" y="192539"/>
                  <a:pt x="545825" y="246049"/>
                  <a:pt x="497571" y="288570"/>
                </a:cubicBezTo>
                <a:cubicBezTo>
                  <a:pt x="400107" y="375523"/>
                  <a:pt x="192280" y="362623"/>
                  <a:pt x="122049" y="247482"/>
                </a:cubicBezTo>
                <a:cubicBezTo>
                  <a:pt x="110105" y="227416"/>
                  <a:pt x="100549" y="228371"/>
                  <a:pt x="91950" y="249393"/>
                </a:cubicBezTo>
                <a:cubicBezTo>
                  <a:pt x="62806" y="320102"/>
                  <a:pt x="43218" y="392244"/>
                  <a:pt x="50384" y="469642"/>
                </a:cubicBezTo>
                <a:cubicBezTo>
                  <a:pt x="58028" y="551340"/>
                  <a:pt x="113449" y="603416"/>
                  <a:pt x="202791" y="607238"/>
                </a:cubicBezTo>
                <a:cubicBezTo>
                  <a:pt x="332265" y="612971"/>
                  <a:pt x="433551" y="567584"/>
                  <a:pt x="492316" y="444321"/>
                </a:cubicBezTo>
                <a:cubicBezTo>
                  <a:pt x="534837" y="354979"/>
                  <a:pt x="581180" y="267548"/>
                  <a:pt x="626567" y="179162"/>
                </a:cubicBezTo>
                <a:cubicBezTo>
                  <a:pt x="635645" y="162440"/>
                  <a:pt x="644245" y="144285"/>
                  <a:pt x="663355" y="135685"/>
                </a:cubicBezTo>
                <a:cubicBezTo>
                  <a:pt x="673388" y="131385"/>
                  <a:pt x="685810" y="129474"/>
                  <a:pt x="693932" y="137596"/>
                </a:cubicBezTo>
                <a:cubicBezTo>
                  <a:pt x="703487" y="147151"/>
                  <a:pt x="692499" y="155751"/>
                  <a:pt x="687721" y="162918"/>
                </a:cubicBezTo>
                <a:cubicBezTo>
                  <a:pt x="640900" y="235538"/>
                  <a:pt x="602679" y="312935"/>
                  <a:pt x="562069" y="388900"/>
                </a:cubicBezTo>
                <a:cubicBezTo>
                  <a:pt x="556336" y="399889"/>
                  <a:pt x="551081" y="411833"/>
                  <a:pt x="550125" y="427121"/>
                </a:cubicBezTo>
                <a:cubicBezTo>
                  <a:pt x="562069" y="416133"/>
                  <a:pt x="573536" y="404666"/>
                  <a:pt x="585957" y="394155"/>
                </a:cubicBezTo>
                <a:cubicBezTo>
                  <a:pt x="615579" y="368356"/>
                  <a:pt x="648544" y="347812"/>
                  <a:pt x="685332" y="334435"/>
                </a:cubicBezTo>
                <a:cubicBezTo>
                  <a:pt x="692021" y="332046"/>
                  <a:pt x="700621" y="327746"/>
                  <a:pt x="706354" y="334435"/>
                </a:cubicBezTo>
                <a:cubicBezTo>
                  <a:pt x="712565" y="341601"/>
                  <a:pt x="705398" y="348768"/>
                  <a:pt x="702054" y="354979"/>
                </a:cubicBezTo>
                <a:cubicBezTo>
                  <a:pt x="685332" y="388900"/>
                  <a:pt x="667177" y="422343"/>
                  <a:pt x="651411" y="456265"/>
                </a:cubicBezTo>
                <a:cubicBezTo>
                  <a:pt x="643289" y="473464"/>
                  <a:pt x="637556" y="492097"/>
                  <a:pt x="631823" y="510730"/>
                </a:cubicBezTo>
                <a:cubicBezTo>
                  <a:pt x="628001" y="523152"/>
                  <a:pt x="624656" y="538440"/>
                  <a:pt x="639467" y="545129"/>
                </a:cubicBezTo>
                <a:cubicBezTo>
                  <a:pt x="653322" y="551818"/>
                  <a:pt x="663833" y="540351"/>
                  <a:pt x="671955" y="530318"/>
                </a:cubicBezTo>
                <a:cubicBezTo>
                  <a:pt x="681032" y="519807"/>
                  <a:pt x="689154" y="508341"/>
                  <a:pt x="696799" y="496397"/>
                </a:cubicBezTo>
                <a:cubicBezTo>
                  <a:pt x="738364" y="430943"/>
                  <a:pt x="767508" y="360712"/>
                  <a:pt x="784229" y="285225"/>
                </a:cubicBezTo>
                <a:cubicBezTo>
                  <a:pt x="787574" y="271370"/>
                  <a:pt x="785663" y="253215"/>
                  <a:pt x="804295" y="247960"/>
                </a:cubicBezTo>
                <a:cubicBezTo>
                  <a:pt x="813373" y="245571"/>
                  <a:pt x="821495" y="249871"/>
                  <a:pt x="826272" y="257993"/>
                </a:cubicBezTo>
                <a:cubicBezTo>
                  <a:pt x="836783" y="274714"/>
                  <a:pt x="833439" y="290958"/>
                  <a:pt x="824362" y="306725"/>
                </a:cubicBezTo>
                <a:cubicBezTo>
                  <a:pt x="819584" y="314847"/>
                  <a:pt x="813851" y="322491"/>
                  <a:pt x="806684" y="333002"/>
                </a:cubicBezTo>
                <a:cubicBezTo>
                  <a:pt x="825795" y="341124"/>
                  <a:pt x="843950" y="338257"/>
                  <a:pt x="861627" y="337301"/>
                </a:cubicBezTo>
                <a:cubicBezTo>
                  <a:pt x="888382" y="335868"/>
                  <a:pt x="895071" y="347812"/>
                  <a:pt x="884560" y="370745"/>
                </a:cubicBezTo>
                <a:cubicBezTo>
                  <a:pt x="867838" y="408011"/>
                  <a:pt x="848727" y="444321"/>
                  <a:pt x="833439" y="482064"/>
                </a:cubicBezTo>
                <a:cubicBezTo>
                  <a:pt x="826272" y="499741"/>
                  <a:pt x="809551" y="525541"/>
                  <a:pt x="832483" y="537007"/>
                </a:cubicBezTo>
                <a:cubicBezTo>
                  <a:pt x="854938" y="548473"/>
                  <a:pt x="866405" y="520285"/>
                  <a:pt x="877393" y="504519"/>
                </a:cubicBezTo>
                <a:cubicBezTo>
                  <a:pt x="910837" y="455309"/>
                  <a:pt x="935681" y="401322"/>
                  <a:pt x="948102" y="343035"/>
                </a:cubicBezTo>
                <a:cubicBezTo>
                  <a:pt x="953358" y="316280"/>
                  <a:pt x="970557" y="323924"/>
                  <a:pt x="984412" y="325835"/>
                </a:cubicBezTo>
                <a:cubicBezTo>
                  <a:pt x="1002567" y="328224"/>
                  <a:pt x="998267" y="341601"/>
                  <a:pt x="993490" y="353068"/>
                </a:cubicBezTo>
                <a:cubicBezTo>
                  <a:pt x="976768" y="392722"/>
                  <a:pt x="960046" y="432377"/>
                  <a:pt x="943325" y="472031"/>
                </a:cubicBezTo>
                <a:cubicBezTo>
                  <a:pt x="940458" y="478720"/>
                  <a:pt x="937114" y="485886"/>
                  <a:pt x="935203" y="493053"/>
                </a:cubicBezTo>
                <a:cubicBezTo>
                  <a:pt x="930903" y="510252"/>
                  <a:pt x="918481" y="531751"/>
                  <a:pt x="941891" y="541307"/>
                </a:cubicBezTo>
                <a:cubicBezTo>
                  <a:pt x="964824" y="550862"/>
                  <a:pt x="980590" y="532707"/>
                  <a:pt x="990623" y="514074"/>
                </a:cubicBezTo>
                <a:cubicBezTo>
                  <a:pt x="1025022" y="451487"/>
                  <a:pt x="1064199" y="391289"/>
                  <a:pt x="1094298" y="325835"/>
                </a:cubicBezTo>
                <a:cubicBezTo>
                  <a:pt x="1113886" y="283792"/>
                  <a:pt x="1140641" y="275192"/>
                  <a:pt x="1175996" y="294303"/>
                </a:cubicBezTo>
                <a:cubicBezTo>
                  <a:pt x="1156407" y="299080"/>
                  <a:pt x="1135386" y="295736"/>
                  <a:pt x="1127742" y="316758"/>
                </a:cubicBezTo>
                <a:cubicBezTo>
                  <a:pt x="1119142" y="340168"/>
                  <a:pt x="1120575" y="363101"/>
                  <a:pt x="1130130" y="386033"/>
                </a:cubicBezTo>
                <a:cubicBezTo>
                  <a:pt x="1135863" y="400366"/>
                  <a:pt x="1141597" y="414221"/>
                  <a:pt x="1147330" y="428077"/>
                </a:cubicBezTo>
                <a:cubicBezTo>
                  <a:pt x="1166440" y="473464"/>
                  <a:pt x="1145897" y="509297"/>
                  <a:pt x="1113886" y="545129"/>
                </a:cubicBezTo>
                <a:cubicBezTo>
                  <a:pt x="1137297" y="551340"/>
                  <a:pt x="1150196" y="540351"/>
                  <a:pt x="1161185" y="528407"/>
                </a:cubicBezTo>
                <a:cubicBezTo>
                  <a:pt x="1188417" y="499741"/>
                  <a:pt x="1206573" y="465820"/>
                  <a:pt x="1219950" y="429032"/>
                </a:cubicBezTo>
                <a:cubicBezTo>
                  <a:pt x="1229505" y="403711"/>
                  <a:pt x="1237627" y="377911"/>
                  <a:pt x="1246227" y="352590"/>
                </a:cubicBezTo>
                <a:cubicBezTo>
                  <a:pt x="1253393" y="331091"/>
                  <a:pt x="1272504" y="305769"/>
                  <a:pt x="1227116" y="307680"/>
                </a:cubicBezTo>
                <a:cubicBezTo>
                  <a:pt x="1229027" y="301469"/>
                  <a:pt x="1229505" y="297647"/>
                  <a:pt x="1229983" y="297647"/>
                </a:cubicBezTo>
                <a:cubicBezTo>
                  <a:pt x="1270593" y="298603"/>
                  <a:pt x="1282537" y="268026"/>
                  <a:pt x="1296870" y="238882"/>
                </a:cubicBezTo>
                <a:cubicBezTo>
                  <a:pt x="1311203" y="209738"/>
                  <a:pt x="1326491" y="180595"/>
                  <a:pt x="1349424" y="157662"/>
                </a:cubicBezTo>
                <a:cubicBezTo>
                  <a:pt x="1362324" y="145240"/>
                  <a:pt x="1378090" y="130430"/>
                  <a:pt x="1397678" y="141418"/>
                </a:cubicBezTo>
                <a:cubicBezTo>
                  <a:pt x="1418700" y="153362"/>
                  <a:pt x="1416311" y="174384"/>
                  <a:pt x="1409622" y="193494"/>
                </a:cubicBezTo>
                <a:cubicBezTo>
                  <a:pt x="1401978" y="214516"/>
                  <a:pt x="1393378" y="235538"/>
                  <a:pt x="1383823" y="256082"/>
                </a:cubicBezTo>
                <a:cubicBezTo>
                  <a:pt x="1374268" y="275192"/>
                  <a:pt x="1364235" y="292869"/>
                  <a:pt x="1397200" y="296692"/>
                </a:cubicBezTo>
                <a:cubicBezTo>
                  <a:pt x="1395767" y="301469"/>
                  <a:pt x="1395289" y="305291"/>
                  <a:pt x="1394811" y="305291"/>
                </a:cubicBezTo>
                <a:cubicBezTo>
                  <a:pt x="1358979" y="306247"/>
                  <a:pt x="1340824" y="330135"/>
                  <a:pt x="1324102" y="357368"/>
                </a:cubicBezTo>
                <a:cubicBezTo>
                  <a:pt x="1315503" y="371223"/>
                  <a:pt x="1305470" y="384600"/>
                  <a:pt x="1293048" y="394633"/>
                </a:cubicBezTo>
                <a:cubicBezTo>
                  <a:pt x="1257215" y="423299"/>
                  <a:pt x="1253871" y="464387"/>
                  <a:pt x="1246705" y="504519"/>
                </a:cubicBezTo>
                <a:cubicBezTo>
                  <a:pt x="1244794" y="517418"/>
                  <a:pt x="1245271" y="530796"/>
                  <a:pt x="1259127" y="538440"/>
                </a:cubicBezTo>
                <a:cubicBezTo>
                  <a:pt x="1272504" y="545607"/>
                  <a:pt x="1284448" y="538440"/>
                  <a:pt x="1294481" y="530318"/>
                </a:cubicBezTo>
                <a:cubicBezTo>
                  <a:pt x="1326014" y="504519"/>
                  <a:pt x="1343691" y="468209"/>
                  <a:pt x="1362801" y="433332"/>
                </a:cubicBezTo>
                <a:cubicBezTo>
                  <a:pt x="1377612" y="406577"/>
                  <a:pt x="1390989" y="379822"/>
                  <a:pt x="1405800" y="353545"/>
                </a:cubicBezTo>
                <a:cubicBezTo>
                  <a:pt x="1411533" y="343035"/>
                  <a:pt x="1418700" y="333002"/>
                  <a:pt x="1430166" y="328224"/>
                </a:cubicBezTo>
                <a:cubicBezTo>
                  <a:pt x="1440199" y="323924"/>
                  <a:pt x="1452621" y="321057"/>
                  <a:pt x="1460743" y="328702"/>
                </a:cubicBezTo>
                <a:cubicBezTo>
                  <a:pt x="1471254" y="339213"/>
                  <a:pt x="1457399" y="345901"/>
                  <a:pt x="1452621" y="352590"/>
                </a:cubicBezTo>
                <a:cubicBezTo>
                  <a:pt x="1437810" y="375523"/>
                  <a:pt x="1422522" y="398455"/>
                  <a:pt x="1415833" y="426643"/>
                </a:cubicBezTo>
                <a:cubicBezTo>
                  <a:pt x="1438288" y="407055"/>
                  <a:pt x="1460265" y="386989"/>
                  <a:pt x="1482720" y="367401"/>
                </a:cubicBezTo>
                <a:cubicBezTo>
                  <a:pt x="1488453" y="362623"/>
                  <a:pt x="1493709" y="356890"/>
                  <a:pt x="1499919" y="352590"/>
                </a:cubicBezTo>
                <a:cubicBezTo>
                  <a:pt x="1517597" y="340646"/>
                  <a:pt x="1535752" y="320102"/>
                  <a:pt x="1557251" y="335868"/>
                </a:cubicBezTo>
                <a:cubicBezTo>
                  <a:pt x="1580662" y="353545"/>
                  <a:pt x="1556295" y="372178"/>
                  <a:pt x="1550563" y="390333"/>
                </a:cubicBezTo>
                <a:cubicBezTo>
                  <a:pt x="1546740" y="402277"/>
                  <a:pt x="1536230" y="411355"/>
                  <a:pt x="1535752" y="429510"/>
                </a:cubicBezTo>
                <a:cubicBezTo>
                  <a:pt x="1552473" y="414699"/>
                  <a:pt x="1566329" y="401322"/>
                  <a:pt x="1580662" y="389378"/>
                </a:cubicBezTo>
                <a:cubicBezTo>
                  <a:pt x="1606461" y="367878"/>
                  <a:pt x="1634649" y="349723"/>
                  <a:pt x="1665703" y="336824"/>
                </a:cubicBezTo>
                <a:cubicBezTo>
                  <a:pt x="1673826" y="333479"/>
                  <a:pt x="1682903" y="328224"/>
                  <a:pt x="1690069" y="334435"/>
                </a:cubicBezTo>
                <a:cubicBezTo>
                  <a:pt x="1700103" y="343512"/>
                  <a:pt x="1690069" y="352590"/>
                  <a:pt x="1685770" y="360234"/>
                </a:cubicBezTo>
                <a:cubicBezTo>
                  <a:pt x="1661403" y="406099"/>
                  <a:pt x="1636560" y="451487"/>
                  <a:pt x="1621749" y="501175"/>
                </a:cubicBezTo>
                <a:cubicBezTo>
                  <a:pt x="1617449" y="514552"/>
                  <a:pt x="1608849" y="532707"/>
                  <a:pt x="1626527" y="541785"/>
                </a:cubicBezTo>
                <a:cubicBezTo>
                  <a:pt x="1642771" y="549906"/>
                  <a:pt x="1654237" y="535096"/>
                  <a:pt x="1664748" y="524585"/>
                </a:cubicBezTo>
                <a:cubicBezTo>
                  <a:pt x="1689592" y="499741"/>
                  <a:pt x="1702491" y="467731"/>
                  <a:pt x="1716824" y="436199"/>
                </a:cubicBezTo>
                <a:cubicBezTo>
                  <a:pt x="1742146" y="380300"/>
                  <a:pt x="1776545" y="333479"/>
                  <a:pt x="1839132" y="315324"/>
                </a:cubicBezTo>
                <a:cubicBezTo>
                  <a:pt x="1862542" y="308636"/>
                  <a:pt x="1886430" y="307680"/>
                  <a:pt x="1908407" y="319624"/>
                </a:cubicBezTo>
                <a:cubicBezTo>
                  <a:pt x="1918918" y="325357"/>
                  <a:pt x="1929907" y="332524"/>
                  <a:pt x="1928474" y="349723"/>
                </a:cubicBezTo>
                <a:cubicBezTo>
                  <a:pt x="1876397" y="321535"/>
                  <a:pt x="1858720" y="324880"/>
                  <a:pt x="1816677" y="369312"/>
                </a:cubicBezTo>
                <a:cubicBezTo>
                  <a:pt x="1782756" y="405144"/>
                  <a:pt x="1755045" y="444798"/>
                  <a:pt x="1739757" y="491619"/>
                </a:cubicBezTo>
                <a:cubicBezTo>
                  <a:pt x="1734502" y="507385"/>
                  <a:pt x="1727335" y="527929"/>
                  <a:pt x="1746923" y="538440"/>
                </a:cubicBezTo>
                <a:cubicBezTo>
                  <a:pt x="1763645" y="547518"/>
                  <a:pt x="1777500" y="533185"/>
                  <a:pt x="1788966" y="522196"/>
                </a:cubicBezTo>
                <a:cubicBezTo>
                  <a:pt x="1823366" y="489708"/>
                  <a:pt x="1843432" y="447665"/>
                  <a:pt x="1865887" y="407055"/>
                </a:cubicBezTo>
                <a:cubicBezTo>
                  <a:pt x="1874964" y="389855"/>
                  <a:pt x="1884042" y="371700"/>
                  <a:pt x="1906974" y="369789"/>
                </a:cubicBezTo>
                <a:cubicBezTo>
                  <a:pt x="1914618" y="368834"/>
                  <a:pt x="1923218" y="367878"/>
                  <a:pt x="1928474" y="374089"/>
                </a:cubicBezTo>
                <a:cubicBezTo>
                  <a:pt x="1935162" y="381734"/>
                  <a:pt x="1927996" y="388422"/>
                  <a:pt x="1924651" y="394633"/>
                </a:cubicBezTo>
                <a:cubicBezTo>
                  <a:pt x="1907452" y="425688"/>
                  <a:pt x="1888819" y="456265"/>
                  <a:pt x="1879742" y="491141"/>
                </a:cubicBezTo>
                <a:cubicBezTo>
                  <a:pt x="1876875" y="502130"/>
                  <a:pt x="1874964" y="514552"/>
                  <a:pt x="1874964" y="526018"/>
                </a:cubicBezTo>
                <a:cubicBezTo>
                  <a:pt x="1874964" y="540829"/>
                  <a:pt x="1884042" y="545607"/>
                  <a:pt x="1896463" y="537962"/>
                </a:cubicBezTo>
                <a:cubicBezTo>
                  <a:pt x="1904108" y="532707"/>
                  <a:pt x="1912707" y="526018"/>
                  <a:pt x="1917007" y="517896"/>
                </a:cubicBezTo>
                <a:cubicBezTo>
                  <a:pt x="1945195" y="462476"/>
                  <a:pt x="1986283" y="414699"/>
                  <a:pt x="2008260" y="355934"/>
                </a:cubicBezTo>
                <a:cubicBezTo>
                  <a:pt x="2015904" y="334913"/>
                  <a:pt x="2027371" y="314847"/>
                  <a:pt x="2044092" y="299080"/>
                </a:cubicBezTo>
                <a:cubicBezTo>
                  <a:pt x="2061292" y="283314"/>
                  <a:pt x="2079447" y="277581"/>
                  <a:pt x="2104769" y="291914"/>
                </a:cubicBezTo>
                <a:cubicBezTo>
                  <a:pt x="2055559" y="303380"/>
                  <a:pt x="2040748" y="331091"/>
                  <a:pt x="2056037" y="376000"/>
                </a:cubicBezTo>
                <a:cubicBezTo>
                  <a:pt x="2059381" y="386033"/>
                  <a:pt x="2064159" y="395589"/>
                  <a:pt x="2068458" y="405622"/>
                </a:cubicBezTo>
                <a:cubicBezTo>
                  <a:pt x="2093780" y="465342"/>
                  <a:pt x="2092346" y="473942"/>
                  <a:pt x="2045048" y="548951"/>
                </a:cubicBezTo>
                <a:cubicBezTo>
                  <a:pt x="2080402" y="547518"/>
                  <a:pt x="2098557" y="526018"/>
                  <a:pt x="2113846" y="500697"/>
                </a:cubicBezTo>
                <a:cubicBezTo>
                  <a:pt x="2128657" y="476809"/>
                  <a:pt x="2142034" y="451965"/>
                  <a:pt x="2158756" y="427599"/>
                </a:cubicBezTo>
                <a:cubicBezTo>
                  <a:pt x="2155889" y="461998"/>
                  <a:pt x="2134868" y="488275"/>
                  <a:pt x="2119101" y="516941"/>
                </a:cubicBezTo>
                <a:cubicBezTo>
                  <a:pt x="2100946" y="537485"/>
                  <a:pt x="2081358" y="555162"/>
                  <a:pt x="2053170" y="560895"/>
                </a:cubicBezTo>
                <a:cubicBezTo>
                  <a:pt x="2036926" y="573317"/>
                  <a:pt x="2019726" y="574750"/>
                  <a:pt x="2002049" y="563762"/>
                </a:cubicBezTo>
                <a:cubicBezTo>
                  <a:pt x="1989150" y="563284"/>
                  <a:pt x="1976728" y="563284"/>
                  <a:pt x="1963828" y="562806"/>
                </a:cubicBezTo>
                <a:cubicBezTo>
                  <a:pt x="1941851" y="568062"/>
                  <a:pt x="1928474" y="538918"/>
                  <a:pt x="1905541" y="548951"/>
                </a:cubicBezTo>
                <a:cubicBezTo>
                  <a:pt x="1893597" y="556595"/>
                  <a:pt x="1881175" y="562328"/>
                  <a:pt x="1866842" y="563762"/>
                </a:cubicBezTo>
                <a:cubicBezTo>
                  <a:pt x="1835310" y="552773"/>
                  <a:pt x="1833398" y="525063"/>
                  <a:pt x="1832921" y="488275"/>
                </a:cubicBezTo>
                <a:cubicBezTo>
                  <a:pt x="1818110" y="505952"/>
                  <a:pt x="1808077" y="517896"/>
                  <a:pt x="1798044" y="529363"/>
                </a:cubicBezTo>
                <a:cubicBezTo>
                  <a:pt x="1755523" y="576661"/>
                  <a:pt x="1723991" y="572361"/>
                  <a:pt x="1695803" y="512163"/>
                </a:cubicBezTo>
                <a:cubicBezTo>
                  <a:pt x="1682903" y="523629"/>
                  <a:pt x="1671437" y="535574"/>
                  <a:pt x="1658537" y="546084"/>
                </a:cubicBezTo>
                <a:cubicBezTo>
                  <a:pt x="1638949" y="561851"/>
                  <a:pt x="1616494" y="570450"/>
                  <a:pt x="1593083" y="555640"/>
                </a:cubicBezTo>
                <a:cubicBezTo>
                  <a:pt x="1570628" y="541307"/>
                  <a:pt x="1571106" y="518374"/>
                  <a:pt x="1576362" y="494964"/>
                </a:cubicBezTo>
                <a:cubicBezTo>
                  <a:pt x="1583528" y="463909"/>
                  <a:pt x="1600250" y="437632"/>
                  <a:pt x="1616494" y="410877"/>
                </a:cubicBezTo>
                <a:cubicBezTo>
                  <a:pt x="1621272" y="403711"/>
                  <a:pt x="1627005" y="394633"/>
                  <a:pt x="1620316" y="386989"/>
                </a:cubicBezTo>
                <a:cubicBezTo>
                  <a:pt x="1611238" y="376956"/>
                  <a:pt x="1601683" y="385556"/>
                  <a:pt x="1594517" y="390811"/>
                </a:cubicBezTo>
                <a:cubicBezTo>
                  <a:pt x="1545307" y="429510"/>
                  <a:pt x="1509953" y="479197"/>
                  <a:pt x="1480331" y="533662"/>
                </a:cubicBezTo>
                <a:cubicBezTo>
                  <a:pt x="1476031" y="542262"/>
                  <a:pt x="1475554" y="558506"/>
                  <a:pt x="1461221" y="555162"/>
                </a:cubicBezTo>
                <a:cubicBezTo>
                  <a:pt x="1445932" y="551340"/>
                  <a:pt x="1445932" y="535574"/>
                  <a:pt x="1447843" y="522674"/>
                </a:cubicBezTo>
                <a:cubicBezTo>
                  <a:pt x="1452621" y="489230"/>
                  <a:pt x="1469820" y="460087"/>
                  <a:pt x="1482242" y="429032"/>
                </a:cubicBezTo>
                <a:cubicBezTo>
                  <a:pt x="1485586" y="419955"/>
                  <a:pt x="1490364" y="410877"/>
                  <a:pt x="1492753" y="401800"/>
                </a:cubicBezTo>
                <a:cubicBezTo>
                  <a:pt x="1494186" y="397500"/>
                  <a:pt x="1494186" y="389855"/>
                  <a:pt x="1491320" y="386989"/>
                </a:cubicBezTo>
                <a:cubicBezTo>
                  <a:pt x="1486064" y="381256"/>
                  <a:pt x="1478898" y="385556"/>
                  <a:pt x="1474120" y="389378"/>
                </a:cubicBezTo>
                <a:cubicBezTo>
                  <a:pt x="1452143" y="405622"/>
                  <a:pt x="1433510" y="424732"/>
                  <a:pt x="1416789" y="446232"/>
                </a:cubicBezTo>
                <a:cubicBezTo>
                  <a:pt x="1394334" y="474898"/>
                  <a:pt x="1374268" y="505952"/>
                  <a:pt x="1356590" y="537962"/>
                </a:cubicBezTo>
                <a:cubicBezTo>
                  <a:pt x="1341780" y="565195"/>
                  <a:pt x="1334613" y="566150"/>
                  <a:pt x="1306425" y="549429"/>
                </a:cubicBezTo>
                <a:cubicBezTo>
                  <a:pt x="1303559" y="547518"/>
                  <a:pt x="1302125" y="547518"/>
                  <a:pt x="1298781" y="547995"/>
                </a:cubicBezTo>
                <a:cubicBezTo>
                  <a:pt x="1227594" y="558984"/>
                  <a:pt x="1227594" y="558984"/>
                  <a:pt x="1199406" y="502608"/>
                </a:cubicBezTo>
                <a:cubicBezTo>
                  <a:pt x="1170262" y="556117"/>
                  <a:pt x="1120097" y="561373"/>
                  <a:pt x="1068499" y="562806"/>
                </a:cubicBezTo>
                <a:cubicBezTo>
                  <a:pt x="1046999" y="563762"/>
                  <a:pt x="1025978" y="562806"/>
                  <a:pt x="1011167" y="546562"/>
                </a:cubicBezTo>
                <a:cubicBezTo>
                  <a:pt x="998745" y="533185"/>
                  <a:pt x="990623" y="537962"/>
                  <a:pt x="978679" y="546084"/>
                </a:cubicBezTo>
                <a:cubicBezTo>
                  <a:pt x="940458" y="571406"/>
                  <a:pt x="920870" y="567106"/>
                  <a:pt x="896981" y="528885"/>
                </a:cubicBezTo>
                <a:cubicBezTo>
                  <a:pt x="889815" y="517418"/>
                  <a:pt x="884560" y="515030"/>
                  <a:pt x="875482" y="525063"/>
                </a:cubicBezTo>
                <a:cubicBezTo>
                  <a:pt x="870227" y="530796"/>
                  <a:pt x="864972" y="536051"/>
                  <a:pt x="859716" y="541307"/>
                </a:cubicBezTo>
                <a:cubicBezTo>
                  <a:pt x="842994" y="557073"/>
                  <a:pt x="824839" y="569495"/>
                  <a:pt x="801907" y="556595"/>
                </a:cubicBezTo>
                <a:cubicBezTo>
                  <a:pt x="779452" y="544173"/>
                  <a:pt x="778018" y="521718"/>
                  <a:pt x="780885" y="499741"/>
                </a:cubicBezTo>
                <a:cubicBezTo>
                  <a:pt x="785185" y="466776"/>
                  <a:pt x="805251" y="440021"/>
                  <a:pt x="819584" y="411355"/>
                </a:cubicBezTo>
                <a:cubicBezTo>
                  <a:pt x="827706" y="395111"/>
                  <a:pt x="844905" y="376956"/>
                  <a:pt x="817195" y="362145"/>
                </a:cubicBezTo>
                <a:cubicBezTo>
                  <a:pt x="793785" y="349723"/>
                  <a:pt x="778496" y="356890"/>
                  <a:pt x="766552" y="387467"/>
                </a:cubicBezTo>
                <a:cubicBezTo>
                  <a:pt x="747441" y="434765"/>
                  <a:pt x="727375" y="481108"/>
                  <a:pt x="695843" y="521718"/>
                </a:cubicBezTo>
                <a:cubicBezTo>
                  <a:pt x="666222" y="559462"/>
                  <a:pt x="634689" y="572361"/>
                  <a:pt x="608412" y="557551"/>
                </a:cubicBezTo>
                <a:cubicBezTo>
                  <a:pt x="582613" y="543218"/>
                  <a:pt x="579269" y="511208"/>
                  <a:pt x="600290" y="464387"/>
                </a:cubicBezTo>
                <a:cubicBezTo>
                  <a:pt x="607934" y="447665"/>
                  <a:pt x="617968" y="432377"/>
                  <a:pt x="626567" y="416133"/>
                </a:cubicBezTo>
                <a:cubicBezTo>
                  <a:pt x="631345" y="407055"/>
                  <a:pt x="642811" y="396544"/>
                  <a:pt x="632301" y="387467"/>
                </a:cubicBezTo>
                <a:cubicBezTo>
                  <a:pt x="620834" y="377434"/>
                  <a:pt x="610323" y="389378"/>
                  <a:pt x="601246" y="396066"/>
                </a:cubicBezTo>
                <a:cubicBezTo>
                  <a:pt x="570191" y="418521"/>
                  <a:pt x="546781" y="448143"/>
                  <a:pt x="525759" y="479675"/>
                </a:cubicBezTo>
                <a:cubicBezTo>
                  <a:pt x="514770" y="496875"/>
                  <a:pt x="503782" y="514552"/>
                  <a:pt x="494705" y="532707"/>
                </a:cubicBezTo>
                <a:cubicBezTo>
                  <a:pt x="482761" y="557073"/>
                  <a:pt x="465561" y="569495"/>
                  <a:pt x="437851" y="559940"/>
                </a:cubicBezTo>
                <a:cubicBezTo>
                  <a:pt x="421607" y="554206"/>
                  <a:pt x="414440" y="567584"/>
                  <a:pt x="404407" y="574272"/>
                </a:cubicBezTo>
                <a:cubicBezTo>
                  <a:pt x="318887" y="633037"/>
                  <a:pt x="227635" y="652626"/>
                  <a:pt x="128737" y="614882"/>
                </a:cubicBezTo>
                <a:cubicBezTo>
                  <a:pt x="42740" y="582394"/>
                  <a:pt x="-3603" y="504997"/>
                  <a:pt x="219" y="407533"/>
                </a:cubicBezTo>
                <a:cubicBezTo>
                  <a:pt x="3563" y="329179"/>
                  <a:pt x="25063" y="256559"/>
                  <a:pt x="69017" y="191583"/>
                </a:cubicBezTo>
                <a:cubicBezTo>
                  <a:pt x="81917" y="172951"/>
                  <a:pt x="84305" y="155273"/>
                  <a:pt x="80483" y="133774"/>
                </a:cubicBezTo>
                <a:cubicBezTo>
                  <a:pt x="72839" y="89342"/>
                  <a:pt x="70928" y="44910"/>
                  <a:pt x="87172" y="0"/>
                </a:cubicBezTo>
                <a:close/>
              </a:path>
            </a:pathLst>
          </a:custGeom>
          <a:solidFill>
            <a:schemeClr val="accent1"/>
          </a:solidFill>
          <a:ln w="477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37E5448E-5472-4ACD-A072-9708726A6F48}"/>
              </a:ext>
            </a:extLst>
          </p:cNvPr>
          <p:cNvSpPr/>
          <p:nvPr/>
        </p:nvSpPr>
        <p:spPr>
          <a:xfrm>
            <a:off x="727924" y="502932"/>
            <a:ext cx="1977214" cy="873859"/>
          </a:xfrm>
          <a:custGeom>
            <a:avLst/>
            <a:gdLst>
              <a:gd name="connsiteX0" fmla="*/ 1573724 w 1798750"/>
              <a:gd name="connsiteY0" fmla="*/ 634488 h 794984"/>
              <a:gd name="connsiteX1" fmla="*/ 1429439 w 1798750"/>
              <a:gd name="connsiteY1" fmla="*/ 673186 h 794984"/>
              <a:gd name="connsiteX2" fmla="*/ 1383096 w 1798750"/>
              <a:gd name="connsiteY2" fmla="*/ 712363 h 794984"/>
              <a:gd name="connsiteX3" fmla="*/ 1372108 w 1798750"/>
              <a:gd name="connsiteY3" fmla="*/ 768739 h 794984"/>
              <a:gd name="connsiteX4" fmla="*/ 1427528 w 1798750"/>
              <a:gd name="connsiteY4" fmla="*/ 777339 h 794984"/>
              <a:gd name="connsiteX5" fmla="*/ 1573724 w 1798750"/>
              <a:gd name="connsiteY5" fmla="*/ 634488 h 794984"/>
              <a:gd name="connsiteX6" fmla="*/ 1097393 w 1798750"/>
              <a:gd name="connsiteY6" fmla="*/ 341499 h 794984"/>
              <a:gd name="connsiteX7" fmla="*/ 1086405 w 1798750"/>
              <a:gd name="connsiteY7" fmla="*/ 347829 h 794984"/>
              <a:gd name="connsiteX8" fmla="*/ 1015696 w 1798750"/>
              <a:gd name="connsiteY8" fmla="*/ 434304 h 794984"/>
              <a:gd name="connsiteX9" fmla="*/ 1021907 w 1798750"/>
              <a:gd name="connsiteY9" fmla="*/ 450071 h 794984"/>
              <a:gd name="connsiteX10" fmla="*/ 1115548 w 1798750"/>
              <a:gd name="connsiteY10" fmla="*/ 363595 h 794984"/>
              <a:gd name="connsiteX11" fmla="*/ 1109815 w 1798750"/>
              <a:gd name="connsiteY11" fmla="*/ 343051 h 794984"/>
              <a:gd name="connsiteX12" fmla="*/ 1097393 w 1798750"/>
              <a:gd name="connsiteY12" fmla="*/ 341499 h 794984"/>
              <a:gd name="connsiteX13" fmla="*/ 1406447 w 1798750"/>
              <a:gd name="connsiteY13" fmla="*/ 259443 h 794984"/>
              <a:gd name="connsiteX14" fmla="*/ 1416062 w 1798750"/>
              <a:gd name="connsiteY14" fmla="*/ 268043 h 794984"/>
              <a:gd name="connsiteX15" fmla="*/ 1414151 w 1798750"/>
              <a:gd name="connsiteY15" fmla="*/ 316774 h 794984"/>
              <a:gd name="connsiteX16" fmla="*/ 1395518 w 1798750"/>
              <a:gd name="connsiteY16" fmla="*/ 344963 h 794984"/>
              <a:gd name="connsiteX17" fmla="*/ 1444728 w 1798750"/>
              <a:gd name="connsiteY17" fmla="*/ 348785 h 794984"/>
              <a:gd name="connsiteX18" fmla="*/ 1470527 w 1798750"/>
              <a:gd name="connsiteY18" fmla="*/ 390350 h 794984"/>
              <a:gd name="connsiteX19" fmla="*/ 1425139 w 1798750"/>
              <a:gd name="connsiteY19" fmla="*/ 490203 h 794984"/>
              <a:gd name="connsiteX20" fmla="*/ 1422750 w 1798750"/>
              <a:gd name="connsiteY20" fmla="*/ 548012 h 794984"/>
              <a:gd name="connsiteX21" fmla="*/ 1471005 w 1798750"/>
              <a:gd name="connsiteY21" fmla="*/ 511224 h 794984"/>
              <a:gd name="connsiteX22" fmla="*/ 1547925 w 1798750"/>
              <a:gd name="connsiteY22" fmla="*/ 365506 h 794984"/>
              <a:gd name="connsiteX23" fmla="*/ 1620067 w 1798750"/>
              <a:gd name="connsiteY23" fmla="*/ 333496 h 794984"/>
              <a:gd name="connsiteX24" fmla="*/ 1546013 w 1798750"/>
              <a:gd name="connsiteY24" fmla="*/ 469181 h 794984"/>
              <a:gd name="connsiteX25" fmla="*/ 1527858 w 1798750"/>
              <a:gd name="connsiteY25" fmla="*/ 514091 h 794984"/>
              <a:gd name="connsiteX26" fmla="*/ 1535503 w 1798750"/>
              <a:gd name="connsiteY26" fmla="*/ 552312 h 794984"/>
              <a:gd name="connsiteX27" fmla="*/ 1571813 w 1798750"/>
              <a:gd name="connsiteY27" fmla="*/ 539890 h 794984"/>
              <a:gd name="connsiteX28" fmla="*/ 1684087 w 1798750"/>
              <a:gd name="connsiteY28" fmla="*/ 362640 h 794984"/>
              <a:gd name="connsiteX29" fmla="*/ 1748108 w 1798750"/>
              <a:gd name="connsiteY29" fmla="*/ 334452 h 794984"/>
              <a:gd name="connsiteX30" fmla="*/ 1659721 w 1798750"/>
              <a:gd name="connsiteY30" fmla="*/ 552790 h 794984"/>
              <a:gd name="connsiteX31" fmla="*/ 1658288 w 1798750"/>
              <a:gd name="connsiteY31" fmla="*/ 576678 h 794984"/>
              <a:gd name="connsiteX32" fmla="*/ 1682176 w 1798750"/>
              <a:gd name="connsiteY32" fmla="*/ 572378 h 794984"/>
              <a:gd name="connsiteX33" fmla="*/ 1767218 w 1798750"/>
              <a:gd name="connsiteY33" fmla="*/ 486381 h 794984"/>
              <a:gd name="connsiteX34" fmla="*/ 1798750 w 1798750"/>
              <a:gd name="connsiteY34" fmla="*/ 437649 h 794984"/>
              <a:gd name="connsiteX35" fmla="*/ 1699376 w 1798750"/>
              <a:gd name="connsiteY35" fmla="*/ 578111 h 794984"/>
              <a:gd name="connsiteX36" fmla="*/ 1594745 w 1798750"/>
              <a:gd name="connsiteY36" fmla="*/ 672709 h 794984"/>
              <a:gd name="connsiteX37" fmla="*/ 1491071 w 1798750"/>
              <a:gd name="connsiteY37" fmla="*/ 776861 h 794984"/>
              <a:gd name="connsiteX38" fmla="*/ 1400296 w 1798750"/>
              <a:gd name="connsiteY38" fmla="*/ 794061 h 794984"/>
              <a:gd name="connsiteX39" fmla="*/ 1355863 w 1798750"/>
              <a:gd name="connsiteY39" fmla="*/ 715707 h 794984"/>
              <a:gd name="connsiteX40" fmla="*/ 1422273 w 1798750"/>
              <a:gd name="connsiteY40" fmla="*/ 652643 h 794984"/>
              <a:gd name="connsiteX41" fmla="*/ 1557958 w 1798750"/>
              <a:gd name="connsiteY41" fmla="*/ 611555 h 794984"/>
              <a:gd name="connsiteX42" fmla="*/ 1616722 w 1798750"/>
              <a:gd name="connsiteY42" fmla="*/ 559479 h 794984"/>
              <a:gd name="connsiteX43" fmla="*/ 1645388 w 1798750"/>
              <a:gd name="connsiteY43" fmla="*/ 482081 h 794984"/>
              <a:gd name="connsiteX44" fmla="*/ 1638222 w 1798750"/>
              <a:gd name="connsiteY44" fmla="*/ 478259 h 794984"/>
              <a:gd name="connsiteX45" fmla="*/ 1617200 w 1798750"/>
              <a:gd name="connsiteY45" fmla="*/ 508358 h 794984"/>
              <a:gd name="connsiteX46" fmla="*/ 1574202 w 1798750"/>
              <a:gd name="connsiteY46" fmla="*/ 556134 h 794984"/>
              <a:gd name="connsiteX47" fmla="*/ 1483426 w 1798750"/>
              <a:gd name="connsiteY47" fmla="*/ 516958 h 794984"/>
              <a:gd name="connsiteX48" fmla="*/ 1447594 w 1798750"/>
              <a:gd name="connsiteY48" fmla="*/ 554223 h 794984"/>
              <a:gd name="connsiteX49" fmla="*/ 1392173 w 1798750"/>
              <a:gd name="connsiteY49" fmla="*/ 567123 h 794984"/>
              <a:gd name="connsiteX50" fmla="*/ 1370674 w 1798750"/>
              <a:gd name="connsiteY50" fmla="*/ 510747 h 794984"/>
              <a:gd name="connsiteX51" fmla="*/ 1414628 w 1798750"/>
              <a:gd name="connsiteY51" fmla="*/ 414238 h 794984"/>
              <a:gd name="connsiteX52" fmla="*/ 1419884 w 1798750"/>
              <a:gd name="connsiteY52" fmla="*/ 381750 h 794984"/>
              <a:gd name="connsiteX53" fmla="*/ 1385007 w 1798750"/>
              <a:gd name="connsiteY53" fmla="*/ 368373 h 794984"/>
              <a:gd name="connsiteX54" fmla="*/ 1360641 w 1798750"/>
              <a:gd name="connsiteY54" fmla="*/ 389872 h 794984"/>
              <a:gd name="connsiteX55" fmla="*/ 1311431 w 1798750"/>
              <a:gd name="connsiteY55" fmla="*/ 495458 h 794984"/>
              <a:gd name="connsiteX56" fmla="*/ 1258400 w 1798750"/>
              <a:gd name="connsiteY56" fmla="*/ 559956 h 794984"/>
              <a:gd name="connsiteX57" fmla="*/ 1210623 w 1798750"/>
              <a:gd name="connsiteY57" fmla="*/ 569034 h 794984"/>
              <a:gd name="connsiteX58" fmla="*/ 1186257 w 1798750"/>
              <a:gd name="connsiteY58" fmla="*/ 523169 h 794984"/>
              <a:gd name="connsiteX59" fmla="*/ 1207279 w 1798750"/>
              <a:gd name="connsiteY59" fmla="*/ 456282 h 794984"/>
              <a:gd name="connsiteX60" fmla="*/ 1226390 w 1798750"/>
              <a:gd name="connsiteY60" fmla="*/ 422360 h 794984"/>
              <a:gd name="connsiteX61" fmla="*/ 1222567 w 1798750"/>
              <a:gd name="connsiteY61" fmla="*/ 373628 h 794984"/>
              <a:gd name="connsiteX62" fmla="*/ 1173358 w 1798750"/>
              <a:gd name="connsiteY62" fmla="*/ 396561 h 794984"/>
              <a:gd name="connsiteX63" fmla="*/ 1124148 w 1798750"/>
              <a:gd name="connsiteY63" fmla="*/ 502147 h 794984"/>
              <a:gd name="connsiteX64" fmla="*/ 1067294 w 1798750"/>
              <a:gd name="connsiteY64" fmla="*/ 562823 h 794984"/>
              <a:gd name="connsiteX65" fmla="*/ 976041 w 1798750"/>
              <a:gd name="connsiteY65" fmla="*/ 561390 h 794984"/>
              <a:gd name="connsiteX66" fmla="*/ 952631 w 1798750"/>
              <a:gd name="connsiteY66" fmla="*/ 479692 h 794984"/>
              <a:gd name="connsiteX67" fmla="*/ 1034328 w 1798750"/>
              <a:gd name="connsiteY67" fmla="*/ 347829 h 794984"/>
              <a:gd name="connsiteX68" fmla="*/ 1052961 w 1798750"/>
              <a:gd name="connsiteY68" fmla="*/ 335407 h 794984"/>
              <a:gd name="connsiteX69" fmla="*/ 1130359 w 1798750"/>
              <a:gd name="connsiteY69" fmla="*/ 336841 h 794984"/>
              <a:gd name="connsiteX70" fmla="*/ 1113159 w 1798750"/>
              <a:gd name="connsiteY70" fmla="*/ 409461 h 794984"/>
              <a:gd name="connsiteX71" fmla="*/ 1028595 w 1798750"/>
              <a:gd name="connsiteY71" fmla="*/ 459626 h 794984"/>
              <a:gd name="connsiteX72" fmla="*/ 998496 w 1798750"/>
              <a:gd name="connsiteY72" fmla="*/ 544668 h 794984"/>
              <a:gd name="connsiteX73" fmla="*/ 1044362 w 1798750"/>
              <a:gd name="connsiteY73" fmla="*/ 557568 h 794984"/>
              <a:gd name="connsiteX74" fmla="*/ 1111726 w 1798750"/>
              <a:gd name="connsiteY74" fmla="*/ 495458 h 794984"/>
              <a:gd name="connsiteX75" fmla="*/ 1191035 w 1798750"/>
              <a:gd name="connsiteY75" fmla="*/ 291453 h 794984"/>
              <a:gd name="connsiteX76" fmla="*/ 1221134 w 1798750"/>
              <a:gd name="connsiteY76" fmla="*/ 260876 h 794984"/>
              <a:gd name="connsiteX77" fmla="*/ 1234989 w 1798750"/>
              <a:gd name="connsiteY77" fmla="*/ 308175 h 794984"/>
              <a:gd name="connsiteX78" fmla="*/ 1221612 w 1798750"/>
              <a:gd name="connsiteY78" fmla="*/ 346396 h 794984"/>
              <a:gd name="connsiteX79" fmla="*/ 1265566 w 1798750"/>
              <a:gd name="connsiteY79" fmla="*/ 348785 h 794984"/>
              <a:gd name="connsiteX80" fmla="*/ 1288499 w 1798750"/>
              <a:gd name="connsiteY80" fmla="*/ 386528 h 794984"/>
              <a:gd name="connsiteX81" fmla="*/ 1238334 w 1798750"/>
              <a:gd name="connsiteY81" fmla="*/ 494980 h 794984"/>
              <a:gd name="connsiteX82" fmla="*/ 1239767 w 1798750"/>
              <a:gd name="connsiteY82" fmla="*/ 547535 h 794984"/>
              <a:gd name="connsiteX83" fmla="*/ 1281810 w 1798750"/>
              <a:gd name="connsiteY83" fmla="*/ 516480 h 794984"/>
              <a:gd name="connsiteX84" fmla="*/ 1373063 w 1798750"/>
              <a:gd name="connsiteY84" fmla="*/ 297186 h 794984"/>
              <a:gd name="connsiteX85" fmla="*/ 1393607 w 1798750"/>
              <a:gd name="connsiteY85" fmla="*/ 259443 h 794984"/>
              <a:gd name="connsiteX86" fmla="*/ 1406447 w 1798750"/>
              <a:gd name="connsiteY86" fmla="*/ 259443 h 794984"/>
              <a:gd name="connsiteX87" fmla="*/ 359726 w 1798750"/>
              <a:gd name="connsiteY87" fmla="*/ 16 h 794984"/>
              <a:gd name="connsiteX88" fmla="*/ 482033 w 1798750"/>
              <a:gd name="connsiteY88" fmla="*/ 118502 h 794984"/>
              <a:gd name="connsiteX89" fmla="*/ 450501 w 1798750"/>
              <a:gd name="connsiteY89" fmla="*/ 282375 h 794984"/>
              <a:gd name="connsiteX90" fmla="*/ 448112 w 1798750"/>
              <a:gd name="connsiteY90" fmla="*/ 309607 h 794984"/>
              <a:gd name="connsiteX91" fmla="*/ 511177 w 1798750"/>
              <a:gd name="connsiteY91" fmla="*/ 211666 h 794984"/>
              <a:gd name="connsiteX92" fmla="*/ 573764 w 1798750"/>
              <a:gd name="connsiteY92" fmla="*/ 129490 h 794984"/>
              <a:gd name="connsiteX93" fmla="*/ 648773 w 1798750"/>
              <a:gd name="connsiteY93" fmla="*/ 81236 h 794984"/>
              <a:gd name="connsiteX94" fmla="*/ 728559 w 1798750"/>
              <a:gd name="connsiteY94" fmla="*/ 139523 h 794984"/>
              <a:gd name="connsiteX95" fmla="*/ 695116 w 1798750"/>
              <a:gd name="connsiteY95" fmla="*/ 316774 h 794984"/>
              <a:gd name="connsiteX96" fmla="*/ 675527 w 1798750"/>
              <a:gd name="connsiteY96" fmla="*/ 397038 h 794984"/>
              <a:gd name="connsiteX97" fmla="*/ 694638 w 1798750"/>
              <a:gd name="connsiteY97" fmla="*/ 371239 h 794984"/>
              <a:gd name="connsiteX98" fmla="*/ 838923 w 1798750"/>
              <a:gd name="connsiteY98" fmla="*/ 184911 h 794984"/>
              <a:gd name="connsiteX99" fmla="*/ 945942 w 1798750"/>
              <a:gd name="connsiteY99" fmla="*/ 103691 h 794984"/>
              <a:gd name="connsiteX100" fmla="*/ 1000885 w 1798750"/>
              <a:gd name="connsiteY100" fmla="*/ 104646 h 794984"/>
              <a:gd name="connsiteX101" fmla="*/ 1015217 w 1798750"/>
              <a:gd name="connsiteY101" fmla="*/ 158156 h 794984"/>
              <a:gd name="connsiteX102" fmla="*/ 980818 w 1798750"/>
              <a:gd name="connsiteY102" fmla="*/ 251798 h 794984"/>
              <a:gd name="connsiteX103" fmla="*/ 889566 w 1798750"/>
              <a:gd name="connsiteY103" fmla="*/ 486380 h 794984"/>
              <a:gd name="connsiteX104" fmla="*/ 881444 w 1798750"/>
              <a:gd name="connsiteY104" fmla="*/ 566644 h 794984"/>
              <a:gd name="connsiteX105" fmla="*/ 950242 w 1798750"/>
              <a:gd name="connsiteY105" fmla="*/ 643564 h 794984"/>
              <a:gd name="connsiteX106" fmla="*/ 964574 w 1798750"/>
              <a:gd name="connsiteY106" fmla="*/ 648342 h 794984"/>
              <a:gd name="connsiteX107" fmla="*/ 840834 w 1798750"/>
              <a:gd name="connsiteY107" fmla="*/ 578588 h 794984"/>
              <a:gd name="connsiteX108" fmla="*/ 848478 w 1798750"/>
              <a:gd name="connsiteY108" fmla="*/ 463925 h 794984"/>
              <a:gd name="connsiteX109" fmla="*/ 942597 w 1798750"/>
              <a:gd name="connsiteY109" fmla="*/ 233643 h 794984"/>
              <a:gd name="connsiteX110" fmla="*/ 965052 w 1798750"/>
              <a:gd name="connsiteY110" fmla="*/ 166278 h 794984"/>
              <a:gd name="connsiteX111" fmla="*/ 955497 w 1798750"/>
              <a:gd name="connsiteY111" fmla="*/ 134268 h 794984"/>
              <a:gd name="connsiteX112" fmla="*/ 924920 w 1798750"/>
              <a:gd name="connsiteY112" fmla="*/ 137612 h 794984"/>
              <a:gd name="connsiteX113" fmla="*/ 848478 w 1798750"/>
              <a:gd name="connsiteY113" fmla="*/ 201633 h 794984"/>
              <a:gd name="connsiteX114" fmla="*/ 611507 w 1798750"/>
              <a:gd name="connsiteY114" fmla="*/ 555178 h 794984"/>
              <a:gd name="connsiteX115" fmla="*/ 595263 w 1798750"/>
              <a:gd name="connsiteY115" fmla="*/ 582888 h 794984"/>
              <a:gd name="connsiteX116" fmla="*/ 552742 w 1798750"/>
              <a:gd name="connsiteY116" fmla="*/ 593399 h 794984"/>
              <a:gd name="connsiteX117" fmla="*/ 553698 w 1798750"/>
              <a:gd name="connsiteY117" fmla="*/ 556611 h 794984"/>
              <a:gd name="connsiteX118" fmla="*/ 683649 w 1798750"/>
              <a:gd name="connsiteY118" fmla="*/ 170100 h 794984"/>
              <a:gd name="connsiteX119" fmla="*/ 666928 w 1798750"/>
              <a:gd name="connsiteY119" fmla="*/ 100347 h 794984"/>
              <a:gd name="connsiteX120" fmla="*/ 597174 w 1798750"/>
              <a:gd name="connsiteY120" fmla="*/ 127579 h 794984"/>
              <a:gd name="connsiteX121" fmla="*/ 414668 w 1798750"/>
              <a:gd name="connsiteY121" fmla="*/ 404682 h 794984"/>
              <a:gd name="connsiteX122" fmla="*/ 337748 w 1798750"/>
              <a:gd name="connsiteY122" fmla="*/ 572378 h 794984"/>
              <a:gd name="connsiteX123" fmla="*/ 304783 w 1798750"/>
              <a:gd name="connsiteY123" fmla="*/ 619198 h 794984"/>
              <a:gd name="connsiteX124" fmla="*/ 274206 w 1798750"/>
              <a:gd name="connsiteY124" fmla="*/ 588621 h 794984"/>
              <a:gd name="connsiteX125" fmla="*/ 439990 w 1798750"/>
              <a:gd name="connsiteY125" fmla="*/ 149079 h 794984"/>
              <a:gd name="connsiteX126" fmla="*/ 407502 w 1798750"/>
              <a:gd name="connsiteY126" fmla="*/ 27726 h 794984"/>
              <a:gd name="connsiteX127" fmla="*/ 281372 w 1798750"/>
              <a:gd name="connsiteY127" fmla="*/ 34893 h 794984"/>
              <a:gd name="connsiteX128" fmla="*/ 49657 w 1798750"/>
              <a:gd name="connsiteY128" fmla="*/ 282375 h 794984"/>
              <a:gd name="connsiteX129" fmla="*/ 41057 w 1798750"/>
              <a:gd name="connsiteY129" fmla="*/ 368850 h 794984"/>
              <a:gd name="connsiteX130" fmla="*/ 106511 w 1798750"/>
              <a:gd name="connsiteY130" fmla="*/ 468225 h 794984"/>
              <a:gd name="connsiteX131" fmla="*/ 224041 w 1798750"/>
              <a:gd name="connsiteY131" fmla="*/ 445770 h 794984"/>
              <a:gd name="connsiteX132" fmla="*/ 289017 w 1798750"/>
              <a:gd name="connsiteY132" fmla="*/ 340184 h 794984"/>
              <a:gd name="connsiteX133" fmla="*/ 239807 w 1798750"/>
              <a:gd name="connsiteY133" fmla="*/ 272819 h 794984"/>
              <a:gd name="connsiteX134" fmla="*/ 225474 w 1798750"/>
              <a:gd name="connsiteY134" fmla="*/ 267564 h 794984"/>
              <a:gd name="connsiteX135" fmla="*/ 312905 w 1798750"/>
              <a:gd name="connsiteY135" fmla="*/ 308652 h 794984"/>
              <a:gd name="connsiteX136" fmla="*/ 255573 w 1798750"/>
              <a:gd name="connsiteY136" fmla="*/ 439081 h 794984"/>
              <a:gd name="connsiteX137" fmla="*/ 240285 w 1798750"/>
              <a:gd name="connsiteY137" fmla="*/ 451025 h 794984"/>
              <a:gd name="connsiteX138" fmla="*/ 66856 w 1798750"/>
              <a:gd name="connsiteY138" fmla="*/ 471569 h 794984"/>
              <a:gd name="connsiteX139" fmla="*/ 4269 w 1798750"/>
              <a:gd name="connsiteY139" fmla="*/ 300530 h 794984"/>
              <a:gd name="connsiteX140" fmla="*/ 359726 w 1798750"/>
              <a:gd name="connsiteY140" fmla="*/ 16 h 794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1798750" h="794984">
                <a:moveTo>
                  <a:pt x="1573724" y="634488"/>
                </a:moveTo>
                <a:cubicBezTo>
                  <a:pt x="1522125" y="640699"/>
                  <a:pt x="1474827" y="653120"/>
                  <a:pt x="1429439" y="673186"/>
                </a:cubicBezTo>
                <a:cubicBezTo>
                  <a:pt x="1410806" y="681786"/>
                  <a:pt x="1395518" y="695641"/>
                  <a:pt x="1383096" y="712363"/>
                </a:cubicBezTo>
                <a:cubicBezTo>
                  <a:pt x="1370196" y="729563"/>
                  <a:pt x="1359686" y="749151"/>
                  <a:pt x="1372108" y="768739"/>
                </a:cubicBezTo>
                <a:cubicBezTo>
                  <a:pt x="1385485" y="789761"/>
                  <a:pt x="1408417" y="784983"/>
                  <a:pt x="1427528" y="777339"/>
                </a:cubicBezTo>
                <a:cubicBezTo>
                  <a:pt x="1494893" y="749629"/>
                  <a:pt x="1535503" y="693730"/>
                  <a:pt x="1573724" y="634488"/>
                </a:cubicBezTo>
                <a:close/>
                <a:moveTo>
                  <a:pt x="1097393" y="341499"/>
                </a:moveTo>
                <a:cubicBezTo>
                  <a:pt x="1093452" y="342693"/>
                  <a:pt x="1089749" y="345202"/>
                  <a:pt x="1086405" y="347829"/>
                </a:cubicBezTo>
                <a:cubicBezTo>
                  <a:pt x="1056783" y="371717"/>
                  <a:pt x="1034328" y="401816"/>
                  <a:pt x="1015696" y="434304"/>
                </a:cubicBezTo>
                <a:cubicBezTo>
                  <a:pt x="1011874" y="440515"/>
                  <a:pt x="1008051" y="448637"/>
                  <a:pt x="1021907" y="450071"/>
                </a:cubicBezTo>
                <a:cubicBezTo>
                  <a:pt x="1054872" y="451982"/>
                  <a:pt x="1113637" y="398472"/>
                  <a:pt x="1115548" y="363595"/>
                </a:cubicBezTo>
                <a:cubicBezTo>
                  <a:pt x="1116026" y="355951"/>
                  <a:pt x="1116982" y="347829"/>
                  <a:pt x="1109815" y="343051"/>
                </a:cubicBezTo>
                <a:cubicBezTo>
                  <a:pt x="1105515" y="340424"/>
                  <a:pt x="1101335" y="340304"/>
                  <a:pt x="1097393" y="341499"/>
                </a:cubicBezTo>
                <a:close/>
                <a:moveTo>
                  <a:pt x="1406447" y="259443"/>
                </a:moveTo>
                <a:cubicBezTo>
                  <a:pt x="1410209" y="260996"/>
                  <a:pt x="1413434" y="263982"/>
                  <a:pt x="1416062" y="268043"/>
                </a:cubicBezTo>
                <a:cubicBezTo>
                  <a:pt x="1426573" y="284286"/>
                  <a:pt x="1423228" y="301008"/>
                  <a:pt x="1414151" y="316774"/>
                </a:cubicBezTo>
                <a:cubicBezTo>
                  <a:pt x="1408895" y="325852"/>
                  <a:pt x="1402684" y="334452"/>
                  <a:pt x="1395518" y="344963"/>
                </a:cubicBezTo>
                <a:cubicBezTo>
                  <a:pt x="1413195" y="352129"/>
                  <a:pt x="1428961" y="348785"/>
                  <a:pt x="1444728" y="348785"/>
                </a:cubicBezTo>
                <a:cubicBezTo>
                  <a:pt x="1482949" y="349262"/>
                  <a:pt x="1486771" y="354518"/>
                  <a:pt x="1470527" y="390350"/>
                </a:cubicBezTo>
                <a:cubicBezTo>
                  <a:pt x="1455716" y="423794"/>
                  <a:pt x="1438517" y="456282"/>
                  <a:pt x="1425139" y="490203"/>
                </a:cubicBezTo>
                <a:cubicBezTo>
                  <a:pt x="1417973" y="508836"/>
                  <a:pt x="1399818" y="536546"/>
                  <a:pt x="1422750" y="548012"/>
                </a:cubicBezTo>
                <a:cubicBezTo>
                  <a:pt x="1447116" y="560434"/>
                  <a:pt x="1460494" y="529857"/>
                  <a:pt x="1471005" y="511224"/>
                </a:cubicBezTo>
                <a:cubicBezTo>
                  <a:pt x="1498237" y="463448"/>
                  <a:pt x="1524514" y="415194"/>
                  <a:pt x="1547925" y="365506"/>
                </a:cubicBezTo>
                <a:cubicBezTo>
                  <a:pt x="1562735" y="333974"/>
                  <a:pt x="1583757" y="325374"/>
                  <a:pt x="1620067" y="333496"/>
                </a:cubicBezTo>
                <a:cubicBezTo>
                  <a:pt x="1587579" y="377450"/>
                  <a:pt x="1568468" y="424271"/>
                  <a:pt x="1546013" y="469181"/>
                </a:cubicBezTo>
                <a:cubicBezTo>
                  <a:pt x="1538847" y="483514"/>
                  <a:pt x="1533114" y="498803"/>
                  <a:pt x="1527858" y="514091"/>
                </a:cubicBezTo>
                <a:cubicBezTo>
                  <a:pt x="1523081" y="527946"/>
                  <a:pt x="1521170" y="543712"/>
                  <a:pt x="1535503" y="552312"/>
                </a:cubicBezTo>
                <a:cubicBezTo>
                  <a:pt x="1550313" y="561867"/>
                  <a:pt x="1562257" y="549923"/>
                  <a:pt x="1571813" y="539890"/>
                </a:cubicBezTo>
                <a:cubicBezTo>
                  <a:pt x="1620067" y="487336"/>
                  <a:pt x="1652555" y="425705"/>
                  <a:pt x="1684087" y="362640"/>
                </a:cubicBezTo>
                <a:cubicBezTo>
                  <a:pt x="1697465" y="334929"/>
                  <a:pt x="1716575" y="325374"/>
                  <a:pt x="1748108" y="334452"/>
                </a:cubicBezTo>
                <a:cubicBezTo>
                  <a:pt x="1703676" y="402294"/>
                  <a:pt x="1686954" y="479692"/>
                  <a:pt x="1659721" y="552790"/>
                </a:cubicBezTo>
                <a:cubicBezTo>
                  <a:pt x="1656377" y="560434"/>
                  <a:pt x="1650166" y="569989"/>
                  <a:pt x="1658288" y="576678"/>
                </a:cubicBezTo>
                <a:cubicBezTo>
                  <a:pt x="1666410" y="583367"/>
                  <a:pt x="1674532" y="576200"/>
                  <a:pt x="1682176" y="572378"/>
                </a:cubicBezTo>
                <a:cubicBezTo>
                  <a:pt x="1720397" y="553268"/>
                  <a:pt x="1747630" y="523646"/>
                  <a:pt x="1767218" y="486381"/>
                </a:cubicBezTo>
                <a:cubicBezTo>
                  <a:pt x="1775818" y="469659"/>
                  <a:pt x="1785373" y="453415"/>
                  <a:pt x="1798750" y="437649"/>
                </a:cubicBezTo>
                <a:cubicBezTo>
                  <a:pt x="1781551" y="495458"/>
                  <a:pt x="1756230" y="550879"/>
                  <a:pt x="1699376" y="578111"/>
                </a:cubicBezTo>
                <a:cubicBezTo>
                  <a:pt x="1653510" y="600089"/>
                  <a:pt x="1620067" y="629232"/>
                  <a:pt x="1594745" y="672709"/>
                </a:cubicBezTo>
                <a:cubicBezTo>
                  <a:pt x="1569902" y="715707"/>
                  <a:pt x="1536458" y="752973"/>
                  <a:pt x="1491071" y="776861"/>
                </a:cubicBezTo>
                <a:cubicBezTo>
                  <a:pt x="1462405" y="791672"/>
                  <a:pt x="1432306" y="797405"/>
                  <a:pt x="1400296" y="794061"/>
                </a:cubicBezTo>
                <a:cubicBezTo>
                  <a:pt x="1355386" y="789283"/>
                  <a:pt x="1337231" y="757273"/>
                  <a:pt x="1355863" y="715707"/>
                </a:cubicBezTo>
                <a:cubicBezTo>
                  <a:pt x="1369241" y="686086"/>
                  <a:pt x="1393129" y="666498"/>
                  <a:pt x="1422273" y="652643"/>
                </a:cubicBezTo>
                <a:cubicBezTo>
                  <a:pt x="1465271" y="632099"/>
                  <a:pt x="1511614" y="620632"/>
                  <a:pt x="1557958" y="611555"/>
                </a:cubicBezTo>
                <a:cubicBezTo>
                  <a:pt x="1589012" y="604866"/>
                  <a:pt x="1607167" y="589100"/>
                  <a:pt x="1616722" y="559479"/>
                </a:cubicBezTo>
                <a:cubicBezTo>
                  <a:pt x="1625322" y="533202"/>
                  <a:pt x="1635833" y="507880"/>
                  <a:pt x="1645388" y="482081"/>
                </a:cubicBezTo>
                <a:cubicBezTo>
                  <a:pt x="1642999" y="480648"/>
                  <a:pt x="1640611" y="479692"/>
                  <a:pt x="1638222" y="478259"/>
                </a:cubicBezTo>
                <a:cubicBezTo>
                  <a:pt x="1631533" y="488292"/>
                  <a:pt x="1624367" y="498325"/>
                  <a:pt x="1617200" y="508358"/>
                </a:cubicBezTo>
                <a:cubicBezTo>
                  <a:pt x="1604778" y="526035"/>
                  <a:pt x="1591879" y="543235"/>
                  <a:pt x="1574202" y="556134"/>
                </a:cubicBezTo>
                <a:cubicBezTo>
                  <a:pt x="1531203" y="586711"/>
                  <a:pt x="1495371" y="571900"/>
                  <a:pt x="1483426" y="516958"/>
                </a:cubicBezTo>
                <a:cubicBezTo>
                  <a:pt x="1471005" y="529857"/>
                  <a:pt x="1460016" y="542757"/>
                  <a:pt x="1447594" y="554223"/>
                </a:cubicBezTo>
                <a:cubicBezTo>
                  <a:pt x="1431828" y="568556"/>
                  <a:pt x="1413673" y="580500"/>
                  <a:pt x="1392173" y="567123"/>
                </a:cubicBezTo>
                <a:cubicBezTo>
                  <a:pt x="1371630" y="554701"/>
                  <a:pt x="1366374" y="533679"/>
                  <a:pt x="1370674" y="510747"/>
                </a:cubicBezTo>
                <a:cubicBezTo>
                  <a:pt x="1377363" y="474914"/>
                  <a:pt x="1397907" y="445293"/>
                  <a:pt x="1414628" y="414238"/>
                </a:cubicBezTo>
                <a:cubicBezTo>
                  <a:pt x="1419884" y="404205"/>
                  <a:pt x="1428961" y="393694"/>
                  <a:pt x="1419884" y="381750"/>
                </a:cubicBezTo>
                <a:cubicBezTo>
                  <a:pt x="1411284" y="370762"/>
                  <a:pt x="1397907" y="369329"/>
                  <a:pt x="1385007" y="368373"/>
                </a:cubicBezTo>
                <a:cubicBezTo>
                  <a:pt x="1369719" y="367417"/>
                  <a:pt x="1365896" y="378884"/>
                  <a:pt x="1360641" y="389872"/>
                </a:cubicBezTo>
                <a:cubicBezTo>
                  <a:pt x="1344397" y="425227"/>
                  <a:pt x="1329109" y="461059"/>
                  <a:pt x="1311431" y="495458"/>
                </a:cubicBezTo>
                <a:cubicBezTo>
                  <a:pt x="1298532" y="520780"/>
                  <a:pt x="1280855" y="542757"/>
                  <a:pt x="1258400" y="559956"/>
                </a:cubicBezTo>
                <a:cubicBezTo>
                  <a:pt x="1244545" y="570945"/>
                  <a:pt x="1228778" y="578111"/>
                  <a:pt x="1210623" y="569034"/>
                </a:cubicBezTo>
                <a:cubicBezTo>
                  <a:pt x="1191513" y="559479"/>
                  <a:pt x="1186257" y="542757"/>
                  <a:pt x="1186257" y="523169"/>
                </a:cubicBezTo>
                <a:cubicBezTo>
                  <a:pt x="1185780" y="498803"/>
                  <a:pt x="1196768" y="477303"/>
                  <a:pt x="1207279" y="456282"/>
                </a:cubicBezTo>
                <a:cubicBezTo>
                  <a:pt x="1213490" y="444815"/>
                  <a:pt x="1220656" y="433827"/>
                  <a:pt x="1226390" y="422360"/>
                </a:cubicBezTo>
                <a:cubicBezTo>
                  <a:pt x="1234511" y="405639"/>
                  <a:pt x="1250278" y="387006"/>
                  <a:pt x="1222567" y="373628"/>
                </a:cubicBezTo>
                <a:cubicBezTo>
                  <a:pt x="1197246" y="361684"/>
                  <a:pt x="1182435" y="370762"/>
                  <a:pt x="1173358" y="396561"/>
                </a:cubicBezTo>
                <a:cubicBezTo>
                  <a:pt x="1159980" y="433349"/>
                  <a:pt x="1143736" y="468703"/>
                  <a:pt x="1124148" y="502147"/>
                </a:cubicBezTo>
                <a:cubicBezTo>
                  <a:pt x="1109815" y="526991"/>
                  <a:pt x="1092616" y="548968"/>
                  <a:pt x="1067294" y="562823"/>
                </a:cubicBezTo>
                <a:cubicBezTo>
                  <a:pt x="1037195" y="579067"/>
                  <a:pt x="1005185" y="583367"/>
                  <a:pt x="976041" y="561390"/>
                </a:cubicBezTo>
                <a:cubicBezTo>
                  <a:pt x="948331" y="540846"/>
                  <a:pt x="944987" y="511224"/>
                  <a:pt x="952631" y="479692"/>
                </a:cubicBezTo>
                <a:cubicBezTo>
                  <a:pt x="965053" y="426660"/>
                  <a:pt x="991330" y="381750"/>
                  <a:pt x="1034328" y="347829"/>
                </a:cubicBezTo>
                <a:cubicBezTo>
                  <a:pt x="1040062" y="343529"/>
                  <a:pt x="1046273" y="339229"/>
                  <a:pt x="1052961" y="335407"/>
                </a:cubicBezTo>
                <a:cubicBezTo>
                  <a:pt x="1084016" y="318208"/>
                  <a:pt x="1118415" y="317252"/>
                  <a:pt x="1130359" y="336841"/>
                </a:cubicBezTo>
                <a:cubicBezTo>
                  <a:pt x="1147558" y="365029"/>
                  <a:pt x="1130359" y="388439"/>
                  <a:pt x="1113159" y="409461"/>
                </a:cubicBezTo>
                <a:cubicBezTo>
                  <a:pt x="1091660" y="436693"/>
                  <a:pt x="1061561" y="450548"/>
                  <a:pt x="1028595" y="459626"/>
                </a:cubicBezTo>
                <a:cubicBezTo>
                  <a:pt x="994674" y="469181"/>
                  <a:pt x="978430" y="514569"/>
                  <a:pt x="998496" y="544668"/>
                </a:cubicBezTo>
                <a:cubicBezTo>
                  <a:pt x="1009962" y="561867"/>
                  <a:pt x="1026207" y="563778"/>
                  <a:pt x="1044362" y="557568"/>
                </a:cubicBezTo>
                <a:cubicBezTo>
                  <a:pt x="1075894" y="546579"/>
                  <a:pt x="1095482" y="522691"/>
                  <a:pt x="1111726" y="495458"/>
                </a:cubicBezTo>
                <a:cubicBezTo>
                  <a:pt x="1149947" y="431916"/>
                  <a:pt x="1174791" y="363595"/>
                  <a:pt x="1191035" y="291453"/>
                </a:cubicBezTo>
                <a:cubicBezTo>
                  <a:pt x="1194857" y="275209"/>
                  <a:pt x="1196290" y="251799"/>
                  <a:pt x="1221134" y="260876"/>
                </a:cubicBezTo>
                <a:cubicBezTo>
                  <a:pt x="1242634" y="268520"/>
                  <a:pt x="1237378" y="289064"/>
                  <a:pt x="1234989" y="308175"/>
                </a:cubicBezTo>
                <a:cubicBezTo>
                  <a:pt x="1233556" y="322985"/>
                  <a:pt x="1204412" y="331107"/>
                  <a:pt x="1221612" y="346396"/>
                </a:cubicBezTo>
                <a:cubicBezTo>
                  <a:pt x="1230212" y="354040"/>
                  <a:pt x="1250755" y="348307"/>
                  <a:pt x="1265566" y="348785"/>
                </a:cubicBezTo>
                <a:cubicBezTo>
                  <a:pt x="1296621" y="349262"/>
                  <a:pt x="1301876" y="356429"/>
                  <a:pt x="1288499" y="386528"/>
                </a:cubicBezTo>
                <a:cubicBezTo>
                  <a:pt x="1272255" y="422838"/>
                  <a:pt x="1253622" y="458193"/>
                  <a:pt x="1238334" y="494980"/>
                </a:cubicBezTo>
                <a:cubicBezTo>
                  <a:pt x="1231167" y="512180"/>
                  <a:pt x="1219223" y="537024"/>
                  <a:pt x="1239767" y="547535"/>
                </a:cubicBezTo>
                <a:cubicBezTo>
                  <a:pt x="1261266" y="558523"/>
                  <a:pt x="1271777" y="531291"/>
                  <a:pt x="1281810" y="516480"/>
                </a:cubicBezTo>
                <a:cubicBezTo>
                  <a:pt x="1326720" y="449593"/>
                  <a:pt x="1354908" y="375539"/>
                  <a:pt x="1373063" y="297186"/>
                </a:cubicBezTo>
                <a:cubicBezTo>
                  <a:pt x="1376407" y="282853"/>
                  <a:pt x="1376407" y="266131"/>
                  <a:pt x="1393607" y="259443"/>
                </a:cubicBezTo>
                <a:cubicBezTo>
                  <a:pt x="1398385" y="257770"/>
                  <a:pt x="1402684" y="257890"/>
                  <a:pt x="1406447" y="259443"/>
                </a:cubicBezTo>
                <a:close/>
                <a:moveTo>
                  <a:pt x="359726" y="16"/>
                </a:moveTo>
                <a:cubicBezTo>
                  <a:pt x="436646" y="-939"/>
                  <a:pt x="479167" y="40626"/>
                  <a:pt x="482033" y="118502"/>
                </a:cubicBezTo>
                <a:cubicBezTo>
                  <a:pt x="483944" y="175833"/>
                  <a:pt x="468656" y="229343"/>
                  <a:pt x="450501" y="282375"/>
                </a:cubicBezTo>
                <a:cubicBezTo>
                  <a:pt x="447634" y="290019"/>
                  <a:pt x="441423" y="297663"/>
                  <a:pt x="448112" y="309607"/>
                </a:cubicBezTo>
                <a:cubicBezTo>
                  <a:pt x="469611" y="276164"/>
                  <a:pt x="489200" y="242720"/>
                  <a:pt x="511177" y="211666"/>
                </a:cubicBezTo>
                <a:cubicBezTo>
                  <a:pt x="530765" y="183478"/>
                  <a:pt x="551787" y="156245"/>
                  <a:pt x="573764" y="129490"/>
                </a:cubicBezTo>
                <a:cubicBezTo>
                  <a:pt x="593352" y="105602"/>
                  <a:pt x="619151" y="89836"/>
                  <a:pt x="648773" y="81236"/>
                </a:cubicBezTo>
                <a:cubicBezTo>
                  <a:pt x="696549" y="67381"/>
                  <a:pt x="727126" y="89358"/>
                  <a:pt x="728559" y="139523"/>
                </a:cubicBezTo>
                <a:cubicBezTo>
                  <a:pt x="730470" y="201155"/>
                  <a:pt x="711837" y="258486"/>
                  <a:pt x="695116" y="316774"/>
                </a:cubicBezTo>
                <a:cubicBezTo>
                  <a:pt x="687949" y="342573"/>
                  <a:pt x="678872" y="367894"/>
                  <a:pt x="675527" y="397038"/>
                </a:cubicBezTo>
                <a:cubicBezTo>
                  <a:pt x="681738" y="388438"/>
                  <a:pt x="688427" y="379839"/>
                  <a:pt x="694638" y="371239"/>
                </a:cubicBezTo>
                <a:cubicBezTo>
                  <a:pt x="739548" y="306741"/>
                  <a:pt x="786846" y="243676"/>
                  <a:pt x="838923" y="184911"/>
                </a:cubicBezTo>
                <a:cubicBezTo>
                  <a:pt x="869500" y="150990"/>
                  <a:pt x="902943" y="120890"/>
                  <a:pt x="945942" y="103691"/>
                </a:cubicBezTo>
                <a:cubicBezTo>
                  <a:pt x="964574" y="96047"/>
                  <a:pt x="984163" y="90791"/>
                  <a:pt x="1000885" y="104646"/>
                </a:cubicBezTo>
                <a:cubicBezTo>
                  <a:pt x="1017606" y="118502"/>
                  <a:pt x="1018084" y="138090"/>
                  <a:pt x="1015217" y="158156"/>
                </a:cubicBezTo>
                <a:cubicBezTo>
                  <a:pt x="1009962" y="191600"/>
                  <a:pt x="995629" y="221699"/>
                  <a:pt x="980818" y="251798"/>
                </a:cubicBezTo>
                <a:cubicBezTo>
                  <a:pt x="943075" y="327285"/>
                  <a:pt x="910109" y="404205"/>
                  <a:pt x="889566" y="486380"/>
                </a:cubicBezTo>
                <a:cubicBezTo>
                  <a:pt x="882877" y="512657"/>
                  <a:pt x="880010" y="539412"/>
                  <a:pt x="881444" y="566644"/>
                </a:cubicBezTo>
                <a:cubicBezTo>
                  <a:pt x="884310" y="617765"/>
                  <a:pt x="900554" y="635920"/>
                  <a:pt x="950242" y="643564"/>
                </a:cubicBezTo>
                <a:cubicBezTo>
                  <a:pt x="955019" y="644520"/>
                  <a:pt x="961230" y="642609"/>
                  <a:pt x="964574" y="648342"/>
                </a:cubicBezTo>
                <a:cubicBezTo>
                  <a:pt x="918709" y="666975"/>
                  <a:pt x="855167" y="631143"/>
                  <a:pt x="840834" y="578588"/>
                </a:cubicBezTo>
                <a:cubicBezTo>
                  <a:pt x="830323" y="539412"/>
                  <a:pt x="837967" y="501668"/>
                  <a:pt x="848478" y="463925"/>
                </a:cubicBezTo>
                <a:cubicBezTo>
                  <a:pt x="870933" y="383661"/>
                  <a:pt x="909632" y="309607"/>
                  <a:pt x="942597" y="233643"/>
                </a:cubicBezTo>
                <a:cubicBezTo>
                  <a:pt x="952153" y="211666"/>
                  <a:pt x="962186" y="190166"/>
                  <a:pt x="965052" y="166278"/>
                </a:cubicBezTo>
                <a:cubicBezTo>
                  <a:pt x="966486" y="154812"/>
                  <a:pt x="967919" y="141912"/>
                  <a:pt x="955497" y="134268"/>
                </a:cubicBezTo>
                <a:cubicBezTo>
                  <a:pt x="944508" y="128057"/>
                  <a:pt x="934475" y="132357"/>
                  <a:pt x="924920" y="137612"/>
                </a:cubicBezTo>
                <a:cubicBezTo>
                  <a:pt x="895299" y="153856"/>
                  <a:pt x="870933" y="176789"/>
                  <a:pt x="848478" y="201633"/>
                </a:cubicBezTo>
                <a:cubicBezTo>
                  <a:pt x="751970" y="307696"/>
                  <a:pt x="678872" y="429526"/>
                  <a:pt x="611507" y="555178"/>
                </a:cubicBezTo>
                <a:cubicBezTo>
                  <a:pt x="606252" y="564733"/>
                  <a:pt x="601952" y="574766"/>
                  <a:pt x="595263" y="582888"/>
                </a:cubicBezTo>
                <a:cubicBezTo>
                  <a:pt x="584275" y="597221"/>
                  <a:pt x="568986" y="603910"/>
                  <a:pt x="552742" y="593399"/>
                </a:cubicBezTo>
                <a:cubicBezTo>
                  <a:pt x="535543" y="582411"/>
                  <a:pt x="547009" y="568555"/>
                  <a:pt x="553698" y="556611"/>
                </a:cubicBezTo>
                <a:cubicBezTo>
                  <a:pt x="621062" y="435737"/>
                  <a:pt x="667883" y="308174"/>
                  <a:pt x="683649" y="170100"/>
                </a:cubicBezTo>
                <a:cubicBezTo>
                  <a:pt x="686516" y="144779"/>
                  <a:pt x="696071" y="114679"/>
                  <a:pt x="666928" y="100347"/>
                </a:cubicBezTo>
                <a:cubicBezTo>
                  <a:pt x="637784" y="86014"/>
                  <a:pt x="615329" y="107035"/>
                  <a:pt x="597174" y="127579"/>
                </a:cubicBezTo>
                <a:cubicBezTo>
                  <a:pt x="523599" y="211666"/>
                  <a:pt x="463878" y="304830"/>
                  <a:pt x="414668" y="404682"/>
                </a:cubicBezTo>
                <a:cubicBezTo>
                  <a:pt x="387436" y="459625"/>
                  <a:pt x="363070" y="516479"/>
                  <a:pt x="337748" y="572378"/>
                </a:cubicBezTo>
                <a:cubicBezTo>
                  <a:pt x="329626" y="590055"/>
                  <a:pt x="322938" y="608210"/>
                  <a:pt x="304783" y="619198"/>
                </a:cubicBezTo>
                <a:cubicBezTo>
                  <a:pt x="284239" y="621109"/>
                  <a:pt x="262740" y="621587"/>
                  <a:pt x="274206" y="588621"/>
                </a:cubicBezTo>
                <a:cubicBezTo>
                  <a:pt x="352559" y="451025"/>
                  <a:pt x="410846" y="305307"/>
                  <a:pt x="439990" y="149079"/>
                </a:cubicBezTo>
                <a:cubicBezTo>
                  <a:pt x="448112" y="106080"/>
                  <a:pt x="450023" y="57348"/>
                  <a:pt x="407502" y="27726"/>
                </a:cubicBezTo>
                <a:cubicBezTo>
                  <a:pt x="365937" y="-1417"/>
                  <a:pt x="321982" y="15305"/>
                  <a:pt x="281372" y="34893"/>
                </a:cubicBezTo>
                <a:cubicBezTo>
                  <a:pt x="172442" y="87447"/>
                  <a:pt x="88356" y="163889"/>
                  <a:pt x="49657" y="282375"/>
                </a:cubicBezTo>
                <a:cubicBezTo>
                  <a:pt x="40579" y="310563"/>
                  <a:pt x="38668" y="339706"/>
                  <a:pt x="41057" y="368850"/>
                </a:cubicBezTo>
                <a:cubicBezTo>
                  <a:pt x="44879" y="413760"/>
                  <a:pt x="62079" y="450070"/>
                  <a:pt x="106511" y="468225"/>
                </a:cubicBezTo>
                <a:cubicBezTo>
                  <a:pt x="150465" y="485902"/>
                  <a:pt x="189642" y="473958"/>
                  <a:pt x="224041" y="445770"/>
                </a:cubicBezTo>
                <a:cubicBezTo>
                  <a:pt x="257484" y="418537"/>
                  <a:pt x="278506" y="381750"/>
                  <a:pt x="289017" y="340184"/>
                </a:cubicBezTo>
                <a:cubicBezTo>
                  <a:pt x="299050" y="298619"/>
                  <a:pt x="282806" y="277119"/>
                  <a:pt x="239807" y="272819"/>
                </a:cubicBezTo>
                <a:cubicBezTo>
                  <a:pt x="234551" y="272342"/>
                  <a:pt x="228818" y="272819"/>
                  <a:pt x="225474" y="267564"/>
                </a:cubicBezTo>
                <a:cubicBezTo>
                  <a:pt x="266084" y="245109"/>
                  <a:pt x="306694" y="263742"/>
                  <a:pt x="312905" y="308652"/>
                </a:cubicBezTo>
                <a:cubicBezTo>
                  <a:pt x="321027" y="364072"/>
                  <a:pt x="290928" y="402771"/>
                  <a:pt x="255573" y="439081"/>
                </a:cubicBezTo>
                <a:cubicBezTo>
                  <a:pt x="251273" y="443859"/>
                  <a:pt x="245540" y="447203"/>
                  <a:pt x="240285" y="451025"/>
                </a:cubicBezTo>
                <a:cubicBezTo>
                  <a:pt x="174831" y="498324"/>
                  <a:pt x="118455" y="505013"/>
                  <a:pt x="66856" y="471569"/>
                </a:cubicBezTo>
                <a:cubicBezTo>
                  <a:pt x="11914" y="436215"/>
                  <a:pt x="-10064" y="376016"/>
                  <a:pt x="4269" y="300530"/>
                </a:cubicBezTo>
                <a:cubicBezTo>
                  <a:pt x="31024" y="156723"/>
                  <a:pt x="214008" y="1927"/>
                  <a:pt x="359726" y="16"/>
                </a:cubicBezTo>
                <a:close/>
              </a:path>
            </a:pathLst>
          </a:custGeom>
          <a:solidFill>
            <a:schemeClr val="accent1"/>
          </a:solidFill>
          <a:ln w="477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07E0B3F-BE8D-4489-A512-3F876C05A50B}"/>
              </a:ext>
            </a:extLst>
          </p:cNvPr>
          <p:cNvSpPr txBox="1"/>
          <p:nvPr/>
        </p:nvSpPr>
        <p:spPr>
          <a:xfrm>
            <a:off x="2348973" y="2600532"/>
            <a:ext cx="31797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43" name="Text Placeholder 10">
            <a:extLst>
              <a:ext uri="{FF2B5EF4-FFF2-40B4-BE49-F238E27FC236}">
                <a16:creationId xmlns:a16="http://schemas.microsoft.com/office/drawing/2014/main" id="{5E3666E3-DBCC-450C-8B73-797E653372EB}"/>
              </a:ext>
            </a:extLst>
          </p:cNvPr>
          <p:cNvSpPr txBox="1">
            <a:spLocks/>
          </p:cNvSpPr>
          <p:nvPr/>
        </p:nvSpPr>
        <p:spPr>
          <a:xfrm>
            <a:off x="1844418" y="5276362"/>
            <a:ext cx="3684288" cy="120329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1CDDCB-E760-4455-A3CC-9AEB30D9EA3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693040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8836FAD-7894-432D-804F-50CBC391E6AB}"/>
              </a:ext>
            </a:extLst>
          </p:cNvPr>
          <p:cNvGrpSpPr/>
          <p:nvPr/>
        </p:nvGrpSpPr>
        <p:grpSpPr>
          <a:xfrm>
            <a:off x="2028399" y="730356"/>
            <a:ext cx="4946526" cy="969496"/>
            <a:chOff x="6509852" y="714552"/>
            <a:chExt cx="4946526" cy="96949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93B75C5-9BDB-4B5F-AB3F-CB12A702F1F8}"/>
                </a:ext>
              </a:extLst>
            </p:cNvPr>
            <p:cNvSpPr txBox="1"/>
            <p:nvPr/>
          </p:nvSpPr>
          <p:spPr>
            <a:xfrm>
              <a:off x="6509852" y="1222383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591A18A-7559-4485-BC2C-6ACBBA9F87DF}"/>
                </a:ext>
              </a:extLst>
            </p:cNvPr>
            <p:cNvSpPr txBox="1"/>
            <p:nvPr/>
          </p:nvSpPr>
          <p:spPr>
            <a:xfrm>
              <a:off x="6509852" y="714552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95E3BD7D-EEC6-41FC-867D-95F2B71346B3}"/>
              </a:ext>
            </a:extLst>
          </p:cNvPr>
          <p:cNvSpPr txBox="1"/>
          <p:nvPr/>
        </p:nvSpPr>
        <p:spPr>
          <a:xfrm>
            <a:off x="496850" y="641168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dirty="0">
                <a:effectLst/>
              </a:rPr>
              <a:t>01</a:t>
            </a:r>
            <a:endParaRPr lang="ko-KR" altLang="en-US" dirty="0">
              <a:effectLst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CB92DD1-63CE-412A-9879-E39F52414976}"/>
              </a:ext>
            </a:extLst>
          </p:cNvPr>
          <p:cNvGrpSpPr/>
          <p:nvPr/>
        </p:nvGrpSpPr>
        <p:grpSpPr>
          <a:xfrm>
            <a:off x="2028399" y="2233823"/>
            <a:ext cx="4946526" cy="962960"/>
            <a:chOff x="6509852" y="2211483"/>
            <a:chExt cx="4946526" cy="96296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8A41E9E-1812-4ACE-A417-73C9AF47F355}"/>
                </a:ext>
              </a:extLst>
            </p:cNvPr>
            <p:cNvSpPr txBox="1"/>
            <p:nvPr/>
          </p:nvSpPr>
          <p:spPr>
            <a:xfrm>
              <a:off x="6509852" y="2712778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C79CA3D-1245-4812-BE2C-A17717D31459}"/>
                </a:ext>
              </a:extLst>
            </p:cNvPr>
            <p:cNvSpPr txBox="1"/>
            <p:nvPr/>
          </p:nvSpPr>
          <p:spPr>
            <a:xfrm>
              <a:off x="6509852" y="2211483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F627DDE9-FE7C-4B7E-A047-E092B6A88859}"/>
              </a:ext>
            </a:extLst>
          </p:cNvPr>
          <p:cNvSpPr txBox="1"/>
          <p:nvPr/>
        </p:nvSpPr>
        <p:spPr>
          <a:xfrm>
            <a:off x="496850" y="2138099"/>
            <a:ext cx="1531549" cy="120032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7200" dirty="0">
                <a:solidFill>
                  <a:schemeClr val="bg1"/>
                </a:solidFill>
              </a:rPr>
              <a:t>02</a:t>
            </a:r>
            <a:endParaRPr lang="ko-KR" altLang="en-US" sz="7200" dirty="0">
              <a:solidFill>
                <a:schemeClr val="bg1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60A8FFD-7C61-4B4C-9C24-072FD598989F}"/>
              </a:ext>
            </a:extLst>
          </p:cNvPr>
          <p:cNvGrpSpPr/>
          <p:nvPr/>
        </p:nvGrpSpPr>
        <p:grpSpPr>
          <a:xfrm>
            <a:off x="2028399" y="3730754"/>
            <a:ext cx="4946526" cy="956424"/>
            <a:chOff x="6509852" y="3708414"/>
            <a:chExt cx="4946526" cy="95642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5E1B5E5-22C6-4CAE-BC59-0EB34CC7C043}"/>
                </a:ext>
              </a:extLst>
            </p:cNvPr>
            <p:cNvSpPr txBox="1"/>
            <p:nvPr/>
          </p:nvSpPr>
          <p:spPr>
            <a:xfrm>
              <a:off x="6509852" y="4203173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A5757E4-1723-4073-9FC5-1D351F20A151}"/>
                </a:ext>
              </a:extLst>
            </p:cNvPr>
            <p:cNvSpPr txBox="1"/>
            <p:nvPr/>
          </p:nvSpPr>
          <p:spPr>
            <a:xfrm>
              <a:off x="6509852" y="3708414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D7B9AF74-CA02-49F9-88D7-98D77F70D10F}"/>
              </a:ext>
            </a:extLst>
          </p:cNvPr>
          <p:cNvSpPr txBox="1"/>
          <p:nvPr/>
        </p:nvSpPr>
        <p:spPr>
          <a:xfrm>
            <a:off x="496850" y="3635030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dirty="0">
                <a:effectLst/>
              </a:rPr>
              <a:t>03</a:t>
            </a:r>
            <a:endParaRPr lang="ko-KR" altLang="en-US" dirty="0">
              <a:effectLst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4517CEC-7AC8-4EC4-A2F9-D33EC557D344}"/>
              </a:ext>
            </a:extLst>
          </p:cNvPr>
          <p:cNvGrpSpPr/>
          <p:nvPr/>
        </p:nvGrpSpPr>
        <p:grpSpPr>
          <a:xfrm>
            <a:off x="2028399" y="5221148"/>
            <a:ext cx="3808983" cy="949889"/>
            <a:chOff x="6509852" y="5205344"/>
            <a:chExt cx="4946526" cy="94988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37A4661-D2A4-40E5-9248-83B3298A506A}"/>
                </a:ext>
              </a:extLst>
            </p:cNvPr>
            <p:cNvSpPr txBox="1"/>
            <p:nvPr/>
          </p:nvSpPr>
          <p:spPr>
            <a:xfrm>
              <a:off x="6509852" y="5693568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93DF382-44DD-45C3-9704-34E8893BC3AC}"/>
                </a:ext>
              </a:extLst>
            </p:cNvPr>
            <p:cNvSpPr txBox="1"/>
            <p:nvPr/>
          </p:nvSpPr>
          <p:spPr>
            <a:xfrm>
              <a:off x="6509852" y="5205344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8611BD74-B8C0-4D62-99FC-2DBC909A434D}"/>
              </a:ext>
            </a:extLst>
          </p:cNvPr>
          <p:cNvSpPr txBox="1"/>
          <p:nvPr/>
        </p:nvSpPr>
        <p:spPr>
          <a:xfrm>
            <a:off x="496850" y="5131960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dirty="0">
                <a:effectLst/>
              </a:rPr>
              <a:t>04</a:t>
            </a:r>
            <a:endParaRPr lang="ko-KR" altLang="en-US" dirty="0">
              <a:effectLst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42C12F7-AE9B-40D2-A6C4-2F1B6BC860EE}"/>
              </a:ext>
            </a:extLst>
          </p:cNvPr>
          <p:cNvSpPr txBox="1"/>
          <p:nvPr/>
        </p:nvSpPr>
        <p:spPr>
          <a:xfrm>
            <a:off x="7791169" y="964334"/>
            <a:ext cx="3103635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r>
              <a:rPr lang="en-US" altLang="ko-KR" sz="5400" dirty="0">
                <a:effectLst/>
                <a:latin typeface="+mj-lt"/>
              </a:rPr>
              <a:t>Agenda Style</a:t>
            </a:r>
            <a:endParaRPr lang="ko-KR" altLang="en-US" sz="5400" dirty="0"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240625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평행 사변형 44">
            <a:extLst>
              <a:ext uri="{FF2B5EF4-FFF2-40B4-BE49-F238E27FC236}">
                <a16:creationId xmlns:a16="http://schemas.microsoft.com/office/drawing/2014/main" id="{2E96D9EA-0F24-4250-8D27-03BB279A5D00}"/>
              </a:ext>
            </a:extLst>
          </p:cNvPr>
          <p:cNvSpPr/>
          <p:nvPr/>
        </p:nvSpPr>
        <p:spPr>
          <a:xfrm>
            <a:off x="-12957" y="3232316"/>
            <a:ext cx="2650826" cy="3669740"/>
          </a:xfrm>
          <a:custGeom>
            <a:avLst/>
            <a:gdLst>
              <a:gd name="connsiteX0" fmla="*/ 0 w 4126201"/>
              <a:gd name="connsiteY0" fmla="*/ 3366027 h 3366027"/>
              <a:gd name="connsiteX1" fmla="*/ 2404151 w 4126201"/>
              <a:gd name="connsiteY1" fmla="*/ 0 h 3366027"/>
              <a:gd name="connsiteX2" fmla="*/ 4126201 w 4126201"/>
              <a:gd name="connsiteY2" fmla="*/ 0 h 3366027"/>
              <a:gd name="connsiteX3" fmla="*/ 1722050 w 4126201"/>
              <a:gd name="connsiteY3" fmla="*/ 3366027 h 3366027"/>
              <a:gd name="connsiteX4" fmla="*/ 0 w 4126201"/>
              <a:gd name="connsiteY4" fmla="*/ 3366027 h 3366027"/>
              <a:gd name="connsiteX0" fmla="*/ 0 w 4126201"/>
              <a:gd name="connsiteY0" fmla="*/ 3366027 h 3366027"/>
              <a:gd name="connsiteX1" fmla="*/ 1485314 w 4126201"/>
              <a:gd name="connsiteY1" fmla="*/ 1273294 h 3366027"/>
              <a:gd name="connsiteX2" fmla="*/ 2404151 w 4126201"/>
              <a:gd name="connsiteY2" fmla="*/ 0 h 3366027"/>
              <a:gd name="connsiteX3" fmla="*/ 4126201 w 4126201"/>
              <a:gd name="connsiteY3" fmla="*/ 0 h 3366027"/>
              <a:gd name="connsiteX4" fmla="*/ 1722050 w 4126201"/>
              <a:gd name="connsiteY4" fmla="*/ 3366027 h 3366027"/>
              <a:gd name="connsiteX5" fmla="*/ 0 w 4126201"/>
              <a:gd name="connsiteY5" fmla="*/ 3366027 h 3366027"/>
              <a:gd name="connsiteX0" fmla="*/ 0 w 4126201"/>
              <a:gd name="connsiteY0" fmla="*/ 3366027 h 3366027"/>
              <a:gd name="connsiteX1" fmla="*/ 1485314 w 4126201"/>
              <a:gd name="connsiteY1" fmla="*/ 1273294 h 3366027"/>
              <a:gd name="connsiteX2" fmla="*/ 2404151 w 4126201"/>
              <a:gd name="connsiteY2" fmla="*/ 0 h 3366027"/>
              <a:gd name="connsiteX3" fmla="*/ 4126201 w 4126201"/>
              <a:gd name="connsiteY3" fmla="*/ 0 h 3366027"/>
              <a:gd name="connsiteX4" fmla="*/ 1722050 w 4126201"/>
              <a:gd name="connsiteY4" fmla="*/ 3366027 h 3366027"/>
              <a:gd name="connsiteX5" fmla="*/ 1485314 w 4126201"/>
              <a:gd name="connsiteY5" fmla="*/ 3361627 h 3366027"/>
              <a:gd name="connsiteX6" fmla="*/ 0 w 4126201"/>
              <a:gd name="connsiteY6" fmla="*/ 3366027 h 3366027"/>
              <a:gd name="connsiteX0" fmla="*/ 0 w 2640887"/>
              <a:gd name="connsiteY0" fmla="*/ 3361627 h 3366027"/>
              <a:gd name="connsiteX1" fmla="*/ 0 w 2640887"/>
              <a:gd name="connsiteY1" fmla="*/ 1273294 h 3366027"/>
              <a:gd name="connsiteX2" fmla="*/ 918837 w 2640887"/>
              <a:gd name="connsiteY2" fmla="*/ 0 h 3366027"/>
              <a:gd name="connsiteX3" fmla="*/ 2640887 w 2640887"/>
              <a:gd name="connsiteY3" fmla="*/ 0 h 3366027"/>
              <a:gd name="connsiteX4" fmla="*/ 236736 w 2640887"/>
              <a:gd name="connsiteY4" fmla="*/ 3366027 h 3366027"/>
              <a:gd name="connsiteX5" fmla="*/ 0 w 2640887"/>
              <a:gd name="connsiteY5" fmla="*/ 3361627 h 3366027"/>
              <a:gd name="connsiteX0" fmla="*/ 0 w 2650826"/>
              <a:gd name="connsiteY0" fmla="*/ 3669740 h 3669740"/>
              <a:gd name="connsiteX1" fmla="*/ 9939 w 2650826"/>
              <a:gd name="connsiteY1" fmla="*/ 1273294 h 3669740"/>
              <a:gd name="connsiteX2" fmla="*/ 928776 w 2650826"/>
              <a:gd name="connsiteY2" fmla="*/ 0 h 3669740"/>
              <a:gd name="connsiteX3" fmla="*/ 2650826 w 2650826"/>
              <a:gd name="connsiteY3" fmla="*/ 0 h 3669740"/>
              <a:gd name="connsiteX4" fmla="*/ 246675 w 2650826"/>
              <a:gd name="connsiteY4" fmla="*/ 3366027 h 3669740"/>
              <a:gd name="connsiteX5" fmla="*/ 0 w 2650826"/>
              <a:gd name="connsiteY5" fmla="*/ 3669740 h 3669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50826" h="3669740">
                <a:moveTo>
                  <a:pt x="0" y="3669740"/>
                </a:moveTo>
                <a:lnTo>
                  <a:pt x="9939" y="1273294"/>
                </a:lnTo>
                <a:lnTo>
                  <a:pt x="928776" y="0"/>
                </a:lnTo>
                <a:lnTo>
                  <a:pt x="2650826" y="0"/>
                </a:lnTo>
                <a:lnTo>
                  <a:pt x="246675" y="3366027"/>
                </a:lnTo>
                <a:lnTo>
                  <a:pt x="0" y="3669740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평행 사변형 43">
            <a:extLst>
              <a:ext uri="{FF2B5EF4-FFF2-40B4-BE49-F238E27FC236}">
                <a16:creationId xmlns:a16="http://schemas.microsoft.com/office/drawing/2014/main" id="{25C46640-816D-4662-9A4D-A730BB549CE1}"/>
              </a:ext>
            </a:extLst>
          </p:cNvPr>
          <p:cNvSpPr/>
          <p:nvPr/>
        </p:nvSpPr>
        <p:spPr>
          <a:xfrm>
            <a:off x="9534327" y="717198"/>
            <a:ext cx="2660815" cy="3880954"/>
          </a:xfrm>
          <a:custGeom>
            <a:avLst/>
            <a:gdLst>
              <a:gd name="connsiteX0" fmla="*/ 0 w 4372592"/>
              <a:gd name="connsiteY0" fmla="*/ 3874670 h 3874670"/>
              <a:gd name="connsiteX1" fmla="*/ 2644269 w 4372592"/>
              <a:gd name="connsiteY1" fmla="*/ 0 h 3874670"/>
              <a:gd name="connsiteX2" fmla="*/ 4372592 w 4372592"/>
              <a:gd name="connsiteY2" fmla="*/ 0 h 3874670"/>
              <a:gd name="connsiteX3" fmla="*/ 1728323 w 4372592"/>
              <a:gd name="connsiteY3" fmla="*/ 3874670 h 3874670"/>
              <a:gd name="connsiteX4" fmla="*/ 0 w 4372592"/>
              <a:gd name="connsiteY4" fmla="*/ 3874670 h 3874670"/>
              <a:gd name="connsiteX0" fmla="*/ 0 w 4372592"/>
              <a:gd name="connsiteY0" fmla="*/ 3874670 h 3874670"/>
              <a:gd name="connsiteX1" fmla="*/ 2644269 w 4372592"/>
              <a:gd name="connsiteY1" fmla="*/ 0 h 3874670"/>
              <a:gd name="connsiteX2" fmla="*/ 4372592 w 4372592"/>
              <a:gd name="connsiteY2" fmla="*/ 0 h 3874670"/>
              <a:gd name="connsiteX3" fmla="*/ 2660815 w 4372592"/>
              <a:gd name="connsiteY3" fmla="*/ 2516197 h 3874670"/>
              <a:gd name="connsiteX4" fmla="*/ 1728323 w 4372592"/>
              <a:gd name="connsiteY4" fmla="*/ 3874670 h 3874670"/>
              <a:gd name="connsiteX5" fmla="*/ 0 w 4372592"/>
              <a:gd name="connsiteY5" fmla="*/ 3874670 h 3874670"/>
              <a:gd name="connsiteX0" fmla="*/ 0 w 4372592"/>
              <a:gd name="connsiteY0" fmla="*/ 3880954 h 3880954"/>
              <a:gd name="connsiteX1" fmla="*/ 2656838 w 4372592"/>
              <a:gd name="connsiteY1" fmla="*/ 0 h 3880954"/>
              <a:gd name="connsiteX2" fmla="*/ 4372592 w 4372592"/>
              <a:gd name="connsiteY2" fmla="*/ 6284 h 3880954"/>
              <a:gd name="connsiteX3" fmla="*/ 2660815 w 4372592"/>
              <a:gd name="connsiteY3" fmla="*/ 2522481 h 3880954"/>
              <a:gd name="connsiteX4" fmla="*/ 1728323 w 4372592"/>
              <a:gd name="connsiteY4" fmla="*/ 3880954 h 3880954"/>
              <a:gd name="connsiteX5" fmla="*/ 0 w 4372592"/>
              <a:gd name="connsiteY5" fmla="*/ 3880954 h 3880954"/>
              <a:gd name="connsiteX0" fmla="*/ 0 w 2660815"/>
              <a:gd name="connsiteY0" fmla="*/ 3880954 h 3880954"/>
              <a:gd name="connsiteX1" fmla="*/ 2656838 w 2660815"/>
              <a:gd name="connsiteY1" fmla="*/ 0 h 3880954"/>
              <a:gd name="connsiteX2" fmla="*/ 2660815 w 2660815"/>
              <a:gd name="connsiteY2" fmla="*/ 2522481 h 3880954"/>
              <a:gd name="connsiteX3" fmla="*/ 1728323 w 2660815"/>
              <a:gd name="connsiteY3" fmla="*/ 3880954 h 3880954"/>
              <a:gd name="connsiteX4" fmla="*/ 0 w 2660815"/>
              <a:gd name="connsiteY4" fmla="*/ 3880954 h 3880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60815" h="3880954">
                <a:moveTo>
                  <a:pt x="0" y="3880954"/>
                </a:moveTo>
                <a:lnTo>
                  <a:pt x="2656838" y="0"/>
                </a:lnTo>
                <a:cubicBezTo>
                  <a:pt x="2658164" y="840827"/>
                  <a:pt x="2659489" y="1681654"/>
                  <a:pt x="2660815" y="2522481"/>
                </a:cubicBezTo>
                <a:lnTo>
                  <a:pt x="1728323" y="3880954"/>
                </a:lnTo>
                <a:lnTo>
                  <a:pt x="0" y="388095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평행 사변형 39">
            <a:extLst>
              <a:ext uri="{FF2B5EF4-FFF2-40B4-BE49-F238E27FC236}">
                <a16:creationId xmlns:a16="http://schemas.microsoft.com/office/drawing/2014/main" id="{8DF8D9D8-9C03-4CFA-8849-61A5FE8E8505}"/>
              </a:ext>
            </a:extLst>
          </p:cNvPr>
          <p:cNvSpPr/>
          <p:nvPr/>
        </p:nvSpPr>
        <p:spPr>
          <a:xfrm>
            <a:off x="3065983" y="2511233"/>
            <a:ext cx="3884115" cy="3168541"/>
          </a:xfrm>
          <a:prstGeom prst="parallelogram">
            <a:avLst>
              <a:gd name="adj" fmla="val 68245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평행 사변형 40">
            <a:extLst>
              <a:ext uri="{FF2B5EF4-FFF2-40B4-BE49-F238E27FC236}">
                <a16:creationId xmlns:a16="http://schemas.microsoft.com/office/drawing/2014/main" id="{DE67B16B-F45F-45C6-8F31-B476556B7892}"/>
              </a:ext>
            </a:extLst>
          </p:cNvPr>
          <p:cNvSpPr/>
          <p:nvPr/>
        </p:nvSpPr>
        <p:spPr>
          <a:xfrm>
            <a:off x="5222098" y="2150692"/>
            <a:ext cx="3884115" cy="3168541"/>
          </a:xfrm>
          <a:prstGeom prst="parallelogram">
            <a:avLst>
              <a:gd name="adj" fmla="val 68245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평행 사변형 42">
            <a:extLst>
              <a:ext uri="{FF2B5EF4-FFF2-40B4-BE49-F238E27FC236}">
                <a16:creationId xmlns:a16="http://schemas.microsoft.com/office/drawing/2014/main" id="{570C193E-E400-411A-9817-9805A8F65C79}"/>
              </a:ext>
            </a:extLst>
          </p:cNvPr>
          <p:cNvSpPr/>
          <p:nvPr/>
        </p:nvSpPr>
        <p:spPr>
          <a:xfrm>
            <a:off x="7378213" y="1790151"/>
            <a:ext cx="3884115" cy="3168541"/>
          </a:xfrm>
          <a:prstGeom prst="parallelogram">
            <a:avLst>
              <a:gd name="adj" fmla="val 68245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평행 사변형 7">
            <a:extLst>
              <a:ext uri="{FF2B5EF4-FFF2-40B4-BE49-F238E27FC236}">
                <a16:creationId xmlns:a16="http://schemas.microsoft.com/office/drawing/2014/main" id="{BFF27CDE-A1B4-48DD-B127-70AD84D03D1F}"/>
              </a:ext>
            </a:extLst>
          </p:cNvPr>
          <p:cNvSpPr/>
          <p:nvPr/>
        </p:nvSpPr>
        <p:spPr>
          <a:xfrm>
            <a:off x="909869" y="2871773"/>
            <a:ext cx="3884115" cy="3168541"/>
          </a:xfrm>
          <a:prstGeom prst="parallelogram">
            <a:avLst>
              <a:gd name="adj" fmla="val 68245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F0B5A2-D271-4281-94E0-38DA98B93FAA}"/>
              </a:ext>
            </a:extLst>
          </p:cNvPr>
          <p:cNvSpPr/>
          <p:nvPr/>
        </p:nvSpPr>
        <p:spPr>
          <a:xfrm>
            <a:off x="909869" y="3232314"/>
            <a:ext cx="1728000" cy="280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57B923B-12E9-4E28-8955-AD1722D539B8}"/>
              </a:ext>
            </a:extLst>
          </p:cNvPr>
          <p:cNvSpPr/>
          <p:nvPr/>
        </p:nvSpPr>
        <p:spPr>
          <a:xfrm>
            <a:off x="3065983" y="2871773"/>
            <a:ext cx="1728000" cy="280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F26B1B5-A098-4345-9A86-8C8FFBCA9860}"/>
              </a:ext>
            </a:extLst>
          </p:cNvPr>
          <p:cNvSpPr/>
          <p:nvPr/>
        </p:nvSpPr>
        <p:spPr>
          <a:xfrm>
            <a:off x="5222097" y="2511232"/>
            <a:ext cx="1728000" cy="28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B9518C8-51B7-4A4B-BE7D-AD6E37934784}"/>
              </a:ext>
            </a:extLst>
          </p:cNvPr>
          <p:cNvSpPr/>
          <p:nvPr/>
        </p:nvSpPr>
        <p:spPr>
          <a:xfrm>
            <a:off x="7378212" y="2150691"/>
            <a:ext cx="1728000" cy="28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6861594-5265-4F27-89F2-9A7C7051C70E}"/>
              </a:ext>
            </a:extLst>
          </p:cNvPr>
          <p:cNvSpPr/>
          <p:nvPr/>
        </p:nvSpPr>
        <p:spPr>
          <a:xfrm>
            <a:off x="9534327" y="1790150"/>
            <a:ext cx="1728000" cy="28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E1FAC44-2F68-4200-8F70-D944E0538BD3}"/>
              </a:ext>
            </a:extLst>
          </p:cNvPr>
          <p:cNvGrpSpPr/>
          <p:nvPr/>
        </p:nvGrpSpPr>
        <p:grpSpPr>
          <a:xfrm>
            <a:off x="979419" y="3967922"/>
            <a:ext cx="1608356" cy="1828035"/>
            <a:chOff x="611560" y="3722197"/>
            <a:chExt cx="1224137" cy="182803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F11DA01-074C-496B-845C-8E6B60D5E496}"/>
                </a:ext>
              </a:extLst>
            </p:cNvPr>
            <p:cNvSpPr txBox="1"/>
            <p:nvPr/>
          </p:nvSpPr>
          <p:spPr>
            <a:xfrm>
              <a:off x="611561" y="3722197"/>
              <a:ext cx="122413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DB391DC-BA64-44BE-9E21-CF2D02F85733}"/>
                </a:ext>
              </a:extLst>
            </p:cNvPr>
            <p:cNvSpPr txBox="1"/>
            <p:nvPr/>
          </p:nvSpPr>
          <p:spPr>
            <a:xfrm>
              <a:off x="611560" y="3980572"/>
              <a:ext cx="122413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98FCF7D-3200-45C8-ABBC-F17F165422BB}"/>
              </a:ext>
            </a:extLst>
          </p:cNvPr>
          <p:cNvGrpSpPr/>
          <p:nvPr/>
        </p:nvGrpSpPr>
        <p:grpSpPr>
          <a:xfrm>
            <a:off x="3135533" y="3609355"/>
            <a:ext cx="1608356" cy="1828035"/>
            <a:chOff x="2267744" y="3340127"/>
            <a:chExt cx="1224137" cy="182803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9904607-E151-4F7E-B27D-9B11BB2CB3AB}"/>
                </a:ext>
              </a:extLst>
            </p:cNvPr>
            <p:cNvSpPr txBox="1"/>
            <p:nvPr/>
          </p:nvSpPr>
          <p:spPr>
            <a:xfrm>
              <a:off x="2267745" y="3340127"/>
              <a:ext cx="122413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31F174F-B7F3-402A-AEA5-A6925A5B5DF0}"/>
                </a:ext>
              </a:extLst>
            </p:cNvPr>
            <p:cNvSpPr txBox="1"/>
            <p:nvPr/>
          </p:nvSpPr>
          <p:spPr>
            <a:xfrm>
              <a:off x="2267744" y="3598502"/>
              <a:ext cx="122413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47343A2-A3F2-4ED8-87E1-4229633CC00F}"/>
              </a:ext>
            </a:extLst>
          </p:cNvPr>
          <p:cNvGrpSpPr/>
          <p:nvPr/>
        </p:nvGrpSpPr>
        <p:grpSpPr>
          <a:xfrm>
            <a:off x="5291647" y="3250786"/>
            <a:ext cx="1608356" cy="1828035"/>
            <a:chOff x="3923928" y="2958058"/>
            <a:chExt cx="1224137" cy="182803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DD43AE1-8202-4E25-AD16-FA3C35AD4C4F}"/>
                </a:ext>
              </a:extLst>
            </p:cNvPr>
            <p:cNvSpPr txBox="1"/>
            <p:nvPr/>
          </p:nvSpPr>
          <p:spPr>
            <a:xfrm>
              <a:off x="3923929" y="2958058"/>
              <a:ext cx="122413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356A5A8-75C3-498C-A4C7-49B0B7529561}"/>
                </a:ext>
              </a:extLst>
            </p:cNvPr>
            <p:cNvSpPr txBox="1"/>
            <p:nvPr/>
          </p:nvSpPr>
          <p:spPr>
            <a:xfrm>
              <a:off x="3923928" y="3216433"/>
              <a:ext cx="122413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839B358-CAAB-4104-A0D2-8DED8F480F57}"/>
              </a:ext>
            </a:extLst>
          </p:cNvPr>
          <p:cNvGrpSpPr/>
          <p:nvPr/>
        </p:nvGrpSpPr>
        <p:grpSpPr>
          <a:xfrm>
            <a:off x="7447762" y="2892218"/>
            <a:ext cx="1608356" cy="1828035"/>
            <a:chOff x="5580112" y="2575989"/>
            <a:chExt cx="1224137" cy="182803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1A54E82-3B27-4F7D-8E4C-B0CDA6751FAA}"/>
                </a:ext>
              </a:extLst>
            </p:cNvPr>
            <p:cNvSpPr txBox="1"/>
            <p:nvPr/>
          </p:nvSpPr>
          <p:spPr>
            <a:xfrm>
              <a:off x="5580113" y="2575989"/>
              <a:ext cx="122413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0F7BEE1-7988-42F3-8F2A-12A231FF773F}"/>
                </a:ext>
              </a:extLst>
            </p:cNvPr>
            <p:cNvSpPr txBox="1"/>
            <p:nvPr/>
          </p:nvSpPr>
          <p:spPr>
            <a:xfrm>
              <a:off x="5580112" y="2834364"/>
              <a:ext cx="122413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E4D8C36-ACF2-4F8F-8DE3-BAC30779218D}"/>
              </a:ext>
            </a:extLst>
          </p:cNvPr>
          <p:cNvGrpSpPr/>
          <p:nvPr/>
        </p:nvGrpSpPr>
        <p:grpSpPr>
          <a:xfrm>
            <a:off x="9603877" y="2533649"/>
            <a:ext cx="1608356" cy="1828035"/>
            <a:chOff x="7236295" y="2193919"/>
            <a:chExt cx="1224137" cy="182803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1C4D97A-1287-491F-BA81-B12A17F3FB32}"/>
                </a:ext>
              </a:extLst>
            </p:cNvPr>
            <p:cNvSpPr txBox="1"/>
            <p:nvPr/>
          </p:nvSpPr>
          <p:spPr>
            <a:xfrm>
              <a:off x="7236296" y="2193919"/>
              <a:ext cx="122413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5463881-9762-42F7-A7C5-F6FBD1C60454}"/>
                </a:ext>
              </a:extLst>
            </p:cNvPr>
            <p:cNvSpPr txBox="1"/>
            <p:nvPr/>
          </p:nvSpPr>
          <p:spPr>
            <a:xfrm>
              <a:off x="7236295" y="2452294"/>
              <a:ext cx="122413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9" name="Rectangle 16">
            <a:extLst>
              <a:ext uri="{FF2B5EF4-FFF2-40B4-BE49-F238E27FC236}">
                <a16:creationId xmlns:a16="http://schemas.microsoft.com/office/drawing/2014/main" id="{B43D783C-7929-4529-9433-84963145C13C}"/>
              </a:ext>
            </a:extLst>
          </p:cNvPr>
          <p:cNvSpPr/>
          <p:nvPr/>
        </p:nvSpPr>
        <p:spPr>
          <a:xfrm rot="2700000">
            <a:off x="5963961" y="2687886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5">
            <a:extLst>
              <a:ext uri="{FF2B5EF4-FFF2-40B4-BE49-F238E27FC236}">
                <a16:creationId xmlns:a16="http://schemas.microsoft.com/office/drawing/2014/main" id="{1E7AE411-DB2A-455A-8D6B-F7E663AFBC4D}"/>
              </a:ext>
            </a:extLst>
          </p:cNvPr>
          <p:cNvSpPr/>
          <p:nvPr/>
        </p:nvSpPr>
        <p:spPr>
          <a:xfrm flipH="1">
            <a:off x="7982328" y="237209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7">
            <a:extLst>
              <a:ext uri="{FF2B5EF4-FFF2-40B4-BE49-F238E27FC236}">
                <a16:creationId xmlns:a16="http://schemas.microsoft.com/office/drawing/2014/main" id="{0F372D07-CB2D-40A3-860F-7E7AA35961B3}"/>
              </a:ext>
            </a:extLst>
          </p:cNvPr>
          <p:cNvSpPr/>
          <p:nvPr/>
        </p:nvSpPr>
        <p:spPr>
          <a:xfrm>
            <a:off x="3732485" y="3145727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Block Arc 10">
            <a:extLst>
              <a:ext uri="{FF2B5EF4-FFF2-40B4-BE49-F238E27FC236}">
                <a16:creationId xmlns:a16="http://schemas.microsoft.com/office/drawing/2014/main" id="{81548D26-A876-412F-849C-543D777C5675}"/>
              </a:ext>
            </a:extLst>
          </p:cNvPr>
          <p:cNvSpPr/>
          <p:nvPr/>
        </p:nvSpPr>
        <p:spPr>
          <a:xfrm>
            <a:off x="1510116" y="3575447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Freeform 53">
            <a:extLst>
              <a:ext uri="{FF2B5EF4-FFF2-40B4-BE49-F238E27FC236}">
                <a16:creationId xmlns:a16="http://schemas.microsoft.com/office/drawing/2014/main" id="{5A73EAC7-0A33-45CA-9D4E-3B023DCD1EEA}"/>
              </a:ext>
            </a:extLst>
          </p:cNvPr>
          <p:cNvSpPr/>
          <p:nvPr/>
        </p:nvSpPr>
        <p:spPr>
          <a:xfrm>
            <a:off x="10206935" y="2034916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21937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FFA1C9C-436A-4948-AC52-4950B4B761A7}"/>
              </a:ext>
            </a:extLst>
          </p:cNvPr>
          <p:cNvSpPr/>
          <p:nvPr/>
        </p:nvSpPr>
        <p:spPr>
          <a:xfrm>
            <a:off x="906228" y="4156085"/>
            <a:ext cx="3312000" cy="18722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6BFA7C2-423B-4667-9570-BEE277AE8F56}"/>
              </a:ext>
            </a:extLst>
          </p:cNvPr>
          <p:cNvSpPr/>
          <p:nvPr/>
        </p:nvSpPr>
        <p:spPr>
          <a:xfrm>
            <a:off x="7963846" y="4156085"/>
            <a:ext cx="3312000" cy="18722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E25AACA-DA98-43E4-B3F0-B937A3989597}"/>
              </a:ext>
            </a:extLst>
          </p:cNvPr>
          <p:cNvSpPr/>
          <p:nvPr/>
        </p:nvSpPr>
        <p:spPr>
          <a:xfrm>
            <a:off x="4435037" y="4156085"/>
            <a:ext cx="3312000" cy="18722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54E3A6-0773-4471-A52F-1C4596334F95}"/>
              </a:ext>
            </a:extLst>
          </p:cNvPr>
          <p:cNvSpPr txBox="1"/>
          <p:nvPr/>
        </p:nvSpPr>
        <p:spPr>
          <a:xfrm>
            <a:off x="8521978" y="4982082"/>
            <a:ext cx="21957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76F3D0-D11D-436A-8479-43C1F6B8B1D8}"/>
              </a:ext>
            </a:extLst>
          </p:cNvPr>
          <p:cNvSpPr txBox="1"/>
          <p:nvPr/>
        </p:nvSpPr>
        <p:spPr>
          <a:xfrm>
            <a:off x="1464360" y="4982082"/>
            <a:ext cx="21957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69CC6DF-5952-40E2-84D0-F231FABB2313}"/>
              </a:ext>
            </a:extLst>
          </p:cNvPr>
          <p:cNvGrpSpPr/>
          <p:nvPr/>
        </p:nvGrpSpPr>
        <p:grpSpPr>
          <a:xfrm>
            <a:off x="4776360" y="4443071"/>
            <a:ext cx="2629354" cy="1298243"/>
            <a:chOff x="3366344" y="4442564"/>
            <a:chExt cx="2411760" cy="129824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DE1592D-5E26-485E-B0E9-39A4615BDF91}"/>
                </a:ext>
              </a:extLst>
            </p:cNvPr>
            <p:cNvSpPr txBox="1"/>
            <p:nvPr/>
          </p:nvSpPr>
          <p:spPr>
            <a:xfrm>
              <a:off x="3366344" y="4725144"/>
              <a:ext cx="241176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E20D929-5FB6-4A97-8A6F-331A8B42387C}"/>
                </a:ext>
              </a:extLst>
            </p:cNvPr>
            <p:cNvSpPr txBox="1"/>
            <p:nvPr/>
          </p:nvSpPr>
          <p:spPr>
            <a:xfrm>
              <a:off x="3366344" y="4442564"/>
              <a:ext cx="24117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1" name="차트 8">
            <a:extLst>
              <a:ext uri="{FF2B5EF4-FFF2-40B4-BE49-F238E27FC236}">
                <a16:creationId xmlns:a16="http://schemas.microsoft.com/office/drawing/2014/main" id="{B8C79C33-07A2-4F6C-BFB1-232EB9A036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0141867"/>
              </p:ext>
            </p:extLst>
          </p:nvPr>
        </p:nvGraphicFramePr>
        <p:xfrm>
          <a:off x="906228" y="1679330"/>
          <a:ext cx="10488603" cy="23287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Rounded Rectangle 25">
            <a:extLst>
              <a:ext uri="{FF2B5EF4-FFF2-40B4-BE49-F238E27FC236}">
                <a16:creationId xmlns:a16="http://schemas.microsoft.com/office/drawing/2014/main" id="{3D6D7B9C-BEAA-47C1-82FB-3A6118B18A9B}"/>
              </a:ext>
            </a:extLst>
          </p:cNvPr>
          <p:cNvSpPr/>
          <p:nvPr/>
        </p:nvSpPr>
        <p:spPr>
          <a:xfrm>
            <a:off x="9413762" y="4430540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Freeform 53">
            <a:extLst>
              <a:ext uri="{FF2B5EF4-FFF2-40B4-BE49-F238E27FC236}">
                <a16:creationId xmlns:a16="http://schemas.microsoft.com/office/drawing/2014/main" id="{D2DB748A-C187-4232-B3F7-05C019850D03}"/>
              </a:ext>
            </a:extLst>
          </p:cNvPr>
          <p:cNvSpPr/>
          <p:nvPr/>
        </p:nvSpPr>
        <p:spPr>
          <a:xfrm>
            <a:off x="2371494" y="4374414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044037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8EDBF441-8F14-49E4-890D-4E6CEBA57B1F}"/>
              </a:ext>
            </a:extLst>
          </p:cNvPr>
          <p:cNvSpPr txBox="1">
            <a:spLocks/>
          </p:cNvSpPr>
          <p:nvPr/>
        </p:nvSpPr>
        <p:spPr>
          <a:xfrm>
            <a:off x="722233" y="862223"/>
            <a:ext cx="3096000" cy="39600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Portfolio Presentation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E9B48EA-B4AB-4FBD-A382-85DA2712096C}"/>
              </a:ext>
            </a:extLst>
          </p:cNvPr>
          <p:cNvSpPr txBox="1">
            <a:spLocks/>
          </p:cNvSpPr>
          <p:nvPr/>
        </p:nvSpPr>
        <p:spPr>
          <a:xfrm>
            <a:off x="722232" y="1279211"/>
            <a:ext cx="3790131" cy="1204854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Portfolio Presentation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6F08DC-549E-4471-AC28-F0FFD46A8AF3}"/>
              </a:ext>
            </a:extLst>
          </p:cNvPr>
          <p:cNvSpPr txBox="1"/>
          <p:nvPr/>
        </p:nvSpPr>
        <p:spPr>
          <a:xfrm>
            <a:off x="7854736" y="506225"/>
            <a:ext cx="3790130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</a:rPr>
              <a:t>We Create</a:t>
            </a:r>
          </a:p>
          <a:p>
            <a:pPr algn="r"/>
            <a:r>
              <a:rPr lang="en-US" altLang="ko-K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</a:rPr>
              <a:t>Quality Professional </a:t>
            </a:r>
          </a:p>
          <a:p>
            <a:pPr algn="r"/>
            <a:r>
              <a:rPr lang="en-US" altLang="ko-K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</a:rPr>
              <a:t>PPT Presentation</a:t>
            </a:r>
            <a:endParaRPr lang="ko-KR" altLang="en-US" sz="2400" dirty="0">
              <a:solidFill>
                <a:schemeClr val="accent2">
                  <a:lumMod val="40000"/>
                  <a:lumOff val="60000"/>
                </a:schemeClr>
              </a:solidFill>
              <a:latin typeface="+mj-lt"/>
            </a:endParaRPr>
          </a:p>
        </p:txBody>
      </p:sp>
      <p:grpSp>
        <p:nvGrpSpPr>
          <p:cNvPr id="9" name="Group 18">
            <a:extLst>
              <a:ext uri="{FF2B5EF4-FFF2-40B4-BE49-F238E27FC236}">
                <a16:creationId xmlns:a16="http://schemas.microsoft.com/office/drawing/2014/main" id="{7E394AE5-4E6B-464B-974E-7F1E6E575AC9}"/>
              </a:ext>
            </a:extLst>
          </p:cNvPr>
          <p:cNvGrpSpPr/>
          <p:nvPr/>
        </p:nvGrpSpPr>
        <p:grpSpPr>
          <a:xfrm>
            <a:off x="517950" y="4373936"/>
            <a:ext cx="4510979" cy="1745035"/>
            <a:chOff x="4822352" y="1916832"/>
            <a:chExt cx="3422056" cy="1745035"/>
          </a:xfrm>
        </p:grpSpPr>
        <p:sp>
          <p:nvSpPr>
            <p:cNvPr id="10" name="Text Placeholder 10">
              <a:extLst>
                <a:ext uri="{FF2B5EF4-FFF2-40B4-BE49-F238E27FC236}">
                  <a16:creationId xmlns:a16="http://schemas.microsoft.com/office/drawing/2014/main" id="{0990C3E8-CF94-4789-99A3-766FF638A0D2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1C93FA8-FEBF-46CD-9F11-F7A203AE664C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pPr algn="r"/>
              <a:endParaRPr lang="en-US" altLang="ko-KR" sz="1200" dirty="0">
                <a:cs typeface="Arial" pitchFamily="34" charset="0"/>
              </a:endParaRPr>
            </a:p>
            <a:p>
              <a:pPr algn="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 </a:t>
              </a:r>
              <a:r>
                <a:rPr lang="ko-KR" altLang="en-US" sz="1200" dirty="0">
                  <a:cs typeface="Arial" pitchFamily="34" charset="0"/>
                </a:rPr>
                <a:t>   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286389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33877C6-14EE-4C1F-80C0-EC02FC63AFF6}"/>
              </a:ext>
            </a:extLst>
          </p:cNvPr>
          <p:cNvGrpSpPr/>
          <p:nvPr/>
        </p:nvGrpSpPr>
        <p:grpSpPr>
          <a:xfrm>
            <a:off x="3877931" y="2229711"/>
            <a:ext cx="7384580" cy="3788524"/>
            <a:chOff x="755577" y="2780928"/>
            <a:chExt cx="4561824" cy="2880320"/>
          </a:xfrm>
        </p:grpSpPr>
        <p:sp>
          <p:nvSpPr>
            <p:cNvPr id="4" name="Pentagon 5">
              <a:extLst>
                <a:ext uri="{FF2B5EF4-FFF2-40B4-BE49-F238E27FC236}">
                  <a16:creationId xmlns:a16="http://schemas.microsoft.com/office/drawing/2014/main" id="{44F5D01F-33C3-4414-81A4-2191CE891D8E}"/>
                </a:ext>
              </a:extLst>
            </p:cNvPr>
            <p:cNvSpPr/>
            <p:nvPr/>
          </p:nvSpPr>
          <p:spPr>
            <a:xfrm>
              <a:off x="3779912" y="2780928"/>
              <a:ext cx="1537489" cy="576064"/>
            </a:xfrm>
            <a:custGeom>
              <a:avLst/>
              <a:gdLst/>
              <a:ahLst/>
              <a:cxnLst/>
              <a:rect l="l" t="t" r="r" b="b"/>
              <a:pathLst>
                <a:path w="1728192" h="576064">
                  <a:moveTo>
                    <a:pt x="144538" y="0"/>
                  </a:moveTo>
                  <a:lnTo>
                    <a:pt x="1440160" y="0"/>
                  </a:lnTo>
                  <a:lnTo>
                    <a:pt x="1728192" y="288032"/>
                  </a:lnTo>
                  <a:lnTo>
                    <a:pt x="1440160" y="576064"/>
                  </a:lnTo>
                  <a:lnTo>
                    <a:pt x="0" y="576064"/>
                  </a:lnTo>
                  <a:lnTo>
                    <a:pt x="0" y="560466"/>
                  </a:lnTo>
                  <a:lnTo>
                    <a:pt x="144962" y="10818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Parallelogram 4">
              <a:extLst>
                <a:ext uri="{FF2B5EF4-FFF2-40B4-BE49-F238E27FC236}">
                  <a16:creationId xmlns:a16="http://schemas.microsoft.com/office/drawing/2014/main" id="{EE6C2A47-0799-4AE5-AB73-39174A0F56F8}"/>
                </a:ext>
              </a:extLst>
            </p:cNvPr>
            <p:cNvSpPr/>
            <p:nvPr/>
          </p:nvSpPr>
          <p:spPr>
            <a:xfrm>
              <a:off x="2995522" y="3356992"/>
              <a:ext cx="1409365" cy="576064"/>
            </a:xfrm>
            <a:prstGeom prst="parallelogram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0C44639D-B134-477B-9C28-73B37CD303CC}"/>
                </a:ext>
              </a:extLst>
            </p:cNvPr>
            <p:cNvSpPr/>
            <p:nvPr/>
          </p:nvSpPr>
          <p:spPr>
            <a:xfrm>
              <a:off x="2211133" y="3933056"/>
              <a:ext cx="1409365" cy="576064"/>
            </a:xfrm>
            <a:prstGeom prst="parallelogram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2D255B94-C584-4D0C-A823-156151566674}"/>
                </a:ext>
              </a:extLst>
            </p:cNvPr>
            <p:cNvSpPr/>
            <p:nvPr/>
          </p:nvSpPr>
          <p:spPr>
            <a:xfrm>
              <a:off x="1426744" y="4509120"/>
              <a:ext cx="1409365" cy="576064"/>
            </a:xfrm>
            <a:prstGeom prst="parallelogram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Parallelogram 46">
              <a:extLst>
                <a:ext uri="{FF2B5EF4-FFF2-40B4-BE49-F238E27FC236}">
                  <a16:creationId xmlns:a16="http://schemas.microsoft.com/office/drawing/2014/main" id="{327A1876-0455-47C0-9EB1-F27787165845}"/>
                </a:ext>
              </a:extLst>
            </p:cNvPr>
            <p:cNvSpPr/>
            <p:nvPr/>
          </p:nvSpPr>
          <p:spPr>
            <a:xfrm>
              <a:off x="755577" y="5085184"/>
              <a:ext cx="1296143" cy="576064"/>
            </a:xfrm>
            <a:custGeom>
              <a:avLst/>
              <a:gdLst/>
              <a:ahLst/>
              <a:cxnLst/>
              <a:rect l="l" t="t" r="r" b="b"/>
              <a:pathLst>
                <a:path w="1706488" h="576064">
                  <a:moveTo>
                    <a:pt x="0" y="0"/>
                  </a:moveTo>
                  <a:lnTo>
                    <a:pt x="150361" y="0"/>
                  </a:lnTo>
                  <a:lnTo>
                    <a:pt x="751804" y="0"/>
                  </a:lnTo>
                  <a:lnTo>
                    <a:pt x="1503607" y="0"/>
                  </a:lnTo>
                  <a:lnTo>
                    <a:pt x="1653968" y="0"/>
                  </a:lnTo>
                  <a:lnTo>
                    <a:pt x="1706488" y="0"/>
                  </a:lnTo>
                  <a:lnTo>
                    <a:pt x="1706488" y="576064"/>
                  </a:lnTo>
                  <a:lnTo>
                    <a:pt x="1653968" y="576064"/>
                  </a:lnTo>
                  <a:lnTo>
                    <a:pt x="1503607" y="576064"/>
                  </a:lnTo>
                  <a:lnTo>
                    <a:pt x="751804" y="576064"/>
                  </a:lnTo>
                  <a:lnTo>
                    <a:pt x="150361" y="576064"/>
                  </a:lnTo>
                  <a:lnTo>
                    <a:pt x="2299" y="576064"/>
                  </a:lnTo>
                  <a:lnTo>
                    <a:pt x="175592" y="308248"/>
                  </a:lnTo>
                  <a:lnTo>
                    <a:pt x="12306" y="14334"/>
                  </a:lnTo>
                  <a:lnTo>
                    <a:pt x="1887" y="72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062D8CD-541D-431E-8AEA-CE93AA611E1C}"/>
              </a:ext>
            </a:extLst>
          </p:cNvPr>
          <p:cNvGrpSpPr/>
          <p:nvPr/>
        </p:nvGrpSpPr>
        <p:grpSpPr>
          <a:xfrm>
            <a:off x="4675352" y="1806707"/>
            <a:ext cx="2985730" cy="665766"/>
            <a:chOff x="1775729" y="2204864"/>
            <a:chExt cx="1224474" cy="66576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FBBE225-3727-4903-8B7C-78BC8069A947}"/>
                </a:ext>
              </a:extLst>
            </p:cNvPr>
            <p:cNvSpPr txBox="1"/>
            <p:nvPr/>
          </p:nvSpPr>
          <p:spPr>
            <a:xfrm>
              <a:off x="1775729" y="2408965"/>
              <a:ext cx="1219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CEF8148-FE26-4C81-BE42-C766A33ED01F}"/>
                </a:ext>
              </a:extLst>
            </p:cNvPr>
            <p:cNvSpPr txBox="1"/>
            <p:nvPr/>
          </p:nvSpPr>
          <p:spPr>
            <a:xfrm>
              <a:off x="1777330" y="2204864"/>
              <a:ext cx="12228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B3F2717-3685-4E14-ABB8-4A7DB18F2578}"/>
              </a:ext>
            </a:extLst>
          </p:cNvPr>
          <p:cNvGrpSpPr/>
          <p:nvPr/>
        </p:nvGrpSpPr>
        <p:grpSpPr>
          <a:xfrm>
            <a:off x="3700142" y="2588009"/>
            <a:ext cx="2985730" cy="665766"/>
            <a:chOff x="1775729" y="2204864"/>
            <a:chExt cx="1224474" cy="66576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80F6957-0AC4-4AC3-8D64-2F3EDF7FFF7F}"/>
                </a:ext>
              </a:extLst>
            </p:cNvPr>
            <p:cNvSpPr txBox="1"/>
            <p:nvPr/>
          </p:nvSpPr>
          <p:spPr>
            <a:xfrm>
              <a:off x="1775729" y="2408965"/>
              <a:ext cx="1219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3663E36-7F51-4DDB-B15F-1A8B61C08AD2}"/>
                </a:ext>
              </a:extLst>
            </p:cNvPr>
            <p:cNvSpPr txBox="1"/>
            <p:nvPr/>
          </p:nvSpPr>
          <p:spPr>
            <a:xfrm>
              <a:off x="1777330" y="2204864"/>
              <a:ext cx="12228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8AA7514-CF0B-48FB-B3C1-50E9F37BA19B}"/>
              </a:ext>
            </a:extLst>
          </p:cNvPr>
          <p:cNvGrpSpPr/>
          <p:nvPr/>
        </p:nvGrpSpPr>
        <p:grpSpPr>
          <a:xfrm>
            <a:off x="2724932" y="3369311"/>
            <a:ext cx="2985730" cy="665766"/>
            <a:chOff x="1775729" y="2204864"/>
            <a:chExt cx="1224474" cy="66576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5B677B9-394B-4792-8083-60E372F64C7D}"/>
                </a:ext>
              </a:extLst>
            </p:cNvPr>
            <p:cNvSpPr txBox="1"/>
            <p:nvPr/>
          </p:nvSpPr>
          <p:spPr>
            <a:xfrm>
              <a:off x="1775729" y="2408965"/>
              <a:ext cx="1219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3B789B4-F602-4331-B923-CBC9DEEBCA4E}"/>
                </a:ext>
              </a:extLst>
            </p:cNvPr>
            <p:cNvSpPr txBox="1"/>
            <p:nvPr/>
          </p:nvSpPr>
          <p:spPr>
            <a:xfrm>
              <a:off x="1777330" y="2204864"/>
              <a:ext cx="12228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2D8B136-74D5-449D-A58A-0A744EBCB53D}"/>
              </a:ext>
            </a:extLst>
          </p:cNvPr>
          <p:cNvGrpSpPr/>
          <p:nvPr/>
        </p:nvGrpSpPr>
        <p:grpSpPr>
          <a:xfrm>
            <a:off x="1749720" y="4150613"/>
            <a:ext cx="2985730" cy="665766"/>
            <a:chOff x="1775729" y="2204864"/>
            <a:chExt cx="1224474" cy="66576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964CF7D-DD0D-4335-8565-238D6C92321F}"/>
                </a:ext>
              </a:extLst>
            </p:cNvPr>
            <p:cNvSpPr txBox="1"/>
            <p:nvPr/>
          </p:nvSpPr>
          <p:spPr>
            <a:xfrm>
              <a:off x="1775729" y="2408965"/>
              <a:ext cx="1219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A4D871D-4552-4784-A2ED-E21180755A53}"/>
                </a:ext>
              </a:extLst>
            </p:cNvPr>
            <p:cNvSpPr txBox="1"/>
            <p:nvPr/>
          </p:nvSpPr>
          <p:spPr>
            <a:xfrm>
              <a:off x="1777330" y="2204864"/>
              <a:ext cx="12228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FE22A38-62A5-4AD1-AE5B-CA23F167A9DF}"/>
              </a:ext>
            </a:extLst>
          </p:cNvPr>
          <p:cNvGrpSpPr/>
          <p:nvPr/>
        </p:nvGrpSpPr>
        <p:grpSpPr>
          <a:xfrm>
            <a:off x="774510" y="4931913"/>
            <a:ext cx="2985730" cy="665766"/>
            <a:chOff x="1775729" y="2204864"/>
            <a:chExt cx="1224474" cy="66576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4BC19C8-054C-4A2B-ABEF-6FB56345AFA2}"/>
                </a:ext>
              </a:extLst>
            </p:cNvPr>
            <p:cNvSpPr txBox="1"/>
            <p:nvPr/>
          </p:nvSpPr>
          <p:spPr>
            <a:xfrm>
              <a:off x="1775729" y="2408965"/>
              <a:ext cx="1219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B9C89F5-CA55-4DC4-8B55-EBD1D67EFF0E}"/>
                </a:ext>
              </a:extLst>
            </p:cNvPr>
            <p:cNvSpPr txBox="1"/>
            <p:nvPr/>
          </p:nvSpPr>
          <p:spPr>
            <a:xfrm>
              <a:off x="1777330" y="2204864"/>
              <a:ext cx="12228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23CE08AE-10FB-4BC1-ADB6-2B92279DDA79}"/>
              </a:ext>
            </a:extLst>
          </p:cNvPr>
          <p:cNvSpPr/>
          <p:nvPr/>
        </p:nvSpPr>
        <p:spPr>
          <a:xfrm>
            <a:off x="5853086" y="4726176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Oval 31">
            <a:extLst>
              <a:ext uri="{FF2B5EF4-FFF2-40B4-BE49-F238E27FC236}">
                <a16:creationId xmlns:a16="http://schemas.microsoft.com/office/drawing/2014/main" id="{5A5E3880-4465-400A-B2C4-7875B913B42E}"/>
              </a:ext>
            </a:extLst>
          </p:cNvPr>
          <p:cNvSpPr/>
          <p:nvPr/>
        </p:nvSpPr>
        <p:spPr>
          <a:xfrm>
            <a:off x="7196622" y="3917251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Teardrop 17">
            <a:extLst>
              <a:ext uri="{FF2B5EF4-FFF2-40B4-BE49-F238E27FC236}">
                <a16:creationId xmlns:a16="http://schemas.microsoft.com/office/drawing/2014/main" id="{4A0D509A-8224-4F48-BEC2-0D5E85648F7B}"/>
              </a:ext>
            </a:extLst>
          </p:cNvPr>
          <p:cNvSpPr/>
          <p:nvPr/>
        </p:nvSpPr>
        <p:spPr>
          <a:xfrm rot="18900000">
            <a:off x="4764170" y="5473000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ectangle 23">
            <a:extLst>
              <a:ext uri="{FF2B5EF4-FFF2-40B4-BE49-F238E27FC236}">
                <a16:creationId xmlns:a16="http://schemas.microsoft.com/office/drawing/2014/main" id="{39295C68-9DF0-4234-A62A-C1F29E8EC40B}"/>
              </a:ext>
            </a:extLst>
          </p:cNvPr>
          <p:cNvSpPr/>
          <p:nvPr/>
        </p:nvSpPr>
        <p:spPr>
          <a:xfrm>
            <a:off x="8462459" y="3122367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Oval 31">
            <a:extLst>
              <a:ext uri="{FF2B5EF4-FFF2-40B4-BE49-F238E27FC236}">
                <a16:creationId xmlns:a16="http://schemas.microsoft.com/office/drawing/2014/main" id="{B9C0035C-BFEB-4CF1-A63F-CEDAFACABCB0}"/>
              </a:ext>
            </a:extLst>
          </p:cNvPr>
          <p:cNvSpPr/>
          <p:nvPr/>
        </p:nvSpPr>
        <p:spPr>
          <a:xfrm>
            <a:off x="9785355" y="2443630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159763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66DACE0A-6D7B-49C0-B472-62A1C4FA23C9}"/>
              </a:ext>
            </a:extLst>
          </p:cNvPr>
          <p:cNvSpPr/>
          <p:nvPr/>
        </p:nvSpPr>
        <p:spPr>
          <a:xfrm>
            <a:off x="1431455" y="3936564"/>
            <a:ext cx="1080000" cy="1080000"/>
          </a:xfrm>
          <a:prstGeom prst="ellipse">
            <a:avLst/>
          </a:prstGeom>
          <a:solidFill>
            <a:schemeClr val="accent1"/>
          </a:solidFill>
          <a:ln w="1270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DCA52A4-DC2D-4C2C-AC34-39482122F9DE}"/>
              </a:ext>
            </a:extLst>
          </p:cNvPr>
          <p:cNvSpPr/>
          <p:nvPr/>
        </p:nvSpPr>
        <p:spPr>
          <a:xfrm>
            <a:off x="4178261" y="3936564"/>
            <a:ext cx="1080000" cy="1080000"/>
          </a:xfrm>
          <a:prstGeom prst="ellipse">
            <a:avLst/>
          </a:prstGeom>
          <a:solidFill>
            <a:schemeClr val="accent2"/>
          </a:solidFill>
          <a:ln w="1270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87CEE35-E920-4223-9314-F6DC78C929B0}"/>
              </a:ext>
            </a:extLst>
          </p:cNvPr>
          <p:cNvSpPr/>
          <p:nvPr/>
        </p:nvSpPr>
        <p:spPr>
          <a:xfrm>
            <a:off x="6925067" y="3936564"/>
            <a:ext cx="1080000" cy="1080000"/>
          </a:xfrm>
          <a:prstGeom prst="ellipse">
            <a:avLst/>
          </a:prstGeom>
          <a:solidFill>
            <a:schemeClr val="accent3"/>
          </a:solidFill>
          <a:ln w="1270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4F1D507-08FD-4548-A5AA-4D4966374FB5}"/>
              </a:ext>
            </a:extLst>
          </p:cNvPr>
          <p:cNvSpPr/>
          <p:nvPr/>
        </p:nvSpPr>
        <p:spPr>
          <a:xfrm>
            <a:off x="9671874" y="3936564"/>
            <a:ext cx="1080000" cy="1080000"/>
          </a:xfrm>
          <a:prstGeom prst="ellipse">
            <a:avLst/>
          </a:prstGeom>
          <a:solidFill>
            <a:schemeClr val="accent4"/>
          </a:solidFill>
          <a:ln w="1270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8225C30-96EC-499C-9D62-1FF0D09A7D60}"/>
              </a:ext>
            </a:extLst>
          </p:cNvPr>
          <p:cNvGrpSpPr/>
          <p:nvPr/>
        </p:nvGrpSpPr>
        <p:grpSpPr>
          <a:xfrm>
            <a:off x="1927322" y="3074389"/>
            <a:ext cx="8334279" cy="803877"/>
            <a:chOff x="403321" y="2996952"/>
            <a:chExt cx="8334279" cy="972782"/>
          </a:xfrm>
          <a:solidFill>
            <a:schemeClr val="bg1">
              <a:lumMod val="95000"/>
            </a:schemeClr>
          </a:solidFill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4E877A4E-500A-47DF-97F1-198FAFE6E167}"/>
                </a:ext>
              </a:extLst>
            </p:cNvPr>
            <p:cNvCxnSpPr>
              <a:cxnSpLocks/>
            </p:cNvCxnSpPr>
            <p:nvPr/>
          </p:nvCxnSpPr>
          <p:spPr>
            <a:xfrm>
              <a:off x="403321" y="3639368"/>
              <a:ext cx="8334279" cy="5656"/>
            </a:xfrm>
            <a:prstGeom prst="line">
              <a:avLst/>
            </a:prstGeom>
            <a:grpFill/>
            <a:ln w="114300">
              <a:solidFill>
                <a:srgbClr val="ECEC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11CA34B1-DD7F-484D-A19B-F5D6D098D9D6}"/>
                </a:ext>
              </a:extLst>
            </p:cNvPr>
            <p:cNvCxnSpPr/>
            <p:nvPr/>
          </p:nvCxnSpPr>
          <p:spPr>
            <a:xfrm>
              <a:off x="462955" y="3645025"/>
              <a:ext cx="0" cy="313183"/>
            </a:xfrm>
            <a:prstGeom prst="line">
              <a:avLst/>
            </a:prstGeom>
            <a:grpFill/>
            <a:ln w="120650">
              <a:solidFill>
                <a:srgbClr val="ECEC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F9E5D8D-FDDE-43E6-9766-A2B4F735DAA1}"/>
                </a:ext>
              </a:extLst>
            </p:cNvPr>
            <p:cNvCxnSpPr/>
            <p:nvPr/>
          </p:nvCxnSpPr>
          <p:spPr>
            <a:xfrm>
              <a:off x="8681045" y="3656551"/>
              <a:ext cx="0" cy="313183"/>
            </a:xfrm>
            <a:prstGeom prst="line">
              <a:avLst/>
            </a:prstGeom>
            <a:grpFill/>
            <a:ln w="120650">
              <a:solidFill>
                <a:srgbClr val="ECEC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74D0ADA-1E67-4F41-A7EA-D2C0AC051E94}"/>
                </a:ext>
              </a:extLst>
            </p:cNvPr>
            <p:cNvCxnSpPr/>
            <p:nvPr/>
          </p:nvCxnSpPr>
          <p:spPr>
            <a:xfrm>
              <a:off x="5941681" y="3645024"/>
              <a:ext cx="0" cy="313185"/>
            </a:xfrm>
            <a:prstGeom prst="line">
              <a:avLst/>
            </a:prstGeom>
            <a:grpFill/>
            <a:ln w="120650">
              <a:solidFill>
                <a:srgbClr val="ECEC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0AC77868-BF15-473F-B47D-F5EE21588AFA}"/>
                </a:ext>
              </a:extLst>
            </p:cNvPr>
            <p:cNvCxnSpPr/>
            <p:nvPr/>
          </p:nvCxnSpPr>
          <p:spPr>
            <a:xfrm>
              <a:off x="3202318" y="3645024"/>
              <a:ext cx="0" cy="313185"/>
            </a:xfrm>
            <a:prstGeom prst="line">
              <a:avLst/>
            </a:prstGeom>
            <a:grpFill/>
            <a:ln w="120650">
              <a:solidFill>
                <a:srgbClr val="ECEC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Down Arrow 23">
              <a:extLst>
                <a:ext uri="{FF2B5EF4-FFF2-40B4-BE49-F238E27FC236}">
                  <a16:creationId xmlns:a16="http://schemas.microsoft.com/office/drawing/2014/main" id="{E72A59E9-4FF9-400F-B59D-634F1F1CE695}"/>
                </a:ext>
              </a:extLst>
            </p:cNvPr>
            <p:cNvSpPr/>
            <p:nvPr/>
          </p:nvSpPr>
          <p:spPr>
            <a:xfrm rot="10800000">
              <a:off x="3799849" y="2996952"/>
              <a:ext cx="1535664" cy="646930"/>
            </a:xfrm>
            <a:prstGeom prst="downArrow">
              <a:avLst>
                <a:gd name="adj1" fmla="val 42557"/>
                <a:gd name="adj2" fmla="val 5874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4" name="Oval 13">
            <a:extLst>
              <a:ext uri="{FF2B5EF4-FFF2-40B4-BE49-F238E27FC236}">
                <a16:creationId xmlns:a16="http://schemas.microsoft.com/office/drawing/2014/main" id="{8D1B8B61-38D6-4C0D-8628-C9E68FB48CA8}"/>
              </a:ext>
            </a:extLst>
          </p:cNvPr>
          <p:cNvSpPr/>
          <p:nvPr/>
        </p:nvSpPr>
        <p:spPr>
          <a:xfrm>
            <a:off x="5473232" y="1760326"/>
            <a:ext cx="1236898" cy="1236898"/>
          </a:xfrm>
          <a:prstGeom prst="ellipse">
            <a:avLst/>
          </a:prstGeom>
          <a:solidFill>
            <a:schemeClr val="accent6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B458EBB-4D00-44AD-8174-F8C831621DBE}"/>
              </a:ext>
            </a:extLst>
          </p:cNvPr>
          <p:cNvGrpSpPr/>
          <p:nvPr/>
        </p:nvGrpSpPr>
        <p:grpSpPr>
          <a:xfrm>
            <a:off x="7335248" y="1838774"/>
            <a:ext cx="3951876" cy="1080000"/>
            <a:chOff x="4860032" y="1847560"/>
            <a:chExt cx="4938533" cy="149988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EEAEE05-E215-45E5-A30B-3C30E37F0938}"/>
                </a:ext>
              </a:extLst>
            </p:cNvPr>
            <p:cNvSpPr/>
            <p:nvPr/>
          </p:nvSpPr>
          <p:spPr>
            <a:xfrm>
              <a:off x="5220070" y="1847560"/>
              <a:ext cx="4578495" cy="149988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2B41AAEF-F853-43E8-ACFE-C0B5004DCFA8}"/>
                </a:ext>
              </a:extLst>
            </p:cNvPr>
            <p:cNvSpPr/>
            <p:nvPr/>
          </p:nvSpPr>
          <p:spPr>
            <a:xfrm rot="16200000">
              <a:off x="4860032" y="2417481"/>
              <a:ext cx="360040" cy="360039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CCB4E6A-82F6-4802-A190-1BD59374208B}"/>
                </a:ext>
              </a:extLst>
            </p:cNvPr>
            <p:cNvSpPr/>
            <p:nvPr/>
          </p:nvSpPr>
          <p:spPr>
            <a:xfrm>
              <a:off x="9654550" y="1847560"/>
              <a:ext cx="144015" cy="149988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978DB96F-DD4F-4EB2-BFCF-54C26FB1C3AD}"/>
              </a:ext>
            </a:extLst>
          </p:cNvPr>
          <p:cNvSpPr txBox="1"/>
          <p:nvPr/>
        </p:nvSpPr>
        <p:spPr>
          <a:xfrm>
            <a:off x="3571876" y="1870944"/>
            <a:ext cx="1658581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6000" b="1" dirty="0">
                <a:solidFill>
                  <a:schemeClr val="accent1"/>
                </a:solidFill>
              </a:rPr>
              <a:t>98</a:t>
            </a:r>
            <a:r>
              <a:rPr lang="en-US" altLang="ko-KR" sz="3200" b="1" dirty="0">
                <a:solidFill>
                  <a:schemeClr val="accent1"/>
                </a:solidFill>
              </a:rPr>
              <a:t>%</a:t>
            </a:r>
            <a:endParaRPr lang="ko-KR" altLang="en-US" sz="3200" b="1" dirty="0">
              <a:solidFill>
                <a:schemeClr val="accent1"/>
              </a:solidFill>
            </a:endParaRPr>
          </a:p>
        </p:txBody>
      </p:sp>
      <p:sp>
        <p:nvSpPr>
          <p:cNvPr id="20" name="Oval Callout 46">
            <a:extLst>
              <a:ext uri="{FF2B5EF4-FFF2-40B4-BE49-F238E27FC236}">
                <a16:creationId xmlns:a16="http://schemas.microsoft.com/office/drawing/2014/main" id="{66EDEDC8-6BAE-4EEE-9467-979E83510298}"/>
              </a:ext>
            </a:extLst>
          </p:cNvPr>
          <p:cNvSpPr/>
          <p:nvPr/>
        </p:nvSpPr>
        <p:spPr>
          <a:xfrm>
            <a:off x="1810734" y="1759008"/>
            <a:ext cx="1518366" cy="1017305"/>
          </a:xfrm>
          <a:prstGeom prst="wedgeEllipseCallout">
            <a:avLst>
              <a:gd name="adj1" fmla="val 64200"/>
              <a:gd name="adj2" fmla="val 3284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B0353C8-4E9F-4C57-BDD6-12BC4179C3F0}"/>
              </a:ext>
            </a:extLst>
          </p:cNvPr>
          <p:cNvSpPr txBox="1"/>
          <p:nvPr/>
        </p:nvSpPr>
        <p:spPr>
          <a:xfrm>
            <a:off x="2057402" y="1913716"/>
            <a:ext cx="1025034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Text Here !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grpSp>
        <p:nvGrpSpPr>
          <p:cNvPr id="22" name="그룹 1">
            <a:extLst>
              <a:ext uri="{FF2B5EF4-FFF2-40B4-BE49-F238E27FC236}">
                <a16:creationId xmlns:a16="http://schemas.microsoft.com/office/drawing/2014/main" id="{05DBCF98-C891-4E6D-83B4-0681F257C84F}"/>
              </a:ext>
            </a:extLst>
          </p:cNvPr>
          <p:cNvGrpSpPr/>
          <p:nvPr/>
        </p:nvGrpSpPr>
        <p:grpSpPr>
          <a:xfrm>
            <a:off x="7896876" y="1915857"/>
            <a:ext cx="3152125" cy="925834"/>
            <a:chOff x="7734950" y="1918569"/>
            <a:chExt cx="2539005" cy="92583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72DBB34-E91A-4895-99C6-1B8D137A25B5}"/>
                </a:ext>
              </a:extLst>
            </p:cNvPr>
            <p:cNvSpPr txBox="1"/>
            <p:nvPr/>
          </p:nvSpPr>
          <p:spPr>
            <a:xfrm>
              <a:off x="7734950" y="1918569"/>
              <a:ext cx="253900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Title 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76BD28E-B2C9-4845-8A29-0CCF9A0F009F}"/>
                </a:ext>
              </a:extLst>
            </p:cNvPr>
            <p:cNvSpPr txBox="1"/>
            <p:nvPr/>
          </p:nvSpPr>
          <p:spPr>
            <a:xfrm>
              <a:off x="7734950" y="2198072"/>
              <a:ext cx="253900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</a:p>
          </p:txBody>
        </p:sp>
      </p:grpSp>
      <p:grpSp>
        <p:nvGrpSpPr>
          <p:cNvPr id="25" name="그룹 9">
            <a:extLst>
              <a:ext uri="{FF2B5EF4-FFF2-40B4-BE49-F238E27FC236}">
                <a16:creationId xmlns:a16="http://schemas.microsoft.com/office/drawing/2014/main" id="{9D94F143-C8A0-415F-8866-CFBEAA83ADAE}"/>
              </a:ext>
            </a:extLst>
          </p:cNvPr>
          <p:cNvGrpSpPr/>
          <p:nvPr/>
        </p:nvGrpSpPr>
        <p:grpSpPr>
          <a:xfrm>
            <a:off x="846432" y="5184880"/>
            <a:ext cx="2250046" cy="904116"/>
            <a:chOff x="916504" y="5370612"/>
            <a:chExt cx="1711280" cy="90411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97B3616-7E03-42F7-805B-BF8E8CE9F8EB}"/>
                </a:ext>
              </a:extLst>
            </p:cNvPr>
            <p:cNvSpPr txBox="1"/>
            <p:nvPr/>
          </p:nvSpPr>
          <p:spPr>
            <a:xfrm>
              <a:off x="916504" y="5370612"/>
              <a:ext cx="171128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327BF8C-9063-416A-809E-781942F1ABF5}"/>
                </a:ext>
              </a:extLst>
            </p:cNvPr>
            <p:cNvSpPr txBox="1"/>
            <p:nvPr/>
          </p:nvSpPr>
          <p:spPr>
            <a:xfrm>
              <a:off x="916505" y="5628397"/>
              <a:ext cx="17112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28" name="그룹 10">
            <a:extLst>
              <a:ext uri="{FF2B5EF4-FFF2-40B4-BE49-F238E27FC236}">
                <a16:creationId xmlns:a16="http://schemas.microsoft.com/office/drawing/2014/main" id="{8D989740-5EBE-4FC2-B6D4-968C92B08D02}"/>
              </a:ext>
            </a:extLst>
          </p:cNvPr>
          <p:cNvGrpSpPr/>
          <p:nvPr/>
        </p:nvGrpSpPr>
        <p:grpSpPr>
          <a:xfrm>
            <a:off x="3593238" y="5184880"/>
            <a:ext cx="2250046" cy="904116"/>
            <a:chOff x="2780184" y="5380137"/>
            <a:chExt cx="1711280" cy="90411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211B43A-F122-4A48-8533-32D7203FA663}"/>
                </a:ext>
              </a:extLst>
            </p:cNvPr>
            <p:cNvSpPr txBox="1"/>
            <p:nvPr/>
          </p:nvSpPr>
          <p:spPr>
            <a:xfrm>
              <a:off x="2780184" y="5380137"/>
              <a:ext cx="171128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C089839-0CEF-4827-A21A-BB401FBAB99F}"/>
                </a:ext>
              </a:extLst>
            </p:cNvPr>
            <p:cNvSpPr txBox="1"/>
            <p:nvPr/>
          </p:nvSpPr>
          <p:spPr>
            <a:xfrm>
              <a:off x="2780185" y="5637922"/>
              <a:ext cx="17112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31" name="그룹 11">
            <a:extLst>
              <a:ext uri="{FF2B5EF4-FFF2-40B4-BE49-F238E27FC236}">
                <a16:creationId xmlns:a16="http://schemas.microsoft.com/office/drawing/2014/main" id="{B4728944-2106-4A7E-82E5-B7818D3E16ED}"/>
              </a:ext>
            </a:extLst>
          </p:cNvPr>
          <p:cNvGrpSpPr/>
          <p:nvPr/>
        </p:nvGrpSpPr>
        <p:grpSpPr>
          <a:xfrm>
            <a:off x="6340044" y="5184880"/>
            <a:ext cx="2250046" cy="904116"/>
            <a:chOff x="4716016" y="5389662"/>
            <a:chExt cx="1711280" cy="90411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0E7C349-107B-4D81-AD59-20B087073C1D}"/>
                </a:ext>
              </a:extLst>
            </p:cNvPr>
            <p:cNvSpPr txBox="1"/>
            <p:nvPr/>
          </p:nvSpPr>
          <p:spPr>
            <a:xfrm>
              <a:off x="4716016" y="5389662"/>
              <a:ext cx="171128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DE63771-730C-492D-A998-AAF80E1CFDB9}"/>
                </a:ext>
              </a:extLst>
            </p:cNvPr>
            <p:cNvSpPr txBox="1"/>
            <p:nvPr/>
          </p:nvSpPr>
          <p:spPr>
            <a:xfrm>
              <a:off x="4716017" y="5647447"/>
              <a:ext cx="17112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34" name="그룹 13">
            <a:extLst>
              <a:ext uri="{FF2B5EF4-FFF2-40B4-BE49-F238E27FC236}">
                <a16:creationId xmlns:a16="http://schemas.microsoft.com/office/drawing/2014/main" id="{76230A83-959A-4E5F-95E7-1C785056A738}"/>
              </a:ext>
            </a:extLst>
          </p:cNvPr>
          <p:cNvGrpSpPr/>
          <p:nvPr/>
        </p:nvGrpSpPr>
        <p:grpSpPr>
          <a:xfrm>
            <a:off x="9086852" y="5184880"/>
            <a:ext cx="2250046" cy="904116"/>
            <a:chOff x="6651848" y="5399187"/>
            <a:chExt cx="1711280" cy="90411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1A5DA52-4535-4A8B-9F19-78FB60E34E7F}"/>
                </a:ext>
              </a:extLst>
            </p:cNvPr>
            <p:cNvSpPr txBox="1"/>
            <p:nvPr/>
          </p:nvSpPr>
          <p:spPr>
            <a:xfrm>
              <a:off x="6651848" y="5399187"/>
              <a:ext cx="171128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A9C0DF0-AEB8-4517-A753-6BEA10727732}"/>
                </a:ext>
              </a:extLst>
            </p:cNvPr>
            <p:cNvSpPr txBox="1"/>
            <p:nvPr/>
          </p:nvSpPr>
          <p:spPr>
            <a:xfrm>
              <a:off x="6651849" y="5656972"/>
              <a:ext cx="17112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sp>
        <p:nvSpPr>
          <p:cNvPr id="37" name="Rounded Rectangle 32">
            <a:extLst>
              <a:ext uri="{FF2B5EF4-FFF2-40B4-BE49-F238E27FC236}">
                <a16:creationId xmlns:a16="http://schemas.microsoft.com/office/drawing/2014/main" id="{12347714-DE3F-457E-AF58-0471AD4CD260}"/>
              </a:ext>
            </a:extLst>
          </p:cNvPr>
          <p:cNvSpPr/>
          <p:nvPr/>
        </p:nvSpPr>
        <p:spPr>
          <a:xfrm>
            <a:off x="1797999" y="4328414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16">
            <a:extLst>
              <a:ext uri="{FF2B5EF4-FFF2-40B4-BE49-F238E27FC236}">
                <a16:creationId xmlns:a16="http://schemas.microsoft.com/office/drawing/2014/main" id="{505D4BF6-9E43-4568-A7E3-9F3F94778C09}"/>
              </a:ext>
            </a:extLst>
          </p:cNvPr>
          <p:cNvSpPr/>
          <p:nvPr/>
        </p:nvSpPr>
        <p:spPr>
          <a:xfrm rot="2700000">
            <a:off x="7337934" y="4255174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9">
            <a:extLst>
              <a:ext uri="{FF2B5EF4-FFF2-40B4-BE49-F238E27FC236}">
                <a16:creationId xmlns:a16="http://schemas.microsoft.com/office/drawing/2014/main" id="{D86E2F71-1E30-46DC-9205-F28D95545C52}"/>
              </a:ext>
            </a:extLst>
          </p:cNvPr>
          <p:cNvSpPr/>
          <p:nvPr/>
        </p:nvSpPr>
        <p:spPr>
          <a:xfrm>
            <a:off x="4561587" y="4328591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Frame 17">
            <a:extLst>
              <a:ext uri="{FF2B5EF4-FFF2-40B4-BE49-F238E27FC236}">
                <a16:creationId xmlns:a16="http://schemas.microsoft.com/office/drawing/2014/main" id="{92A10A91-73C2-44A6-855A-9CD7CC631221}"/>
              </a:ext>
            </a:extLst>
          </p:cNvPr>
          <p:cNvSpPr/>
          <p:nvPr/>
        </p:nvSpPr>
        <p:spPr>
          <a:xfrm>
            <a:off x="10054620" y="4320516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522CCD00-2B41-4405-8BDF-6B9CC5A2A705}"/>
              </a:ext>
            </a:extLst>
          </p:cNvPr>
          <p:cNvSpPr/>
          <p:nvPr/>
        </p:nvSpPr>
        <p:spPr>
          <a:xfrm flipH="1">
            <a:off x="5712712" y="1913716"/>
            <a:ext cx="766576" cy="933930"/>
          </a:xfrm>
          <a:custGeom>
            <a:avLst/>
            <a:gdLst>
              <a:gd name="connsiteX0" fmla="*/ 1081532 w 2813686"/>
              <a:gd name="connsiteY0" fmla="*/ 3249080 h 3582301"/>
              <a:gd name="connsiteX1" fmla="*/ 1109416 w 2813686"/>
              <a:gd name="connsiteY1" fmla="*/ 3582301 h 3582301"/>
              <a:gd name="connsiteX2" fmla="*/ 1327261 w 2813686"/>
              <a:gd name="connsiteY2" fmla="*/ 3470919 h 3582301"/>
              <a:gd name="connsiteX3" fmla="*/ 1037170 w 2813686"/>
              <a:gd name="connsiteY3" fmla="*/ 2960921 h 3582301"/>
              <a:gd name="connsiteX4" fmla="*/ 1034145 w 2813686"/>
              <a:gd name="connsiteY4" fmla="*/ 2968694 h 3582301"/>
              <a:gd name="connsiteX5" fmla="*/ 1038546 w 2813686"/>
              <a:gd name="connsiteY5" fmla="*/ 2968326 h 3582301"/>
              <a:gd name="connsiteX6" fmla="*/ 1738349 w 2813686"/>
              <a:gd name="connsiteY6" fmla="*/ 2960921 h 3582301"/>
              <a:gd name="connsiteX7" fmla="*/ 1704451 w 2813686"/>
              <a:gd name="connsiteY7" fmla="*/ 3239634 h 3582301"/>
              <a:gd name="connsiteX8" fmla="*/ 1606281 w 2813686"/>
              <a:gd name="connsiteY8" fmla="*/ 3328259 h 3582301"/>
              <a:gd name="connsiteX9" fmla="*/ 1804346 w 2813686"/>
              <a:gd name="connsiteY9" fmla="*/ 3226991 h 3582301"/>
              <a:gd name="connsiteX10" fmla="*/ 1774212 w 2813686"/>
              <a:gd name="connsiteY10" fmla="*/ 3096639 h 3582301"/>
              <a:gd name="connsiteX11" fmla="*/ 1738349 w 2813686"/>
              <a:gd name="connsiteY11" fmla="*/ 2960921 h 3582301"/>
              <a:gd name="connsiteX12" fmla="*/ 2053428 w 2813686"/>
              <a:gd name="connsiteY12" fmla="*/ 0 h 3582301"/>
              <a:gd name="connsiteX13" fmla="*/ 2246676 w 2813686"/>
              <a:gd name="connsiteY13" fmla="*/ 367270 h 3582301"/>
              <a:gd name="connsiteX14" fmla="*/ 2300394 w 2813686"/>
              <a:gd name="connsiteY14" fmla="*/ 658924 h 3582301"/>
              <a:gd name="connsiteX15" fmla="*/ 2036961 w 2813686"/>
              <a:gd name="connsiteY15" fmla="*/ 660542 h 3582301"/>
              <a:gd name="connsiteX16" fmla="*/ 1752923 w 2813686"/>
              <a:gd name="connsiteY16" fmla="*/ 560223 h 3582301"/>
              <a:gd name="connsiteX17" fmla="*/ 2230120 w 2813686"/>
              <a:gd name="connsiteY17" fmla="*/ 824290 h 3582301"/>
              <a:gd name="connsiteX18" fmla="*/ 2316483 w 2813686"/>
              <a:gd name="connsiteY18" fmla="*/ 1017697 h 3582301"/>
              <a:gd name="connsiteX19" fmla="*/ 1805528 w 2813686"/>
              <a:gd name="connsiteY19" fmla="*/ 1584861 h 3582301"/>
              <a:gd name="connsiteX20" fmla="*/ 1574955 w 2813686"/>
              <a:gd name="connsiteY20" fmla="*/ 1066132 h 3582301"/>
              <a:gd name="connsiteX21" fmla="*/ 1552268 w 2813686"/>
              <a:gd name="connsiteY21" fmla="*/ 1394279 h 3582301"/>
              <a:gd name="connsiteX22" fmla="*/ 1711210 w 2813686"/>
              <a:gd name="connsiteY22" fmla="*/ 1712378 h 3582301"/>
              <a:gd name="connsiteX23" fmla="*/ 1643859 w 2813686"/>
              <a:gd name="connsiteY23" fmla="*/ 1885842 h 3582301"/>
              <a:gd name="connsiteX24" fmla="*/ 1626761 w 2813686"/>
              <a:gd name="connsiteY24" fmla="*/ 1918368 h 3582301"/>
              <a:gd name="connsiteX25" fmla="*/ 1592753 w 2813686"/>
              <a:gd name="connsiteY25" fmla="*/ 1928989 h 3582301"/>
              <a:gd name="connsiteX26" fmla="*/ 1504831 w 2813686"/>
              <a:gd name="connsiteY26" fmla="*/ 1989191 h 3582301"/>
              <a:gd name="connsiteX27" fmla="*/ 1388073 w 2813686"/>
              <a:gd name="connsiteY27" fmla="*/ 1992958 h 3582301"/>
              <a:gd name="connsiteX28" fmla="*/ 1387760 w 2813686"/>
              <a:gd name="connsiteY28" fmla="*/ 2032740 h 3582301"/>
              <a:gd name="connsiteX29" fmla="*/ 1387446 w 2813686"/>
              <a:gd name="connsiteY29" fmla="*/ 1992958 h 3582301"/>
              <a:gd name="connsiteX30" fmla="*/ 1270688 w 2813686"/>
              <a:gd name="connsiteY30" fmla="*/ 1989191 h 3582301"/>
              <a:gd name="connsiteX31" fmla="*/ 1211367 w 2813686"/>
              <a:gd name="connsiteY31" fmla="*/ 1954824 h 3582301"/>
              <a:gd name="connsiteX32" fmla="*/ 1191456 w 2813686"/>
              <a:gd name="connsiteY32" fmla="*/ 1936839 h 3582301"/>
              <a:gd name="connsiteX33" fmla="*/ 1195545 w 2813686"/>
              <a:gd name="connsiteY33" fmla="*/ 1934765 h 3582301"/>
              <a:gd name="connsiteX34" fmla="*/ 1102478 w 2813686"/>
              <a:gd name="connsiteY34" fmla="*/ 1712378 h 3582301"/>
              <a:gd name="connsiteX35" fmla="*/ 1261418 w 2813686"/>
              <a:gd name="connsiteY35" fmla="*/ 1394279 h 3582301"/>
              <a:gd name="connsiteX36" fmla="*/ 1238732 w 2813686"/>
              <a:gd name="connsiteY36" fmla="*/ 1066132 h 3582301"/>
              <a:gd name="connsiteX37" fmla="*/ 1008159 w 2813686"/>
              <a:gd name="connsiteY37" fmla="*/ 1584861 h 3582301"/>
              <a:gd name="connsiteX38" fmla="*/ 497204 w 2813686"/>
              <a:gd name="connsiteY38" fmla="*/ 1017697 h 3582301"/>
              <a:gd name="connsiteX39" fmla="*/ 583566 w 2813686"/>
              <a:gd name="connsiteY39" fmla="*/ 824290 h 3582301"/>
              <a:gd name="connsiteX40" fmla="*/ 1060764 w 2813686"/>
              <a:gd name="connsiteY40" fmla="*/ 560223 h 3582301"/>
              <a:gd name="connsiteX41" fmla="*/ 776726 w 2813686"/>
              <a:gd name="connsiteY41" fmla="*/ 660542 h 3582301"/>
              <a:gd name="connsiteX42" fmla="*/ 513292 w 2813686"/>
              <a:gd name="connsiteY42" fmla="*/ 658924 h 3582301"/>
              <a:gd name="connsiteX43" fmla="*/ 567011 w 2813686"/>
              <a:gd name="connsiteY43" fmla="*/ 367270 h 3582301"/>
              <a:gd name="connsiteX44" fmla="*/ 760259 w 2813686"/>
              <a:gd name="connsiteY44" fmla="*/ 0 h 3582301"/>
              <a:gd name="connsiteX45" fmla="*/ 388427 w 2813686"/>
              <a:gd name="connsiteY45" fmla="*/ 534204 h 3582301"/>
              <a:gd name="connsiteX46" fmla="*/ 379165 w 2813686"/>
              <a:gd name="connsiteY46" fmla="*/ 33320 h 3582301"/>
              <a:gd name="connsiteX47" fmla="*/ 270127 w 2813686"/>
              <a:gd name="connsiteY47" fmla="*/ 414543 h 3582301"/>
              <a:gd name="connsiteX48" fmla="*/ 294634 w 2813686"/>
              <a:gd name="connsiteY48" fmla="*/ 769075 h 3582301"/>
              <a:gd name="connsiteX49" fmla="*/ 126322 w 2813686"/>
              <a:gd name="connsiteY49" fmla="*/ 577756 h 3582301"/>
              <a:gd name="connsiteX50" fmla="*/ 40045 w 2813686"/>
              <a:gd name="connsiteY50" fmla="*/ 234715 h 3582301"/>
              <a:gd name="connsiteX51" fmla="*/ 61054 w 2813686"/>
              <a:gd name="connsiteY51" fmla="*/ 736921 h 3582301"/>
              <a:gd name="connsiteX52" fmla="*/ 1044547 w 2813686"/>
              <a:gd name="connsiteY52" fmla="*/ 1958476 h 3582301"/>
              <a:gd name="connsiteX53" fmla="*/ 1051329 w 2813686"/>
              <a:gd name="connsiteY53" fmla="*/ 1975481 h 3582301"/>
              <a:gd name="connsiteX54" fmla="*/ 1018222 w 2813686"/>
              <a:gd name="connsiteY54" fmla="*/ 2000963 h 3582301"/>
              <a:gd name="connsiteX55" fmla="*/ 965610 w 2813686"/>
              <a:gd name="connsiteY55" fmla="*/ 2011791 h 3582301"/>
              <a:gd name="connsiteX56" fmla="*/ 811188 w 2813686"/>
              <a:gd name="connsiteY56" fmla="*/ 1951528 h 3582301"/>
              <a:gd name="connsiteX57" fmla="*/ 415717 w 2813686"/>
              <a:gd name="connsiteY57" fmla="*/ 1989191 h 3582301"/>
              <a:gd name="connsiteX58" fmla="*/ 717029 w 2813686"/>
              <a:gd name="connsiteY58" fmla="*/ 2264138 h 3582301"/>
              <a:gd name="connsiteX59" fmla="*/ 973143 w 2813686"/>
              <a:gd name="connsiteY59" fmla="*/ 2154913 h 3582301"/>
              <a:gd name="connsiteX60" fmla="*/ 811188 w 2813686"/>
              <a:gd name="connsiteY60" fmla="*/ 2301803 h 3582301"/>
              <a:gd name="connsiteX61" fmla="*/ 1056003 w 2813686"/>
              <a:gd name="connsiteY61" fmla="*/ 2915724 h 3582301"/>
              <a:gd name="connsiteX62" fmla="*/ 1116266 w 2813686"/>
              <a:gd name="connsiteY62" fmla="*/ 3243401 h 3582301"/>
              <a:gd name="connsiteX63" fmla="*/ 1338483 w 2813686"/>
              <a:gd name="connsiteY63" fmla="*/ 3420421 h 3582301"/>
              <a:gd name="connsiteX64" fmla="*/ 1376796 w 2813686"/>
              <a:gd name="connsiteY64" fmla="*/ 3425210 h 3582301"/>
              <a:gd name="connsiteX65" fmla="*/ 1376774 w 2813686"/>
              <a:gd name="connsiteY65" fmla="*/ 3427954 h 3582301"/>
              <a:gd name="connsiteX66" fmla="*/ 1387760 w 2813686"/>
              <a:gd name="connsiteY66" fmla="*/ 3426581 h 3582301"/>
              <a:gd name="connsiteX67" fmla="*/ 1398745 w 2813686"/>
              <a:gd name="connsiteY67" fmla="*/ 3427954 h 3582301"/>
              <a:gd name="connsiteX68" fmla="*/ 1398724 w 2813686"/>
              <a:gd name="connsiteY68" fmla="*/ 3425210 h 3582301"/>
              <a:gd name="connsiteX69" fmla="*/ 1422464 w 2813686"/>
              <a:gd name="connsiteY69" fmla="*/ 3422243 h 3582301"/>
              <a:gd name="connsiteX70" fmla="*/ 1456765 w 2813686"/>
              <a:gd name="connsiteY70" fmla="*/ 3404705 h 3582301"/>
              <a:gd name="connsiteX71" fmla="*/ 1659253 w 2813686"/>
              <a:gd name="connsiteY71" fmla="*/ 3243401 h 3582301"/>
              <a:gd name="connsiteX72" fmla="*/ 1719516 w 2813686"/>
              <a:gd name="connsiteY72" fmla="*/ 2915724 h 3582301"/>
              <a:gd name="connsiteX73" fmla="*/ 1964331 w 2813686"/>
              <a:gd name="connsiteY73" fmla="*/ 2301803 h 3582301"/>
              <a:gd name="connsiteX74" fmla="*/ 1802376 w 2813686"/>
              <a:gd name="connsiteY74" fmla="*/ 2154913 h 3582301"/>
              <a:gd name="connsiteX75" fmla="*/ 2058491 w 2813686"/>
              <a:gd name="connsiteY75" fmla="*/ 2264138 h 3582301"/>
              <a:gd name="connsiteX76" fmla="*/ 2359802 w 2813686"/>
              <a:gd name="connsiteY76" fmla="*/ 1989191 h 3582301"/>
              <a:gd name="connsiteX77" fmla="*/ 1964331 w 2813686"/>
              <a:gd name="connsiteY77" fmla="*/ 1951528 h 3582301"/>
              <a:gd name="connsiteX78" fmla="*/ 1809910 w 2813686"/>
              <a:gd name="connsiteY78" fmla="*/ 2011791 h 3582301"/>
              <a:gd name="connsiteX79" fmla="*/ 1757297 w 2813686"/>
              <a:gd name="connsiteY79" fmla="*/ 2000963 h 3582301"/>
              <a:gd name="connsiteX80" fmla="*/ 1753393 w 2813686"/>
              <a:gd name="connsiteY80" fmla="*/ 1997958 h 3582301"/>
              <a:gd name="connsiteX81" fmla="*/ 1769139 w 2813686"/>
              <a:gd name="connsiteY81" fmla="*/ 1958476 h 3582301"/>
              <a:gd name="connsiteX82" fmla="*/ 2752632 w 2813686"/>
              <a:gd name="connsiteY82" fmla="*/ 736921 h 3582301"/>
              <a:gd name="connsiteX83" fmla="*/ 2773641 w 2813686"/>
              <a:gd name="connsiteY83" fmla="*/ 234715 h 3582301"/>
              <a:gd name="connsiteX84" fmla="*/ 2687364 w 2813686"/>
              <a:gd name="connsiteY84" fmla="*/ 577756 h 3582301"/>
              <a:gd name="connsiteX85" fmla="*/ 2519053 w 2813686"/>
              <a:gd name="connsiteY85" fmla="*/ 769075 h 3582301"/>
              <a:gd name="connsiteX86" fmla="*/ 2543559 w 2813686"/>
              <a:gd name="connsiteY86" fmla="*/ 414543 h 3582301"/>
              <a:gd name="connsiteX87" fmla="*/ 2434521 w 2813686"/>
              <a:gd name="connsiteY87" fmla="*/ 33320 h 3582301"/>
              <a:gd name="connsiteX88" fmla="*/ 2425260 w 2813686"/>
              <a:gd name="connsiteY88" fmla="*/ 534204 h 3582301"/>
              <a:gd name="connsiteX89" fmla="*/ 2053428 w 2813686"/>
              <a:gd name="connsiteY89" fmla="*/ 0 h 3582301"/>
              <a:gd name="connsiteX0" fmla="*/ 1081532 w 2813686"/>
              <a:gd name="connsiteY0" fmla="*/ 3249080 h 3470919"/>
              <a:gd name="connsiteX1" fmla="*/ 1327261 w 2813686"/>
              <a:gd name="connsiteY1" fmla="*/ 3470919 h 3470919"/>
              <a:gd name="connsiteX2" fmla="*/ 1081532 w 2813686"/>
              <a:gd name="connsiteY2" fmla="*/ 3249080 h 3470919"/>
              <a:gd name="connsiteX3" fmla="*/ 1037170 w 2813686"/>
              <a:gd name="connsiteY3" fmla="*/ 2960921 h 3470919"/>
              <a:gd name="connsiteX4" fmla="*/ 1034145 w 2813686"/>
              <a:gd name="connsiteY4" fmla="*/ 2968694 h 3470919"/>
              <a:gd name="connsiteX5" fmla="*/ 1038546 w 2813686"/>
              <a:gd name="connsiteY5" fmla="*/ 2968326 h 3470919"/>
              <a:gd name="connsiteX6" fmla="*/ 1037170 w 2813686"/>
              <a:gd name="connsiteY6" fmla="*/ 2960921 h 3470919"/>
              <a:gd name="connsiteX7" fmla="*/ 1738349 w 2813686"/>
              <a:gd name="connsiteY7" fmla="*/ 2960921 h 3470919"/>
              <a:gd name="connsiteX8" fmla="*/ 1704451 w 2813686"/>
              <a:gd name="connsiteY8" fmla="*/ 3239634 h 3470919"/>
              <a:gd name="connsiteX9" fmla="*/ 1606281 w 2813686"/>
              <a:gd name="connsiteY9" fmla="*/ 3328259 h 3470919"/>
              <a:gd name="connsiteX10" fmla="*/ 1804346 w 2813686"/>
              <a:gd name="connsiteY10" fmla="*/ 3226991 h 3470919"/>
              <a:gd name="connsiteX11" fmla="*/ 1774212 w 2813686"/>
              <a:gd name="connsiteY11" fmla="*/ 3096639 h 3470919"/>
              <a:gd name="connsiteX12" fmla="*/ 1738349 w 2813686"/>
              <a:gd name="connsiteY12" fmla="*/ 2960921 h 3470919"/>
              <a:gd name="connsiteX13" fmla="*/ 2053428 w 2813686"/>
              <a:gd name="connsiteY13" fmla="*/ 0 h 3470919"/>
              <a:gd name="connsiteX14" fmla="*/ 2246676 w 2813686"/>
              <a:gd name="connsiteY14" fmla="*/ 367270 h 3470919"/>
              <a:gd name="connsiteX15" fmla="*/ 2300394 w 2813686"/>
              <a:gd name="connsiteY15" fmla="*/ 658924 h 3470919"/>
              <a:gd name="connsiteX16" fmla="*/ 2036961 w 2813686"/>
              <a:gd name="connsiteY16" fmla="*/ 660542 h 3470919"/>
              <a:gd name="connsiteX17" fmla="*/ 1752923 w 2813686"/>
              <a:gd name="connsiteY17" fmla="*/ 560223 h 3470919"/>
              <a:gd name="connsiteX18" fmla="*/ 2230120 w 2813686"/>
              <a:gd name="connsiteY18" fmla="*/ 824290 h 3470919"/>
              <a:gd name="connsiteX19" fmla="*/ 2316483 w 2813686"/>
              <a:gd name="connsiteY19" fmla="*/ 1017697 h 3470919"/>
              <a:gd name="connsiteX20" fmla="*/ 1805528 w 2813686"/>
              <a:gd name="connsiteY20" fmla="*/ 1584861 h 3470919"/>
              <a:gd name="connsiteX21" fmla="*/ 1574955 w 2813686"/>
              <a:gd name="connsiteY21" fmla="*/ 1066132 h 3470919"/>
              <a:gd name="connsiteX22" fmla="*/ 1552268 w 2813686"/>
              <a:gd name="connsiteY22" fmla="*/ 1394279 h 3470919"/>
              <a:gd name="connsiteX23" fmla="*/ 1711210 w 2813686"/>
              <a:gd name="connsiteY23" fmla="*/ 1712378 h 3470919"/>
              <a:gd name="connsiteX24" fmla="*/ 1643859 w 2813686"/>
              <a:gd name="connsiteY24" fmla="*/ 1885842 h 3470919"/>
              <a:gd name="connsiteX25" fmla="*/ 1626761 w 2813686"/>
              <a:gd name="connsiteY25" fmla="*/ 1918368 h 3470919"/>
              <a:gd name="connsiteX26" fmla="*/ 1592753 w 2813686"/>
              <a:gd name="connsiteY26" fmla="*/ 1928989 h 3470919"/>
              <a:gd name="connsiteX27" fmla="*/ 1504831 w 2813686"/>
              <a:gd name="connsiteY27" fmla="*/ 1989191 h 3470919"/>
              <a:gd name="connsiteX28" fmla="*/ 1388073 w 2813686"/>
              <a:gd name="connsiteY28" fmla="*/ 1992958 h 3470919"/>
              <a:gd name="connsiteX29" fmla="*/ 1387760 w 2813686"/>
              <a:gd name="connsiteY29" fmla="*/ 2032740 h 3470919"/>
              <a:gd name="connsiteX30" fmla="*/ 1387446 w 2813686"/>
              <a:gd name="connsiteY30" fmla="*/ 1992958 h 3470919"/>
              <a:gd name="connsiteX31" fmla="*/ 1270688 w 2813686"/>
              <a:gd name="connsiteY31" fmla="*/ 1989191 h 3470919"/>
              <a:gd name="connsiteX32" fmla="*/ 1211367 w 2813686"/>
              <a:gd name="connsiteY32" fmla="*/ 1954824 h 3470919"/>
              <a:gd name="connsiteX33" fmla="*/ 1191456 w 2813686"/>
              <a:gd name="connsiteY33" fmla="*/ 1936839 h 3470919"/>
              <a:gd name="connsiteX34" fmla="*/ 1195545 w 2813686"/>
              <a:gd name="connsiteY34" fmla="*/ 1934765 h 3470919"/>
              <a:gd name="connsiteX35" fmla="*/ 1102478 w 2813686"/>
              <a:gd name="connsiteY35" fmla="*/ 1712378 h 3470919"/>
              <a:gd name="connsiteX36" fmla="*/ 1261418 w 2813686"/>
              <a:gd name="connsiteY36" fmla="*/ 1394279 h 3470919"/>
              <a:gd name="connsiteX37" fmla="*/ 1238732 w 2813686"/>
              <a:gd name="connsiteY37" fmla="*/ 1066132 h 3470919"/>
              <a:gd name="connsiteX38" fmla="*/ 1008159 w 2813686"/>
              <a:gd name="connsiteY38" fmla="*/ 1584861 h 3470919"/>
              <a:gd name="connsiteX39" fmla="*/ 497204 w 2813686"/>
              <a:gd name="connsiteY39" fmla="*/ 1017697 h 3470919"/>
              <a:gd name="connsiteX40" fmla="*/ 583566 w 2813686"/>
              <a:gd name="connsiteY40" fmla="*/ 824290 h 3470919"/>
              <a:gd name="connsiteX41" fmla="*/ 1060764 w 2813686"/>
              <a:gd name="connsiteY41" fmla="*/ 560223 h 3470919"/>
              <a:gd name="connsiteX42" fmla="*/ 776726 w 2813686"/>
              <a:gd name="connsiteY42" fmla="*/ 660542 h 3470919"/>
              <a:gd name="connsiteX43" fmla="*/ 513292 w 2813686"/>
              <a:gd name="connsiteY43" fmla="*/ 658924 h 3470919"/>
              <a:gd name="connsiteX44" fmla="*/ 567011 w 2813686"/>
              <a:gd name="connsiteY44" fmla="*/ 367270 h 3470919"/>
              <a:gd name="connsiteX45" fmla="*/ 760259 w 2813686"/>
              <a:gd name="connsiteY45" fmla="*/ 0 h 3470919"/>
              <a:gd name="connsiteX46" fmla="*/ 388427 w 2813686"/>
              <a:gd name="connsiteY46" fmla="*/ 534204 h 3470919"/>
              <a:gd name="connsiteX47" fmla="*/ 379165 w 2813686"/>
              <a:gd name="connsiteY47" fmla="*/ 33320 h 3470919"/>
              <a:gd name="connsiteX48" fmla="*/ 270127 w 2813686"/>
              <a:gd name="connsiteY48" fmla="*/ 414543 h 3470919"/>
              <a:gd name="connsiteX49" fmla="*/ 294634 w 2813686"/>
              <a:gd name="connsiteY49" fmla="*/ 769075 h 3470919"/>
              <a:gd name="connsiteX50" fmla="*/ 126322 w 2813686"/>
              <a:gd name="connsiteY50" fmla="*/ 577756 h 3470919"/>
              <a:gd name="connsiteX51" fmla="*/ 40045 w 2813686"/>
              <a:gd name="connsiteY51" fmla="*/ 234715 h 3470919"/>
              <a:gd name="connsiteX52" fmla="*/ 61054 w 2813686"/>
              <a:gd name="connsiteY52" fmla="*/ 736921 h 3470919"/>
              <a:gd name="connsiteX53" fmla="*/ 1044547 w 2813686"/>
              <a:gd name="connsiteY53" fmla="*/ 1958476 h 3470919"/>
              <a:gd name="connsiteX54" fmla="*/ 1051329 w 2813686"/>
              <a:gd name="connsiteY54" fmla="*/ 1975481 h 3470919"/>
              <a:gd name="connsiteX55" fmla="*/ 1018222 w 2813686"/>
              <a:gd name="connsiteY55" fmla="*/ 2000963 h 3470919"/>
              <a:gd name="connsiteX56" fmla="*/ 965610 w 2813686"/>
              <a:gd name="connsiteY56" fmla="*/ 2011791 h 3470919"/>
              <a:gd name="connsiteX57" fmla="*/ 811188 w 2813686"/>
              <a:gd name="connsiteY57" fmla="*/ 1951528 h 3470919"/>
              <a:gd name="connsiteX58" fmla="*/ 415717 w 2813686"/>
              <a:gd name="connsiteY58" fmla="*/ 1989191 h 3470919"/>
              <a:gd name="connsiteX59" fmla="*/ 717029 w 2813686"/>
              <a:gd name="connsiteY59" fmla="*/ 2264138 h 3470919"/>
              <a:gd name="connsiteX60" fmla="*/ 973143 w 2813686"/>
              <a:gd name="connsiteY60" fmla="*/ 2154913 h 3470919"/>
              <a:gd name="connsiteX61" fmla="*/ 811188 w 2813686"/>
              <a:gd name="connsiteY61" fmla="*/ 2301803 h 3470919"/>
              <a:gd name="connsiteX62" fmla="*/ 1056003 w 2813686"/>
              <a:gd name="connsiteY62" fmla="*/ 2915724 h 3470919"/>
              <a:gd name="connsiteX63" fmla="*/ 1116266 w 2813686"/>
              <a:gd name="connsiteY63" fmla="*/ 3243401 h 3470919"/>
              <a:gd name="connsiteX64" fmla="*/ 1338483 w 2813686"/>
              <a:gd name="connsiteY64" fmla="*/ 3420421 h 3470919"/>
              <a:gd name="connsiteX65" fmla="*/ 1376796 w 2813686"/>
              <a:gd name="connsiteY65" fmla="*/ 3425210 h 3470919"/>
              <a:gd name="connsiteX66" fmla="*/ 1376774 w 2813686"/>
              <a:gd name="connsiteY66" fmla="*/ 3427954 h 3470919"/>
              <a:gd name="connsiteX67" fmla="*/ 1387760 w 2813686"/>
              <a:gd name="connsiteY67" fmla="*/ 3426581 h 3470919"/>
              <a:gd name="connsiteX68" fmla="*/ 1398745 w 2813686"/>
              <a:gd name="connsiteY68" fmla="*/ 3427954 h 3470919"/>
              <a:gd name="connsiteX69" fmla="*/ 1398724 w 2813686"/>
              <a:gd name="connsiteY69" fmla="*/ 3425210 h 3470919"/>
              <a:gd name="connsiteX70" fmla="*/ 1422464 w 2813686"/>
              <a:gd name="connsiteY70" fmla="*/ 3422243 h 3470919"/>
              <a:gd name="connsiteX71" fmla="*/ 1456765 w 2813686"/>
              <a:gd name="connsiteY71" fmla="*/ 3404705 h 3470919"/>
              <a:gd name="connsiteX72" fmla="*/ 1659253 w 2813686"/>
              <a:gd name="connsiteY72" fmla="*/ 3243401 h 3470919"/>
              <a:gd name="connsiteX73" fmla="*/ 1719516 w 2813686"/>
              <a:gd name="connsiteY73" fmla="*/ 2915724 h 3470919"/>
              <a:gd name="connsiteX74" fmla="*/ 1964331 w 2813686"/>
              <a:gd name="connsiteY74" fmla="*/ 2301803 h 3470919"/>
              <a:gd name="connsiteX75" fmla="*/ 1802376 w 2813686"/>
              <a:gd name="connsiteY75" fmla="*/ 2154913 h 3470919"/>
              <a:gd name="connsiteX76" fmla="*/ 2058491 w 2813686"/>
              <a:gd name="connsiteY76" fmla="*/ 2264138 h 3470919"/>
              <a:gd name="connsiteX77" fmla="*/ 2359802 w 2813686"/>
              <a:gd name="connsiteY77" fmla="*/ 1989191 h 3470919"/>
              <a:gd name="connsiteX78" fmla="*/ 1964331 w 2813686"/>
              <a:gd name="connsiteY78" fmla="*/ 1951528 h 3470919"/>
              <a:gd name="connsiteX79" fmla="*/ 1809910 w 2813686"/>
              <a:gd name="connsiteY79" fmla="*/ 2011791 h 3470919"/>
              <a:gd name="connsiteX80" fmla="*/ 1757297 w 2813686"/>
              <a:gd name="connsiteY80" fmla="*/ 2000963 h 3470919"/>
              <a:gd name="connsiteX81" fmla="*/ 1753393 w 2813686"/>
              <a:gd name="connsiteY81" fmla="*/ 1997958 h 3470919"/>
              <a:gd name="connsiteX82" fmla="*/ 1769139 w 2813686"/>
              <a:gd name="connsiteY82" fmla="*/ 1958476 h 3470919"/>
              <a:gd name="connsiteX83" fmla="*/ 2752632 w 2813686"/>
              <a:gd name="connsiteY83" fmla="*/ 736921 h 3470919"/>
              <a:gd name="connsiteX84" fmla="*/ 2773641 w 2813686"/>
              <a:gd name="connsiteY84" fmla="*/ 234715 h 3470919"/>
              <a:gd name="connsiteX85" fmla="*/ 2687364 w 2813686"/>
              <a:gd name="connsiteY85" fmla="*/ 577756 h 3470919"/>
              <a:gd name="connsiteX86" fmla="*/ 2519053 w 2813686"/>
              <a:gd name="connsiteY86" fmla="*/ 769075 h 3470919"/>
              <a:gd name="connsiteX87" fmla="*/ 2543559 w 2813686"/>
              <a:gd name="connsiteY87" fmla="*/ 414543 h 3470919"/>
              <a:gd name="connsiteX88" fmla="*/ 2434521 w 2813686"/>
              <a:gd name="connsiteY88" fmla="*/ 33320 h 3470919"/>
              <a:gd name="connsiteX89" fmla="*/ 2425260 w 2813686"/>
              <a:gd name="connsiteY89" fmla="*/ 534204 h 3470919"/>
              <a:gd name="connsiteX90" fmla="*/ 2053428 w 2813686"/>
              <a:gd name="connsiteY90" fmla="*/ 0 h 3470919"/>
              <a:gd name="connsiteX0" fmla="*/ 1037170 w 2813686"/>
              <a:gd name="connsiteY0" fmla="*/ 2960921 h 3427954"/>
              <a:gd name="connsiteX1" fmla="*/ 1034145 w 2813686"/>
              <a:gd name="connsiteY1" fmla="*/ 2968694 h 3427954"/>
              <a:gd name="connsiteX2" fmla="*/ 1038546 w 2813686"/>
              <a:gd name="connsiteY2" fmla="*/ 2968326 h 3427954"/>
              <a:gd name="connsiteX3" fmla="*/ 1037170 w 2813686"/>
              <a:gd name="connsiteY3" fmla="*/ 2960921 h 3427954"/>
              <a:gd name="connsiteX4" fmla="*/ 1738349 w 2813686"/>
              <a:gd name="connsiteY4" fmla="*/ 2960921 h 3427954"/>
              <a:gd name="connsiteX5" fmla="*/ 1704451 w 2813686"/>
              <a:gd name="connsiteY5" fmla="*/ 3239634 h 3427954"/>
              <a:gd name="connsiteX6" fmla="*/ 1606281 w 2813686"/>
              <a:gd name="connsiteY6" fmla="*/ 3328259 h 3427954"/>
              <a:gd name="connsiteX7" fmla="*/ 1804346 w 2813686"/>
              <a:gd name="connsiteY7" fmla="*/ 3226991 h 3427954"/>
              <a:gd name="connsiteX8" fmla="*/ 1774212 w 2813686"/>
              <a:gd name="connsiteY8" fmla="*/ 3096639 h 3427954"/>
              <a:gd name="connsiteX9" fmla="*/ 1738349 w 2813686"/>
              <a:gd name="connsiteY9" fmla="*/ 2960921 h 3427954"/>
              <a:gd name="connsiteX10" fmla="*/ 2053428 w 2813686"/>
              <a:gd name="connsiteY10" fmla="*/ 0 h 3427954"/>
              <a:gd name="connsiteX11" fmla="*/ 2246676 w 2813686"/>
              <a:gd name="connsiteY11" fmla="*/ 367270 h 3427954"/>
              <a:gd name="connsiteX12" fmla="*/ 2300394 w 2813686"/>
              <a:gd name="connsiteY12" fmla="*/ 658924 h 3427954"/>
              <a:gd name="connsiteX13" fmla="*/ 2036961 w 2813686"/>
              <a:gd name="connsiteY13" fmla="*/ 660542 h 3427954"/>
              <a:gd name="connsiteX14" fmla="*/ 1752923 w 2813686"/>
              <a:gd name="connsiteY14" fmla="*/ 560223 h 3427954"/>
              <a:gd name="connsiteX15" fmla="*/ 2230120 w 2813686"/>
              <a:gd name="connsiteY15" fmla="*/ 824290 h 3427954"/>
              <a:gd name="connsiteX16" fmla="*/ 2316483 w 2813686"/>
              <a:gd name="connsiteY16" fmla="*/ 1017697 h 3427954"/>
              <a:gd name="connsiteX17" fmla="*/ 1805528 w 2813686"/>
              <a:gd name="connsiteY17" fmla="*/ 1584861 h 3427954"/>
              <a:gd name="connsiteX18" fmla="*/ 1574955 w 2813686"/>
              <a:gd name="connsiteY18" fmla="*/ 1066132 h 3427954"/>
              <a:gd name="connsiteX19" fmla="*/ 1552268 w 2813686"/>
              <a:gd name="connsiteY19" fmla="*/ 1394279 h 3427954"/>
              <a:gd name="connsiteX20" fmla="*/ 1711210 w 2813686"/>
              <a:gd name="connsiteY20" fmla="*/ 1712378 h 3427954"/>
              <a:gd name="connsiteX21" fmla="*/ 1643859 w 2813686"/>
              <a:gd name="connsiteY21" fmla="*/ 1885842 h 3427954"/>
              <a:gd name="connsiteX22" fmla="*/ 1626761 w 2813686"/>
              <a:gd name="connsiteY22" fmla="*/ 1918368 h 3427954"/>
              <a:gd name="connsiteX23" fmla="*/ 1592753 w 2813686"/>
              <a:gd name="connsiteY23" fmla="*/ 1928989 h 3427954"/>
              <a:gd name="connsiteX24" fmla="*/ 1504831 w 2813686"/>
              <a:gd name="connsiteY24" fmla="*/ 1989191 h 3427954"/>
              <a:gd name="connsiteX25" fmla="*/ 1388073 w 2813686"/>
              <a:gd name="connsiteY25" fmla="*/ 1992958 h 3427954"/>
              <a:gd name="connsiteX26" fmla="*/ 1387760 w 2813686"/>
              <a:gd name="connsiteY26" fmla="*/ 2032740 h 3427954"/>
              <a:gd name="connsiteX27" fmla="*/ 1387446 w 2813686"/>
              <a:gd name="connsiteY27" fmla="*/ 1992958 h 3427954"/>
              <a:gd name="connsiteX28" fmla="*/ 1270688 w 2813686"/>
              <a:gd name="connsiteY28" fmla="*/ 1989191 h 3427954"/>
              <a:gd name="connsiteX29" fmla="*/ 1211367 w 2813686"/>
              <a:gd name="connsiteY29" fmla="*/ 1954824 h 3427954"/>
              <a:gd name="connsiteX30" fmla="*/ 1191456 w 2813686"/>
              <a:gd name="connsiteY30" fmla="*/ 1936839 h 3427954"/>
              <a:gd name="connsiteX31" fmla="*/ 1195545 w 2813686"/>
              <a:gd name="connsiteY31" fmla="*/ 1934765 h 3427954"/>
              <a:gd name="connsiteX32" fmla="*/ 1102478 w 2813686"/>
              <a:gd name="connsiteY32" fmla="*/ 1712378 h 3427954"/>
              <a:gd name="connsiteX33" fmla="*/ 1261418 w 2813686"/>
              <a:gd name="connsiteY33" fmla="*/ 1394279 h 3427954"/>
              <a:gd name="connsiteX34" fmla="*/ 1238732 w 2813686"/>
              <a:gd name="connsiteY34" fmla="*/ 1066132 h 3427954"/>
              <a:gd name="connsiteX35" fmla="*/ 1008159 w 2813686"/>
              <a:gd name="connsiteY35" fmla="*/ 1584861 h 3427954"/>
              <a:gd name="connsiteX36" fmla="*/ 497204 w 2813686"/>
              <a:gd name="connsiteY36" fmla="*/ 1017697 h 3427954"/>
              <a:gd name="connsiteX37" fmla="*/ 583566 w 2813686"/>
              <a:gd name="connsiteY37" fmla="*/ 824290 h 3427954"/>
              <a:gd name="connsiteX38" fmla="*/ 1060764 w 2813686"/>
              <a:gd name="connsiteY38" fmla="*/ 560223 h 3427954"/>
              <a:gd name="connsiteX39" fmla="*/ 776726 w 2813686"/>
              <a:gd name="connsiteY39" fmla="*/ 660542 h 3427954"/>
              <a:gd name="connsiteX40" fmla="*/ 513292 w 2813686"/>
              <a:gd name="connsiteY40" fmla="*/ 658924 h 3427954"/>
              <a:gd name="connsiteX41" fmla="*/ 567011 w 2813686"/>
              <a:gd name="connsiteY41" fmla="*/ 367270 h 3427954"/>
              <a:gd name="connsiteX42" fmla="*/ 760259 w 2813686"/>
              <a:gd name="connsiteY42" fmla="*/ 0 h 3427954"/>
              <a:gd name="connsiteX43" fmla="*/ 388427 w 2813686"/>
              <a:gd name="connsiteY43" fmla="*/ 534204 h 3427954"/>
              <a:gd name="connsiteX44" fmla="*/ 379165 w 2813686"/>
              <a:gd name="connsiteY44" fmla="*/ 33320 h 3427954"/>
              <a:gd name="connsiteX45" fmla="*/ 270127 w 2813686"/>
              <a:gd name="connsiteY45" fmla="*/ 414543 h 3427954"/>
              <a:gd name="connsiteX46" fmla="*/ 294634 w 2813686"/>
              <a:gd name="connsiteY46" fmla="*/ 769075 h 3427954"/>
              <a:gd name="connsiteX47" fmla="*/ 126322 w 2813686"/>
              <a:gd name="connsiteY47" fmla="*/ 577756 h 3427954"/>
              <a:gd name="connsiteX48" fmla="*/ 40045 w 2813686"/>
              <a:gd name="connsiteY48" fmla="*/ 234715 h 3427954"/>
              <a:gd name="connsiteX49" fmla="*/ 61054 w 2813686"/>
              <a:gd name="connsiteY49" fmla="*/ 736921 h 3427954"/>
              <a:gd name="connsiteX50" fmla="*/ 1044547 w 2813686"/>
              <a:gd name="connsiteY50" fmla="*/ 1958476 h 3427954"/>
              <a:gd name="connsiteX51" fmla="*/ 1051329 w 2813686"/>
              <a:gd name="connsiteY51" fmla="*/ 1975481 h 3427954"/>
              <a:gd name="connsiteX52" fmla="*/ 1018222 w 2813686"/>
              <a:gd name="connsiteY52" fmla="*/ 2000963 h 3427954"/>
              <a:gd name="connsiteX53" fmla="*/ 965610 w 2813686"/>
              <a:gd name="connsiteY53" fmla="*/ 2011791 h 3427954"/>
              <a:gd name="connsiteX54" fmla="*/ 811188 w 2813686"/>
              <a:gd name="connsiteY54" fmla="*/ 1951528 h 3427954"/>
              <a:gd name="connsiteX55" fmla="*/ 415717 w 2813686"/>
              <a:gd name="connsiteY55" fmla="*/ 1989191 h 3427954"/>
              <a:gd name="connsiteX56" fmla="*/ 717029 w 2813686"/>
              <a:gd name="connsiteY56" fmla="*/ 2264138 h 3427954"/>
              <a:gd name="connsiteX57" fmla="*/ 973143 w 2813686"/>
              <a:gd name="connsiteY57" fmla="*/ 2154913 h 3427954"/>
              <a:gd name="connsiteX58" fmla="*/ 811188 w 2813686"/>
              <a:gd name="connsiteY58" fmla="*/ 2301803 h 3427954"/>
              <a:gd name="connsiteX59" fmla="*/ 1056003 w 2813686"/>
              <a:gd name="connsiteY59" fmla="*/ 2915724 h 3427954"/>
              <a:gd name="connsiteX60" fmla="*/ 1116266 w 2813686"/>
              <a:gd name="connsiteY60" fmla="*/ 3243401 h 3427954"/>
              <a:gd name="connsiteX61" fmla="*/ 1338483 w 2813686"/>
              <a:gd name="connsiteY61" fmla="*/ 3420421 h 3427954"/>
              <a:gd name="connsiteX62" fmla="*/ 1376796 w 2813686"/>
              <a:gd name="connsiteY62" fmla="*/ 3425210 h 3427954"/>
              <a:gd name="connsiteX63" fmla="*/ 1376774 w 2813686"/>
              <a:gd name="connsiteY63" fmla="*/ 3427954 h 3427954"/>
              <a:gd name="connsiteX64" fmla="*/ 1387760 w 2813686"/>
              <a:gd name="connsiteY64" fmla="*/ 3426581 h 3427954"/>
              <a:gd name="connsiteX65" fmla="*/ 1398745 w 2813686"/>
              <a:gd name="connsiteY65" fmla="*/ 3427954 h 3427954"/>
              <a:gd name="connsiteX66" fmla="*/ 1398724 w 2813686"/>
              <a:gd name="connsiteY66" fmla="*/ 3425210 h 3427954"/>
              <a:gd name="connsiteX67" fmla="*/ 1422464 w 2813686"/>
              <a:gd name="connsiteY67" fmla="*/ 3422243 h 3427954"/>
              <a:gd name="connsiteX68" fmla="*/ 1456765 w 2813686"/>
              <a:gd name="connsiteY68" fmla="*/ 3404705 h 3427954"/>
              <a:gd name="connsiteX69" fmla="*/ 1659253 w 2813686"/>
              <a:gd name="connsiteY69" fmla="*/ 3243401 h 3427954"/>
              <a:gd name="connsiteX70" fmla="*/ 1719516 w 2813686"/>
              <a:gd name="connsiteY70" fmla="*/ 2915724 h 3427954"/>
              <a:gd name="connsiteX71" fmla="*/ 1964331 w 2813686"/>
              <a:gd name="connsiteY71" fmla="*/ 2301803 h 3427954"/>
              <a:gd name="connsiteX72" fmla="*/ 1802376 w 2813686"/>
              <a:gd name="connsiteY72" fmla="*/ 2154913 h 3427954"/>
              <a:gd name="connsiteX73" fmla="*/ 2058491 w 2813686"/>
              <a:gd name="connsiteY73" fmla="*/ 2264138 h 3427954"/>
              <a:gd name="connsiteX74" fmla="*/ 2359802 w 2813686"/>
              <a:gd name="connsiteY74" fmla="*/ 1989191 h 3427954"/>
              <a:gd name="connsiteX75" fmla="*/ 1964331 w 2813686"/>
              <a:gd name="connsiteY75" fmla="*/ 1951528 h 3427954"/>
              <a:gd name="connsiteX76" fmla="*/ 1809910 w 2813686"/>
              <a:gd name="connsiteY76" fmla="*/ 2011791 h 3427954"/>
              <a:gd name="connsiteX77" fmla="*/ 1757297 w 2813686"/>
              <a:gd name="connsiteY77" fmla="*/ 2000963 h 3427954"/>
              <a:gd name="connsiteX78" fmla="*/ 1753393 w 2813686"/>
              <a:gd name="connsiteY78" fmla="*/ 1997958 h 3427954"/>
              <a:gd name="connsiteX79" fmla="*/ 1769139 w 2813686"/>
              <a:gd name="connsiteY79" fmla="*/ 1958476 h 3427954"/>
              <a:gd name="connsiteX80" fmla="*/ 2752632 w 2813686"/>
              <a:gd name="connsiteY80" fmla="*/ 736921 h 3427954"/>
              <a:gd name="connsiteX81" fmla="*/ 2773641 w 2813686"/>
              <a:gd name="connsiteY81" fmla="*/ 234715 h 3427954"/>
              <a:gd name="connsiteX82" fmla="*/ 2687364 w 2813686"/>
              <a:gd name="connsiteY82" fmla="*/ 577756 h 3427954"/>
              <a:gd name="connsiteX83" fmla="*/ 2519053 w 2813686"/>
              <a:gd name="connsiteY83" fmla="*/ 769075 h 3427954"/>
              <a:gd name="connsiteX84" fmla="*/ 2543559 w 2813686"/>
              <a:gd name="connsiteY84" fmla="*/ 414543 h 3427954"/>
              <a:gd name="connsiteX85" fmla="*/ 2434521 w 2813686"/>
              <a:gd name="connsiteY85" fmla="*/ 33320 h 3427954"/>
              <a:gd name="connsiteX86" fmla="*/ 2425260 w 2813686"/>
              <a:gd name="connsiteY86" fmla="*/ 534204 h 3427954"/>
              <a:gd name="connsiteX87" fmla="*/ 2053428 w 2813686"/>
              <a:gd name="connsiteY87" fmla="*/ 0 h 3427954"/>
              <a:gd name="connsiteX0" fmla="*/ 1037170 w 2813686"/>
              <a:gd name="connsiteY0" fmla="*/ 2960921 h 3427954"/>
              <a:gd name="connsiteX1" fmla="*/ 1034145 w 2813686"/>
              <a:gd name="connsiteY1" fmla="*/ 2968694 h 3427954"/>
              <a:gd name="connsiteX2" fmla="*/ 1038546 w 2813686"/>
              <a:gd name="connsiteY2" fmla="*/ 2968326 h 3427954"/>
              <a:gd name="connsiteX3" fmla="*/ 1037170 w 2813686"/>
              <a:gd name="connsiteY3" fmla="*/ 2960921 h 3427954"/>
              <a:gd name="connsiteX4" fmla="*/ 1738349 w 2813686"/>
              <a:gd name="connsiteY4" fmla="*/ 2960921 h 3427954"/>
              <a:gd name="connsiteX5" fmla="*/ 1704451 w 2813686"/>
              <a:gd name="connsiteY5" fmla="*/ 3239634 h 3427954"/>
              <a:gd name="connsiteX6" fmla="*/ 1606281 w 2813686"/>
              <a:gd name="connsiteY6" fmla="*/ 3328259 h 3427954"/>
              <a:gd name="connsiteX7" fmla="*/ 1774212 w 2813686"/>
              <a:gd name="connsiteY7" fmla="*/ 3096639 h 3427954"/>
              <a:gd name="connsiteX8" fmla="*/ 1738349 w 2813686"/>
              <a:gd name="connsiteY8" fmla="*/ 2960921 h 3427954"/>
              <a:gd name="connsiteX9" fmla="*/ 2053428 w 2813686"/>
              <a:gd name="connsiteY9" fmla="*/ 0 h 3427954"/>
              <a:gd name="connsiteX10" fmla="*/ 2246676 w 2813686"/>
              <a:gd name="connsiteY10" fmla="*/ 367270 h 3427954"/>
              <a:gd name="connsiteX11" fmla="*/ 2300394 w 2813686"/>
              <a:gd name="connsiteY11" fmla="*/ 658924 h 3427954"/>
              <a:gd name="connsiteX12" fmla="*/ 2036961 w 2813686"/>
              <a:gd name="connsiteY12" fmla="*/ 660542 h 3427954"/>
              <a:gd name="connsiteX13" fmla="*/ 1752923 w 2813686"/>
              <a:gd name="connsiteY13" fmla="*/ 560223 h 3427954"/>
              <a:gd name="connsiteX14" fmla="*/ 2230120 w 2813686"/>
              <a:gd name="connsiteY14" fmla="*/ 824290 h 3427954"/>
              <a:gd name="connsiteX15" fmla="*/ 2316483 w 2813686"/>
              <a:gd name="connsiteY15" fmla="*/ 1017697 h 3427954"/>
              <a:gd name="connsiteX16" fmla="*/ 1805528 w 2813686"/>
              <a:gd name="connsiteY16" fmla="*/ 1584861 h 3427954"/>
              <a:gd name="connsiteX17" fmla="*/ 1574955 w 2813686"/>
              <a:gd name="connsiteY17" fmla="*/ 1066132 h 3427954"/>
              <a:gd name="connsiteX18" fmla="*/ 1552268 w 2813686"/>
              <a:gd name="connsiteY18" fmla="*/ 1394279 h 3427954"/>
              <a:gd name="connsiteX19" fmla="*/ 1711210 w 2813686"/>
              <a:gd name="connsiteY19" fmla="*/ 1712378 h 3427954"/>
              <a:gd name="connsiteX20" fmla="*/ 1643859 w 2813686"/>
              <a:gd name="connsiteY20" fmla="*/ 1885842 h 3427954"/>
              <a:gd name="connsiteX21" fmla="*/ 1626761 w 2813686"/>
              <a:gd name="connsiteY21" fmla="*/ 1918368 h 3427954"/>
              <a:gd name="connsiteX22" fmla="*/ 1592753 w 2813686"/>
              <a:gd name="connsiteY22" fmla="*/ 1928989 h 3427954"/>
              <a:gd name="connsiteX23" fmla="*/ 1504831 w 2813686"/>
              <a:gd name="connsiteY23" fmla="*/ 1989191 h 3427954"/>
              <a:gd name="connsiteX24" fmla="*/ 1388073 w 2813686"/>
              <a:gd name="connsiteY24" fmla="*/ 1992958 h 3427954"/>
              <a:gd name="connsiteX25" fmla="*/ 1387760 w 2813686"/>
              <a:gd name="connsiteY25" fmla="*/ 2032740 h 3427954"/>
              <a:gd name="connsiteX26" fmla="*/ 1387446 w 2813686"/>
              <a:gd name="connsiteY26" fmla="*/ 1992958 h 3427954"/>
              <a:gd name="connsiteX27" fmla="*/ 1270688 w 2813686"/>
              <a:gd name="connsiteY27" fmla="*/ 1989191 h 3427954"/>
              <a:gd name="connsiteX28" fmla="*/ 1211367 w 2813686"/>
              <a:gd name="connsiteY28" fmla="*/ 1954824 h 3427954"/>
              <a:gd name="connsiteX29" fmla="*/ 1191456 w 2813686"/>
              <a:gd name="connsiteY29" fmla="*/ 1936839 h 3427954"/>
              <a:gd name="connsiteX30" fmla="*/ 1195545 w 2813686"/>
              <a:gd name="connsiteY30" fmla="*/ 1934765 h 3427954"/>
              <a:gd name="connsiteX31" fmla="*/ 1102478 w 2813686"/>
              <a:gd name="connsiteY31" fmla="*/ 1712378 h 3427954"/>
              <a:gd name="connsiteX32" fmla="*/ 1261418 w 2813686"/>
              <a:gd name="connsiteY32" fmla="*/ 1394279 h 3427954"/>
              <a:gd name="connsiteX33" fmla="*/ 1238732 w 2813686"/>
              <a:gd name="connsiteY33" fmla="*/ 1066132 h 3427954"/>
              <a:gd name="connsiteX34" fmla="*/ 1008159 w 2813686"/>
              <a:gd name="connsiteY34" fmla="*/ 1584861 h 3427954"/>
              <a:gd name="connsiteX35" fmla="*/ 497204 w 2813686"/>
              <a:gd name="connsiteY35" fmla="*/ 1017697 h 3427954"/>
              <a:gd name="connsiteX36" fmla="*/ 583566 w 2813686"/>
              <a:gd name="connsiteY36" fmla="*/ 824290 h 3427954"/>
              <a:gd name="connsiteX37" fmla="*/ 1060764 w 2813686"/>
              <a:gd name="connsiteY37" fmla="*/ 560223 h 3427954"/>
              <a:gd name="connsiteX38" fmla="*/ 776726 w 2813686"/>
              <a:gd name="connsiteY38" fmla="*/ 660542 h 3427954"/>
              <a:gd name="connsiteX39" fmla="*/ 513292 w 2813686"/>
              <a:gd name="connsiteY39" fmla="*/ 658924 h 3427954"/>
              <a:gd name="connsiteX40" fmla="*/ 567011 w 2813686"/>
              <a:gd name="connsiteY40" fmla="*/ 367270 h 3427954"/>
              <a:gd name="connsiteX41" fmla="*/ 760259 w 2813686"/>
              <a:gd name="connsiteY41" fmla="*/ 0 h 3427954"/>
              <a:gd name="connsiteX42" fmla="*/ 388427 w 2813686"/>
              <a:gd name="connsiteY42" fmla="*/ 534204 h 3427954"/>
              <a:gd name="connsiteX43" fmla="*/ 379165 w 2813686"/>
              <a:gd name="connsiteY43" fmla="*/ 33320 h 3427954"/>
              <a:gd name="connsiteX44" fmla="*/ 270127 w 2813686"/>
              <a:gd name="connsiteY44" fmla="*/ 414543 h 3427954"/>
              <a:gd name="connsiteX45" fmla="*/ 294634 w 2813686"/>
              <a:gd name="connsiteY45" fmla="*/ 769075 h 3427954"/>
              <a:gd name="connsiteX46" fmla="*/ 126322 w 2813686"/>
              <a:gd name="connsiteY46" fmla="*/ 577756 h 3427954"/>
              <a:gd name="connsiteX47" fmla="*/ 40045 w 2813686"/>
              <a:gd name="connsiteY47" fmla="*/ 234715 h 3427954"/>
              <a:gd name="connsiteX48" fmla="*/ 61054 w 2813686"/>
              <a:gd name="connsiteY48" fmla="*/ 736921 h 3427954"/>
              <a:gd name="connsiteX49" fmla="*/ 1044547 w 2813686"/>
              <a:gd name="connsiteY49" fmla="*/ 1958476 h 3427954"/>
              <a:gd name="connsiteX50" fmla="*/ 1051329 w 2813686"/>
              <a:gd name="connsiteY50" fmla="*/ 1975481 h 3427954"/>
              <a:gd name="connsiteX51" fmla="*/ 1018222 w 2813686"/>
              <a:gd name="connsiteY51" fmla="*/ 2000963 h 3427954"/>
              <a:gd name="connsiteX52" fmla="*/ 965610 w 2813686"/>
              <a:gd name="connsiteY52" fmla="*/ 2011791 h 3427954"/>
              <a:gd name="connsiteX53" fmla="*/ 811188 w 2813686"/>
              <a:gd name="connsiteY53" fmla="*/ 1951528 h 3427954"/>
              <a:gd name="connsiteX54" fmla="*/ 415717 w 2813686"/>
              <a:gd name="connsiteY54" fmla="*/ 1989191 h 3427954"/>
              <a:gd name="connsiteX55" fmla="*/ 717029 w 2813686"/>
              <a:gd name="connsiteY55" fmla="*/ 2264138 h 3427954"/>
              <a:gd name="connsiteX56" fmla="*/ 973143 w 2813686"/>
              <a:gd name="connsiteY56" fmla="*/ 2154913 h 3427954"/>
              <a:gd name="connsiteX57" fmla="*/ 811188 w 2813686"/>
              <a:gd name="connsiteY57" fmla="*/ 2301803 h 3427954"/>
              <a:gd name="connsiteX58" fmla="*/ 1056003 w 2813686"/>
              <a:gd name="connsiteY58" fmla="*/ 2915724 h 3427954"/>
              <a:gd name="connsiteX59" fmla="*/ 1116266 w 2813686"/>
              <a:gd name="connsiteY59" fmla="*/ 3243401 h 3427954"/>
              <a:gd name="connsiteX60" fmla="*/ 1338483 w 2813686"/>
              <a:gd name="connsiteY60" fmla="*/ 3420421 h 3427954"/>
              <a:gd name="connsiteX61" fmla="*/ 1376796 w 2813686"/>
              <a:gd name="connsiteY61" fmla="*/ 3425210 h 3427954"/>
              <a:gd name="connsiteX62" fmla="*/ 1376774 w 2813686"/>
              <a:gd name="connsiteY62" fmla="*/ 3427954 h 3427954"/>
              <a:gd name="connsiteX63" fmla="*/ 1387760 w 2813686"/>
              <a:gd name="connsiteY63" fmla="*/ 3426581 h 3427954"/>
              <a:gd name="connsiteX64" fmla="*/ 1398745 w 2813686"/>
              <a:gd name="connsiteY64" fmla="*/ 3427954 h 3427954"/>
              <a:gd name="connsiteX65" fmla="*/ 1398724 w 2813686"/>
              <a:gd name="connsiteY65" fmla="*/ 3425210 h 3427954"/>
              <a:gd name="connsiteX66" fmla="*/ 1422464 w 2813686"/>
              <a:gd name="connsiteY66" fmla="*/ 3422243 h 3427954"/>
              <a:gd name="connsiteX67" fmla="*/ 1456765 w 2813686"/>
              <a:gd name="connsiteY67" fmla="*/ 3404705 h 3427954"/>
              <a:gd name="connsiteX68" fmla="*/ 1659253 w 2813686"/>
              <a:gd name="connsiteY68" fmla="*/ 3243401 h 3427954"/>
              <a:gd name="connsiteX69" fmla="*/ 1719516 w 2813686"/>
              <a:gd name="connsiteY69" fmla="*/ 2915724 h 3427954"/>
              <a:gd name="connsiteX70" fmla="*/ 1964331 w 2813686"/>
              <a:gd name="connsiteY70" fmla="*/ 2301803 h 3427954"/>
              <a:gd name="connsiteX71" fmla="*/ 1802376 w 2813686"/>
              <a:gd name="connsiteY71" fmla="*/ 2154913 h 3427954"/>
              <a:gd name="connsiteX72" fmla="*/ 2058491 w 2813686"/>
              <a:gd name="connsiteY72" fmla="*/ 2264138 h 3427954"/>
              <a:gd name="connsiteX73" fmla="*/ 2359802 w 2813686"/>
              <a:gd name="connsiteY73" fmla="*/ 1989191 h 3427954"/>
              <a:gd name="connsiteX74" fmla="*/ 1964331 w 2813686"/>
              <a:gd name="connsiteY74" fmla="*/ 1951528 h 3427954"/>
              <a:gd name="connsiteX75" fmla="*/ 1809910 w 2813686"/>
              <a:gd name="connsiteY75" fmla="*/ 2011791 h 3427954"/>
              <a:gd name="connsiteX76" fmla="*/ 1757297 w 2813686"/>
              <a:gd name="connsiteY76" fmla="*/ 2000963 h 3427954"/>
              <a:gd name="connsiteX77" fmla="*/ 1753393 w 2813686"/>
              <a:gd name="connsiteY77" fmla="*/ 1997958 h 3427954"/>
              <a:gd name="connsiteX78" fmla="*/ 1769139 w 2813686"/>
              <a:gd name="connsiteY78" fmla="*/ 1958476 h 3427954"/>
              <a:gd name="connsiteX79" fmla="*/ 2752632 w 2813686"/>
              <a:gd name="connsiteY79" fmla="*/ 736921 h 3427954"/>
              <a:gd name="connsiteX80" fmla="*/ 2773641 w 2813686"/>
              <a:gd name="connsiteY80" fmla="*/ 234715 h 3427954"/>
              <a:gd name="connsiteX81" fmla="*/ 2687364 w 2813686"/>
              <a:gd name="connsiteY81" fmla="*/ 577756 h 3427954"/>
              <a:gd name="connsiteX82" fmla="*/ 2519053 w 2813686"/>
              <a:gd name="connsiteY82" fmla="*/ 769075 h 3427954"/>
              <a:gd name="connsiteX83" fmla="*/ 2543559 w 2813686"/>
              <a:gd name="connsiteY83" fmla="*/ 414543 h 3427954"/>
              <a:gd name="connsiteX84" fmla="*/ 2434521 w 2813686"/>
              <a:gd name="connsiteY84" fmla="*/ 33320 h 3427954"/>
              <a:gd name="connsiteX85" fmla="*/ 2425260 w 2813686"/>
              <a:gd name="connsiteY85" fmla="*/ 534204 h 3427954"/>
              <a:gd name="connsiteX86" fmla="*/ 2053428 w 2813686"/>
              <a:gd name="connsiteY86" fmla="*/ 0 h 3427954"/>
              <a:gd name="connsiteX0" fmla="*/ 1037170 w 2813686"/>
              <a:gd name="connsiteY0" fmla="*/ 2960921 h 3427954"/>
              <a:gd name="connsiteX1" fmla="*/ 1034145 w 2813686"/>
              <a:gd name="connsiteY1" fmla="*/ 2968694 h 3427954"/>
              <a:gd name="connsiteX2" fmla="*/ 1038546 w 2813686"/>
              <a:gd name="connsiteY2" fmla="*/ 2968326 h 3427954"/>
              <a:gd name="connsiteX3" fmla="*/ 1037170 w 2813686"/>
              <a:gd name="connsiteY3" fmla="*/ 2960921 h 3427954"/>
              <a:gd name="connsiteX4" fmla="*/ 1738349 w 2813686"/>
              <a:gd name="connsiteY4" fmla="*/ 2960921 h 3427954"/>
              <a:gd name="connsiteX5" fmla="*/ 1704451 w 2813686"/>
              <a:gd name="connsiteY5" fmla="*/ 3239634 h 3427954"/>
              <a:gd name="connsiteX6" fmla="*/ 1606281 w 2813686"/>
              <a:gd name="connsiteY6" fmla="*/ 3328259 h 3427954"/>
              <a:gd name="connsiteX7" fmla="*/ 1738349 w 2813686"/>
              <a:gd name="connsiteY7" fmla="*/ 2960921 h 3427954"/>
              <a:gd name="connsiteX8" fmla="*/ 2053428 w 2813686"/>
              <a:gd name="connsiteY8" fmla="*/ 0 h 3427954"/>
              <a:gd name="connsiteX9" fmla="*/ 2246676 w 2813686"/>
              <a:gd name="connsiteY9" fmla="*/ 367270 h 3427954"/>
              <a:gd name="connsiteX10" fmla="*/ 2300394 w 2813686"/>
              <a:gd name="connsiteY10" fmla="*/ 658924 h 3427954"/>
              <a:gd name="connsiteX11" fmla="*/ 2036961 w 2813686"/>
              <a:gd name="connsiteY11" fmla="*/ 660542 h 3427954"/>
              <a:gd name="connsiteX12" fmla="*/ 1752923 w 2813686"/>
              <a:gd name="connsiteY12" fmla="*/ 560223 h 3427954"/>
              <a:gd name="connsiteX13" fmla="*/ 2230120 w 2813686"/>
              <a:gd name="connsiteY13" fmla="*/ 824290 h 3427954"/>
              <a:gd name="connsiteX14" fmla="*/ 2316483 w 2813686"/>
              <a:gd name="connsiteY14" fmla="*/ 1017697 h 3427954"/>
              <a:gd name="connsiteX15" fmla="*/ 1805528 w 2813686"/>
              <a:gd name="connsiteY15" fmla="*/ 1584861 h 3427954"/>
              <a:gd name="connsiteX16" fmla="*/ 1574955 w 2813686"/>
              <a:gd name="connsiteY16" fmla="*/ 1066132 h 3427954"/>
              <a:gd name="connsiteX17" fmla="*/ 1552268 w 2813686"/>
              <a:gd name="connsiteY17" fmla="*/ 1394279 h 3427954"/>
              <a:gd name="connsiteX18" fmla="*/ 1711210 w 2813686"/>
              <a:gd name="connsiteY18" fmla="*/ 1712378 h 3427954"/>
              <a:gd name="connsiteX19" fmla="*/ 1643859 w 2813686"/>
              <a:gd name="connsiteY19" fmla="*/ 1885842 h 3427954"/>
              <a:gd name="connsiteX20" fmla="*/ 1626761 w 2813686"/>
              <a:gd name="connsiteY20" fmla="*/ 1918368 h 3427954"/>
              <a:gd name="connsiteX21" fmla="*/ 1592753 w 2813686"/>
              <a:gd name="connsiteY21" fmla="*/ 1928989 h 3427954"/>
              <a:gd name="connsiteX22" fmla="*/ 1504831 w 2813686"/>
              <a:gd name="connsiteY22" fmla="*/ 1989191 h 3427954"/>
              <a:gd name="connsiteX23" fmla="*/ 1388073 w 2813686"/>
              <a:gd name="connsiteY23" fmla="*/ 1992958 h 3427954"/>
              <a:gd name="connsiteX24" fmla="*/ 1387760 w 2813686"/>
              <a:gd name="connsiteY24" fmla="*/ 2032740 h 3427954"/>
              <a:gd name="connsiteX25" fmla="*/ 1387446 w 2813686"/>
              <a:gd name="connsiteY25" fmla="*/ 1992958 h 3427954"/>
              <a:gd name="connsiteX26" fmla="*/ 1270688 w 2813686"/>
              <a:gd name="connsiteY26" fmla="*/ 1989191 h 3427954"/>
              <a:gd name="connsiteX27" fmla="*/ 1211367 w 2813686"/>
              <a:gd name="connsiteY27" fmla="*/ 1954824 h 3427954"/>
              <a:gd name="connsiteX28" fmla="*/ 1191456 w 2813686"/>
              <a:gd name="connsiteY28" fmla="*/ 1936839 h 3427954"/>
              <a:gd name="connsiteX29" fmla="*/ 1195545 w 2813686"/>
              <a:gd name="connsiteY29" fmla="*/ 1934765 h 3427954"/>
              <a:gd name="connsiteX30" fmla="*/ 1102478 w 2813686"/>
              <a:gd name="connsiteY30" fmla="*/ 1712378 h 3427954"/>
              <a:gd name="connsiteX31" fmla="*/ 1261418 w 2813686"/>
              <a:gd name="connsiteY31" fmla="*/ 1394279 h 3427954"/>
              <a:gd name="connsiteX32" fmla="*/ 1238732 w 2813686"/>
              <a:gd name="connsiteY32" fmla="*/ 1066132 h 3427954"/>
              <a:gd name="connsiteX33" fmla="*/ 1008159 w 2813686"/>
              <a:gd name="connsiteY33" fmla="*/ 1584861 h 3427954"/>
              <a:gd name="connsiteX34" fmla="*/ 497204 w 2813686"/>
              <a:gd name="connsiteY34" fmla="*/ 1017697 h 3427954"/>
              <a:gd name="connsiteX35" fmla="*/ 583566 w 2813686"/>
              <a:gd name="connsiteY35" fmla="*/ 824290 h 3427954"/>
              <a:gd name="connsiteX36" fmla="*/ 1060764 w 2813686"/>
              <a:gd name="connsiteY36" fmla="*/ 560223 h 3427954"/>
              <a:gd name="connsiteX37" fmla="*/ 776726 w 2813686"/>
              <a:gd name="connsiteY37" fmla="*/ 660542 h 3427954"/>
              <a:gd name="connsiteX38" fmla="*/ 513292 w 2813686"/>
              <a:gd name="connsiteY38" fmla="*/ 658924 h 3427954"/>
              <a:gd name="connsiteX39" fmla="*/ 567011 w 2813686"/>
              <a:gd name="connsiteY39" fmla="*/ 367270 h 3427954"/>
              <a:gd name="connsiteX40" fmla="*/ 760259 w 2813686"/>
              <a:gd name="connsiteY40" fmla="*/ 0 h 3427954"/>
              <a:gd name="connsiteX41" fmla="*/ 388427 w 2813686"/>
              <a:gd name="connsiteY41" fmla="*/ 534204 h 3427954"/>
              <a:gd name="connsiteX42" fmla="*/ 379165 w 2813686"/>
              <a:gd name="connsiteY42" fmla="*/ 33320 h 3427954"/>
              <a:gd name="connsiteX43" fmla="*/ 270127 w 2813686"/>
              <a:gd name="connsiteY43" fmla="*/ 414543 h 3427954"/>
              <a:gd name="connsiteX44" fmla="*/ 294634 w 2813686"/>
              <a:gd name="connsiteY44" fmla="*/ 769075 h 3427954"/>
              <a:gd name="connsiteX45" fmla="*/ 126322 w 2813686"/>
              <a:gd name="connsiteY45" fmla="*/ 577756 h 3427954"/>
              <a:gd name="connsiteX46" fmla="*/ 40045 w 2813686"/>
              <a:gd name="connsiteY46" fmla="*/ 234715 h 3427954"/>
              <a:gd name="connsiteX47" fmla="*/ 61054 w 2813686"/>
              <a:gd name="connsiteY47" fmla="*/ 736921 h 3427954"/>
              <a:gd name="connsiteX48" fmla="*/ 1044547 w 2813686"/>
              <a:gd name="connsiteY48" fmla="*/ 1958476 h 3427954"/>
              <a:gd name="connsiteX49" fmla="*/ 1051329 w 2813686"/>
              <a:gd name="connsiteY49" fmla="*/ 1975481 h 3427954"/>
              <a:gd name="connsiteX50" fmla="*/ 1018222 w 2813686"/>
              <a:gd name="connsiteY50" fmla="*/ 2000963 h 3427954"/>
              <a:gd name="connsiteX51" fmla="*/ 965610 w 2813686"/>
              <a:gd name="connsiteY51" fmla="*/ 2011791 h 3427954"/>
              <a:gd name="connsiteX52" fmla="*/ 811188 w 2813686"/>
              <a:gd name="connsiteY52" fmla="*/ 1951528 h 3427954"/>
              <a:gd name="connsiteX53" fmla="*/ 415717 w 2813686"/>
              <a:gd name="connsiteY53" fmla="*/ 1989191 h 3427954"/>
              <a:gd name="connsiteX54" fmla="*/ 717029 w 2813686"/>
              <a:gd name="connsiteY54" fmla="*/ 2264138 h 3427954"/>
              <a:gd name="connsiteX55" fmla="*/ 973143 w 2813686"/>
              <a:gd name="connsiteY55" fmla="*/ 2154913 h 3427954"/>
              <a:gd name="connsiteX56" fmla="*/ 811188 w 2813686"/>
              <a:gd name="connsiteY56" fmla="*/ 2301803 h 3427954"/>
              <a:gd name="connsiteX57" fmla="*/ 1056003 w 2813686"/>
              <a:gd name="connsiteY57" fmla="*/ 2915724 h 3427954"/>
              <a:gd name="connsiteX58" fmla="*/ 1116266 w 2813686"/>
              <a:gd name="connsiteY58" fmla="*/ 3243401 h 3427954"/>
              <a:gd name="connsiteX59" fmla="*/ 1338483 w 2813686"/>
              <a:gd name="connsiteY59" fmla="*/ 3420421 h 3427954"/>
              <a:gd name="connsiteX60" fmla="*/ 1376796 w 2813686"/>
              <a:gd name="connsiteY60" fmla="*/ 3425210 h 3427954"/>
              <a:gd name="connsiteX61" fmla="*/ 1376774 w 2813686"/>
              <a:gd name="connsiteY61" fmla="*/ 3427954 h 3427954"/>
              <a:gd name="connsiteX62" fmla="*/ 1387760 w 2813686"/>
              <a:gd name="connsiteY62" fmla="*/ 3426581 h 3427954"/>
              <a:gd name="connsiteX63" fmla="*/ 1398745 w 2813686"/>
              <a:gd name="connsiteY63" fmla="*/ 3427954 h 3427954"/>
              <a:gd name="connsiteX64" fmla="*/ 1398724 w 2813686"/>
              <a:gd name="connsiteY64" fmla="*/ 3425210 h 3427954"/>
              <a:gd name="connsiteX65" fmla="*/ 1422464 w 2813686"/>
              <a:gd name="connsiteY65" fmla="*/ 3422243 h 3427954"/>
              <a:gd name="connsiteX66" fmla="*/ 1456765 w 2813686"/>
              <a:gd name="connsiteY66" fmla="*/ 3404705 h 3427954"/>
              <a:gd name="connsiteX67" fmla="*/ 1659253 w 2813686"/>
              <a:gd name="connsiteY67" fmla="*/ 3243401 h 3427954"/>
              <a:gd name="connsiteX68" fmla="*/ 1719516 w 2813686"/>
              <a:gd name="connsiteY68" fmla="*/ 2915724 h 3427954"/>
              <a:gd name="connsiteX69" fmla="*/ 1964331 w 2813686"/>
              <a:gd name="connsiteY69" fmla="*/ 2301803 h 3427954"/>
              <a:gd name="connsiteX70" fmla="*/ 1802376 w 2813686"/>
              <a:gd name="connsiteY70" fmla="*/ 2154913 h 3427954"/>
              <a:gd name="connsiteX71" fmla="*/ 2058491 w 2813686"/>
              <a:gd name="connsiteY71" fmla="*/ 2264138 h 3427954"/>
              <a:gd name="connsiteX72" fmla="*/ 2359802 w 2813686"/>
              <a:gd name="connsiteY72" fmla="*/ 1989191 h 3427954"/>
              <a:gd name="connsiteX73" fmla="*/ 1964331 w 2813686"/>
              <a:gd name="connsiteY73" fmla="*/ 1951528 h 3427954"/>
              <a:gd name="connsiteX74" fmla="*/ 1809910 w 2813686"/>
              <a:gd name="connsiteY74" fmla="*/ 2011791 h 3427954"/>
              <a:gd name="connsiteX75" fmla="*/ 1757297 w 2813686"/>
              <a:gd name="connsiteY75" fmla="*/ 2000963 h 3427954"/>
              <a:gd name="connsiteX76" fmla="*/ 1753393 w 2813686"/>
              <a:gd name="connsiteY76" fmla="*/ 1997958 h 3427954"/>
              <a:gd name="connsiteX77" fmla="*/ 1769139 w 2813686"/>
              <a:gd name="connsiteY77" fmla="*/ 1958476 h 3427954"/>
              <a:gd name="connsiteX78" fmla="*/ 2752632 w 2813686"/>
              <a:gd name="connsiteY78" fmla="*/ 736921 h 3427954"/>
              <a:gd name="connsiteX79" fmla="*/ 2773641 w 2813686"/>
              <a:gd name="connsiteY79" fmla="*/ 234715 h 3427954"/>
              <a:gd name="connsiteX80" fmla="*/ 2687364 w 2813686"/>
              <a:gd name="connsiteY80" fmla="*/ 577756 h 3427954"/>
              <a:gd name="connsiteX81" fmla="*/ 2519053 w 2813686"/>
              <a:gd name="connsiteY81" fmla="*/ 769075 h 3427954"/>
              <a:gd name="connsiteX82" fmla="*/ 2543559 w 2813686"/>
              <a:gd name="connsiteY82" fmla="*/ 414543 h 3427954"/>
              <a:gd name="connsiteX83" fmla="*/ 2434521 w 2813686"/>
              <a:gd name="connsiteY83" fmla="*/ 33320 h 3427954"/>
              <a:gd name="connsiteX84" fmla="*/ 2425260 w 2813686"/>
              <a:gd name="connsiteY84" fmla="*/ 534204 h 3427954"/>
              <a:gd name="connsiteX85" fmla="*/ 2053428 w 2813686"/>
              <a:gd name="connsiteY85" fmla="*/ 0 h 3427954"/>
              <a:gd name="connsiteX0" fmla="*/ 1037170 w 2813686"/>
              <a:gd name="connsiteY0" fmla="*/ 2960921 h 3427954"/>
              <a:gd name="connsiteX1" fmla="*/ 1034145 w 2813686"/>
              <a:gd name="connsiteY1" fmla="*/ 2968694 h 3427954"/>
              <a:gd name="connsiteX2" fmla="*/ 1038546 w 2813686"/>
              <a:gd name="connsiteY2" fmla="*/ 2968326 h 3427954"/>
              <a:gd name="connsiteX3" fmla="*/ 1037170 w 2813686"/>
              <a:gd name="connsiteY3" fmla="*/ 2960921 h 3427954"/>
              <a:gd name="connsiteX4" fmla="*/ 1606281 w 2813686"/>
              <a:gd name="connsiteY4" fmla="*/ 3328259 h 3427954"/>
              <a:gd name="connsiteX5" fmla="*/ 1704451 w 2813686"/>
              <a:gd name="connsiteY5" fmla="*/ 3239634 h 3427954"/>
              <a:gd name="connsiteX6" fmla="*/ 1606281 w 2813686"/>
              <a:gd name="connsiteY6" fmla="*/ 3328259 h 3427954"/>
              <a:gd name="connsiteX7" fmla="*/ 2053428 w 2813686"/>
              <a:gd name="connsiteY7" fmla="*/ 0 h 3427954"/>
              <a:gd name="connsiteX8" fmla="*/ 2246676 w 2813686"/>
              <a:gd name="connsiteY8" fmla="*/ 367270 h 3427954"/>
              <a:gd name="connsiteX9" fmla="*/ 2300394 w 2813686"/>
              <a:gd name="connsiteY9" fmla="*/ 658924 h 3427954"/>
              <a:gd name="connsiteX10" fmla="*/ 2036961 w 2813686"/>
              <a:gd name="connsiteY10" fmla="*/ 660542 h 3427954"/>
              <a:gd name="connsiteX11" fmla="*/ 1752923 w 2813686"/>
              <a:gd name="connsiteY11" fmla="*/ 560223 h 3427954"/>
              <a:gd name="connsiteX12" fmla="*/ 2230120 w 2813686"/>
              <a:gd name="connsiteY12" fmla="*/ 824290 h 3427954"/>
              <a:gd name="connsiteX13" fmla="*/ 2316483 w 2813686"/>
              <a:gd name="connsiteY13" fmla="*/ 1017697 h 3427954"/>
              <a:gd name="connsiteX14" fmla="*/ 1805528 w 2813686"/>
              <a:gd name="connsiteY14" fmla="*/ 1584861 h 3427954"/>
              <a:gd name="connsiteX15" fmla="*/ 1574955 w 2813686"/>
              <a:gd name="connsiteY15" fmla="*/ 1066132 h 3427954"/>
              <a:gd name="connsiteX16" fmla="*/ 1552268 w 2813686"/>
              <a:gd name="connsiteY16" fmla="*/ 1394279 h 3427954"/>
              <a:gd name="connsiteX17" fmla="*/ 1711210 w 2813686"/>
              <a:gd name="connsiteY17" fmla="*/ 1712378 h 3427954"/>
              <a:gd name="connsiteX18" fmla="*/ 1643859 w 2813686"/>
              <a:gd name="connsiteY18" fmla="*/ 1885842 h 3427954"/>
              <a:gd name="connsiteX19" fmla="*/ 1626761 w 2813686"/>
              <a:gd name="connsiteY19" fmla="*/ 1918368 h 3427954"/>
              <a:gd name="connsiteX20" fmla="*/ 1592753 w 2813686"/>
              <a:gd name="connsiteY20" fmla="*/ 1928989 h 3427954"/>
              <a:gd name="connsiteX21" fmla="*/ 1504831 w 2813686"/>
              <a:gd name="connsiteY21" fmla="*/ 1989191 h 3427954"/>
              <a:gd name="connsiteX22" fmla="*/ 1388073 w 2813686"/>
              <a:gd name="connsiteY22" fmla="*/ 1992958 h 3427954"/>
              <a:gd name="connsiteX23" fmla="*/ 1387760 w 2813686"/>
              <a:gd name="connsiteY23" fmla="*/ 2032740 h 3427954"/>
              <a:gd name="connsiteX24" fmla="*/ 1387446 w 2813686"/>
              <a:gd name="connsiteY24" fmla="*/ 1992958 h 3427954"/>
              <a:gd name="connsiteX25" fmla="*/ 1270688 w 2813686"/>
              <a:gd name="connsiteY25" fmla="*/ 1989191 h 3427954"/>
              <a:gd name="connsiteX26" fmla="*/ 1211367 w 2813686"/>
              <a:gd name="connsiteY26" fmla="*/ 1954824 h 3427954"/>
              <a:gd name="connsiteX27" fmla="*/ 1191456 w 2813686"/>
              <a:gd name="connsiteY27" fmla="*/ 1936839 h 3427954"/>
              <a:gd name="connsiteX28" fmla="*/ 1195545 w 2813686"/>
              <a:gd name="connsiteY28" fmla="*/ 1934765 h 3427954"/>
              <a:gd name="connsiteX29" fmla="*/ 1102478 w 2813686"/>
              <a:gd name="connsiteY29" fmla="*/ 1712378 h 3427954"/>
              <a:gd name="connsiteX30" fmla="*/ 1261418 w 2813686"/>
              <a:gd name="connsiteY30" fmla="*/ 1394279 h 3427954"/>
              <a:gd name="connsiteX31" fmla="*/ 1238732 w 2813686"/>
              <a:gd name="connsiteY31" fmla="*/ 1066132 h 3427954"/>
              <a:gd name="connsiteX32" fmla="*/ 1008159 w 2813686"/>
              <a:gd name="connsiteY32" fmla="*/ 1584861 h 3427954"/>
              <a:gd name="connsiteX33" fmla="*/ 497204 w 2813686"/>
              <a:gd name="connsiteY33" fmla="*/ 1017697 h 3427954"/>
              <a:gd name="connsiteX34" fmla="*/ 583566 w 2813686"/>
              <a:gd name="connsiteY34" fmla="*/ 824290 h 3427954"/>
              <a:gd name="connsiteX35" fmla="*/ 1060764 w 2813686"/>
              <a:gd name="connsiteY35" fmla="*/ 560223 h 3427954"/>
              <a:gd name="connsiteX36" fmla="*/ 776726 w 2813686"/>
              <a:gd name="connsiteY36" fmla="*/ 660542 h 3427954"/>
              <a:gd name="connsiteX37" fmla="*/ 513292 w 2813686"/>
              <a:gd name="connsiteY37" fmla="*/ 658924 h 3427954"/>
              <a:gd name="connsiteX38" fmla="*/ 567011 w 2813686"/>
              <a:gd name="connsiteY38" fmla="*/ 367270 h 3427954"/>
              <a:gd name="connsiteX39" fmla="*/ 760259 w 2813686"/>
              <a:gd name="connsiteY39" fmla="*/ 0 h 3427954"/>
              <a:gd name="connsiteX40" fmla="*/ 388427 w 2813686"/>
              <a:gd name="connsiteY40" fmla="*/ 534204 h 3427954"/>
              <a:gd name="connsiteX41" fmla="*/ 379165 w 2813686"/>
              <a:gd name="connsiteY41" fmla="*/ 33320 h 3427954"/>
              <a:gd name="connsiteX42" fmla="*/ 270127 w 2813686"/>
              <a:gd name="connsiteY42" fmla="*/ 414543 h 3427954"/>
              <a:gd name="connsiteX43" fmla="*/ 294634 w 2813686"/>
              <a:gd name="connsiteY43" fmla="*/ 769075 h 3427954"/>
              <a:gd name="connsiteX44" fmla="*/ 126322 w 2813686"/>
              <a:gd name="connsiteY44" fmla="*/ 577756 h 3427954"/>
              <a:gd name="connsiteX45" fmla="*/ 40045 w 2813686"/>
              <a:gd name="connsiteY45" fmla="*/ 234715 h 3427954"/>
              <a:gd name="connsiteX46" fmla="*/ 61054 w 2813686"/>
              <a:gd name="connsiteY46" fmla="*/ 736921 h 3427954"/>
              <a:gd name="connsiteX47" fmla="*/ 1044547 w 2813686"/>
              <a:gd name="connsiteY47" fmla="*/ 1958476 h 3427954"/>
              <a:gd name="connsiteX48" fmla="*/ 1051329 w 2813686"/>
              <a:gd name="connsiteY48" fmla="*/ 1975481 h 3427954"/>
              <a:gd name="connsiteX49" fmla="*/ 1018222 w 2813686"/>
              <a:gd name="connsiteY49" fmla="*/ 2000963 h 3427954"/>
              <a:gd name="connsiteX50" fmla="*/ 965610 w 2813686"/>
              <a:gd name="connsiteY50" fmla="*/ 2011791 h 3427954"/>
              <a:gd name="connsiteX51" fmla="*/ 811188 w 2813686"/>
              <a:gd name="connsiteY51" fmla="*/ 1951528 h 3427954"/>
              <a:gd name="connsiteX52" fmla="*/ 415717 w 2813686"/>
              <a:gd name="connsiteY52" fmla="*/ 1989191 h 3427954"/>
              <a:gd name="connsiteX53" fmla="*/ 717029 w 2813686"/>
              <a:gd name="connsiteY53" fmla="*/ 2264138 h 3427954"/>
              <a:gd name="connsiteX54" fmla="*/ 973143 w 2813686"/>
              <a:gd name="connsiteY54" fmla="*/ 2154913 h 3427954"/>
              <a:gd name="connsiteX55" fmla="*/ 811188 w 2813686"/>
              <a:gd name="connsiteY55" fmla="*/ 2301803 h 3427954"/>
              <a:gd name="connsiteX56" fmla="*/ 1056003 w 2813686"/>
              <a:gd name="connsiteY56" fmla="*/ 2915724 h 3427954"/>
              <a:gd name="connsiteX57" fmla="*/ 1116266 w 2813686"/>
              <a:gd name="connsiteY57" fmla="*/ 3243401 h 3427954"/>
              <a:gd name="connsiteX58" fmla="*/ 1338483 w 2813686"/>
              <a:gd name="connsiteY58" fmla="*/ 3420421 h 3427954"/>
              <a:gd name="connsiteX59" fmla="*/ 1376796 w 2813686"/>
              <a:gd name="connsiteY59" fmla="*/ 3425210 h 3427954"/>
              <a:gd name="connsiteX60" fmla="*/ 1376774 w 2813686"/>
              <a:gd name="connsiteY60" fmla="*/ 3427954 h 3427954"/>
              <a:gd name="connsiteX61" fmla="*/ 1387760 w 2813686"/>
              <a:gd name="connsiteY61" fmla="*/ 3426581 h 3427954"/>
              <a:gd name="connsiteX62" fmla="*/ 1398745 w 2813686"/>
              <a:gd name="connsiteY62" fmla="*/ 3427954 h 3427954"/>
              <a:gd name="connsiteX63" fmla="*/ 1398724 w 2813686"/>
              <a:gd name="connsiteY63" fmla="*/ 3425210 h 3427954"/>
              <a:gd name="connsiteX64" fmla="*/ 1422464 w 2813686"/>
              <a:gd name="connsiteY64" fmla="*/ 3422243 h 3427954"/>
              <a:gd name="connsiteX65" fmla="*/ 1456765 w 2813686"/>
              <a:gd name="connsiteY65" fmla="*/ 3404705 h 3427954"/>
              <a:gd name="connsiteX66" fmla="*/ 1659253 w 2813686"/>
              <a:gd name="connsiteY66" fmla="*/ 3243401 h 3427954"/>
              <a:gd name="connsiteX67" fmla="*/ 1719516 w 2813686"/>
              <a:gd name="connsiteY67" fmla="*/ 2915724 h 3427954"/>
              <a:gd name="connsiteX68" fmla="*/ 1964331 w 2813686"/>
              <a:gd name="connsiteY68" fmla="*/ 2301803 h 3427954"/>
              <a:gd name="connsiteX69" fmla="*/ 1802376 w 2813686"/>
              <a:gd name="connsiteY69" fmla="*/ 2154913 h 3427954"/>
              <a:gd name="connsiteX70" fmla="*/ 2058491 w 2813686"/>
              <a:gd name="connsiteY70" fmla="*/ 2264138 h 3427954"/>
              <a:gd name="connsiteX71" fmla="*/ 2359802 w 2813686"/>
              <a:gd name="connsiteY71" fmla="*/ 1989191 h 3427954"/>
              <a:gd name="connsiteX72" fmla="*/ 1964331 w 2813686"/>
              <a:gd name="connsiteY72" fmla="*/ 1951528 h 3427954"/>
              <a:gd name="connsiteX73" fmla="*/ 1809910 w 2813686"/>
              <a:gd name="connsiteY73" fmla="*/ 2011791 h 3427954"/>
              <a:gd name="connsiteX74" fmla="*/ 1757297 w 2813686"/>
              <a:gd name="connsiteY74" fmla="*/ 2000963 h 3427954"/>
              <a:gd name="connsiteX75" fmla="*/ 1753393 w 2813686"/>
              <a:gd name="connsiteY75" fmla="*/ 1997958 h 3427954"/>
              <a:gd name="connsiteX76" fmla="*/ 1769139 w 2813686"/>
              <a:gd name="connsiteY76" fmla="*/ 1958476 h 3427954"/>
              <a:gd name="connsiteX77" fmla="*/ 2752632 w 2813686"/>
              <a:gd name="connsiteY77" fmla="*/ 736921 h 3427954"/>
              <a:gd name="connsiteX78" fmla="*/ 2773641 w 2813686"/>
              <a:gd name="connsiteY78" fmla="*/ 234715 h 3427954"/>
              <a:gd name="connsiteX79" fmla="*/ 2687364 w 2813686"/>
              <a:gd name="connsiteY79" fmla="*/ 577756 h 3427954"/>
              <a:gd name="connsiteX80" fmla="*/ 2519053 w 2813686"/>
              <a:gd name="connsiteY80" fmla="*/ 769075 h 3427954"/>
              <a:gd name="connsiteX81" fmla="*/ 2543559 w 2813686"/>
              <a:gd name="connsiteY81" fmla="*/ 414543 h 3427954"/>
              <a:gd name="connsiteX82" fmla="*/ 2434521 w 2813686"/>
              <a:gd name="connsiteY82" fmla="*/ 33320 h 3427954"/>
              <a:gd name="connsiteX83" fmla="*/ 2425260 w 2813686"/>
              <a:gd name="connsiteY83" fmla="*/ 534204 h 3427954"/>
              <a:gd name="connsiteX84" fmla="*/ 2053428 w 2813686"/>
              <a:gd name="connsiteY84" fmla="*/ 0 h 3427954"/>
              <a:gd name="connsiteX0" fmla="*/ 1037170 w 2813686"/>
              <a:gd name="connsiteY0" fmla="*/ 2960921 h 3427954"/>
              <a:gd name="connsiteX1" fmla="*/ 1034145 w 2813686"/>
              <a:gd name="connsiteY1" fmla="*/ 2968694 h 3427954"/>
              <a:gd name="connsiteX2" fmla="*/ 1038546 w 2813686"/>
              <a:gd name="connsiteY2" fmla="*/ 2968326 h 3427954"/>
              <a:gd name="connsiteX3" fmla="*/ 1037170 w 2813686"/>
              <a:gd name="connsiteY3" fmla="*/ 2960921 h 3427954"/>
              <a:gd name="connsiteX4" fmla="*/ 2053428 w 2813686"/>
              <a:gd name="connsiteY4" fmla="*/ 0 h 3427954"/>
              <a:gd name="connsiteX5" fmla="*/ 2246676 w 2813686"/>
              <a:gd name="connsiteY5" fmla="*/ 367270 h 3427954"/>
              <a:gd name="connsiteX6" fmla="*/ 2300394 w 2813686"/>
              <a:gd name="connsiteY6" fmla="*/ 658924 h 3427954"/>
              <a:gd name="connsiteX7" fmla="*/ 2036961 w 2813686"/>
              <a:gd name="connsiteY7" fmla="*/ 660542 h 3427954"/>
              <a:gd name="connsiteX8" fmla="*/ 1752923 w 2813686"/>
              <a:gd name="connsiteY8" fmla="*/ 560223 h 3427954"/>
              <a:gd name="connsiteX9" fmla="*/ 2230120 w 2813686"/>
              <a:gd name="connsiteY9" fmla="*/ 824290 h 3427954"/>
              <a:gd name="connsiteX10" fmla="*/ 2316483 w 2813686"/>
              <a:gd name="connsiteY10" fmla="*/ 1017697 h 3427954"/>
              <a:gd name="connsiteX11" fmla="*/ 1805528 w 2813686"/>
              <a:gd name="connsiteY11" fmla="*/ 1584861 h 3427954"/>
              <a:gd name="connsiteX12" fmla="*/ 1574955 w 2813686"/>
              <a:gd name="connsiteY12" fmla="*/ 1066132 h 3427954"/>
              <a:gd name="connsiteX13" fmla="*/ 1552268 w 2813686"/>
              <a:gd name="connsiteY13" fmla="*/ 1394279 h 3427954"/>
              <a:gd name="connsiteX14" fmla="*/ 1711210 w 2813686"/>
              <a:gd name="connsiteY14" fmla="*/ 1712378 h 3427954"/>
              <a:gd name="connsiteX15" fmla="*/ 1643859 w 2813686"/>
              <a:gd name="connsiteY15" fmla="*/ 1885842 h 3427954"/>
              <a:gd name="connsiteX16" fmla="*/ 1626761 w 2813686"/>
              <a:gd name="connsiteY16" fmla="*/ 1918368 h 3427954"/>
              <a:gd name="connsiteX17" fmla="*/ 1592753 w 2813686"/>
              <a:gd name="connsiteY17" fmla="*/ 1928989 h 3427954"/>
              <a:gd name="connsiteX18" fmla="*/ 1504831 w 2813686"/>
              <a:gd name="connsiteY18" fmla="*/ 1989191 h 3427954"/>
              <a:gd name="connsiteX19" fmla="*/ 1388073 w 2813686"/>
              <a:gd name="connsiteY19" fmla="*/ 1992958 h 3427954"/>
              <a:gd name="connsiteX20" fmla="*/ 1387760 w 2813686"/>
              <a:gd name="connsiteY20" fmla="*/ 2032740 h 3427954"/>
              <a:gd name="connsiteX21" fmla="*/ 1387446 w 2813686"/>
              <a:gd name="connsiteY21" fmla="*/ 1992958 h 3427954"/>
              <a:gd name="connsiteX22" fmla="*/ 1270688 w 2813686"/>
              <a:gd name="connsiteY22" fmla="*/ 1989191 h 3427954"/>
              <a:gd name="connsiteX23" fmla="*/ 1211367 w 2813686"/>
              <a:gd name="connsiteY23" fmla="*/ 1954824 h 3427954"/>
              <a:gd name="connsiteX24" fmla="*/ 1191456 w 2813686"/>
              <a:gd name="connsiteY24" fmla="*/ 1936839 h 3427954"/>
              <a:gd name="connsiteX25" fmla="*/ 1195545 w 2813686"/>
              <a:gd name="connsiteY25" fmla="*/ 1934765 h 3427954"/>
              <a:gd name="connsiteX26" fmla="*/ 1102478 w 2813686"/>
              <a:gd name="connsiteY26" fmla="*/ 1712378 h 3427954"/>
              <a:gd name="connsiteX27" fmla="*/ 1261418 w 2813686"/>
              <a:gd name="connsiteY27" fmla="*/ 1394279 h 3427954"/>
              <a:gd name="connsiteX28" fmla="*/ 1238732 w 2813686"/>
              <a:gd name="connsiteY28" fmla="*/ 1066132 h 3427954"/>
              <a:gd name="connsiteX29" fmla="*/ 1008159 w 2813686"/>
              <a:gd name="connsiteY29" fmla="*/ 1584861 h 3427954"/>
              <a:gd name="connsiteX30" fmla="*/ 497204 w 2813686"/>
              <a:gd name="connsiteY30" fmla="*/ 1017697 h 3427954"/>
              <a:gd name="connsiteX31" fmla="*/ 583566 w 2813686"/>
              <a:gd name="connsiteY31" fmla="*/ 824290 h 3427954"/>
              <a:gd name="connsiteX32" fmla="*/ 1060764 w 2813686"/>
              <a:gd name="connsiteY32" fmla="*/ 560223 h 3427954"/>
              <a:gd name="connsiteX33" fmla="*/ 776726 w 2813686"/>
              <a:gd name="connsiteY33" fmla="*/ 660542 h 3427954"/>
              <a:gd name="connsiteX34" fmla="*/ 513292 w 2813686"/>
              <a:gd name="connsiteY34" fmla="*/ 658924 h 3427954"/>
              <a:gd name="connsiteX35" fmla="*/ 567011 w 2813686"/>
              <a:gd name="connsiteY35" fmla="*/ 367270 h 3427954"/>
              <a:gd name="connsiteX36" fmla="*/ 760259 w 2813686"/>
              <a:gd name="connsiteY36" fmla="*/ 0 h 3427954"/>
              <a:gd name="connsiteX37" fmla="*/ 388427 w 2813686"/>
              <a:gd name="connsiteY37" fmla="*/ 534204 h 3427954"/>
              <a:gd name="connsiteX38" fmla="*/ 379165 w 2813686"/>
              <a:gd name="connsiteY38" fmla="*/ 33320 h 3427954"/>
              <a:gd name="connsiteX39" fmla="*/ 270127 w 2813686"/>
              <a:gd name="connsiteY39" fmla="*/ 414543 h 3427954"/>
              <a:gd name="connsiteX40" fmla="*/ 294634 w 2813686"/>
              <a:gd name="connsiteY40" fmla="*/ 769075 h 3427954"/>
              <a:gd name="connsiteX41" fmla="*/ 126322 w 2813686"/>
              <a:gd name="connsiteY41" fmla="*/ 577756 h 3427954"/>
              <a:gd name="connsiteX42" fmla="*/ 40045 w 2813686"/>
              <a:gd name="connsiteY42" fmla="*/ 234715 h 3427954"/>
              <a:gd name="connsiteX43" fmla="*/ 61054 w 2813686"/>
              <a:gd name="connsiteY43" fmla="*/ 736921 h 3427954"/>
              <a:gd name="connsiteX44" fmla="*/ 1044547 w 2813686"/>
              <a:gd name="connsiteY44" fmla="*/ 1958476 h 3427954"/>
              <a:gd name="connsiteX45" fmla="*/ 1051329 w 2813686"/>
              <a:gd name="connsiteY45" fmla="*/ 1975481 h 3427954"/>
              <a:gd name="connsiteX46" fmla="*/ 1018222 w 2813686"/>
              <a:gd name="connsiteY46" fmla="*/ 2000963 h 3427954"/>
              <a:gd name="connsiteX47" fmla="*/ 965610 w 2813686"/>
              <a:gd name="connsiteY47" fmla="*/ 2011791 h 3427954"/>
              <a:gd name="connsiteX48" fmla="*/ 811188 w 2813686"/>
              <a:gd name="connsiteY48" fmla="*/ 1951528 h 3427954"/>
              <a:gd name="connsiteX49" fmla="*/ 415717 w 2813686"/>
              <a:gd name="connsiteY49" fmla="*/ 1989191 h 3427954"/>
              <a:gd name="connsiteX50" fmla="*/ 717029 w 2813686"/>
              <a:gd name="connsiteY50" fmla="*/ 2264138 h 3427954"/>
              <a:gd name="connsiteX51" fmla="*/ 973143 w 2813686"/>
              <a:gd name="connsiteY51" fmla="*/ 2154913 h 3427954"/>
              <a:gd name="connsiteX52" fmla="*/ 811188 w 2813686"/>
              <a:gd name="connsiteY52" fmla="*/ 2301803 h 3427954"/>
              <a:gd name="connsiteX53" fmla="*/ 1056003 w 2813686"/>
              <a:gd name="connsiteY53" fmla="*/ 2915724 h 3427954"/>
              <a:gd name="connsiteX54" fmla="*/ 1116266 w 2813686"/>
              <a:gd name="connsiteY54" fmla="*/ 3243401 h 3427954"/>
              <a:gd name="connsiteX55" fmla="*/ 1338483 w 2813686"/>
              <a:gd name="connsiteY55" fmla="*/ 3420421 h 3427954"/>
              <a:gd name="connsiteX56" fmla="*/ 1376796 w 2813686"/>
              <a:gd name="connsiteY56" fmla="*/ 3425210 h 3427954"/>
              <a:gd name="connsiteX57" fmla="*/ 1376774 w 2813686"/>
              <a:gd name="connsiteY57" fmla="*/ 3427954 h 3427954"/>
              <a:gd name="connsiteX58" fmla="*/ 1387760 w 2813686"/>
              <a:gd name="connsiteY58" fmla="*/ 3426581 h 3427954"/>
              <a:gd name="connsiteX59" fmla="*/ 1398745 w 2813686"/>
              <a:gd name="connsiteY59" fmla="*/ 3427954 h 3427954"/>
              <a:gd name="connsiteX60" fmla="*/ 1398724 w 2813686"/>
              <a:gd name="connsiteY60" fmla="*/ 3425210 h 3427954"/>
              <a:gd name="connsiteX61" fmla="*/ 1422464 w 2813686"/>
              <a:gd name="connsiteY61" fmla="*/ 3422243 h 3427954"/>
              <a:gd name="connsiteX62" fmla="*/ 1456765 w 2813686"/>
              <a:gd name="connsiteY62" fmla="*/ 3404705 h 3427954"/>
              <a:gd name="connsiteX63" fmla="*/ 1659253 w 2813686"/>
              <a:gd name="connsiteY63" fmla="*/ 3243401 h 3427954"/>
              <a:gd name="connsiteX64" fmla="*/ 1719516 w 2813686"/>
              <a:gd name="connsiteY64" fmla="*/ 2915724 h 3427954"/>
              <a:gd name="connsiteX65" fmla="*/ 1964331 w 2813686"/>
              <a:gd name="connsiteY65" fmla="*/ 2301803 h 3427954"/>
              <a:gd name="connsiteX66" fmla="*/ 1802376 w 2813686"/>
              <a:gd name="connsiteY66" fmla="*/ 2154913 h 3427954"/>
              <a:gd name="connsiteX67" fmla="*/ 2058491 w 2813686"/>
              <a:gd name="connsiteY67" fmla="*/ 2264138 h 3427954"/>
              <a:gd name="connsiteX68" fmla="*/ 2359802 w 2813686"/>
              <a:gd name="connsiteY68" fmla="*/ 1989191 h 3427954"/>
              <a:gd name="connsiteX69" fmla="*/ 1964331 w 2813686"/>
              <a:gd name="connsiteY69" fmla="*/ 1951528 h 3427954"/>
              <a:gd name="connsiteX70" fmla="*/ 1809910 w 2813686"/>
              <a:gd name="connsiteY70" fmla="*/ 2011791 h 3427954"/>
              <a:gd name="connsiteX71" fmla="*/ 1757297 w 2813686"/>
              <a:gd name="connsiteY71" fmla="*/ 2000963 h 3427954"/>
              <a:gd name="connsiteX72" fmla="*/ 1753393 w 2813686"/>
              <a:gd name="connsiteY72" fmla="*/ 1997958 h 3427954"/>
              <a:gd name="connsiteX73" fmla="*/ 1769139 w 2813686"/>
              <a:gd name="connsiteY73" fmla="*/ 1958476 h 3427954"/>
              <a:gd name="connsiteX74" fmla="*/ 2752632 w 2813686"/>
              <a:gd name="connsiteY74" fmla="*/ 736921 h 3427954"/>
              <a:gd name="connsiteX75" fmla="*/ 2773641 w 2813686"/>
              <a:gd name="connsiteY75" fmla="*/ 234715 h 3427954"/>
              <a:gd name="connsiteX76" fmla="*/ 2687364 w 2813686"/>
              <a:gd name="connsiteY76" fmla="*/ 577756 h 3427954"/>
              <a:gd name="connsiteX77" fmla="*/ 2519053 w 2813686"/>
              <a:gd name="connsiteY77" fmla="*/ 769075 h 3427954"/>
              <a:gd name="connsiteX78" fmla="*/ 2543559 w 2813686"/>
              <a:gd name="connsiteY78" fmla="*/ 414543 h 3427954"/>
              <a:gd name="connsiteX79" fmla="*/ 2434521 w 2813686"/>
              <a:gd name="connsiteY79" fmla="*/ 33320 h 3427954"/>
              <a:gd name="connsiteX80" fmla="*/ 2425260 w 2813686"/>
              <a:gd name="connsiteY80" fmla="*/ 534204 h 3427954"/>
              <a:gd name="connsiteX81" fmla="*/ 2053428 w 2813686"/>
              <a:gd name="connsiteY81" fmla="*/ 0 h 3427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2813686" h="3427954">
                <a:moveTo>
                  <a:pt x="1037170" y="2960921"/>
                </a:moveTo>
                <a:lnTo>
                  <a:pt x="1034145" y="2968694"/>
                </a:lnTo>
                <a:lnTo>
                  <a:pt x="1038546" y="2968326"/>
                </a:lnTo>
                <a:lnTo>
                  <a:pt x="1037170" y="2960921"/>
                </a:lnTo>
                <a:close/>
                <a:moveTo>
                  <a:pt x="2053428" y="0"/>
                </a:moveTo>
                <a:cubicBezTo>
                  <a:pt x="1960084" y="53519"/>
                  <a:pt x="2205516" y="257450"/>
                  <a:pt x="2246676" y="367270"/>
                </a:cubicBezTo>
                <a:cubicBezTo>
                  <a:pt x="2287837" y="477091"/>
                  <a:pt x="2341291" y="628932"/>
                  <a:pt x="2300394" y="658924"/>
                </a:cubicBezTo>
                <a:cubicBezTo>
                  <a:pt x="2273522" y="700087"/>
                  <a:pt x="2128205" y="676990"/>
                  <a:pt x="2036961" y="660542"/>
                </a:cubicBezTo>
                <a:cubicBezTo>
                  <a:pt x="1917662" y="629140"/>
                  <a:pt x="1825210" y="426785"/>
                  <a:pt x="1752923" y="560223"/>
                </a:cubicBezTo>
                <a:cubicBezTo>
                  <a:pt x="1721464" y="602176"/>
                  <a:pt x="1938997" y="796824"/>
                  <a:pt x="2230120" y="824290"/>
                </a:cubicBezTo>
                <a:cubicBezTo>
                  <a:pt x="2298434" y="823637"/>
                  <a:pt x="2363861" y="953506"/>
                  <a:pt x="2316483" y="1017697"/>
                </a:cubicBezTo>
                <a:cubicBezTo>
                  <a:pt x="2245706" y="1210615"/>
                  <a:pt x="1968645" y="1412312"/>
                  <a:pt x="1805528" y="1584861"/>
                </a:cubicBezTo>
                <a:cubicBezTo>
                  <a:pt x="1547862" y="1268226"/>
                  <a:pt x="1644942" y="1046355"/>
                  <a:pt x="1574955" y="1066132"/>
                </a:cubicBezTo>
                <a:cubicBezTo>
                  <a:pt x="1507754" y="1057162"/>
                  <a:pt x="1539365" y="1239588"/>
                  <a:pt x="1552268" y="1394279"/>
                </a:cubicBezTo>
                <a:cubicBezTo>
                  <a:pt x="1570549" y="1484410"/>
                  <a:pt x="1717903" y="1613953"/>
                  <a:pt x="1711210" y="1712378"/>
                </a:cubicBezTo>
                <a:cubicBezTo>
                  <a:pt x="1695525" y="1804134"/>
                  <a:pt x="1669838" y="1841511"/>
                  <a:pt x="1643859" y="1885842"/>
                </a:cubicBezTo>
                <a:lnTo>
                  <a:pt x="1626761" y="1918368"/>
                </a:lnTo>
                <a:lnTo>
                  <a:pt x="1592753" y="1928989"/>
                </a:lnTo>
                <a:cubicBezTo>
                  <a:pt x="1561328" y="1950116"/>
                  <a:pt x="1541553" y="1992958"/>
                  <a:pt x="1504831" y="1989191"/>
                </a:cubicBezTo>
                <a:lnTo>
                  <a:pt x="1388073" y="1992958"/>
                </a:lnTo>
                <a:cubicBezTo>
                  <a:pt x="1387969" y="2006219"/>
                  <a:pt x="1387864" y="2019479"/>
                  <a:pt x="1387760" y="2032740"/>
                </a:cubicBezTo>
                <a:cubicBezTo>
                  <a:pt x="1387655" y="2019479"/>
                  <a:pt x="1387551" y="2006219"/>
                  <a:pt x="1387446" y="1992958"/>
                </a:cubicBezTo>
                <a:lnTo>
                  <a:pt x="1270688" y="1989191"/>
                </a:lnTo>
                <a:cubicBezTo>
                  <a:pt x="1246207" y="1991703"/>
                  <a:pt x="1229258" y="1973498"/>
                  <a:pt x="1211367" y="1954824"/>
                </a:cubicBezTo>
                <a:lnTo>
                  <a:pt x="1191456" y="1936839"/>
                </a:lnTo>
                <a:lnTo>
                  <a:pt x="1195545" y="1934765"/>
                </a:lnTo>
                <a:cubicBezTo>
                  <a:pt x="1162086" y="1860387"/>
                  <a:pt x="1123389" y="1834720"/>
                  <a:pt x="1102478" y="1712378"/>
                </a:cubicBezTo>
                <a:cubicBezTo>
                  <a:pt x="1095784" y="1613953"/>
                  <a:pt x="1243138" y="1484410"/>
                  <a:pt x="1261418" y="1394279"/>
                </a:cubicBezTo>
                <a:cubicBezTo>
                  <a:pt x="1274321" y="1239588"/>
                  <a:pt x="1305934" y="1057162"/>
                  <a:pt x="1238732" y="1066132"/>
                </a:cubicBezTo>
                <a:cubicBezTo>
                  <a:pt x="1168744" y="1046355"/>
                  <a:pt x="1265825" y="1268226"/>
                  <a:pt x="1008159" y="1584861"/>
                </a:cubicBezTo>
                <a:cubicBezTo>
                  <a:pt x="845043" y="1412312"/>
                  <a:pt x="567981" y="1210615"/>
                  <a:pt x="497204" y="1017697"/>
                </a:cubicBezTo>
                <a:cubicBezTo>
                  <a:pt x="449827" y="953506"/>
                  <a:pt x="515253" y="823637"/>
                  <a:pt x="583566" y="824290"/>
                </a:cubicBezTo>
                <a:cubicBezTo>
                  <a:pt x="874691" y="796824"/>
                  <a:pt x="1092223" y="602176"/>
                  <a:pt x="1060764" y="560223"/>
                </a:cubicBezTo>
                <a:cubicBezTo>
                  <a:pt x="988478" y="426785"/>
                  <a:pt x="896025" y="629140"/>
                  <a:pt x="776726" y="660542"/>
                </a:cubicBezTo>
                <a:cubicBezTo>
                  <a:pt x="685482" y="676991"/>
                  <a:pt x="540165" y="700087"/>
                  <a:pt x="513292" y="658924"/>
                </a:cubicBezTo>
                <a:cubicBezTo>
                  <a:pt x="472396" y="628932"/>
                  <a:pt x="525850" y="477091"/>
                  <a:pt x="567011" y="367270"/>
                </a:cubicBezTo>
                <a:cubicBezTo>
                  <a:pt x="608171" y="257450"/>
                  <a:pt x="853602" y="53519"/>
                  <a:pt x="760259" y="0"/>
                </a:cubicBezTo>
                <a:cubicBezTo>
                  <a:pt x="452263" y="53115"/>
                  <a:pt x="419988" y="536327"/>
                  <a:pt x="388427" y="534204"/>
                </a:cubicBezTo>
                <a:cubicBezTo>
                  <a:pt x="328028" y="515423"/>
                  <a:pt x="422614" y="62243"/>
                  <a:pt x="379165" y="33320"/>
                </a:cubicBezTo>
                <a:cubicBezTo>
                  <a:pt x="322046" y="15558"/>
                  <a:pt x="278077" y="291306"/>
                  <a:pt x="270127" y="414543"/>
                </a:cubicBezTo>
                <a:cubicBezTo>
                  <a:pt x="257501" y="531395"/>
                  <a:pt x="327360" y="760510"/>
                  <a:pt x="294634" y="769075"/>
                </a:cubicBezTo>
                <a:cubicBezTo>
                  <a:pt x="250074" y="804324"/>
                  <a:pt x="169630" y="666906"/>
                  <a:pt x="126322" y="577756"/>
                </a:cubicBezTo>
                <a:cubicBezTo>
                  <a:pt x="83013" y="488610"/>
                  <a:pt x="112758" y="253833"/>
                  <a:pt x="40045" y="234715"/>
                </a:cubicBezTo>
                <a:cubicBezTo>
                  <a:pt x="-27318" y="224986"/>
                  <a:pt x="-2455" y="621093"/>
                  <a:pt x="61054" y="736921"/>
                </a:cubicBezTo>
                <a:cubicBezTo>
                  <a:pt x="247734" y="1029750"/>
                  <a:pt x="918939" y="1708720"/>
                  <a:pt x="1044547" y="1958476"/>
                </a:cubicBezTo>
                <a:lnTo>
                  <a:pt x="1051329" y="1975481"/>
                </a:lnTo>
                <a:lnTo>
                  <a:pt x="1018222" y="2000963"/>
                </a:lnTo>
                <a:cubicBezTo>
                  <a:pt x="1002568" y="2009515"/>
                  <a:pt x="985383" y="2014302"/>
                  <a:pt x="965610" y="2011791"/>
                </a:cubicBezTo>
                <a:cubicBezTo>
                  <a:pt x="876472" y="2024346"/>
                  <a:pt x="877727" y="1954039"/>
                  <a:pt x="811188" y="1951528"/>
                </a:cubicBezTo>
                <a:cubicBezTo>
                  <a:pt x="681875" y="1933951"/>
                  <a:pt x="443338" y="1954039"/>
                  <a:pt x="415717" y="1989191"/>
                </a:cubicBezTo>
                <a:cubicBezTo>
                  <a:pt x="438317" y="2074563"/>
                  <a:pt x="573906" y="2254094"/>
                  <a:pt x="717029" y="2264138"/>
                </a:cubicBezTo>
                <a:cubicBezTo>
                  <a:pt x="862663" y="2250328"/>
                  <a:pt x="887772" y="2146126"/>
                  <a:pt x="973143" y="2154913"/>
                </a:cubicBezTo>
                <a:cubicBezTo>
                  <a:pt x="930457" y="2234007"/>
                  <a:pt x="846341" y="2237775"/>
                  <a:pt x="811188" y="2301803"/>
                </a:cubicBezTo>
                <a:cubicBezTo>
                  <a:pt x="727072" y="2421072"/>
                  <a:pt x="925435" y="2717361"/>
                  <a:pt x="1056003" y="2915724"/>
                </a:cubicBezTo>
                <a:cubicBezTo>
                  <a:pt x="1097434" y="2998585"/>
                  <a:pt x="1086135" y="3209504"/>
                  <a:pt x="1116266" y="3243401"/>
                </a:cubicBezTo>
                <a:lnTo>
                  <a:pt x="1338483" y="3420421"/>
                </a:lnTo>
                <a:lnTo>
                  <a:pt x="1376796" y="3425210"/>
                </a:lnTo>
                <a:cubicBezTo>
                  <a:pt x="1376788" y="3426125"/>
                  <a:pt x="1376781" y="3427039"/>
                  <a:pt x="1376774" y="3427954"/>
                </a:cubicBezTo>
                <a:lnTo>
                  <a:pt x="1387760" y="3426581"/>
                </a:lnTo>
                <a:lnTo>
                  <a:pt x="1398745" y="3427954"/>
                </a:lnTo>
                <a:cubicBezTo>
                  <a:pt x="1398738" y="3427039"/>
                  <a:pt x="1398731" y="3426125"/>
                  <a:pt x="1398724" y="3425210"/>
                </a:cubicBezTo>
                <a:lnTo>
                  <a:pt x="1422464" y="3422243"/>
                </a:lnTo>
                <a:lnTo>
                  <a:pt x="1456765" y="3404705"/>
                </a:lnTo>
                <a:lnTo>
                  <a:pt x="1659253" y="3243401"/>
                </a:lnTo>
                <a:cubicBezTo>
                  <a:pt x="1689384" y="3209504"/>
                  <a:pt x="1678085" y="2998585"/>
                  <a:pt x="1719516" y="2915724"/>
                </a:cubicBezTo>
                <a:cubicBezTo>
                  <a:pt x="1850084" y="2717361"/>
                  <a:pt x="2048448" y="2421072"/>
                  <a:pt x="1964331" y="2301803"/>
                </a:cubicBezTo>
                <a:cubicBezTo>
                  <a:pt x="1929178" y="2237775"/>
                  <a:pt x="1845062" y="2234007"/>
                  <a:pt x="1802376" y="2154913"/>
                </a:cubicBezTo>
                <a:cubicBezTo>
                  <a:pt x="1887747" y="2146126"/>
                  <a:pt x="1912856" y="2250328"/>
                  <a:pt x="2058491" y="2264138"/>
                </a:cubicBezTo>
                <a:cubicBezTo>
                  <a:pt x="2201613" y="2254094"/>
                  <a:pt x="2337202" y="2074563"/>
                  <a:pt x="2359802" y="1989191"/>
                </a:cubicBezTo>
                <a:cubicBezTo>
                  <a:pt x="2332181" y="1954039"/>
                  <a:pt x="2093644" y="1933951"/>
                  <a:pt x="1964331" y="1951528"/>
                </a:cubicBezTo>
                <a:cubicBezTo>
                  <a:pt x="1897792" y="1954039"/>
                  <a:pt x="1899047" y="2024346"/>
                  <a:pt x="1809910" y="2011791"/>
                </a:cubicBezTo>
                <a:cubicBezTo>
                  <a:pt x="1790136" y="2014302"/>
                  <a:pt x="1772952" y="2009515"/>
                  <a:pt x="1757297" y="2000963"/>
                </a:cubicBezTo>
                <a:lnTo>
                  <a:pt x="1753393" y="1997958"/>
                </a:lnTo>
                <a:lnTo>
                  <a:pt x="1769139" y="1958476"/>
                </a:lnTo>
                <a:cubicBezTo>
                  <a:pt x="1894748" y="1708720"/>
                  <a:pt x="2565951" y="1029750"/>
                  <a:pt x="2752632" y="736921"/>
                </a:cubicBezTo>
                <a:cubicBezTo>
                  <a:pt x="2816140" y="621093"/>
                  <a:pt x="2841004" y="224986"/>
                  <a:pt x="2773641" y="234715"/>
                </a:cubicBezTo>
                <a:cubicBezTo>
                  <a:pt x="2700928" y="253833"/>
                  <a:pt x="2730673" y="488610"/>
                  <a:pt x="2687364" y="577756"/>
                </a:cubicBezTo>
                <a:cubicBezTo>
                  <a:pt x="2644056" y="666906"/>
                  <a:pt x="2563612" y="804324"/>
                  <a:pt x="2519053" y="769075"/>
                </a:cubicBezTo>
                <a:cubicBezTo>
                  <a:pt x="2486326" y="760510"/>
                  <a:pt x="2556185" y="531395"/>
                  <a:pt x="2543559" y="414543"/>
                </a:cubicBezTo>
                <a:cubicBezTo>
                  <a:pt x="2535609" y="291306"/>
                  <a:pt x="2491640" y="15557"/>
                  <a:pt x="2434521" y="33320"/>
                </a:cubicBezTo>
                <a:cubicBezTo>
                  <a:pt x="2391073" y="62243"/>
                  <a:pt x="2485658" y="515423"/>
                  <a:pt x="2425260" y="534204"/>
                </a:cubicBezTo>
                <a:cubicBezTo>
                  <a:pt x="2393699" y="536327"/>
                  <a:pt x="2361423" y="53115"/>
                  <a:pt x="205342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417636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0C4FAB60-8865-4AC8-A69D-635B8AAE7DDA}"/>
              </a:ext>
            </a:extLst>
          </p:cNvPr>
          <p:cNvSpPr txBox="1"/>
          <p:nvPr/>
        </p:nvSpPr>
        <p:spPr>
          <a:xfrm>
            <a:off x="6304840" y="400425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0D9BBA6-BB8E-470C-A489-9B663B2CF686}"/>
              </a:ext>
            </a:extLst>
          </p:cNvPr>
          <p:cNvSpPr txBox="1"/>
          <p:nvPr/>
        </p:nvSpPr>
        <p:spPr>
          <a:xfrm>
            <a:off x="7863377" y="1090111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tx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59320F0A-6785-4BB6-A0BF-CB5C3C1959EF}"/>
              </a:ext>
            </a:extLst>
          </p:cNvPr>
          <p:cNvSpPr/>
          <p:nvPr/>
        </p:nvSpPr>
        <p:spPr>
          <a:xfrm>
            <a:off x="8632205" y="3715407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441A9EA-8A99-4B31-BCA3-EC178C6CD64B}"/>
              </a:ext>
            </a:extLst>
          </p:cNvPr>
          <p:cNvSpPr txBox="1"/>
          <p:nvPr/>
        </p:nvSpPr>
        <p:spPr>
          <a:xfrm>
            <a:off x="8632205" y="4252814"/>
            <a:ext cx="2927477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/>
              <a:t>We Create Quality </a:t>
            </a:r>
          </a:p>
          <a:p>
            <a:r>
              <a:rPr lang="en-US" altLang="ko-KR" sz="2400" dirty="0"/>
              <a:t>Professional PPT Presentation</a:t>
            </a:r>
            <a:endParaRPr lang="ko-KR" altLang="en-US" sz="2400" dirty="0"/>
          </a:p>
        </p:txBody>
      </p:sp>
      <p:sp>
        <p:nvSpPr>
          <p:cNvPr id="22" name="직사각형 1">
            <a:extLst>
              <a:ext uri="{FF2B5EF4-FFF2-40B4-BE49-F238E27FC236}">
                <a16:creationId xmlns:a16="http://schemas.microsoft.com/office/drawing/2014/main" id="{BE70EA81-1050-4FEA-89E3-7168E3C80D8C}"/>
              </a:ext>
            </a:extLst>
          </p:cNvPr>
          <p:cNvSpPr/>
          <p:nvPr/>
        </p:nvSpPr>
        <p:spPr>
          <a:xfrm>
            <a:off x="7863377" y="1916663"/>
            <a:ext cx="35668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8ABC6CDE-89B8-4228-AA12-1AC29C75D2C7}"/>
              </a:ext>
            </a:extLst>
          </p:cNvPr>
          <p:cNvSpPr/>
          <p:nvPr/>
        </p:nvSpPr>
        <p:spPr>
          <a:xfrm rot="10800000">
            <a:off x="10839088" y="5272041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4" name="Graphic 207">
            <a:extLst>
              <a:ext uri="{FF2B5EF4-FFF2-40B4-BE49-F238E27FC236}">
                <a16:creationId xmlns:a16="http://schemas.microsoft.com/office/drawing/2014/main" id="{43F4C5F4-E07D-431F-9483-C9664B58CE31}"/>
              </a:ext>
            </a:extLst>
          </p:cNvPr>
          <p:cNvGrpSpPr/>
          <p:nvPr/>
        </p:nvGrpSpPr>
        <p:grpSpPr>
          <a:xfrm>
            <a:off x="4628269" y="5878489"/>
            <a:ext cx="4595033" cy="769441"/>
            <a:chOff x="6801527" y="3890886"/>
            <a:chExt cx="5925288" cy="992193"/>
          </a:xfrm>
          <a:solidFill>
            <a:schemeClr val="accent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DA0081D-102B-4D6F-869A-ADD4A15F8CF8}"/>
                </a:ext>
              </a:extLst>
            </p:cNvPr>
            <p:cNvSpPr/>
            <p:nvPr/>
          </p:nvSpPr>
          <p:spPr>
            <a:xfrm>
              <a:off x="6801415" y="3892168"/>
              <a:ext cx="752292" cy="832605"/>
            </a:xfrm>
            <a:custGeom>
              <a:avLst/>
              <a:gdLst>
                <a:gd name="connsiteX0" fmla="*/ 297212 w 752292"/>
                <a:gd name="connsiteY0" fmla="*/ 46655 h 832605"/>
                <a:gd name="connsiteX1" fmla="*/ 361314 w 752292"/>
                <a:gd name="connsiteY1" fmla="*/ 52229 h 832605"/>
                <a:gd name="connsiteX2" fmla="*/ 379709 w 752292"/>
                <a:gd name="connsiteY2" fmla="*/ 99609 h 832605"/>
                <a:gd name="connsiteX3" fmla="*/ 385841 w 752292"/>
                <a:gd name="connsiteY3" fmla="*/ 513766 h 832605"/>
                <a:gd name="connsiteX4" fmla="*/ 396431 w 752292"/>
                <a:gd name="connsiteY4" fmla="*/ 500388 h 832605"/>
                <a:gd name="connsiteX5" fmla="*/ 561983 w 752292"/>
                <a:gd name="connsiteY5" fmla="*/ 88461 h 832605"/>
                <a:gd name="connsiteX6" fmla="*/ 594313 w 752292"/>
                <a:gd name="connsiteY6" fmla="*/ 33277 h 832605"/>
                <a:gd name="connsiteX7" fmla="*/ 700221 w 752292"/>
                <a:gd name="connsiteY7" fmla="*/ 15997 h 832605"/>
                <a:gd name="connsiteX8" fmla="*/ 708582 w 752292"/>
                <a:gd name="connsiteY8" fmla="*/ 43310 h 832605"/>
                <a:gd name="connsiteX9" fmla="*/ 700778 w 752292"/>
                <a:gd name="connsiteY9" fmla="*/ 201615 h 832605"/>
                <a:gd name="connsiteX10" fmla="*/ 749273 w 752292"/>
                <a:gd name="connsiteY10" fmla="*/ 790800 h 832605"/>
                <a:gd name="connsiteX11" fmla="*/ 719730 w 752292"/>
                <a:gd name="connsiteY11" fmla="*/ 827589 h 832605"/>
                <a:gd name="connsiteX12" fmla="*/ 675695 w 752292"/>
                <a:gd name="connsiteY12" fmla="*/ 823129 h 832605"/>
                <a:gd name="connsiteX13" fmla="*/ 624970 w 752292"/>
                <a:gd name="connsiteY13" fmla="*/ 755125 h 832605"/>
                <a:gd name="connsiteX14" fmla="*/ 603231 w 752292"/>
                <a:gd name="connsiteY14" fmla="*/ 539407 h 832605"/>
                <a:gd name="connsiteX15" fmla="*/ 598214 w 752292"/>
                <a:gd name="connsiteY15" fmla="*/ 210534 h 832605"/>
                <a:gd name="connsiteX16" fmla="*/ 595427 w 752292"/>
                <a:gd name="connsiteY16" fmla="*/ 197713 h 832605"/>
                <a:gd name="connsiteX17" fmla="*/ 418170 w 752292"/>
                <a:gd name="connsiteY17" fmla="*/ 731157 h 832605"/>
                <a:gd name="connsiteX18" fmla="*/ 396431 w 752292"/>
                <a:gd name="connsiteY18" fmla="*/ 754568 h 832605"/>
                <a:gd name="connsiteX19" fmla="*/ 306688 w 752292"/>
                <a:gd name="connsiteY19" fmla="*/ 687678 h 832605"/>
                <a:gd name="connsiteX20" fmla="*/ 284392 w 752292"/>
                <a:gd name="connsiteY20" fmla="*/ 477534 h 832605"/>
                <a:gd name="connsiteX21" fmla="*/ 282719 w 752292"/>
                <a:gd name="connsiteY21" fmla="*/ 216665 h 832605"/>
                <a:gd name="connsiteX22" fmla="*/ 250947 w 752292"/>
                <a:gd name="connsiteY22" fmla="*/ 275751 h 832605"/>
                <a:gd name="connsiteX23" fmla="*/ 116053 w 752292"/>
                <a:gd name="connsiteY23" fmla="*/ 699384 h 832605"/>
                <a:gd name="connsiteX24" fmla="*/ 127759 w 752292"/>
                <a:gd name="connsiteY24" fmla="*/ 723353 h 832605"/>
                <a:gd name="connsiteX25" fmla="*/ 138907 w 752292"/>
                <a:gd name="connsiteY25" fmla="*/ 745649 h 832605"/>
                <a:gd name="connsiteX26" fmla="*/ 100446 w 752292"/>
                <a:gd name="connsiteY26" fmla="*/ 822572 h 832605"/>
                <a:gd name="connsiteX27" fmla="*/ 78707 w 752292"/>
                <a:gd name="connsiteY27" fmla="*/ 832606 h 832605"/>
                <a:gd name="connsiteX28" fmla="*/ 54180 w 752292"/>
                <a:gd name="connsiteY28" fmla="*/ 829261 h 832605"/>
                <a:gd name="connsiteX29" fmla="*/ 1226 w 752292"/>
                <a:gd name="connsiteY29" fmla="*/ 757355 h 832605"/>
                <a:gd name="connsiteX30" fmla="*/ 86510 w 752292"/>
                <a:gd name="connsiteY30" fmla="*/ 410087 h 832605"/>
                <a:gd name="connsiteX31" fmla="*/ 218617 w 752292"/>
                <a:gd name="connsiteY31" fmla="*/ 137513 h 832605"/>
                <a:gd name="connsiteX32" fmla="*/ 297212 w 752292"/>
                <a:gd name="connsiteY32" fmla="*/ 46655 h 832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52292" h="832605">
                  <a:moveTo>
                    <a:pt x="297212" y="46655"/>
                  </a:moveTo>
                  <a:cubicBezTo>
                    <a:pt x="320066" y="28818"/>
                    <a:pt x="340690" y="39966"/>
                    <a:pt x="361314" y="52229"/>
                  </a:cubicBezTo>
                  <a:cubicBezTo>
                    <a:pt x="380266" y="63377"/>
                    <a:pt x="381939" y="79542"/>
                    <a:pt x="379709" y="99609"/>
                  </a:cubicBezTo>
                  <a:cubicBezTo>
                    <a:pt x="366889" y="237847"/>
                    <a:pt x="373577" y="375528"/>
                    <a:pt x="385841" y="513766"/>
                  </a:cubicBezTo>
                  <a:cubicBezTo>
                    <a:pt x="396431" y="514323"/>
                    <a:pt x="394759" y="505962"/>
                    <a:pt x="396431" y="500388"/>
                  </a:cubicBezTo>
                  <a:cubicBezTo>
                    <a:pt x="442697" y="359363"/>
                    <a:pt x="495093" y="221125"/>
                    <a:pt x="561983" y="88461"/>
                  </a:cubicBezTo>
                  <a:cubicBezTo>
                    <a:pt x="571459" y="69509"/>
                    <a:pt x="582607" y="51114"/>
                    <a:pt x="594313" y="33277"/>
                  </a:cubicBezTo>
                  <a:cubicBezTo>
                    <a:pt x="619954" y="-4070"/>
                    <a:pt x="662317" y="-10201"/>
                    <a:pt x="700221" y="15997"/>
                  </a:cubicBezTo>
                  <a:cubicBezTo>
                    <a:pt x="711369" y="23801"/>
                    <a:pt x="709139" y="33277"/>
                    <a:pt x="708582" y="43310"/>
                  </a:cubicBezTo>
                  <a:cubicBezTo>
                    <a:pt x="705795" y="96265"/>
                    <a:pt x="702450" y="148661"/>
                    <a:pt x="700778" y="201615"/>
                  </a:cubicBezTo>
                  <a:cubicBezTo>
                    <a:pt x="694089" y="400054"/>
                    <a:pt x="709139" y="596263"/>
                    <a:pt x="749273" y="790800"/>
                  </a:cubicBezTo>
                  <a:cubicBezTo>
                    <a:pt x="755962" y="824802"/>
                    <a:pt x="753732" y="828146"/>
                    <a:pt x="719730" y="827589"/>
                  </a:cubicBezTo>
                  <a:cubicBezTo>
                    <a:pt x="705238" y="827031"/>
                    <a:pt x="690187" y="824244"/>
                    <a:pt x="675695" y="823129"/>
                  </a:cubicBezTo>
                  <a:cubicBezTo>
                    <a:pt x="639463" y="814768"/>
                    <a:pt x="630544" y="786898"/>
                    <a:pt x="624970" y="755125"/>
                  </a:cubicBezTo>
                  <a:cubicBezTo>
                    <a:pt x="612150" y="683777"/>
                    <a:pt x="607133" y="611313"/>
                    <a:pt x="603231" y="539407"/>
                  </a:cubicBezTo>
                  <a:cubicBezTo>
                    <a:pt x="596542" y="430154"/>
                    <a:pt x="594870" y="320344"/>
                    <a:pt x="598214" y="210534"/>
                  </a:cubicBezTo>
                  <a:cubicBezTo>
                    <a:pt x="598214" y="206632"/>
                    <a:pt x="597657" y="202173"/>
                    <a:pt x="595427" y="197713"/>
                  </a:cubicBezTo>
                  <a:cubicBezTo>
                    <a:pt x="513488" y="368282"/>
                    <a:pt x="429876" y="537735"/>
                    <a:pt x="418170" y="731157"/>
                  </a:cubicBezTo>
                  <a:cubicBezTo>
                    <a:pt x="417056" y="746764"/>
                    <a:pt x="409252" y="752338"/>
                    <a:pt x="396431" y="754568"/>
                  </a:cubicBezTo>
                  <a:cubicBezTo>
                    <a:pt x="350724" y="763486"/>
                    <a:pt x="312262" y="733944"/>
                    <a:pt x="306688" y="687678"/>
                  </a:cubicBezTo>
                  <a:cubicBezTo>
                    <a:pt x="298884" y="617445"/>
                    <a:pt x="289966" y="547768"/>
                    <a:pt x="284392" y="477534"/>
                  </a:cubicBezTo>
                  <a:cubicBezTo>
                    <a:pt x="277145" y="391135"/>
                    <a:pt x="280490" y="305294"/>
                    <a:pt x="282719" y="216665"/>
                  </a:cubicBezTo>
                  <a:cubicBezTo>
                    <a:pt x="272129" y="236175"/>
                    <a:pt x="260423" y="255684"/>
                    <a:pt x="250947" y="275751"/>
                  </a:cubicBezTo>
                  <a:cubicBezTo>
                    <a:pt x="186287" y="411202"/>
                    <a:pt x="142252" y="552227"/>
                    <a:pt x="116053" y="699384"/>
                  </a:cubicBezTo>
                  <a:cubicBezTo>
                    <a:pt x="113824" y="711090"/>
                    <a:pt x="109922" y="721681"/>
                    <a:pt x="127759" y="723353"/>
                  </a:cubicBezTo>
                  <a:cubicBezTo>
                    <a:pt x="142809" y="725025"/>
                    <a:pt x="142252" y="735616"/>
                    <a:pt x="138907" y="745649"/>
                  </a:cubicBezTo>
                  <a:cubicBezTo>
                    <a:pt x="130546" y="773520"/>
                    <a:pt x="114938" y="797489"/>
                    <a:pt x="100446" y="822572"/>
                  </a:cubicBezTo>
                  <a:cubicBezTo>
                    <a:pt x="95986" y="830933"/>
                    <a:pt x="87068" y="832606"/>
                    <a:pt x="78707" y="832606"/>
                  </a:cubicBezTo>
                  <a:cubicBezTo>
                    <a:pt x="70345" y="832606"/>
                    <a:pt x="61984" y="830933"/>
                    <a:pt x="54180" y="829261"/>
                  </a:cubicBezTo>
                  <a:cubicBezTo>
                    <a:pt x="2341" y="815883"/>
                    <a:pt x="-3233" y="809752"/>
                    <a:pt x="1226" y="757355"/>
                  </a:cubicBezTo>
                  <a:cubicBezTo>
                    <a:pt x="12375" y="637511"/>
                    <a:pt x="45819" y="522685"/>
                    <a:pt x="86510" y="410087"/>
                  </a:cubicBezTo>
                  <a:cubicBezTo>
                    <a:pt x="121627" y="314770"/>
                    <a:pt x="161761" y="222240"/>
                    <a:pt x="218617" y="137513"/>
                  </a:cubicBezTo>
                  <a:cubicBezTo>
                    <a:pt x="240913" y="104068"/>
                    <a:pt x="265440" y="72296"/>
                    <a:pt x="297212" y="46655"/>
                  </a:cubicBezTo>
                  <a:close/>
                </a:path>
              </a:pathLst>
            </a:custGeom>
            <a:grpFill/>
            <a:ln w="5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7C83E64-1305-4789-9C51-2C94CE08E80F}"/>
                </a:ext>
              </a:extLst>
            </p:cNvPr>
            <p:cNvSpPr/>
            <p:nvPr/>
          </p:nvSpPr>
          <p:spPr>
            <a:xfrm>
              <a:off x="7549340" y="4111279"/>
              <a:ext cx="1364676" cy="769408"/>
            </a:xfrm>
            <a:custGeom>
              <a:avLst/>
              <a:gdLst>
                <a:gd name="connsiteX0" fmla="*/ 1343596 w 1364676"/>
                <a:gd name="connsiteY0" fmla="*/ 32672 h 769408"/>
                <a:gd name="connsiteX1" fmla="*/ 1238245 w 1364676"/>
                <a:gd name="connsiteY1" fmla="*/ 66674 h 769408"/>
                <a:gd name="connsiteX2" fmla="*/ 1233229 w 1364676"/>
                <a:gd name="connsiteY2" fmla="*/ 82839 h 769408"/>
                <a:gd name="connsiteX3" fmla="*/ 1190865 w 1364676"/>
                <a:gd name="connsiteY3" fmla="*/ 306918 h 769408"/>
                <a:gd name="connsiteX4" fmla="*/ 1117287 w 1364676"/>
                <a:gd name="connsiteY4" fmla="*/ 460207 h 769408"/>
                <a:gd name="connsiteX5" fmla="*/ 1091089 w 1364676"/>
                <a:gd name="connsiteY5" fmla="*/ 470797 h 769408"/>
                <a:gd name="connsiteX6" fmla="*/ 1078268 w 1364676"/>
                <a:gd name="connsiteY6" fmla="*/ 445156 h 769408"/>
                <a:gd name="connsiteX7" fmla="*/ 1086629 w 1364676"/>
                <a:gd name="connsiteY7" fmla="*/ 326428 h 769408"/>
                <a:gd name="connsiteX8" fmla="*/ 1148502 w 1364676"/>
                <a:gd name="connsiteY8" fmla="*/ 95659 h 769408"/>
                <a:gd name="connsiteX9" fmla="*/ 1107811 w 1364676"/>
                <a:gd name="connsiteY9" fmla="*/ 32114 h 769408"/>
                <a:gd name="connsiteX10" fmla="*/ 1042594 w 1364676"/>
                <a:gd name="connsiteY10" fmla="*/ 64444 h 769408"/>
                <a:gd name="connsiteX11" fmla="*/ 1037577 w 1364676"/>
                <a:gd name="connsiteY11" fmla="*/ 76707 h 769408"/>
                <a:gd name="connsiteX12" fmla="*/ 1020297 w 1364676"/>
                <a:gd name="connsiteY12" fmla="*/ 125759 h 769408"/>
                <a:gd name="connsiteX13" fmla="*/ 1015838 w 1364676"/>
                <a:gd name="connsiteY13" fmla="*/ 138580 h 769408"/>
                <a:gd name="connsiteX14" fmla="*/ 1003018 w 1364676"/>
                <a:gd name="connsiteY14" fmla="*/ 181501 h 769408"/>
                <a:gd name="connsiteX15" fmla="*/ 991869 w 1364676"/>
                <a:gd name="connsiteY15" fmla="*/ 227766 h 769408"/>
                <a:gd name="connsiteX16" fmla="*/ 975704 w 1364676"/>
                <a:gd name="connsiteY16" fmla="*/ 242816 h 769408"/>
                <a:gd name="connsiteX17" fmla="*/ 938358 w 1364676"/>
                <a:gd name="connsiteY17" fmla="*/ 190419 h 769408"/>
                <a:gd name="connsiteX18" fmla="*/ 976262 w 1364676"/>
                <a:gd name="connsiteY18" fmla="*/ 90085 h 769408"/>
                <a:gd name="connsiteX19" fmla="*/ 957310 w 1364676"/>
                <a:gd name="connsiteY19" fmla="*/ 22081 h 769408"/>
                <a:gd name="connsiteX20" fmla="*/ 957867 w 1364676"/>
                <a:gd name="connsiteY20" fmla="*/ 22638 h 769408"/>
                <a:gd name="connsiteX21" fmla="*/ 893765 w 1364676"/>
                <a:gd name="connsiteY21" fmla="*/ 15949 h 769408"/>
                <a:gd name="connsiteX22" fmla="*/ 869796 w 1364676"/>
                <a:gd name="connsiteY22" fmla="*/ 26540 h 769408"/>
                <a:gd name="connsiteX23" fmla="*/ 852516 w 1364676"/>
                <a:gd name="connsiteY23" fmla="*/ 59428 h 769408"/>
                <a:gd name="connsiteX24" fmla="*/ 848057 w 1364676"/>
                <a:gd name="connsiteY24" fmla="*/ 72805 h 769408"/>
                <a:gd name="connsiteX25" fmla="*/ 822416 w 1364676"/>
                <a:gd name="connsiteY25" fmla="*/ 133006 h 769408"/>
                <a:gd name="connsiteX26" fmla="*/ 795103 w 1364676"/>
                <a:gd name="connsiteY26" fmla="*/ 209371 h 769408"/>
                <a:gd name="connsiteX27" fmla="*/ 810153 w 1364676"/>
                <a:gd name="connsiteY27" fmla="*/ 105693 h 769408"/>
                <a:gd name="connsiteX28" fmla="*/ 808481 w 1364676"/>
                <a:gd name="connsiteY28" fmla="*/ 70576 h 769408"/>
                <a:gd name="connsiteX29" fmla="*/ 802907 w 1364676"/>
                <a:gd name="connsiteY29" fmla="*/ 52739 h 769408"/>
                <a:gd name="connsiteX30" fmla="*/ 732673 w 1364676"/>
                <a:gd name="connsiteY30" fmla="*/ 34344 h 769408"/>
                <a:gd name="connsiteX31" fmla="*/ 699228 w 1364676"/>
                <a:gd name="connsiteY31" fmla="*/ 77822 h 769408"/>
                <a:gd name="connsiteX32" fmla="*/ 685850 w 1364676"/>
                <a:gd name="connsiteY32" fmla="*/ 199338 h 769408"/>
                <a:gd name="connsiteX33" fmla="*/ 632339 w 1364676"/>
                <a:gd name="connsiteY33" fmla="*/ 247275 h 769408"/>
                <a:gd name="connsiteX34" fmla="*/ 605026 w 1364676"/>
                <a:gd name="connsiteY34" fmla="*/ 194321 h 769408"/>
                <a:gd name="connsiteX35" fmla="*/ 646274 w 1364676"/>
                <a:gd name="connsiteY35" fmla="*/ 85626 h 769408"/>
                <a:gd name="connsiteX36" fmla="*/ 643487 w 1364676"/>
                <a:gd name="connsiteY36" fmla="*/ 30999 h 769408"/>
                <a:gd name="connsiteX37" fmla="*/ 530890 w 1364676"/>
                <a:gd name="connsiteY37" fmla="*/ 56640 h 769408"/>
                <a:gd name="connsiteX38" fmla="*/ 474591 w 1364676"/>
                <a:gd name="connsiteY38" fmla="*/ 219405 h 769408"/>
                <a:gd name="connsiteX39" fmla="*/ 460656 w 1364676"/>
                <a:gd name="connsiteY39" fmla="*/ 235570 h 769408"/>
                <a:gd name="connsiteX40" fmla="*/ 481838 w 1364676"/>
                <a:gd name="connsiteY40" fmla="*/ 88413 h 769408"/>
                <a:gd name="connsiteX41" fmla="*/ 455639 w 1364676"/>
                <a:gd name="connsiteY41" fmla="*/ 43263 h 769408"/>
                <a:gd name="connsiteX42" fmla="*/ 431670 w 1364676"/>
                <a:gd name="connsiteY42" fmla="*/ 36016 h 769408"/>
                <a:gd name="connsiteX43" fmla="*/ 379831 w 1364676"/>
                <a:gd name="connsiteY43" fmla="*/ 63329 h 769408"/>
                <a:gd name="connsiteX44" fmla="*/ 372027 w 1364676"/>
                <a:gd name="connsiteY44" fmla="*/ 92872 h 769408"/>
                <a:gd name="connsiteX45" fmla="*/ 356977 w 1364676"/>
                <a:gd name="connsiteY45" fmla="*/ 300787 h 769408"/>
                <a:gd name="connsiteX46" fmla="*/ 334681 w 1364676"/>
                <a:gd name="connsiteY46" fmla="*/ 334232 h 769408"/>
                <a:gd name="connsiteX47" fmla="*/ 324090 w 1364676"/>
                <a:gd name="connsiteY47" fmla="*/ 354856 h 769408"/>
                <a:gd name="connsiteX48" fmla="*/ 245495 w 1364676"/>
                <a:gd name="connsiteY48" fmla="*/ 494766 h 769408"/>
                <a:gd name="connsiteX49" fmla="*/ 165228 w 1364676"/>
                <a:gd name="connsiteY49" fmla="*/ 529883 h 769408"/>
                <a:gd name="connsiteX50" fmla="*/ 86075 w 1364676"/>
                <a:gd name="connsiteY50" fmla="*/ 479159 h 769408"/>
                <a:gd name="connsiteX51" fmla="*/ 100568 w 1364676"/>
                <a:gd name="connsiteY51" fmla="*/ 332002 h 769408"/>
                <a:gd name="connsiteX52" fmla="*/ 263889 w 1364676"/>
                <a:gd name="connsiteY52" fmla="*/ 311935 h 769408"/>
                <a:gd name="connsiteX53" fmla="*/ 304023 w 1364676"/>
                <a:gd name="connsiteY53" fmla="*/ 76150 h 769408"/>
                <a:gd name="connsiteX54" fmla="*/ 150177 w 1364676"/>
                <a:gd name="connsiteY54" fmla="*/ 23196 h 769408"/>
                <a:gd name="connsiteX55" fmla="*/ 99453 w 1364676"/>
                <a:gd name="connsiteY55" fmla="*/ 82281 h 769408"/>
                <a:gd name="connsiteX56" fmla="*/ 14726 w 1364676"/>
                <a:gd name="connsiteY56" fmla="*/ 298557 h 769408"/>
                <a:gd name="connsiteX57" fmla="*/ 29219 w 1364676"/>
                <a:gd name="connsiteY57" fmla="*/ 531555 h 769408"/>
                <a:gd name="connsiteX58" fmla="*/ 117290 w 1364676"/>
                <a:gd name="connsiteY58" fmla="*/ 604019 h 769408"/>
                <a:gd name="connsiteX59" fmla="*/ 316286 w 1364676"/>
                <a:gd name="connsiteY59" fmla="*/ 550507 h 769408"/>
                <a:gd name="connsiteX60" fmla="*/ 375929 w 1364676"/>
                <a:gd name="connsiteY60" fmla="*/ 535457 h 769408"/>
                <a:gd name="connsiteX61" fmla="*/ 418850 w 1364676"/>
                <a:gd name="connsiteY61" fmla="*/ 546605 h 769408"/>
                <a:gd name="connsiteX62" fmla="*/ 452295 w 1364676"/>
                <a:gd name="connsiteY62" fmla="*/ 517620 h 769408"/>
                <a:gd name="connsiteX63" fmla="*/ 526988 w 1364676"/>
                <a:gd name="connsiteY63" fmla="*/ 228881 h 769408"/>
                <a:gd name="connsiteX64" fmla="*/ 590533 w 1364676"/>
                <a:gd name="connsiteY64" fmla="*/ 294655 h 769408"/>
                <a:gd name="connsiteX65" fmla="*/ 681391 w 1364676"/>
                <a:gd name="connsiteY65" fmla="*/ 280720 h 769408"/>
                <a:gd name="connsiteX66" fmla="*/ 665783 w 1364676"/>
                <a:gd name="connsiteY66" fmla="*/ 464108 h 769408"/>
                <a:gd name="connsiteX67" fmla="*/ 715393 w 1364676"/>
                <a:gd name="connsiteY67" fmla="*/ 541589 h 769408"/>
                <a:gd name="connsiteX68" fmla="*/ 739919 w 1364676"/>
                <a:gd name="connsiteY68" fmla="*/ 546605 h 769408"/>
                <a:gd name="connsiteX69" fmla="*/ 774479 w 1364676"/>
                <a:gd name="connsiteY69" fmla="*/ 517063 h 769408"/>
                <a:gd name="connsiteX70" fmla="*/ 849172 w 1364676"/>
                <a:gd name="connsiteY70" fmla="*/ 231110 h 769408"/>
                <a:gd name="connsiteX71" fmla="*/ 955638 w 1364676"/>
                <a:gd name="connsiteY71" fmla="*/ 296885 h 769408"/>
                <a:gd name="connsiteX72" fmla="*/ 974590 w 1364676"/>
                <a:gd name="connsiteY72" fmla="*/ 318067 h 769408"/>
                <a:gd name="connsiteX73" fmla="*/ 974590 w 1364676"/>
                <a:gd name="connsiteY73" fmla="*/ 448501 h 769408"/>
                <a:gd name="connsiteX74" fmla="*/ 1081055 w 1364676"/>
                <a:gd name="connsiteY74" fmla="*/ 540474 h 769408"/>
                <a:gd name="connsiteX75" fmla="*/ 1166339 w 1364676"/>
                <a:gd name="connsiteY75" fmla="*/ 494209 h 769408"/>
                <a:gd name="connsiteX76" fmla="*/ 1134567 w 1364676"/>
                <a:gd name="connsiteY76" fmla="*/ 667564 h 769408"/>
                <a:gd name="connsiteX77" fmla="*/ 1202571 w 1364676"/>
                <a:gd name="connsiteY77" fmla="*/ 767340 h 769408"/>
                <a:gd name="connsiteX78" fmla="*/ 1233786 w 1364676"/>
                <a:gd name="connsiteY78" fmla="*/ 743929 h 769408"/>
                <a:gd name="connsiteX79" fmla="*/ 1252738 w 1364676"/>
                <a:gd name="connsiteY79" fmla="*/ 581165 h 769408"/>
                <a:gd name="connsiteX80" fmla="*/ 1259427 w 1364676"/>
                <a:gd name="connsiteY80" fmla="*/ 570017 h 769408"/>
                <a:gd name="connsiteX81" fmla="*/ 1269460 w 1364676"/>
                <a:gd name="connsiteY81" fmla="*/ 509816 h 769408"/>
                <a:gd name="connsiteX82" fmla="*/ 1271690 w 1364676"/>
                <a:gd name="connsiteY82" fmla="*/ 496438 h 769408"/>
                <a:gd name="connsiteX83" fmla="*/ 1281166 w 1364676"/>
                <a:gd name="connsiteY83" fmla="*/ 435123 h 769408"/>
                <a:gd name="connsiteX84" fmla="*/ 1330218 w 1364676"/>
                <a:gd name="connsiteY84" fmla="*/ 227766 h 769408"/>
                <a:gd name="connsiteX85" fmla="*/ 1361433 w 1364676"/>
                <a:gd name="connsiteY85" fmla="*/ 87855 h 769408"/>
                <a:gd name="connsiteX86" fmla="*/ 1343596 w 1364676"/>
                <a:gd name="connsiteY86" fmla="*/ 32672 h 769408"/>
                <a:gd name="connsiteX87" fmla="*/ 122864 w 1364676"/>
                <a:gd name="connsiteY87" fmla="*/ 262883 h 769408"/>
                <a:gd name="connsiteX88" fmla="*/ 195328 w 1364676"/>
                <a:gd name="connsiteY88" fmla="*/ 74478 h 769408"/>
                <a:gd name="connsiteX89" fmla="*/ 210378 w 1364676"/>
                <a:gd name="connsiteY89" fmla="*/ 61100 h 769408"/>
                <a:gd name="connsiteX90" fmla="*/ 218182 w 1364676"/>
                <a:gd name="connsiteY90" fmla="*/ 80609 h 769408"/>
                <a:gd name="connsiteX91" fmla="*/ 218182 w 1364676"/>
                <a:gd name="connsiteY91" fmla="*/ 116841 h 769408"/>
                <a:gd name="connsiteX92" fmla="*/ 190311 w 1364676"/>
                <a:gd name="connsiteY92" fmla="*/ 251735 h 769408"/>
                <a:gd name="connsiteX93" fmla="*/ 168572 w 1364676"/>
                <a:gd name="connsiteY93" fmla="*/ 286852 h 769408"/>
                <a:gd name="connsiteX94" fmla="*/ 134012 w 1364676"/>
                <a:gd name="connsiteY94" fmla="*/ 296328 h 769408"/>
                <a:gd name="connsiteX95" fmla="*/ 122864 w 1364676"/>
                <a:gd name="connsiteY95" fmla="*/ 262883 h 769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1364676" h="769408">
                  <a:moveTo>
                    <a:pt x="1343596" y="32672"/>
                  </a:moveTo>
                  <a:cubicBezTo>
                    <a:pt x="1293429" y="-1330"/>
                    <a:pt x="1257755" y="10375"/>
                    <a:pt x="1238245" y="66674"/>
                  </a:cubicBezTo>
                  <a:cubicBezTo>
                    <a:pt x="1236573" y="71691"/>
                    <a:pt x="1234901" y="77265"/>
                    <a:pt x="1233229" y="82839"/>
                  </a:cubicBezTo>
                  <a:cubicBezTo>
                    <a:pt x="1213719" y="156417"/>
                    <a:pt x="1202571" y="231668"/>
                    <a:pt x="1190865" y="306918"/>
                  </a:cubicBezTo>
                  <a:cubicBezTo>
                    <a:pt x="1181389" y="365447"/>
                    <a:pt x="1156306" y="416171"/>
                    <a:pt x="1117287" y="460207"/>
                  </a:cubicBezTo>
                  <a:cubicBezTo>
                    <a:pt x="1110598" y="468010"/>
                    <a:pt x="1102237" y="475814"/>
                    <a:pt x="1091089" y="470797"/>
                  </a:cubicBezTo>
                  <a:cubicBezTo>
                    <a:pt x="1079940" y="466338"/>
                    <a:pt x="1078826" y="455747"/>
                    <a:pt x="1078268" y="445156"/>
                  </a:cubicBezTo>
                  <a:cubicBezTo>
                    <a:pt x="1076039" y="405023"/>
                    <a:pt x="1080498" y="365447"/>
                    <a:pt x="1086629" y="326428"/>
                  </a:cubicBezTo>
                  <a:cubicBezTo>
                    <a:pt x="1100007" y="247275"/>
                    <a:pt x="1123976" y="171467"/>
                    <a:pt x="1148502" y="95659"/>
                  </a:cubicBezTo>
                  <a:cubicBezTo>
                    <a:pt x="1158536" y="65559"/>
                    <a:pt x="1142371" y="42148"/>
                    <a:pt x="1107811" y="32114"/>
                  </a:cubicBezTo>
                  <a:cubicBezTo>
                    <a:pt x="1071022" y="22081"/>
                    <a:pt x="1051512" y="31557"/>
                    <a:pt x="1042594" y="64444"/>
                  </a:cubicBezTo>
                  <a:cubicBezTo>
                    <a:pt x="1042594" y="69461"/>
                    <a:pt x="1042036" y="73363"/>
                    <a:pt x="1037577" y="76707"/>
                  </a:cubicBezTo>
                  <a:cubicBezTo>
                    <a:pt x="1025872" y="90643"/>
                    <a:pt x="1023084" y="108480"/>
                    <a:pt x="1020297" y="125759"/>
                  </a:cubicBezTo>
                  <a:cubicBezTo>
                    <a:pt x="1020297" y="130776"/>
                    <a:pt x="1020297" y="135236"/>
                    <a:pt x="1015838" y="138580"/>
                  </a:cubicBezTo>
                  <a:cubicBezTo>
                    <a:pt x="1007477" y="151400"/>
                    <a:pt x="1003575" y="165893"/>
                    <a:pt x="1003018" y="181501"/>
                  </a:cubicBezTo>
                  <a:cubicBezTo>
                    <a:pt x="1002460" y="197666"/>
                    <a:pt x="990755" y="211044"/>
                    <a:pt x="991869" y="227766"/>
                  </a:cubicBezTo>
                  <a:cubicBezTo>
                    <a:pt x="992427" y="236684"/>
                    <a:pt x="985738" y="242259"/>
                    <a:pt x="975704" y="242816"/>
                  </a:cubicBezTo>
                  <a:cubicBezTo>
                    <a:pt x="935571" y="236127"/>
                    <a:pt x="930554" y="229438"/>
                    <a:pt x="938358" y="190419"/>
                  </a:cubicBezTo>
                  <a:cubicBezTo>
                    <a:pt x="945604" y="154745"/>
                    <a:pt x="962884" y="122972"/>
                    <a:pt x="976262" y="90085"/>
                  </a:cubicBezTo>
                  <a:cubicBezTo>
                    <a:pt x="989082" y="58870"/>
                    <a:pt x="982951" y="38246"/>
                    <a:pt x="957310" y="22081"/>
                  </a:cubicBezTo>
                  <a:lnTo>
                    <a:pt x="957867" y="22638"/>
                  </a:lnTo>
                  <a:cubicBezTo>
                    <a:pt x="937243" y="12605"/>
                    <a:pt x="916619" y="1457"/>
                    <a:pt x="893765" y="15949"/>
                  </a:cubicBezTo>
                  <a:cubicBezTo>
                    <a:pt x="885961" y="19294"/>
                    <a:pt x="878157" y="23196"/>
                    <a:pt x="869796" y="26540"/>
                  </a:cubicBezTo>
                  <a:cubicBezTo>
                    <a:pt x="856976" y="33787"/>
                    <a:pt x="853631" y="46050"/>
                    <a:pt x="852516" y="59428"/>
                  </a:cubicBezTo>
                  <a:cubicBezTo>
                    <a:pt x="852516" y="64444"/>
                    <a:pt x="852516" y="68904"/>
                    <a:pt x="848057" y="72805"/>
                  </a:cubicBezTo>
                  <a:cubicBezTo>
                    <a:pt x="834679" y="90643"/>
                    <a:pt x="827433" y="111267"/>
                    <a:pt x="822416" y="133006"/>
                  </a:cubicBezTo>
                  <a:cubicBezTo>
                    <a:pt x="815170" y="160319"/>
                    <a:pt x="804579" y="186517"/>
                    <a:pt x="795103" y="209371"/>
                  </a:cubicBezTo>
                  <a:cubicBezTo>
                    <a:pt x="800677" y="177041"/>
                    <a:pt x="805694" y="141367"/>
                    <a:pt x="810153" y="105693"/>
                  </a:cubicBezTo>
                  <a:cubicBezTo>
                    <a:pt x="811825" y="93987"/>
                    <a:pt x="816285" y="82281"/>
                    <a:pt x="808481" y="70576"/>
                  </a:cubicBezTo>
                  <a:cubicBezTo>
                    <a:pt x="807923" y="63887"/>
                    <a:pt x="809038" y="56083"/>
                    <a:pt x="802907" y="52739"/>
                  </a:cubicBezTo>
                  <a:cubicBezTo>
                    <a:pt x="781168" y="41033"/>
                    <a:pt x="757199" y="31557"/>
                    <a:pt x="732673" y="34344"/>
                  </a:cubicBezTo>
                  <a:cubicBezTo>
                    <a:pt x="709819" y="37131"/>
                    <a:pt x="703687" y="58870"/>
                    <a:pt x="699228" y="77822"/>
                  </a:cubicBezTo>
                  <a:cubicBezTo>
                    <a:pt x="689752" y="117956"/>
                    <a:pt x="688080" y="158647"/>
                    <a:pt x="685850" y="199338"/>
                  </a:cubicBezTo>
                  <a:cubicBezTo>
                    <a:pt x="684735" y="227208"/>
                    <a:pt x="658537" y="250620"/>
                    <a:pt x="632339" y="247275"/>
                  </a:cubicBezTo>
                  <a:cubicBezTo>
                    <a:pt x="607255" y="243931"/>
                    <a:pt x="600009" y="227766"/>
                    <a:pt x="605026" y="194321"/>
                  </a:cubicBezTo>
                  <a:cubicBezTo>
                    <a:pt x="611157" y="155302"/>
                    <a:pt x="632339" y="121858"/>
                    <a:pt x="646274" y="85626"/>
                  </a:cubicBezTo>
                  <a:cubicBezTo>
                    <a:pt x="653520" y="67231"/>
                    <a:pt x="659652" y="47722"/>
                    <a:pt x="643487" y="30999"/>
                  </a:cubicBezTo>
                  <a:cubicBezTo>
                    <a:pt x="611714" y="-1330"/>
                    <a:pt x="545382" y="13720"/>
                    <a:pt x="530890" y="56640"/>
                  </a:cubicBezTo>
                  <a:cubicBezTo>
                    <a:pt x="512495" y="111267"/>
                    <a:pt x="498002" y="166451"/>
                    <a:pt x="474591" y="219405"/>
                  </a:cubicBezTo>
                  <a:cubicBezTo>
                    <a:pt x="471804" y="225536"/>
                    <a:pt x="471247" y="232783"/>
                    <a:pt x="460656" y="235570"/>
                  </a:cubicBezTo>
                  <a:cubicBezTo>
                    <a:pt x="467902" y="185403"/>
                    <a:pt x="472919" y="136350"/>
                    <a:pt x="481838" y="88413"/>
                  </a:cubicBezTo>
                  <a:cubicBezTo>
                    <a:pt x="486854" y="62772"/>
                    <a:pt x="479050" y="49951"/>
                    <a:pt x="455639" y="43263"/>
                  </a:cubicBezTo>
                  <a:cubicBezTo>
                    <a:pt x="447835" y="41033"/>
                    <a:pt x="439474" y="38803"/>
                    <a:pt x="431670" y="36016"/>
                  </a:cubicBezTo>
                  <a:cubicBezTo>
                    <a:pt x="404357" y="26540"/>
                    <a:pt x="388750" y="39361"/>
                    <a:pt x="379831" y="63329"/>
                  </a:cubicBezTo>
                  <a:cubicBezTo>
                    <a:pt x="376487" y="72805"/>
                    <a:pt x="374257" y="82839"/>
                    <a:pt x="372027" y="92872"/>
                  </a:cubicBezTo>
                  <a:cubicBezTo>
                    <a:pt x="359207" y="161434"/>
                    <a:pt x="363666" y="231668"/>
                    <a:pt x="356977" y="300787"/>
                  </a:cubicBezTo>
                  <a:cubicBezTo>
                    <a:pt x="355305" y="315837"/>
                    <a:pt x="361437" y="334232"/>
                    <a:pt x="334681" y="334232"/>
                  </a:cubicBezTo>
                  <a:cubicBezTo>
                    <a:pt x="325762" y="334232"/>
                    <a:pt x="325205" y="346495"/>
                    <a:pt x="324090" y="354856"/>
                  </a:cubicBezTo>
                  <a:cubicBezTo>
                    <a:pt x="316286" y="411712"/>
                    <a:pt x="287301" y="456862"/>
                    <a:pt x="245495" y="494766"/>
                  </a:cubicBezTo>
                  <a:cubicBezTo>
                    <a:pt x="222641" y="515390"/>
                    <a:pt x="196443" y="527653"/>
                    <a:pt x="165228" y="529883"/>
                  </a:cubicBezTo>
                  <a:cubicBezTo>
                    <a:pt x="124536" y="532670"/>
                    <a:pt x="92764" y="514833"/>
                    <a:pt x="86075" y="479159"/>
                  </a:cubicBezTo>
                  <a:cubicBezTo>
                    <a:pt x="77156" y="429549"/>
                    <a:pt x="85518" y="381054"/>
                    <a:pt x="100568" y="332002"/>
                  </a:cubicBezTo>
                  <a:cubicBezTo>
                    <a:pt x="156309" y="382726"/>
                    <a:pt x="225428" y="374923"/>
                    <a:pt x="263889" y="311935"/>
                  </a:cubicBezTo>
                  <a:cubicBezTo>
                    <a:pt x="307925" y="239472"/>
                    <a:pt x="320188" y="158647"/>
                    <a:pt x="304023" y="76150"/>
                  </a:cubicBezTo>
                  <a:cubicBezTo>
                    <a:pt x="289530" y="2571"/>
                    <a:pt x="209263" y="-23069"/>
                    <a:pt x="150177" y="23196"/>
                  </a:cubicBezTo>
                  <a:cubicBezTo>
                    <a:pt x="129553" y="39361"/>
                    <a:pt x="113946" y="59985"/>
                    <a:pt x="99453" y="82281"/>
                  </a:cubicBezTo>
                  <a:cubicBezTo>
                    <a:pt x="56532" y="148613"/>
                    <a:pt x="30891" y="221634"/>
                    <a:pt x="14726" y="298557"/>
                  </a:cubicBezTo>
                  <a:cubicBezTo>
                    <a:pt x="-1996" y="377710"/>
                    <a:pt x="-12587" y="456305"/>
                    <a:pt x="29219" y="531555"/>
                  </a:cubicBezTo>
                  <a:cubicBezTo>
                    <a:pt x="51516" y="564443"/>
                    <a:pt x="81616" y="587854"/>
                    <a:pt x="117290" y="604019"/>
                  </a:cubicBezTo>
                  <a:cubicBezTo>
                    <a:pt x="194770" y="627430"/>
                    <a:pt x="263332" y="613495"/>
                    <a:pt x="316286" y="550507"/>
                  </a:cubicBezTo>
                  <a:cubicBezTo>
                    <a:pt x="335238" y="528211"/>
                    <a:pt x="347501" y="514833"/>
                    <a:pt x="375929" y="535457"/>
                  </a:cubicBezTo>
                  <a:cubicBezTo>
                    <a:pt x="387078" y="543261"/>
                    <a:pt x="403800" y="543818"/>
                    <a:pt x="418850" y="546605"/>
                  </a:cubicBezTo>
                  <a:cubicBezTo>
                    <a:pt x="441146" y="550507"/>
                    <a:pt x="451180" y="543818"/>
                    <a:pt x="452295" y="517620"/>
                  </a:cubicBezTo>
                  <a:cubicBezTo>
                    <a:pt x="455082" y="416728"/>
                    <a:pt x="483510" y="322526"/>
                    <a:pt x="526988" y="228881"/>
                  </a:cubicBezTo>
                  <a:cubicBezTo>
                    <a:pt x="537021" y="263998"/>
                    <a:pt x="555416" y="287409"/>
                    <a:pt x="590533" y="294655"/>
                  </a:cubicBezTo>
                  <a:cubicBezTo>
                    <a:pt x="622305" y="301902"/>
                    <a:pt x="651848" y="296328"/>
                    <a:pt x="681391" y="280720"/>
                  </a:cubicBezTo>
                  <a:cubicBezTo>
                    <a:pt x="679719" y="344265"/>
                    <a:pt x="674702" y="404465"/>
                    <a:pt x="665783" y="464108"/>
                  </a:cubicBezTo>
                  <a:cubicBezTo>
                    <a:pt x="657980" y="515948"/>
                    <a:pt x="664669" y="527653"/>
                    <a:pt x="715393" y="541589"/>
                  </a:cubicBezTo>
                  <a:cubicBezTo>
                    <a:pt x="723197" y="543818"/>
                    <a:pt x="731558" y="545491"/>
                    <a:pt x="739919" y="546605"/>
                  </a:cubicBezTo>
                  <a:cubicBezTo>
                    <a:pt x="768347" y="550507"/>
                    <a:pt x="773364" y="545491"/>
                    <a:pt x="774479" y="517063"/>
                  </a:cubicBezTo>
                  <a:cubicBezTo>
                    <a:pt x="778938" y="416728"/>
                    <a:pt x="805694" y="322526"/>
                    <a:pt x="849172" y="231110"/>
                  </a:cubicBezTo>
                  <a:cubicBezTo>
                    <a:pt x="873141" y="285737"/>
                    <a:pt x="899896" y="303574"/>
                    <a:pt x="955638" y="296885"/>
                  </a:cubicBezTo>
                  <a:cubicBezTo>
                    <a:pt x="978492" y="294098"/>
                    <a:pt x="976819" y="302459"/>
                    <a:pt x="974590" y="318067"/>
                  </a:cubicBezTo>
                  <a:cubicBezTo>
                    <a:pt x="969573" y="361545"/>
                    <a:pt x="965114" y="405023"/>
                    <a:pt x="974590" y="448501"/>
                  </a:cubicBezTo>
                  <a:cubicBezTo>
                    <a:pt x="986853" y="505357"/>
                    <a:pt x="1024757" y="538244"/>
                    <a:pt x="1081055" y="540474"/>
                  </a:cubicBezTo>
                  <a:cubicBezTo>
                    <a:pt x="1115615" y="541589"/>
                    <a:pt x="1140141" y="523752"/>
                    <a:pt x="1166339" y="494209"/>
                  </a:cubicBezTo>
                  <a:cubicBezTo>
                    <a:pt x="1154634" y="556639"/>
                    <a:pt x="1144043" y="611823"/>
                    <a:pt x="1134567" y="667564"/>
                  </a:cubicBezTo>
                  <a:cubicBezTo>
                    <a:pt x="1121746" y="743372"/>
                    <a:pt x="1112270" y="743372"/>
                    <a:pt x="1202571" y="767340"/>
                  </a:cubicBezTo>
                  <a:cubicBezTo>
                    <a:pt x="1223753" y="772915"/>
                    <a:pt x="1232671" y="767898"/>
                    <a:pt x="1233786" y="743929"/>
                  </a:cubicBezTo>
                  <a:cubicBezTo>
                    <a:pt x="1236573" y="689303"/>
                    <a:pt x="1239360" y="634676"/>
                    <a:pt x="1252738" y="581165"/>
                  </a:cubicBezTo>
                  <a:cubicBezTo>
                    <a:pt x="1256083" y="578378"/>
                    <a:pt x="1258870" y="574476"/>
                    <a:pt x="1259427" y="570017"/>
                  </a:cubicBezTo>
                  <a:cubicBezTo>
                    <a:pt x="1261657" y="549393"/>
                    <a:pt x="1265001" y="529326"/>
                    <a:pt x="1269460" y="509816"/>
                  </a:cubicBezTo>
                  <a:cubicBezTo>
                    <a:pt x="1270575" y="505357"/>
                    <a:pt x="1271133" y="500898"/>
                    <a:pt x="1271690" y="496438"/>
                  </a:cubicBezTo>
                  <a:cubicBezTo>
                    <a:pt x="1272805" y="475814"/>
                    <a:pt x="1277264" y="455190"/>
                    <a:pt x="1281166" y="435123"/>
                  </a:cubicBezTo>
                  <a:cubicBezTo>
                    <a:pt x="1292314" y="364889"/>
                    <a:pt x="1307365" y="295213"/>
                    <a:pt x="1330218" y="227766"/>
                  </a:cubicBezTo>
                  <a:cubicBezTo>
                    <a:pt x="1345269" y="182058"/>
                    <a:pt x="1361433" y="136908"/>
                    <a:pt x="1361433" y="87855"/>
                  </a:cubicBezTo>
                  <a:cubicBezTo>
                    <a:pt x="1368680" y="65559"/>
                    <a:pt x="1364220" y="46607"/>
                    <a:pt x="1343596" y="32672"/>
                  </a:cubicBezTo>
                  <a:close/>
                  <a:moveTo>
                    <a:pt x="122864" y="262883"/>
                  </a:moveTo>
                  <a:cubicBezTo>
                    <a:pt x="138472" y="197108"/>
                    <a:pt x="162998" y="134121"/>
                    <a:pt x="195328" y="74478"/>
                  </a:cubicBezTo>
                  <a:cubicBezTo>
                    <a:pt x="198672" y="68346"/>
                    <a:pt x="202017" y="58870"/>
                    <a:pt x="210378" y="61100"/>
                  </a:cubicBezTo>
                  <a:cubicBezTo>
                    <a:pt x="218182" y="63329"/>
                    <a:pt x="217624" y="73363"/>
                    <a:pt x="218182" y="80609"/>
                  </a:cubicBezTo>
                  <a:cubicBezTo>
                    <a:pt x="218739" y="92872"/>
                    <a:pt x="218182" y="104578"/>
                    <a:pt x="218182" y="116841"/>
                  </a:cubicBezTo>
                  <a:cubicBezTo>
                    <a:pt x="217067" y="163664"/>
                    <a:pt x="208706" y="208814"/>
                    <a:pt x="190311" y="251735"/>
                  </a:cubicBezTo>
                  <a:cubicBezTo>
                    <a:pt x="184737" y="264555"/>
                    <a:pt x="178605" y="276818"/>
                    <a:pt x="168572" y="286852"/>
                  </a:cubicBezTo>
                  <a:cubicBezTo>
                    <a:pt x="159096" y="296885"/>
                    <a:pt x="147948" y="303016"/>
                    <a:pt x="134012" y="296328"/>
                  </a:cubicBezTo>
                  <a:cubicBezTo>
                    <a:pt x="120077" y="289081"/>
                    <a:pt x="119520" y="276818"/>
                    <a:pt x="122864" y="262883"/>
                  </a:cubicBezTo>
                  <a:close/>
                </a:path>
              </a:pathLst>
            </a:custGeom>
            <a:grpFill/>
            <a:ln w="5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C343B213-E7CD-4527-85F9-7316A6366759}"/>
                </a:ext>
              </a:extLst>
            </p:cNvPr>
            <p:cNvSpPr/>
            <p:nvPr/>
          </p:nvSpPr>
          <p:spPr>
            <a:xfrm>
              <a:off x="9128575" y="3938922"/>
              <a:ext cx="462271" cy="764555"/>
            </a:xfrm>
            <a:custGeom>
              <a:avLst/>
              <a:gdLst>
                <a:gd name="connsiteX0" fmla="*/ 349644 w 462271"/>
                <a:gd name="connsiteY0" fmla="*/ 327101 h 764555"/>
                <a:gd name="connsiteX1" fmla="*/ 288886 w 462271"/>
                <a:gd name="connsiteY1" fmla="*/ 284181 h 764555"/>
                <a:gd name="connsiteX2" fmla="*/ 292788 w 462271"/>
                <a:gd name="connsiteY2" fmla="*/ 260212 h 764555"/>
                <a:gd name="connsiteX3" fmla="*/ 352431 w 462271"/>
                <a:gd name="connsiteY3" fmla="*/ 133679 h 764555"/>
                <a:gd name="connsiteX4" fmla="*/ 351316 w 462271"/>
                <a:gd name="connsiteY4" fmla="*/ 86299 h 764555"/>
                <a:gd name="connsiteX5" fmla="*/ 273836 w 462271"/>
                <a:gd name="connsiteY5" fmla="*/ 103022 h 764555"/>
                <a:gd name="connsiteX6" fmla="*/ 200257 w 462271"/>
                <a:gd name="connsiteY6" fmla="*/ 200569 h 764555"/>
                <a:gd name="connsiteX7" fmla="*/ 102710 w 462271"/>
                <a:gd name="connsiteY7" fmla="*/ 555083 h 764555"/>
                <a:gd name="connsiteX8" fmla="*/ 99366 w 462271"/>
                <a:gd name="connsiteY8" fmla="*/ 565674 h 764555"/>
                <a:gd name="connsiteX9" fmla="*/ 261573 w 462271"/>
                <a:gd name="connsiteY9" fmla="*/ 661548 h 764555"/>
                <a:gd name="connsiteX10" fmla="*/ 345184 w 462271"/>
                <a:gd name="connsiteY10" fmla="*/ 578494 h 764555"/>
                <a:gd name="connsiteX11" fmla="*/ 391450 w 462271"/>
                <a:gd name="connsiteY11" fmla="*/ 448060 h 764555"/>
                <a:gd name="connsiteX12" fmla="*/ 405385 w 462271"/>
                <a:gd name="connsiteY12" fmla="*/ 421861 h 764555"/>
                <a:gd name="connsiteX13" fmla="*/ 448306 w 462271"/>
                <a:gd name="connsiteY13" fmla="*/ 435797 h 764555"/>
                <a:gd name="connsiteX14" fmla="*/ 461683 w 462271"/>
                <a:gd name="connsiteY14" fmla="*/ 477603 h 764555"/>
                <a:gd name="connsiteX15" fmla="*/ 366366 w 462271"/>
                <a:gd name="connsiteY15" fmla="*/ 712830 h 764555"/>
                <a:gd name="connsiteX16" fmla="*/ 140057 w 462271"/>
                <a:gd name="connsiteY16" fmla="*/ 744045 h 764555"/>
                <a:gd name="connsiteX17" fmla="*/ 3491 w 462271"/>
                <a:gd name="connsiteY17" fmla="*/ 527212 h 764555"/>
                <a:gd name="connsiteX18" fmla="*/ 146 w 462271"/>
                <a:gd name="connsiteY18" fmla="*/ 513834 h 764555"/>
                <a:gd name="connsiteX19" fmla="*/ 151205 w 462271"/>
                <a:gd name="connsiteY19" fmla="*/ 85742 h 764555"/>
                <a:gd name="connsiteX20" fmla="*/ 222554 w 462271"/>
                <a:gd name="connsiteY20" fmla="*/ 24984 h 764555"/>
                <a:gd name="connsiteX21" fmla="*/ 383646 w 462271"/>
                <a:gd name="connsiteY21" fmla="*/ 19967 h 764555"/>
                <a:gd name="connsiteX22" fmla="*/ 432141 w 462271"/>
                <a:gd name="connsiteY22" fmla="*/ 66233 h 764555"/>
                <a:gd name="connsiteX23" fmla="*/ 431583 w 462271"/>
                <a:gd name="connsiteY23" fmla="*/ 65675 h 764555"/>
                <a:gd name="connsiteX24" fmla="*/ 453880 w 462271"/>
                <a:gd name="connsiteY24" fmla="*/ 191650 h 764555"/>
                <a:gd name="connsiteX25" fmla="*/ 380859 w 462271"/>
                <a:gd name="connsiteY25" fmla="*/ 313724 h 764555"/>
                <a:gd name="connsiteX26" fmla="*/ 349644 w 462271"/>
                <a:gd name="connsiteY26" fmla="*/ 327101 h 764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62271" h="764555">
                  <a:moveTo>
                    <a:pt x="349644" y="327101"/>
                  </a:moveTo>
                  <a:cubicBezTo>
                    <a:pt x="320101" y="325429"/>
                    <a:pt x="305051" y="304248"/>
                    <a:pt x="288886" y="284181"/>
                  </a:cubicBezTo>
                  <a:cubicBezTo>
                    <a:pt x="281082" y="274705"/>
                    <a:pt x="287214" y="268016"/>
                    <a:pt x="292788" y="260212"/>
                  </a:cubicBezTo>
                  <a:cubicBezTo>
                    <a:pt x="320658" y="221751"/>
                    <a:pt x="341283" y="179945"/>
                    <a:pt x="352431" y="133679"/>
                  </a:cubicBezTo>
                  <a:cubicBezTo>
                    <a:pt x="356333" y="118072"/>
                    <a:pt x="363022" y="101907"/>
                    <a:pt x="351316" y="86299"/>
                  </a:cubicBezTo>
                  <a:cubicBezTo>
                    <a:pt x="320658" y="70692"/>
                    <a:pt x="296690" y="80725"/>
                    <a:pt x="273836" y="103022"/>
                  </a:cubicBezTo>
                  <a:cubicBezTo>
                    <a:pt x="244293" y="132007"/>
                    <a:pt x="220324" y="164895"/>
                    <a:pt x="200257" y="200569"/>
                  </a:cubicBezTo>
                  <a:cubicBezTo>
                    <a:pt x="137827" y="310379"/>
                    <a:pt x="95464" y="425763"/>
                    <a:pt x="102710" y="555083"/>
                  </a:cubicBezTo>
                  <a:cubicBezTo>
                    <a:pt x="102710" y="558985"/>
                    <a:pt x="101595" y="562329"/>
                    <a:pt x="99366" y="565674"/>
                  </a:cubicBezTo>
                  <a:cubicBezTo>
                    <a:pt x="106612" y="656532"/>
                    <a:pt x="179633" y="699453"/>
                    <a:pt x="261573" y="661548"/>
                  </a:cubicBezTo>
                  <a:cubicBezTo>
                    <a:pt x="299477" y="644269"/>
                    <a:pt x="325117" y="614168"/>
                    <a:pt x="345184" y="578494"/>
                  </a:cubicBezTo>
                  <a:cubicBezTo>
                    <a:pt x="368038" y="537803"/>
                    <a:pt x="381974" y="493767"/>
                    <a:pt x="391450" y="448060"/>
                  </a:cubicBezTo>
                  <a:cubicBezTo>
                    <a:pt x="393122" y="439141"/>
                    <a:pt x="388663" y="423534"/>
                    <a:pt x="405385" y="421861"/>
                  </a:cubicBezTo>
                  <a:cubicBezTo>
                    <a:pt x="421550" y="420189"/>
                    <a:pt x="437157" y="421304"/>
                    <a:pt x="448306" y="435797"/>
                  </a:cubicBezTo>
                  <a:cubicBezTo>
                    <a:pt x="457782" y="448060"/>
                    <a:pt x="461683" y="461995"/>
                    <a:pt x="461683" y="477603"/>
                  </a:cubicBezTo>
                  <a:cubicBezTo>
                    <a:pt x="462798" y="569576"/>
                    <a:pt x="432698" y="649285"/>
                    <a:pt x="366366" y="712830"/>
                  </a:cubicBezTo>
                  <a:cubicBezTo>
                    <a:pt x="308395" y="768572"/>
                    <a:pt x="215307" y="779720"/>
                    <a:pt x="140057" y="744045"/>
                  </a:cubicBezTo>
                  <a:cubicBezTo>
                    <a:pt x="53101" y="698338"/>
                    <a:pt x="14082" y="621415"/>
                    <a:pt x="3491" y="527212"/>
                  </a:cubicBezTo>
                  <a:cubicBezTo>
                    <a:pt x="2933" y="522753"/>
                    <a:pt x="1261" y="518294"/>
                    <a:pt x="146" y="513834"/>
                  </a:cubicBezTo>
                  <a:cubicBezTo>
                    <a:pt x="-3198" y="352185"/>
                    <a:pt x="50871" y="210602"/>
                    <a:pt x="151205" y="85742"/>
                  </a:cubicBezTo>
                  <a:cubicBezTo>
                    <a:pt x="171272" y="61216"/>
                    <a:pt x="195241" y="40592"/>
                    <a:pt x="222554" y="24984"/>
                  </a:cubicBezTo>
                  <a:cubicBezTo>
                    <a:pt x="275508" y="-5673"/>
                    <a:pt x="329019" y="-9018"/>
                    <a:pt x="383646" y="19967"/>
                  </a:cubicBezTo>
                  <a:cubicBezTo>
                    <a:pt x="405385" y="29443"/>
                    <a:pt x="420992" y="45608"/>
                    <a:pt x="432141" y="66233"/>
                  </a:cubicBezTo>
                  <a:lnTo>
                    <a:pt x="431583" y="65675"/>
                  </a:lnTo>
                  <a:cubicBezTo>
                    <a:pt x="465028" y="103022"/>
                    <a:pt x="468930" y="145385"/>
                    <a:pt x="453880" y="191650"/>
                  </a:cubicBezTo>
                  <a:cubicBezTo>
                    <a:pt x="438830" y="237915"/>
                    <a:pt x="417648" y="280279"/>
                    <a:pt x="380859" y="313724"/>
                  </a:cubicBezTo>
                  <a:cubicBezTo>
                    <a:pt x="371940" y="320970"/>
                    <a:pt x="363579" y="330446"/>
                    <a:pt x="349644" y="327101"/>
                  </a:cubicBezTo>
                  <a:close/>
                </a:path>
              </a:pathLst>
            </a:custGeom>
            <a:grpFill/>
            <a:ln w="5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28AC5CC-689A-4133-B0B5-B0875E0EAEB4}"/>
                </a:ext>
              </a:extLst>
            </p:cNvPr>
            <p:cNvSpPr/>
            <p:nvPr/>
          </p:nvSpPr>
          <p:spPr>
            <a:xfrm>
              <a:off x="10497392" y="3913195"/>
              <a:ext cx="157869" cy="178358"/>
            </a:xfrm>
            <a:custGeom>
              <a:avLst/>
              <a:gdLst>
                <a:gd name="connsiteX0" fmla="*/ 72796 w 157869"/>
                <a:gd name="connsiteY0" fmla="*/ 178359 h 178358"/>
                <a:gd name="connsiteX1" fmla="*/ 332 w 157869"/>
                <a:gd name="connsiteY1" fmla="*/ 100878 h 178358"/>
                <a:gd name="connsiteX2" fmla="*/ 30990 w 157869"/>
                <a:gd name="connsiteY2" fmla="*/ 22283 h 178358"/>
                <a:gd name="connsiteX3" fmla="*/ 101781 w 157869"/>
                <a:gd name="connsiteY3" fmla="*/ 2217 h 178358"/>
                <a:gd name="connsiteX4" fmla="*/ 115717 w 157869"/>
                <a:gd name="connsiteY4" fmla="*/ 10020 h 178358"/>
                <a:gd name="connsiteX5" fmla="*/ 154178 w 157869"/>
                <a:gd name="connsiteY5" fmla="*/ 108125 h 178358"/>
                <a:gd name="connsiteX6" fmla="*/ 72796 w 157869"/>
                <a:gd name="connsiteY6" fmla="*/ 178359 h 178358"/>
                <a:gd name="connsiteX7" fmla="*/ 72796 w 157869"/>
                <a:gd name="connsiteY7" fmla="*/ 178359 h 178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7869" h="178358">
                  <a:moveTo>
                    <a:pt x="72796" y="178359"/>
                  </a:moveTo>
                  <a:cubicBezTo>
                    <a:pt x="18727" y="177801"/>
                    <a:pt x="-3012" y="154947"/>
                    <a:pt x="332" y="100878"/>
                  </a:cubicBezTo>
                  <a:cubicBezTo>
                    <a:pt x="2005" y="71336"/>
                    <a:pt x="11481" y="45137"/>
                    <a:pt x="30990" y="22283"/>
                  </a:cubicBezTo>
                  <a:cubicBezTo>
                    <a:pt x="49942" y="-570"/>
                    <a:pt x="75026" y="-2800"/>
                    <a:pt x="101781" y="2217"/>
                  </a:cubicBezTo>
                  <a:cubicBezTo>
                    <a:pt x="106798" y="3331"/>
                    <a:pt x="115717" y="6676"/>
                    <a:pt x="115717" y="10020"/>
                  </a:cubicBezTo>
                  <a:cubicBezTo>
                    <a:pt x="119619" y="46252"/>
                    <a:pt x="172015" y="61302"/>
                    <a:pt x="154178" y="108125"/>
                  </a:cubicBezTo>
                  <a:cubicBezTo>
                    <a:pt x="138571" y="147144"/>
                    <a:pt x="111257" y="167768"/>
                    <a:pt x="72796" y="178359"/>
                  </a:cubicBezTo>
                  <a:lnTo>
                    <a:pt x="72796" y="178359"/>
                  </a:lnTo>
                  <a:close/>
                </a:path>
              </a:pathLst>
            </a:custGeom>
            <a:grpFill/>
            <a:ln w="5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E892EF9-EC54-4C45-A55B-C37644C091FF}"/>
                </a:ext>
              </a:extLst>
            </p:cNvPr>
            <p:cNvSpPr/>
            <p:nvPr/>
          </p:nvSpPr>
          <p:spPr>
            <a:xfrm>
              <a:off x="9598753" y="3892301"/>
              <a:ext cx="3129699" cy="817975"/>
            </a:xfrm>
            <a:custGeom>
              <a:avLst/>
              <a:gdLst>
                <a:gd name="connsiteX0" fmla="*/ 3120258 w 3129699"/>
                <a:gd name="connsiteY0" fmla="*/ 257781 h 817975"/>
                <a:gd name="connsiteX1" fmla="*/ 3071206 w 3129699"/>
                <a:gd name="connsiteY1" fmla="*/ 236042 h 817975"/>
                <a:gd name="connsiteX2" fmla="*/ 2983135 w 3129699"/>
                <a:gd name="connsiteY2" fmla="*/ 261683 h 817975"/>
                <a:gd name="connsiteX3" fmla="*/ 2799746 w 3129699"/>
                <a:gd name="connsiteY3" fmla="*/ 334147 h 817975"/>
                <a:gd name="connsiteX4" fmla="*/ 2769646 w 3129699"/>
                <a:gd name="connsiteY4" fmla="*/ 367592 h 817975"/>
                <a:gd name="connsiteX5" fmla="*/ 2825387 w 3129699"/>
                <a:gd name="connsiteY5" fmla="*/ 444514 h 817975"/>
                <a:gd name="connsiteX6" fmla="*/ 2885030 w 3129699"/>
                <a:gd name="connsiteY6" fmla="*/ 467368 h 817975"/>
                <a:gd name="connsiteX7" fmla="*/ 2991496 w 3129699"/>
                <a:gd name="connsiteY7" fmla="*/ 608394 h 817975"/>
                <a:gd name="connsiteX8" fmla="*/ 2842110 w 3129699"/>
                <a:gd name="connsiteY8" fmla="*/ 719318 h 817975"/>
                <a:gd name="connsiteX9" fmla="*/ 2814239 w 3129699"/>
                <a:gd name="connsiteY9" fmla="*/ 659675 h 817975"/>
                <a:gd name="connsiteX10" fmla="*/ 2846569 w 3129699"/>
                <a:gd name="connsiteY10" fmla="*/ 586097 h 817975"/>
                <a:gd name="connsiteX11" fmla="*/ 2832634 w 3129699"/>
                <a:gd name="connsiteY11" fmla="*/ 532028 h 817975"/>
                <a:gd name="connsiteX12" fmla="*/ 2762957 w 3129699"/>
                <a:gd name="connsiteY12" fmla="*/ 533143 h 817975"/>
                <a:gd name="connsiteX13" fmla="*/ 2726725 w 3129699"/>
                <a:gd name="connsiteY13" fmla="*/ 664135 h 817975"/>
                <a:gd name="connsiteX14" fmla="*/ 2693281 w 3129699"/>
                <a:gd name="connsiteY14" fmla="*/ 702596 h 817975"/>
                <a:gd name="connsiteX15" fmla="*/ 2654819 w 3129699"/>
                <a:gd name="connsiteY15" fmla="*/ 668594 h 817975"/>
                <a:gd name="connsiteX16" fmla="*/ 2651475 w 3129699"/>
                <a:gd name="connsiteY16" fmla="*/ 607836 h 817975"/>
                <a:gd name="connsiteX17" fmla="*/ 2713347 w 3129699"/>
                <a:gd name="connsiteY17" fmla="*/ 357558 h 817975"/>
                <a:gd name="connsiteX18" fmla="*/ 2691051 w 3129699"/>
                <a:gd name="connsiteY18" fmla="*/ 316310 h 817975"/>
                <a:gd name="connsiteX19" fmla="*/ 2668754 w 3129699"/>
                <a:gd name="connsiteY19" fmla="*/ 301260 h 817975"/>
                <a:gd name="connsiteX20" fmla="*/ 2644228 w 3129699"/>
                <a:gd name="connsiteY20" fmla="*/ 255552 h 817975"/>
                <a:gd name="connsiteX21" fmla="*/ 2596848 w 3129699"/>
                <a:gd name="connsiteY21" fmla="*/ 233255 h 817975"/>
                <a:gd name="connsiteX22" fmla="*/ 2391721 w 3129699"/>
                <a:gd name="connsiteY22" fmla="*/ 311850 h 817975"/>
                <a:gd name="connsiteX23" fmla="*/ 2308666 w 3129699"/>
                <a:gd name="connsiteY23" fmla="*/ 639609 h 817975"/>
                <a:gd name="connsiteX24" fmla="*/ 2243449 w 3129699"/>
                <a:gd name="connsiteY24" fmla="*/ 708728 h 817975"/>
                <a:gd name="connsiteX25" fmla="*/ 2205545 w 3129699"/>
                <a:gd name="connsiteY25" fmla="*/ 648527 h 817975"/>
                <a:gd name="connsiteX26" fmla="*/ 2223940 w 3129699"/>
                <a:gd name="connsiteY26" fmla="*/ 513633 h 817975"/>
                <a:gd name="connsiteX27" fmla="*/ 2274664 w 3129699"/>
                <a:gd name="connsiteY27" fmla="*/ 308506 h 817975"/>
                <a:gd name="connsiteX28" fmla="*/ 2228399 w 3129699"/>
                <a:gd name="connsiteY28" fmla="*/ 233255 h 817975"/>
                <a:gd name="connsiteX29" fmla="*/ 2198299 w 3129699"/>
                <a:gd name="connsiteY29" fmla="*/ 227681 h 817975"/>
                <a:gd name="connsiteX30" fmla="*/ 2153148 w 3129699"/>
                <a:gd name="connsiteY30" fmla="*/ 251093 h 817975"/>
                <a:gd name="connsiteX31" fmla="*/ 2070094 w 3129699"/>
                <a:gd name="connsiteY31" fmla="*/ 426677 h 817975"/>
                <a:gd name="connsiteX32" fmla="*/ 2017697 w 3129699"/>
                <a:gd name="connsiteY32" fmla="*/ 559341 h 817975"/>
                <a:gd name="connsiteX33" fmla="*/ 2014353 w 3129699"/>
                <a:gd name="connsiteY33" fmla="*/ 537045 h 817975"/>
                <a:gd name="connsiteX34" fmla="*/ 2038879 w 3129699"/>
                <a:gd name="connsiteY34" fmla="*/ 332475 h 817975"/>
                <a:gd name="connsiteX35" fmla="*/ 2028845 w 3129699"/>
                <a:gd name="connsiteY35" fmla="*/ 296800 h 817975"/>
                <a:gd name="connsiteX36" fmla="*/ 1947463 w 3129699"/>
                <a:gd name="connsiteY36" fmla="*/ 277291 h 817975"/>
                <a:gd name="connsiteX37" fmla="*/ 1917921 w 3129699"/>
                <a:gd name="connsiteY37" fmla="*/ 314080 h 817975"/>
                <a:gd name="connsiteX38" fmla="*/ 1909002 w 3129699"/>
                <a:gd name="connsiteY38" fmla="*/ 328015 h 817975"/>
                <a:gd name="connsiteX39" fmla="*/ 1893952 w 3129699"/>
                <a:gd name="connsiteY39" fmla="*/ 347525 h 817975"/>
                <a:gd name="connsiteX40" fmla="*/ 1819259 w 3129699"/>
                <a:gd name="connsiteY40" fmla="*/ 523667 h 817975"/>
                <a:gd name="connsiteX41" fmla="*/ 1870541 w 3129699"/>
                <a:gd name="connsiteY41" fmla="*/ 310736 h 817975"/>
                <a:gd name="connsiteX42" fmla="*/ 1869983 w 3129699"/>
                <a:gd name="connsiteY42" fmla="*/ 288997 h 817975"/>
                <a:gd name="connsiteX43" fmla="*/ 1814242 w 3129699"/>
                <a:gd name="connsiteY43" fmla="*/ 248863 h 817975"/>
                <a:gd name="connsiteX44" fmla="*/ 1761288 w 3129699"/>
                <a:gd name="connsiteY44" fmla="*/ 287882 h 817975"/>
                <a:gd name="connsiteX45" fmla="*/ 1592949 w 3129699"/>
                <a:gd name="connsiteY45" fmla="*/ 239387 h 817975"/>
                <a:gd name="connsiteX46" fmla="*/ 1611344 w 3129699"/>
                <a:gd name="connsiteY46" fmla="*/ 182531 h 817975"/>
                <a:gd name="connsiteX47" fmla="*/ 1609672 w 3129699"/>
                <a:gd name="connsiteY47" fmla="*/ 159120 h 817975"/>
                <a:gd name="connsiteX48" fmla="*/ 1518814 w 3129699"/>
                <a:gd name="connsiteY48" fmla="*/ 138495 h 817975"/>
                <a:gd name="connsiteX49" fmla="*/ 1484254 w 3129699"/>
                <a:gd name="connsiteY49" fmla="*/ 222107 h 817975"/>
                <a:gd name="connsiteX50" fmla="*/ 1479795 w 3129699"/>
                <a:gd name="connsiteY50" fmla="*/ 233813 h 817975"/>
                <a:gd name="connsiteX51" fmla="*/ 1458613 w 3129699"/>
                <a:gd name="connsiteY51" fmla="*/ 256109 h 817975"/>
                <a:gd name="connsiteX52" fmla="*/ 1434645 w 3129699"/>
                <a:gd name="connsiteY52" fmla="*/ 260569 h 817975"/>
                <a:gd name="connsiteX53" fmla="*/ 1376674 w 3129699"/>
                <a:gd name="connsiteY53" fmla="*/ 245518 h 817975"/>
                <a:gd name="connsiteX54" fmla="*/ 1377789 w 3129699"/>
                <a:gd name="connsiteY54" fmla="*/ 246076 h 817975"/>
                <a:gd name="connsiteX55" fmla="*/ 1334868 w 3129699"/>
                <a:gd name="connsiteY55" fmla="*/ 231583 h 817975"/>
                <a:gd name="connsiteX56" fmla="*/ 1262404 w 3129699"/>
                <a:gd name="connsiteY56" fmla="*/ 255552 h 817975"/>
                <a:gd name="connsiteX57" fmla="*/ 1211680 w 3129699"/>
                <a:gd name="connsiteY57" fmla="*/ 271717 h 817975"/>
                <a:gd name="connsiteX58" fmla="*/ 1106329 w 3129699"/>
                <a:gd name="connsiteY58" fmla="*/ 311293 h 817975"/>
                <a:gd name="connsiteX59" fmla="*/ 1072327 w 3129699"/>
                <a:gd name="connsiteY59" fmla="*/ 328015 h 817975"/>
                <a:gd name="connsiteX60" fmla="*/ 1028291 w 3129699"/>
                <a:gd name="connsiteY60" fmla="*/ 389331 h 817975"/>
                <a:gd name="connsiteX61" fmla="*/ 1100197 w 3129699"/>
                <a:gd name="connsiteY61" fmla="*/ 456777 h 817975"/>
                <a:gd name="connsiteX62" fmla="*/ 1244567 w 3129699"/>
                <a:gd name="connsiteY62" fmla="*/ 589441 h 817975"/>
                <a:gd name="connsiteX63" fmla="*/ 1162070 w 3129699"/>
                <a:gd name="connsiteY63" fmla="*/ 719876 h 817975"/>
                <a:gd name="connsiteX64" fmla="*/ 1086819 w 3129699"/>
                <a:gd name="connsiteY64" fmla="*/ 694792 h 817975"/>
                <a:gd name="connsiteX65" fmla="*/ 1098525 w 3129699"/>
                <a:gd name="connsiteY65" fmla="*/ 630690 h 817975"/>
                <a:gd name="connsiteX66" fmla="*/ 1116920 w 3129699"/>
                <a:gd name="connsiteY66" fmla="*/ 593343 h 817975"/>
                <a:gd name="connsiteX67" fmla="*/ 1091836 w 3129699"/>
                <a:gd name="connsiteY67" fmla="*/ 521437 h 817975"/>
                <a:gd name="connsiteX68" fmla="*/ 1015471 w 3129699"/>
                <a:gd name="connsiteY68" fmla="*/ 536487 h 817975"/>
                <a:gd name="connsiteX69" fmla="*/ 984256 w 3129699"/>
                <a:gd name="connsiteY69" fmla="*/ 661905 h 817975"/>
                <a:gd name="connsiteX70" fmla="*/ 951368 w 3129699"/>
                <a:gd name="connsiteY70" fmla="*/ 721548 h 817975"/>
                <a:gd name="connsiteX71" fmla="*/ 912907 w 3129699"/>
                <a:gd name="connsiteY71" fmla="*/ 684759 h 817975"/>
                <a:gd name="connsiteX72" fmla="*/ 944679 w 3129699"/>
                <a:gd name="connsiteY72" fmla="*/ 499698 h 817975"/>
                <a:gd name="connsiteX73" fmla="*/ 993732 w 3129699"/>
                <a:gd name="connsiteY73" fmla="*/ 331917 h 817975"/>
                <a:gd name="connsiteX74" fmla="*/ 958057 w 3129699"/>
                <a:gd name="connsiteY74" fmla="*/ 267815 h 817975"/>
                <a:gd name="connsiteX75" fmla="*/ 922383 w 3129699"/>
                <a:gd name="connsiteY75" fmla="*/ 261126 h 817975"/>
                <a:gd name="connsiteX76" fmla="*/ 866084 w 3129699"/>
                <a:gd name="connsiteY76" fmla="*/ 296800 h 817975"/>
                <a:gd name="connsiteX77" fmla="*/ 850477 w 3129699"/>
                <a:gd name="connsiteY77" fmla="*/ 350312 h 817975"/>
                <a:gd name="connsiteX78" fmla="*/ 810901 w 3129699"/>
                <a:gd name="connsiteY78" fmla="*/ 431694 h 817975"/>
                <a:gd name="connsiteX79" fmla="*/ 759619 w 3129699"/>
                <a:gd name="connsiteY79" fmla="*/ 454548 h 817975"/>
                <a:gd name="connsiteX80" fmla="*/ 748470 w 3129699"/>
                <a:gd name="connsiteY80" fmla="*/ 403266 h 817975"/>
                <a:gd name="connsiteX81" fmla="*/ 750700 w 3129699"/>
                <a:gd name="connsiteY81" fmla="*/ 394905 h 817975"/>
                <a:gd name="connsiteX82" fmla="*/ 786375 w 3129699"/>
                <a:gd name="connsiteY82" fmla="*/ 307391 h 817975"/>
                <a:gd name="connsiteX83" fmla="*/ 784145 w 3129699"/>
                <a:gd name="connsiteY83" fmla="*/ 249420 h 817975"/>
                <a:gd name="connsiteX84" fmla="*/ 659284 w 3129699"/>
                <a:gd name="connsiteY84" fmla="*/ 267815 h 817975"/>
                <a:gd name="connsiteX85" fmla="*/ 604658 w 3129699"/>
                <a:gd name="connsiteY85" fmla="*/ 427792 h 817975"/>
                <a:gd name="connsiteX86" fmla="*/ 621381 w 3129699"/>
                <a:gd name="connsiteY86" fmla="*/ 310736 h 817975"/>
                <a:gd name="connsiteX87" fmla="*/ 592953 w 3129699"/>
                <a:gd name="connsiteY87" fmla="*/ 257224 h 817975"/>
                <a:gd name="connsiteX88" fmla="*/ 499308 w 3129699"/>
                <a:gd name="connsiteY88" fmla="*/ 302374 h 817975"/>
                <a:gd name="connsiteX89" fmla="*/ 495963 w 3129699"/>
                <a:gd name="connsiteY89" fmla="*/ 321326 h 817975"/>
                <a:gd name="connsiteX90" fmla="*/ 479798 w 3129699"/>
                <a:gd name="connsiteY90" fmla="*/ 571047 h 817975"/>
                <a:gd name="connsiteX91" fmla="*/ 424614 w 3129699"/>
                <a:gd name="connsiteY91" fmla="*/ 689218 h 817975"/>
                <a:gd name="connsiteX92" fmla="*/ 381693 w 3129699"/>
                <a:gd name="connsiteY92" fmla="*/ 702039 h 817975"/>
                <a:gd name="connsiteX93" fmla="*/ 356610 w 3129699"/>
                <a:gd name="connsiteY93" fmla="*/ 664692 h 817975"/>
                <a:gd name="connsiteX94" fmla="*/ 359955 w 3129699"/>
                <a:gd name="connsiteY94" fmla="*/ 584425 h 817975"/>
                <a:gd name="connsiteX95" fmla="*/ 403990 w 3129699"/>
                <a:gd name="connsiteY95" fmla="*/ 359788 h 817975"/>
                <a:gd name="connsiteX96" fmla="*/ 407892 w 3129699"/>
                <a:gd name="connsiteY96" fmla="*/ 335262 h 817975"/>
                <a:gd name="connsiteX97" fmla="*/ 359397 w 3129699"/>
                <a:gd name="connsiteY97" fmla="*/ 251650 h 817975"/>
                <a:gd name="connsiteX98" fmla="*/ 340445 w 3129699"/>
                <a:gd name="connsiteY98" fmla="*/ 246076 h 817975"/>
                <a:gd name="connsiteX99" fmla="*/ 267424 w 3129699"/>
                <a:gd name="connsiteY99" fmla="*/ 267815 h 817975"/>
                <a:gd name="connsiteX100" fmla="*/ 223389 w 3129699"/>
                <a:gd name="connsiteY100" fmla="*/ 328573 h 817975"/>
                <a:gd name="connsiteX101" fmla="*/ 128629 w 3129699"/>
                <a:gd name="connsiteY101" fmla="*/ 521995 h 817975"/>
                <a:gd name="connsiteX102" fmla="*/ 136990 w 3129699"/>
                <a:gd name="connsiteY102" fmla="*/ 464581 h 817975"/>
                <a:gd name="connsiteX103" fmla="*/ 201649 w 3129699"/>
                <a:gd name="connsiteY103" fmla="*/ 126790 h 817975"/>
                <a:gd name="connsiteX104" fmla="*/ 213355 w 3129699"/>
                <a:gd name="connsiteY104" fmla="*/ 42620 h 817975"/>
                <a:gd name="connsiteX105" fmla="*/ 150367 w 3129699"/>
                <a:gd name="connsiteY105" fmla="*/ 815 h 817975"/>
                <a:gd name="connsiteX106" fmla="*/ 84036 w 3129699"/>
                <a:gd name="connsiteY106" fmla="*/ 43178 h 817975"/>
                <a:gd name="connsiteX107" fmla="*/ 66756 w 3129699"/>
                <a:gd name="connsiteY107" fmla="*/ 107838 h 817975"/>
                <a:gd name="connsiteX108" fmla="*/ 22163 w 3129699"/>
                <a:gd name="connsiteY108" fmla="*/ 414414 h 817975"/>
                <a:gd name="connsiteX109" fmla="*/ 3211 w 3129699"/>
                <a:gd name="connsiteY109" fmla="*/ 634034 h 817975"/>
                <a:gd name="connsiteX110" fmla="*/ 981 w 3129699"/>
                <a:gd name="connsiteY110" fmla="*/ 658003 h 817975"/>
                <a:gd name="connsiteX111" fmla="*/ 424 w 3129699"/>
                <a:gd name="connsiteY111" fmla="*/ 705383 h 817975"/>
                <a:gd name="connsiteX112" fmla="*/ 41115 w 3129699"/>
                <a:gd name="connsiteY112" fmla="*/ 777847 h 817975"/>
                <a:gd name="connsiteX113" fmla="*/ 68428 w 3129699"/>
                <a:gd name="connsiteY113" fmla="*/ 791225 h 817975"/>
                <a:gd name="connsiteX114" fmla="*/ 77904 w 3129699"/>
                <a:gd name="connsiteY114" fmla="*/ 793454 h 817975"/>
                <a:gd name="connsiteX115" fmla="*/ 140891 w 3129699"/>
                <a:gd name="connsiteY115" fmla="*/ 744959 h 817975"/>
                <a:gd name="connsiteX116" fmla="*/ 146466 w 3129699"/>
                <a:gd name="connsiteY116" fmla="*/ 718204 h 817975"/>
                <a:gd name="connsiteX117" fmla="*/ 256833 w 3129699"/>
                <a:gd name="connsiteY117" fmla="*/ 435596 h 817975"/>
                <a:gd name="connsiteX118" fmla="*/ 229520 w 3129699"/>
                <a:gd name="connsiteY118" fmla="*/ 561014 h 817975"/>
                <a:gd name="connsiteX119" fmla="*/ 229520 w 3129699"/>
                <a:gd name="connsiteY119" fmla="*/ 638494 h 817975"/>
                <a:gd name="connsiteX120" fmla="*/ 275228 w 3129699"/>
                <a:gd name="connsiteY120" fmla="*/ 748861 h 817975"/>
                <a:gd name="connsiteX121" fmla="*/ 395629 w 3129699"/>
                <a:gd name="connsiteY121" fmla="*/ 782306 h 817975"/>
                <a:gd name="connsiteX122" fmla="*/ 404547 w 3129699"/>
                <a:gd name="connsiteY122" fmla="*/ 780634 h 817975"/>
                <a:gd name="connsiteX123" fmla="*/ 437435 w 3129699"/>
                <a:gd name="connsiteY123" fmla="*/ 766698 h 817975"/>
                <a:gd name="connsiteX124" fmla="*/ 507111 w 3129699"/>
                <a:gd name="connsiteY124" fmla="*/ 763911 h 817975"/>
                <a:gd name="connsiteX125" fmla="*/ 536097 w 3129699"/>
                <a:gd name="connsiteY125" fmla="*/ 772273 h 817975"/>
                <a:gd name="connsiteX126" fmla="*/ 592953 w 3129699"/>
                <a:gd name="connsiteY126" fmla="*/ 736598 h 817975"/>
                <a:gd name="connsiteX127" fmla="*/ 657612 w 3129699"/>
                <a:gd name="connsiteY127" fmla="*/ 474615 h 817975"/>
                <a:gd name="connsiteX128" fmla="*/ 667646 w 3129699"/>
                <a:gd name="connsiteY128" fmla="*/ 486878 h 817975"/>
                <a:gd name="connsiteX129" fmla="*/ 722830 w 3129699"/>
                <a:gd name="connsiteY129" fmla="*/ 524224 h 817975"/>
                <a:gd name="connsiteX130" fmla="*/ 810901 w 3129699"/>
                <a:gd name="connsiteY130" fmla="*/ 514191 h 817975"/>
                <a:gd name="connsiteX131" fmla="*/ 803654 w 3129699"/>
                <a:gd name="connsiteY131" fmla="*/ 554882 h 817975"/>
                <a:gd name="connsiteX132" fmla="*/ 791949 w 3129699"/>
                <a:gd name="connsiteY132" fmla="*/ 698694 h 817975"/>
                <a:gd name="connsiteX133" fmla="*/ 902874 w 3129699"/>
                <a:gd name="connsiteY133" fmla="*/ 805717 h 817975"/>
                <a:gd name="connsiteX134" fmla="*/ 1023832 w 3129699"/>
                <a:gd name="connsiteY134" fmla="*/ 764469 h 817975"/>
                <a:gd name="connsiteX135" fmla="*/ 1056162 w 3129699"/>
                <a:gd name="connsiteY135" fmla="*/ 766141 h 817975"/>
                <a:gd name="connsiteX136" fmla="*/ 1098525 w 3129699"/>
                <a:gd name="connsiteY136" fmla="*/ 796799 h 817975"/>
                <a:gd name="connsiteX137" fmla="*/ 1168202 w 3129699"/>
                <a:gd name="connsiteY137" fmla="*/ 814636 h 817975"/>
                <a:gd name="connsiteX138" fmla="*/ 1352705 w 3129699"/>
                <a:gd name="connsiteY138" fmla="*/ 680300 h 817975"/>
                <a:gd name="connsiteX139" fmla="*/ 1310342 w 3129699"/>
                <a:gd name="connsiteY139" fmla="*/ 520322 h 817975"/>
                <a:gd name="connsiteX140" fmla="*/ 1166529 w 3129699"/>
                <a:gd name="connsiteY140" fmla="*/ 404381 h 817975"/>
                <a:gd name="connsiteX141" fmla="*/ 1146463 w 3129699"/>
                <a:gd name="connsiteY141" fmla="*/ 391560 h 817975"/>
                <a:gd name="connsiteX142" fmla="*/ 1252928 w 3129699"/>
                <a:gd name="connsiteY142" fmla="*/ 360903 h 817975"/>
                <a:gd name="connsiteX143" fmla="*/ 1295292 w 3129699"/>
                <a:gd name="connsiteY143" fmla="*/ 379297 h 817975"/>
                <a:gd name="connsiteX144" fmla="*/ 1407331 w 3129699"/>
                <a:gd name="connsiteY144" fmla="*/ 355886 h 817975"/>
                <a:gd name="connsiteX145" fmla="*/ 1439104 w 3129699"/>
                <a:gd name="connsiteY145" fmla="*/ 346967 h 817975"/>
                <a:gd name="connsiteX146" fmla="*/ 1429070 w 3129699"/>
                <a:gd name="connsiteY146" fmla="*/ 386544 h 817975"/>
                <a:gd name="connsiteX147" fmla="*/ 1426841 w 3129699"/>
                <a:gd name="connsiteY147" fmla="*/ 394905 h 817975"/>
                <a:gd name="connsiteX148" fmla="*/ 1414578 w 3129699"/>
                <a:gd name="connsiteY148" fmla="*/ 446187 h 817975"/>
                <a:gd name="connsiteX149" fmla="*/ 1395626 w 3129699"/>
                <a:gd name="connsiteY149" fmla="*/ 670266 h 817975"/>
                <a:gd name="connsiteX150" fmla="*/ 1424611 w 3129699"/>
                <a:gd name="connsiteY150" fmla="*/ 738270 h 817975"/>
                <a:gd name="connsiteX151" fmla="*/ 1463630 w 3129699"/>
                <a:gd name="connsiteY151" fmla="*/ 768928 h 817975"/>
                <a:gd name="connsiteX152" fmla="*/ 1492058 w 3129699"/>
                <a:gd name="connsiteY152" fmla="*/ 783421 h 817975"/>
                <a:gd name="connsiteX153" fmla="*/ 1557832 w 3129699"/>
                <a:gd name="connsiteY153" fmla="*/ 801258 h 817975"/>
                <a:gd name="connsiteX154" fmla="*/ 1688267 w 3129699"/>
                <a:gd name="connsiteY154" fmla="*/ 744402 h 817975"/>
                <a:gd name="connsiteX155" fmla="*/ 1716695 w 3129699"/>
                <a:gd name="connsiteY155" fmla="*/ 749419 h 817975"/>
                <a:gd name="connsiteX156" fmla="*/ 1750697 w 3129699"/>
                <a:gd name="connsiteY156" fmla="*/ 780076 h 817975"/>
                <a:gd name="connsiteX157" fmla="*/ 1774666 w 3129699"/>
                <a:gd name="connsiteY157" fmla="*/ 790110 h 817975"/>
                <a:gd name="connsiteX158" fmla="*/ 1835981 w 3129699"/>
                <a:gd name="connsiteY158" fmla="*/ 759452 h 817975"/>
                <a:gd name="connsiteX159" fmla="*/ 1896182 w 3129699"/>
                <a:gd name="connsiteY159" fmla="*/ 523667 h 817975"/>
                <a:gd name="connsiteX160" fmla="*/ 1925724 w 3129699"/>
                <a:gd name="connsiteY160" fmla="*/ 463466 h 817975"/>
                <a:gd name="connsiteX161" fmla="*/ 1926282 w 3129699"/>
                <a:gd name="connsiteY161" fmla="*/ 507502 h 817975"/>
                <a:gd name="connsiteX162" fmla="*/ 1921822 w 3129699"/>
                <a:gd name="connsiteY162" fmla="*/ 566030 h 817975"/>
                <a:gd name="connsiteX163" fmla="*/ 1921822 w 3129699"/>
                <a:gd name="connsiteY163" fmla="*/ 739943 h 817975"/>
                <a:gd name="connsiteX164" fmla="*/ 1929626 w 3129699"/>
                <a:gd name="connsiteY164" fmla="*/ 772273 h 817975"/>
                <a:gd name="connsiteX165" fmla="*/ 2015468 w 3129699"/>
                <a:gd name="connsiteY165" fmla="*/ 811849 h 817975"/>
                <a:gd name="connsiteX166" fmla="*/ 2033305 w 3129699"/>
                <a:gd name="connsiteY166" fmla="*/ 787323 h 817975"/>
                <a:gd name="connsiteX167" fmla="*/ 2128065 w 3129699"/>
                <a:gd name="connsiteY167" fmla="*/ 455105 h 817975"/>
                <a:gd name="connsiteX168" fmla="*/ 2143115 w 3129699"/>
                <a:gd name="connsiteY168" fmla="*/ 441170 h 817975"/>
                <a:gd name="connsiteX169" fmla="*/ 2141443 w 3129699"/>
                <a:gd name="connsiteY169" fmla="*/ 451761 h 817975"/>
                <a:gd name="connsiteX170" fmla="*/ 2111900 w 3129699"/>
                <a:gd name="connsiteY170" fmla="*/ 685316 h 817975"/>
                <a:gd name="connsiteX171" fmla="*/ 2240105 w 3129699"/>
                <a:gd name="connsiteY171" fmla="*/ 781749 h 817975"/>
                <a:gd name="connsiteX172" fmla="*/ 2325389 w 3129699"/>
                <a:gd name="connsiteY172" fmla="*/ 729352 h 817975"/>
                <a:gd name="connsiteX173" fmla="*/ 2348242 w 3129699"/>
                <a:gd name="connsiteY173" fmla="*/ 728794 h 817975"/>
                <a:gd name="connsiteX174" fmla="*/ 2386147 w 3129699"/>
                <a:gd name="connsiteY174" fmla="*/ 764469 h 817975"/>
                <a:gd name="connsiteX175" fmla="*/ 2555042 w 3129699"/>
                <a:gd name="connsiteY175" fmla="*/ 752206 h 817975"/>
                <a:gd name="connsiteX176" fmla="*/ 2590717 w 3129699"/>
                <a:gd name="connsiteY176" fmla="*/ 721548 h 817975"/>
                <a:gd name="connsiteX177" fmla="*/ 2620817 w 3129699"/>
                <a:gd name="connsiteY177" fmla="*/ 757222 h 817975"/>
                <a:gd name="connsiteX178" fmla="*/ 2759613 w 3129699"/>
                <a:gd name="connsiteY178" fmla="*/ 747189 h 817975"/>
                <a:gd name="connsiteX179" fmla="*/ 2784139 w 3129699"/>
                <a:gd name="connsiteY179" fmla="*/ 748304 h 817975"/>
                <a:gd name="connsiteX180" fmla="*/ 2898966 w 3129699"/>
                <a:gd name="connsiteY180" fmla="*/ 806275 h 817975"/>
                <a:gd name="connsiteX181" fmla="*/ 3082912 w 3129699"/>
                <a:gd name="connsiteY181" fmla="*/ 660233 h 817975"/>
                <a:gd name="connsiteX182" fmla="*/ 2985364 w 3129699"/>
                <a:gd name="connsiteY182" fmla="*/ 466811 h 817975"/>
                <a:gd name="connsiteX183" fmla="*/ 2862734 w 3129699"/>
                <a:gd name="connsiteY183" fmla="*/ 394347 h 817975"/>
                <a:gd name="connsiteX184" fmla="*/ 2974216 w 3129699"/>
                <a:gd name="connsiteY184" fmla="*/ 351427 h 817975"/>
                <a:gd name="connsiteX185" fmla="*/ 3002087 w 3129699"/>
                <a:gd name="connsiteY185" fmla="*/ 362575 h 817975"/>
                <a:gd name="connsiteX186" fmla="*/ 3033302 w 3129699"/>
                <a:gd name="connsiteY186" fmla="*/ 372051 h 817975"/>
                <a:gd name="connsiteX187" fmla="*/ 3123602 w 3129699"/>
                <a:gd name="connsiteY187" fmla="*/ 304604 h 817975"/>
                <a:gd name="connsiteX188" fmla="*/ 3120258 w 3129699"/>
                <a:gd name="connsiteY188" fmla="*/ 257781 h 817975"/>
                <a:gd name="connsiteX189" fmla="*/ 1710006 w 3129699"/>
                <a:gd name="connsiteY189" fmla="*/ 574391 h 817975"/>
                <a:gd name="connsiteX190" fmla="*/ 1683808 w 3129699"/>
                <a:gd name="connsiteY190" fmla="*/ 618427 h 817975"/>
                <a:gd name="connsiteX191" fmla="*/ 1528290 w 3129699"/>
                <a:gd name="connsiteY191" fmla="*/ 712630 h 817975"/>
                <a:gd name="connsiteX192" fmla="*/ 1489828 w 3129699"/>
                <a:gd name="connsiteY192" fmla="*/ 676955 h 817975"/>
                <a:gd name="connsiteX193" fmla="*/ 1500419 w 3129699"/>
                <a:gd name="connsiteY193" fmla="*/ 583867 h 817975"/>
                <a:gd name="connsiteX194" fmla="*/ 1502091 w 3129699"/>
                <a:gd name="connsiteY194" fmla="*/ 573834 h 817975"/>
                <a:gd name="connsiteX195" fmla="*/ 1502091 w 3129699"/>
                <a:gd name="connsiteY195" fmla="*/ 573834 h 817975"/>
                <a:gd name="connsiteX196" fmla="*/ 1502091 w 3129699"/>
                <a:gd name="connsiteY196" fmla="*/ 573834 h 817975"/>
                <a:gd name="connsiteX197" fmla="*/ 1511567 w 3129699"/>
                <a:gd name="connsiteY197" fmla="*/ 528126 h 817975"/>
                <a:gd name="connsiteX198" fmla="*/ 1511567 w 3129699"/>
                <a:gd name="connsiteY198" fmla="*/ 528126 h 817975"/>
                <a:gd name="connsiteX199" fmla="*/ 1513797 w 3129699"/>
                <a:gd name="connsiteY199" fmla="*/ 518093 h 817975"/>
                <a:gd name="connsiteX200" fmla="*/ 1513797 w 3129699"/>
                <a:gd name="connsiteY200" fmla="*/ 518093 h 817975"/>
                <a:gd name="connsiteX201" fmla="*/ 1562292 w 3129699"/>
                <a:gd name="connsiteY201" fmla="*/ 334147 h 817975"/>
                <a:gd name="connsiteX202" fmla="*/ 1575670 w 3129699"/>
                <a:gd name="connsiteY202" fmla="*/ 322999 h 817975"/>
                <a:gd name="connsiteX203" fmla="*/ 1636428 w 3129699"/>
                <a:gd name="connsiteY203" fmla="*/ 317982 h 817975"/>
                <a:gd name="connsiteX204" fmla="*/ 1651478 w 3129699"/>
                <a:gd name="connsiteY204" fmla="*/ 316867 h 817975"/>
                <a:gd name="connsiteX205" fmla="*/ 1760173 w 3129699"/>
                <a:gd name="connsiteY205" fmla="*/ 305161 h 817975"/>
                <a:gd name="connsiteX206" fmla="*/ 1710006 w 3129699"/>
                <a:gd name="connsiteY206" fmla="*/ 574391 h 817975"/>
                <a:gd name="connsiteX207" fmla="*/ 2571765 w 3129699"/>
                <a:gd name="connsiteY207" fmla="*/ 494681 h 817975"/>
                <a:gd name="connsiteX208" fmla="*/ 2507105 w 3129699"/>
                <a:gd name="connsiteY208" fmla="*/ 659675 h 817975"/>
                <a:gd name="connsiteX209" fmla="*/ 2437428 w 3129699"/>
                <a:gd name="connsiteY209" fmla="*/ 707613 h 817975"/>
                <a:gd name="connsiteX210" fmla="*/ 2409558 w 3129699"/>
                <a:gd name="connsiteY210" fmla="*/ 635149 h 817975"/>
                <a:gd name="connsiteX211" fmla="*/ 2409558 w 3129699"/>
                <a:gd name="connsiteY211" fmla="*/ 626788 h 817975"/>
                <a:gd name="connsiteX212" fmla="*/ 2471988 w 3129699"/>
                <a:gd name="connsiteY212" fmla="*/ 364247 h 817975"/>
                <a:gd name="connsiteX213" fmla="*/ 2526614 w 3129699"/>
                <a:gd name="connsiteY213" fmla="*/ 300145 h 817975"/>
                <a:gd name="connsiteX214" fmla="*/ 2566191 w 3129699"/>
                <a:gd name="connsiteY214" fmla="*/ 324113 h 817975"/>
                <a:gd name="connsiteX215" fmla="*/ 2537205 w 3129699"/>
                <a:gd name="connsiteY215" fmla="*/ 406053 h 817975"/>
                <a:gd name="connsiteX216" fmla="*/ 2543894 w 3129699"/>
                <a:gd name="connsiteY216" fmla="*/ 435596 h 817975"/>
                <a:gd name="connsiteX217" fmla="*/ 2579568 w 3129699"/>
                <a:gd name="connsiteY217" fmla="*/ 455105 h 817975"/>
                <a:gd name="connsiteX218" fmla="*/ 2571765 w 3129699"/>
                <a:gd name="connsiteY218" fmla="*/ 494681 h 817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3129699" h="817975">
                  <a:moveTo>
                    <a:pt x="3120258" y="257781"/>
                  </a:moveTo>
                  <a:cubicBezTo>
                    <a:pt x="3107438" y="242174"/>
                    <a:pt x="3094617" y="228239"/>
                    <a:pt x="3071206" y="236042"/>
                  </a:cubicBezTo>
                  <a:cubicBezTo>
                    <a:pt x="3042220" y="245518"/>
                    <a:pt x="3012120" y="252207"/>
                    <a:pt x="2983135" y="261683"/>
                  </a:cubicBezTo>
                  <a:cubicBezTo>
                    <a:pt x="2920705" y="282308"/>
                    <a:pt x="2857717" y="301817"/>
                    <a:pt x="2799746" y="334147"/>
                  </a:cubicBezTo>
                  <a:cubicBezTo>
                    <a:pt x="2786368" y="341951"/>
                    <a:pt x="2771318" y="348640"/>
                    <a:pt x="2769646" y="367592"/>
                  </a:cubicBezTo>
                  <a:cubicBezTo>
                    <a:pt x="2766301" y="404938"/>
                    <a:pt x="2788598" y="436711"/>
                    <a:pt x="2825387" y="444514"/>
                  </a:cubicBezTo>
                  <a:cubicBezTo>
                    <a:pt x="2846569" y="448974"/>
                    <a:pt x="2866635" y="456220"/>
                    <a:pt x="2885030" y="467368"/>
                  </a:cubicBezTo>
                  <a:cubicBezTo>
                    <a:pt x="2940214" y="499141"/>
                    <a:pt x="2983692" y="540947"/>
                    <a:pt x="2991496" y="608394"/>
                  </a:cubicBezTo>
                  <a:cubicBezTo>
                    <a:pt x="3001530" y="695350"/>
                    <a:pt x="2922377" y="753321"/>
                    <a:pt x="2842110" y="719318"/>
                  </a:cubicBezTo>
                  <a:cubicBezTo>
                    <a:pt x="2810894" y="705941"/>
                    <a:pt x="2805320" y="691448"/>
                    <a:pt x="2814239" y="659675"/>
                  </a:cubicBezTo>
                  <a:cubicBezTo>
                    <a:pt x="2821485" y="633477"/>
                    <a:pt x="2835978" y="610623"/>
                    <a:pt x="2846569" y="586097"/>
                  </a:cubicBezTo>
                  <a:cubicBezTo>
                    <a:pt x="2856045" y="563243"/>
                    <a:pt x="2856045" y="546521"/>
                    <a:pt x="2832634" y="532028"/>
                  </a:cubicBezTo>
                  <a:cubicBezTo>
                    <a:pt x="2801976" y="513076"/>
                    <a:pt x="2782466" y="510846"/>
                    <a:pt x="2762957" y="533143"/>
                  </a:cubicBezTo>
                  <a:cubicBezTo>
                    <a:pt x="2730627" y="570489"/>
                    <a:pt x="2713905" y="613410"/>
                    <a:pt x="2726725" y="664135"/>
                  </a:cubicBezTo>
                  <a:cubicBezTo>
                    <a:pt x="2735086" y="696465"/>
                    <a:pt x="2727840" y="704826"/>
                    <a:pt x="2693281" y="702596"/>
                  </a:cubicBezTo>
                  <a:cubicBezTo>
                    <a:pt x="2671541" y="700924"/>
                    <a:pt x="2659836" y="688661"/>
                    <a:pt x="2654819" y="668594"/>
                  </a:cubicBezTo>
                  <a:cubicBezTo>
                    <a:pt x="2649802" y="648527"/>
                    <a:pt x="2649802" y="628460"/>
                    <a:pt x="2651475" y="607836"/>
                  </a:cubicBezTo>
                  <a:cubicBezTo>
                    <a:pt x="2659836" y="521437"/>
                    <a:pt x="2685477" y="438940"/>
                    <a:pt x="2713347" y="357558"/>
                  </a:cubicBezTo>
                  <a:cubicBezTo>
                    <a:pt x="2721708" y="333589"/>
                    <a:pt x="2716692" y="320769"/>
                    <a:pt x="2691051" y="316310"/>
                  </a:cubicBezTo>
                  <a:cubicBezTo>
                    <a:pt x="2682690" y="314637"/>
                    <a:pt x="2669312" y="317425"/>
                    <a:pt x="2668754" y="301260"/>
                  </a:cubicBezTo>
                  <a:cubicBezTo>
                    <a:pt x="2668197" y="282308"/>
                    <a:pt x="2654819" y="269487"/>
                    <a:pt x="2644228" y="255552"/>
                  </a:cubicBezTo>
                  <a:cubicBezTo>
                    <a:pt x="2629178" y="246076"/>
                    <a:pt x="2614128" y="237715"/>
                    <a:pt x="2596848" y="233255"/>
                  </a:cubicBezTo>
                  <a:cubicBezTo>
                    <a:pt x="2510450" y="213189"/>
                    <a:pt x="2443002" y="244961"/>
                    <a:pt x="2391721" y="311850"/>
                  </a:cubicBezTo>
                  <a:cubicBezTo>
                    <a:pt x="2317585" y="408283"/>
                    <a:pt x="2291944" y="519208"/>
                    <a:pt x="2308666" y="639609"/>
                  </a:cubicBezTo>
                  <a:cubicBezTo>
                    <a:pt x="2313683" y="674726"/>
                    <a:pt x="2278009" y="713187"/>
                    <a:pt x="2243449" y="708728"/>
                  </a:cubicBezTo>
                  <a:cubicBezTo>
                    <a:pt x="2220038" y="705383"/>
                    <a:pt x="2206660" y="685874"/>
                    <a:pt x="2205545" y="648527"/>
                  </a:cubicBezTo>
                  <a:cubicBezTo>
                    <a:pt x="2203873" y="602819"/>
                    <a:pt x="2213349" y="558226"/>
                    <a:pt x="2223940" y="513633"/>
                  </a:cubicBezTo>
                  <a:cubicBezTo>
                    <a:pt x="2240105" y="445072"/>
                    <a:pt x="2262401" y="378182"/>
                    <a:pt x="2274664" y="308506"/>
                  </a:cubicBezTo>
                  <a:cubicBezTo>
                    <a:pt x="2283026" y="262798"/>
                    <a:pt x="2272992" y="245518"/>
                    <a:pt x="2228399" y="233255"/>
                  </a:cubicBezTo>
                  <a:cubicBezTo>
                    <a:pt x="2218923" y="230468"/>
                    <a:pt x="2208332" y="229353"/>
                    <a:pt x="2198299" y="227681"/>
                  </a:cubicBezTo>
                  <a:cubicBezTo>
                    <a:pt x="2177675" y="224337"/>
                    <a:pt x="2164297" y="232141"/>
                    <a:pt x="2153148" y="251093"/>
                  </a:cubicBezTo>
                  <a:cubicBezTo>
                    <a:pt x="2120818" y="307391"/>
                    <a:pt x="2094063" y="366477"/>
                    <a:pt x="2070094" y="426677"/>
                  </a:cubicBezTo>
                  <a:cubicBezTo>
                    <a:pt x="2052257" y="470713"/>
                    <a:pt x="2034977" y="515306"/>
                    <a:pt x="2017697" y="559341"/>
                  </a:cubicBezTo>
                  <a:cubicBezTo>
                    <a:pt x="2014353" y="550980"/>
                    <a:pt x="2013238" y="543734"/>
                    <a:pt x="2014353" y="537045"/>
                  </a:cubicBezTo>
                  <a:cubicBezTo>
                    <a:pt x="2022156" y="469041"/>
                    <a:pt x="2030518" y="400479"/>
                    <a:pt x="2038879" y="332475"/>
                  </a:cubicBezTo>
                  <a:cubicBezTo>
                    <a:pt x="2040551" y="318539"/>
                    <a:pt x="2039994" y="306276"/>
                    <a:pt x="2028845" y="296800"/>
                  </a:cubicBezTo>
                  <a:cubicBezTo>
                    <a:pt x="2004877" y="277291"/>
                    <a:pt x="1976449" y="274504"/>
                    <a:pt x="1947463" y="277291"/>
                  </a:cubicBezTo>
                  <a:cubicBezTo>
                    <a:pt x="1926282" y="279521"/>
                    <a:pt x="1926839" y="300702"/>
                    <a:pt x="1917921" y="314080"/>
                  </a:cubicBezTo>
                  <a:cubicBezTo>
                    <a:pt x="1914576" y="318539"/>
                    <a:pt x="1912347" y="323556"/>
                    <a:pt x="1909002" y="328015"/>
                  </a:cubicBezTo>
                  <a:cubicBezTo>
                    <a:pt x="1901756" y="332475"/>
                    <a:pt x="1897296" y="339721"/>
                    <a:pt x="1893952" y="347525"/>
                  </a:cubicBezTo>
                  <a:cubicBezTo>
                    <a:pt x="1867754" y="409955"/>
                    <a:pt x="1836538" y="470713"/>
                    <a:pt x="1819259" y="523667"/>
                  </a:cubicBezTo>
                  <a:cubicBezTo>
                    <a:pt x="1831522" y="459565"/>
                    <a:pt x="1852146" y="385429"/>
                    <a:pt x="1870541" y="310736"/>
                  </a:cubicBezTo>
                  <a:cubicBezTo>
                    <a:pt x="1872213" y="303489"/>
                    <a:pt x="1872770" y="296243"/>
                    <a:pt x="1869983" y="288997"/>
                  </a:cubicBezTo>
                  <a:cubicBezTo>
                    <a:pt x="1864967" y="256667"/>
                    <a:pt x="1837096" y="256109"/>
                    <a:pt x="1814242" y="248863"/>
                  </a:cubicBezTo>
                  <a:cubicBezTo>
                    <a:pt x="1778568" y="237715"/>
                    <a:pt x="1778010" y="273389"/>
                    <a:pt x="1761288" y="287882"/>
                  </a:cubicBezTo>
                  <a:cubicBezTo>
                    <a:pt x="1722269" y="220992"/>
                    <a:pt x="1659281" y="228796"/>
                    <a:pt x="1592949" y="239387"/>
                  </a:cubicBezTo>
                  <a:cubicBezTo>
                    <a:pt x="1600196" y="217648"/>
                    <a:pt x="1605770" y="200368"/>
                    <a:pt x="1611344" y="182531"/>
                  </a:cubicBezTo>
                  <a:cubicBezTo>
                    <a:pt x="1614131" y="174727"/>
                    <a:pt x="1615803" y="166923"/>
                    <a:pt x="1609672" y="159120"/>
                  </a:cubicBezTo>
                  <a:cubicBezTo>
                    <a:pt x="1591277" y="134593"/>
                    <a:pt x="1546127" y="124003"/>
                    <a:pt x="1518814" y="138495"/>
                  </a:cubicBezTo>
                  <a:cubicBezTo>
                    <a:pt x="1503206" y="164694"/>
                    <a:pt x="1489271" y="191449"/>
                    <a:pt x="1484254" y="222107"/>
                  </a:cubicBezTo>
                  <a:cubicBezTo>
                    <a:pt x="1482582" y="226009"/>
                    <a:pt x="1481467" y="229911"/>
                    <a:pt x="1479795" y="233813"/>
                  </a:cubicBezTo>
                  <a:cubicBezTo>
                    <a:pt x="1474778" y="242731"/>
                    <a:pt x="1469761" y="252765"/>
                    <a:pt x="1458613" y="256109"/>
                  </a:cubicBezTo>
                  <a:cubicBezTo>
                    <a:pt x="1451367" y="261126"/>
                    <a:pt x="1443006" y="260569"/>
                    <a:pt x="1434645" y="260569"/>
                  </a:cubicBezTo>
                  <a:cubicBezTo>
                    <a:pt x="1414020" y="260569"/>
                    <a:pt x="1390609" y="270602"/>
                    <a:pt x="1376674" y="245518"/>
                  </a:cubicBezTo>
                  <a:lnTo>
                    <a:pt x="1377789" y="246076"/>
                  </a:lnTo>
                  <a:cubicBezTo>
                    <a:pt x="1367198" y="229911"/>
                    <a:pt x="1351590" y="227124"/>
                    <a:pt x="1334868" y="231583"/>
                  </a:cubicBezTo>
                  <a:cubicBezTo>
                    <a:pt x="1310342" y="238272"/>
                    <a:pt x="1285258" y="243289"/>
                    <a:pt x="1262404" y="255552"/>
                  </a:cubicBezTo>
                  <a:cubicBezTo>
                    <a:pt x="1245682" y="261126"/>
                    <a:pt x="1228959" y="266700"/>
                    <a:pt x="1211680" y="271717"/>
                  </a:cubicBezTo>
                  <a:cubicBezTo>
                    <a:pt x="1174333" y="279521"/>
                    <a:pt x="1139774" y="293456"/>
                    <a:pt x="1106329" y="311293"/>
                  </a:cubicBezTo>
                  <a:cubicBezTo>
                    <a:pt x="1095181" y="316867"/>
                    <a:pt x="1083475" y="322441"/>
                    <a:pt x="1072327" y="328015"/>
                  </a:cubicBezTo>
                  <a:cubicBezTo>
                    <a:pt x="1031078" y="345295"/>
                    <a:pt x="1024947" y="354214"/>
                    <a:pt x="1028291" y="389331"/>
                  </a:cubicBezTo>
                  <a:cubicBezTo>
                    <a:pt x="1037210" y="427792"/>
                    <a:pt x="1061179" y="446744"/>
                    <a:pt x="1100197" y="456777"/>
                  </a:cubicBezTo>
                  <a:cubicBezTo>
                    <a:pt x="1170431" y="475172"/>
                    <a:pt x="1223943" y="516421"/>
                    <a:pt x="1244567" y="589441"/>
                  </a:cubicBezTo>
                  <a:cubicBezTo>
                    <a:pt x="1263519" y="656331"/>
                    <a:pt x="1228959" y="709842"/>
                    <a:pt x="1162070" y="719876"/>
                  </a:cubicBezTo>
                  <a:cubicBezTo>
                    <a:pt x="1133085" y="724335"/>
                    <a:pt x="1104099" y="718761"/>
                    <a:pt x="1086819" y="694792"/>
                  </a:cubicBezTo>
                  <a:cubicBezTo>
                    <a:pt x="1070655" y="673053"/>
                    <a:pt x="1086819" y="650757"/>
                    <a:pt x="1098525" y="630690"/>
                  </a:cubicBezTo>
                  <a:cubicBezTo>
                    <a:pt x="1105214" y="618427"/>
                    <a:pt x="1111903" y="606164"/>
                    <a:pt x="1116920" y="593343"/>
                  </a:cubicBezTo>
                  <a:cubicBezTo>
                    <a:pt x="1130298" y="557669"/>
                    <a:pt x="1123609" y="539274"/>
                    <a:pt x="1091836" y="521437"/>
                  </a:cubicBezTo>
                  <a:cubicBezTo>
                    <a:pt x="1062851" y="505272"/>
                    <a:pt x="1036095" y="509732"/>
                    <a:pt x="1015471" y="536487"/>
                  </a:cubicBezTo>
                  <a:cubicBezTo>
                    <a:pt x="986485" y="573277"/>
                    <a:pt x="975337" y="615640"/>
                    <a:pt x="984256" y="661905"/>
                  </a:cubicBezTo>
                  <a:cubicBezTo>
                    <a:pt x="992059" y="702596"/>
                    <a:pt x="989830" y="707055"/>
                    <a:pt x="951368" y="721548"/>
                  </a:cubicBezTo>
                  <a:cubicBezTo>
                    <a:pt x="920711" y="721548"/>
                    <a:pt x="913464" y="715417"/>
                    <a:pt x="912907" y="684759"/>
                  </a:cubicBezTo>
                  <a:cubicBezTo>
                    <a:pt x="910677" y="620657"/>
                    <a:pt x="929072" y="560456"/>
                    <a:pt x="944679" y="499698"/>
                  </a:cubicBezTo>
                  <a:cubicBezTo>
                    <a:pt x="959730" y="443400"/>
                    <a:pt x="976452" y="387658"/>
                    <a:pt x="993732" y="331917"/>
                  </a:cubicBezTo>
                  <a:cubicBezTo>
                    <a:pt x="1005437" y="295685"/>
                    <a:pt x="994289" y="278406"/>
                    <a:pt x="958057" y="267815"/>
                  </a:cubicBezTo>
                  <a:cubicBezTo>
                    <a:pt x="946352" y="264470"/>
                    <a:pt x="934646" y="262241"/>
                    <a:pt x="922383" y="261126"/>
                  </a:cubicBezTo>
                  <a:cubicBezTo>
                    <a:pt x="889496" y="257781"/>
                    <a:pt x="877233" y="265585"/>
                    <a:pt x="866084" y="296800"/>
                  </a:cubicBezTo>
                  <a:cubicBezTo>
                    <a:pt x="859953" y="314080"/>
                    <a:pt x="853821" y="331917"/>
                    <a:pt x="850477" y="350312"/>
                  </a:cubicBezTo>
                  <a:cubicBezTo>
                    <a:pt x="844345" y="380969"/>
                    <a:pt x="830968" y="407725"/>
                    <a:pt x="810901" y="431694"/>
                  </a:cubicBezTo>
                  <a:cubicBezTo>
                    <a:pt x="797523" y="447859"/>
                    <a:pt x="782473" y="464581"/>
                    <a:pt x="759619" y="454548"/>
                  </a:cubicBezTo>
                  <a:cubicBezTo>
                    <a:pt x="736208" y="443957"/>
                    <a:pt x="745683" y="421661"/>
                    <a:pt x="748470" y="403266"/>
                  </a:cubicBezTo>
                  <a:cubicBezTo>
                    <a:pt x="749585" y="400479"/>
                    <a:pt x="750143" y="397692"/>
                    <a:pt x="750700" y="394905"/>
                  </a:cubicBezTo>
                  <a:cubicBezTo>
                    <a:pt x="760176" y="364805"/>
                    <a:pt x="774669" y="336377"/>
                    <a:pt x="786375" y="307391"/>
                  </a:cubicBezTo>
                  <a:cubicBezTo>
                    <a:pt x="794178" y="287882"/>
                    <a:pt x="799195" y="267815"/>
                    <a:pt x="784145" y="249420"/>
                  </a:cubicBezTo>
                  <a:cubicBezTo>
                    <a:pt x="754044" y="212074"/>
                    <a:pt x="676007" y="222665"/>
                    <a:pt x="659284" y="267815"/>
                  </a:cubicBezTo>
                  <a:cubicBezTo>
                    <a:pt x="639218" y="321326"/>
                    <a:pt x="624725" y="377068"/>
                    <a:pt x="604658" y="427792"/>
                  </a:cubicBezTo>
                  <a:cubicBezTo>
                    <a:pt x="611347" y="391003"/>
                    <a:pt x="616921" y="351427"/>
                    <a:pt x="621381" y="310736"/>
                  </a:cubicBezTo>
                  <a:cubicBezTo>
                    <a:pt x="624725" y="279521"/>
                    <a:pt x="619151" y="269487"/>
                    <a:pt x="592953" y="257224"/>
                  </a:cubicBezTo>
                  <a:cubicBezTo>
                    <a:pt x="541113" y="232698"/>
                    <a:pt x="512128" y="246076"/>
                    <a:pt x="499308" y="302374"/>
                  </a:cubicBezTo>
                  <a:cubicBezTo>
                    <a:pt x="497635" y="308506"/>
                    <a:pt x="496520" y="315195"/>
                    <a:pt x="495963" y="321326"/>
                  </a:cubicBezTo>
                  <a:cubicBezTo>
                    <a:pt x="485372" y="404381"/>
                    <a:pt x="485929" y="487993"/>
                    <a:pt x="479798" y="571047"/>
                  </a:cubicBezTo>
                  <a:cubicBezTo>
                    <a:pt x="476453" y="618427"/>
                    <a:pt x="455272" y="655774"/>
                    <a:pt x="424614" y="689218"/>
                  </a:cubicBezTo>
                  <a:cubicBezTo>
                    <a:pt x="412909" y="701481"/>
                    <a:pt x="398416" y="708728"/>
                    <a:pt x="381693" y="702039"/>
                  </a:cubicBezTo>
                  <a:cubicBezTo>
                    <a:pt x="365529" y="695907"/>
                    <a:pt x="357725" y="680857"/>
                    <a:pt x="356610" y="664692"/>
                  </a:cubicBezTo>
                  <a:cubicBezTo>
                    <a:pt x="354380" y="637936"/>
                    <a:pt x="352151" y="611181"/>
                    <a:pt x="359955" y="584425"/>
                  </a:cubicBezTo>
                  <a:cubicBezTo>
                    <a:pt x="367201" y="508059"/>
                    <a:pt x="388382" y="434481"/>
                    <a:pt x="403990" y="359788"/>
                  </a:cubicBezTo>
                  <a:cubicBezTo>
                    <a:pt x="405662" y="351427"/>
                    <a:pt x="406220" y="343065"/>
                    <a:pt x="407892" y="335262"/>
                  </a:cubicBezTo>
                  <a:cubicBezTo>
                    <a:pt x="419040" y="281193"/>
                    <a:pt x="411794" y="268930"/>
                    <a:pt x="359397" y="251650"/>
                  </a:cubicBezTo>
                  <a:cubicBezTo>
                    <a:pt x="353266" y="249420"/>
                    <a:pt x="347134" y="247748"/>
                    <a:pt x="340445" y="246076"/>
                  </a:cubicBezTo>
                  <a:cubicBezTo>
                    <a:pt x="312017" y="239944"/>
                    <a:pt x="288048" y="244404"/>
                    <a:pt x="267424" y="267815"/>
                  </a:cubicBezTo>
                  <a:cubicBezTo>
                    <a:pt x="250702" y="286767"/>
                    <a:pt x="236209" y="307391"/>
                    <a:pt x="223389" y="328573"/>
                  </a:cubicBezTo>
                  <a:cubicBezTo>
                    <a:pt x="185484" y="389888"/>
                    <a:pt x="158171" y="456777"/>
                    <a:pt x="128629" y="521995"/>
                  </a:cubicBezTo>
                  <a:cubicBezTo>
                    <a:pt x="131973" y="502485"/>
                    <a:pt x="131416" y="482976"/>
                    <a:pt x="136990" y="464581"/>
                  </a:cubicBezTo>
                  <a:cubicBezTo>
                    <a:pt x="154827" y="351427"/>
                    <a:pt x="168205" y="237157"/>
                    <a:pt x="201649" y="126790"/>
                  </a:cubicBezTo>
                  <a:cubicBezTo>
                    <a:pt x="210011" y="100034"/>
                    <a:pt x="219487" y="72163"/>
                    <a:pt x="213355" y="42620"/>
                  </a:cubicBezTo>
                  <a:cubicBezTo>
                    <a:pt x="201092" y="15865"/>
                    <a:pt x="175451" y="8618"/>
                    <a:pt x="150367" y="815"/>
                  </a:cubicBezTo>
                  <a:cubicBezTo>
                    <a:pt x="110791" y="-3087"/>
                    <a:pt x="96298" y="6389"/>
                    <a:pt x="84036" y="43178"/>
                  </a:cubicBezTo>
                  <a:cubicBezTo>
                    <a:pt x="76789" y="64360"/>
                    <a:pt x="72887" y="86099"/>
                    <a:pt x="66756" y="107838"/>
                  </a:cubicBezTo>
                  <a:cubicBezTo>
                    <a:pt x="42787" y="208729"/>
                    <a:pt x="31639" y="311293"/>
                    <a:pt x="22163" y="414414"/>
                  </a:cubicBezTo>
                  <a:cubicBezTo>
                    <a:pt x="15474" y="487435"/>
                    <a:pt x="9900" y="561014"/>
                    <a:pt x="3211" y="634034"/>
                  </a:cubicBezTo>
                  <a:cubicBezTo>
                    <a:pt x="981" y="641838"/>
                    <a:pt x="981" y="650199"/>
                    <a:pt x="981" y="658003"/>
                  </a:cubicBezTo>
                  <a:cubicBezTo>
                    <a:pt x="981" y="673611"/>
                    <a:pt x="2096" y="689776"/>
                    <a:pt x="424" y="705383"/>
                  </a:cubicBezTo>
                  <a:cubicBezTo>
                    <a:pt x="-2921" y="739385"/>
                    <a:pt x="13802" y="761682"/>
                    <a:pt x="41115" y="777847"/>
                  </a:cubicBezTo>
                  <a:cubicBezTo>
                    <a:pt x="50033" y="782863"/>
                    <a:pt x="58952" y="787323"/>
                    <a:pt x="68428" y="791225"/>
                  </a:cubicBezTo>
                  <a:cubicBezTo>
                    <a:pt x="71215" y="792339"/>
                    <a:pt x="74560" y="792897"/>
                    <a:pt x="77904" y="793454"/>
                  </a:cubicBezTo>
                  <a:cubicBezTo>
                    <a:pt x="128629" y="795684"/>
                    <a:pt x="130858" y="794012"/>
                    <a:pt x="140891" y="744959"/>
                  </a:cubicBezTo>
                  <a:cubicBezTo>
                    <a:pt x="142564" y="736041"/>
                    <a:pt x="143121" y="726565"/>
                    <a:pt x="146466" y="718204"/>
                  </a:cubicBezTo>
                  <a:cubicBezTo>
                    <a:pt x="171549" y="621771"/>
                    <a:pt x="206666" y="529241"/>
                    <a:pt x="256833" y="435596"/>
                  </a:cubicBezTo>
                  <a:cubicBezTo>
                    <a:pt x="242340" y="481304"/>
                    <a:pt x="236209" y="521437"/>
                    <a:pt x="229520" y="561014"/>
                  </a:cubicBezTo>
                  <a:cubicBezTo>
                    <a:pt x="228405" y="586654"/>
                    <a:pt x="228405" y="612853"/>
                    <a:pt x="229520" y="638494"/>
                  </a:cubicBezTo>
                  <a:cubicBezTo>
                    <a:pt x="231192" y="680857"/>
                    <a:pt x="246800" y="717646"/>
                    <a:pt x="275228" y="748861"/>
                  </a:cubicBezTo>
                  <a:cubicBezTo>
                    <a:pt x="308115" y="784536"/>
                    <a:pt x="350478" y="788437"/>
                    <a:pt x="395629" y="782306"/>
                  </a:cubicBezTo>
                  <a:cubicBezTo>
                    <a:pt x="398416" y="781749"/>
                    <a:pt x="401760" y="781191"/>
                    <a:pt x="404547" y="780634"/>
                  </a:cubicBezTo>
                  <a:cubicBezTo>
                    <a:pt x="415696" y="776732"/>
                    <a:pt x="427959" y="773945"/>
                    <a:pt x="437435" y="766698"/>
                  </a:cubicBezTo>
                  <a:cubicBezTo>
                    <a:pt x="460289" y="749976"/>
                    <a:pt x="482585" y="745517"/>
                    <a:pt x="507111" y="763911"/>
                  </a:cubicBezTo>
                  <a:cubicBezTo>
                    <a:pt x="514915" y="769486"/>
                    <a:pt x="526063" y="770043"/>
                    <a:pt x="536097" y="772273"/>
                  </a:cubicBezTo>
                  <a:cubicBezTo>
                    <a:pt x="579575" y="780076"/>
                    <a:pt x="582919" y="778404"/>
                    <a:pt x="592953" y="736598"/>
                  </a:cubicBezTo>
                  <a:cubicBezTo>
                    <a:pt x="598527" y="645740"/>
                    <a:pt x="621381" y="558784"/>
                    <a:pt x="657612" y="474615"/>
                  </a:cubicBezTo>
                  <a:cubicBezTo>
                    <a:pt x="663744" y="478517"/>
                    <a:pt x="664859" y="483533"/>
                    <a:pt x="667646" y="486878"/>
                  </a:cubicBezTo>
                  <a:cubicBezTo>
                    <a:pt x="681024" y="506387"/>
                    <a:pt x="699976" y="518093"/>
                    <a:pt x="722830" y="524224"/>
                  </a:cubicBezTo>
                  <a:cubicBezTo>
                    <a:pt x="752930" y="529798"/>
                    <a:pt x="781915" y="527011"/>
                    <a:pt x="810901" y="514191"/>
                  </a:cubicBezTo>
                  <a:cubicBezTo>
                    <a:pt x="809786" y="529798"/>
                    <a:pt x="805326" y="542061"/>
                    <a:pt x="803654" y="554882"/>
                  </a:cubicBezTo>
                  <a:cubicBezTo>
                    <a:pt x="795850" y="602262"/>
                    <a:pt x="789162" y="650199"/>
                    <a:pt x="791949" y="698694"/>
                  </a:cubicBezTo>
                  <a:cubicBezTo>
                    <a:pt x="795850" y="764469"/>
                    <a:pt x="837099" y="804602"/>
                    <a:pt x="902874" y="805717"/>
                  </a:cubicBezTo>
                  <a:cubicBezTo>
                    <a:pt x="948581" y="806832"/>
                    <a:pt x="988715" y="792897"/>
                    <a:pt x="1023832" y="764469"/>
                  </a:cubicBezTo>
                  <a:cubicBezTo>
                    <a:pt x="1037210" y="753321"/>
                    <a:pt x="1045571" y="754435"/>
                    <a:pt x="1056162" y="766141"/>
                  </a:cubicBezTo>
                  <a:cubicBezTo>
                    <a:pt x="1067868" y="779519"/>
                    <a:pt x="1083475" y="788437"/>
                    <a:pt x="1098525" y="796799"/>
                  </a:cubicBezTo>
                  <a:cubicBezTo>
                    <a:pt x="1120822" y="807390"/>
                    <a:pt x="1144790" y="810734"/>
                    <a:pt x="1168202" y="814636"/>
                  </a:cubicBezTo>
                  <a:cubicBezTo>
                    <a:pt x="1259617" y="829686"/>
                    <a:pt x="1342672" y="768371"/>
                    <a:pt x="1352705" y="680300"/>
                  </a:cubicBezTo>
                  <a:cubicBezTo>
                    <a:pt x="1359394" y="621214"/>
                    <a:pt x="1344344" y="568260"/>
                    <a:pt x="1310342" y="520322"/>
                  </a:cubicBezTo>
                  <a:cubicBezTo>
                    <a:pt x="1273552" y="467926"/>
                    <a:pt x="1220041" y="436153"/>
                    <a:pt x="1166529" y="404381"/>
                  </a:cubicBezTo>
                  <a:cubicBezTo>
                    <a:pt x="1160955" y="400479"/>
                    <a:pt x="1152594" y="400479"/>
                    <a:pt x="1146463" y="391560"/>
                  </a:cubicBezTo>
                  <a:cubicBezTo>
                    <a:pt x="1182137" y="380412"/>
                    <a:pt x="1213909" y="358673"/>
                    <a:pt x="1252928" y="360903"/>
                  </a:cubicBezTo>
                  <a:cubicBezTo>
                    <a:pt x="1265191" y="370936"/>
                    <a:pt x="1276339" y="383757"/>
                    <a:pt x="1295292" y="379297"/>
                  </a:cubicBezTo>
                  <a:cubicBezTo>
                    <a:pt x="1330408" y="361460"/>
                    <a:pt x="1365525" y="342508"/>
                    <a:pt x="1407331" y="355886"/>
                  </a:cubicBezTo>
                  <a:cubicBezTo>
                    <a:pt x="1417365" y="351984"/>
                    <a:pt x="1429628" y="354214"/>
                    <a:pt x="1439104" y="346967"/>
                  </a:cubicBezTo>
                  <a:cubicBezTo>
                    <a:pt x="1437432" y="360903"/>
                    <a:pt x="1433530" y="373723"/>
                    <a:pt x="1429070" y="386544"/>
                  </a:cubicBezTo>
                  <a:cubicBezTo>
                    <a:pt x="1427956" y="389331"/>
                    <a:pt x="1427398" y="392118"/>
                    <a:pt x="1426841" y="394905"/>
                  </a:cubicBezTo>
                  <a:cubicBezTo>
                    <a:pt x="1422939" y="412185"/>
                    <a:pt x="1417365" y="428907"/>
                    <a:pt x="1414578" y="446187"/>
                  </a:cubicBezTo>
                  <a:cubicBezTo>
                    <a:pt x="1401757" y="520322"/>
                    <a:pt x="1377231" y="593343"/>
                    <a:pt x="1395626" y="670266"/>
                  </a:cubicBezTo>
                  <a:cubicBezTo>
                    <a:pt x="1401200" y="694792"/>
                    <a:pt x="1410118" y="717646"/>
                    <a:pt x="1424611" y="738270"/>
                  </a:cubicBezTo>
                  <a:cubicBezTo>
                    <a:pt x="1434645" y="752206"/>
                    <a:pt x="1442448" y="768928"/>
                    <a:pt x="1463630" y="768928"/>
                  </a:cubicBezTo>
                  <a:cubicBezTo>
                    <a:pt x="1473106" y="773945"/>
                    <a:pt x="1482582" y="778962"/>
                    <a:pt x="1492058" y="783421"/>
                  </a:cubicBezTo>
                  <a:cubicBezTo>
                    <a:pt x="1509895" y="804045"/>
                    <a:pt x="1534421" y="802930"/>
                    <a:pt x="1557832" y="801258"/>
                  </a:cubicBezTo>
                  <a:cubicBezTo>
                    <a:pt x="1607442" y="797356"/>
                    <a:pt x="1649248" y="773387"/>
                    <a:pt x="1688267" y="744402"/>
                  </a:cubicBezTo>
                  <a:cubicBezTo>
                    <a:pt x="1701087" y="734926"/>
                    <a:pt x="1708891" y="730467"/>
                    <a:pt x="1716695" y="749419"/>
                  </a:cubicBezTo>
                  <a:cubicBezTo>
                    <a:pt x="1722827" y="764469"/>
                    <a:pt x="1735647" y="773945"/>
                    <a:pt x="1750697" y="780076"/>
                  </a:cubicBezTo>
                  <a:cubicBezTo>
                    <a:pt x="1756271" y="788995"/>
                    <a:pt x="1766862" y="787880"/>
                    <a:pt x="1774666" y="790110"/>
                  </a:cubicBezTo>
                  <a:cubicBezTo>
                    <a:pt x="1799192" y="797913"/>
                    <a:pt x="1835424" y="778962"/>
                    <a:pt x="1835981" y="759452"/>
                  </a:cubicBezTo>
                  <a:cubicBezTo>
                    <a:pt x="1837653" y="676398"/>
                    <a:pt x="1868868" y="600590"/>
                    <a:pt x="1896182" y="523667"/>
                  </a:cubicBezTo>
                  <a:cubicBezTo>
                    <a:pt x="1903428" y="503600"/>
                    <a:pt x="1908445" y="481304"/>
                    <a:pt x="1925724" y="463466"/>
                  </a:cubicBezTo>
                  <a:cubicBezTo>
                    <a:pt x="1928511" y="479631"/>
                    <a:pt x="1929626" y="493567"/>
                    <a:pt x="1926282" y="507502"/>
                  </a:cubicBezTo>
                  <a:cubicBezTo>
                    <a:pt x="1920150" y="526454"/>
                    <a:pt x="1927954" y="547078"/>
                    <a:pt x="1921822" y="566030"/>
                  </a:cubicBezTo>
                  <a:cubicBezTo>
                    <a:pt x="1921822" y="624001"/>
                    <a:pt x="1921822" y="681972"/>
                    <a:pt x="1921822" y="739943"/>
                  </a:cubicBezTo>
                  <a:cubicBezTo>
                    <a:pt x="1924609" y="750533"/>
                    <a:pt x="1926282" y="761682"/>
                    <a:pt x="1929626" y="772273"/>
                  </a:cubicBezTo>
                  <a:cubicBezTo>
                    <a:pt x="1941889" y="811291"/>
                    <a:pt x="1978121" y="828014"/>
                    <a:pt x="2015468" y="811849"/>
                  </a:cubicBezTo>
                  <a:cubicBezTo>
                    <a:pt x="2026616" y="807390"/>
                    <a:pt x="2032190" y="800701"/>
                    <a:pt x="2033305" y="787323"/>
                  </a:cubicBezTo>
                  <a:cubicBezTo>
                    <a:pt x="2042224" y="670266"/>
                    <a:pt x="2078455" y="561014"/>
                    <a:pt x="2128065" y="455105"/>
                  </a:cubicBezTo>
                  <a:cubicBezTo>
                    <a:pt x="2130852" y="449531"/>
                    <a:pt x="2130852" y="439498"/>
                    <a:pt x="2143115" y="441170"/>
                  </a:cubicBezTo>
                  <a:cubicBezTo>
                    <a:pt x="2142558" y="444514"/>
                    <a:pt x="2142000" y="447859"/>
                    <a:pt x="2141443" y="451761"/>
                  </a:cubicBezTo>
                  <a:cubicBezTo>
                    <a:pt x="2128622" y="529241"/>
                    <a:pt x="2096850" y="603934"/>
                    <a:pt x="2111900" y="685316"/>
                  </a:cubicBezTo>
                  <a:cubicBezTo>
                    <a:pt x="2124163" y="750533"/>
                    <a:pt x="2167084" y="797356"/>
                    <a:pt x="2240105" y="781749"/>
                  </a:cubicBezTo>
                  <a:cubicBezTo>
                    <a:pt x="2275779" y="774502"/>
                    <a:pt x="2302535" y="755550"/>
                    <a:pt x="2325389" y="729352"/>
                  </a:cubicBezTo>
                  <a:cubicBezTo>
                    <a:pt x="2334307" y="718761"/>
                    <a:pt x="2339324" y="719876"/>
                    <a:pt x="2348242" y="728794"/>
                  </a:cubicBezTo>
                  <a:cubicBezTo>
                    <a:pt x="2360506" y="741057"/>
                    <a:pt x="2369982" y="754993"/>
                    <a:pt x="2386147" y="764469"/>
                  </a:cubicBezTo>
                  <a:cubicBezTo>
                    <a:pt x="2445790" y="798471"/>
                    <a:pt x="2500416" y="788995"/>
                    <a:pt x="2555042" y="752206"/>
                  </a:cubicBezTo>
                  <a:cubicBezTo>
                    <a:pt x="2568978" y="742730"/>
                    <a:pt x="2576781" y="719318"/>
                    <a:pt x="2590717" y="721548"/>
                  </a:cubicBezTo>
                  <a:cubicBezTo>
                    <a:pt x="2602422" y="723220"/>
                    <a:pt x="2606882" y="747189"/>
                    <a:pt x="2620817" y="757222"/>
                  </a:cubicBezTo>
                  <a:cubicBezTo>
                    <a:pt x="2669312" y="786765"/>
                    <a:pt x="2716134" y="783421"/>
                    <a:pt x="2759613" y="747189"/>
                  </a:cubicBezTo>
                  <a:cubicBezTo>
                    <a:pt x="2770203" y="738270"/>
                    <a:pt x="2774663" y="739385"/>
                    <a:pt x="2784139" y="748304"/>
                  </a:cubicBezTo>
                  <a:cubicBezTo>
                    <a:pt x="2816468" y="778962"/>
                    <a:pt x="2854930" y="798471"/>
                    <a:pt x="2898966" y="806275"/>
                  </a:cubicBezTo>
                  <a:cubicBezTo>
                    <a:pt x="3000414" y="824112"/>
                    <a:pt x="3077895" y="762797"/>
                    <a:pt x="3082912" y="660233"/>
                  </a:cubicBezTo>
                  <a:cubicBezTo>
                    <a:pt x="3086813" y="577178"/>
                    <a:pt x="3046123" y="516978"/>
                    <a:pt x="2985364" y="466811"/>
                  </a:cubicBezTo>
                  <a:cubicBezTo>
                    <a:pt x="2949690" y="437268"/>
                    <a:pt x="2908999" y="414972"/>
                    <a:pt x="2862734" y="394347"/>
                  </a:cubicBezTo>
                  <a:cubicBezTo>
                    <a:pt x="2901753" y="375953"/>
                    <a:pt x="2936869" y="360903"/>
                    <a:pt x="2974216" y="351427"/>
                  </a:cubicBezTo>
                  <a:cubicBezTo>
                    <a:pt x="2986479" y="348082"/>
                    <a:pt x="2995955" y="350312"/>
                    <a:pt x="3002087" y="362575"/>
                  </a:cubicBezTo>
                  <a:cubicBezTo>
                    <a:pt x="3008776" y="376510"/>
                    <a:pt x="3021039" y="376510"/>
                    <a:pt x="3033302" y="372051"/>
                  </a:cubicBezTo>
                  <a:cubicBezTo>
                    <a:pt x="3069534" y="358673"/>
                    <a:pt x="3100748" y="336934"/>
                    <a:pt x="3123602" y="304604"/>
                  </a:cubicBezTo>
                  <a:cubicBezTo>
                    <a:pt x="3131963" y="288997"/>
                    <a:pt x="3132521" y="273389"/>
                    <a:pt x="3120258" y="257781"/>
                  </a:cubicBezTo>
                  <a:close/>
                  <a:moveTo>
                    <a:pt x="1710006" y="574391"/>
                  </a:moveTo>
                  <a:cubicBezTo>
                    <a:pt x="1708334" y="593343"/>
                    <a:pt x="1692726" y="604492"/>
                    <a:pt x="1683808" y="618427"/>
                  </a:cubicBezTo>
                  <a:cubicBezTo>
                    <a:pt x="1648133" y="674726"/>
                    <a:pt x="1595179" y="706498"/>
                    <a:pt x="1528290" y="712630"/>
                  </a:cubicBezTo>
                  <a:cubicBezTo>
                    <a:pt x="1503206" y="714859"/>
                    <a:pt x="1489828" y="702039"/>
                    <a:pt x="1489828" y="676955"/>
                  </a:cubicBezTo>
                  <a:cubicBezTo>
                    <a:pt x="1489828" y="645740"/>
                    <a:pt x="1490386" y="613968"/>
                    <a:pt x="1500419" y="583867"/>
                  </a:cubicBezTo>
                  <a:cubicBezTo>
                    <a:pt x="1500976" y="580523"/>
                    <a:pt x="1501534" y="577178"/>
                    <a:pt x="1502091" y="573834"/>
                  </a:cubicBezTo>
                  <a:cubicBezTo>
                    <a:pt x="1502091" y="573834"/>
                    <a:pt x="1502091" y="573834"/>
                    <a:pt x="1502091" y="573834"/>
                  </a:cubicBezTo>
                  <a:cubicBezTo>
                    <a:pt x="1502091" y="573834"/>
                    <a:pt x="1502091" y="573834"/>
                    <a:pt x="1502091" y="573834"/>
                  </a:cubicBezTo>
                  <a:cubicBezTo>
                    <a:pt x="1501534" y="558226"/>
                    <a:pt x="1504878" y="542619"/>
                    <a:pt x="1511567" y="528126"/>
                  </a:cubicBezTo>
                  <a:cubicBezTo>
                    <a:pt x="1511567" y="528126"/>
                    <a:pt x="1511567" y="528126"/>
                    <a:pt x="1511567" y="528126"/>
                  </a:cubicBezTo>
                  <a:cubicBezTo>
                    <a:pt x="1512125" y="524782"/>
                    <a:pt x="1512682" y="521437"/>
                    <a:pt x="1513797" y="518093"/>
                  </a:cubicBezTo>
                  <a:cubicBezTo>
                    <a:pt x="1513797" y="518093"/>
                    <a:pt x="1513797" y="518093"/>
                    <a:pt x="1513797" y="518093"/>
                  </a:cubicBezTo>
                  <a:cubicBezTo>
                    <a:pt x="1523830" y="455105"/>
                    <a:pt x="1544455" y="394905"/>
                    <a:pt x="1562292" y="334147"/>
                  </a:cubicBezTo>
                  <a:cubicBezTo>
                    <a:pt x="1564521" y="326901"/>
                    <a:pt x="1567866" y="322999"/>
                    <a:pt x="1575670" y="322999"/>
                  </a:cubicBezTo>
                  <a:cubicBezTo>
                    <a:pt x="1595736" y="322441"/>
                    <a:pt x="1615803" y="315195"/>
                    <a:pt x="1636428" y="317982"/>
                  </a:cubicBezTo>
                  <a:cubicBezTo>
                    <a:pt x="1641444" y="317425"/>
                    <a:pt x="1646461" y="317425"/>
                    <a:pt x="1651478" y="316867"/>
                  </a:cubicBezTo>
                  <a:cubicBezTo>
                    <a:pt x="1686595" y="306834"/>
                    <a:pt x="1722827" y="315195"/>
                    <a:pt x="1760173" y="305161"/>
                  </a:cubicBezTo>
                  <a:cubicBezTo>
                    <a:pt x="1733417" y="394905"/>
                    <a:pt x="1718367" y="484091"/>
                    <a:pt x="1710006" y="574391"/>
                  </a:cubicBezTo>
                  <a:close/>
                  <a:moveTo>
                    <a:pt x="2571765" y="494681"/>
                  </a:moveTo>
                  <a:cubicBezTo>
                    <a:pt x="2556715" y="552095"/>
                    <a:pt x="2537762" y="607836"/>
                    <a:pt x="2507105" y="659675"/>
                  </a:cubicBezTo>
                  <a:cubicBezTo>
                    <a:pt x="2483694" y="699809"/>
                    <a:pt x="2459725" y="717089"/>
                    <a:pt x="2437428" y="707613"/>
                  </a:cubicBezTo>
                  <a:cubicBezTo>
                    <a:pt x="2405656" y="693677"/>
                    <a:pt x="2412345" y="661905"/>
                    <a:pt x="2409558" y="635149"/>
                  </a:cubicBezTo>
                  <a:cubicBezTo>
                    <a:pt x="2409000" y="632362"/>
                    <a:pt x="2409558" y="629575"/>
                    <a:pt x="2409558" y="626788"/>
                  </a:cubicBezTo>
                  <a:cubicBezTo>
                    <a:pt x="2414017" y="535373"/>
                    <a:pt x="2431854" y="446744"/>
                    <a:pt x="2471988" y="364247"/>
                  </a:cubicBezTo>
                  <a:cubicBezTo>
                    <a:pt x="2484251" y="338049"/>
                    <a:pt x="2499301" y="313523"/>
                    <a:pt x="2526614" y="300145"/>
                  </a:cubicBezTo>
                  <a:cubicBezTo>
                    <a:pt x="2552255" y="287882"/>
                    <a:pt x="2565633" y="295685"/>
                    <a:pt x="2566191" y="324113"/>
                  </a:cubicBezTo>
                  <a:cubicBezTo>
                    <a:pt x="2566748" y="355329"/>
                    <a:pt x="2556715" y="382642"/>
                    <a:pt x="2537205" y="406053"/>
                  </a:cubicBezTo>
                  <a:cubicBezTo>
                    <a:pt x="2524385" y="421661"/>
                    <a:pt x="2527729" y="427235"/>
                    <a:pt x="2543894" y="435596"/>
                  </a:cubicBezTo>
                  <a:cubicBezTo>
                    <a:pt x="2556157" y="441727"/>
                    <a:pt x="2577339" y="436711"/>
                    <a:pt x="2579568" y="455105"/>
                  </a:cubicBezTo>
                  <a:cubicBezTo>
                    <a:pt x="2582355" y="466811"/>
                    <a:pt x="2575109" y="480746"/>
                    <a:pt x="2571765" y="494681"/>
                  </a:cubicBezTo>
                  <a:close/>
                </a:path>
              </a:pathLst>
            </a:custGeom>
            <a:grpFill/>
            <a:ln w="5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ECF8AB-7B70-4744-AA56-27BCAB7C24DD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</p:sp>
    </p:spTree>
    <p:extLst>
      <p:ext uri="{BB962C8B-B14F-4D97-AF65-F5344CB8AC3E}">
        <p14:creationId xmlns:p14="http://schemas.microsoft.com/office/powerpoint/2010/main" val="13247491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SmartArt Placeholder 13">
            <a:extLst>
              <a:ext uri="{FF2B5EF4-FFF2-40B4-BE49-F238E27FC236}">
                <a16:creationId xmlns:a16="http://schemas.microsoft.com/office/drawing/2014/main" id="{5EFB63B8-86CE-45E9-A179-91B7ECF547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519528"/>
              </p:ext>
            </p:extLst>
          </p:nvPr>
        </p:nvGraphicFramePr>
        <p:xfrm>
          <a:off x="955891" y="1667788"/>
          <a:ext cx="4820719" cy="4429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4" name="직선 연결선 2">
            <a:extLst>
              <a:ext uri="{FF2B5EF4-FFF2-40B4-BE49-F238E27FC236}">
                <a16:creationId xmlns:a16="http://schemas.microsoft.com/office/drawing/2014/main" id="{ED1C14E2-2D20-43A7-A933-6FC843A35EF3}"/>
              </a:ext>
            </a:extLst>
          </p:cNvPr>
          <p:cNvCxnSpPr/>
          <p:nvPr/>
        </p:nvCxnSpPr>
        <p:spPr>
          <a:xfrm>
            <a:off x="4408458" y="2273122"/>
            <a:ext cx="2016224" cy="0"/>
          </a:xfrm>
          <a:prstGeom prst="line">
            <a:avLst/>
          </a:prstGeom>
          <a:ln w="25400">
            <a:solidFill>
              <a:schemeClr val="accent1"/>
            </a:solidFill>
            <a:prstDash val="solid"/>
            <a:headEnd type="oval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24">
            <a:extLst>
              <a:ext uri="{FF2B5EF4-FFF2-40B4-BE49-F238E27FC236}">
                <a16:creationId xmlns:a16="http://schemas.microsoft.com/office/drawing/2014/main" id="{111EA926-BBCF-4B65-AD78-A829E1942D3D}"/>
              </a:ext>
            </a:extLst>
          </p:cNvPr>
          <p:cNvCxnSpPr/>
          <p:nvPr/>
        </p:nvCxnSpPr>
        <p:spPr>
          <a:xfrm>
            <a:off x="4768498" y="3114683"/>
            <a:ext cx="1656184" cy="0"/>
          </a:xfrm>
          <a:prstGeom prst="line">
            <a:avLst/>
          </a:prstGeom>
          <a:ln w="25400">
            <a:solidFill>
              <a:schemeClr val="accent2"/>
            </a:solidFill>
            <a:prstDash val="solid"/>
            <a:headEnd type="oval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25">
            <a:extLst>
              <a:ext uri="{FF2B5EF4-FFF2-40B4-BE49-F238E27FC236}">
                <a16:creationId xmlns:a16="http://schemas.microsoft.com/office/drawing/2014/main" id="{927B53B2-19EA-4779-9A61-A7E3A7466DF1}"/>
              </a:ext>
            </a:extLst>
          </p:cNvPr>
          <p:cNvCxnSpPr/>
          <p:nvPr/>
        </p:nvCxnSpPr>
        <p:spPr>
          <a:xfrm>
            <a:off x="5128538" y="3956244"/>
            <a:ext cx="1296144" cy="0"/>
          </a:xfrm>
          <a:prstGeom prst="line">
            <a:avLst/>
          </a:prstGeom>
          <a:ln w="25400">
            <a:solidFill>
              <a:schemeClr val="accent3"/>
            </a:solidFill>
            <a:prstDash val="solid"/>
            <a:headEnd type="oval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26">
            <a:extLst>
              <a:ext uri="{FF2B5EF4-FFF2-40B4-BE49-F238E27FC236}">
                <a16:creationId xmlns:a16="http://schemas.microsoft.com/office/drawing/2014/main" id="{8910A8B3-160B-4EE1-A293-1721698E3717}"/>
              </a:ext>
            </a:extLst>
          </p:cNvPr>
          <p:cNvCxnSpPr/>
          <p:nvPr/>
        </p:nvCxnSpPr>
        <p:spPr>
          <a:xfrm>
            <a:off x="5416570" y="4797805"/>
            <a:ext cx="1008112" cy="0"/>
          </a:xfrm>
          <a:prstGeom prst="line">
            <a:avLst/>
          </a:prstGeom>
          <a:ln w="25400">
            <a:solidFill>
              <a:schemeClr val="accent4"/>
            </a:solidFill>
            <a:prstDash val="solid"/>
            <a:headEnd type="oval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27">
            <a:extLst>
              <a:ext uri="{FF2B5EF4-FFF2-40B4-BE49-F238E27FC236}">
                <a16:creationId xmlns:a16="http://schemas.microsoft.com/office/drawing/2014/main" id="{3564D510-EFA2-48A9-B929-E2C857020811}"/>
              </a:ext>
            </a:extLst>
          </p:cNvPr>
          <p:cNvCxnSpPr/>
          <p:nvPr/>
        </p:nvCxnSpPr>
        <p:spPr>
          <a:xfrm>
            <a:off x="5776610" y="5639368"/>
            <a:ext cx="648072" cy="0"/>
          </a:xfrm>
          <a:prstGeom prst="line">
            <a:avLst/>
          </a:prstGeom>
          <a:ln w="25400">
            <a:solidFill>
              <a:schemeClr val="accent5"/>
            </a:solidFill>
            <a:prstDash val="solid"/>
            <a:headEnd type="oval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54CD763B-FD44-471A-ACD4-25166E3C3330}"/>
              </a:ext>
            </a:extLst>
          </p:cNvPr>
          <p:cNvGrpSpPr/>
          <p:nvPr/>
        </p:nvGrpSpPr>
        <p:grpSpPr>
          <a:xfrm>
            <a:off x="6739422" y="2754963"/>
            <a:ext cx="4671617" cy="719450"/>
            <a:chOff x="395534" y="3737445"/>
            <a:chExt cx="3972999" cy="71945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0E15361-BDBD-4277-B1DF-C37925D5EAAE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A9E10CB-9894-46AB-B91F-B8F5235EF1B9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BD58EDD-889E-4CC6-8C0F-E83E18017147}"/>
              </a:ext>
            </a:extLst>
          </p:cNvPr>
          <p:cNvGrpSpPr/>
          <p:nvPr/>
        </p:nvGrpSpPr>
        <p:grpSpPr>
          <a:xfrm>
            <a:off x="6739422" y="3596525"/>
            <a:ext cx="4671617" cy="719450"/>
            <a:chOff x="395534" y="3737445"/>
            <a:chExt cx="3972999" cy="71945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08FAF5F-B657-4988-9CB3-E0518D20D4C0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22FB590-71F6-49D4-8967-D36F8366D336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FED3D22-9BD2-4535-9627-48187E9DEAE8}"/>
              </a:ext>
            </a:extLst>
          </p:cNvPr>
          <p:cNvGrpSpPr/>
          <p:nvPr/>
        </p:nvGrpSpPr>
        <p:grpSpPr>
          <a:xfrm>
            <a:off x="6739422" y="4438087"/>
            <a:ext cx="4671617" cy="719450"/>
            <a:chOff x="395534" y="3737445"/>
            <a:chExt cx="3972999" cy="71945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F5283C1-E6E4-482F-B388-C263605F5B8A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1D91924-F6A9-4CAA-A773-2916D3533C7E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5634A13-2B72-464D-8015-D50386D81D93}"/>
              </a:ext>
            </a:extLst>
          </p:cNvPr>
          <p:cNvGrpSpPr/>
          <p:nvPr/>
        </p:nvGrpSpPr>
        <p:grpSpPr>
          <a:xfrm>
            <a:off x="6739422" y="5279647"/>
            <a:ext cx="4671617" cy="719450"/>
            <a:chOff x="395534" y="3737445"/>
            <a:chExt cx="3972999" cy="71945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0BA8E5A-0006-4A18-9B44-6243A0D5A131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F447A50-751D-4629-820F-E0FF9D2F739C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A92C8CE-D9E8-4419-8CA8-4B7692E980B2}"/>
              </a:ext>
            </a:extLst>
          </p:cNvPr>
          <p:cNvGrpSpPr/>
          <p:nvPr/>
        </p:nvGrpSpPr>
        <p:grpSpPr>
          <a:xfrm>
            <a:off x="6739422" y="1913401"/>
            <a:ext cx="4671617" cy="719450"/>
            <a:chOff x="395534" y="3737445"/>
            <a:chExt cx="3972999" cy="71945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260E5F8-EDBA-4EEE-AAF6-E59087453288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C396CFF-9305-4B62-A21B-73A7B2AFB426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9" name="Graphic 1">
            <a:extLst>
              <a:ext uri="{FF2B5EF4-FFF2-40B4-BE49-F238E27FC236}">
                <a16:creationId xmlns:a16="http://schemas.microsoft.com/office/drawing/2014/main" id="{AE31003C-81DD-4EBD-B9F1-6E332B79CC1F}"/>
              </a:ext>
            </a:extLst>
          </p:cNvPr>
          <p:cNvGrpSpPr/>
          <p:nvPr/>
        </p:nvGrpSpPr>
        <p:grpSpPr>
          <a:xfrm>
            <a:off x="3166398" y="3864818"/>
            <a:ext cx="387328" cy="394896"/>
            <a:chOff x="219471" y="88843"/>
            <a:chExt cx="644177" cy="656762"/>
          </a:xfrm>
          <a:solidFill>
            <a:schemeClr val="bg1"/>
          </a:solidFill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801FCED-0740-450B-812D-60A610FE7B63}"/>
                </a:ext>
              </a:extLst>
            </p:cNvPr>
            <p:cNvSpPr/>
            <p:nvPr/>
          </p:nvSpPr>
          <p:spPr>
            <a:xfrm>
              <a:off x="219471" y="88843"/>
              <a:ext cx="644177" cy="656762"/>
            </a:xfrm>
            <a:custGeom>
              <a:avLst/>
              <a:gdLst>
                <a:gd name="connsiteX0" fmla="*/ 610271 w 644177"/>
                <a:gd name="connsiteY0" fmla="*/ 420542 h 656762"/>
                <a:gd name="connsiteX1" fmla="*/ 594078 w 644177"/>
                <a:gd name="connsiteY1" fmla="*/ 376728 h 656762"/>
                <a:gd name="connsiteX2" fmla="*/ 569313 w 644177"/>
                <a:gd name="connsiteY2" fmla="*/ 300528 h 656762"/>
                <a:gd name="connsiteX3" fmla="*/ 435011 w 644177"/>
                <a:gd name="connsiteY3" fmla="*/ 183370 h 656762"/>
                <a:gd name="connsiteX4" fmla="*/ 417866 w 644177"/>
                <a:gd name="connsiteY4" fmla="*/ 133840 h 656762"/>
                <a:gd name="connsiteX5" fmla="*/ 423581 w 644177"/>
                <a:gd name="connsiteY5" fmla="*/ 70022 h 656762"/>
                <a:gd name="connsiteX6" fmla="*/ 283563 w 644177"/>
                <a:gd name="connsiteY6" fmla="*/ 7157 h 656762"/>
                <a:gd name="connsiteX7" fmla="*/ 235938 w 644177"/>
                <a:gd name="connsiteY7" fmla="*/ 135745 h 656762"/>
                <a:gd name="connsiteX8" fmla="*/ 215936 w 644177"/>
                <a:gd name="connsiteY8" fmla="*/ 187180 h 656762"/>
                <a:gd name="connsiteX9" fmla="*/ 68298 w 644177"/>
                <a:gd name="connsiteY9" fmla="*/ 340533 h 656762"/>
                <a:gd name="connsiteX10" fmla="*/ 12101 w 644177"/>
                <a:gd name="connsiteY10" fmla="*/ 451022 h 656762"/>
                <a:gd name="connsiteX11" fmla="*/ 671 w 644177"/>
                <a:gd name="connsiteY11" fmla="*/ 470072 h 656762"/>
                <a:gd name="connsiteX12" fmla="*/ 671 w 644177"/>
                <a:gd name="connsiteY12" fmla="*/ 594850 h 656762"/>
                <a:gd name="connsiteX13" fmla="*/ 83538 w 644177"/>
                <a:gd name="connsiteY13" fmla="*/ 656763 h 656762"/>
                <a:gd name="connsiteX14" fmla="*/ 592173 w 644177"/>
                <a:gd name="connsiteY14" fmla="*/ 650095 h 656762"/>
                <a:gd name="connsiteX15" fmla="*/ 639798 w 644177"/>
                <a:gd name="connsiteY15" fmla="*/ 623425 h 656762"/>
                <a:gd name="connsiteX16" fmla="*/ 641703 w 644177"/>
                <a:gd name="connsiteY16" fmla="*/ 477692 h 656762"/>
                <a:gd name="connsiteX17" fmla="*/ 610271 w 644177"/>
                <a:gd name="connsiteY17" fmla="*/ 420542 h 656762"/>
                <a:gd name="connsiteX18" fmla="*/ 334046 w 644177"/>
                <a:gd name="connsiteY18" fmla="*/ 41447 h 656762"/>
                <a:gd name="connsiteX19" fmla="*/ 382623 w 644177"/>
                <a:gd name="connsiteY19" fmla="*/ 98597 h 656762"/>
                <a:gd name="connsiteX20" fmla="*/ 323568 w 644177"/>
                <a:gd name="connsiteY20" fmla="*/ 157652 h 656762"/>
                <a:gd name="connsiteX21" fmla="*/ 270228 w 644177"/>
                <a:gd name="connsiteY21" fmla="*/ 93835 h 656762"/>
                <a:gd name="connsiteX22" fmla="*/ 334046 w 644177"/>
                <a:gd name="connsiteY22" fmla="*/ 41447 h 656762"/>
                <a:gd name="connsiteX23" fmla="*/ 94968 w 644177"/>
                <a:gd name="connsiteY23" fmla="*/ 392920 h 656762"/>
                <a:gd name="connsiteX24" fmla="*/ 328331 w 644177"/>
                <a:gd name="connsiteY24" fmla="*/ 200515 h 656762"/>
                <a:gd name="connsiteX25" fmla="*/ 555978 w 644177"/>
                <a:gd name="connsiteY25" fmla="*/ 386253 h 656762"/>
                <a:gd name="connsiteX26" fmla="*/ 526451 w 644177"/>
                <a:gd name="connsiteY26" fmla="*/ 424353 h 656762"/>
                <a:gd name="connsiteX27" fmla="*/ 327378 w 644177"/>
                <a:gd name="connsiteY27" fmla="*/ 423400 h 656762"/>
                <a:gd name="connsiteX28" fmla="*/ 123543 w 644177"/>
                <a:gd name="connsiteY28" fmla="*/ 423400 h 656762"/>
                <a:gd name="connsiteX29" fmla="*/ 94968 w 644177"/>
                <a:gd name="connsiteY29" fmla="*/ 392920 h 656762"/>
                <a:gd name="connsiteX30" fmla="*/ 513116 w 644177"/>
                <a:gd name="connsiteY30" fmla="*/ 608185 h 656762"/>
                <a:gd name="connsiteX31" fmla="*/ 83538 w 644177"/>
                <a:gd name="connsiteY31" fmla="*/ 609138 h 656762"/>
                <a:gd name="connsiteX32" fmla="*/ 51153 w 644177"/>
                <a:gd name="connsiteY32" fmla="*/ 575800 h 656762"/>
                <a:gd name="connsiteX33" fmla="*/ 150213 w 644177"/>
                <a:gd name="connsiteY33" fmla="*/ 471025 h 656762"/>
                <a:gd name="connsiteX34" fmla="*/ 559788 w 644177"/>
                <a:gd name="connsiteY34" fmla="*/ 470072 h 656762"/>
                <a:gd name="connsiteX35" fmla="*/ 604556 w 644177"/>
                <a:gd name="connsiteY35" fmla="*/ 511030 h 656762"/>
                <a:gd name="connsiteX36" fmla="*/ 513116 w 644177"/>
                <a:gd name="connsiteY36" fmla="*/ 608185 h 656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644177" h="656762">
                  <a:moveTo>
                    <a:pt x="610271" y="420542"/>
                  </a:moveTo>
                  <a:cubicBezTo>
                    <a:pt x="597888" y="410065"/>
                    <a:pt x="594078" y="392920"/>
                    <a:pt x="594078" y="376728"/>
                  </a:cubicBezTo>
                  <a:cubicBezTo>
                    <a:pt x="594078" y="348153"/>
                    <a:pt x="582648" y="324340"/>
                    <a:pt x="569313" y="300528"/>
                  </a:cubicBezTo>
                  <a:cubicBezTo>
                    <a:pt x="537881" y="246235"/>
                    <a:pt x="488351" y="211945"/>
                    <a:pt x="435011" y="183370"/>
                  </a:cubicBezTo>
                  <a:cubicBezTo>
                    <a:pt x="412151" y="170987"/>
                    <a:pt x="400721" y="160510"/>
                    <a:pt x="417866" y="133840"/>
                  </a:cubicBezTo>
                  <a:cubicBezTo>
                    <a:pt x="429296" y="115742"/>
                    <a:pt x="431201" y="92882"/>
                    <a:pt x="423581" y="70022"/>
                  </a:cubicBezTo>
                  <a:cubicBezTo>
                    <a:pt x="405483" y="15730"/>
                    <a:pt x="341666" y="-14750"/>
                    <a:pt x="283563" y="7157"/>
                  </a:cubicBezTo>
                  <a:cubicBezTo>
                    <a:pt x="231176" y="26207"/>
                    <a:pt x="210221" y="79547"/>
                    <a:pt x="235938" y="135745"/>
                  </a:cubicBezTo>
                  <a:cubicBezTo>
                    <a:pt x="248321" y="163368"/>
                    <a:pt x="245463" y="174797"/>
                    <a:pt x="215936" y="187180"/>
                  </a:cubicBezTo>
                  <a:cubicBezTo>
                    <a:pt x="144498" y="215755"/>
                    <a:pt x="97826" y="269095"/>
                    <a:pt x="68298" y="340533"/>
                  </a:cubicBezTo>
                  <a:cubicBezTo>
                    <a:pt x="53058" y="378633"/>
                    <a:pt x="55916" y="426258"/>
                    <a:pt x="12101" y="451022"/>
                  </a:cubicBezTo>
                  <a:cubicBezTo>
                    <a:pt x="8291" y="452928"/>
                    <a:pt x="1623" y="464358"/>
                    <a:pt x="671" y="470072"/>
                  </a:cubicBezTo>
                  <a:cubicBezTo>
                    <a:pt x="-1234" y="503410"/>
                    <a:pt x="1623" y="561513"/>
                    <a:pt x="671" y="594850"/>
                  </a:cubicBezTo>
                  <a:cubicBezTo>
                    <a:pt x="-282" y="656763"/>
                    <a:pt x="13053" y="656763"/>
                    <a:pt x="83538" y="656763"/>
                  </a:cubicBezTo>
                  <a:cubicBezTo>
                    <a:pt x="166406" y="656763"/>
                    <a:pt x="505496" y="651048"/>
                    <a:pt x="592173" y="650095"/>
                  </a:cubicBezTo>
                  <a:cubicBezTo>
                    <a:pt x="612176" y="650095"/>
                    <a:pt x="638846" y="652000"/>
                    <a:pt x="639798" y="623425"/>
                  </a:cubicBezTo>
                  <a:cubicBezTo>
                    <a:pt x="641703" y="581515"/>
                    <a:pt x="647418" y="518650"/>
                    <a:pt x="641703" y="477692"/>
                  </a:cubicBezTo>
                  <a:cubicBezTo>
                    <a:pt x="640751" y="451022"/>
                    <a:pt x="637893" y="443403"/>
                    <a:pt x="610271" y="420542"/>
                  </a:cubicBezTo>
                  <a:close/>
                  <a:moveTo>
                    <a:pt x="334046" y="41447"/>
                  </a:moveTo>
                  <a:cubicBezTo>
                    <a:pt x="365478" y="43352"/>
                    <a:pt x="384528" y="62402"/>
                    <a:pt x="382623" y="98597"/>
                  </a:cubicBezTo>
                  <a:cubicBezTo>
                    <a:pt x="380718" y="133840"/>
                    <a:pt x="361668" y="158605"/>
                    <a:pt x="323568" y="157652"/>
                  </a:cubicBezTo>
                  <a:cubicBezTo>
                    <a:pt x="282611" y="157652"/>
                    <a:pt x="270228" y="128125"/>
                    <a:pt x="270228" y="93835"/>
                  </a:cubicBezTo>
                  <a:cubicBezTo>
                    <a:pt x="270228" y="57640"/>
                    <a:pt x="294041" y="42400"/>
                    <a:pt x="334046" y="41447"/>
                  </a:cubicBezTo>
                  <a:close/>
                  <a:moveTo>
                    <a:pt x="94968" y="392920"/>
                  </a:moveTo>
                  <a:cubicBezTo>
                    <a:pt x="118781" y="279572"/>
                    <a:pt x="213078" y="200515"/>
                    <a:pt x="328331" y="200515"/>
                  </a:cubicBezTo>
                  <a:cubicBezTo>
                    <a:pt x="439773" y="200515"/>
                    <a:pt x="531213" y="276715"/>
                    <a:pt x="555978" y="386253"/>
                  </a:cubicBezTo>
                  <a:cubicBezTo>
                    <a:pt x="562646" y="414828"/>
                    <a:pt x="559788" y="425305"/>
                    <a:pt x="526451" y="424353"/>
                  </a:cubicBezTo>
                  <a:cubicBezTo>
                    <a:pt x="459776" y="421495"/>
                    <a:pt x="393101" y="423400"/>
                    <a:pt x="327378" y="423400"/>
                  </a:cubicBezTo>
                  <a:cubicBezTo>
                    <a:pt x="259751" y="423400"/>
                    <a:pt x="191171" y="422447"/>
                    <a:pt x="123543" y="423400"/>
                  </a:cubicBezTo>
                  <a:cubicBezTo>
                    <a:pt x="99731" y="424353"/>
                    <a:pt x="89253" y="422447"/>
                    <a:pt x="94968" y="392920"/>
                  </a:cubicBezTo>
                  <a:close/>
                  <a:moveTo>
                    <a:pt x="513116" y="608185"/>
                  </a:moveTo>
                  <a:cubicBezTo>
                    <a:pt x="453108" y="608185"/>
                    <a:pt x="159738" y="607233"/>
                    <a:pt x="83538" y="609138"/>
                  </a:cubicBezTo>
                  <a:cubicBezTo>
                    <a:pt x="57821" y="610090"/>
                    <a:pt x="52106" y="600565"/>
                    <a:pt x="51153" y="575800"/>
                  </a:cubicBezTo>
                  <a:cubicBezTo>
                    <a:pt x="48296" y="471025"/>
                    <a:pt x="47343" y="471025"/>
                    <a:pt x="150213" y="471025"/>
                  </a:cubicBezTo>
                  <a:cubicBezTo>
                    <a:pt x="286421" y="471025"/>
                    <a:pt x="422628" y="471978"/>
                    <a:pt x="559788" y="470072"/>
                  </a:cubicBezTo>
                  <a:cubicBezTo>
                    <a:pt x="591221" y="470072"/>
                    <a:pt x="603603" y="476740"/>
                    <a:pt x="604556" y="511030"/>
                  </a:cubicBezTo>
                  <a:cubicBezTo>
                    <a:pt x="605508" y="607233"/>
                    <a:pt x="607413" y="608185"/>
                    <a:pt x="513116" y="6081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CC521923-4322-4323-B9AD-BFEA2A46BA27}"/>
                </a:ext>
              </a:extLst>
            </p:cNvPr>
            <p:cNvSpPr/>
            <p:nvPr/>
          </p:nvSpPr>
          <p:spPr>
            <a:xfrm>
              <a:off x="723591" y="576967"/>
              <a:ext cx="44468" cy="106931"/>
            </a:xfrm>
            <a:custGeom>
              <a:avLst/>
              <a:gdLst>
                <a:gd name="connsiteX0" fmla="*/ 43286 w 44468"/>
                <a:gd name="connsiteY0" fmla="*/ 91485 h 106931"/>
                <a:gd name="connsiteX1" fmla="*/ 19473 w 44468"/>
                <a:gd name="connsiteY1" fmla="*/ 106725 h 106931"/>
                <a:gd name="connsiteX2" fmla="*/ 423 w 44468"/>
                <a:gd name="connsiteY2" fmla="*/ 90533 h 106931"/>
                <a:gd name="connsiteX3" fmla="*/ 423 w 44468"/>
                <a:gd name="connsiteY3" fmla="*/ 29573 h 106931"/>
                <a:gd name="connsiteX4" fmla="*/ 20426 w 44468"/>
                <a:gd name="connsiteY4" fmla="*/ 45 h 106931"/>
                <a:gd name="connsiteX5" fmla="*/ 44238 w 44468"/>
                <a:gd name="connsiteY5" fmla="*/ 30525 h 106931"/>
                <a:gd name="connsiteX6" fmla="*/ 43286 w 44468"/>
                <a:gd name="connsiteY6" fmla="*/ 91485 h 106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468" h="106931">
                  <a:moveTo>
                    <a:pt x="43286" y="91485"/>
                  </a:moveTo>
                  <a:cubicBezTo>
                    <a:pt x="42333" y="105773"/>
                    <a:pt x="30903" y="107678"/>
                    <a:pt x="19473" y="106725"/>
                  </a:cubicBezTo>
                  <a:cubicBezTo>
                    <a:pt x="8043" y="106725"/>
                    <a:pt x="1376" y="101963"/>
                    <a:pt x="423" y="90533"/>
                  </a:cubicBezTo>
                  <a:cubicBezTo>
                    <a:pt x="-529" y="70530"/>
                    <a:pt x="423" y="49575"/>
                    <a:pt x="423" y="29573"/>
                  </a:cubicBezTo>
                  <a:cubicBezTo>
                    <a:pt x="423" y="15285"/>
                    <a:pt x="-1482" y="998"/>
                    <a:pt x="20426" y="45"/>
                  </a:cubicBezTo>
                  <a:cubicBezTo>
                    <a:pt x="44238" y="-907"/>
                    <a:pt x="45191" y="13380"/>
                    <a:pt x="44238" y="30525"/>
                  </a:cubicBezTo>
                  <a:cubicBezTo>
                    <a:pt x="44238" y="38145"/>
                    <a:pt x="44238" y="79103"/>
                    <a:pt x="43286" y="914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CAAF7F1-1638-4290-AAC0-0EE17CF398EC}"/>
                </a:ext>
              </a:extLst>
            </p:cNvPr>
            <p:cNvSpPr/>
            <p:nvPr/>
          </p:nvSpPr>
          <p:spPr>
            <a:xfrm>
              <a:off x="325458" y="576859"/>
              <a:ext cx="41792" cy="106905"/>
            </a:xfrm>
            <a:custGeom>
              <a:avLst/>
              <a:gdLst>
                <a:gd name="connsiteX0" fmla="*/ 41369 w 41792"/>
                <a:gd name="connsiteY0" fmla="*/ 86831 h 106905"/>
                <a:gd name="connsiteX1" fmla="*/ 21367 w 41792"/>
                <a:gd name="connsiteY1" fmla="*/ 106833 h 106905"/>
                <a:gd name="connsiteX2" fmla="*/ 1364 w 41792"/>
                <a:gd name="connsiteY2" fmla="*/ 86831 h 106905"/>
                <a:gd name="connsiteX3" fmla="*/ 412 w 41792"/>
                <a:gd name="connsiteY3" fmla="*/ 30633 h 106905"/>
                <a:gd name="connsiteX4" fmla="*/ 18509 w 41792"/>
                <a:gd name="connsiteY4" fmla="*/ 153 h 106905"/>
                <a:gd name="connsiteX5" fmla="*/ 41369 w 41792"/>
                <a:gd name="connsiteY5" fmla="*/ 30633 h 106905"/>
                <a:gd name="connsiteX6" fmla="*/ 41369 w 41792"/>
                <a:gd name="connsiteY6" fmla="*/ 86831 h 106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792" h="106905">
                  <a:moveTo>
                    <a:pt x="41369" y="86831"/>
                  </a:moveTo>
                  <a:cubicBezTo>
                    <a:pt x="40417" y="99213"/>
                    <a:pt x="36607" y="107786"/>
                    <a:pt x="21367" y="106833"/>
                  </a:cubicBezTo>
                  <a:cubicBezTo>
                    <a:pt x="7079" y="106833"/>
                    <a:pt x="1364" y="99213"/>
                    <a:pt x="1364" y="86831"/>
                  </a:cubicBezTo>
                  <a:cubicBezTo>
                    <a:pt x="1364" y="67781"/>
                    <a:pt x="412" y="48731"/>
                    <a:pt x="412" y="30633"/>
                  </a:cubicBezTo>
                  <a:cubicBezTo>
                    <a:pt x="412" y="17298"/>
                    <a:pt x="-4351" y="2058"/>
                    <a:pt x="18509" y="153"/>
                  </a:cubicBezTo>
                  <a:cubicBezTo>
                    <a:pt x="43274" y="-1752"/>
                    <a:pt x="41369" y="14441"/>
                    <a:pt x="41369" y="30633"/>
                  </a:cubicBezTo>
                  <a:cubicBezTo>
                    <a:pt x="42322" y="38253"/>
                    <a:pt x="41369" y="76353"/>
                    <a:pt x="41369" y="868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6C0AAF4-BC22-47B0-8EEC-582D0DDF98DC}"/>
                </a:ext>
              </a:extLst>
            </p:cNvPr>
            <p:cNvSpPr/>
            <p:nvPr/>
          </p:nvSpPr>
          <p:spPr>
            <a:xfrm>
              <a:off x="425470" y="576859"/>
              <a:ext cx="41403" cy="106905"/>
            </a:xfrm>
            <a:custGeom>
              <a:avLst/>
              <a:gdLst>
                <a:gd name="connsiteX0" fmla="*/ 41369 w 41403"/>
                <a:gd name="connsiteY0" fmla="*/ 86831 h 106905"/>
                <a:gd name="connsiteX1" fmla="*/ 21367 w 41403"/>
                <a:gd name="connsiteY1" fmla="*/ 106833 h 106905"/>
                <a:gd name="connsiteX2" fmla="*/ 1364 w 41403"/>
                <a:gd name="connsiteY2" fmla="*/ 86831 h 106905"/>
                <a:gd name="connsiteX3" fmla="*/ 412 w 41403"/>
                <a:gd name="connsiteY3" fmla="*/ 30633 h 106905"/>
                <a:gd name="connsiteX4" fmla="*/ 18509 w 41403"/>
                <a:gd name="connsiteY4" fmla="*/ 153 h 106905"/>
                <a:gd name="connsiteX5" fmla="*/ 41369 w 41403"/>
                <a:gd name="connsiteY5" fmla="*/ 30633 h 106905"/>
                <a:gd name="connsiteX6" fmla="*/ 41369 w 41403"/>
                <a:gd name="connsiteY6" fmla="*/ 86831 h 106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403" h="106905">
                  <a:moveTo>
                    <a:pt x="41369" y="86831"/>
                  </a:moveTo>
                  <a:cubicBezTo>
                    <a:pt x="40417" y="99213"/>
                    <a:pt x="36607" y="107786"/>
                    <a:pt x="21367" y="106833"/>
                  </a:cubicBezTo>
                  <a:cubicBezTo>
                    <a:pt x="7079" y="106833"/>
                    <a:pt x="1364" y="99213"/>
                    <a:pt x="1364" y="86831"/>
                  </a:cubicBezTo>
                  <a:cubicBezTo>
                    <a:pt x="1364" y="67781"/>
                    <a:pt x="412" y="48731"/>
                    <a:pt x="412" y="30633"/>
                  </a:cubicBezTo>
                  <a:cubicBezTo>
                    <a:pt x="412" y="17298"/>
                    <a:pt x="-4351" y="2058"/>
                    <a:pt x="18509" y="153"/>
                  </a:cubicBezTo>
                  <a:cubicBezTo>
                    <a:pt x="43274" y="-1752"/>
                    <a:pt x="41369" y="14441"/>
                    <a:pt x="41369" y="30633"/>
                  </a:cubicBezTo>
                  <a:cubicBezTo>
                    <a:pt x="41369" y="38253"/>
                    <a:pt x="41369" y="76353"/>
                    <a:pt x="41369" y="868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A7B00EC-4D97-4640-A4AC-D195FB8079F6}"/>
                </a:ext>
              </a:extLst>
            </p:cNvPr>
            <p:cNvSpPr/>
            <p:nvPr/>
          </p:nvSpPr>
          <p:spPr>
            <a:xfrm>
              <a:off x="524530" y="576859"/>
              <a:ext cx="42083" cy="106905"/>
            </a:xfrm>
            <a:custGeom>
              <a:avLst/>
              <a:gdLst>
                <a:gd name="connsiteX0" fmla="*/ 41369 w 42083"/>
                <a:gd name="connsiteY0" fmla="*/ 86831 h 106905"/>
                <a:gd name="connsiteX1" fmla="*/ 21367 w 42083"/>
                <a:gd name="connsiteY1" fmla="*/ 106833 h 106905"/>
                <a:gd name="connsiteX2" fmla="*/ 1364 w 42083"/>
                <a:gd name="connsiteY2" fmla="*/ 86831 h 106905"/>
                <a:gd name="connsiteX3" fmla="*/ 412 w 42083"/>
                <a:gd name="connsiteY3" fmla="*/ 30633 h 106905"/>
                <a:gd name="connsiteX4" fmla="*/ 18509 w 42083"/>
                <a:gd name="connsiteY4" fmla="*/ 153 h 106905"/>
                <a:gd name="connsiteX5" fmla="*/ 41369 w 42083"/>
                <a:gd name="connsiteY5" fmla="*/ 30633 h 106905"/>
                <a:gd name="connsiteX6" fmla="*/ 41369 w 42083"/>
                <a:gd name="connsiteY6" fmla="*/ 86831 h 106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083" h="106905">
                  <a:moveTo>
                    <a:pt x="41369" y="86831"/>
                  </a:moveTo>
                  <a:cubicBezTo>
                    <a:pt x="40417" y="99213"/>
                    <a:pt x="36607" y="107786"/>
                    <a:pt x="21367" y="106833"/>
                  </a:cubicBezTo>
                  <a:cubicBezTo>
                    <a:pt x="7079" y="106833"/>
                    <a:pt x="1364" y="99213"/>
                    <a:pt x="1364" y="86831"/>
                  </a:cubicBezTo>
                  <a:cubicBezTo>
                    <a:pt x="1364" y="67781"/>
                    <a:pt x="412" y="48731"/>
                    <a:pt x="412" y="30633"/>
                  </a:cubicBezTo>
                  <a:cubicBezTo>
                    <a:pt x="412" y="17298"/>
                    <a:pt x="-4351" y="2058"/>
                    <a:pt x="18509" y="153"/>
                  </a:cubicBezTo>
                  <a:cubicBezTo>
                    <a:pt x="43275" y="-1752"/>
                    <a:pt x="41369" y="14441"/>
                    <a:pt x="41369" y="30633"/>
                  </a:cubicBezTo>
                  <a:cubicBezTo>
                    <a:pt x="42322" y="38253"/>
                    <a:pt x="42322" y="76353"/>
                    <a:pt x="41369" y="868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2DE9FB12-89B3-423A-847B-1C5D491AE9E8}"/>
                </a:ext>
              </a:extLst>
            </p:cNvPr>
            <p:cNvSpPr/>
            <p:nvPr/>
          </p:nvSpPr>
          <p:spPr>
            <a:xfrm>
              <a:off x="624543" y="576859"/>
              <a:ext cx="42083" cy="106905"/>
            </a:xfrm>
            <a:custGeom>
              <a:avLst/>
              <a:gdLst>
                <a:gd name="connsiteX0" fmla="*/ 41369 w 42083"/>
                <a:gd name="connsiteY0" fmla="*/ 86831 h 106905"/>
                <a:gd name="connsiteX1" fmla="*/ 21367 w 42083"/>
                <a:gd name="connsiteY1" fmla="*/ 106833 h 106905"/>
                <a:gd name="connsiteX2" fmla="*/ 1364 w 42083"/>
                <a:gd name="connsiteY2" fmla="*/ 86831 h 106905"/>
                <a:gd name="connsiteX3" fmla="*/ 412 w 42083"/>
                <a:gd name="connsiteY3" fmla="*/ 30633 h 106905"/>
                <a:gd name="connsiteX4" fmla="*/ 18509 w 42083"/>
                <a:gd name="connsiteY4" fmla="*/ 153 h 106905"/>
                <a:gd name="connsiteX5" fmla="*/ 41369 w 42083"/>
                <a:gd name="connsiteY5" fmla="*/ 30633 h 106905"/>
                <a:gd name="connsiteX6" fmla="*/ 41369 w 42083"/>
                <a:gd name="connsiteY6" fmla="*/ 86831 h 106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083" h="106905">
                  <a:moveTo>
                    <a:pt x="41369" y="86831"/>
                  </a:moveTo>
                  <a:cubicBezTo>
                    <a:pt x="40417" y="99213"/>
                    <a:pt x="36607" y="107786"/>
                    <a:pt x="21367" y="106833"/>
                  </a:cubicBezTo>
                  <a:cubicBezTo>
                    <a:pt x="7079" y="106833"/>
                    <a:pt x="1364" y="99213"/>
                    <a:pt x="1364" y="86831"/>
                  </a:cubicBezTo>
                  <a:cubicBezTo>
                    <a:pt x="1364" y="67781"/>
                    <a:pt x="412" y="48731"/>
                    <a:pt x="412" y="30633"/>
                  </a:cubicBezTo>
                  <a:cubicBezTo>
                    <a:pt x="412" y="17298"/>
                    <a:pt x="-4351" y="2058"/>
                    <a:pt x="18509" y="153"/>
                  </a:cubicBezTo>
                  <a:cubicBezTo>
                    <a:pt x="43274" y="-1752"/>
                    <a:pt x="41369" y="14441"/>
                    <a:pt x="41369" y="30633"/>
                  </a:cubicBezTo>
                  <a:cubicBezTo>
                    <a:pt x="42322" y="38253"/>
                    <a:pt x="42322" y="76353"/>
                    <a:pt x="41369" y="868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6" name="Graphic 2">
            <a:extLst>
              <a:ext uri="{FF2B5EF4-FFF2-40B4-BE49-F238E27FC236}">
                <a16:creationId xmlns:a16="http://schemas.microsoft.com/office/drawing/2014/main" id="{D36A12DD-0C31-4219-B58A-416CF0AAE049}"/>
              </a:ext>
            </a:extLst>
          </p:cNvPr>
          <p:cNvSpPr/>
          <p:nvPr/>
        </p:nvSpPr>
        <p:spPr>
          <a:xfrm>
            <a:off x="3136959" y="2238202"/>
            <a:ext cx="446207" cy="444804"/>
          </a:xfrm>
          <a:custGeom>
            <a:avLst/>
            <a:gdLst>
              <a:gd name="connsiteX0" fmla="*/ 840248 w 852049"/>
              <a:gd name="connsiteY0" fmla="*/ 359110 h 849369"/>
              <a:gd name="connsiteX1" fmla="*/ 827866 w 852049"/>
              <a:gd name="connsiteY1" fmla="*/ 301007 h 849369"/>
              <a:gd name="connsiteX2" fmla="*/ 789766 w 852049"/>
              <a:gd name="connsiteY2" fmla="*/ 213377 h 849369"/>
              <a:gd name="connsiteX3" fmla="*/ 715471 w 852049"/>
              <a:gd name="connsiteY3" fmla="*/ 132415 h 849369"/>
              <a:gd name="connsiteX4" fmla="*/ 715471 w 852049"/>
              <a:gd name="connsiteY4" fmla="*/ 127652 h 849369"/>
              <a:gd name="connsiteX5" fmla="*/ 687848 w 852049"/>
              <a:gd name="connsiteY5" fmla="*/ 100030 h 849369"/>
              <a:gd name="connsiteX6" fmla="*/ 633556 w 852049"/>
              <a:gd name="connsiteY6" fmla="*/ 50500 h 849369"/>
              <a:gd name="connsiteX7" fmla="*/ 544021 w 852049"/>
              <a:gd name="connsiteY7" fmla="*/ 17162 h 849369"/>
              <a:gd name="connsiteX8" fmla="*/ 493538 w 852049"/>
              <a:gd name="connsiteY8" fmla="*/ 19067 h 849369"/>
              <a:gd name="connsiteX9" fmla="*/ 388763 w 852049"/>
              <a:gd name="connsiteY9" fmla="*/ 11447 h 849369"/>
              <a:gd name="connsiteX10" fmla="*/ 301133 w 852049"/>
              <a:gd name="connsiteY10" fmla="*/ 13352 h 849369"/>
              <a:gd name="connsiteX11" fmla="*/ 221123 w 852049"/>
              <a:gd name="connsiteY11" fmla="*/ 56215 h 849369"/>
              <a:gd name="connsiteX12" fmla="*/ 207788 w 852049"/>
              <a:gd name="connsiteY12" fmla="*/ 98125 h 849369"/>
              <a:gd name="connsiteX13" fmla="*/ 108728 w 852049"/>
              <a:gd name="connsiteY13" fmla="*/ 152417 h 849369"/>
              <a:gd name="connsiteX14" fmla="*/ 46816 w 852049"/>
              <a:gd name="connsiteY14" fmla="*/ 222902 h 849369"/>
              <a:gd name="connsiteX15" fmla="*/ 51578 w 852049"/>
              <a:gd name="connsiteY15" fmla="*/ 314342 h 849369"/>
              <a:gd name="connsiteX16" fmla="*/ 28718 w 852049"/>
              <a:gd name="connsiteY16" fmla="*/ 348632 h 849369"/>
              <a:gd name="connsiteX17" fmla="*/ 21098 w 852049"/>
              <a:gd name="connsiteY17" fmla="*/ 395305 h 849369"/>
              <a:gd name="connsiteX18" fmla="*/ 30623 w 852049"/>
              <a:gd name="connsiteY18" fmla="*/ 441977 h 849369"/>
              <a:gd name="connsiteX19" fmla="*/ 29671 w 852049"/>
              <a:gd name="connsiteY19" fmla="*/ 464837 h 849369"/>
              <a:gd name="connsiteX20" fmla="*/ 45863 w 852049"/>
              <a:gd name="connsiteY20" fmla="*/ 599140 h 849369"/>
              <a:gd name="connsiteX21" fmla="*/ 58246 w 852049"/>
              <a:gd name="connsiteY21" fmla="*/ 663910 h 849369"/>
              <a:gd name="connsiteX22" fmla="*/ 126826 w 852049"/>
              <a:gd name="connsiteY22" fmla="*/ 694390 h 849369"/>
              <a:gd name="connsiteX23" fmla="*/ 156353 w 852049"/>
              <a:gd name="connsiteY23" fmla="*/ 698200 h 849369"/>
              <a:gd name="connsiteX24" fmla="*/ 230648 w 852049"/>
              <a:gd name="connsiteY24" fmla="*/ 786782 h 849369"/>
              <a:gd name="connsiteX25" fmla="*/ 333518 w 852049"/>
              <a:gd name="connsiteY25" fmla="*/ 842027 h 849369"/>
              <a:gd name="connsiteX26" fmla="*/ 429721 w 852049"/>
              <a:gd name="connsiteY26" fmla="*/ 833455 h 849369"/>
              <a:gd name="connsiteX27" fmla="*/ 522113 w 852049"/>
              <a:gd name="connsiteY27" fmla="*/ 808690 h 849369"/>
              <a:gd name="connsiteX28" fmla="*/ 534496 w 852049"/>
              <a:gd name="connsiteY28" fmla="*/ 815357 h 849369"/>
              <a:gd name="connsiteX29" fmla="*/ 576406 w 852049"/>
              <a:gd name="connsiteY29" fmla="*/ 803927 h 849369"/>
              <a:gd name="connsiteX30" fmla="*/ 610696 w 852049"/>
              <a:gd name="connsiteY30" fmla="*/ 786782 h 849369"/>
              <a:gd name="connsiteX31" fmla="*/ 639271 w 852049"/>
              <a:gd name="connsiteY31" fmla="*/ 776305 h 849369"/>
              <a:gd name="connsiteX32" fmla="*/ 712613 w 852049"/>
              <a:gd name="connsiteY32" fmla="*/ 707725 h 849369"/>
              <a:gd name="connsiteX33" fmla="*/ 724043 w 852049"/>
              <a:gd name="connsiteY33" fmla="*/ 707725 h 849369"/>
              <a:gd name="connsiteX34" fmla="*/ 820246 w 852049"/>
              <a:gd name="connsiteY34" fmla="*/ 591520 h 849369"/>
              <a:gd name="connsiteX35" fmla="*/ 832628 w 852049"/>
              <a:gd name="connsiteY35" fmla="*/ 498175 h 849369"/>
              <a:gd name="connsiteX36" fmla="*/ 831676 w 852049"/>
              <a:gd name="connsiteY36" fmla="*/ 431500 h 849369"/>
              <a:gd name="connsiteX37" fmla="*/ 840248 w 852049"/>
              <a:gd name="connsiteY37" fmla="*/ 359110 h 849369"/>
              <a:gd name="connsiteX38" fmla="*/ 499253 w 852049"/>
              <a:gd name="connsiteY38" fmla="*/ 86695 h 849369"/>
              <a:gd name="connsiteX39" fmla="*/ 532591 w 852049"/>
              <a:gd name="connsiteY39" fmla="*/ 60025 h 849369"/>
              <a:gd name="connsiteX40" fmla="*/ 592598 w 852049"/>
              <a:gd name="connsiteY40" fmla="*/ 31450 h 849369"/>
              <a:gd name="connsiteX41" fmla="*/ 612601 w 852049"/>
              <a:gd name="connsiteY41" fmla="*/ 104792 h 849369"/>
              <a:gd name="connsiteX42" fmla="*/ 590693 w 852049"/>
              <a:gd name="connsiteY42" fmla="*/ 200995 h 849369"/>
              <a:gd name="connsiteX43" fmla="*/ 507826 w 852049"/>
              <a:gd name="connsiteY43" fmla="*/ 159085 h 849369"/>
              <a:gd name="connsiteX44" fmla="*/ 499253 w 852049"/>
              <a:gd name="connsiteY44" fmla="*/ 86695 h 849369"/>
              <a:gd name="connsiteX45" fmla="*/ 525923 w 852049"/>
              <a:gd name="connsiteY45" fmla="*/ 320057 h 849369"/>
              <a:gd name="connsiteX46" fmla="*/ 471631 w 852049"/>
              <a:gd name="connsiteY46" fmla="*/ 382922 h 849369"/>
              <a:gd name="connsiteX47" fmla="*/ 449723 w 852049"/>
              <a:gd name="connsiteY47" fmla="*/ 192422 h 849369"/>
              <a:gd name="connsiteX48" fmla="*/ 525923 w 852049"/>
              <a:gd name="connsiteY48" fmla="*/ 320057 h 849369"/>
              <a:gd name="connsiteX49" fmla="*/ 421148 w 852049"/>
              <a:gd name="connsiteY49" fmla="*/ 53357 h 849369"/>
              <a:gd name="connsiteX50" fmla="*/ 437341 w 852049"/>
              <a:gd name="connsiteY50" fmla="*/ 34307 h 849369"/>
              <a:gd name="connsiteX51" fmla="*/ 448771 w 852049"/>
              <a:gd name="connsiteY51" fmla="*/ 50500 h 849369"/>
              <a:gd name="connsiteX52" fmla="*/ 434483 w 852049"/>
              <a:gd name="connsiteY52" fmla="*/ 69550 h 849369"/>
              <a:gd name="connsiteX53" fmla="*/ 421148 w 852049"/>
              <a:gd name="connsiteY53" fmla="*/ 53357 h 849369"/>
              <a:gd name="connsiteX54" fmla="*/ 427816 w 852049"/>
              <a:gd name="connsiteY54" fmla="*/ 94315 h 849369"/>
              <a:gd name="connsiteX55" fmla="*/ 448771 w 852049"/>
              <a:gd name="connsiteY55" fmla="*/ 123842 h 849369"/>
              <a:gd name="connsiteX56" fmla="*/ 426863 w 852049"/>
              <a:gd name="connsiteY56" fmla="*/ 156227 h 849369"/>
              <a:gd name="connsiteX57" fmla="*/ 401146 w 852049"/>
              <a:gd name="connsiteY57" fmla="*/ 124795 h 849369"/>
              <a:gd name="connsiteX58" fmla="*/ 427816 w 852049"/>
              <a:gd name="connsiteY58" fmla="*/ 94315 h 849369"/>
              <a:gd name="connsiteX59" fmla="*/ 391621 w 852049"/>
              <a:gd name="connsiteY59" fmla="*/ 192422 h 849369"/>
              <a:gd name="connsiteX60" fmla="*/ 408766 w 852049"/>
              <a:gd name="connsiteY60" fmla="*/ 180040 h 849369"/>
              <a:gd name="connsiteX61" fmla="*/ 422101 w 852049"/>
              <a:gd name="connsiteY61" fmla="*/ 201947 h 849369"/>
              <a:gd name="connsiteX62" fmla="*/ 356378 w 852049"/>
              <a:gd name="connsiteY62" fmla="*/ 373397 h 849369"/>
              <a:gd name="connsiteX63" fmla="*/ 305896 w 852049"/>
              <a:gd name="connsiteY63" fmla="*/ 309580 h 849369"/>
              <a:gd name="connsiteX64" fmla="*/ 391621 w 852049"/>
              <a:gd name="connsiteY64" fmla="*/ 192422 h 849369"/>
              <a:gd name="connsiteX65" fmla="*/ 259223 w 852049"/>
              <a:gd name="connsiteY65" fmla="*/ 31450 h 849369"/>
              <a:gd name="connsiteX66" fmla="*/ 332566 w 852049"/>
              <a:gd name="connsiteY66" fmla="*/ 64787 h 849369"/>
              <a:gd name="connsiteX67" fmla="*/ 363998 w 852049"/>
              <a:gd name="connsiteY67" fmla="*/ 93362 h 849369"/>
              <a:gd name="connsiteX68" fmla="*/ 357331 w 852049"/>
              <a:gd name="connsiteY68" fmla="*/ 152417 h 849369"/>
              <a:gd name="connsiteX69" fmla="*/ 344948 w 852049"/>
              <a:gd name="connsiteY69" fmla="*/ 160037 h 849369"/>
              <a:gd name="connsiteX70" fmla="*/ 243983 w 852049"/>
              <a:gd name="connsiteY70" fmla="*/ 105745 h 849369"/>
              <a:gd name="connsiteX71" fmla="*/ 259223 w 852049"/>
              <a:gd name="connsiteY71" fmla="*/ 31450 h 849369"/>
              <a:gd name="connsiteX72" fmla="*/ 108728 w 852049"/>
              <a:gd name="connsiteY72" fmla="*/ 181945 h 849369"/>
              <a:gd name="connsiteX73" fmla="*/ 133493 w 852049"/>
              <a:gd name="connsiteY73" fmla="*/ 209567 h 849369"/>
              <a:gd name="connsiteX74" fmla="*/ 226838 w 852049"/>
              <a:gd name="connsiteY74" fmla="*/ 307675 h 849369"/>
              <a:gd name="connsiteX75" fmla="*/ 239221 w 852049"/>
              <a:gd name="connsiteY75" fmla="*/ 324820 h 849369"/>
              <a:gd name="connsiteX76" fmla="*/ 224933 w 852049"/>
              <a:gd name="connsiteY76" fmla="*/ 335297 h 849369"/>
              <a:gd name="connsiteX77" fmla="*/ 71581 w 852049"/>
              <a:gd name="connsiteY77" fmla="*/ 235285 h 849369"/>
              <a:gd name="connsiteX78" fmla="*/ 70628 w 852049"/>
              <a:gd name="connsiteY78" fmla="*/ 225760 h 849369"/>
              <a:gd name="connsiteX79" fmla="*/ 108728 w 852049"/>
              <a:gd name="connsiteY79" fmla="*/ 181945 h 849369"/>
              <a:gd name="connsiteX80" fmla="*/ 106823 w 852049"/>
              <a:gd name="connsiteY80" fmla="*/ 406735 h 849369"/>
              <a:gd name="connsiteX81" fmla="*/ 123016 w 852049"/>
              <a:gd name="connsiteY81" fmla="*/ 386732 h 849369"/>
              <a:gd name="connsiteX82" fmla="*/ 150638 w 852049"/>
              <a:gd name="connsiteY82" fmla="*/ 405782 h 849369"/>
              <a:gd name="connsiteX83" fmla="*/ 119206 w 852049"/>
              <a:gd name="connsiteY83" fmla="*/ 437215 h 849369"/>
              <a:gd name="connsiteX84" fmla="*/ 106823 w 852049"/>
              <a:gd name="connsiteY84" fmla="*/ 406735 h 849369"/>
              <a:gd name="connsiteX85" fmla="*/ 103966 w 852049"/>
              <a:gd name="connsiteY85" fmla="*/ 678197 h 849369"/>
              <a:gd name="connsiteX86" fmla="*/ 115396 w 852049"/>
              <a:gd name="connsiteY86" fmla="*/ 552467 h 849369"/>
              <a:gd name="connsiteX87" fmla="*/ 257318 w 852049"/>
              <a:gd name="connsiteY87" fmla="*/ 519130 h 849369"/>
              <a:gd name="connsiteX88" fmla="*/ 103966 w 852049"/>
              <a:gd name="connsiteY88" fmla="*/ 678197 h 849369"/>
              <a:gd name="connsiteX89" fmla="*/ 307801 w 852049"/>
              <a:gd name="connsiteY89" fmla="*/ 692485 h 849369"/>
              <a:gd name="connsiteX90" fmla="*/ 295418 w 852049"/>
              <a:gd name="connsiteY90" fmla="*/ 711535 h 849369"/>
              <a:gd name="connsiteX91" fmla="*/ 266843 w 852049"/>
              <a:gd name="connsiteY91" fmla="*/ 680102 h 849369"/>
              <a:gd name="connsiteX92" fmla="*/ 296371 w 852049"/>
              <a:gd name="connsiteY92" fmla="*/ 662005 h 849369"/>
              <a:gd name="connsiteX93" fmla="*/ 307801 w 852049"/>
              <a:gd name="connsiteY93" fmla="*/ 692485 h 849369"/>
              <a:gd name="connsiteX94" fmla="*/ 477346 w 852049"/>
              <a:gd name="connsiteY94" fmla="*/ 662005 h 849369"/>
              <a:gd name="connsiteX95" fmla="*/ 455438 w 852049"/>
              <a:gd name="connsiteY95" fmla="*/ 758207 h 849369"/>
              <a:gd name="connsiteX96" fmla="*/ 346853 w 852049"/>
              <a:gd name="connsiteY96" fmla="*/ 819167 h 849369"/>
              <a:gd name="connsiteX97" fmla="*/ 433531 w 852049"/>
              <a:gd name="connsiteY97" fmla="*/ 646765 h 849369"/>
              <a:gd name="connsiteX98" fmla="*/ 464963 w 852049"/>
              <a:gd name="connsiteY98" fmla="*/ 631525 h 849369"/>
              <a:gd name="connsiteX99" fmla="*/ 477346 w 852049"/>
              <a:gd name="connsiteY99" fmla="*/ 662005 h 849369"/>
              <a:gd name="connsiteX100" fmla="*/ 593551 w 852049"/>
              <a:gd name="connsiteY100" fmla="*/ 712487 h 849369"/>
              <a:gd name="connsiteX101" fmla="*/ 571643 w 852049"/>
              <a:gd name="connsiteY101" fmla="*/ 699152 h 849369"/>
              <a:gd name="connsiteX102" fmla="*/ 590693 w 852049"/>
              <a:gd name="connsiteY102" fmla="*/ 671530 h 849369"/>
              <a:gd name="connsiteX103" fmla="*/ 623078 w 852049"/>
              <a:gd name="connsiteY103" fmla="*/ 699152 h 849369"/>
              <a:gd name="connsiteX104" fmla="*/ 593551 w 852049"/>
              <a:gd name="connsiteY104" fmla="*/ 712487 h 849369"/>
              <a:gd name="connsiteX105" fmla="*/ 640223 w 852049"/>
              <a:gd name="connsiteY105" fmla="*/ 408640 h 849369"/>
              <a:gd name="connsiteX106" fmla="*/ 616411 w 852049"/>
              <a:gd name="connsiteY106" fmla="*/ 496270 h 849369"/>
              <a:gd name="connsiteX107" fmla="*/ 553546 w 852049"/>
              <a:gd name="connsiteY107" fmla="*/ 580090 h 849369"/>
              <a:gd name="connsiteX108" fmla="*/ 370666 w 852049"/>
              <a:gd name="connsiteY108" fmla="*/ 616285 h 849369"/>
              <a:gd name="connsiteX109" fmla="*/ 284941 w 852049"/>
              <a:gd name="connsiteY109" fmla="*/ 530560 h 849369"/>
              <a:gd name="connsiteX110" fmla="*/ 228743 w 852049"/>
              <a:gd name="connsiteY110" fmla="*/ 441977 h 849369"/>
              <a:gd name="connsiteX111" fmla="*/ 232553 w 852049"/>
              <a:gd name="connsiteY111" fmla="*/ 399115 h 849369"/>
              <a:gd name="connsiteX112" fmla="*/ 245888 w 852049"/>
              <a:gd name="connsiteY112" fmla="*/ 364825 h 849369"/>
              <a:gd name="connsiteX113" fmla="*/ 288751 w 852049"/>
              <a:gd name="connsiteY113" fmla="*/ 332440 h 849369"/>
              <a:gd name="connsiteX114" fmla="*/ 327803 w 852049"/>
              <a:gd name="connsiteY114" fmla="*/ 379112 h 849369"/>
              <a:gd name="connsiteX115" fmla="*/ 328756 w 852049"/>
              <a:gd name="connsiteY115" fmla="*/ 453407 h 849369"/>
              <a:gd name="connsiteX116" fmla="*/ 415433 w 852049"/>
              <a:gd name="connsiteY116" fmla="*/ 332440 h 849369"/>
              <a:gd name="connsiteX117" fmla="*/ 489728 w 852049"/>
              <a:gd name="connsiteY117" fmla="*/ 455312 h 849369"/>
              <a:gd name="connsiteX118" fmla="*/ 502111 w 852049"/>
              <a:gd name="connsiteY118" fmla="*/ 419117 h 849369"/>
              <a:gd name="connsiteX119" fmla="*/ 554498 w 852049"/>
              <a:gd name="connsiteY119" fmla="*/ 341012 h 849369"/>
              <a:gd name="connsiteX120" fmla="*/ 560213 w 852049"/>
              <a:gd name="connsiteY120" fmla="*/ 308627 h 849369"/>
              <a:gd name="connsiteX121" fmla="*/ 504968 w 852049"/>
              <a:gd name="connsiteY121" fmla="*/ 248620 h 849369"/>
              <a:gd name="connsiteX122" fmla="*/ 553546 w 852049"/>
              <a:gd name="connsiteY122" fmla="*/ 264812 h 849369"/>
              <a:gd name="connsiteX123" fmla="*/ 559261 w 852049"/>
              <a:gd name="connsiteY123" fmla="*/ 271480 h 849369"/>
              <a:gd name="connsiteX124" fmla="*/ 632603 w 852049"/>
              <a:gd name="connsiteY124" fmla="*/ 350537 h 849369"/>
              <a:gd name="connsiteX125" fmla="*/ 640223 w 852049"/>
              <a:gd name="connsiteY125" fmla="*/ 408640 h 849369"/>
              <a:gd name="connsiteX126" fmla="*/ 743093 w 852049"/>
              <a:gd name="connsiteY126" fmla="*/ 693437 h 849369"/>
              <a:gd name="connsiteX127" fmla="*/ 653558 w 852049"/>
              <a:gd name="connsiteY127" fmla="*/ 499127 h 849369"/>
              <a:gd name="connsiteX128" fmla="*/ 650701 w 852049"/>
              <a:gd name="connsiteY128" fmla="*/ 478172 h 849369"/>
              <a:gd name="connsiteX129" fmla="*/ 671656 w 852049"/>
              <a:gd name="connsiteY129" fmla="*/ 479125 h 849369"/>
              <a:gd name="connsiteX130" fmla="*/ 790718 w 852049"/>
              <a:gd name="connsiteY130" fmla="*/ 596282 h 849369"/>
              <a:gd name="connsiteX131" fmla="*/ 743093 w 852049"/>
              <a:gd name="connsiteY131" fmla="*/ 693437 h 849369"/>
              <a:gd name="connsiteX132" fmla="*/ 722138 w 852049"/>
              <a:gd name="connsiteY132" fmla="*/ 403877 h 849369"/>
              <a:gd name="connsiteX133" fmla="*/ 743093 w 852049"/>
              <a:gd name="connsiteY133" fmla="*/ 386732 h 849369"/>
              <a:gd name="connsiteX134" fmla="*/ 768811 w 852049"/>
              <a:gd name="connsiteY134" fmla="*/ 401020 h 849369"/>
              <a:gd name="connsiteX135" fmla="*/ 739283 w 852049"/>
              <a:gd name="connsiteY135" fmla="*/ 426737 h 849369"/>
              <a:gd name="connsiteX136" fmla="*/ 722138 w 852049"/>
              <a:gd name="connsiteY136" fmla="*/ 403877 h 849369"/>
              <a:gd name="connsiteX137" fmla="*/ 789766 w 852049"/>
              <a:gd name="connsiteY137" fmla="*/ 330535 h 849369"/>
              <a:gd name="connsiteX138" fmla="*/ 595456 w 852049"/>
              <a:gd name="connsiteY138" fmla="*/ 249572 h 849369"/>
              <a:gd name="connsiteX139" fmla="*/ 802148 w 852049"/>
              <a:gd name="connsiteY139" fmla="*/ 259097 h 849369"/>
              <a:gd name="connsiteX140" fmla="*/ 789766 w 852049"/>
              <a:gd name="connsiteY140" fmla="*/ 330535 h 849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852049" h="849369">
                <a:moveTo>
                  <a:pt x="840248" y="359110"/>
                </a:moveTo>
                <a:cubicBezTo>
                  <a:pt x="815483" y="341012"/>
                  <a:pt x="819293" y="321962"/>
                  <a:pt x="827866" y="301007"/>
                </a:cubicBezTo>
                <a:cubicBezTo>
                  <a:pt x="844058" y="258145"/>
                  <a:pt x="827866" y="230522"/>
                  <a:pt x="789766" y="213377"/>
                </a:cubicBezTo>
                <a:cubicBezTo>
                  <a:pt x="753571" y="196232"/>
                  <a:pt x="765953" y="135272"/>
                  <a:pt x="715471" y="132415"/>
                </a:cubicBezTo>
                <a:cubicBezTo>
                  <a:pt x="715471" y="132415"/>
                  <a:pt x="715471" y="129557"/>
                  <a:pt x="715471" y="127652"/>
                </a:cubicBezTo>
                <a:cubicBezTo>
                  <a:pt x="720233" y="103840"/>
                  <a:pt x="704041" y="100030"/>
                  <a:pt x="687848" y="100030"/>
                </a:cubicBezTo>
                <a:cubicBezTo>
                  <a:pt x="653558" y="100030"/>
                  <a:pt x="643081" y="78122"/>
                  <a:pt x="633556" y="50500"/>
                </a:cubicBezTo>
                <a:cubicBezTo>
                  <a:pt x="616411" y="-3793"/>
                  <a:pt x="594503" y="-13318"/>
                  <a:pt x="544021" y="17162"/>
                </a:cubicBezTo>
                <a:cubicBezTo>
                  <a:pt x="524971" y="28592"/>
                  <a:pt x="512588" y="26687"/>
                  <a:pt x="493538" y="19067"/>
                </a:cubicBezTo>
                <a:cubicBezTo>
                  <a:pt x="459248" y="6685"/>
                  <a:pt x="414481" y="-9508"/>
                  <a:pt x="388763" y="11447"/>
                </a:cubicBezTo>
                <a:cubicBezTo>
                  <a:pt x="352568" y="42880"/>
                  <a:pt x="330661" y="28592"/>
                  <a:pt x="301133" y="13352"/>
                </a:cubicBezTo>
                <a:cubicBezTo>
                  <a:pt x="251603" y="-13318"/>
                  <a:pt x="227791" y="970"/>
                  <a:pt x="221123" y="56215"/>
                </a:cubicBezTo>
                <a:cubicBezTo>
                  <a:pt x="219218" y="70502"/>
                  <a:pt x="227791" y="89552"/>
                  <a:pt x="207788" y="98125"/>
                </a:cubicBezTo>
                <a:cubicBezTo>
                  <a:pt x="173498" y="113365"/>
                  <a:pt x="151591" y="146702"/>
                  <a:pt x="108728" y="152417"/>
                </a:cubicBezTo>
                <a:cubicBezTo>
                  <a:pt x="75391" y="157180"/>
                  <a:pt x="44911" y="193375"/>
                  <a:pt x="46816" y="222902"/>
                </a:cubicBezTo>
                <a:cubicBezTo>
                  <a:pt x="48721" y="253382"/>
                  <a:pt x="47768" y="284815"/>
                  <a:pt x="51578" y="314342"/>
                </a:cubicBezTo>
                <a:cubicBezTo>
                  <a:pt x="54436" y="340060"/>
                  <a:pt x="46816" y="341965"/>
                  <a:pt x="28718" y="348632"/>
                </a:cubicBezTo>
                <a:cubicBezTo>
                  <a:pt x="-809" y="358157"/>
                  <a:pt x="-14144" y="375302"/>
                  <a:pt x="21098" y="395305"/>
                </a:cubicBezTo>
                <a:cubicBezTo>
                  <a:pt x="43006" y="407687"/>
                  <a:pt x="51578" y="420070"/>
                  <a:pt x="30623" y="441977"/>
                </a:cubicBezTo>
                <a:cubicBezTo>
                  <a:pt x="26813" y="446740"/>
                  <a:pt x="25861" y="460075"/>
                  <a:pt x="29671" y="464837"/>
                </a:cubicBezTo>
                <a:cubicBezTo>
                  <a:pt x="61103" y="507700"/>
                  <a:pt x="27766" y="556277"/>
                  <a:pt x="45863" y="599140"/>
                </a:cubicBezTo>
                <a:cubicBezTo>
                  <a:pt x="44911" y="622000"/>
                  <a:pt x="47768" y="643907"/>
                  <a:pt x="58246" y="663910"/>
                </a:cubicBezTo>
                <a:cubicBezTo>
                  <a:pt x="73486" y="691532"/>
                  <a:pt x="83963" y="727727"/>
                  <a:pt x="126826" y="694390"/>
                </a:cubicBezTo>
                <a:cubicBezTo>
                  <a:pt x="135398" y="687722"/>
                  <a:pt x="155401" y="688675"/>
                  <a:pt x="156353" y="698200"/>
                </a:cubicBezTo>
                <a:cubicBezTo>
                  <a:pt x="160163" y="746777"/>
                  <a:pt x="234458" y="734395"/>
                  <a:pt x="230648" y="786782"/>
                </a:cubicBezTo>
                <a:cubicBezTo>
                  <a:pt x="280178" y="778210"/>
                  <a:pt x="299228" y="822977"/>
                  <a:pt x="333518" y="842027"/>
                </a:cubicBezTo>
                <a:cubicBezTo>
                  <a:pt x="358283" y="856315"/>
                  <a:pt x="398288" y="847742"/>
                  <a:pt x="429721" y="833455"/>
                </a:cubicBezTo>
                <a:cubicBezTo>
                  <a:pt x="459248" y="819167"/>
                  <a:pt x="500206" y="849647"/>
                  <a:pt x="522113" y="808690"/>
                </a:cubicBezTo>
                <a:cubicBezTo>
                  <a:pt x="525923" y="810595"/>
                  <a:pt x="530686" y="812500"/>
                  <a:pt x="534496" y="815357"/>
                </a:cubicBezTo>
                <a:cubicBezTo>
                  <a:pt x="555451" y="836312"/>
                  <a:pt x="566881" y="823930"/>
                  <a:pt x="576406" y="803927"/>
                </a:cubicBezTo>
                <a:cubicBezTo>
                  <a:pt x="583073" y="789640"/>
                  <a:pt x="593551" y="781067"/>
                  <a:pt x="610696" y="786782"/>
                </a:cubicBezTo>
                <a:cubicBezTo>
                  <a:pt x="622126" y="790592"/>
                  <a:pt x="635461" y="788687"/>
                  <a:pt x="639271" y="776305"/>
                </a:cubicBezTo>
                <a:cubicBezTo>
                  <a:pt x="649748" y="738205"/>
                  <a:pt x="711661" y="755350"/>
                  <a:pt x="712613" y="707725"/>
                </a:cubicBezTo>
                <a:cubicBezTo>
                  <a:pt x="712613" y="707725"/>
                  <a:pt x="720233" y="706772"/>
                  <a:pt x="724043" y="707725"/>
                </a:cubicBezTo>
                <a:cubicBezTo>
                  <a:pt x="781193" y="716297"/>
                  <a:pt x="839296" y="645812"/>
                  <a:pt x="820246" y="591520"/>
                </a:cubicBezTo>
                <a:cubicBezTo>
                  <a:pt x="808816" y="558182"/>
                  <a:pt x="816436" y="509605"/>
                  <a:pt x="832628" y="498175"/>
                </a:cubicBezTo>
                <a:cubicBezTo>
                  <a:pt x="872633" y="468647"/>
                  <a:pt x="836438" y="451502"/>
                  <a:pt x="831676" y="431500"/>
                </a:cubicBezTo>
                <a:cubicBezTo>
                  <a:pt x="825008" y="403877"/>
                  <a:pt x="873586" y="383875"/>
                  <a:pt x="840248" y="359110"/>
                </a:cubicBezTo>
                <a:close/>
                <a:moveTo>
                  <a:pt x="499253" y="86695"/>
                </a:moveTo>
                <a:cubicBezTo>
                  <a:pt x="509731" y="77170"/>
                  <a:pt x="520208" y="67645"/>
                  <a:pt x="532591" y="60025"/>
                </a:cubicBezTo>
                <a:cubicBezTo>
                  <a:pt x="551641" y="46690"/>
                  <a:pt x="571643" y="21925"/>
                  <a:pt x="592598" y="31450"/>
                </a:cubicBezTo>
                <a:cubicBezTo>
                  <a:pt x="617363" y="42880"/>
                  <a:pt x="610696" y="75265"/>
                  <a:pt x="612601" y="104792"/>
                </a:cubicBezTo>
                <a:cubicBezTo>
                  <a:pt x="607838" y="135272"/>
                  <a:pt x="616411" y="184802"/>
                  <a:pt x="590693" y="200995"/>
                </a:cubicBezTo>
                <a:cubicBezTo>
                  <a:pt x="566881" y="216235"/>
                  <a:pt x="535448" y="175277"/>
                  <a:pt x="507826" y="159085"/>
                </a:cubicBezTo>
                <a:cubicBezTo>
                  <a:pt x="462106" y="132415"/>
                  <a:pt x="461153" y="120985"/>
                  <a:pt x="499253" y="86695"/>
                </a:cubicBezTo>
                <a:close/>
                <a:moveTo>
                  <a:pt x="525923" y="320057"/>
                </a:moveTo>
                <a:cubicBezTo>
                  <a:pt x="480203" y="329582"/>
                  <a:pt x="480203" y="329582"/>
                  <a:pt x="471631" y="382922"/>
                </a:cubicBezTo>
                <a:cubicBezTo>
                  <a:pt x="433531" y="319105"/>
                  <a:pt x="435436" y="261002"/>
                  <a:pt x="449723" y="192422"/>
                </a:cubicBezTo>
                <a:cubicBezTo>
                  <a:pt x="477346" y="240047"/>
                  <a:pt x="501158" y="279100"/>
                  <a:pt x="525923" y="320057"/>
                </a:cubicBezTo>
                <a:close/>
                <a:moveTo>
                  <a:pt x="421148" y="53357"/>
                </a:moveTo>
                <a:cubicBezTo>
                  <a:pt x="422101" y="43832"/>
                  <a:pt x="425911" y="34307"/>
                  <a:pt x="437341" y="34307"/>
                </a:cubicBezTo>
                <a:cubicBezTo>
                  <a:pt x="447818" y="34307"/>
                  <a:pt x="448771" y="41927"/>
                  <a:pt x="448771" y="50500"/>
                </a:cubicBezTo>
                <a:cubicBezTo>
                  <a:pt x="447818" y="59072"/>
                  <a:pt x="448771" y="70502"/>
                  <a:pt x="434483" y="69550"/>
                </a:cubicBezTo>
                <a:cubicBezTo>
                  <a:pt x="425911" y="68597"/>
                  <a:pt x="419243" y="62882"/>
                  <a:pt x="421148" y="53357"/>
                </a:cubicBezTo>
                <a:close/>
                <a:moveTo>
                  <a:pt x="427816" y="94315"/>
                </a:moveTo>
                <a:cubicBezTo>
                  <a:pt x="444961" y="95267"/>
                  <a:pt x="447818" y="111460"/>
                  <a:pt x="448771" y="123842"/>
                </a:cubicBezTo>
                <a:cubicBezTo>
                  <a:pt x="447818" y="140035"/>
                  <a:pt x="444008" y="155275"/>
                  <a:pt x="426863" y="156227"/>
                </a:cubicBezTo>
                <a:cubicBezTo>
                  <a:pt x="406861" y="157180"/>
                  <a:pt x="401146" y="140987"/>
                  <a:pt x="401146" y="124795"/>
                </a:cubicBezTo>
                <a:cubicBezTo>
                  <a:pt x="401146" y="107650"/>
                  <a:pt x="408766" y="93362"/>
                  <a:pt x="427816" y="94315"/>
                </a:cubicBezTo>
                <a:close/>
                <a:moveTo>
                  <a:pt x="391621" y="192422"/>
                </a:moveTo>
                <a:cubicBezTo>
                  <a:pt x="394478" y="183850"/>
                  <a:pt x="400193" y="178135"/>
                  <a:pt x="408766" y="180040"/>
                </a:cubicBezTo>
                <a:cubicBezTo>
                  <a:pt x="420196" y="181945"/>
                  <a:pt x="421148" y="191470"/>
                  <a:pt x="422101" y="201947"/>
                </a:cubicBezTo>
                <a:cubicBezTo>
                  <a:pt x="425911" y="247667"/>
                  <a:pt x="392573" y="336250"/>
                  <a:pt x="356378" y="373397"/>
                </a:cubicBezTo>
                <a:cubicBezTo>
                  <a:pt x="352568" y="325772"/>
                  <a:pt x="352568" y="325772"/>
                  <a:pt x="305896" y="309580"/>
                </a:cubicBezTo>
                <a:cubicBezTo>
                  <a:pt x="341138" y="273385"/>
                  <a:pt x="374476" y="239095"/>
                  <a:pt x="391621" y="192422"/>
                </a:cubicBezTo>
                <a:close/>
                <a:moveTo>
                  <a:pt x="259223" y="31450"/>
                </a:moveTo>
                <a:cubicBezTo>
                  <a:pt x="282083" y="20020"/>
                  <a:pt x="309706" y="48595"/>
                  <a:pt x="332566" y="64787"/>
                </a:cubicBezTo>
                <a:cubicBezTo>
                  <a:pt x="343996" y="73360"/>
                  <a:pt x="354473" y="82885"/>
                  <a:pt x="363998" y="93362"/>
                </a:cubicBezTo>
                <a:cubicBezTo>
                  <a:pt x="384953" y="115270"/>
                  <a:pt x="383048" y="135272"/>
                  <a:pt x="357331" y="152417"/>
                </a:cubicBezTo>
                <a:cubicBezTo>
                  <a:pt x="353521" y="155275"/>
                  <a:pt x="349711" y="158132"/>
                  <a:pt x="344948" y="160037"/>
                </a:cubicBezTo>
                <a:cubicBezTo>
                  <a:pt x="247793" y="217187"/>
                  <a:pt x="256366" y="239095"/>
                  <a:pt x="243983" y="105745"/>
                </a:cubicBezTo>
                <a:cubicBezTo>
                  <a:pt x="245888" y="82885"/>
                  <a:pt x="234458" y="43832"/>
                  <a:pt x="259223" y="31450"/>
                </a:cubicBezTo>
                <a:close/>
                <a:moveTo>
                  <a:pt x="108728" y="181945"/>
                </a:moveTo>
                <a:cubicBezTo>
                  <a:pt x="128731" y="175277"/>
                  <a:pt x="126826" y="199090"/>
                  <a:pt x="133493" y="209567"/>
                </a:cubicBezTo>
                <a:cubicBezTo>
                  <a:pt x="157306" y="249572"/>
                  <a:pt x="187786" y="282910"/>
                  <a:pt x="226838" y="307675"/>
                </a:cubicBezTo>
                <a:cubicBezTo>
                  <a:pt x="233506" y="312437"/>
                  <a:pt x="242078" y="316247"/>
                  <a:pt x="239221" y="324820"/>
                </a:cubicBezTo>
                <a:cubicBezTo>
                  <a:pt x="238268" y="329582"/>
                  <a:pt x="230648" y="334345"/>
                  <a:pt x="224933" y="335297"/>
                </a:cubicBezTo>
                <a:cubicBezTo>
                  <a:pt x="182071" y="346727"/>
                  <a:pt x="80153" y="280052"/>
                  <a:pt x="71581" y="235285"/>
                </a:cubicBezTo>
                <a:cubicBezTo>
                  <a:pt x="70628" y="232427"/>
                  <a:pt x="70628" y="229570"/>
                  <a:pt x="70628" y="225760"/>
                </a:cubicBezTo>
                <a:cubicBezTo>
                  <a:pt x="75391" y="203852"/>
                  <a:pt x="89678" y="187660"/>
                  <a:pt x="108728" y="181945"/>
                </a:cubicBezTo>
                <a:close/>
                <a:moveTo>
                  <a:pt x="106823" y="406735"/>
                </a:moveTo>
                <a:cubicBezTo>
                  <a:pt x="103013" y="393400"/>
                  <a:pt x="107776" y="384827"/>
                  <a:pt x="123016" y="386732"/>
                </a:cubicBezTo>
                <a:cubicBezTo>
                  <a:pt x="134446" y="388637"/>
                  <a:pt x="147781" y="390542"/>
                  <a:pt x="150638" y="405782"/>
                </a:cubicBezTo>
                <a:cubicBezTo>
                  <a:pt x="143971" y="420070"/>
                  <a:pt x="135398" y="437215"/>
                  <a:pt x="119206" y="437215"/>
                </a:cubicBezTo>
                <a:cubicBezTo>
                  <a:pt x="102061" y="437215"/>
                  <a:pt x="109681" y="418165"/>
                  <a:pt x="106823" y="406735"/>
                </a:cubicBezTo>
                <a:close/>
                <a:moveTo>
                  <a:pt x="103966" y="678197"/>
                </a:moveTo>
                <a:cubicBezTo>
                  <a:pt x="53483" y="625810"/>
                  <a:pt x="57293" y="587710"/>
                  <a:pt x="115396" y="552467"/>
                </a:cubicBezTo>
                <a:cubicBezTo>
                  <a:pt x="158258" y="526750"/>
                  <a:pt x="204931" y="512462"/>
                  <a:pt x="257318" y="519130"/>
                </a:cubicBezTo>
                <a:cubicBezTo>
                  <a:pt x="196358" y="564850"/>
                  <a:pt x="131588" y="602950"/>
                  <a:pt x="103966" y="678197"/>
                </a:cubicBezTo>
                <a:close/>
                <a:moveTo>
                  <a:pt x="307801" y="692485"/>
                </a:moveTo>
                <a:cubicBezTo>
                  <a:pt x="309706" y="702962"/>
                  <a:pt x="307801" y="715345"/>
                  <a:pt x="295418" y="711535"/>
                </a:cubicBezTo>
                <a:cubicBezTo>
                  <a:pt x="282083" y="707725"/>
                  <a:pt x="265891" y="697247"/>
                  <a:pt x="266843" y="680102"/>
                </a:cubicBezTo>
                <a:cubicBezTo>
                  <a:pt x="267796" y="666767"/>
                  <a:pt x="283036" y="661052"/>
                  <a:pt x="296371" y="662005"/>
                </a:cubicBezTo>
                <a:cubicBezTo>
                  <a:pt x="317326" y="665815"/>
                  <a:pt x="305896" y="682007"/>
                  <a:pt x="307801" y="692485"/>
                </a:cubicBezTo>
                <a:close/>
                <a:moveTo>
                  <a:pt x="477346" y="662005"/>
                </a:moveTo>
                <a:cubicBezTo>
                  <a:pt x="476393" y="695342"/>
                  <a:pt x="467821" y="726775"/>
                  <a:pt x="455438" y="758207"/>
                </a:cubicBezTo>
                <a:cubicBezTo>
                  <a:pt x="435436" y="806785"/>
                  <a:pt x="403051" y="830597"/>
                  <a:pt x="346853" y="819167"/>
                </a:cubicBezTo>
                <a:cubicBezTo>
                  <a:pt x="368761" y="758207"/>
                  <a:pt x="403051" y="702962"/>
                  <a:pt x="433531" y="646765"/>
                </a:cubicBezTo>
                <a:cubicBezTo>
                  <a:pt x="440198" y="634382"/>
                  <a:pt x="450676" y="628667"/>
                  <a:pt x="464963" y="631525"/>
                </a:cubicBezTo>
                <a:cubicBezTo>
                  <a:pt x="484013" y="635335"/>
                  <a:pt x="477346" y="651527"/>
                  <a:pt x="477346" y="662005"/>
                </a:cubicBezTo>
                <a:close/>
                <a:moveTo>
                  <a:pt x="593551" y="712487"/>
                </a:moveTo>
                <a:cubicBezTo>
                  <a:pt x="580216" y="718202"/>
                  <a:pt x="571643" y="712487"/>
                  <a:pt x="571643" y="699152"/>
                </a:cubicBezTo>
                <a:cubicBezTo>
                  <a:pt x="571643" y="686770"/>
                  <a:pt x="577358" y="669625"/>
                  <a:pt x="590693" y="671530"/>
                </a:cubicBezTo>
                <a:cubicBezTo>
                  <a:pt x="604028" y="673435"/>
                  <a:pt x="623078" y="682007"/>
                  <a:pt x="623078" y="699152"/>
                </a:cubicBezTo>
                <a:cubicBezTo>
                  <a:pt x="624031" y="720107"/>
                  <a:pt x="603076" y="705820"/>
                  <a:pt x="593551" y="712487"/>
                </a:cubicBezTo>
                <a:close/>
                <a:moveTo>
                  <a:pt x="640223" y="408640"/>
                </a:moveTo>
                <a:cubicBezTo>
                  <a:pt x="629746" y="436262"/>
                  <a:pt x="628793" y="467695"/>
                  <a:pt x="616411" y="496270"/>
                </a:cubicBezTo>
                <a:cubicBezTo>
                  <a:pt x="602123" y="530560"/>
                  <a:pt x="614506" y="581042"/>
                  <a:pt x="553546" y="580090"/>
                </a:cubicBezTo>
                <a:cubicBezTo>
                  <a:pt x="504016" y="647717"/>
                  <a:pt x="430673" y="598187"/>
                  <a:pt x="370666" y="616285"/>
                </a:cubicBezTo>
                <a:cubicBezTo>
                  <a:pt x="343996" y="624857"/>
                  <a:pt x="284941" y="561992"/>
                  <a:pt x="284941" y="530560"/>
                </a:cubicBezTo>
                <a:cubicBezTo>
                  <a:pt x="284941" y="488650"/>
                  <a:pt x="237316" y="480077"/>
                  <a:pt x="228743" y="441977"/>
                </a:cubicBezTo>
                <a:cubicBezTo>
                  <a:pt x="224933" y="423880"/>
                  <a:pt x="217313" y="413402"/>
                  <a:pt x="232553" y="399115"/>
                </a:cubicBezTo>
                <a:cubicBezTo>
                  <a:pt x="242078" y="390542"/>
                  <a:pt x="243031" y="377207"/>
                  <a:pt x="245888" y="364825"/>
                </a:cubicBezTo>
                <a:cubicBezTo>
                  <a:pt x="250651" y="344822"/>
                  <a:pt x="263033" y="326725"/>
                  <a:pt x="288751" y="332440"/>
                </a:cubicBezTo>
                <a:cubicBezTo>
                  <a:pt x="312563" y="338155"/>
                  <a:pt x="334471" y="344822"/>
                  <a:pt x="327803" y="379112"/>
                </a:cubicBezTo>
                <a:cubicBezTo>
                  <a:pt x="323041" y="402925"/>
                  <a:pt x="310658" y="427690"/>
                  <a:pt x="328756" y="453407"/>
                </a:cubicBezTo>
                <a:cubicBezTo>
                  <a:pt x="373523" y="424832"/>
                  <a:pt x="386858" y="374350"/>
                  <a:pt x="415433" y="332440"/>
                </a:cubicBezTo>
                <a:cubicBezTo>
                  <a:pt x="444961" y="371492"/>
                  <a:pt x="446866" y="425785"/>
                  <a:pt x="489728" y="455312"/>
                </a:cubicBezTo>
                <a:cubicBezTo>
                  <a:pt x="503063" y="444835"/>
                  <a:pt x="504016" y="431500"/>
                  <a:pt x="502111" y="419117"/>
                </a:cubicBezTo>
                <a:cubicBezTo>
                  <a:pt x="497348" y="378160"/>
                  <a:pt x="491633" y="339107"/>
                  <a:pt x="554498" y="341012"/>
                </a:cubicBezTo>
                <a:cubicBezTo>
                  <a:pt x="576406" y="341012"/>
                  <a:pt x="576406" y="324820"/>
                  <a:pt x="560213" y="308627"/>
                </a:cubicBezTo>
                <a:cubicBezTo>
                  <a:pt x="541163" y="289577"/>
                  <a:pt x="524018" y="269575"/>
                  <a:pt x="504968" y="248620"/>
                </a:cubicBezTo>
                <a:cubicBezTo>
                  <a:pt x="538306" y="237190"/>
                  <a:pt x="538306" y="237190"/>
                  <a:pt x="553546" y="264812"/>
                </a:cubicBezTo>
                <a:cubicBezTo>
                  <a:pt x="555451" y="267670"/>
                  <a:pt x="557356" y="271480"/>
                  <a:pt x="559261" y="271480"/>
                </a:cubicBezTo>
                <a:cubicBezTo>
                  <a:pt x="608791" y="275290"/>
                  <a:pt x="618316" y="311485"/>
                  <a:pt x="632603" y="350537"/>
                </a:cubicBezTo>
                <a:cubicBezTo>
                  <a:pt x="642128" y="373397"/>
                  <a:pt x="649748" y="383875"/>
                  <a:pt x="640223" y="408640"/>
                </a:cubicBezTo>
                <a:close/>
                <a:moveTo>
                  <a:pt x="743093" y="693437"/>
                </a:moveTo>
                <a:cubicBezTo>
                  <a:pt x="737378" y="613427"/>
                  <a:pt x="698326" y="555325"/>
                  <a:pt x="653558" y="499127"/>
                </a:cubicBezTo>
                <a:cubicBezTo>
                  <a:pt x="648796" y="492460"/>
                  <a:pt x="644986" y="485792"/>
                  <a:pt x="650701" y="478172"/>
                </a:cubicBezTo>
                <a:cubicBezTo>
                  <a:pt x="658321" y="469600"/>
                  <a:pt x="664988" y="476267"/>
                  <a:pt x="671656" y="479125"/>
                </a:cubicBezTo>
                <a:cubicBezTo>
                  <a:pt x="725948" y="503890"/>
                  <a:pt x="767858" y="543895"/>
                  <a:pt x="790718" y="596282"/>
                </a:cubicBezTo>
                <a:cubicBezTo>
                  <a:pt x="806911" y="632477"/>
                  <a:pt x="777383" y="662957"/>
                  <a:pt x="743093" y="693437"/>
                </a:cubicBezTo>
                <a:close/>
                <a:moveTo>
                  <a:pt x="722138" y="403877"/>
                </a:moveTo>
                <a:cubicBezTo>
                  <a:pt x="722138" y="391495"/>
                  <a:pt x="725948" y="381970"/>
                  <a:pt x="743093" y="386732"/>
                </a:cubicBezTo>
                <a:cubicBezTo>
                  <a:pt x="750713" y="390542"/>
                  <a:pt x="770716" y="380065"/>
                  <a:pt x="768811" y="401020"/>
                </a:cubicBezTo>
                <a:cubicBezTo>
                  <a:pt x="766906" y="415307"/>
                  <a:pt x="756428" y="426737"/>
                  <a:pt x="739283" y="426737"/>
                </a:cubicBezTo>
                <a:cubicBezTo>
                  <a:pt x="724996" y="426737"/>
                  <a:pt x="722138" y="415307"/>
                  <a:pt x="722138" y="403877"/>
                </a:cubicBezTo>
                <a:close/>
                <a:moveTo>
                  <a:pt x="789766" y="330535"/>
                </a:moveTo>
                <a:cubicBezTo>
                  <a:pt x="730711" y="286720"/>
                  <a:pt x="669751" y="258145"/>
                  <a:pt x="595456" y="249572"/>
                </a:cubicBezTo>
                <a:cubicBezTo>
                  <a:pt x="644033" y="200995"/>
                  <a:pt x="765001" y="208615"/>
                  <a:pt x="802148" y="259097"/>
                </a:cubicBezTo>
                <a:cubicBezTo>
                  <a:pt x="820246" y="283862"/>
                  <a:pt x="797386" y="304817"/>
                  <a:pt x="789766" y="3305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Graphic 48">
            <a:extLst>
              <a:ext uri="{FF2B5EF4-FFF2-40B4-BE49-F238E27FC236}">
                <a16:creationId xmlns:a16="http://schemas.microsoft.com/office/drawing/2014/main" id="{92183300-29D1-4F30-8491-FEA88D0CE21E}"/>
              </a:ext>
            </a:extLst>
          </p:cNvPr>
          <p:cNvSpPr/>
          <p:nvPr/>
        </p:nvSpPr>
        <p:spPr>
          <a:xfrm>
            <a:off x="3171882" y="5491426"/>
            <a:ext cx="376360" cy="390140"/>
          </a:xfrm>
          <a:custGeom>
            <a:avLst/>
            <a:gdLst>
              <a:gd name="connsiteX0" fmla="*/ 595337 w 625861"/>
              <a:gd name="connsiteY0" fmla="*/ 302005 h 648776"/>
              <a:gd name="connsiteX1" fmla="*/ 547712 w 625861"/>
              <a:gd name="connsiteY1" fmla="*/ 295338 h 648776"/>
              <a:gd name="connsiteX2" fmla="*/ 569619 w 625861"/>
              <a:gd name="connsiteY2" fmla="*/ 242950 h 648776"/>
              <a:gd name="connsiteX3" fmla="*/ 518184 w 625861"/>
              <a:gd name="connsiteY3" fmla="*/ 265810 h 648776"/>
              <a:gd name="connsiteX4" fmla="*/ 439127 w 625861"/>
              <a:gd name="connsiteY4" fmla="*/ 303910 h 648776"/>
              <a:gd name="connsiteX5" fmla="*/ 392454 w 625861"/>
              <a:gd name="connsiteY5" fmla="*/ 292480 h 648776"/>
              <a:gd name="connsiteX6" fmla="*/ 411504 w 625861"/>
              <a:gd name="connsiteY6" fmla="*/ 251523 h 648776"/>
              <a:gd name="connsiteX7" fmla="*/ 512469 w 625861"/>
              <a:gd name="connsiteY7" fmla="*/ 208660 h 648776"/>
              <a:gd name="connsiteX8" fmla="*/ 550569 w 625861"/>
              <a:gd name="connsiteY8" fmla="*/ 209613 h 648776"/>
              <a:gd name="connsiteX9" fmla="*/ 570572 w 625861"/>
              <a:gd name="connsiteY9" fmla="*/ 182943 h 648776"/>
              <a:gd name="connsiteX10" fmla="*/ 549617 w 625861"/>
              <a:gd name="connsiteY10" fmla="*/ 162940 h 648776"/>
              <a:gd name="connsiteX11" fmla="*/ 511517 w 625861"/>
              <a:gd name="connsiteY11" fmla="*/ 154368 h 648776"/>
              <a:gd name="connsiteX12" fmla="*/ 533424 w 625861"/>
              <a:gd name="connsiteY12" fmla="*/ 100075 h 648776"/>
              <a:gd name="connsiteX13" fmla="*/ 474369 w 625861"/>
              <a:gd name="connsiteY13" fmla="*/ 118173 h 648776"/>
              <a:gd name="connsiteX14" fmla="*/ 473417 w 625861"/>
              <a:gd name="connsiteY14" fmla="*/ 96265 h 648776"/>
              <a:gd name="connsiteX15" fmla="*/ 452461 w 625861"/>
              <a:gd name="connsiteY15" fmla="*/ 62928 h 648776"/>
              <a:gd name="connsiteX16" fmla="*/ 428649 w 625861"/>
              <a:gd name="connsiteY16" fmla="*/ 99123 h 648776"/>
              <a:gd name="connsiteX17" fmla="*/ 428649 w 625861"/>
              <a:gd name="connsiteY17" fmla="*/ 137223 h 648776"/>
              <a:gd name="connsiteX18" fmla="*/ 338161 w 625861"/>
              <a:gd name="connsiteY18" fmla="*/ 248665 h 648776"/>
              <a:gd name="connsiteX19" fmla="*/ 375309 w 625861"/>
              <a:gd name="connsiteY19" fmla="*/ 90550 h 648776"/>
              <a:gd name="connsiteX20" fmla="*/ 394359 w 625861"/>
              <a:gd name="connsiteY20" fmla="*/ 41020 h 648776"/>
              <a:gd name="connsiteX21" fmla="*/ 349592 w 625861"/>
              <a:gd name="connsiteY21" fmla="*/ 61023 h 648776"/>
              <a:gd name="connsiteX22" fmla="*/ 341972 w 625861"/>
              <a:gd name="connsiteY22" fmla="*/ 60070 h 648776"/>
              <a:gd name="connsiteX23" fmla="*/ 319111 w 625861"/>
              <a:gd name="connsiteY23" fmla="*/ 63 h 648776"/>
              <a:gd name="connsiteX24" fmla="*/ 289584 w 625861"/>
              <a:gd name="connsiteY24" fmla="*/ 58165 h 648776"/>
              <a:gd name="connsiteX25" fmla="*/ 233387 w 625861"/>
              <a:gd name="connsiteY25" fmla="*/ 44830 h 648776"/>
              <a:gd name="connsiteX26" fmla="*/ 259104 w 625861"/>
              <a:gd name="connsiteY26" fmla="*/ 93408 h 648776"/>
              <a:gd name="connsiteX27" fmla="*/ 295299 w 625861"/>
              <a:gd name="connsiteY27" fmla="*/ 221995 h 648776"/>
              <a:gd name="connsiteX28" fmla="*/ 258152 w 625861"/>
              <a:gd name="connsiteY28" fmla="*/ 237235 h 648776"/>
              <a:gd name="connsiteX29" fmla="*/ 196239 w 625861"/>
              <a:gd name="connsiteY29" fmla="*/ 124840 h 648776"/>
              <a:gd name="connsiteX30" fmla="*/ 180999 w 625861"/>
              <a:gd name="connsiteY30" fmla="*/ 65785 h 648776"/>
              <a:gd name="connsiteX31" fmla="*/ 151471 w 625861"/>
              <a:gd name="connsiteY31" fmla="*/ 121030 h 648776"/>
              <a:gd name="connsiteX32" fmla="*/ 98131 w 625861"/>
              <a:gd name="connsiteY32" fmla="*/ 98170 h 648776"/>
              <a:gd name="connsiteX33" fmla="*/ 117181 w 625861"/>
              <a:gd name="connsiteY33" fmla="*/ 160083 h 648776"/>
              <a:gd name="connsiteX34" fmla="*/ 60031 w 625861"/>
              <a:gd name="connsiteY34" fmla="*/ 188658 h 648776"/>
              <a:gd name="connsiteX35" fmla="*/ 122896 w 625861"/>
              <a:gd name="connsiteY35" fmla="*/ 211518 h 648776"/>
              <a:gd name="connsiteX36" fmla="*/ 132421 w 625861"/>
              <a:gd name="connsiteY36" fmla="*/ 211518 h 648776"/>
              <a:gd name="connsiteX37" fmla="*/ 236244 w 625861"/>
              <a:gd name="connsiteY37" fmla="*/ 280098 h 648776"/>
              <a:gd name="connsiteX38" fmla="*/ 228624 w 625861"/>
              <a:gd name="connsiteY38" fmla="*/ 302958 h 648776"/>
              <a:gd name="connsiteX39" fmla="*/ 119086 w 625861"/>
              <a:gd name="connsiteY39" fmla="*/ 278193 h 648776"/>
              <a:gd name="connsiteX40" fmla="*/ 61936 w 625861"/>
              <a:gd name="connsiteY40" fmla="*/ 243903 h 648776"/>
              <a:gd name="connsiteX41" fmla="*/ 79081 w 625861"/>
              <a:gd name="connsiteY41" fmla="*/ 304863 h 648776"/>
              <a:gd name="connsiteX42" fmla="*/ 47649 w 625861"/>
              <a:gd name="connsiteY42" fmla="*/ 304863 h 648776"/>
              <a:gd name="connsiteX43" fmla="*/ 24 w 625861"/>
              <a:gd name="connsiteY43" fmla="*/ 326770 h 648776"/>
              <a:gd name="connsiteX44" fmla="*/ 44791 w 625861"/>
              <a:gd name="connsiteY44" fmla="*/ 351535 h 648776"/>
              <a:gd name="connsiteX45" fmla="*/ 80986 w 625861"/>
              <a:gd name="connsiteY45" fmla="*/ 359155 h 648776"/>
              <a:gd name="connsiteX46" fmla="*/ 64794 w 625861"/>
              <a:gd name="connsiteY46" fmla="*/ 378205 h 648776"/>
              <a:gd name="connsiteX47" fmla="*/ 59079 w 625861"/>
              <a:gd name="connsiteY47" fmla="*/ 414400 h 648776"/>
              <a:gd name="connsiteX48" fmla="*/ 94321 w 625861"/>
              <a:gd name="connsiteY48" fmla="*/ 400113 h 648776"/>
              <a:gd name="connsiteX49" fmla="*/ 116229 w 625861"/>
              <a:gd name="connsiteY49" fmla="*/ 375348 h 648776"/>
              <a:gd name="connsiteX50" fmla="*/ 220052 w 625861"/>
              <a:gd name="connsiteY50" fmla="*/ 349630 h 648776"/>
              <a:gd name="connsiteX51" fmla="*/ 231481 w 625861"/>
              <a:gd name="connsiteY51" fmla="*/ 375348 h 648776"/>
              <a:gd name="connsiteX52" fmla="*/ 110514 w 625861"/>
              <a:gd name="connsiteY52" fmla="*/ 442023 h 648776"/>
              <a:gd name="connsiteX53" fmla="*/ 81939 w 625861"/>
              <a:gd name="connsiteY53" fmla="*/ 442023 h 648776"/>
              <a:gd name="connsiteX54" fmla="*/ 55269 w 625861"/>
              <a:gd name="connsiteY54" fmla="*/ 466788 h 648776"/>
              <a:gd name="connsiteX55" fmla="*/ 81939 w 625861"/>
              <a:gd name="connsiteY55" fmla="*/ 484885 h 648776"/>
              <a:gd name="connsiteX56" fmla="*/ 114324 w 625861"/>
              <a:gd name="connsiteY56" fmla="*/ 494410 h 648776"/>
              <a:gd name="connsiteX57" fmla="*/ 92416 w 625861"/>
              <a:gd name="connsiteY57" fmla="*/ 549655 h 648776"/>
              <a:gd name="connsiteX58" fmla="*/ 153377 w 625861"/>
              <a:gd name="connsiteY58" fmla="*/ 528700 h 648776"/>
              <a:gd name="connsiteX59" fmla="*/ 153377 w 625861"/>
              <a:gd name="connsiteY59" fmla="*/ 560133 h 648776"/>
              <a:gd name="connsiteX60" fmla="*/ 176237 w 625861"/>
              <a:gd name="connsiteY60" fmla="*/ 587755 h 648776"/>
              <a:gd name="connsiteX61" fmla="*/ 197191 w 625861"/>
              <a:gd name="connsiteY61" fmla="*/ 558228 h 648776"/>
              <a:gd name="connsiteX62" fmla="*/ 197191 w 625861"/>
              <a:gd name="connsiteY62" fmla="*/ 515365 h 648776"/>
              <a:gd name="connsiteX63" fmla="*/ 262914 w 625861"/>
              <a:gd name="connsiteY63" fmla="*/ 408685 h 648776"/>
              <a:gd name="connsiteX64" fmla="*/ 290537 w 625861"/>
              <a:gd name="connsiteY64" fmla="*/ 420115 h 648776"/>
              <a:gd name="connsiteX65" fmla="*/ 252437 w 625861"/>
              <a:gd name="connsiteY65" fmla="*/ 558228 h 648776"/>
              <a:gd name="connsiteX66" fmla="*/ 231481 w 625861"/>
              <a:gd name="connsiteY66" fmla="*/ 607758 h 648776"/>
              <a:gd name="connsiteX67" fmla="*/ 279107 w 625861"/>
              <a:gd name="connsiteY67" fmla="*/ 586803 h 648776"/>
              <a:gd name="connsiteX68" fmla="*/ 287679 w 625861"/>
              <a:gd name="connsiteY68" fmla="*/ 586803 h 648776"/>
              <a:gd name="connsiteX69" fmla="*/ 313397 w 625861"/>
              <a:gd name="connsiteY69" fmla="*/ 648715 h 648776"/>
              <a:gd name="connsiteX70" fmla="*/ 340067 w 625861"/>
              <a:gd name="connsiteY70" fmla="*/ 589660 h 648776"/>
              <a:gd name="connsiteX71" fmla="*/ 359117 w 625861"/>
              <a:gd name="connsiteY71" fmla="*/ 601090 h 648776"/>
              <a:gd name="connsiteX72" fmla="*/ 395311 w 625861"/>
              <a:gd name="connsiteY72" fmla="*/ 606805 h 648776"/>
              <a:gd name="connsiteX73" fmla="*/ 383882 w 625861"/>
              <a:gd name="connsiteY73" fmla="*/ 571563 h 648776"/>
              <a:gd name="connsiteX74" fmla="*/ 336257 w 625861"/>
              <a:gd name="connsiteY74" fmla="*/ 436308 h 648776"/>
              <a:gd name="connsiteX75" fmla="*/ 342924 w 625861"/>
              <a:gd name="connsiteY75" fmla="*/ 405828 h 648776"/>
              <a:gd name="connsiteX76" fmla="*/ 376261 w 625861"/>
              <a:gd name="connsiteY76" fmla="*/ 419163 h 648776"/>
              <a:gd name="connsiteX77" fmla="*/ 430554 w 625861"/>
              <a:gd name="connsiteY77" fmla="*/ 535368 h 648776"/>
              <a:gd name="connsiteX78" fmla="*/ 448652 w 625861"/>
              <a:gd name="connsiteY78" fmla="*/ 585850 h 648776"/>
              <a:gd name="connsiteX79" fmla="*/ 470559 w 625861"/>
              <a:gd name="connsiteY79" fmla="*/ 535368 h 648776"/>
              <a:gd name="connsiteX80" fmla="*/ 475322 w 625861"/>
              <a:gd name="connsiteY80" fmla="*/ 528700 h 648776"/>
              <a:gd name="connsiteX81" fmla="*/ 529614 w 625861"/>
              <a:gd name="connsiteY81" fmla="*/ 549655 h 648776"/>
              <a:gd name="connsiteX82" fmla="*/ 510564 w 625861"/>
              <a:gd name="connsiteY82" fmla="*/ 485838 h 648776"/>
              <a:gd name="connsiteX83" fmla="*/ 527709 w 625861"/>
              <a:gd name="connsiteY83" fmla="*/ 482980 h 648776"/>
              <a:gd name="connsiteX84" fmla="*/ 566762 w 625861"/>
              <a:gd name="connsiteY84" fmla="*/ 462025 h 648776"/>
              <a:gd name="connsiteX85" fmla="*/ 528662 w 625861"/>
              <a:gd name="connsiteY85" fmla="*/ 438213 h 648776"/>
              <a:gd name="connsiteX86" fmla="*/ 500086 w 625861"/>
              <a:gd name="connsiteY86" fmla="*/ 437260 h 648776"/>
              <a:gd name="connsiteX87" fmla="*/ 388644 w 625861"/>
              <a:gd name="connsiteY87" fmla="*/ 350583 h 648776"/>
              <a:gd name="connsiteX88" fmla="*/ 526757 w 625861"/>
              <a:gd name="connsiteY88" fmla="*/ 394398 h 648776"/>
              <a:gd name="connsiteX89" fmla="*/ 564857 w 625861"/>
              <a:gd name="connsiteY89" fmla="*/ 407733 h 648776"/>
              <a:gd name="connsiteX90" fmla="*/ 558189 w 625861"/>
              <a:gd name="connsiteY90" fmla="*/ 368680 h 648776"/>
              <a:gd name="connsiteX91" fmla="*/ 551522 w 625861"/>
              <a:gd name="connsiteY91" fmla="*/ 347725 h 648776"/>
              <a:gd name="connsiteX92" fmla="*/ 593432 w 625861"/>
              <a:gd name="connsiteY92" fmla="*/ 347725 h 648776"/>
              <a:gd name="connsiteX93" fmla="*/ 625817 w 625861"/>
              <a:gd name="connsiteY93" fmla="*/ 324865 h 648776"/>
              <a:gd name="connsiteX94" fmla="*/ 595337 w 625861"/>
              <a:gd name="connsiteY94" fmla="*/ 302005 h 648776"/>
              <a:gd name="connsiteX95" fmla="*/ 304824 w 625861"/>
              <a:gd name="connsiteY95" fmla="*/ 361060 h 648776"/>
              <a:gd name="connsiteX96" fmla="*/ 274344 w 625861"/>
              <a:gd name="connsiteY96" fmla="*/ 326770 h 648776"/>
              <a:gd name="connsiteX97" fmla="*/ 318159 w 625861"/>
              <a:gd name="connsiteY97" fmla="*/ 288670 h 648776"/>
              <a:gd name="connsiteX98" fmla="*/ 348639 w 625861"/>
              <a:gd name="connsiteY98" fmla="*/ 323913 h 648776"/>
              <a:gd name="connsiteX99" fmla="*/ 304824 w 625861"/>
              <a:gd name="connsiteY99" fmla="*/ 361060 h 648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625861" h="648776">
                <a:moveTo>
                  <a:pt x="595337" y="302005"/>
                </a:moveTo>
                <a:cubicBezTo>
                  <a:pt x="579144" y="302005"/>
                  <a:pt x="561047" y="308673"/>
                  <a:pt x="547712" y="295338"/>
                </a:cubicBezTo>
                <a:cubicBezTo>
                  <a:pt x="551522" y="274383"/>
                  <a:pt x="590574" y="263905"/>
                  <a:pt x="569619" y="242950"/>
                </a:cubicBezTo>
                <a:cubicBezTo>
                  <a:pt x="546759" y="220090"/>
                  <a:pt x="533424" y="254380"/>
                  <a:pt x="518184" y="265810"/>
                </a:cubicBezTo>
                <a:cubicBezTo>
                  <a:pt x="494372" y="284860"/>
                  <a:pt x="470559" y="303910"/>
                  <a:pt x="439127" y="303910"/>
                </a:cubicBezTo>
                <a:cubicBezTo>
                  <a:pt x="422934" y="303910"/>
                  <a:pt x="400074" y="309625"/>
                  <a:pt x="392454" y="292480"/>
                </a:cubicBezTo>
                <a:cubicBezTo>
                  <a:pt x="385786" y="278193"/>
                  <a:pt x="402932" y="263905"/>
                  <a:pt x="411504" y="251523"/>
                </a:cubicBezTo>
                <a:cubicBezTo>
                  <a:pt x="435317" y="214375"/>
                  <a:pt x="466749" y="196278"/>
                  <a:pt x="512469" y="208660"/>
                </a:cubicBezTo>
                <a:cubicBezTo>
                  <a:pt x="523899" y="211518"/>
                  <a:pt x="537234" y="209613"/>
                  <a:pt x="550569" y="209613"/>
                </a:cubicBezTo>
                <a:cubicBezTo>
                  <a:pt x="566762" y="208660"/>
                  <a:pt x="570572" y="198183"/>
                  <a:pt x="570572" y="182943"/>
                </a:cubicBezTo>
                <a:cubicBezTo>
                  <a:pt x="570572" y="168655"/>
                  <a:pt x="561999" y="164845"/>
                  <a:pt x="549617" y="162940"/>
                </a:cubicBezTo>
                <a:cubicBezTo>
                  <a:pt x="537234" y="161035"/>
                  <a:pt x="521042" y="170560"/>
                  <a:pt x="511517" y="154368"/>
                </a:cubicBezTo>
                <a:cubicBezTo>
                  <a:pt x="520089" y="135318"/>
                  <a:pt x="556284" y="124840"/>
                  <a:pt x="533424" y="100075"/>
                </a:cubicBezTo>
                <a:cubicBezTo>
                  <a:pt x="506754" y="70548"/>
                  <a:pt x="500086" y="124840"/>
                  <a:pt x="474369" y="118173"/>
                </a:cubicBezTo>
                <a:cubicBezTo>
                  <a:pt x="474369" y="111505"/>
                  <a:pt x="473417" y="103885"/>
                  <a:pt x="473417" y="96265"/>
                </a:cubicBezTo>
                <a:cubicBezTo>
                  <a:pt x="472464" y="81025"/>
                  <a:pt x="478179" y="62928"/>
                  <a:pt x="452461" y="62928"/>
                </a:cubicBezTo>
                <a:cubicBezTo>
                  <a:pt x="424839" y="62928"/>
                  <a:pt x="428649" y="81978"/>
                  <a:pt x="428649" y="99123"/>
                </a:cubicBezTo>
                <a:cubicBezTo>
                  <a:pt x="428649" y="111505"/>
                  <a:pt x="428649" y="124840"/>
                  <a:pt x="428649" y="137223"/>
                </a:cubicBezTo>
                <a:cubicBezTo>
                  <a:pt x="428649" y="189610"/>
                  <a:pt x="399122" y="227710"/>
                  <a:pt x="338161" y="248665"/>
                </a:cubicBezTo>
                <a:cubicBezTo>
                  <a:pt x="347686" y="193420"/>
                  <a:pt x="317207" y="133413"/>
                  <a:pt x="375309" y="90550"/>
                </a:cubicBezTo>
                <a:cubicBezTo>
                  <a:pt x="389597" y="80073"/>
                  <a:pt x="415314" y="61975"/>
                  <a:pt x="394359" y="41020"/>
                </a:cubicBezTo>
                <a:cubicBezTo>
                  <a:pt x="373404" y="21018"/>
                  <a:pt x="364832" y="54355"/>
                  <a:pt x="349592" y="61023"/>
                </a:cubicBezTo>
                <a:cubicBezTo>
                  <a:pt x="347686" y="61975"/>
                  <a:pt x="343877" y="60070"/>
                  <a:pt x="341972" y="60070"/>
                </a:cubicBezTo>
                <a:cubicBezTo>
                  <a:pt x="331494" y="40068"/>
                  <a:pt x="350544" y="1968"/>
                  <a:pt x="319111" y="63"/>
                </a:cubicBezTo>
                <a:cubicBezTo>
                  <a:pt x="283869" y="-1842"/>
                  <a:pt x="301014" y="40068"/>
                  <a:pt x="289584" y="58165"/>
                </a:cubicBezTo>
                <a:cubicBezTo>
                  <a:pt x="267677" y="61975"/>
                  <a:pt x="255294" y="16255"/>
                  <a:pt x="233387" y="44830"/>
                </a:cubicBezTo>
                <a:cubicBezTo>
                  <a:pt x="217194" y="66738"/>
                  <a:pt x="248627" y="78168"/>
                  <a:pt x="259104" y="93408"/>
                </a:cubicBezTo>
                <a:cubicBezTo>
                  <a:pt x="287679" y="132460"/>
                  <a:pt x="304824" y="172465"/>
                  <a:pt x="295299" y="221995"/>
                </a:cubicBezTo>
                <a:cubicBezTo>
                  <a:pt x="289584" y="251523"/>
                  <a:pt x="279107" y="251523"/>
                  <a:pt x="258152" y="237235"/>
                </a:cubicBezTo>
                <a:cubicBezTo>
                  <a:pt x="218146" y="209613"/>
                  <a:pt x="201954" y="171513"/>
                  <a:pt x="196239" y="124840"/>
                </a:cubicBezTo>
                <a:cubicBezTo>
                  <a:pt x="194334" y="104838"/>
                  <a:pt x="217194" y="70548"/>
                  <a:pt x="180999" y="65785"/>
                </a:cubicBezTo>
                <a:cubicBezTo>
                  <a:pt x="136231" y="60070"/>
                  <a:pt x="168616" y="105790"/>
                  <a:pt x="151471" y="121030"/>
                </a:cubicBezTo>
                <a:cubicBezTo>
                  <a:pt x="130516" y="121030"/>
                  <a:pt x="121944" y="77215"/>
                  <a:pt x="98131" y="98170"/>
                </a:cubicBezTo>
                <a:cubicBezTo>
                  <a:pt x="65746" y="125793"/>
                  <a:pt x="122896" y="138175"/>
                  <a:pt x="117181" y="160083"/>
                </a:cubicBezTo>
                <a:cubicBezTo>
                  <a:pt x="99084" y="178180"/>
                  <a:pt x="57174" y="151510"/>
                  <a:pt x="60031" y="188658"/>
                </a:cubicBezTo>
                <a:cubicBezTo>
                  <a:pt x="62889" y="224853"/>
                  <a:pt x="100036" y="205803"/>
                  <a:pt x="122896" y="211518"/>
                </a:cubicBezTo>
                <a:cubicBezTo>
                  <a:pt x="125754" y="212470"/>
                  <a:pt x="129564" y="211518"/>
                  <a:pt x="132421" y="211518"/>
                </a:cubicBezTo>
                <a:cubicBezTo>
                  <a:pt x="187666" y="202945"/>
                  <a:pt x="209574" y="245808"/>
                  <a:pt x="236244" y="280098"/>
                </a:cubicBezTo>
                <a:cubicBezTo>
                  <a:pt x="243864" y="289623"/>
                  <a:pt x="247674" y="302958"/>
                  <a:pt x="228624" y="302958"/>
                </a:cubicBezTo>
                <a:cubicBezTo>
                  <a:pt x="190524" y="302005"/>
                  <a:pt x="150519" y="317245"/>
                  <a:pt x="119086" y="278193"/>
                </a:cubicBezTo>
                <a:cubicBezTo>
                  <a:pt x="105751" y="261048"/>
                  <a:pt x="88606" y="224853"/>
                  <a:pt x="61936" y="243903"/>
                </a:cubicBezTo>
                <a:cubicBezTo>
                  <a:pt x="31456" y="265810"/>
                  <a:pt x="84796" y="277240"/>
                  <a:pt x="79081" y="304863"/>
                </a:cubicBezTo>
                <a:cubicBezTo>
                  <a:pt x="69556" y="304863"/>
                  <a:pt x="58126" y="302958"/>
                  <a:pt x="47649" y="304863"/>
                </a:cubicBezTo>
                <a:cubicBezTo>
                  <a:pt x="30504" y="307720"/>
                  <a:pt x="1929" y="291528"/>
                  <a:pt x="24" y="326770"/>
                </a:cubicBezTo>
                <a:cubicBezTo>
                  <a:pt x="-929" y="362013"/>
                  <a:pt x="26694" y="348678"/>
                  <a:pt x="44791" y="351535"/>
                </a:cubicBezTo>
                <a:cubicBezTo>
                  <a:pt x="56221" y="353440"/>
                  <a:pt x="69556" y="347725"/>
                  <a:pt x="80986" y="359155"/>
                </a:cubicBezTo>
                <a:cubicBezTo>
                  <a:pt x="74319" y="366775"/>
                  <a:pt x="69556" y="372490"/>
                  <a:pt x="64794" y="378205"/>
                </a:cubicBezTo>
                <a:cubicBezTo>
                  <a:pt x="55269" y="388683"/>
                  <a:pt x="42886" y="400113"/>
                  <a:pt x="59079" y="414400"/>
                </a:cubicBezTo>
                <a:cubicBezTo>
                  <a:pt x="75271" y="424878"/>
                  <a:pt x="83844" y="408685"/>
                  <a:pt x="94321" y="400113"/>
                </a:cubicBezTo>
                <a:cubicBezTo>
                  <a:pt x="102894" y="392493"/>
                  <a:pt x="109561" y="383920"/>
                  <a:pt x="116229" y="375348"/>
                </a:cubicBezTo>
                <a:cubicBezTo>
                  <a:pt x="143851" y="340105"/>
                  <a:pt x="180999" y="341058"/>
                  <a:pt x="220052" y="349630"/>
                </a:cubicBezTo>
                <a:cubicBezTo>
                  <a:pt x="236244" y="353440"/>
                  <a:pt x="240054" y="359155"/>
                  <a:pt x="231481" y="375348"/>
                </a:cubicBezTo>
                <a:cubicBezTo>
                  <a:pt x="202906" y="431545"/>
                  <a:pt x="175284" y="446785"/>
                  <a:pt x="110514" y="442023"/>
                </a:cubicBezTo>
                <a:cubicBezTo>
                  <a:pt x="100989" y="441070"/>
                  <a:pt x="91464" y="441070"/>
                  <a:pt x="81939" y="442023"/>
                </a:cubicBezTo>
                <a:cubicBezTo>
                  <a:pt x="65746" y="442023"/>
                  <a:pt x="55269" y="447738"/>
                  <a:pt x="55269" y="466788"/>
                </a:cubicBezTo>
                <a:cubicBezTo>
                  <a:pt x="56221" y="485838"/>
                  <a:pt x="69556" y="483933"/>
                  <a:pt x="81939" y="484885"/>
                </a:cubicBezTo>
                <a:cubicBezTo>
                  <a:pt x="93369" y="485838"/>
                  <a:pt x="107656" y="479170"/>
                  <a:pt x="114324" y="494410"/>
                </a:cubicBezTo>
                <a:cubicBezTo>
                  <a:pt x="107656" y="514413"/>
                  <a:pt x="70509" y="525843"/>
                  <a:pt x="92416" y="549655"/>
                </a:cubicBezTo>
                <a:cubicBezTo>
                  <a:pt x="116229" y="575373"/>
                  <a:pt x="126706" y="533463"/>
                  <a:pt x="153377" y="528700"/>
                </a:cubicBezTo>
                <a:cubicBezTo>
                  <a:pt x="153377" y="541083"/>
                  <a:pt x="153377" y="550608"/>
                  <a:pt x="153377" y="560133"/>
                </a:cubicBezTo>
                <a:cubicBezTo>
                  <a:pt x="152424" y="576325"/>
                  <a:pt x="155281" y="587755"/>
                  <a:pt x="176237" y="587755"/>
                </a:cubicBezTo>
                <a:cubicBezTo>
                  <a:pt x="198144" y="587755"/>
                  <a:pt x="197191" y="573468"/>
                  <a:pt x="197191" y="558228"/>
                </a:cubicBezTo>
                <a:cubicBezTo>
                  <a:pt x="197191" y="543940"/>
                  <a:pt x="199096" y="529653"/>
                  <a:pt x="197191" y="515365"/>
                </a:cubicBezTo>
                <a:cubicBezTo>
                  <a:pt x="190524" y="462025"/>
                  <a:pt x="228624" y="436308"/>
                  <a:pt x="262914" y="408685"/>
                </a:cubicBezTo>
                <a:cubicBezTo>
                  <a:pt x="275297" y="399160"/>
                  <a:pt x="291489" y="395350"/>
                  <a:pt x="290537" y="420115"/>
                </a:cubicBezTo>
                <a:cubicBezTo>
                  <a:pt x="290537" y="469645"/>
                  <a:pt x="304824" y="522033"/>
                  <a:pt x="252437" y="558228"/>
                </a:cubicBezTo>
                <a:cubicBezTo>
                  <a:pt x="238149" y="567753"/>
                  <a:pt x="212431" y="587755"/>
                  <a:pt x="231481" y="607758"/>
                </a:cubicBezTo>
                <a:cubicBezTo>
                  <a:pt x="254341" y="631570"/>
                  <a:pt x="262914" y="592518"/>
                  <a:pt x="279107" y="586803"/>
                </a:cubicBezTo>
                <a:cubicBezTo>
                  <a:pt x="281964" y="585850"/>
                  <a:pt x="284822" y="586803"/>
                  <a:pt x="287679" y="586803"/>
                </a:cubicBezTo>
                <a:cubicBezTo>
                  <a:pt x="302919" y="604900"/>
                  <a:pt x="278154" y="646810"/>
                  <a:pt x="313397" y="648715"/>
                </a:cubicBezTo>
                <a:cubicBezTo>
                  <a:pt x="352449" y="650620"/>
                  <a:pt x="327684" y="607758"/>
                  <a:pt x="340067" y="589660"/>
                </a:cubicBezTo>
                <a:cubicBezTo>
                  <a:pt x="349592" y="587755"/>
                  <a:pt x="353402" y="596328"/>
                  <a:pt x="359117" y="601090"/>
                </a:cubicBezTo>
                <a:cubicBezTo>
                  <a:pt x="369594" y="609663"/>
                  <a:pt x="381024" y="623950"/>
                  <a:pt x="395311" y="606805"/>
                </a:cubicBezTo>
                <a:cubicBezTo>
                  <a:pt x="410552" y="589660"/>
                  <a:pt x="394359" y="579183"/>
                  <a:pt x="383882" y="571563"/>
                </a:cubicBezTo>
                <a:cubicBezTo>
                  <a:pt x="335304" y="537273"/>
                  <a:pt x="332447" y="488695"/>
                  <a:pt x="336257" y="436308"/>
                </a:cubicBezTo>
                <a:cubicBezTo>
                  <a:pt x="337209" y="425830"/>
                  <a:pt x="330542" y="411543"/>
                  <a:pt x="342924" y="405828"/>
                </a:cubicBezTo>
                <a:cubicBezTo>
                  <a:pt x="356259" y="399160"/>
                  <a:pt x="366736" y="411543"/>
                  <a:pt x="376261" y="419163"/>
                </a:cubicBezTo>
                <a:cubicBezTo>
                  <a:pt x="416267" y="447738"/>
                  <a:pt x="425792" y="489648"/>
                  <a:pt x="430554" y="535368"/>
                </a:cubicBezTo>
                <a:cubicBezTo>
                  <a:pt x="432459" y="552513"/>
                  <a:pt x="406742" y="585850"/>
                  <a:pt x="448652" y="585850"/>
                </a:cubicBezTo>
                <a:cubicBezTo>
                  <a:pt x="487704" y="585850"/>
                  <a:pt x="463892" y="552513"/>
                  <a:pt x="470559" y="535368"/>
                </a:cubicBezTo>
                <a:cubicBezTo>
                  <a:pt x="471511" y="532510"/>
                  <a:pt x="473417" y="530605"/>
                  <a:pt x="475322" y="528700"/>
                </a:cubicBezTo>
                <a:cubicBezTo>
                  <a:pt x="495324" y="532510"/>
                  <a:pt x="504849" y="572515"/>
                  <a:pt x="529614" y="549655"/>
                </a:cubicBezTo>
                <a:cubicBezTo>
                  <a:pt x="559142" y="522033"/>
                  <a:pt x="503897" y="513460"/>
                  <a:pt x="510564" y="485838"/>
                </a:cubicBezTo>
                <a:cubicBezTo>
                  <a:pt x="516279" y="484885"/>
                  <a:pt x="522947" y="484885"/>
                  <a:pt x="527709" y="482980"/>
                </a:cubicBezTo>
                <a:cubicBezTo>
                  <a:pt x="541997" y="478218"/>
                  <a:pt x="566762" y="492505"/>
                  <a:pt x="566762" y="462025"/>
                </a:cubicBezTo>
                <a:cubicBezTo>
                  <a:pt x="566762" y="434403"/>
                  <a:pt x="543902" y="442023"/>
                  <a:pt x="528662" y="438213"/>
                </a:cubicBezTo>
                <a:cubicBezTo>
                  <a:pt x="520089" y="436308"/>
                  <a:pt x="509611" y="436308"/>
                  <a:pt x="500086" y="437260"/>
                </a:cubicBezTo>
                <a:cubicBezTo>
                  <a:pt x="441984" y="441070"/>
                  <a:pt x="401979" y="410590"/>
                  <a:pt x="388644" y="350583"/>
                </a:cubicBezTo>
                <a:cubicBezTo>
                  <a:pt x="441984" y="341058"/>
                  <a:pt x="492467" y="342010"/>
                  <a:pt x="526757" y="394398"/>
                </a:cubicBezTo>
                <a:cubicBezTo>
                  <a:pt x="533424" y="404875"/>
                  <a:pt x="544854" y="424878"/>
                  <a:pt x="564857" y="407733"/>
                </a:cubicBezTo>
                <a:cubicBezTo>
                  <a:pt x="582954" y="391540"/>
                  <a:pt x="567714" y="380110"/>
                  <a:pt x="558189" y="368680"/>
                </a:cubicBezTo>
                <a:cubicBezTo>
                  <a:pt x="553427" y="362965"/>
                  <a:pt x="544854" y="358203"/>
                  <a:pt x="551522" y="347725"/>
                </a:cubicBezTo>
                <a:cubicBezTo>
                  <a:pt x="564857" y="347725"/>
                  <a:pt x="579144" y="347725"/>
                  <a:pt x="593432" y="347725"/>
                </a:cubicBezTo>
                <a:cubicBezTo>
                  <a:pt x="610576" y="348678"/>
                  <a:pt x="624864" y="348678"/>
                  <a:pt x="625817" y="324865"/>
                </a:cubicBezTo>
                <a:cubicBezTo>
                  <a:pt x="626769" y="302005"/>
                  <a:pt x="612482" y="302005"/>
                  <a:pt x="595337" y="302005"/>
                </a:cubicBezTo>
                <a:close/>
                <a:moveTo>
                  <a:pt x="304824" y="361060"/>
                </a:moveTo>
                <a:cubicBezTo>
                  <a:pt x="283869" y="360108"/>
                  <a:pt x="273392" y="346773"/>
                  <a:pt x="274344" y="326770"/>
                </a:cubicBezTo>
                <a:cubicBezTo>
                  <a:pt x="276249" y="300100"/>
                  <a:pt x="292442" y="287718"/>
                  <a:pt x="318159" y="288670"/>
                </a:cubicBezTo>
                <a:cubicBezTo>
                  <a:pt x="339114" y="289623"/>
                  <a:pt x="348639" y="302005"/>
                  <a:pt x="348639" y="323913"/>
                </a:cubicBezTo>
                <a:cubicBezTo>
                  <a:pt x="345782" y="347725"/>
                  <a:pt x="331494" y="362013"/>
                  <a:pt x="304824" y="36106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E64046CD-CC21-46E8-BFE2-B2FE766B8EF4}"/>
              </a:ext>
            </a:extLst>
          </p:cNvPr>
          <p:cNvSpPr/>
          <p:nvPr/>
        </p:nvSpPr>
        <p:spPr>
          <a:xfrm>
            <a:off x="3196622" y="3076464"/>
            <a:ext cx="326880" cy="394896"/>
          </a:xfrm>
          <a:custGeom>
            <a:avLst/>
            <a:gdLst>
              <a:gd name="connsiteX0" fmla="*/ 61245 w 546917"/>
              <a:gd name="connsiteY0" fmla="*/ 609255 h 660717"/>
              <a:gd name="connsiteX1" fmla="*/ 479393 w 546917"/>
              <a:gd name="connsiteY1" fmla="*/ 609255 h 660717"/>
              <a:gd name="connsiteX2" fmla="*/ 512730 w 546917"/>
              <a:gd name="connsiteY2" fmla="*/ 634972 h 660717"/>
              <a:gd name="connsiteX3" fmla="*/ 479393 w 546917"/>
              <a:gd name="connsiteY3" fmla="*/ 660690 h 660717"/>
              <a:gd name="connsiteX4" fmla="*/ 270795 w 546917"/>
              <a:gd name="connsiteY4" fmla="*/ 660690 h 660717"/>
              <a:gd name="connsiteX5" fmla="*/ 61245 w 546917"/>
              <a:gd name="connsiteY5" fmla="*/ 660690 h 660717"/>
              <a:gd name="connsiteX6" fmla="*/ 26955 w 546917"/>
              <a:gd name="connsiteY6" fmla="*/ 634972 h 660717"/>
              <a:gd name="connsiteX7" fmla="*/ 61245 w 546917"/>
              <a:gd name="connsiteY7" fmla="*/ 609255 h 660717"/>
              <a:gd name="connsiteX8" fmla="*/ 286712 w 546917"/>
              <a:gd name="connsiteY8" fmla="*/ 438932 h 660717"/>
              <a:gd name="connsiteX9" fmla="*/ 296513 w 546917"/>
              <a:gd name="connsiteY9" fmla="*/ 458760 h 660717"/>
              <a:gd name="connsiteX10" fmla="*/ 253650 w 546917"/>
              <a:gd name="connsiteY10" fmla="*/ 458760 h 660717"/>
              <a:gd name="connsiteX11" fmla="*/ 237458 w 546917"/>
              <a:gd name="connsiteY11" fmla="*/ 497813 h 660717"/>
              <a:gd name="connsiteX12" fmla="*/ 236296 w 546917"/>
              <a:gd name="connsiteY12" fmla="*/ 498883 h 660717"/>
              <a:gd name="connsiteX13" fmla="*/ 275677 w 546917"/>
              <a:gd name="connsiteY13" fmla="*/ 498464 h 660717"/>
              <a:gd name="connsiteX14" fmla="*/ 325787 w 546917"/>
              <a:gd name="connsiteY14" fmla="*/ 497724 h 660717"/>
              <a:gd name="connsiteX15" fmla="*/ 328936 w 546917"/>
              <a:gd name="connsiteY15" fmla="*/ 497763 h 660717"/>
              <a:gd name="connsiteX16" fmla="*/ 326040 w 546917"/>
              <a:gd name="connsiteY16" fmla="*/ 492097 h 660717"/>
              <a:gd name="connsiteX17" fmla="*/ 310800 w 546917"/>
              <a:gd name="connsiteY17" fmla="*/ 439710 h 660717"/>
              <a:gd name="connsiteX18" fmla="*/ 301320 w 546917"/>
              <a:gd name="connsiteY18" fmla="*/ 439412 h 660717"/>
              <a:gd name="connsiteX19" fmla="*/ 273338 w 546917"/>
              <a:gd name="connsiteY19" fmla="*/ 386339 h 660717"/>
              <a:gd name="connsiteX20" fmla="*/ 270796 w 546917"/>
              <a:gd name="connsiteY20" fmla="*/ 386490 h 660717"/>
              <a:gd name="connsiteX21" fmla="*/ 258413 w 546917"/>
              <a:gd name="connsiteY21" fmla="*/ 391133 h 660717"/>
              <a:gd name="connsiteX22" fmla="*/ 261672 w 546917"/>
              <a:gd name="connsiteY22" fmla="*/ 402634 h 660717"/>
              <a:gd name="connsiteX23" fmla="*/ 267938 w 546917"/>
              <a:gd name="connsiteY23" fmla="*/ 393990 h 660717"/>
              <a:gd name="connsiteX24" fmla="*/ 149477 w 546917"/>
              <a:gd name="connsiteY24" fmla="*/ 338142 h 660717"/>
              <a:gd name="connsiteX25" fmla="*/ 162680 w 546917"/>
              <a:gd name="connsiteY25" fmla="*/ 362663 h 660717"/>
              <a:gd name="connsiteX26" fmla="*/ 141932 w 546917"/>
              <a:gd name="connsiteY26" fmla="*/ 385299 h 660717"/>
              <a:gd name="connsiteX27" fmla="*/ 117409 w 546917"/>
              <a:gd name="connsiteY27" fmla="*/ 357005 h 660717"/>
              <a:gd name="connsiteX28" fmla="*/ 149477 w 546917"/>
              <a:gd name="connsiteY28" fmla="*/ 338142 h 660717"/>
              <a:gd name="connsiteX29" fmla="*/ 279844 w 546917"/>
              <a:gd name="connsiteY29" fmla="*/ 334697 h 660717"/>
              <a:gd name="connsiteX30" fmla="*/ 257635 w 546917"/>
              <a:gd name="connsiteY30" fmla="*/ 334923 h 660717"/>
              <a:gd name="connsiteX31" fmla="*/ 268176 w 546917"/>
              <a:gd name="connsiteY31" fmla="*/ 353271 h 660717"/>
              <a:gd name="connsiteX32" fmla="*/ 281889 w 546917"/>
              <a:gd name="connsiteY32" fmla="*/ 374550 h 660717"/>
              <a:gd name="connsiteX33" fmla="*/ 293417 w 546917"/>
              <a:gd name="connsiteY33" fmla="*/ 359700 h 660717"/>
              <a:gd name="connsiteX34" fmla="*/ 297465 w 546917"/>
              <a:gd name="connsiteY34" fmla="*/ 341602 h 660717"/>
              <a:gd name="connsiteX35" fmla="*/ 279844 w 546917"/>
              <a:gd name="connsiteY35" fmla="*/ 334697 h 660717"/>
              <a:gd name="connsiteX36" fmla="*/ 265651 w 546917"/>
              <a:gd name="connsiteY36" fmla="*/ 316647 h 660717"/>
              <a:gd name="connsiteX37" fmla="*/ 248888 w 546917"/>
              <a:gd name="connsiteY37" fmla="*/ 319696 h 660717"/>
              <a:gd name="connsiteX38" fmla="*/ 257036 w 546917"/>
              <a:gd name="connsiteY38" fmla="*/ 333879 h 660717"/>
              <a:gd name="connsiteX39" fmla="*/ 116454 w 546917"/>
              <a:gd name="connsiteY39" fmla="*/ 170722 h 660717"/>
              <a:gd name="connsiteX40" fmla="*/ 140030 w 546917"/>
              <a:gd name="connsiteY40" fmla="*/ 194298 h 660717"/>
              <a:gd name="connsiteX41" fmla="*/ 114771 w 546917"/>
              <a:gd name="connsiteY41" fmla="*/ 217873 h 660717"/>
              <a:gd name="connsiteX42" fmla="*/ 94564 w 546917"/>
              <a:gd name="connsiteY42" fmla="*/ 189247 h 660717"/>
              <a:gd name="connsiteX43" fmla="*/ 116454 w 546917"/>
              <a:gd name="connsiteY43" fmla="*/ 170722 h 660717"/>
              <a:gd name="connsiteX44" fmla="*/ 270231 w 546917"/>
              <a:gd name="connsiteY44" fmla="*/ 77857 h 660717"/>
              <a:gd name="connsiteX45" fmla="*/ 295716 w 546917"/>
              <a:gd name="connsiteY45" fmla="*/ 100660 h 660717"/>
              <a:gd name="connsiteX46" fmla="*/ 270231 w 546917"/>
              <a:gd name="connsiteY46" fmla="*/ 123464 h 660717"/>
              <a:gd name="connsiteX47" fmla="*/ 248769 w 546917"/>
              <a:gd name="connsiteY47" fmla="*/ 99319 h 660717"/>
              <a:gd name="connsiteX48" fmla="*/ 270231 w 546917"/>
              <a:gd name="connsiteY48" fmla="*/ 77857 h 660717"/>
              <a:gd name="connsiteX49" fmla="*/ 278441 w 546917"/>
              <a:gd name="connsiteY49" fmla="*/ 29772 h 660717"/>
              <a:gd name="connsiteX50" fmla="*/ 45053 w 546917"/>
              <a:gd name="connsiteY50" fmla="*/ 191108 h 660717"/>
              <a:gd name="connsiteX51" fmla="*/ 146970 w 546917"/>
              <a:gd name="connsiteY51" fmla="*/ 492097 h 660717"/>
              <a:gd name="connsiteX52" fmla="*/ 176361 w 546917"/>
              <a:gd name="connsiteY52" fmla="*/ 497535 h 660717"/>
              <a:gd name="connsiteX53" fmla="*/ 207809 w 546917"/>
              <a:gd name="connsiteY53" fmla="*/ 498552 h 660717"/>
              <a:gd name="connsiteX54" fmla="*/ 206978 w 546917"/>
              <a:gd name="connsiteY54" fmla="*/ 496860 h 660717"/>
              <a:gd name="connsiteX55" fmla="*/ 196500 w 546917"/>
              <a:gd name="connsiteY55" fmla="*/ 460665 h 660717"/>
              <a:gd name="connsiteX56" fmla="*/ 149828 w 546917"/>
              <a:gd name="connsiteY56" fmla="*/ 458760 h 660717"/>
              <a:gd name="connsiteX57" fmla="*/ 166973 w 546917"/>
              <a:gd name="connsiteY57" fmla="*/ 428281 h 660717"/>
              <a:gd name="connsiteX58" fmla="*/ 174593 w 546917"/>
              <a:gd name="connsiteY58" fmla="*/ 416851 h 660717"/>
              <a:gd name="connsiteX59" fmla="*/ 187928 w 546917"/>
              <a:gd name="connsiteY59" fmla="*/ 391133 h 660717"/>
              <a:gd name="connsiteX60" fmla="*/ 159353 w 546917"/>
              <a:gd name="connsiteY60" fmla="*/ 386371 h 660717"/>
              <a:gd name="connsiteX61" fmla="*/ 188880 w 546917"/>
              <a:gd name="connsiteY61" fmla="*/ 336840 h 660717"/>
              <a:gd name="connsiteX62" fmla="*/ 178403 w 546917"/>
              <a:gd name="connsiteY62" fmla="*/ 313981 h 660717"/>
              <a:gd name="connsiteX63" fmla="*/ 222218 w 546917"/>
              <a:gd name="connsiteY63" fmla="*/ 253973 h 660717"/>
              <a:gd name="connsiteX64" fmla="*/ 267534 w 546917"/>
              <a:gd name="connsiteY64" fmla="*/ 312883 h 660717"/>
              <a:gd name="connsiteX65" fmla="*/ 275081 w 546917"/>
              <a:gd name="connsiteY65" fmla="*/ 297787 h 660717"/>
              <a:gd name="connsiteX66" fmla="*/ 299370 w 546917"/>
              <a:gd name="connsiteY66" fmla="*/ 263497 h 660717"/>
              <a:gd name="connsiteX67" fmla="*/ 284130 w 546917"/>
              <a:gd name="connsiteY67" fmla="*/ 231112 h 660717"/>
              <a:gd name="connsiteX68" fmla="*/ 347948 w 546917"/>
              <a:gd name="connsiteY68" fmla="*/ 145387 h 660717"/>
              <a:gd name="connsiteX69" fmla="*/ 416528 w 546917"/>
              <a:gd name="connsiteY69" fmla="*/ 233970 h 660717"/>
              <a:gd name="connsiteX70" fmla="*/ 386048 w 546917"/>
              <a:gd name="connsiteY70" fmla="*/ 239685 h 660717"/>
              <a:gd name="connsiteX71" fmla="*/ 443198 w 546917"/>
              <a:gd name="connsiteY71" fmla="*/ 333030 h 660717"/>
              <a:gd name="connsiteX72" fmla="*/ 399383 w 546917"/>
              <a:gd name="connsiteY72" fmla="*/ 341602 h 660717"/>
              <a:gd name="connsiteX73" fmla="*/ 421290 w 546917"/>
              <a:gd name="connsiteY73" fmla="*/ 382559 h 660717"/>
              <a:gd name="connsiteX74" fmla="*/ 454628 w 546917"/>
              <a:gd name="connsiteY74" fmla="*/ 438757 h 660717"/>
              <a:gd name="connsiteX75" fmla="*/ 392715 w 546917"/>
              <a:gd name="connsiteY75" fmla="*/ 439710 h 660717"/>
              <a:gd name="connsiteX76" fmla="*/ 369855 w 546917"/>
              <a:gd name="connsiteY76" fmla="*/ 494955 h 660717"/>
              <a:gd name="connsiteX77" fmla="*/ 368070 w 546917"/>
              <a:gd name="connsiteY77" fmla="*/ 499469 h 660717"/>
              <a:gd name="connsiteX78" fmla="*/ 370808 w 546917"/>
              <a:gd name="connsiteY78" fmla="*/ 499718 h 660717"/>
              <a:gd name="connsiteX79" fmla="*/ 417480 w 546917"/>
              <a:gd name="connsiteY79" fmla="*/ 481620 h 660717"/>
              <a:gd name="connsiteX80" fmla="*/ 514635 w 546917"/>
              <a:gd name="connsiteY80" fmla="*/ 289215 h 660717"/>
              <a:gd name="connsiteX81" fmla="*/ 322230 w 546917"/>
              <a:gd name="connsiteY81" fmla="*/ 34897 h 660717"/>
              <a:gd name="connsiteX82" fmla="*/ 278441 w 546917"/>
              <a:gd name="connsiteY82" fmla="*/ 29772 h 660717"/>
              <a:gd name="connsiteX83" fmla="*/ 288655 w 546917"/>
              <a:gd name="connsiteY83" fmla="*/ 488 h 660717"/>
              <a:gd name="connsiteX84" fmla="*/ 466058 w 546917"/>
              <a:gd name="connsiteY84" fmla="*/ 82522 h 660717"/>
              <a:gd name="connsiteX85" fmla="*/ 474631 w 546917"/>
              <a:gd name="connsiteY85" fmla="*/ 465427 h 660717"/>
              <a:gd name="connsiteX86" fmla="*/ 476536 w 546917"/>
              <a:gd name="connsiteY86" fmla="*/ 567345 h 660717"/>
              <a:gd name="connsiteX87" fmla="*/ 486061 w 546917"/>
              <a:gd name="connsiteY87" fmla="*/ 589252 h 660717"/>
              <a:gd name="connsiteX88" fmla="*/ 46958 w 546917"/>
              <a:gd name="connsiteY88" fmla="*/ 590205 h 660717"/>
              <a:gd name="connsiteX89" fmla="*/ 106966 w 546917"/>
              <a:gd name="connsiteY89" fmla="*/ 513052 h 660717"/>
              <a:gd name="connsiteX90" fmla="*/ 50768 w 546917"/>
              <a:gd name="connsiteY90" fmla="*/ 441615 h 660717"/>
              <a:gd name="connsiteX91" fmla="*/ 104108 w 546917"/>
              <a:gd name="connsiteY91" fmla="*/ 60615 h 660717"/>
              <a:gd name="connsiteX92" fmla="*/ 288655 w 546917"/>
              <a:gd name="connsiteY92" fmla="*/ 488 h 660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46917" h="660717">
                <a:moveTo>
                  <a:pt x="61245" y="609255"/>
                </a:moveTo>
                <a:cubicBezTo>
                  <a:pt x="200310" y="609255"/>
                  <a:pt x="340328" y="609255"/>
                  <a:pt x="479393" y="609255"/>
                </a:cubicBezTo>
                <a:cubicBezTo>
                  <a:pt x="497490" y="609255"/>
                  <a:pt x="512730" y="608302"/>
                  <a:pt x="512730" y="634972"/>
                </a:cubicBezTo>
                <a:cubicBezTo>
                  <a:pt x="512730" y="662595"/>
                  <a:pt x="497490" y="660690"/>
                  <a:pt x="479393" y="660690"/>
                </a:cubicBezTo>
                <a:cubicBezTo>
                  <a:pt x="409860" y="659737"/>
                  <a:pt x="340328" y="660690"/>
                  <a:pt x="270795" y="660690"/>
                </a:cubicBezTo>
                <a:cubicBezTo>
                  <a:pt x="201263" y="660690"/>
                  <a:pt x="131730" y="660690"/>
                  <a:pt x="61245" y="660690"/>
                </a:cubicBezTo>
                <a:cubicBezTo>
                  <a:pt x="43148" y="660690"/>
                  <a:pt x="26955" y="662595"/>
                  <a:pt x="26955" y="634972"/>
                </a:cubicBezTo>
                <a:cubicBezTo>
                  <a:pt x="26955" y="607350"/>
                  <a:pt x="43148" y="609255"/>
                  <a:pt x="61245" y="609255"/>
                </a:cubicBezTo>
                <a:close/>
                <a:moveTo>
                  <a:pt x="286712" y="438932"/>
                </a:moveTo>
                <a:lnTo>
                  <a:pt x="296513" y="458760"/>
                </a:lnTo>
                <a:cubicBezTo>
                  <a:pt x="285083" y="458760"/>
                  <a:pt x="263175" y="458760"/>
                  <a:pt x="253650" y="458760"/>
                </a:cubicBezTo>
                <a:cubicBezTo>
                  <a:pt x="240315" y="458760"/>
                  <a:pt x="245078" y="456856"/>
                  <a:pt x="237458" y="497813"/>
                </a:cubicBezTo>
                <a:lnTo>
                  <a:pt x="236296" y="498883"/>
                </a:lnTo>
                <a:lnTo>
                  <a:pt x="275677" y="498464"/>
                </a:lnTo>
                <a:cubicBezTo>
                  <a:pt x="293431" y="498142"/>
                  <a:pt x="310685" y="497790"/>
                  <a:pt x="325787" y="497724"/>
                </a:cubicBezTo>
                <a:lnTo>
                  <a:pt x="328936" y="497763"/>
                </a:lnTo>
                <a:lnTo>
                  <a:pt x="326040" y="492097"/>
                </a:lnTo>
                <a:cubicBezTo>
                  <a:pt x="321278" y="439710"/>
                  <a:pt x="328898" y="438757"/>
                  <a:pt x="310800" y="439710"/>
                </a:cubicBezTo>
                <a:cubicBezTo>
                  <a:pt x="310324" y="439710"/>
                  <a:pt x="306692" y="439591"/>
                  <a:pt x="301320" y="439412"/>
                </a:cubicBezTo>
                <a:close/>
                <a:moveTo>
                  <a:pt x="273338" y="386339"/>
                </a:moveTo>
                <a:lnTo>
                  <a:pt x="270796" y="386490"/>
                </a:lnTo>
                <a:cubicBezTo>
                  <a:pt x="265081" y="386133"/>
                  <a:pt x="260318" y="386371"/>
                  <a:pt x="258413" y="391133"/>
                </a:cubicBezTo>
                <a:lnTo>
                  <a:pt x="261672" y="402634"/>
                </a:lnTo>
                <a:lnTo>
                  <a:pt x="267938" y="393990"/>
                </a:lnTo>
                <a:close/>
                <a:moveTo>
                  <a:pt x="149477" y="338142"/>
                </a:moveTo>
                <a:cubicBezTo>
                  <a:pt x="153250" y="343800"/>
                  <a:pt x="164567" y="353233"/>
                  <a:pt x="162680" y="362663"/>
                </a:cubicBezTo>
                <a:cubicBezTo>
                  <a:pt x="160795" y="372096"/>
                  <a:pt x="149477" y="385299"/>
                  <a:pt x="141932" y="385299"/>
                </a:cubicBezTo>
                <a:cubicBezTo>
                  <a:pt x="124954" y="387186"/>
                  <a:pt x="115523" y="375869"/>
                  <a:pt x="117409" y="357005"/>
                </a:cubicBezTo>
                <a:cubicBezTo>
                  <a:pt x="119296" y="343800"/>
                  <a:pt x="128727" y="336255"/>
                  <a:pt x="149477" y="338142"/>
                </a:cubicBezTo>
                <a:close/>
                <a:moveTo>
                  <a:pt x="279844" y="334697"/>
                </a:moveTo>
                <a:lnTo>
                  <a:pt x="257635" y="334923"/>
                </a:lnTo>
                <a:lnTo>
                  <a:pt x="268176" y="353271"/>
                </a:lnTo>
                <a:lnTo>
                  <a:pt x="281889" y="374550"/>
                </a:lnTo>
                <a:lnTo>
                  <a:pt x="293417" y="359700"/>
                </a:lnTo>
                <a:cubicBezTo>
                  <a:pt x="297942" y="353746"/>
                  <a:pt x="300799" y="347793"/>
                  <a:pt x="297465" y="341602"/>
                </a:cubicBezTo>
                <a:cubicBezTo>
                  <a:pt x="294131" y="334935"/>
                  <a:pt x="287464" y="334220"/>
                  <a:pt x="279844" y="334697"/>
                </a:cubicBezTo>
                <a:close/>
                <a:moveTo>
                  <a:pt x="265651" y="316647"/>
                </a:moveTo>
                <a:lnTo>
                  <a:pt x="248888" y="319696"/>
                </a:lnTo>
                <a:lnTo>
                  <a:pt x="257036" y="333879"/>
                </a:lnTo>
                <a:close/>
                <a:moveTo>
                  <a:pt x="116454" y="170722"/>
                </a:moveTo>
                <a:cubicBezTo>
                  <a:pt x="131611" y="169039"/>
                  <a:pt x="138347" y="179143"/>
                  <a:pt x="140030" y="194298"/>
                </a:cubicBezTo>
                <a:cubicBezTo>
                  <a:pt x="136662" y="207769"/>
                  <a:pt x="129926" y="221241"/>
                  <a:pt x="114771" y="217873"/>
                </a:cubicBezTo>
                <a:cubicBezTo>
                  <a:pt x="99615" y="214505"/>
                  <a:pt x="92879" y="204401"/>
                  <a:pt x="94564" y="189247"/>
                </a:cubicBezTo>
                <a:cubicBezTo>
                  <a:pt x="96247" y="175775"/>
                  <a:pt x="106351" y="170722"/>
                  <a:pt x="116454" y="170722"/>
                </a:cubicBezTo>
                <a:close/>
                <a:moveTo>
                  <a:pt x="270231" y="77857"/>
                </a:moveTo>
                <a:cubicBezTo>
                  <a:pt x="286327" y="76515"/>
                  <a:pt x="295716" y="87246"/>
                  <a:pt x="295716" y="100660"/>
                </a:cubicBezTo>
                <a:cubicBezTo>
                  <a:pt x="294375" y="114073"/>
                  <a:pt x="286327" y="122121"/>
                  <a:pt x="270231" y="123464"/>
                </a:cubicBezTo>
                <a:cubicBezTo>
                  <a:pt x="258158" y="123464"/>
                  <a:pt x="247427" y="114073"/>
                  <a:pt x="248769" y="99319"/>
                </a:cubicBezTo>
                <a:cubicBezTo>
                  <a:pt x="248769" y="88588"/>
                  <a:pt x="256817" y="79198"/>
                  <a:pt x="270231" y="77857"/>
                </a:cubicBezTo>
                <a:close/>
                <a:moveTo>
                  <a:pt x="278441" y="29772"/>
                </a:moveTo>
                <a:cubicBezTo>
                  <a:pt x="176944" y="27337"/>
                  <a:pt x="82557" y="90262"/>
                  <a:pt x="45053" y="191108"/>
                </a:cubicBezTo>
                <a:cubicBezTo>
                  <a:pt x="2190" y="305408"/>
                  <a:pt x="45053" y="433995"/>
                  <a:pt x="146970" y="492097"/>
                </a:cubicBezTo>
                <a:cubicBezTo>
                  <a:pt x="152864" y="494776"/>
                  <a:pt x="163211" y="496484"/>
                  <a:pt x="176361" y="497535"/>
                </a:cubicBezTo>
                <a:lnTo>
                  <a:pt x="207809" y="498552"/>
                </a:lnTo>
                <a:lnTo>
                  <a:pt x="206978" y="496860"/>
                </a:lnTo>
                <a:cubicBezTo>
                  <a:pt x="203168" y="460665"/>
                  <a:pt x="208883" y="459713"/>
                  <a:pt x="196500" y="460665"/>
                </a:cubicBezTo>
                <a:cubicBezTo>
                  <a:pt x="195548" y="460665"/>
                  <a:pt x="158400" y="459713"/>
                  <a:pt x="149828" y="458760"/>
                </a:cubicBezTo>
                <a:cubicBezTo>
                  <a:pt x="140303" y="458760"/>
                  <a:pt x="161258" y="437806"/>
                  <a:pt x="166973" y="428281"/>
                </a:cubicBezTo>
                <a:cubicBezTo>
                  <a:pt x="168878" y="424471"/>
                  <a:pt x="172688" y="420660"/>
                  <a:pt x="174593" y="416851"/>
                </a:cubicBezTo>
                <a:cubicBezTo>
                  <a:pt x="179355" y="408278"/>
                  <a:pt x="191738" y="400658"/>
                  <a:pt x="187928" y="391133"/>
                </a:cubicBezTo>
                <a:cubicBezTo>
                  <a:pt x="183165" y="381608"/>
                  <a:pt x="169830" y="389228"/>
                  <a:pt x="159353" y="386371"/>
                </a:cubicBezTo>
                <a:cubicBezTo>
                  <a:pt x="165068" y="367321"/>
                  <a:pt x="178403" y="353033"/>
                  <a:pt x="188880" y="336840"/>
                </a:cubicBezTo>
                <a:cubicBezTo>
                  <a:pt x="200310" y="318743"/>
                  <a:pt x="200310" y="318743"/>
                  <a:pt x="178403" y="313981"/>
                </a:cubicBezTo>
                <a:cubicBezTo>
                  <a:pt x="190785" y="292073"/>
                  <a:pt x="207930" y="275880"/>
                  <a:pt x="222218" y="253973"/>
                </a:cubicBezTo>
                <a:lnTo>
                  <a:pt x="267534" y="312883"/>
                </a:lnTo>
                <a:lnTo>
                  <a:pt x="275081" y="297787"/>
                </a:lnTo>
                <a:cubicBezTo>
                  <a:pt x="282940" y="286357"/>
                  <a:pt x="291750" y="275404"/>
                  <a:pt x="299370" y="263497"/>
                </a:cubicBezTo>
                <a:cubicBezTo>
                  <a:pt x="315563" y="237780"/>
                  <a:pt x="316515" y="237780"/>
                  <a:pt x="284130" y="231112"/>
                </a:cubicBezTo>
                <a:cubicBezTo>
                  <a:pt x="301275" y="200632"/>
                  <a:pt x="326993" y="175867"/>
                  <a:pt x="347948" y="145387"/>
                </a:cubicBezTo>
                <a:cubicBezTo>
                  <a:pt x="374618" y="173962"/>
                  <a:pt x="397478" y="200632"/>
                  <a:pt x="416528" y="233970"/>
                </a:cubicBezTo>
                <a:cubicBezTo>
                  <a:pt x="405098" y="235875"/>
                  <a:pt x="395573" y="237780"/>
                  <a:pt x="386048" y="239685"/>
                </a:cubicBezTo>
                <a:cubicBezTo>
                  <a:pt x="400335" y="274927"/>
                  <a:pt x="427958" y="300645"/>
                  <a:pt x="443198" y="333030"/>
                </a:cubicBezTo>
                <a:cubicBezTo>
                  <a:pt x="427005" y="340650"/>
                  <a:pt x="404145" y="327315"/>
                  <a:pt x="399383" y="341602"/>
                </a:cubicBezTo>
                <a:cubicBezTo>
                  <a:pt x="394620" y="355890"/>
                  <a:pt x="412718" y="369225"/>
                  <a:pt x="421290" y="382559"/>
                </a:cubicBezTo>
                <a:cubicBezTo>
                  <a:pt x="432720" y="399705"/>
                  <a:pt x="447008" y="415897"/>
                  <a:pt x="454628" y="438757"/>
                </a:cubicBezTo>
                <a:cubicBezTo>
                  <a:pt x="438435" y="438757"/>
                  <a:pt x="406050" y="438757"/>
                  <a:pt x="392715" y="439710"/>
                </a:cubicBezTo>
                <a:cubicBezTo>
                  <a:pt x="373665" y="439710"/>
                  <a:pt x="380333" y="435900"/>
                  <a:pt x="369855" y="494955"/>
                </a:cubicBezTo>
                <a:lnTo>
                  <a:pt x="368070" y="499469"/>
                </a:lnTo>
                <a:lnTo>
                  <a:pt x="370808" y="499718"/>
                </a:lnTo>
                <a:cubicBezTo>
                  <a:pt x="390810" y="503528"/>
                  <a:pt x="404145" y="492097"/>
                  <a:pt x="417480" y="481620"/>
                </a:cubicBezTo>
                <a:cubicBezTo>
                  <a:pt x="479393" y="432090"/>
                  <a:pt x="511778" y="367320"/>
                  <a:pt x="514635" y="289215"/>
                </a:cubicBezTo>
                <a:cubicBezTo>
                  <a:pt x="521303" y="169200"/>
                  <a:pt x="436530" y="57757"/>
                  <a:pt x="322230" y="34897"/>
                </a:cubicBezTo>
                <a:cubicBezTo>
                  <a:pt x="307585" y="31802"/>
                  <a:pt x="292941" y="30120"/>
                  <a:pt x="278441" y="29772"/>
                </a:cubicBezTo>
                <a:close/>
                <a:moveTo>
                  <a:pt x="288655" y="488"/>
                </a:moveTo>
                <a:cubicBezTo>
                  <a:pt x="353425" y="4417"/>
                  <a:pt x="417005" y="32039"/>
                  <a:pt x="466058" y="82522"/>
                </a:cubicBezTo>
                <a:cubicBezTo>
                  <a:pt x="567976" y="188250"/>
                  <a:pt x="576548" y="359700"/>
                  <a:pt x="474631" y="465427"/>
                </a:cubicBezTo>
                <a:cubicBezTo>
                  <a:pt x="431768" y="509242"/>
                  <a:pt x="438436" y="534007"/>
                  <a:pt x="476536" y="567345"/>
                </a:cubicBezTo>
                <a:cubicBezTo>
                  <a:pt x="482251" y="572107"/>
                  <a:pt x="488918" y="576870"/>
                  <a:pt x="486061" y="589252"/>
                </a:cubicBezTo>
                <a:cubicBezTo>
                  <a:pt x="342233" y="590205"/>
                  <a:pt x="198406" y="590205"/>
                  <a:pt x="46958" y="590205"/>
                </a:cubicBezTo>
                <a:cubicBezTo>
                  <a:pt x="70771" y="560677"/>
                  <a:pt x="106966" y="536865"/>
                  <a:pt x="106966" y="513052"/>
                </a:cubicBezTo>
                <a:cubicBezTo>
                  <a:pt x="106966" y="489240"/>
                  <a:pt x="68866" y="467332"/>
                  <a:pt x="50768" y="441615"/>
                </a:cubicBezTo>
                <a:cubicBezTo>
                  <a:pt x="-34004" y="319695"/>
                  <a:pt x="-10192" y="154912"/>
                  <a:pt x="104108" y="60615"/>
                </a:cubicBezTo>
                <a:cubicBezTo>
                  <a:pt x="157925" y="16323"/>
                  <a:pt x="223885" y="-3441"/>
                  <a:pt x="288655" y="48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E0BE464F-D7AD-446F-BC27-ADEA4E2F6600}"/>
              </a:ext>
            </a:extLst>
          </p:cNvPr>
          <p:cNvSpPr/>
          <p:nvPr/>
        </p:nvSpPr>
        <p:spPr>
          <a:xfrm>
            <a:off x="3156501" y="4653172"/>
            <a:ext cx="407123" cy="444796"/>
          </a:xfrm>
          <a:custGeom>
            <a:avLst/>
            <a:gdLst>
              <a:gd name="connsiteX0" fmla="*/ 1602373 w 1602373"/>
              <a:gd name="connsiteY0" fmla="*/ 1431575 h 1750646"/>
              <a:gd name="connsiteX1" fmla="*/ 1395069 w 1602373"/>
              <a:gd name="connsiteY1" fmla="*/ 1344220 h 1750646"/>
              <a:gd name="connsiteX2" fmla="*/ 1222967 w 1602373"/>
              <a:gd name="connsiteY2" fmla="*/ 1197542 h 1750646"/>
              <a:gd name="connsiteX3" fmla="*/ 1524797 w 1602373"/>
              <a:gd name="connsiteY3" fmla="*/ 1243827 h 1750646"/>
              <a:gd name="connsiteX4" fmla="*/ 1118011 w 1602373"/>
              <a:gd name="connsiteY4" fmla="*/ 857902 h 1750646"/>
              <a:gd name="connsiteX5" fmla="*/ 1419189 w 1602373"/>
              <a:gd name="connsiteY5" fmla="*/ 891801 h 1750646"/>
              <a:gd name="connsiteX6" fmla="*/ 998713 w 1602373"/>
              <a:gd name="connsiteY6" fmla="*/ 508483 h 1750646"/>
              <a:gd name="connsiteX7" fmla="*/ 1223619 w 1602373"/>
              <a:gd name="connsiteY7" fmla="*/ 502616 h 1750646"/>
              <a:gd name="connsiteX8" fmla="*/ 814876 w 1602373"/>
              <a:gd name="connsiteY8" fmla="*/ 0 h 1750646"/>
              <a:gd name="connsiteX9" fmla="*/ 803794 w 1602373"/>
              <a:gd name="connsiteY9" fmla="*/ 28684 h 1750646"/>
              <a:gd name="connsiteX10" fmla="*/ 713180 w 1602373"/>
              <a:gd name="connsiteY10" fmla="*/ 263368 h 1750646"/>
              <a:gd name="connsiteX11" fmla="*/ 426995 w 1602373"/>
              <a:gd name="connsiteY11" fmla="*/ 448508 h 1750646"/>
              <a:gd name="connsiteX12" fmla="*/ 410698 w 1602373"/>
              <a:gd name="connsiteY12" fmla="*/ 455027 h 1750646"/>
              <a:gd name="connsiteX13" fmla="*/ 408090 w 1602373"/>
              <a:gd name="connsiteY13" fmla="*/ 465457 h 1750646"/>
              <a:gd name="connsiteX14" fmla="*/ 533907 w 1602373"/>
              <a:gd name="connsiteY14" fmla="*/ 509135 h 1750646"/>
              <a:gd name="connsiteX15" fmla="*/ 669503 w 1602373"/>
              <a:gd name="connsiteY15" fmla="*/ 511090 h 1750646"/>
              <a:gd name="connsiteX16" fmla="*/ 194919 w 1602373"/>
              <a:gd name="connsiteY16" fmla="*/ 813573 h 1750646"/>
              <a:gd name="connsiteX17" fmla="*/ 460242 w 1602373"/>
              <a:gd name="connsiteY17" fmla="*/ 900275 h 1750646"/>
              <a:gd name="connsiteX18" fmla="*/ 103652 w 1602373"/>
              <a:gd name="connsiteY18" fmla="*/ 1155169 h 1750646"/>
              <a:gd name="connsiteX19" fmla="*/ 437426 w 1602373"/>
              <a:gd name="connsiteY19" fmla="*/ 1189720 h 1750646"/>
              <a:gd name="connsiteX20" fmla="*/ 352027 w 1602373"/>
              <a:gd name="connsiteY20" fmla="*/ 1304454 h 1750646"/>
              <a:gd name="connsiteX21" fmla="*/ 35855 w 1602373"/>
              <a:gd name="connsiteY21" fmla="*/ 1470037 h 1750646"/>
              <a:gd name="connsiteX22" fmla="*/ 0 w 1602373"/>
              <a:gd name="connsiteY22" fmla="*/ 1483075 h 1750646"/>
              <a:gd name="connsiteX23" fmla="*/ 1956 w 1602373"/>
              <a:gd name="connsiteY23" fmla="*/ 1492854 h 1750646"/>
              <a:gd name="connsiteX24" fmla="*/ 357894 w 1602373"/>
              <a:gd name="connsiteY24" fmla="*/ 1482423 h 1750646"/>
              <a:gd name="connsiteX25" fmla="*/ 187096 w 1602373"/>
              <a:gd name="connsiteY25" fmla="*/ 1673430 h 1750646"/>
              <a:gd name="connsiteX26" fmla="*/ 532603 w 1602373"/>
              <a:gd name="connsiteY26" fmla="*/ 1540442 h 1750646"/>
              <a:gd name="connsiteX27" fmla="*/ 441989 w 1602373"/>
              <a:gd name="connsiteY27" fmla="*/ 1702766 h 1750646"/>
              <a:gd name="connsiteX28" fmla="*/ 474584 w 1602373"/>
              <a:gd name="connsiteY28" fmla="*/ 1680601 h 1750646"/>
              <a:gd name="connsiteX29" fmla="*/ 647990 w 1602373"/>
              <a:gd name="connsiteY29" fmla="*/ 1601721 h 1750646"/>
              <a:gd name="connsiteX30" fmla="*/ 693623 w 1602373"/>
              <a:gd name="connsiteY30" fmla="*/ 1631057 h 1750646"/>
              <a:gd name="connsiteX31" fmla="*/ 704053 w 1602373"/>
              <a:gd name="connsiteY31" fmla="*/ 1711892 h 1750646"/>
              <a:gd name="connsiteX32" fmla="*/ 734041 w 1602373"/>
              <a:gd name="connsiteY32" fmla="*/ 1743836 h 1750646"/>
              <a:gd name="connsiteX33" fmla="*/ 870288 w 1602373"/>
              <a:gd name="connsiteY33" fmla="*/ 1749703 h 1750646"/>
              <a:gd name="connsiteX34" fmla="*/ 967422 w 1602373"/>
              <a:gd name="connsiteY34" fmla="*/ 1659088 h 1750646"/>
              <a:gd name="connsiteX35" fmla="*/ 1003928 w 1602373"/>
              <a:gd name="connsiteY35" fmla="*/ 1625190 h 1750646"/>
              <a:gd name="connsiteX36" fmla="*/ 1285549 w 1602373"/>
              <a:gd name="connsiteY36" fmla="*/ 1673430 h 1750646"/>
              <a:gd name="connsiteX37" fmla="*/ 1330531 w 1602373"/>
              <a:gd name="connsiteY37" fmla="*/ 1682557 h 1750646"/>
              <a:gd name="connsiteX38" fmla="*/ 1337701 w 1602373"/>
              <a:gd name="connsiteY38" fmla="*/ 1672126 h 1750646"/>
              <a:gd name="connsiteX39" fmla="*/ 1219055 w 1602373"/>
              <a:gd name="connsiteY39" fmla="*/ 1548265 h 1750646"/>
              <a:gd name="connsiteX40" fmla="*/ 1470037 w 1602373"/>
              <a:gd name="connsiteY40" fmla="*/ 1627145 h 1750646"/>
              <a:gd name="connsiteX41" fmla="*/ 1475904 w 1602373"/>
              <a:gd name="connsiteY41" fmla="*/ 1618671 h 1750646"/>
              <a:gd name="connsiteX42" fmla="*/ 1359214 w 1602373"/>
              <a:gd name="connsiteY42" fmla="*/ 1467429 h 1750646"/>
              <a:gd name="connsiteX43" fmla="*/ 1602373 w 1602373"/>
              <a:gd name="connsiteY43" fmla="*/ 1431575 h 1750646"/>
              <a:gd name="connsiteX44" fmla="*/ 434166 w 1602373"/>
              <a:gd name="connsiteY44" fmla="*/ 1384638 h 1750646"/>
              <a:gd name="connsiteX45" fmla="*/ 410046 w 1602373"/>
              <a:gd name="connsiteY45" fmla="*/ 1363777 h 1750646"/>
              <a:gd name="connsiteX46" fmla="*/ 429603 w 1602373"/>
              <a:gd name="connsiteY46" fmla="*/ 1329878 h 1750646"/>
              <a:gd name="connsiteX47" fmla="*/ 454375 w 1602373"/>
              <a:gd name="connsiteY47" fmla="*/ 1364429 h 1750646"/>
              <a:gd name="connsiteX48" fmla="*/ 434166 w 1602373"/>
              <a:gd name="connsiteY48" fmla="*/ 1384638 h 1750646"/>
              <a:gd name="connsiteX49" fmla="*/ 470673 w 1602373"/>
              <a:gd name="connsiteY49" fmla="*/ 1098454 h 1750646"/>
              <a:gd name="connsiteX50" fmla="*/ 449160 w 1602373"/>
              <a:gd name="connsiteY50" fmla="*/ 1067162 h 1750646"/>
              <a:gd name="connsiteX51" fmla="*/ 470673 w 1602373"/>
              <a:gd name="connsiteY51" fmla="*/ 1042390 h 1750646"/>
              <a:gd name="connsiteX52" fmla="*/ 493489 w 1602373"/>
              <a:gd name="connsiteY52" fmla="*/ 1067162 h 1750646"/>
              <a:gd name="connsiteX53" fmla="*/ 470673 w 1602373"/>
              <a:gd name="connsiteY53" fmla="*/ 1098454 h 1750646"/>
              <a:gd name="connsiteX54" fmla="*/ 499356 w 1602373"/>
              <a:gd name="connsiteY54" fmla="*/ 782281 h 1750646"/>
              <a:gd name="connsiteX55" fmla="*/ 521521 w 1602373"/>
              <a:gd name="connsiteY55" fmla="*/ 762072 h 1750646"/>
              <a:gd name="connsiteX56" fmla="*/ 559331 w 1602373"/>
              <a:gd name="connsiteY56" fmla="*/ 782281 h 1750646"/>
              <a:gd name="connsiteX57" fmla="*/ 524780 w 1602373"/>
              <a:gd name="connsiteY57" fmla="*/ 803794 h 1750646"/>
              <a:gd name="connsiteX58" fmla="*/ 499356 w 1602373"/>
              <a:gd name="connsiteY58" fmla="*/ 782281 h 1750646"/>
              <a:gd name="connsiteX59" fmla="*/ 552812 w 1602373"/>
              <a:gd name="connsiteY59" fmla="*/ 1252302 h 1750646"/>
              <a:gd name="connsiteX60" fmla="*/ 526736 w 1602373"/>
              <a:gd name="connsiteY60" fmla="*/ 1228834 h 1750646"/>
              <a:gd name="connsiteX61" fmla="*/ 553464 w 1602373"/>
              <a:gd name="connsiteY61" fmla="*/ 1206669 h 1750646"/>
              <a:gd name="connsiteX62" fmla="*/ 582148 w 1602373"/>
              <a:gd name="connsiteY62" fmla="*/ 1230138 h 1750646"/>
              <a:gd name="connsiteX63" fmla="*/ 552812 w 1602373"/>
              <a:gd name="connsiteY63" fmla="*/ 1252302 h 1750646"/>
              <a:gd name="connsiteX64" fmla="*/ 614743 w 1602373"/>
              <a:gd name="connsiteY64" fmla="*/ 1441353 h 1750646"/>
              <a:gd name="connsiteX65" fmla="*/ 589971 w 1602373"/>
              <a:gd name="connsiteY65" fmla="*/ 1423100 h 1750646"/>
              <a:gd name="connsiteX66" fmla="*/ 612787 w 1602373"/>
              <a:gd name="connsiteY66" fmla="*/ 1397676 h 1750646"/>
              <a:gd name="connsiteX67" fmla="*/ 644079 w 1602373"/>
              <a:gd name="connsiteY67" fmla="*/ 1418537 h 1750646"/>
              <a:gd name="connsiteX68" fmla="*/ 614743 w 1602373"/>
              <a:gd name="connsiteY68" fmla="*/ 1441353 h 1750646"/>
              <a:gd name="connsiteX69" fmla="*/ 684496 w 1602373"/>
              <a:gd name="connsiteY69" fmla="*/ 977852 h 1750646"/>
              <a:gd name="connsiteX70" fmla="*/ 661680 w 1602373"/>
              <a:gd name="connsiteY70" fmla="*/ 1001320 h 1750646"/>
              <a:gd name="connsiteX71" fmla="*/ 641471 w 1602373"/>
              <a:gd name="connsiteY71" fmla="*/ 981111 h 1750646"/>
              <a:gd name="connsiteX72" fmla="*/ 662332 w 1602373"/>
              <a:gd name="connsiteY72" fmla="*/ 943301 h 1750646"/>
              <a:gd name="connsiteX73" fmla="*/ 684496 w 1602373"/>
              <a:gd name="connsiteY73" fmla="*/ 977852 h 1750646"/>
              <a:gd name="connsiteX74" fmla="*/ 681237 w 1602373"/>
              <a:gd name="connsiteY74" fmla="*/ 719699 h 1750646"/>
              <a:gd name="connsiteX75" fmla="*/ 662332 w 1602373"/>
              <a:gd name="connsiteY75" fmla="*/ 685148 h 1750646"/>
              <a:gd name="connsiteX76" fmla="*/ 681889 w 1602373"/>
              <a:gd name="connsiteY76" fmla="*/ 662332 h 1750646"/>
              <a:gd name="connsiteX77" fmla="*/ 704053 w 1602373"/>
              <a:gd name="connsiteY77" fmla="*/ 687756 h 1750646"/>
              <a:gd name="connsiteX78" fmla="*/ 681237 w 1602373"/>
              <a:gd name="connsiteY78" fmla="*/ 719699 h 1750646"/>
              <a:gd name="connsiteX79" fmla="*/ 706009 w 1602373"/>
              <a:gd name="connsiteY79" fmla="*/ 458287 h 1750646"/>
              <a:gd name="connsiteX80" fmla="*/ 683193 w 1602373"/>
              <a:gd name="connsiteY80" fmla="*/ 436122 h 1750646"/>
              <a:gd name="connsiteX81" fmla="*/ 701446 w 1602373"/>
              <a:gd name="connsiteY81" fmla="*/ 401571 h 1750646"/>
              <a:gd name="connsiteX82" fmla="*/ 728174 w 1602373"/>
              <a:gd name="connsiteY82" fmla="*/ 436774 h 1750646"/>
              <a:gd name="connsiteX83" fmla="*/ 706009 w 1602373"/>
              <a:gd name="connsiteY83" fmla="*/ 458287 h 1750646"/>
              <a:gd name="connsiteX84" fmla="*/ 1031960 w 1602373"/>
              <a:gd name="connsiteY84" fmla="*/ 837693 h 1750646"/>
              <a:gd name="connsiteX85" fmla="*/ 1060643 w 1602373"/>
              <a:gd name="connsiteY85" fmla="*/ 853991 h 1750646"/>
              <a:gd name="connsiteX86" fmla="*/ 1059992 w 1602373"/>
              <a:gd name="connsiteY86" fmla="*/ 865725 h 1750646"/>
              <a:gd name="connsiteX87" fmla="*/ 1030656 w 1602373"/>
              <a:gd name="connsiteY87" fmla="*/ 881370 h 1750646"/>
              <a:gd name="connsiteX88" fmla="*/ 1010447 w 1602373"/>
              <a:gd name="connsiteY88" fmla="*/ 854642 h 1750646"/>
              <a:gd name="connsiteX89" fmla="*/ 1031960 w 1602373"/>
              <a:gd name="connsiteY89" fmla="*/ 837693 h 1750646"/>
              <a:gd name="connsiteX90" fmla="*/ 887238 w 1602373"/>
              <a:gd name="connsiteY90" fmla="*/ 398312 h 1750646"/>
              <a:gd name="connsiteX91" fmla="*/ 900276 w 1602373"/>
              <a:gd name="connsiteY91" fmla="*/ 398964 h 1750646"/>
              <a:gd name="connsiteX92" fmla="*/ 913966 w 1602373"/>
              <a:gd name="connsiteY92" fmla="*/ 426995 h 1750646"/>
              <a:gd name="connsiteX93" fmla="*/ 893757 w 1602373"/>
              <a:gd name="connsiteY93" fmla="*/ 446552 h 1750646"/>
              <a:gd name="connsiteX94" fmla="*/ 871592 w 1602373"/>
              <a:gd name="connsiteY94" fmla="*/ 425040 h 1750646"/>
              <a:gd name="connsiteX95" fmla="*/ 887238 w 1602373"/>
              <a:gd name="connsiteY95" fmla="*/ 398312 h 1750646"/>
              <a:gd name="connsiteX96" fmla="*/ 826611 w 1602373"/>
              <a:gd name="connsiteY96" fmla="*/ 224254 h 1750646"/>
              <a:gd name="connsiteX97" fmla="*/ 847472 w 1602373"/>
              <a:gd name="connsiteY97" fmla="*/ 261412 h 1750646"/>
              <a:gd name="connsiteX98" fmla="*/ 825959 w 1602373"/>
              <a:gd name="connsiteY98" fmla="*/ 280969 h 1750646"/>
              <a:gd name="connsiteX99" fmla="*/ 801838 w 1602373"/>
              <a:gd name="connsiteY99" fmla="*/ 259457 h 1750646"/>
              <a:gd name="connsiteX100" fmla="*/ 826611 w 1602373"/>
              <a:gd name="connsiteY100" fmla="*/ 224254 h 1750646"/>
              <a:gd name="connsiteX101" fmla="*/ 822048 w 1602373"/>
              <a:gd name="connsiteY101" fmla="*/ 548249 h 1750646"/>
              <a:gd name="connsiteX102" fmla="*/ 854643 w 1602373"/>
              <a:gd name="connsiteY102" fmla="*/ 570414 h 1750646"/>
              <a:gd name="connsiteX103" fmla="*/ 817484 w 1602373"/>
              <a:gd name="connsiteY103" fmla="*/ 591274 h 1750646"/>
              <a:gd name="connsiteX104" fmla="*/ 799231 w 1602373"/>
              <a:gd name="connsiteY104" fmla="*/ 569110 h 1750646"/>
              <a:gd name="connsiteX105" fmla="*/ 822048 w 1602373"/>
              <a:gd name="connsiteY105" fmla="*/ 548249 h 1750646"/>
              <a:gd name="connsiteX106" fmla="*/ 788800 w 1602373"/>
              <a:gd name="connsiteY106" fmla="*/ 842256 h 1750646"/>
              <a:gd name="connsiteX107" fmla="*/ 826611 w 1602373"/>
              <a:gd name="connsiteY107" fmla="*/ 859858 h 1750646"/>
              <a:gd name="connsiteX108" fmla="*/ 795319 w 1602373"/>
              <a:gd name="connsiteY108" fmla="*/ 886586 h 1750646"/>
              <a:gd name="connsiteX109" fmla="*/ 767288 w 1602373"/>
              <a:gd name="connsiteY109" fmla="*/ 865073 h 1750646"/>
              <a:gd name="connsiteX110" fmla="*/ 788800 w 1602373"/>
              <a:gd name="connsiteY110" fmla="*/ 842256 h 1750646"/>
              <a:gd name="connsiteX111" fmla="*/ 801187 w 1602373"/>
              <a:gd name="connsiteY111" fmla="*/ 1179941 h 1750646"/>
              <a:gd name="connsiteX112" fmla="*/ 777718 w 1602373"/>
              <a:gd name="connsiteY112" fmla="*/ 1159732 h 1750646"/>
              <a:gd name="connsiteX113" fmla="*/ 802491 w 1602373"/>
              <a:gd name="connsiteY113" fmla="*/ 1123226 h 1750646"/>
              <a:gd name="connsiteX114" fmla="*/ 821396 w 1602373"/>
              <a:gd name="connsiteY114" fmla="*/ 1158428 h 1750646"/>
              <a:gd name="connsiteX115" fmla="*/ 801187 w 1602373"/>
              <a:gd name="connsiteY115" fmla="*/ 1179941 h 1750646"/>
              <a:gd name="connsiteX116" fmla="*/ 841605 w 1602373"/>
              <a:gd name="connsiteY116" fmla="*/ 1389853 h 1750646"/>
              <a:gd name="connsiteX117" fmla="*/ 819440 w 1602373"/>
              <a:gd name="connsiteY117" fmla="*/ 1369644 h 1750646"/>
              <a:gd name="connsiteX118" fmla="*/ 844864 w 1602373"/>
              <a:gd name="connsiteY118" fmla="*/ 1348132 h 1750646"/>
              <a:gd name="connsiteX119" fmla="*/ 875503 w 1602373"/>
              <a:gd name="connsiteY119" fmla="*/ 1373556 h 1750646"/>
              <a:gd name="connsiteX120" fmla="*/ 841605 w 1602373"/>
              <a:gd name="connsiteY120" fmla="*/ 1389853 h 1750646"/>
              <a:gd name="connsiteX121" fmla="*/ 893105 w 1602373"/>
              <a:gd name="connsiteY121" fmla="*/ 770547 h 1750646"/>
              <a:gd name="connsiteX122" fmla="*/ 878763 w 1602373"/>
              <a:gd name="connsiteY122" fmla="*/ 762072 h 1750646"/>
              <a:gd name="connsiteX123" fmla="*/ 865073 w 1602373"/>
              <a:gd name="connsiteY123" fmla="*/ 749686 h 1750646"/>
              <a:gd name="connsiteX124" fmla="*/ 865073 w 1602373"/>
              <a:gd name="connsiteY124" fmla="*/ 749686 h 1750646"/>
              <a:gd name="connsiteX125" fmla="*/ 865073 w 1602373"/>
              <a:gd name="connsiteY125" fmla="*/ 749686 h 1750646"/>
              <a:gd name="connsiteX126" fmla="*/ 873548 w 1602373"/>
              <a:gd name="connsiteY126" fmla="*/ 737952 h 1750646"/>
              <a:gd name="connsiteX127" fmla="*/ 888541 w 1602373"/>
              <a:gd name="connsiteY127" fmla="*/ 724262 h 1750646"/>
              <a:gd name="connsiteX128" fmla="*/ 923744 w 1602373"/>
              <a:gd name="connsiteY128" fmla="*/ 747079 h 1750646"/>
              <a:gd name="connsiteX129" fmla="*/ 893105 w 1602373"/>
              <a:gd name="connsiteY129" fmla="*/ 770547 h 1750646"/>
              <a:gd name="connsiteX130" fmla="*/ 938738 w 1602373"/>
              <a:gd name="connsiteY130" fmla="*/ 1056080 h 1750646"/>
              <a:gd name="connsiteX131" fmla="*/ 913314 w 1602373"/>
              <a:gd name="connsiteY131" fmla="*/ 1027396 h 1750646"/>
              <a:gd name="connsiteX132" fmla="*/ 921136 w 1602373"/>
              <a:gd name="connsiteY132" fmla="*/ 1013054 h 1750646"/>
              <a:gd name="connsiteX133" fmla="*/ 933523 w 1602373"/>
              <a:gd name="connsiteY133" fmla="*/ 999365 h 1750646"/>
              <a:gd name="connsiteX134" fmla="*/ 933523 w 1602373"/>
              <a:gd name="connsiteY134" fmla="*/ 999365 h 1750646"/>
              <a:gd name="connsiteX135" fmla="*/ 933523 w 1602373"/>
              <a:gd name="connsiteY135" fmla="*/ 999365 h 1750646"/>
              <a:gd name="connsiteX136" fmla="*/ 943953 w 1602373"/>
              <a:gd name="connsiteY136" fmla="*/ 1008491 h 1750646"/>
              <a:gd name="connsiteX137" fmla="*/ 957643 w 1602373"/>
              <a:gd name="connsiteY137" fmla="*/ 1024789 h 1750646"/>
              <a:gd name="connsiteX138" fmla="*/ 938738 w 1602373"/>
              <a:gd name="connsiteY138" fmla="*/ 1056080 h 1750646"/>
              <a:gd name="connsiteX139" fmla="*/ 981111 w 1602373"/>
              <a:gd name="connsiteY139" fmla="*/ 664939 h 1750646"/>
              <a:gd name="connsiteX140" fmla="*/ 961554 w 1602373"/>
              <a:gd name="connsiteY140" fmla="*/ 639515 h 1750646"/>
              <a:gd name="connsiteX141" fmla="*/ 983067 w 1602373"/>
              <a:gd name="connsiteY141" fmla="*/ 620610 h 1750646"/>
              <a:gd name="connsiteX142" fmla="*/ 1009795 w 1602373"/>
              <a:gd name="connsiteY142" fmla="*/ 637559 h 1750646"/>
              <a:gd name="connsiteX143" fmla="*/ 1009143 w 1602373"/>
              <a:gd name="connsiteY143" fmla="*/ 649945 h 1750646"/>
              <a:gd name="connsiteX144" fmla="*/ 981111 w 1602373"/>
              <a:gd name="connsiteY144" fmla="*/ 664939 h 1750646"/>
              <a:gd name="connsiteX145" fmla="*/ 1010447 w 1602373"/>
              <a:gd name="connsiteY145" fmla="*/ 1504588 h 1750646"/>
              <a:gd name="connsiteX146" fmla="*/ 985675 w 1602373"/>
              <a:gd name="connsiteY146" fmla="*/ 1475904 h 1750646"/>
              <a:gd name="connsiteX147" fmla="*/ 1005883 w 1602373"/>
              <a:gd name="connsiteY147" fmla="*/ 1447872 h 1750646"/>
              <a:gd name="connsiteX148" fmla="*/ 1029352 w 1602373"/>
              <a:gd name="connsiteY148" fmla="*/ 1472645 h 1750646"/>
              <a:gd name="connsiteX149" fmla="*/ 1010447 w 1602373"/>
              <a:gd name="connsiteY149" fmla="*/ 1504588 h 1750646"/>
              <a:gd name="connsiteX150" fmla="*/ 1035871 w 1602373"/>
              <a:gd name="connsiteY150" fmla="*/ 1252302 h 1750646"/>
              <a:gd name="connsiteX151" fmla="*/ 1009143 w 1602373"/>
              <a:gd name="connsiteY151" fmla="*/ 1229486 h 1750646"/>
              <a:gd name="connsiteX152" fmla="*/ 1035219 w 1602373"/>
              <a:gd name="connsiteY152" fmla="*/ 1206669 h 1750646"/>
              <a:gd name="connsiteX153" fmla="*/ 1063903 w 1602373"/>
              <a:gd name="connsiteY153" fmla="*/ 1229486 h 1750646"/>
              <a:gd name="connsiteX154" fmla="*/ 1035871 w 1602373"/>
              <a:gd name="connsiteY154" fmla="*/ 1252302 h 1750646"/>
              <a:gd name="connsiteX155" fmla="*/ 1140175 w 1602373"/>
              <a:gd name="connsiteY155" fmla="*/ 1063903 h 1750646"/>
              <a:gd name="connsiteX156" fmla="*/ 1161036 w 1602373"/>
              <a:gd name="connsiteY156" fmla="*/ 1043694 h 1750646"/>
              <a:gd name="connsiteX157" fmla="*/ 1197543 w 1602373"/>
              <a:gd name="connsiteY157" fmla="*/ 1061947 h 1750646"/>
              <a:gd name="connsiteX158" fmla="*/ 1159732 w 1602373"/>
              <a:gd name="connsiteY158" fmla="*/ 1085415 h 1750646"/>
              <a:gd name="connsiteX159" fmla="*/ 1140175 w 1602373"/>
              <a:gd name="connsiteY159" fmla="*/ 1063903 h 1750646"/>
              <a:gd name="connsiteX160" fmla="*/ 1187764 w 1602373"/>
              <a:gd name="connsiteY160" fmla="*/ 1428967 h 1750646"/>
              <a:gd name="connsiteX161" fmla="*/ 1166251 w 1602373"/>
              <a:gd name="connsiteY161" fmla="*/ 1409410 h 1750646"/>
              <a:gd name="connsiteX162" fmla="*/ 1183853 w 1602373"/>
              <a:gd name="connsiteY162" fmla="*/ 1385290 h 1750646"/>
              <a:gd name="connsiteX163" fmla="*/ 1221663 w 1602373"/>
              <a:gd name="connsiteY163" fmla="*/ 1407455 h 1750646"/>
              <a:gd name="connsiteX164" fmla="*/ 1187764 w 1602373"/>
              <a:gd name="connsiteY164" fmla="*/ 1428967 h 1750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</a:cxnLst>
            <a:rect l="l" t="t" r="r" b="b"/>
            <a:pathLst>
              <a:path w="1602373" h="1750646">
                <a:moveTo>
                  <a:pt x="1602373" y="1431575"/>
                </a:moveTo>
                <a:cubicBezTo>
                  <a:pt x="1532620" y="1399632"/>
                  <a:pt x="1462214" y="1375511"/>
                  <a:pt x="1395069" y="1344220"/>
                </a:cubicBezTo>
                <a:cubicBezTo>
                  <a:pt x="1327271" y="1312277"/>
                  <a:pt x="1272511" y="1262733"/>
                  <a:pt x="1222967" y="1197542"/>
                </a:cubicBezTo>
                <a:cubicBezTo>
                  <a:pt x="1325967" y="1228182"/>
                  <a:pt x="1422449" y="1250998"/>
                  <a:pt x="1524797" y="1243827"/>
                </a:cubicBezTo>
                <a:cubicBezTo>
                  <a:pt x="1348784" y="1159732"/>
                  <a:pt x="1224270" y="1024137"/>
                  <a:pt x="1118011" y="857902"/>
                </a:cubicBezTo>
                <a:cubicBezTo>
                  <a:pt x="1220359" y="892453"/>
                  <a:pt x="1316189" y="925048"/>
                  <a:pt x="1419189" y="891801"/>
                </a:cubicBezTo>
                <a:cubicBezTo>
                  <a:pt x="1256214" y="790104"/>
                  <a:pt x="1118011" y="665591"/>
                  <a:pt x="998713" y="508483"/>
                </a:cubicBezTo>
                <a:cubicBezTo>
                  <a:pt x="1078245" y="509787"/>
                  <a:pt x="1149954" y="536515"/>
                  <a:pt x="1223619" y="502616"/>
                </a:cubicBezTo>
                <a:cubicBezTo>
                  <a:pt x="1017618" y="395052"/>
                  <a:pt x="902231" y="214475"/>
                  <a:pt x="814876" y="0"/>
                </a:cubicBezTo>
                <a:cubicBezTo>
                  <a:pt x="808357" y="16949"/>
                  <a:pt x="805098" y="22817"/>
                  <a:pt x="803794" y="28684"/>
                </a:cubicBezTo>
                <a:cubicBezTo>
                  <a:pt x="789453" y="113431"/>
                  <a:pt x="760769" y="192311"/>
                  <a:pt x="713180" y="263368"/>
                </a:cubicBezTo>
                <a:cubicBezTo>
                  <a:pt x="644730" y="365065"/>
                  <a:pt x="558679" y="442641"/>
                  <a:pt x="426995" y="448508"/>
                </a:cubicBezTo>
                <a:cubicBezTo>
                  <a:pt x="421128" y="448508"/>
                  <a:pt x="415913" y="453071"/>
                  <a:pt x="410698" y="455027"/>
                </a:cubicBezTo>
                <a:cubicBezTo>
                  <a:pt x="410046" y="458287"/>
                  <a:pt x="408742" y="462198"/>
                  <a:pt x="408090" y="465457"/>
                </a:cubicBezTo>
                <a:cubicBezTo>
                  <a:pt x="449812" y="480451"/>
                  <a:pt x="490882" y="501312"/>
                  <a:pt x="533907" y="509135"/>
                </a:cubicBezTo>
                <a:cubicBezTo>
                  <a:pt x="577585" y="516958"/>
                  <a:pt x="623218" y="511090"/>
                  <a:pt x="669503" y="511090"/>
                </a:cubicBezTo>
                <a:cubicBezTo>
                  <a:pt x="546945" y="668851"/>
                  <a:pt x="398312" y="781629"/>
                  <a:pt x="194919" y="813573"/>
                </a:cubicBezTo>
                <a:cubicBezTo>
                  <a:pt x="275102" y="870940"/>
                  <a:pt x="361153" y="902883"/>
                  <a:pt x="460242" y="900275"/>
                </a:cubicBezTo>
                <a:cubicBezTo>
                  <a:pt x="373540" y="1033915"/>
                  <a:pt x="250330" y="1108884"/>
                  <a:pt x="103652" y="1155169"/>
                </a:cubicBezTo>
                <a:cubicBezTo>
                  <a:pt x="210564" y="1216448"/>
                  <a:pt x="322691" y="1199498"/>
                  <a:pt x="437426" y="1189720"/>
                </a:cubicBezTo>
                <a:cubicBezTo>
                  <a:pt x="410698" y="1230789"/>
                  <a:pt x="384622" y="1271207"/>
                  <a:pt x="352027" y="1304454"/>
                </a:cubicBezTo>
                <a:cubicBezTo>
                  <a:pt x="264672" y="1393113"/>
                  <a:pt x="153849" y="1438094"/>
                  <a:pt x="35855" y="1470037"/>
                </a:cubicBezTo>
                <a:cubicBezTo>
                  <a:pt x="23468" y="1473297"/>
                  <a:pt x="11734" y="1478512"/>
                  <a:pt x="0" y="1483075"/>
                </a:cubicBezTo>
                <a:cubicBezTo>
                  <a:pt x="652" y="1486335"/>
                  <a:pt x="1304" y="1489594"/>
                  <a:pt x="1956" y="1492854"/>
                </a:cubicBezTo>
                <a:cubicBezTo>
                  <a:pt x="119298" y="1520885"/>
                  <a:pt x="235988" y="1503936"/>
                  <a:pt x="357894" y="1482423"/>
                </a:cubicBezTo>
                <a:cubicBezTo>
                  <a:pt x="285533" y="1537183"/>
                  <a:pt x="224906" y="1594550"/>
                  <a:pt x="187096" y="1673430"/>
                </a:cubicBezTo>
                <a:cubicBezTo>
                  <a:pt x="296615" y="1616715"/>
                  <a:pt x="409394" y="1571082"/>
                  <a:pt x="532603" y="1540442"/>
                </a:cubicBezTo>
                <a:cubicBezTo>
                  <a:pt x="492837" y="1588683"/>
                  <a:pt x="457635" y="1634316"/>
                  <a:pt x="441989" y="1702766"/>
                </a:cubicBezTo>
                <a:cubicBezTo>
                  <a:pt x="458287" y="1691683"/>
                  <a:pt x="466761" y="1686468"/>
                  <a:pt x="474584" y="1680601"/>
                </a:cubicBezTo>
                <a:cubicBezTo>
                  <a:pt x="527388" y="1643443"/>
                  <a:pt x="583452" y="1614107"/>
                  <a:pt x="647990" y="1601721"/>
                </a:cubicBezTo>
                <a:cubicBezTo>
                  <a:pt x="675370" y="1596506"/>
                  <a:pt x="691667" y="1597810"/>
                  <a:pt x="693623" y="1631057"/>
                </a:cubicBezTo>
                <a:cubicBezTo>
                  <a:pt x="694927" y="1657785"/>
                  <a:pt x="702098" y="1684513"/>
                  <a:pt x="704053" y="1711892"/>
                </a:cubicBezTo>
                <a:cubicBezTo>
                  <a:pt x="705357" y="1732101"/>
                  <a:pt x="709269" y="1743836"/>
                  <a:pt x="734041" y="1743836"/>
                </a:cubicBezTo>
                <a:cubicBezTo>
                  <a:pt x="779674" y="1743836"/>
                  <a:pt x="825307" y="1747747"/>
                  <a:pt x="870288" y="1749703"/>
                </a:cubicBezTo>
                <a:cubicBezTo>
                  <a:pt x="964162" y="1752962"/>
                  <a:pt x="965466" y="1752962"/>
                  <a:pt x="967422" y="1659088"/>
                </a:cubicBezTo>
                <a:cubicBezTo>
                  <a:pt x="968073" y="1631709"/>
                  <a:pt x="977852" y="1620626"/>
                  <a:pt x="1003928" y="1625190"/>
                </a:cubicBezTo>
                <a:cubicBezTo>
                  <a:pt x="1097802" y="1641487"/>
                  <a:pt x="1191675" y="1657133"/>
                  <a:pt x="1285549" y="1673430"/>
                </a:cubicBezTo>
                <a:cubicBezTo>
                  <a:pt x="1300543" y="1676038"/>
                  <a:pt x="1315537" y="1679297"/>
                  <a:pt x="1330531" y="1682557"/>
                </a:cubicBezTo>
                <a:cubicBezTo>
                  <a:pt x="1333138" y="1679297"/>
                  <a:pt x="1335094" y="1675386"/>
                  <a:pt x="1337701" y="1672126"/>
                </a:cubicBezTo>
                <a:cubicBezTo>
                  <a:pt x="1297936" y="1631057"/>
                  <a:pt x="1258821" y="1589987"/>
                  <a:pt x="1219055" y="1548265"/>
                </a:cubicBezTo>
                <a:cubicBezTo>
                  <a:pt x="1310974" y="1548265"/>
                  <a:pt x="1389202" y="1591943"/>
                  <a:pt x="1470037" y="1627145"/>
                </a:cubicBezTo>
                <a:cubicBezTo>
                  <a:pt x="1471993" y="1624538"/>
                  <a:pt x="1473949" y="1621278"/>
                  <a:pt x="1475904" y="1618671"/>
                </a:cubicBezTo>
                <a:cubicBezTo>
                  <a:pt x="1438094" y="1569778"/>
                  <a:pt x="1400936" y="1521537"/>
                  <a:pt x="1359214" y="1467429"/>
                </a:cubicBezTo>
                <a:cubicBezTo>
                  <a:pt x="1449828" y="1483075"/>
                  <a:pt x="1526753" y="1462866"/>
                  <a:pt x="1602373" y="1431575"/>
                </a:cubicBezTo>
                <a:close/>
                <a:moveTo>
                  <a:pt x="434166" y="1384638"/>
                </a:moveTo>
                <a:cubicBezTo>
                  <a:pt x="425040" y="1383334"/>
                  <a:pt x="413306" y="1372904"/>
                  <a:pt x="410046" y="1363777"/>
                </a:cubicBezTo>
                <a:cubicBezTo>
                  <a:pt x="408090" y="1357910"/>
                  <a:pt x="419173" y="1347480"/>
                  <a:pt x="429603" y="1329878"/>
                </a:cubicBezTo>
                <a:cubicBezTo>
                  <a:pt x="442641" y="1346828"/>
                  <a:pt x="453723" y="1355303"/>
                  <a:pt x="454375" y="1364429"/>
                </a:cubicBezTo>
                <a:cubicBezTo>
                  <a:pt x="455027" y="1370948"/>
                  <a:pt x="440685" y="1385290"/>
                  <a:pt x="434166" y="1384638"/>
                </a:cubicBezTo>
                <a:close/>
                <a:moveTo>
                  <a:pt x="470673" y="1098454"/>
                </a:moveTo>
                <a:cubicBezTo>
                  <a:pt x="459590" y="1082808"/>
                  <a:pt x="447856" y="1073681"/>
                  <a:pt x="449160" y="1067162"/>
                </a:cubicBezTo>
                <a:cubicBezTo>
                  <a:pt x="451116" y="1058036"/>
                  <a:pt x="462850" y="1050865"/>
                  <a:pt x="470673" y="1042390"/>
                </a:cubicBezTo>
                <a:cubicBezTo>
                  <a:pt x="478496" y="1050213"/>
                  <a:pt x="490882" y="1057384"/>
                  <a:pt x="493489" y="1067162"/>
                </a:cubicBezTo>
                <a:cubicBezTo>
                  <a:pt x="494793" y="1073029"/>
                  <a:pt x="482407" y="1082808"/>
                  <a:pt x="470673" y="1098454"/>
                </a:cubicBezTo>
                <a:close/>
                <a:moveTo>
                  <a:pt x="499356" y="782281"/>
                </a:moveTo>
                <a:cubicBezTo>
                  <a:pt x="506527" y="775110"/>
                  <a:pt x="513698" y="762724"/>
                  <a:pt x="521521" y="762072"/>
                </a:cubicBezTo>
                <a:cubicBezTo>
                  <a:pt x="530648" y="761421"/>
                  <a:pt x="540426" y="771851"/>
                  <a:pt x="559331" y="782281"/>
                </a:cubicBezTo>
                <a:cubicBezTo>
                  <a:pt x="541730" y="794016"/>
                  <a:pt x="531951" y="805750"/>
                  <a:pt x="524780" y="803794"/>
                </a:cubicBezTo>
                <a:cubicBezTo>
                  <a:pt x="515002" y="801838"/>
                  <a:pt x="507831" y="790104"/>
                  <a:pt x="499356" y="782281"/>
                </a:cubicBezTo>
                <a:close/>
                <a:moveTo>
                  <a:pt x="552812" y="1252302"/>
                </a:moveTo>
                <a:cubicBezTo>
                  <a:pt x="543034" y="1249695"/>
                  <a:pt x="535211" y="1237308"/>
                  <a:pt x="526736" y="1228834"/>
                </a:cubicBezTo>
                <a:cubicBezTo>
                  <a:pt x="535211" y="1221011"/>
                  <a:pt x="543034" y="1208625"/>
                  <a:pt x="553464" y="1206669"/>
                </a:cubicBezTo>
                <a:cubicBezTo>
                  <a:pt x="559983" y="1205365"/>
                  <a:pt x="569110" y="1219055"/>
                  <a:pt x="582148" y="1230138"/>
                </a:cubicBezTo>
                <a:cubicBezTo>
                  <a:pt x="569110" y="1240568"/>
                  <a:pt x="558679" y="1253606"/>
                  <a:pt x="552812" y="1252302"/>
                </a:cubicBezTo>
                <a:close/>
                <a:moveTo>
                  <a:pt x="614743" y="1441353"/>
                </a:moveTo>
                <a:cubicBezTo>
                  <a:pt x="606268" y="1440702"/>
                  <a:pt x="598445" y="1429619"/>
                  <a:pt x="589971" y="1423100"/>
                </a:cubicBezTo>
                <a:cubicBezTo>
                  <a:pt x="597142" y="1413974"/>
                  <a:pt x="603009" y="1401588"/>
                  <a:pt x="612787" y="1397676"/>
                </a:cubicBezTo>
                <a:cubicBezTo>
                  <a:pt x="617351" y="1395720"/>
                  <a:pt x="629085" y="1408107"/>
                  <a:pt x="644079" y="1418537"/>
                </a:cubicBezTo>
                <a:cubicBezTo>
                  <a:pt x="629737" y="1430271"/>
                  <a:pt x="621914" y="1442005"/>
                  <a:pt x="614743" y="1441353"/>
                </a:cubicBezTo>
                <a:close/>
                <a:moveTo>
                  <a:pt x="684496" y="977852"/>
                </a:moveTo>
                <a:cubicBezTo>
                  <a:pt x="681889" y="987630"/>
                  <a:pt x="670806" y="998061"/>
                  <a:pt x="661680" y="1001320"/>
                </a:cubicBezTo>
                <a:cubicBezTo>
                  <a:pt x="657117" y="1002624"/>
                  <a:pt x="641471" y="988934"/>
                  <a:pt x="641471" y="981111"/>
                </a:cubicBezTo>
                <a:cubicBezTo>
                  <a:pt x="640819" y="971985"/>
                  <a:pt x="651249" y="962206"/>
                  <a:pt x="662332" y="943301"/>
                </a:cubicBezTo>
                <a:cubicBezTo>
                  <a:pt x="674066" y="961554"/>
                  <a:pt x="685800" y="971333"/>
                  <a:pt x="684496" y="977852"/>
                </a:cubicBezTo>
                <a:close/>
                <a:moveTo>
                  <a:pt x="681237" y="719699"/>
                </a:moveTo>
                <a:cubicBezTo>
                  <a:pt x="671458" y="702749"/>
                  <a:pt x="661680" y="692971"/>
                  <a:pt x="662332" y="685148"/>
                </a:cubicBezTo>
                <a:cubicBezTo>
                  <a:pt x="663636" y="676673"/>
                  <a:pt x="675370" y="670154"/>
                  <a:pt x="681889" y="662332"/>
                </a:cubicBezTo>
                <a:cubicBezTo>
                  <a:pt x="689712" y="670806"/>
                  <a:pt x="702098" y="677977"/>
                  <a:pt x="704053" y="687756"/>
                </a:cubicBezTo>
                <a:cubicBezTo>
                  <a:pt x="706009" y="694275"/>
                  <a:pt x="693623" y="704053"/>
                  <a:pt x="681237" y="719699"/>
                </a:cubicBezTo>
                <a:close/>
                <a:moveTo>
                  <a:pt x="706009" y="458287"/>
                </a:moveTo>
                <a:cubicBezTo>
                  <a:pt x="697534" y="457635"/>
                  <a:pt x="685148" y="445900"/>
                  <a:pt x="683193" y="436122"/>
                </a:cubicBezTo>
                <a:cubicBezTo>
                  <a:pt x="681237" y="428951"/>
                  <a:pt x="691667" y="418521"/>
                  <a:pt x="701446" y="401571"/>
                </a:cubicBezTo>
                <a:cubicBezTo>
                  <a:pt x="714484" y="417869"/>
                  <a:pt x="726870" y="426995"/>
                  <a:pt x="728174" y="436774"/>
                </a:cubicBezTo>
                <a:cubicBezTo>
                  <a:pt x="728174" y="443945"/>
                  <a:pt x="713180" y="458938"/>
                  <a:pt x="706009" y="458287"/>
                </a:cubicBezTo>
                <a:close/>
                <a:moveTo>
                  <a:pt x="1031960" y="837693"/>
                </a:moveTo>
                <a:cubicBezTo>
                  <a:pt x="1041738" y="838345"/>
                  <a:pt x="1050865" y="848123"/>
                  <a:pt x="1060643" y="853991"/>
                </a:cubicBezTo>
                <a:cubicBezTo>
                  <a:pt x="1060643" y="857902"/>
                  <a:pt x="1060643" y="861813"/>
                  <a:pt x="1059992" y="865725"/>
                </a:cubicBezTo>
                <a:cubicBezTo>
                  <a:pt x="1050213" y="871592"/>
                  <a:pt x="1038479" y="883326"/>
                  <a:pt x="1030656" y="881370"/>
                </a:cubicBezTo>
                <a:cubicBezTo>
                  <a:pt x="1021529" y="879415"/>
                  <a:pt x="1013706" y="865073"/>
                  <a:pt x="1010447" y="854642"/>
                </a:cubicBezTo>
                <a:cubicBezTo>
                  <a:pt x="1009795" y="851383"/>
                  <a:pt x="1024789" y="837041"/>
                  <a:pt x="1031960" y="837693"/>
                </a:cubicBezTo>
                <a:close/>
                <a:moveTo>
                  <a:pt x="887238" y="398312"/>
                </a:moveTo>
                <a:cubicBezTo>
                  <a:pt x="891801" y="398312"/>
                  <a:pt x="896364" y="398312"/>
                  <a:pt x="900276" y="398964"/>
                </a:cubicBezTo>
                <a:cubicBezTo>
                  <a:pt x="905491" y="408090"/>
                  <a:pt x="914617" y="417869"/>
                  <a:pt x="913966" y="426995"/>
                </a:cubicBezTo>
                <a:cubicBezTo>
                  <a:pt x="913314" y="434818"/>
                  <a:pt x="898972" y="447856"/>
                  <a:pt x="893757" y="446552"/>
                </a:cubicBezTo>
                <a:cubicBezTo>
                  <a:pt x="884630" y="444597"/>
                  <a:pt x="872896" y="433514"/>
                  <a:pt x="871592" y="425040"/>
                </a:cubicBezTo>
                <a:cubicBezTo>
                  <a:pt x="870288" y="416565"/>
                  <a:pt x="882022" y="406786"/>
                  <a:pt x="887238" y="398312"/>
                </a:cubicBezTo>
                <a:close/>
                <a:moveTo>
                  <a:pt x="826611" y="224254"/>
                </a:moveTo>
                <a:cubicBezTo>
                  <a:pt x="837041" y="241855"/>
                  <a:pt x="847472" y="251634"/>
                  <a:pt x="847472" y="261412"/>
                </a:cubicBezTo>
                <a:cubicBezTo>
                  <a:pt x="847472" y="268583"/>
                  <a:pt x="832478" y="282273"/>
                  <a:pt x="825959" y="280969"/>
                </a:cubicBezTo>
                <a:cubicBezTo>
                  <a:pt x="816180" y="279014"/>
                  <a:pt x="801838" y="267279"/>
                  <a:pt x="801838" y="259457"/>
                </a:cubicBezTo>
                <a:cubicBezTo>
                  <a:pt x="801838" y="250330"/>
                  <a:pt x="814225" y="240552"/>
                  <a:pt x="826611" y="224254"/>
                </a:cubicBezTo>
                <a:close/>
                <a:moveTo>
                  <a:pt x="822048" y="548249"/>
                </a:moveTo>
                <a:cubicBezTo>
                  <a:pt x="829218" y="546945"/>
                  <a:pt x="838345" y="558679"/>
                  <a:pt x="854643" y="570414"/>
                </a:cubicBezTo>
                <a:cubicBezTo>
                  <a:pt x="836389" y="581496"/>
                  <a:pt x="826611" y="591274"/>
                  <a:pt x="817484" y="591274"/>
                </a:cubicBezTo>
                <a:cubicBezTo>
                  <a:pt x="810313" y="590622"/>
                  <a:pt x="797927" y="575629"/>
                  <a:pt x="799231" y="569110"/>
                </a:cubicBezTo>
                <a:cubicBezTo>
                  <a:pt x="801187" y="559983"/>
                  <a:pt x="812921" y="549553"/>
                  <a:pt x="822048" y="548249"/>
                </a:cubicBezTo>
                <a:close/>
                <a:moveTo>
                  <a:pt x="788800" y="842256"/>
                </a:moveTo>
                <a:cubicBezTo>
                  <a:pt x="797927" y="840953"/>
                  <a:pt x="808357" y="850731"/>
                  <a:pt x="826611" y="859858"/>
                </a:cubicBezTo>
                <a:cubicBezTo>
                  <a:pt x="810965" y="873548"/>
                  <a:pt x="801838" y="887889"/>
                  <a:pt x="795319" y="886586"/>
                </a:cubicBezTo>
                <a:cubicBezTo>
                  <a:pt x="784889" y="884630"/>
                  <a:pt x="776415" y="872896"/>
                  <a:pt x="767288" y="865073"/>
                </a:cubicBezTo>
                <a:cubicBezTo>
                  <a:pt x="774459" y="857250"/>
                  <a:pt x="780326" y="843560"/>
                  <a:pt x="788800" y="842256"/>
                </a:cubicBezTo>
                <a:close/>
                <a:moveTo>
                  <a:pt x="801187" y="1179941"/>
                </a:moveTo>
                <a:cubicBezTo>
                  <a:pt x="792060" y="1178637"/>
                  <a:pt x="777718" y="1166903"/>
                  <a:pt x="777718" y="1159732"/>
                </a:cubicBezTo>
                <a:cubicBezTo>
                  <a:pt x="777718" y="1150606"/>
                  <a:pt x="789453" y="1140827"/>
                  <a:pt x="802491" y="1123226"/>
                </a:cubicBezTo>
                <a:cubicBezTo>
                  <a:pt x="812269" y="1140827"/>
                  <a:pt x="822699" y="1149954"/>
                  <a:pt x="821396" y="1158428"/>
                </a:cubicBezTo>
                <a:cubicBezTo>
                  <a:pt x="820092" y="1166903"/>
                  <a:pt x="807054" y="1181245"/>
                  <a:pt x="801187" y="1179941"/>
                </a:cubicBezTo>
                <a:close/>
                <a:moveTo>
                  <a:pt x="841605" y="1389853"/>
                </a:moveTo>
                <a:cubicBezTo>
                  <a:pt x="833130" y="1388550"/>
                  <a:pt x="826611" y="1376815"/>
                  <a:pt x="819440" y="1369644"/>
                </a:cubicBezTo>
                <a:cubicBezTo>
                  <a:pt x="827915" y="1361822"/>
                  <a:pt x="835737" y="1349435"/>
                  <a:pt x="844864" y="1348132"/>
                </a:cubicBezTo>
                <a:cubicBezTo>
                  <a:pt x="852035" y="1347480"/>
                  <a:pt x="861162" y="1360518"/>
                  <a:pt x="875503" y="1373556"/>
                </a:cubicBezTo>
                <a:cubicBezTo>
                  <a:pt x="859858" y="1382031"/>
                  <a:pt x="850079" y="1391157"/>
                  <a:pt x="841605" y="1389853"/>
                </a:cubicBezTo>
                <a:close/>
                <a:moveTo>
                  <a:pt x="893105" y="770547"/>
                </a:moveTo>
                <a:cubicBezTo>
                  <a:pt x="887890" y="769243"/>
                  <a:pt x="883326" y="765984"/>
                  <a:pt x="878763" y="762072"/>
                </a:cubicBezTo>
                <a:cubicBezTo>
                  <a:pt x="874200" y="758161"/>
                  <a:pt x="869636" y="752946"/>
                  <a:pt x="865073" y="749686"/>
                </a:cubicBezTo>
                <a:lnTo>
                  <a:pt x="865073" y="749686"/>
                </a:lnTo>
                <a:lnTo>
                  <a:pt x="865073" y="749686"/>
                </a:lnTo>
                <a:cubicBezTo>
                  <a:pt x="867681" y="746427"/>
                  <a:pt x="870940" y="741864"/>
                  <a:pt x="873548" y="737952"/>
                </a:cubicBezTo>
                <a:cubicBezTo>
                  <a:pt x="878111" y="731433"/>
                  <a:pt x="882674" y="724914"/>
                  <a:pt x="888541" y="724262"/>
                </a:cubicBezTo>
                <a:cubicBezTo>
                  <a:pt x="897016" y="722958"/>
                  <a:pt x="907447" y="735996"/>
                  <a:pt x="923744" y="747079"/>
                </a:cubicBezTo>
                <a:cubicBezTo>
                  <a:pt x="908750" y="758813"/>
                  <a:pt x="899624" y="771851"/>
                  <a:pt x="893105" y="770547"/>
                </a:cubicBezTo>
                <a:close/>
                <a:moveTo>
                  <a:pt x="938738" y="1056080"/>
                </a:moveTo>
                <a:cubicBezTo>
                  <a:pt x="926352" y="1042390"/>
                  <a:pt x="912662" y="1033915"/>
                  <a:pt x="913314" y="1027396"/>
                </a:cubicBezTo>
                <a:cubicBezTo>
                  <a:pt x="913966" y="1022181"/>
                  <a:pt x="917225" y="1017618"/>
                  <a:pt x="921136" y="1013054"/>
                </a:cubicBezTo>
                <a:cubicBezTo>
                  <a:pt x="925048" y="1008491"/>
                  <a:pt x="929611" y="1003928"/>
                  <a:pt x="933523" y="999365"/>
                </a:cubicBezTo>
                <a:lnTo>
                  <a:pt x="933523" y="999365"/>
                </a:lnTo>
                <a:lnTo>
                  <a:pt x="933523" y="999365"/>
                </a:lnTo>
                <a:cubicBezTo>
                  <a:pt x="936782" y="1002624"/>
                  <a:pt x="940693" y="1005232"/>
                  <a:pt x="943953" y="1008491"/>
                </a:cubicBezTo>
                <a:cubicBezTo>
                  <a:pt x="949820" y="1013706"/>
                  <a:pt x="955687" y="1018270"/>
                  <a:pt x="957643" y="1024789"/>
                </a:cubicBezTo>
                <a:cubicBezTo>
                  <a:pt x="959599" y="1030004"/>
                  <a:pt x="947864" y="1040434"/>
                  <a:pt x="938738" y="1056080"/>
                </a:cubicBezTo>
                <a:close/>
                <a:moveTo>
                  <a:pt x="981111" y="664939"/>
                </a:moveTo>
                <a:cubicBezTo>
                  <a:pt x="972637" y="662332"/>
                  <a:pt x="962858" y="649294"/>
                  <a:pt x="961554" y="639515"/>
                </a:cubicBezTo>
                <a:cubicBezTo>
                  <a:pt x="960903" y="633648"/>
                  <a:pt x="975244" y="620610"/>
                  <a:pt x="983067" y="620610"/>
                </a:cubicBezTo>
                <a:cubicBezTo>
                  <a:pt x="992194" y="620610"/>
                  <a:pt x="1000668" y="631692"/>
                  <a:pt x="1009795" y="637559"/>
                </a:cubicBezTo>
                <a:cubicBezTo>
                  <a:pt x="1009795" y="641471"/>
                  <a:pt x="1009143" y="646034"/>
                  <a:pt x="1009143" y="649945"/>
                </a:cubicBezTo>
                <a:cubicBezTo>
                  <a:pt x="1000017" y="655813"/>
                  <a:pt x="988934" y="666895"/>
                  <a:pt x="981111" y="664939"/>
                </a:cubicBezTo>
                <a:close/>
                <a:moveTo>
                  <a:pt x="1010447" y="1504588"/>
                </a:moveTo>
                <a:cubicBezTo>
                  <a:pt x="998061" y="1490898"/>
                  <a:pt x="984371" y="1482423"/>
                  <a:pt x="985675" y="1475904"/>
                </a:cubicBezTo>
                <a:cubicBezTo>
                  <a:pt x="986979" y="1466126"/>
                  <a:pt x="998713" y="1457651"/>
                  <a:pt x="1005883" y="1447872"/>
                </a:cubicBezTo>
                <a:cubicBezTo>
                  <a:pt x="1014358" y="1455695"/>
                  <a:pt x="1026744" y="1462866"/>
                  <a:pt x="1029352" y="1472645"/>
                </a:cubicBezTo>
                <a:cubicBezTo>
                  <a:pt x="1031308" y="1478512"/>
                  <a:pt x="1020225" y="1489594"/>
                  <a:pt x="1010447" y="1504588"/>
                </a:cubicBezTo>
                <a:close/>
                <a:moveTo>
                  <a:pt x="1035871" y="1252302"/>
                </a:moveTo>
                <a:cubicBezTo>
                  <a:pt x="1026093" y="1249695"/>
                  <a:pt x="1018270" y="1237308"/>
                  <a:pt x="1009143" y="1229486"/>
                </a:cubicBezTo>
                <a:cubicBezTo>
                  <a:pt x="1017618" y="1221663"/>
                  <a:pt x="1025440" y="1209277"/>
                  <a:pt x="1035219" y="1206669"/>
                </a:cubicBezTo>
                <a:cubicBezTo>
                  <a:pt x="1041738" y="1205365"/>
                  <a:pt x="1051517" y="1218403"/>
                  <a:pt x="1063903" y="1229486"/>
                </a:cubicBezTo>
                <a:cubicBezTo>
                  <a:pt x="1051517" y="1240568"/>
                  <a:pt x="1041738" y="1253606"/>
                  <a:pt x="1035871" y="1252302"/>
                </a:cubicBezTo>
                <a:close/>
                <a:moveTo>
                  <a:pt x="1140175" y="1063903"/>
                </a:moveTo>
                <a:cubicBezTo>
                  <a:pt x="1140175" y="1056732"/>
                  <a:pt x="1153213" y="1044346"/>
                  <a:pt x="1161036" y="1043694"/>
                </a:cubicBezTo>
                <a:cubicBezTo>
                  <a:pt x="1169511" y="1042390"/>
                  <a:pt x="1179289" y="1052168"/>
                  <a:pt x="1197543" y="1061947"/>
                </a:cubicBezTo>
                <a:cubicBezTo>
                  <a:pt x="1179289" y="1073681"/>
                  <a:pt x="1170163" y="1084764"/>
                  <a:pt x="1159732" y="1085415"/>
                </a:cubicBezTo>
                <a:cubicBezTo>
                  <a:pt x="1153213" y="1085415"/>
                  <a:pt x="1140175" y="1071074"/>
                  <a:pt x="1140175" y="1063903"/>
                </a:cubicBezTo>
                <a:close/>
                <a:moveTo>
                  <a:pt x="1187764" y="1428967"/>
                </a:moveTo>
                <a:cubicBezTo>
                  <a:pt x="1179941" y="1428967"/>
                  <a:pt x="1166251" y="1416581"/>
                  <a:pt x="1166251" y="1409410"/>
                </a:cubicBezTo>
                <a:cubicBezTo>
                  <a:pt x="1166251" y="1400936"/>
                  <a:pt x="1177986" y="1385290"/>
                  <a:pt x="1183853" y="1385290"/>
                </a:cubicBezTo>
                <a:cubicBezTo>
                  <a:pt x="1194283" y="1385942"/>
                  <a:pt x="1204062" y="1396372"/>
                  <a:pt x="1221663" y="1407455"/>
                </a:cubicBezTo>
                <a:cubicBezTo>
                  <a:pt x="1205365" y="1417885"/>
                  <a:pt x="1196239" y="1428967"/>
                  <a:pt x="1187764" y="1428967"/>
                </a:cubicBezTo>
                <a:close/>
              </a:path>
            </a:pathLst>
          </a:custGeom>
          <a:solidFill>
            <a:schemeClr val="bg1"/>
          </a:solidFill>
          <a:ln w="651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2962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80AD66F3-18A4-4FD2-B265-AAD8612E01A1}"/>
              </a:ext>
            </a:extLst>
          </p:cNvPr>
          <p:cNvSpPr/>
          <p:nvPr/>
        </p:nvSpPr>
        <p:spPr>
          <a:xfrm>
            <a:off x="964820" y="3546122"/>
            <a:ext cx="808842" cy="80884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C74375-8C55-4CCB-83A8-EA5BBC074532}"/>
              </a:ext>
            </a:extLst>
          </p:cNvPr>
          <p:cNvSpPr txBox="1"/>
          <p:nvPr/>
        </p:nvSpPr>
        <p:spPr>
          <a:xfrm>
            <a:off x="904663" y="3814726"/>
            <a:ext cx="929159" cy="2716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1400" b="1" dirty="0">
                <a:cs typeface="Arial" pitchFamily="34" charset="0"/>
              </a:rPr>
              <a:t>Content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DAE380C-84D9-49E2-A5AD-A909528275F3}"/>
              </a:ext>
            </a:extLst>
          </p:cNvPr>
          <p:cNvSpPr/>
          <p:nvPr/>
        </p:nvSpPr>
        <p:spPr>
          <a:xfrm>
            <a:off x="8733711" y="3368356"/>
            <a:ext cx="1164373" cy="116437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8CD3CB-A00B-438D-AE47-3239BF822275}"/>
              </a:ext>
            </a:extLst>
          </p:cNvPr>
          <p:cNvSpPr txBox="1"/>
          <p:nvPr/>
        </p:nvSpPr>
        <p:spPr>
          <a:xfrm>
            <a:off x="8733816" y="3765874"/>
            <a:ext cx="116437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FBA40F2-F457-4861-8839-48B0FCD41576}"/>
              </a:ext>
            </a:extLst>
          </p:cNvPr>
          <p:cNvSpPr/>
          <p:nvPr/>
        </p:nvSpPr>
        <p:spPr>
          <a:xfrm>
            <a:off x="3832934" y="3014436"/>
            <a:ext cx="1872210" cy="187221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0652BC-DA06-47DD-8778-B878F9F7C41D}"/>
              </a:ext>
            </a:extLst>
          </p:cNvPr>
          <p:cNvSpPr txBox="1"/>
          <p:nvPr/>
        </p:nvSpPr>
        <p:spPr>
          <a:xfrm>
            <a:off x="3953832" y="3719710"/>
            <a:ext cx="163041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08C33A8-C0E0-46ED-934C-42C071233A22}"/>
              </a:ext>
            </a:extLst>
          </p:cNvPr>
          <p:cNvSpPr/>
          <p:nvPr/>
        </p:nvSpPr>
        <p:spPr>
          <a:xfrm>
            <a:off x="6410744" y="3141859"/>
            <a:ext cx="1617367" cy="161736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A9B48D-037B-4AB4-84E6-563535670D9B}"/>
              </a:ext>
            </a:extLst>
          </p:cNvPr>
          <p:cNvSpPr txBox="1"/>
          <p:nvPr/>
        </p:nvSpPr>
        <p:spPr>
          <a:xfrm>
            <a:off x="6482469" y="3719711"/>
            <a:ext cx="147391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EBB8D60-72E4-4E81-A681-A29D67DC5705}"/>
              </a:ext>
            </a:extLst>
          </p:cNvPr>
          <p:cNvSpPr/>
          <p:nvPr/>
        </p:nvSpPr>
        <p:spPr>
          <a:xfrm>
            <a:off x="2479261" y="3626504"/>
            <a:ext cx="648072" cy="6480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0210827-B8C8-4032-9ED5-0405C4567A66}"/>
              </a:ext>
            </a:extLst>
          </p:cNvPr>
          <p:cNvSpPr/>
          <p:nvPr/>
        </p:nvSpPr>
        <p:spPr>
          <a:xfrm>
            <a:off x="10603683" y="3626504"/>
            <a:ext cx="648072" cy="6480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AA0A07E-D232-4DF1-91C6-53096BF81637}"/>
              </a:ext>
            </a:extLst>
          </p:cNvPr>
          <p:cNvGrpSpPr/>
          <p:nvPr/>
        </p:nvGrpSpPr>
        <p:grpSpPr>
          <a:xfrm>
            <a:off x="1754004" y="1918855"/>
            <a:ext cx="2092554" cy="1008318"/>
            <a:chOff x="2079598" y="4324401"/>
            <a:chExt cx="3303211" cy="100831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F0D83D4-01BA-4B90-9D2D-AFDD4F88301F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AD88CD6-3DE7-4C8C-862B-0F103E34E2F8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611345A-0B65-46C2-B00F-950D0934BB92}"/>
              </a:ext>
            </a:extLst>
          </p:cNvPr>
          <p:cNvGrpSpPr/>
          <p:nvPr/>
        </p:nvGrpSpPr>
        <p:grpSpPr>
          <a:xfrm>
            <a:off x="3722762" y="5006368"/>
            <a:ext cx="2092554" cy="1008318"/>
            <a:chOff x="2079598" y="4324401"/>
            <a:chExt cx="3303211" cy="100831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C654DFC-2197-4383-8D1D-F46C7EE015F2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09B1075-B686-4AB5-B26A-3AC7D5A909FC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F91A969-30BE-40C1-9D2B-0ECBD64C3F01}"/>
              </a:ext>
            </a:extLst>
          </p:cNvPr>
          <p:cNvGrpSpPr/>
          <p:nvPr/>
        </p:nvGrpSpPr>
        <p:grpSpPr>
          <a:xfrm>
            <a:off x="8269620" y="5006368"/>
            <a:ext cx="2092554" cy="1008318"/>
            <a:chOff x="2079598" y="4324401"/>
            <a:chExt cx="3303211" cy="100831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757095F-45BB-48B5-9416-5F0C8A3E6F47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67914F5-0E21-482B-A767-F4614C08317E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239E99F-9A6F-4BC2-A568-EEFD0FFF6F36}"/>
              </a:ext>
            </a:extLst>
          </p:cNvPr>
          <p:cNvGrpSpPr/>
          <p:nvPr/>
        </p:nvGrpSpPr>
        <p:grpSpPr>
          <a:xfrm>
            <a:off x="6173150" y="1918855"/>
            <a:ext cx="2092554" cy="1008318"/>
            <a:chOff x="2079598" y="4324401"/>
            <a:chExt cx="3303211" cy="100831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43EFAEE-D1D2-4778-AB83-47BE4FF18B29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B74138B-E8CF-43CA-B8BE-04C2D1C50803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9257DD4-D06E-451C-9D93-8B5479158309}"/>
              </a:ext>
            </a:extLst>
          </p:cNvPr>
          <p:cNvGrpSpPr/>
          <p:nvPr/>
        </p:nvGrpSpPr>
        <p:grpSpPr>
          <a:xfrm>
            <a:off x="9159202" y="1918855"/>
            <a:ext cx="2092554" cy="1008318"/>
            <a:chOff x="2079598" y="4324401"/>
            <a:chExt cx="3303211" cy="100831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FE0F35F-1D1B-452F-B45D-636DD6B2EC49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94ACA62-5C74-4C7B-A1E1-302AD226AD0D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89986B1-DB91-4028-B086-94C8CD756BF1}"/>
              </a:ext>
            </a:extLst>
          </p:cNvPr>
          <p:cNvGrpSpPr/>
          <p:nvPr/>
        </p:nvGrpSpPr>
        <p:grpSpPr>
          <a:xfrm>
            <a:off x="964820" y="5006368"/>
            <a:ext cx="2092554" cy="1008318"/>
            <a:chOff x="2079598" y="4324401"/>
            <a:chExt cx="3303211" cy="100831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F65223E-B2BF-45D0-AEBA-37F8884E7DD8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9C52A95-D68F-45E7-ADAC-39ED65ACC819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D7869BAC-80A9-4B4F-A474-1F699EB8B048}"/>
              </a:ext>
            </a:extLst>
          </p:cNvPr>
          <p:cNvCxnSpPr>
            <a:cxnSpLocks/>
          </p:cNvCxnSpPr>
          <p:nvPr/>
        </p:nvCxnSpPr>
        <p:spPr>
          <a:xfrm flipV="1">
            <a:off x="1773662" y="3950540"/>
            <a:ext cx="705599" cy="3"/>
          </a:xfrm>
          <a:prstGeom prst="straightConnector1">
            <a:avLst/>
          </a:prstGeom>
          <a:ln w="25400">
            <a:solidFill>
              <a:srgbClr val="2681AD"/>
            </a:solidFill>
            <a:prstDash val="sysDot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6FC36124-8C46-4FFA-92D9-2AE823C90312}"/>
              </a:ext>
            </a:extLst>
          </p:cNvPr>
          <p:cNvCxnSpPr>
            <a:cxnSpLocks/>
          </p:cNvCxnSpPr>
          <p:nvPr/>
        </p:nvCxnSpPr>
        <p:spPr>
          <a:xfrm flipV="1">
            <a:off x="3140959" y="3950540"/>
            <a:ext cx="705599" cy="3"/>
          </a:xfrm>
          <a:prstGeom prst="straightConnector1">
            <a:avLst/>
          </a:prstGeom>
          <a:ln w="25400">
            <a:solidFill>
              <a:schemeClr val="accent6"/>
            </a:solidFill>
            <a:prstDash val="sysDot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879A94BF-1EDF-42A9-BB42-968248E0119D}"/>
              </a:ext>
            </a:extLst>
          </p:cNvPr>
          <p:cNvCxnSpPr>
            <a:cxnSpLocks/>
          </p:cNvCxnSpPr>
          <p:nvPr/>
        </p:nvCxnSpPr>
        <p:spPr>
          <a:xfrm flipV="1">
            <a:off x="5705038" y="3950540"/>
            <a:ext cx="705599" cy="3"/>
          </a:xfrm>
          <a:prstGeom prst="straightConnector1">
            <a:avLst/>
          </a:prstGeom>
          <a:ln w="25400">
            <a:solidFill>
              <a:schemeClr val="accent5"/>
            </a:solidFill>
            <a:prstDash val="sysDot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CA00EEF-E69F-4C54-B73D-F7538904CBAF}"/>
              </a:ext>
            </a:extLst>
          </p:cNvPr>
          <p:cNvCxnSpPr>
            <a:cxnSpLocks/>
          </p:cNvCxnSpPr>
          <p:nvPr/>
        </p:nvCxnSpPr>
        <p:spPr>
          <a:xfrm flipV="1">
            <a:off x="8028005" y="3950540"/>
            <a:ext cx="705599" cy="3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42224706-8241-4323-B0E3-9AB1055CD512}"/>
              </a:ext>
            </a:extLst>
          </p:cNvPr>
          <p:cNvCxnSpPr>
            <a:cxnSpLocks/>
          </p:cNvCxnSpPr>
          <p:nvPr/>
        </p:nvCxnSpPr>
        <p:spPr>
          <a:xfrm flipV="1">
            <a:off x="9898031" y="3950540"/>
            <a:ext cx="705599" cy="3"/>
          </a:xfrm>
          <a:prstGeom prst="straightConnector1">
            <a:avLst/>
          </a:prstGeom>
          <a:ln w="25400">
            <a:solidFill>
              <a:schemeClr val="accent2"/>
            </a:solidFill>
            <a:prstDash val="sysDot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61687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92A6C722-FD28-4F08-9DC4-8B617218F8A4}"/>
              </a:ext>
            </a:extLst>
          </p:cNvPr>
          <p:cNvSpPr txBox="1"/>
          <p:nvPr/>
        </p:nvSpPr>
        <p:spPr>
          <a:xfrm>
            <a:off x="648692" y="749828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cs typeface="Arial" pitchFamily="34" charset="0"/>
              </a:rPr>
              <a:t>S</a:t>
            </a:r>
            <a:r>
              <a:rPr lang="en-US" altLang="ko-KR" sz="4800" b="1" dirty="0">
                <a:cs typeface="Arial" pitchFamily="34" charset="0"/>
              </a:rPr>
              <a:t>LIDE</a:t>
            </a:r>
            <a:endParaRPr lang="ko-KR" altLang="en-US" sz="4800" b="1" dirty="0"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23192" y="4233666"/>
            <a:ext cx="31783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Time, Money and Reputation.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ea typeface="+mj-ea"/>
              <a:cs typeface="Arial" pitchFamily="34" charset="0"/>
            </a:endParaRPr>
          </a:p>
        </p:txBody>
      </p:sp>
      <p:sp>
        <p:nvSpPr>
          <p:cNvPr id="12" name="Right Triangle 19">
            <a:extLst>
              <a:ext uri="{FF2B5EF4-FFF2-40B4-BE49-F238E27FC236}">
                <a16:creationId xmlns:a16="http://schemas.microsoft.com/office/drawing/2014/main" id="{D515683C-70BB-4F45-9267-1848140CB32E}"/>
              </a:ext>
            </a:extLst>
          </p:cNvPr>
          <p:cNvSpPr/>
          <p:nvPr/>
        </p:nvSpPr>
        <p:spPr>
          <a:xfrm rot="16200000">
            <a:off x="3207155" y="1534658"/>
            <a:ext cx="747012" cy="747012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2CDB10-738E-4AAA-AD46-186A23CC667F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94CE67-510D-4325-A6F5-C6D7E7F314AE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478B388-AED8-4688-89CC-383E731546D5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8874987-E7F5-4A2B-871E-C75ADC0A1B24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8373A6F-0433-4034-8414-0C6EAEB53F53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77112CC-40C3-4C82-965F-37B7CE31CDEE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8B5118D7-15FD-4187-9A93-B37B7D1FBA49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37380461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135A670-9BCA-4CCB-AD47-C9220B333ACC}"/>
              </a:ext>
            </a:extLst>
          </p:cNvPr>
          <p:cNvSpPr/>
          <p:nvPr/>
        </p:nvSpPr>
        <p:spPr>
          <a:xfrm>
            <a:off x="5114112" y="1859612"/>
            <a:ext cx="1984982" cy="198498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9F3EF01-CEB3-4ED9-BA9E-74704D605476}"/>
              </a:ext>
            </a:extLst>
          </p:cNvPr>
          <p:cNvSpPr/>
          <p:nvPr/>
        </p:nvSpPr>
        <p:spPr>
          <a:xfrm>
            <a:off x="8832552" y="4016108"/>
            <a:ext cx="1984982" cy="198498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ECE191C-8ADE-43FE-95B4-7FC3EE83E9A3}"/>
              </a:ext>
            </a:extLst>
          </p:cNvPr>
          <p:cNvSpPr/>
          <p:nvPr/>
        </p:nvSpPr>
        <p:spPr>
          <a:xfrm>
            <a:off x="1394928" y="4016108"/>
            <a:ext cx="1984982" cy="198498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Left-Right Arrow 29">
            <a:extLst>
              <a:ext uri="{FF2B5EF4-FFF2-40B4-BE49-F238E27FC236}">
                <a16:creationId xmlns:a16="http://schemas.microsoft.com/office/drawing/2014/main" id="{97DDFDF9-52E8-40CE-8923-48F770BFB08A}"/>
              </a:ext>
            </a:extLst>
          </p:cNvPr>
          <p:cNvSpPr/>
          <p:nvPr/>
        </p:nvSpPr>
        <p:spPr>
          <a:xfrm rot="19798192">
            <a:off x="3250072" y="3433148"/>
            <a:ext cx="1995932" cy="967040"/>
          </a:xfrm>
          <a:prstGeom prst="leftRightArrow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Left-Right Arrow 30">
            <a:extLst>
              <a:ext uri="{FF2B5EF4-FFF2-40B4-BE49-F238E27FC236}">
                <a16:creationId xmlns:a16="http://schemas.microsoft.com/office/drawing/2014/main" id="{A81331BA-7DDA-48D8-926D-B2BCF640A952}"/>
              </a:ext>
            </a:extLst>
          </p:cNvPr>
          <p:cNvSpPr/>
          <p:nvPr/>
        </p:nvSpPr>
        <p:spPr>
          <a:xfrm rot="1957735">
            <a:off x="6967202" y="3460408"/>
            <a:ext cx="1995934" cy="967042"/>
          </a:xfrm>
          <a:prstGeom prst="leftRightArrow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3DEA116-E1A1-4C19-8BAF-EE905B0FCE10}"/>
              </a:ext>
            </a:extLst>
          </p:cNvPr>
          <p:cNvSpPr txBox="1"/>
          <p:nvPr/>
        </p:nvSpPr>
        <p:spPr>
          <a:xfrm>
            <a:off x="5345490" y="3140515"/>
            <a:ext cx="150142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 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FF2807-FA9A-4150-8246-51E2EFE870A5}"/>
              </a:ext>
            </a:extLst>
          </p:cNvPr>
          <p:cNvSpPr txBox="1"/>
          <p:nvPr/>
        </p:nvSpPr>
        <p:spPr>
          <a:xfrm>
            <a:off x="1636705" y="5361483"/>
            <a:ext cx="150142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 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DDE5A7-B14B-4B3A-B297-69B0AB3CD023}"/>
              </a:ext>
            </a:extLst>
          </p:cNvPr>
          <p:cNvSpPr txBox="1"/>
          <p:nvPr/>
        </p:nvSpPr>
        <p:spPr>
          <a:xfrm>
            <a:off x="9074329" y="5337856"/>
            <a:ext cx="150142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 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grpSp>
        <p:nvGrpSpPr>
          <p:cNvPr id="11" name="그룹 5">
            <a:extLst>
              <a:ext uri="{FF2B5EF4-FFF2-40B4-BE49-F238E27FC236}">
                <a16:creationId xmlns:a16="http://schemas.microsoft.com/office/drawing/2014/main" id="{75CCF8BA-74FC-419F-8F05-8E83A3726DBC}"/>
              </a:ext>
            </a:extLst>
          </p:cNvPr>
          <p:cNvGrpSpPr/>
          <p:nvPr/>
        </p:nvGrpSpPr>
        <p:grpSpPr>
          <a:xfrm>
            <a:off x="4306030" y="4442059"/>
            <a:ext cx="3600400" cy="1133081"/>
            <a:chOff x="2771800" y="4545603"/>
            <a:chExt cx="3600400" cy="113308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E728BC6-7596-4E6D-BA66-0257BAC9E79D}"/>
                </a:ext>
              </a:extLst>
            </p:cNvPr>
            <p:cNvSpPr txBox="1"/>
            <p:nvPr/>
          </p:nvSpPr>
          <p:spPr>
            <a:xfrm>
              <a:off x="2771800" y="4545603"/>
              <a:ext cx="3600400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6D29DAF-7C50-45A7-9416-878A8078A051}"/>
                </a:ext>
              </a:extLst>
            </p:cNvPr>
            <p:cNvSpPr/>
            <p:nvPr/>
          </p:nvSpPr>
          <p:spPr>
            <a:xfrm>
              <a:off x="2771800" y="5155464"/>
              <a:ext cx="360040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" name="그룹 3">
            <a:extLst>
              <a:ext uri="{FF2B5EF4-FFF2-40B4-BE49-F238E27FC236}">
                <a16:creationId xmlns:a16="http://schemas.microsoft.com/office/drawing/2014/main" id="{B2DB8155-A68D-4D57-8B59-DF7F104B05E1}"/>
              </a:ext>
            </a:extLst>
          </p:cNvPr>
          <p:cNvGrpSpPr/>
          <p:nvPr/>
        </p:nvGrpSpPr>
        <p:grpSpPr>
          <a:xfrm>
            <a:off x="1219632" y="1875000"/>
            <a:ext cx="2760056" cy="1325431"/>
            <a:chOff x="752834" y="2079288"/>
            <a:chExt cx="2335573" cy="132543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9A18968-2C0E-4860-B929-F3AD7B8A193A}"/>
                </a:ext>
              </a:extLst>
            </p:cNvPr>
            <p:cNvSpPr txBox="1"/>
            <p:nvPr/>
          </p:nvSpPr>
          <p:spPr>
            <a:xfrm>
              <a:off x="755809" y="2079288"/>
              <a:ext cx="233259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D775BCB-D9BF-44A0-AB48-E5BA119D9533}"/>
                </a:ext>
              </a:extLst>
            </p:cNvPr>
            <p:cNvSpPr txBox="1"/>
            <p:nvPr/>
          </p:nvSpPr>
          <p:spPr>
            <a:xfrm>
              <a:off x="752834" y="2389056"/>
              <a:ext cx="233259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F7162E6D-1774-4CB9-97C4-D3DDE5CA8CEA}"/>
              </a:ext>
            </a:extLst>
          </p:cNvPr>
          <p:cNvSpPr/>
          <p:nvPr/>
        </p:nvSpPr>
        <p:spPr>
          <a:xfrm>
            <a:off x="942329" y="1859612"/>
            <a:ext cx="197768" cy="13006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8" name="그룹 4">
            <a:extLst>
              <a:ext uri="{FF2B5EF4-FFF2-40B4-BE49-F238E27FC236}">
                <a16:creationId xmlns:a16="http://schemas.microsoft.com/office/drawing/2014/main" id="{50357080-93D2-422E-A3CB-E85574D635AF}"/>
              </a:ext>
            </a:extLst>
          </p:cNvPr>
          <p:cNvGrpSpPr/>
          <p:nvPr/>
        </p:nvGrpSpPr>
        <p:grpSpPr>
          <a:xfrm>
            <a:off x="8233519" y="1875000"/>
            <a:ext cx="2759311" cy="1325431"/>
            <a:chOff x="6012160" y="2079288"/>
            <a:chExt cx="2335573" cy="132543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65A3592-A1F1-486D-8824-6AD69DEE7003}"/>
                </a:ext>
              </a:extLst>
            </p:cNvPr>
            <p:cNvSpPr txBox="1"/>
            <p:nvPr/>
          </p:nvSpPr>
          <p:spPr>
            <a:xfrm>
              <a:off x="6015135" y="2079288"/>
              <a:ext cx="233259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C2A5C12-E783-479B-BDB5-D536B76608A0}"/>
                </a:ext>
              </a:extLst>
            </p:cNvPr>
            <p:cNvSpPr txBox="1"/>
            <p:nvPr/>
          </p:nvSpPr>
          <p:spPr>
            <a:xfrm>
              <a:off x="6012160" y="2389056"/>
              <a:ext cx="233259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09B094F6-31B7-44D5-A72C-0C0A3E967F24}"/>
              </a:ext>
            </a:extLst>
          </p:cNvPr>
          <p:cNvSpPr/>
          <p:nvPr/>
        </p:nvSpPr>
        <p:spPr>
          <a:xfrm>
            <a:off x="11078602" y="1859612"/>
            <a:ext cx="197768" cy="130064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Graphic 2">
            <a:extLst>
              <a:ext uri="{FF2B5EF4-FFF2-40B4-BE49-F238E27FC236}">
                <a16:creationId xmlns:a16="http://schemas.microsoft.com/office/drawing/2014/main" id="{CF62F369-643E-4DA0-BAFA-1DC6AEF842EF}"/>
              </a:ext>
            </a:extLst>
          </p:cNvPr>
          <p:cNvSpPr/>
          <p:nvPr/>
        </p:nvSpPr>
        <p:spPr>
          <a:xfrm>
            <a:off x="5785740" y="2202819"/>
            <a:ext cx="640980" cy="638964"/>
          </a:xfrm>
          <a:custGeom>
            <a:avLst/>
            <a:gdLst>
              <a:gd name="connsiteX0" fmla="*/ 840248 w 852049"/>
              <a:gd name="connsiteY0" fmla="*/ 359110 h 849369"/>
              <a:gd name="connsiteX1" fmla="*/ 827866 w 852049"/>
              <a:gd name="connsiteY1" fmla="*/ 301007 h 849369"/>
              <a:gd name="connsiteX2" fmla="*/ 789766 w 852049"/>
              <a:gd name="connsiteY2" fmla="*/ 213377 h 849369"/>
              <a:gd name="connsiteX3" fmla="*/ 715471 w 852049"/>
              <a:gd name="connsiteY3" fmla="*/ 132415 h 849369"/>
              <a:gd name="connsiteX4" fmla="*/ 715471 w 852049"/>
              <a:gd name="connsiteY4" fmla="*/ 127652 h 849369"/>
              <a:gd name="connsiteX5" fmla="*/ 687848 w 852049"/>
              <a:gd name="connsiteY5" fmla="*/ 100030 h 849369"/>
              <a:gd name="connsiteX6" fmla="*/ 633556 w 852049"/>
              <a:gd name="connsiteY6" fmla="*/ 50500 h 849369"/>
              <a:gd name="connsiteX7" fmla="*/ 544021 w 852049"/>
              <a:gd name="connsiteY7" fmla="*/ 17162 h 849369"/>
              <a:gd name="connsiteX8" fmla="*/ 493538 w 852049"/>
              <a:gd name="connsiteY8" fmla="*/ 19067 h 849369"/>
              <a:gd name="connsiteX9" fmla="*/ 388763 w 852049"/>
              <a:gd name="connsiteY9" fmla="*/ 11447 h 849369"/>
              <a:gd name="connsiteX10" fmla="*/ 301133 w 852049"/>
              <a:gd name="connsiteY10" fmla="*/ 13352 h 849369"/>
              <a:gd name="connsiteX11" fmla="*/ 221123 w 852049"/>
              <a:gd name="connsiteY11" fmla="*/ 56215 h 849369"/>
              <a:gd name="connsiteX12" fmla="*/ 207788 w 852049"/>
              <a:gd name="connsiteY12" fmla="*/ 98125 h 849369"/>
              <a:gd name="connsiteX13" fmla="*/ 108728 w 852049"/>
              <a:gd name="connsiteY13" fmla="*/ 152417 h 849369"/>
              <a:gd name="connsiteX14" fmla="*/ 46816 w 852049"/>
              <a:gd name="connsiteY14" fmla="*/ 222902 h 849369"/>
              <a:gd name="connsiteX15" fmla="*/ 51578 w 852049"/>
              <a:gd name="connsiteY15" fmla="*/ 314342 h 849369"/>
              <a:gd name="connsiteX16" fmla="*/ 28718 w 852049"/>
              <a:gd name="connsiteY16" fmla="*/ 348632 h 849369"/>
              <a:gd name="connsiteX17" fmla="*/ 21098 w 852049"/>
              <a:gd name="connsiteY17" fmla="*/ 395305 h 849369"/>
              <a:gd name="connsiteX18" fmla="*/ 30623 w 852049"/>
              <a:gd name="connsiteY18" fmla="*/ 441977 h 849369"/>
              <a:gd name="connsiteX19" fmla="*/ 29671 w 852049"/>
              <a:gd name="connsiteY19" fmla="*/ 464837 h 849369"/>
              <a:gd name="connsiteX20" fmla="*/ 45863 w 852049"/>
              <a:gd name="connsiteY20" fmla="*/ 599140 h 849369"/>
              <a:gd name="connsiteX21" fmla="*/ 58246 w 852049"/>
              <a:gd name="connsiteY21" fmla="*/ 663910 h 849369"/>
              <a:gd name="connsiteX22" fmla="*/ 126826 w 852049"/>
              <a:gd name="connsiteY22" fmla="*/ 694390 h 849369"/>
              <a:gd name="connsiteX23" fmla="*/ 156353 w 852049"/>
              <a:gd name="connsiteY23" fmla="*/ 698200 h 849369"/>
              <a:gd name="connsiteX24" fmla="*/ 230648 w 852049"/>
              <a:gd name="connsiteY24" fmla="*/ 786782 h 849369"/>
              <a:gd name="connsiteX25" fmla="*/ 333518 w 852049"/>
              <a:gd name="connsiteY25" fmla="*/ 842027 h 849369"/>
              <a:gd name="connsiteX26" fmla="*/ 429721 w 852049"/>
              <a:gd name="connsiteY26" fmla="*/ 833455 h 849369"/>
              <a:gd name="connsiteX27" fmla="*/ 522113 w 852049"/>
              <a:gd name="connsiteY27" fmla="*/ 808690 h 849369"/>
              <a:gd name="connsiteX28" fmla="*/ 534496 w 852049"/>
              <a:gd name="connsiteY28" fmla="*/ 815357 h 849369"/>
              <a:gd name="connsiteX29" fmla="*/ 576406 w 852049"/>
              <a:gd name="connsiteY29" fmla="*/ 803927 h 849369"/>
              <a:gd name="connsiteX30" fmla="*/ 610696 w 852049"/>
              <a:gd name="connsiteY30" fmla="*/ 786782 h 849369"/>
              <a:gd name="connsiteX31" fmla="*/ 639271 w 852049"/>
              <a:gd name="connsiteY31" fmla="*/ 776305 h 849369"/>
              <a:gd name="connsiteX32" fmla="*/ 712613 w 852049"/>
              <a:gd name="connsiteY32" fmla="*/ 707725 h 849369"/>
              <a:gd name="connsiteX33" fmla="*/ 724043 w 852049"/>
              <a:gd name="connsiteY33" fmla="*/ 707725 h 849369"/>
              <a:gd name="connsiteX34" fmla="*/ 820246 w 852049"/>
              <a:gd name="connsiteY34" fmla="*/ 591520 h 849369"/>
              <a:gd name="connsiteX35" fmla="*/ 832628 w 852049"/>
              <a:gd name="connsiteY35" fmla="*/ 498175 h 849369"/>
              <a:gd name="connsiteX36" fmla="*/ 831676 w 852049"/>
              <a:gd name="connsiteY36" fmla="*/ 431500 h 849369"/>
              <a:gd name="connsiteX37" fmla="*/ 840248 w 852049"/>
              <a:gd name="connsiteY37" fmla="*/ 359110 h 849369"/>
              <a:gd name="connsiteX38" fmla="*/ 499253 w 852049"/>
              <a:gd name="connsiteY38" fmla="*/ 86695 h 849369"/>
              <a:gd name="connsiteX39" fmla="*/ 532591 w 852049"/>
              <a:gd name="connsiteY39" fmla="*/ 60025 h 849369"/>
              <a:gd name="connsiteX40" fmla="*/ 592598 w 852049"/>
              <a:gd name="connsiteY40" fmla="*/ 31450 h 849369"/>
              <a:gd name="connsiteX41" fmla="*/ 612601 w 852049"/>
              <a:gd name="connsiteY41" fmla="*/ 104792 h 849369"/>
              <a:gd name="connsiteX42" fmla="*/ 590693 w 852049"/>
              <a:gd name="connsiteY42" fmla="*/ 200995 h 849369"/>
              <a:gd name="connsiteX43" fmla="*/ 507826 w 852049"/>
              <a:gd name="connsiteY43" fmla="*/ 159085 h 849369"/>
              <a:gd name="connsiteX44" fmla="*/ 499253 w 852049"/>
              <a:gd name="connsiteY44" fmla="*/ 86695 h 849369"/>
              <a:gd name="connsiteX45" fmla="*/ 525923 w 852049"/>
              <a:gd name="connsiteY45" fmla="*/ 320057 h 849369"/>
              <a:gd name="connsiteX46" fmla="*/ 471631 w 852049"/>
              <a:gd name="connsiteY46" fmla="*/ 382922 h 849369"/>
              <a:gd name="connsiteX47" fmla="*/ 449723 w 852049"/>
              <a:gd name="connsiteY47" fmla="*/ 192422 h 849369"/>
              <a:gd name="connsiteX48" fmla="*/ 525923 w 852049"/>
              <a:gd name="connsiteY48" fmla="*/ 320057 h 849369"/>
              <a:gd name="connsiteX49" fmla="*/ 421148 w 852049"/>
              <a:gd name="connsiteY49" fmla="*/ 53357 h 849369"/>
              <a:gd name="connsiteX50" fmla="*/ 437341 w 852049"/>
              <a:gd name="connsiteY50" fmla="*/ 34307 h 849369"/>
              <a:gd name="connsiteX51" fmla="*/ 448771 w 852049"/>
              <a:gd name="connsiteY51" fmla="*/ 50500 h 849369"/>
              <a:gd name="connsiteX52" fmla="*/ 434483 w 852049"/>
              <a:gd name="connsiteY52" fmla="*/ 69550 h 849369"/>
              <a:gd name="connsiteX53" fmla="*/ 421148 w 852049"/>
              <a:gd name="connsiteY53" fmla="*/ 53357 h 849369"/>
              <a:gd name="connsiteX54" fmla="*/ 427816 w 852049"/>
              <a:gd name="connsiteY54" fmla="*/ 94315 h 849369"/>
              <a:gd name="connsiteX55" fmla="*/ 448771 w 852049"/>
              <a:gd name="connsiteY55" fmla="*/ 123842 h 849369"/>
              <a:gd name="connsiteX56" fmla="*/ 426863 w 852049"/>
              <a:gd name="connsiteY56" fmla="*/ 156227 h 849369"/>
              <a:gd name="connsiteX57" fmla="*/ 401146 w 852049"/>
              <a:gd name="connsiteY57" fmla="*/ 124795 h 849369"/>
              <a:gd name="connsiteX58" fmla="*/ 427816 w 852049"/>
              <a:gd name="connsiteY58" fmla="*/ 94315 h 849369"/>
              <a:gd name="connsiteX59" fmla="*/ 391621 w 852049"/>
              <a:gd name="connsiteY59" fmla="*/ 192422 h 849369"/>
              <a:gd name="connsiteX60" fmla="*/ 408766 w 852049"/>
              <a:gd name="connsiteY60" fmla="*/ 180040 h 849369"/>
              <a:gd name="connsiteX61" fmla="*/ 422101 w 852049"/>
              <a:gd name="connsiteY61" fmla="*/ 201947 h 849369"/>
              <a:gd name="connsiteX62" fmla="*/ 356378 w 852049"/>
              <a:gd name="connsiteY62" fmla="*/ 373397 h 849369"/>
              <a:gd name="connsiteX63" fmla="*/ 305896 w 852049"/>
              <a:gd name="connsiteY63" fmla="*/ 309580 h 849369"/>
              <a:gd name="connsiteX64" fmla="*/ 391621 w 852049"/>
              <a:gd name="connsiteY64" fmla="*/ 192422 h 849369"/>
              <a:gd name="connsiteX65" fmla="*/ 259223 w 852049"/>
              <a:gd name="connsiteY65" fmla="*/ 31450 h 849369"/>
              <a:gd name="connsiteX66" fmla="*/ 332566 w 852049"/>
              <a:gd name="connsiteY66" fmla="*/ 64787 h 849369"/>
              <a:gd name="connsiteX67" fmla="*/ 363998 w 852049"/>
              <a:gd name="connsiteY67" fmla="*/ 93362 h 849369"/>
              <a:gd name="connsiteX68" fmla="*/ 357331 w 852049"/>
              <a:gd name="connsiteY68" fmla="*/ 152417 h 849369"/>
              <a:gd name="connsiteX69" fmla="*/ 344948 w 852049"/>
              <a:gd name="connsiteY69" fmla="*/ 160037 h 849369"/>
              <a:gd name="connsiteX70" fmla="*/ 243983 w 852049"/>
              <a:gd name="connsiteY70" fmla="*/ 105745 h 849369"/>
              <a:gd name="connsiteX71" fmla="*/ 259223 w 852049"/>
              <a:gd name="connsiteY71" fmla="*/ 31450 h 849369"/>
              <a:gd name="connsiteX72" fmla="*/ 108728 w 852049"/>
              <a:gd name="connsiteY72" fmla="*/ 181945 h 849369"/>
              <a:gd name="connsiteX73" fmla="*/ 133493 w 852049"/>
              <a:gd name="connsiteY73" fmla="*/ 209567 h 849369"/>
              <a:gd name="connsiteX74" fmla="*/ 226838 w 852049"/>
              <a:gd name="connsiteY74" fmla="*/ 307675 h 849369"/>
              <a:gd name="connsiteX75" fmla="*/ 239221 w 852049"/>
              <a:gd name="connsiteY75" fmla="*/ 324820 h 849369"/>
              <a:gd name="connsiteX76" fmla="*/ 224933 w 852049"/>
              <a:gd name="connsiteY76" fmla="*/ 335297 h 849369"/>
              <a:gd name="connsiteX77" fmla="*/ 71581 w 852049"/>
              <a:gd name="connsiteY77" fmla="*/ 235285 h 849369"/>
              <a:gd name="connsiteX78" fmla="*/ 70628 w 852049"/>
              <a:gd name="connsiteY78" fmla="*/ 225760 h 849369"/>
              <a:gd name="connsiteX79" fmla="*/ 108728 w 852049"/>
              <a:gd name="connsiteY79" fmla="*/ 181945 h 849369"/>
              <a:gd name="connsiteX80" fmla="*/ 106823 w 852049"/>
              <a:gd name="connsiteY80" fmla="*/ 406735 h 849369"/>
              <a:gd name="connsiteX81" fmla="*/ 123016 w 852049"/>
              <a:gd name="connsiteY81" fmla="*/ 386732 h 849369"/>
              <a:gd name="connsiteX82" fmla="*/ 150638 w 852049"/>
              <a:gd name="connsiteY82" fmla="*/ 405782 h 849369"/>
              <a:gd name="connsiteX83" fmla="*/ 119206 w 852049"/>
              <a:gd name="connsiteY83" fmla="*/ 437215 h 849369"/>
              <a:gd name="connsiteX84" fmla="*/ 106823 w 852049"/>
              <a:gd name="connsiteY84" fmla="*/ 406735 h 849369"/>
              <a:gd name="connsiteX85" fmla="*/ 103966 w 852049"/>
              <a:gd name="connsiteY85" fmla="*/ 678197 h 849369"/>
              <a:gd name="connsiteX86" fmla="*/ 115396 w 852049"/>
              <a:gd name="connsiteY86" fmla="*/ 552467 h 849369"/>
              <a:gd name="connsiteX87" fmla="*/ 257318 w 852049"/>
              <a:gd name="connsiteY87" fmla="*/ 519130 h 849369"/>
              <a:gd name="connsiteX88" fmla="*/ 103966 w 852049"/>
              <a:gd name="connsiteY88" fmla="*/ 678197 h 849369"/>
              <a:gd name="connsiteX89" fmla="*/ 307801 w 852049"/>
              <a:gd name="connsiteY89" fmla="*/ 692485 h 849369"/>
              <a:gd name="connsiteX90" fmla="*/ 295418 w 852049"/>
              <a:gd name="connsiteY90" fmla="*/ 711535 h 849369"/>
              <a:gd name="connsiteX91" fmla="*/ 266843 w 852049"/>
              <a:gd name="connsiteY91" fmla="*/ 680102 h 849369"/>
              <a:gd name="connsiteX92" fmla="*/ 296371 w 852049"/>
              <a:gd name="connsiteY92" fmla="*/ 662005 h 849369"/>
              <a:gd name="connsiteX93" fmla="*/ 307801 w 852049"/>
              <a:gd name="connsiteY93" fmla="*/ 692485 h 849369"/>
              <a:gd name="connsiteX94" fmla="*/ 477346 w 852049"/>
              <a:gd name="connsiteY94" fmla="*/ 662005 h 849369"/>
              <a:gd name="connsiteX95" fmla="*/ 455438 w 852049"/>
              <a:gd name="connsiteY95" fmla="*/ 758207 h 849369"/>
              <a:gd name="connsiteX96" fmla="*/ 346853 w 852049"/>
              <a:gd name="connsiteY96" fmla="*/ 819167 h 849369"/>
              <a:gd name="connsiteX97" fmla="*/ 433531 w 852049"/>
              <a:gd name="connsiteY97" fmla="*/ 646765 h 849369"/>
              <a:gd name="connsiteX98" fmla="*/ 464963 w 852049"/>
              <a:gd name="connsiteY98" fmla="*/ 631525 h 849369"/>
              <a:gd name="connsiteX99" fmla="*/ 477346 w 852049"/>
              <a:gd name="connsiteY99" fmla="*/ 662005 h 849369"/>
              <a:gd name="connsiteX100" fmla="*/ 593551 w 852049"/>
              <a:gd name="connsiteY100" fmla="*/ 712487 h 849369"/>
              <a:gd name="connsiteX101" fmla="*/ 571643 w 852049"/>
              <a:gd name="connsiteY101" fmla="*/ 699152 h 849369"/>
              <a:gd name="connsiteX102" fmla="*/ 590693 w 852049"/>
              <a:gd name="connsiteY102" fmla="*/ 671530 h 849369"/>
              <a:gd name="connsiteX103" fmla="*/ 623078 w 852049"/>
              <a:gd name="connsiteY103" fmla="*/ 699152 h 849369"/>
              <a:gd name="connsiteX104" fmla="*/ 593551 w 852049"/>
              <a:gd name="connsiteY104" fmla="*/ 712487 h 849369"/>
              <a:gd name="connsiteX105" fmla="*/ 640223 w 852049"/>
              <a:gd name="connsiteY105" fmla="*/ 408640 h 849369"/>
              <a:gd name="connsiteX106" fmla="*/ 616411 w 852049"/>
              <a:gd name="connsiteY106" fmla="*/ 496270 h 849369"/>
              <a:gd name="connsiteX107" fmla="*/ 553546 w 852049"/>
              <a:gd name="connsiteY107" fmla="*/ 580090 h 849369"/>
              <a:gd name="connsiteX108" fmla="*/ 370666 w 852049"/>
              <a:gd name="connsiteY108" fmla="*/ 616285 h 849369"/>
              <a:gd name="connsiteX109" fmla="*/ 284941 w 852049"/>
              <a:gd name="connsiteY109" fmla="*/ 530560 h 849369"/>
              <a:gd name="connsiteX110" fmla="*/ 228743 w 852049"/>
              <a:gd name="connsiteY110" fmla="*/ 441977 h 849369"/>
              <a:gd name="connsiteX111" fmla="*/ 232553 w 852049"/>
              <a:gd name="connsiteY111" fmla="*/ 399115 h 849369"/>
              <a:gd name="connsiteX112" fmla="*/ 245888 w 852049"/>
              <a:gd name="connsiteY112" fmla="*/ 364825 h 849369"/>
              <a:gd name="connsiteX113" fmla="*/ 288751 w 852049"/>
              <a:gd name="connsiteY113" fmla="*/ 332440 h 849369"/>
              <a:gd name="connsiteX114" fmla="*/ 327803 w 852049"/>
              <a:gd name="connsiteY114" fmla="*/ 379112 h 849369"/>
              <a:gd name="connsiteX115" fmla="*/ 328756 w 852049"/>
              <a:gd name="connsiteY115" fmla="*/ 453407 h 849369"/>
              <a:gd name="connsiteX116" fmla="*/ 415433 w 852049"/>
              <a:gd name="connsiteY116" fmla="*/ 332440 h 849369"/>
              <a:gd name="connsiteX117" fmla="*/ 489728 w 852049"/>
              <a:gd name="connsiteY117" fmla="*/ 455312 h 849369"/>
              <a:gd name="connsiteX118" fmla="*/ 502111 w 852049"/>
              <a:gd name="connsiteY118" fmla="*/ 419117 h 849369"/>
              <a:gd name="connsiteX119" fmla="*/ 554498 w 852049"/>
              <a:gd name="connsiteY119" fmla="*/ 341012 h 849369"/>
              <a:gd name="connsiteX120" fmla="*/ 560213 w 852049"/>
              <a:gd name="connsiteY120" fmla="*/ 308627 h 849369"/>
              <a:gd name="connsiteX121" fmla="*/ 504968 w 852049"/>
              <a:gd name="connsiteY121" fmla="*/ 248620 h 849369"/>
              <a:gd name="connsiteX122" fmla="*/ 553546 w 852049"/>
              <a:gd name="connsiteY122" fmla="*/ 264812 h 849369"/>
              <a:gd name="connsiteX123" fmla="*/ 559261 w 852049"/>
              <a:gd name="connsiteY123" fmla="*/ 271480 h 849369"/>
              <a:gd name="connsiteX124" fmla="*/ 632603 w 852049"/>
              <a:gd name="connsiteY124" fmla="*/ 350537 h 849369"/>
              <a:gd name="connsiteX125" fmla="*/ 640223 w 852049"/>
              <a:gd name="connsiteY125" fmla="*/ 408640 h 849369"/>
              <a:gd name="connsiteX126" fmla="*/ 743093 w 852049"/>
              <a:gd name="connsiteY126" fmla="*/ 693437 h 849369"/>
              <a:gd name="connsiteX127" fmla="*/ 653558 w 852049"/>
              <a:gd name="connsiteY127" fmla="*/ 499127 h 849369"/>
              <a:gd name="connsiteX128" fmla="*/ 650701 w 852049"/>
              <a:gd name="connsiteY128" fmla="*/ 478172 h 849369"/>
              <a:gd name="connsiteX129" fmla="*/ 671656 w 852049"/>
              <a:gd name="connsiteY129" fmla="*/ 479125 h 849369"/>
              <a:gd name="connsiteX130" fmla="*/ 790718 w 852049"/>
              <a:gd name="connsiteY130" fmla="*/ 596282 h 849369"/>
              <a:gd name="connsiteX131" fmla="*/ 743093 w 852049"/>
              <a:gd name="connsiteY131" fmla="*/ 693437 h 849369"/>
              <a:gd name="connsiteX132" fmla="*/ 722138 w 852049"/>
              <a:gd name="connsiteY132" fmla="*/ 403877 h 849369"/>
              <a:gd name="connsiteX133" fmla="*/ 743093 w 852049"/>
              <a:gd name="connsiteY133" fmla="*/ 386732 h 849369"/>
              <a:gd name="connsiteX134" fmla="*/ 768811 w 852049"/>
              <a:gd name="connsiteY134" fmla="*/ 401020 h 849369"/>
              <a:gd name="connsiteX135" fmla="*/ 739283 w 852049"/>
              <a:gd name="connsiteY135" fmla="*/ 426737 h 849369"/>
              <a:gd name="connsiteX136" fmla="*/ 722138 w 852049"/>
              <a:gd name="connsiteY136" fmla="*/ 403877 h 849369"/>
              <a:gd name="connsiteX137" fmla="*/ 789766 w 852049"/>
              <a:gd name="connsiteY137" fmla="*/ 330535 h 849369"/>
              <a:gd name="connsiteX138" fmla="*/ 595456 w 852049"/>
              <a:gd name="connsiteY138" fmla="*/ 249572 h 849369"/>
              <a:gd name="connsiteX139" fmla="*/ 802148 w 852049"/>
              <a:gd name="connsiteY139" fmla="*/ 259097 h 849369"/>
              <a:gd name="connsiteX140" fmla="*/ 789766 w 852049"/>
              <a:gd name="connsiteY140" fmla="*/ 330535 h 849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852049" h="849369">
                <a:moveTo>
                  <a:pt x="840248" y="359110"/>
                </a:moveTo>
                <a:cubicBezTo>
                  <a:pt x="815483" y="341012"/>
                  <a:pt x="819293" y="321962"/>
                  <a:pt x="827866" y="301007"/>
                </a:cubicBezTo>
                <a:cubicBezTo>
                  <a:pt x="844058" y="258145"/>
                  <a:pt x="827866" y="230522"/>
                  <a:pt x="789766" y="213377"/>
                </a:cubicBezTo>
                <a:cubicBezTo>
                  <a:pt x="753571" y="196232"/>
                  <a:pt x="765953" y="135272"/>
                  <a:pt x="715471" y="132415"/>
                </a:cubicBezTo>
                <a:cubicBezTo>
                  <a:pt x="715471" y="132415"/>
                  <a:pt x="715471" y="129557"/>
                  <a:pt x="715471" y="127652"/>
                </a:cubicBezTo>
                <a:cubicBezTo>
                  <a:pt x="720233" y="103840"/>
                  <a:pt x="704041" y="100030"/>
                  <a:pt x="687848" y="100030"/>
                </a:cubicBezTo>
                <a:cubicBezTo>
                  <a:pt x="653558" y="100030"/>
                  <a:pt x="643081" y="78122"/>
                  <a:pt x="633556" y="50500"/>
                </a:cubicBezTo>
                <a:cubicBezTo>
                  <a:pt x="616411" y="-3793"/>
                  <a:pt x="594503" y="-13318"/>
                  <a:pt x="544021" y="17162"/>
                </a:cubicBezTo>
                <a:cubicBezTo>
                  <a:pt x="524971" y="28592"/>
                  <a:pt x="512588" y="26687"/>
                  <a:pt x="493538" y="19067"/>
                </a:cubicBezTo>
                <a:cubicBezTo>
                  <a:pt x="459248" y="6685"/>
                  <a:pt x="414481" y="-9508"/>
                  <a:pt x="388763" y="11447"/>
                </a:cubicBezTo>
                <a:cubicBezTo>
                  <a:pt x="352568" y="42880"/>
                  <a:pt x="330661" y="28592"/>
                  <a:pt x="301133" y="13352"/>
                </a:cubicBezTo>
                <a:cubicBezTo>
                  <a:pt x="251603" y="-13318"/>
                  <a:pt x="227791" y="970"/>
                  <a:pt x="221123" y="56215"/>
                </a:cubicBezTo>
                <a:cubicBezTo>
                  <a:pt x="219218" y="70502"/>
                  <a:pt x="227791" y="89552"/>
                  <a:pt x="207788" y="98125"/>
                </a:cubicBezTo>
                <a:cubicBezTo>
                  <a:pt x="173498" y="113365"/>
                  <a:pt x="151591" y="146702"/>
                  <a:pt x="108728" y="152417"/>
                </a:cubicBezTo>
                <a:cubicBezTo>
                  <a:pt x="75391" y="157180"/>
                  <a:pt x="44911" y="193375"/>
                  <a:pt x="46816" y="222902"/>
                </a:cubicBezTo>
                <a:cubicBezTo>
                  <a:pt x="48721" y="253382"/>
                  <a:pt x="47768" y="284815"/>
                  <a:pt x="51578" y="314342"/>
                </a:cubicBezTo>
                <a:cubicBezTo>
                  <a:pt x="54436" y="340060"/>
                  <a:pt x="46816" y="341965"/>
                  <a:pt x="28718" y="348632"/>
                </a:cubicBezTo>
                <a:cubicBezTo>
                  <a:pt x="-809" y="358157"/>
                  <a:pt x="-14144" y="375302"/>
                  <a:pt x="21098" y="395305"/>
                </a:cubicBezTo>
                <a:cubicBezTo>
                  <a:pt x="43006" y="407687"/>
                  <a:pt x="51578" y="420070"/>
                  <a:pt x="30623" y="441977"/>
                </a:cubicBezTo>
                <a:cubicBezTo>
                  <a:pt x="26813" y="446740"/>
                  <a:pt x="25861" y="460075"/>
                  <a:pt x="29671" y="464837"/>
                </a:cubicBezTo>
                <a:cubicBezTo>
                  <a:pt x="61103" y="507700"/>
                  <a:pt x="27766" y="556277"/>
                  <a:pt x="45863" y="599140"/>
                </a:cubicBezTo>
                <a:cubicBezTo>
                  <a:pt x="44911" y="622000"/>
                  <a:pt x="47768" y="643907"/>
                  <a:pt x="58246" y="663910"/>
                </a:cubicBezTo>
                <a:cubicBezTo>
                  <a:pt x="73486" y="691532"/>
                  <a:pt x="83963" y="727727"/>
                  <a:pt x="126826" y="694390"/>
                </a:cubicBezTo>
                <a:cubicBezTo>
                  <a:pt x="135398" y="687722"/>
                  <a:pt x="155401" y="688675"/>
                  <a:pt x="156353" y="698200"/>
                </a:cubicBezTo>
                <a:cubicBezTo>
                  <a:pt x="160163" y="746777"/>
                  <a:pt x="234458" y="734395"/>
                  <a:pt x="230648" y="786782"/>
                </a:cubicBezTo>
                <a:cubicBezTo>
                  <a:pt x="280178" y="778210"/>
                  <a:pt x="299228" y="822977"/>
                  <a:pt x="333518" y="842027"/>
                </a:cubicBezTo>
                <a:cubicBezTo>
                  <a:pt x="358283" y="856315"/>
                  <a:pt x="398288" y="847742"/>
                  <a:pt x="429721" y="833455"/>
                </a:cubicBezTo>
                <a:cubicBezTo>
                  <a:pt x="459248" y="819167"/>
                  <a:pt x="500206" y="849647"/>
                  <a:pt x="522113" y="808690"/>
                </a:cubicBezTo>
                <a:cubicBezTo>
                  <a:pt x="525923" y="810595"/>
                  <a:pt x="530686" y="812500"/>
                  <a:pt x="534496" y="815357"/>
                </a:cubicBezTo>
                <a:cubicBezTo>
                  <a:pt x="555451" y="836312"/>
                  <a:pt x="566881" y="823930"/>
                  <a:pt x="576406" y="803927"/>
                </a:cubicBezTo>
                <a:cubicBezTo>
                  <a:pt x="583073" y="789640"/>
                  <a:pt x="593551" y="781067"/>
                  <a:pt x="610696" y="786782"/>
                </a:cubicBezTo>
                <a:cubicBezTo>
                  <a:pt x="622126" y="790592"/>
                  <a:pt x="635461" y="788687"/>
                  <a:pt x="639271" y="776305"/>
                </a:cubicBezTo>
                <a:cubicBezTo>
                  <a:pt x="649748" y="738205"/>
                  <a:pt x="711661" y="755350"/>
                  <a:pt x="712613" y="707725"/>
                </a:cubicBezTo>
                <a:cubicBezTo>
                  <a:pt x="712613" y="707725"/>
                  <a:pt x="720233" y="706772"/>
                  <a:pt x="724043" y="707725"/>
                </a:cubicBezTo>
                <a:cubicBezTo>
                  <a:pt x="781193" y="716297"/>
                  <a:pt x="839296" y="645812"/>
                  <a:pt x="820246" y="591520"/>
                </a:cubicBezTo>
                <a:cubicBezTo>
                  <a:pt x="808816" y="558182"/>
                  <a:pt x="816436" y="509605"/>
                  <a:pt x="832628" y="498175"/>
                </a:cubicBezTo>
                <a:cubicBezTo>
                  <a:pt x="872633" y="468647"/>
                  <a:pt x="836438" y="451502"/>
                  <a:pt x="831676" y="431500"/>
                </a:cubicBezTo>
                <a:cubicBezTo>
                  <a:pt x="825008" y="403877"/>
                  <a:pt x="873586" y="383875"/>
                  <a:pt x="840248" y="359110"/>
                </a:cubicBezTo>
                <a:close/>
                <a:moveTo>
                  <a:pt x="499253" y="86695"/>
                </a:moveTo>
                <a:cubicBezTo>
                  <a:pt x="509731" y="77170"/>
                  <a:pt x="520208" y="67645"/>
                  <a:pt x="532591" y="60025"/>
                </a:cubicBezTo>
                <a:cubicBezTo>
                  <a:pt x="551641" y="46690"/>
                  <a:pt x="571643" y="21925"/>
                  <a:pt x="592598" y="31450"/>
                </a:cubicBezTo>
                <a:cubicBezTo>
                  <a:pt x="617363" y="42880"/>
                  <a:pt x="610696" y="75265"/>
                  <a:pt x="612601" y="104792"/>
                </a:cubicBezTo>
                <a:cubicBezTo>
                  <a:pt x="607838" y="135272"/>
                  <a:pt x="616411" y="184802"/>
                  <a:pt x="590693" y="200995"/>
                </a:cubicBezTo>
                <a:cubicBezTo>
                  <a:pt x="566881" y="216235"/>
                  <a:pt x="535448" y="175277"/>
                  <a:pt x="507826" y="159085"/>
                </a:cubicBezTo>
                <a:cubicBezTo>
                  <a:pt x="462106" y="132415"/>
                  <a:pt x="461153" y="120985"/>
                  <a:pt x="499253" y="86695"/>
                </a:cubicBezTo>
                <a:close/>
                <a:moveTo>
                  <a:pt x="525923" y="320057"/>
                </a:moveTo>
                <a:cubicBezTo>
                  <a:pt x="480203" y="329582"/>
                  <a:pt x="480203" y="329582"/>
                  <a:pt x="471631" y="382922"/>
                </a:cubicBezTo>
                <a:cubicBezTo>
                  <a:pt x="433531" y="319105"/>
                  <a:pt x="435436" y="261002"/>
                  <a:pt x="449723" y="192422"/>
                </a:cubicBezTo>
                <a:cubicBezTo>
                  <a:pt x="477346" y="240047"/>
                  <a:pt x="501158" y="279100"/>
                  <a:pt x="525923" y="320057"/>
                </a:cubicBezTo>
                <a:close/>
                <a:moveTo>
                  <a:pt x="421148" y="53357"/>
                </a:moveTo>
                <a:cubicBezTo>
                  <a:pt x="422101" y="43832"/>
                  <a:pt x="425911" y="34307"/>
                  <a:pt x="437341" y="34307"/>
                </a:cubicBezTo>
                <a:cubicBezTo>
                  <a:pt x="447818" y="34307"/>
                  <a:pt x="448771" y="41927"/>
                  <a:pt x="448771" y="50500"/>
                </a:cubicBezTo>
                <a:cubicBezTo>
                  <a:pt x="447818" y="59072"/>
                  <a:pt x="448771" y="70502"/>
                  <a:pt x="434483" y="69550"/>
                </a:cubicBezTo>
                <a:cubicBezTo>
                  <a:pt x="425911" y="68597"/>
                  <a:pt x="419243" y="62882"/>
                  <a:pt x="421148" y="53357"/>
                </a:cubicBezTo>
                <a:close/>
                <a:moveTo>
                  <a:pt x="427816" y="94315"/>
                </a:moveTo>
                <a:cubicBezTo>
                  <a:pt x="444961" y="95267"/>
                  <a:pt x="447818" y="111460"/>
                  <a:pt x="448771" y="123842"/>
                </a:cubicBezTo>
                <a:cubicBezTo>
                  <a:pt x="447818" y="140035"/>
                  <a:pt x="444008" y="155275"/>
                  <a:pt x="426863" y="156227"/>
                </a:cubicBezTo>
                <a:cubicBezTo>
                  <a:pt x="406861" y="157180"/>
                  <a:pt x="401146" y="140987"/>
                  <a:pt x="401146" y="124795"/>
                </a:cubicBezTo>
                <a:cubicBezTo>
                  <a:pt x="401146" y="107650"/>
                  <a:pt x="408766" y="93362"/>
                  <a:pt x="427816" y="94315"/>
                </a:cubicBezTo>
                <a:close/>
                <a:moveTo>
                  <a:pt x="391621" y="192422"/>
                </a:moveTo>
                <a:cubicBezTo>
                  <a:pt x="394478" y="183850"/>
                  <a:pt x="400193" y="178135"/>
                  <a:pt x="408766" y="180040"/>
                </a:cubicBezTo>
                <a:cubicBezTo>
                  <a:pt x="420196" y="181945"/>
                  <a:pt x="421148" y="191470"/>
                  <a:pt x="422101" y="201947"/>
                </a:cubicBezTo>
                <a:cubicBezTo>
                  <a:pt x="425911" y="247667"/>
                  <a:pt x="392573" y="336250"/>
                  <a:pt x="356378" y="373397"/>
                </a:cubicBezTo>
                <a:cubicBezTo>
                  <a:pt x="352568" y="325772"/>
                  <a:pt x="352568" y="325772"/>
                  <a:pt x="305896" y="309580"/>
                </a:cubicBezTo>
                <a:cubicBezTo>
                  <a:pt x="341138" y="273385"/>
                  <a:pt x="374476" y="239095"/>
                  <a:pt x="391621" y="192422"/>
                </a:cubicBezTo>
                <a:close/>
                <a:moveTo>
                  <a:pt x="259223" y="31450"/>
                </a:moveTo>
                <a:cubicBezTo>
                  <a:pt x="282083" y="20020"/>
                  <a:pt x="309706" y="48595"/>
                  <a:pt x="332566" y="64787"/>
                </a:cubicBezTo>
                <a:cubicBezTo>
                  <a:pt x="343996" y="73360"/>
                  <a:pt x="354473" y="82885"/>
                  <a:pt x="363998" y="93362"/>
                </a:cubicBezTo>
                <a:cubicBezTo>
                  <a:pt x="384953" y="115270"/>
                  <a:pt x="383048" y="135272"/>
                  <a:pt x="357331" y="152417"/>
                </a:cubicBezTo>
                <a:cubicBezTo>
                  <a:pt x="353521" y="155275"/>
                  <a:pt x="349711" y="158132"/>
                  <a:pt x="344948" y="160037"/>
                </a:cubicBezTo>
                <a:cubicBezTo>
                  <a:pt x="247793" y="217187"/>
                  <a:pt x="256366" y="239095"/>
                  <a:pt x="243983" y="105745"/>
                </a:cubicBezTo>
                <a:cubicBezTo>
                  <a:pt x="245888" y="82885"/>
                  <a:pt x="234458" y="43832"/>
                  <a:pt x="259223" y="31450"/>
                </a:cubicBezTo>
                <a:close/>
                <a:moveTo>
                  <a:pt x="108728" y="181945"/>
                </a:moveTo>
                <a:cubicBezTo>
                  <a:pt x="128731" y="175277"/>
                  <a:pt x="126826" y="199090"/>
                  <a:pt x="133493" y="209567"/>
                </a:cubicBezTo>
                <a:cubicBezTo>
                  <a:pt x="157306" y="249572"/>
                  <a:pt x="187786" y="282910"/>
                  <a:pt x="226838" y="307675"/>
                </a:cubicBezTo>
                <a:cubicBezTo>
                  <a:pt x="233506" y="312437"/>
                  <a:pt x="242078" y="316247"/>
                  <a:pt x="239221" y="324820"/>
                </a:cubicBezTo>
                <a:cubicBezTo>
                  <a:pt x="238268" y="329582"/>
                  <a:pt x="230648" y="334345"/>
                  <a:pt x="224933" y="335297"/>
                </a:cubicBezTo>
                <a:cubicBezTo>
                  <a:pt x="182071" y="346727"/>
                  <a:pt x="80153" y="280052"/>
                  <a:pt x="71581" y="235285"/>
                </a:cubicBezTo>
                <a:cubicBezTo>
                  <a:pt x="70628" y="232427"/>
                  <a:pt x="70628" y="229570"/>
                  <a:pt x="70628" y="225760"/>
                </a:cubicBezTo>
                <a:cubicBezTo>
                  <a:pt x="75391" y="203852"/>
                  <a:pt x="89678" y="187660"/>
                  <a:pt x="108728" y="181945"/>
                </a:cubicBezTo>
                <a:close/>
                <a:moveTo>
                  <a:pt x="106823" y="406735"/>
                </a:moveTo>
                <a:cubicBezTo>
                  <a:pt x="103013" y="393400"/>
                  <a:pt x="107776" y="384827"/>
                  <a:pt x="123016" y="386732"/>
                </a:cubicBezTo>
                <a:cubicBezTo>
                  <a:pt x="134446" y="388637"/>
                  <a:pt x="147781" y="390542"/>
                  <a:pt x="150638" y="405782"/>
                </a:cubicBezTo>
                <a:cubicBezTo>
                  <a:pt x="143971" y="420070"/>
                  <a:pt x="135398" y="437215"/>
                  <a:pt x="119206" y="437215"/>
                </a:cubicBezTo>
                <a:cubicBezTo>
                  <a:pt x="102061" y="437215"/>
                  <a:pt x="109681" y="418165"/>
                  <a:pt x="106823" y="406735"/>
                </a:cubicBezTo>
                <a:close/>
                <a:moveTo>
                  <a:pt x="103966" y="678197"/>
                </a:moveTo>
                <a:cubicBezTo>
                  <a:pt x="53483" y="625810"/>
                  <a:pt x="57293" y="587710"/>
                  <a:pt x="115396" y="552467"/>
                </a:cubicBezTo>
                <a:cubicBezTo>
                  <a:pt x="158258" y="526750"/>
                  <a:pt x="204931" y="512462"/>
                  <a:pt x="257318" y="519130"/>
                </a:cubicBezTo>
                <a:cubicBezTo>
                  <a:pt x="196358" y="564850"/>
                  <a:pt x="131588" y="602950"/>
                  <a:pt x="103966" y="678197"/>
                </a:cubicBezTo>
                <a:close/>
                <a:moveTo>
                  <a:pt x="307801" y="692485"/>
                </a:moveTo>
                <a:cubicBezTo>
                  <a:pt x="309706" y="702962"/>
                  <a:pt x="307801" y="715345"/>
                  <a:pt x="295418" y="711535"/>
                </a:cubicBezTo>
                <a:cubicBezTo>
                  <a:pt x="282083" y="707725"/>
                  <a:pt x="265891" y="697247"/>
                  <a:pt x="266843" y="680102"/>
                </a:cubicBezTo>
                <a:cubicBezTo>
                  <a:pt x="267796" y="666767"/>
                  <a:pt x="283036" y="661052"/>
                  <a:pt x="296371" y="662005"/>
                </a:cubicBezTo>
                <a:cubicBezTo>
                  <a:pt x="317326" y="665815"/>
                  <a:pt x="305896" y="682007"/>
                  <a:pt x="307801" y="692485"/>
                </a:cubicBezTo>
                <a:close/>
                <a:moveTo>
                  <a:pt x="477346" y="662005"/>
                </a:moveTo>
                <a:cubicBezTo>
                  <a:pt x="476393" y="695342"/>
                  <a:pt x="467821" y="726775"/>
                  <a:pt x="455438" y="758207"/>
                </a:cubicBezTo>
                <a:cubicBezTo>
                  <a:pt x="435436" y="806785"/>
                  <a:pt x="403051" y="830597"/>
                  <a:pt x="346853" y="819167"/>
                </a:cubicBezTo>
                <a:cubicBezTo>
                  <a:pt x="368761" y="758207"/>
                  <a:pt x="403051" y="702962"/>
                  <a:pt x="433531" y="646765"/>
                </a:cubicBezTo>
                <a:cubicBezTo>
                  <a:pt x="440198" y="634382"/>
                  <a:pt x="450676" y="628667"/>
                  <a:pt x="464963" y="631525"/>
                </a:cubicBezTo>
                <a:cubicBezTo>
                  <a:pt x="484013" y="635335"/>
                  <a:pt x="477346" y="651527"/>
                  <a:pt x="477346" y="662005"/>
                </a:cubicBezTo>
                <a:close/>
                <a:moveTo>
                  <a:pt x="593551" y="712487"/>
                </a:moveTo>
                <a:cubicBezTo>
                  <a:pt x="580216" y="718202"/>
                  <a:pt x="571643" y="712487"/>
                  <a:pt x="571643" y="699152"/>
                </a:cubicBezTo>
                <a:cubicBezTo>
                  <a:pt x="571643" y="686770"/>
                  <a:pt x="577358" y="669625"/>
                  <a:pt x="590693" y="671530"/>
                </a:cubicBezTo>
                <a:cubicBezTo>
                  <a:pt x="604028" y="673435"/>
                  <a:pt x="623078" y="682007"/>
                  <a:pt x="623078" y="699152"/>
                </a:cubicBezTo>
                <a:cubicBezTo>
                  <a:pt x="624031" y="720107"/>
                  <a:pt x="603076" y="705820"/>
                  <a:pt x="593551" y="712487"/>
                </a:cubicBezTo>
                <a:close/>
                <a:moveTo>
                  <a:pt x="640223" y="408640"/>
                </a:moveTo>
                <a:cubicBezTo>
                  <a:pt x="629746" y="436262"/>
                  <a:pt x="628793" y="467695"/>
                  <a:pt x="616411" y="496270"/>
                </a:cubicBezTo>
                <a:cubicBezTo>
                  <a:pt x="602123" y="530560"/>
                  <a:pt x="614506" y="581042"/>
                  <a:pt x="553546" y="580090"/>
                </a:cubicBezTo>
                <a:cubicBezTo>
                  <a:pt x="504016" y="647717"/>
                  <a:pt x="430673" y="598187"/>
                  <a:pt x="370666" y="616285"/>
                </a:cubicBezTo>
                <a:cubicBezTo>
                  <a:pt x="343996" y="624857"/>
                  <a:pt x="284941" y="561992"/>
                  <a:pt x="284941" y="530560"/>
                </a:cubicBezTo>
                <a:cubicBezTo>
                  <a:pt x="284941" y="488650"/>
                  <a:pt x="237316" y="480077"/>
                  <a:pt x="228743" y="441977"/>
                </a:cubicBezTo>
                <a:cubicBezTo>
                  <a:pt x="224933" y="423880"/>
                  <a:pt x="217313" y="413402"/>
                  <a:pt x="232553" y="399115"/>
                </a:cubicBezTo>
                <a:cubicBezTo>
                  <a:pt x="242078" y="390542"/>
                  <a:pt x="243031" y="377207"/>
                  <a:pt x="245888" y="364825"/>
                </a:cubicBezTo>
                <a:cubicBezTo>
                  <a:pt x="250651" y="344822"/>
                  <a:pt x="263033" y="326725"/>
                  <a:pt x="288751" y="332440"/>
                </a:cubicBezTo>
                <a:cubicBezTo>
                  <a:pt x="312563" y="338155"/>
                  <a:pt x="334471" y="344822"/>
                  <a:pt x="327803" y="379112"/>
                </a:cubicBezTo>
                <a:cubicBezTo>
                  <a:pt x="323041" y="402925"/>
                  <a:pt x="310658" y="427690"/>
                  <a:pt x="328756" y="453407"/>
                </a:cubicBezTo>
                <a:cubicBezTo>
                  <a:pt x="373523" y="424832"/>
                  <a:pt x="386858" y="374350"/>
                  <a:pt x="415433" y="332440"/>
                </a:cubicBezTo>
                <a:cubicBezTo>
                  <a:pt x="444961" y="371492"/>
                  <a:pt x="446866" y="425785"/>
                  <a:pt x="489728" y="455312"/>
                </a:cubicBezTo>
                <a:cubicBezTo>
                  <a:pt x="503063" y="444835"/>
                  <a:pt x="504016" y="431500"/>
                  <a:pt x="502111" y="419117"/>
                </a:cubicBezTo>
                <a:cubicBezTo>
                  <a:pt x="497348" y="378160"/>
                  <a:pt x="491633" y="339107"/>
                  <a:pt x="554498" y="341012"/>
                </a:cubicBezTo>
                <a:cubicBezTo>
                  <a:pt x="576406" y="341012"/>
                  <a:pt x="576406" y="324820"/>
                  <a:pt x="560213" y="308627"/>
                </a:cubicBezTo>
                <a:cubicBezTo>
                  <a:pt x="541163" y="289577"/>
                  <a:pt x="524018" y="269575"/>
                  <a:pt x="504968" y="248620"/>
                </a:cubicBezTo>
                <a:cubicBezTo>
                  <a:pt x="538306" y="237190"/>
                  <a:pt x="538306" y="237190"/>
                  <a:pt x="553546" y="264812"/>
                </a:cubicBezTo>
                <a:cubicBezTo>
                  <a:pt x="555451" y="267670"/>
                  <a:pt x="557356" y="271480"/>
                  <a:pt x="559261" y="271480"/>
                </a:cubicBezTo>
                <a:cubicBezTo>
                  <a:pt x="608791" y="275290"/>
                  <a:pt x="618316" y="311485"/>
                  <a:pt x="632603" y="350537"/>
                </a:cubicBezTo>
                <a:cubicBezTo>
                  <a:pt x="642128" y="373397"/>
                  <a:pt x="649748" y="383875"/>
                  <a:pt x="640223" y="408640"/>
                </a:cubicBezTo>
                <a:close/>
                <a:moveTo>
                  <a:pt x="743093" y="693437"/>
                </a:moveTo>
                <a:cubicBezTo>
                  <a:pt x="737378" y="613427"/>
                  <a:pt x="698326" y="555325"/>
                  <a:pt x="653558" y="499127"/>
                </a:cubicBezTo>
                <a:cubicBezTo>
                  <a:pt x="648796" y="492460"/>
                  <a:pt x="644986" y="485792"/>
                  <a:pt x="650701" y="478172"/>
                </a:cubicBezTo>
                <a:cubicBezTo>
                  <a:pt x="658321" y="469600"/>
                  <a:pt x="664988" y="476267"/>
                  <a:pt x="671656" y="479125"/>
                </a:cubicBezTo>
                <a:cubicBezTo>
                  <a:pt x="725948" y="503890"/>
                  <a:pt x="767858" y="543895"/>
                  <a:pt x="790718" y="596282"/>
                </a:cubicBezTo>
                <a:cubicBezTo>
                  <a:pt x="806911" y="632477"/>
                  <a:pt x="777383" y="662957"/>
                  <a:pt x="743093" y="693437"/>
                </a:cubicBezTo>
                <a:close/>
                <a:moveTo>
                  <a:pt x="722138" y="403877"/>
                </a:moveTo>
                <a:cubicBezTo>
                  <a:pt x="722138" y="391495"/>
                  <a:pt x="725948" y="381970"/>
                  <a:pt x="743093" y="386732"/>
                </a:cubicBezTo>
                <a:cubicBezTo>
                  <a:pt x="750713" y="390542"/>
                  <a:pt x="770716" y="380065"/>
                  <a:pt x="768811" y="401020"/>
                </a:cubicBezTo>
                <a:cubicBezTo>
                  <a:pt x="766906" y="415307"/>
                  <a:pt x="756428" y="426737"/>
                  <a:pt x="739283" y="426737"/>
                </a:cubicBezTo>
                <a:cubicBezTo>
                  <a:pt x="724996" y="426737"/>
                  <a:pt x="722138" y="415307"/>
                  <a:pt x="722138" y="403877"/>
                </a:cubicBezTo>
                <a:close/>
                <a:moveTo>
                  <a:pt x="789766" y="330535"/>
                </a:moveTo>
                <a:cubicBezTo>
                  <a:pt x="730711" y="286720"/>
                  <a:pt x="669751" y="258145"/>
                  <a:pt x="595456" y="249572"/>
                </a:cubicBezTo>
                <a:cubicBezTo>
                  <a:pt x="644033" y="200995"/>
                  <a:pt x="765001" y="208615"/>
                  <a:pt x="802148" y="259097"/>
                </a:cubicBezTo>
                <a:cubicBezTo>
                  <a:pt x="820246" y="283862"/>
                  <a:pt x="797386" y="304817"/>
                  <a:pt x="789766" y="3305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4401396A-0D99-4B2B-B8F6-532A9D8ACD31}"/>
              </a:ext>
            </a:extLst>
          </p:cNvPr>
          <p:cNvSpPr/>
          <p:nvPr/>
        </p:nvSpPr>
        <p:spPr>
          <a:xfrm>
            <a:off x="2113614" y="4504360"/>
            <a:ext cx="546917" cy="660717"/>
          </a:xfrm>
          <a:custGeom>
            <a:avLst/>
            <a:gdLst>
              <a:gd name="connsiteX0" fmla="*/ 61245 w 546917"/>
              <a:gd name="connsiteY0" fmla="*/ 609255 h 660717"/>
              <a:gd name="connsiteX1" fmla="*/ 479393 w 546917"/>
              <a:gd name="connsiteY1" fmla="*/ 609255 h 660717"/>
              <a:gd name="connsiteX2" fmla="*/ 512730 w 546917"/>
              <a:gd name="connsiteY2" fmla="*/ 634972 h 660717"/>
              <a:gd name="connsiteX3" fmla="*/ 479393 w 546917"/>
              <a:gd name="connsiteY3" fmla="*/ 660690 h 660717"/>
              <a:gd name="connsiteX4" fmla="*/ 270795 w 546917"/>
              <a:gd name="connsiteY4" fmla="*/ 660690 h 660717"/>
              <a:gd name="connsiteX5" fmla="*/ 61245 w 546917"/>
              <a:gd name="connsiteY5" fmla="*/ 660690 h 660717"/>
              <a:gd name="connsiteX6" fmla="*/ 26955 w 546917"/>
              <a:gd name="connsiteY6" fmla="*/ 634972 h 660717"/>
              <a:gd name="connsiteX7" fmla="*/ 61245 w 546917"/>
              <a:gd name="connsiteY7" fmla="*/ 609255 h 660717"/>
              <a:gd name="connsiteX8" fmla="*/ 286712 w 546917"/>
              <a:gd name="connsiteY8" fmla="*/ 438932 h 660717"/>
              <a:gd name="connsiteX9" fmla="*/ 296513 w 546917"/>
              <a:gd name="connsiteY9" fmla="*/ 458760 h 660717"/>
              <a:gd name="connsiteX10" fmla="*/ 253650 w 546917"/>
              <a:gd name="connsiteY10" fmla="*/ 458760 h 660717"/>
              <a:gd name="connsiteX11" fmla="*/ 237458 w 546917"/>
              <a:gd name="connsiteY11" fmla="*/ 497813 h 660717"/>
              <a:gd name="connsiteX12" fmla="*/ 236296 w 546917"/>
              <a:gd name="connsiteY12" fmla="*/ 498883 h 660717"/>
              <a:gd name="connsiteX13" fmla="*/ 275677 w 546917"/>
              <a:gd name="connsiteY13" fmla="*/ 498464 h 660717"/>
              <a:gd name="connsiteX14" fmla="*/ 325787 w 546917"/>
              <a:gd name="connsiteY14" fmla="*/ 497724 h 660717"/>
              <a:gd name="connsiteX15" fmla="*/ 328936 w 546917"/>
              <a:gd name="connsiteY15" fmla="*/ 497763 h 660717"/>
              <a:gd name="connsiteX16" fmla="*/ 326040 w 546917"/>
              <a:gd name="connsiteY16" fmla="*/ 492097 h 660717"/>
              <a:gd name="connsiteX17" fmla="*/ 310800 w 546917"/>
              <a:gd name="connsiteY17" fmla="*/ 439710 h 660717"/>
              <a:gd name="connsiteX18" fmla="*/ 301320 w 546917"/>
              <a:gd name="connsiteY18" fmla="*/ 439412 h 660717"/>
              <a:gd name="connsiteX19" fmla="*/ 273338 w 546917"/>
              <a:gd name="connsiteY19" fmla="*/ 386339 h 660717"/>
              <a:gd name="connsiteX20" fmla="*/ 270796 w 546917"/>
              <a:gd name="connsiteY20" fmla="*/ 386490 h 660717"/>
              <a:gd name="connsiteX21" fmla="*/ 258413 w 546917"/>
              <a:gd name="connsiteY21" fmla="*/ 391133 h 660717"/>
              <a:gd name="connsiteX22" fmla="*/ 261672 w 546917"/>
              <a:gd name="connsiteY22" fmla="*/ 402634 h 660717"/>
              <a:gd name="connsiteX23" fmla="*/ 267938 w 546917"/>
              <a:gd name="connsiteY23" fmla="*/ 393990 h 660717"/>
              <a:gd name="connsiteX24" fmla="*/ 149477 w 546917"/>
              <a:gd name="connsiteY24" fmla="*/ 338142 h 660717"/>
              <a:gd name="connsiteX25" fmla="*/ 162680 w 546917"/>
              <a:gd name="connsiteY25" fmla="*/ 362663 h 660717"/>
              <a:gd name="connsiteX26" fmla="*/ 141932 w 546917"/>
              <a:gd name="connsiteY26" fmla="*/ 385299 h 660717"/>
              <a:gd name="connsiteX27" fmla="*/ 117409 w 546917"/>
              <a:gd name="connsiteY27" fmla="*/ 357005 h 660717"/>
              <a:gd name="connsiteX28" fmla="*/ 149477 w 546917"/>
              <a:gd name="connsiteY28" fmla="*/ 338142 h 660717"/>
              <a:gd name="connsiteX29" fmla="*/ 279844 w 546917"/>
              <a:gd name="connsiteY29" fmla="*/ 334697 h 660717"/>
              <a:gd name="connsiteX30" fmla="*/ 257635 w 546917"/>
              <a:gd name="connsiteY30" fmla="*/ 334923 h 660717"/>
              <a:gd name="connsiteX31" fmla="*/ 268176 w 546917"/>
              <a:gd name="connsiteY31" fmla="*/ 353271 h 660717"/>
              <a:gd name="connsiteX32" fmla="*/ 281889 w 546917"/>
              <a:gd name="connsiteY32" fmla="*/ 374550 h 660717"/>
              <a:gd name="connsiteX33" fmla="*/ 293417 w 546917"/>
              <a:gd name="connsiteY33" fmla="*/ 359700 h 660717"/>
              <a:gd name="connsiteX34" fmla="*/ 297465 w 546917"/>
              <a:gd name="connsiteY34" fmla="*/ 341602 h 660717"/>
              <a:gd name="connsiteX35" fmla="*/ 279844 w 546917"/>
              <a:gd name="connsiteY35" fmla="*/ 334697 h 660717"/>
              <a:gd name="connsiteX36" fmla="*/ 265651 w 546917"/>
              <a:gd name="connsiteY36" fmla="*/ 316647 h 660717"/>
              <a:gd name="connsiteX37" fmla="*/ 248888 w 546917"/>
              <a:gd name="connsiteY37" fmla="*/ 319696 h 660717"/>
              <a:gd name="connsiteX38" fmla="*/ 257036 w 546917"/>
              <a:gd name="connsiteY38" fmla="*/ 333879 h 660717"/>
              <a:gd name="connsiteX39" fmla="*/ 116454 w 546917"/>
              <a:gd name="connsiteY39" fmla="*/ 170722 h 660717"/>
              <a:gd name="connsiteX40" fmla="*/ 140030 w 546917"/>
              <a:gd name="connsiteY40" fmla="*/ 194298 h 660717"/>
              <a:gd name="connsiteX41" fmla="*/ 114771 w 546917"/>
              <a:gd name="connsiteY41" fmla="*/ 217873 h 660717"/>
              <a:gd name="connsiteX42" fmla="*/ 94564 w 546917"/>
              <a:gd name="connsiteY42" fmla="*/ 189247 h 660717"/>
              <a:gd name="connsiteX43" fmla="*/ 116454 w 546917"/>
              <a:gd name="connsiteY43" fmla="*/ 170722 h 660717"/>
              <a:gd name="connsiteX44" fmla="*/ 270231 w 546917"/>
              <a:gd name="connsiteY44" fmla="*/ 77857 h 660717"/>
              <a:gd name="connsiteX45" fmla="*/ 295716 w 546917"/>
              <a:gd name="connsiteY45" fmla="*/ 100660 h 660717"/>
              <a:gd name="connsiteX46" fmla="*/ 270231 w 546917"/>
              <a:gd name="connsiteY46" fmla="*/ 123464 h 660717"/>
              <a:gd name="connsiteX47" fmla="*/ 248769 w 546917"/>
              <a:gd name="connsiteY47" fmla="*/ 99319 h 660717"/>
              <a:gd name="connsiteX48" fmla="*/ 270231 w 546917"/>
              <a:gd name="connsiteY48" fmla="*/ 77857 h 660717"/>
              <a:gd name="connsiteX49" fmla="*/ 278441 w 546917"/>
              <a:gd name="connsiteY49" fmla="*/ 29772 h 660717"/>
              <a:gd name="connsiteX50" fmla="*/ 45053 w 546917"/>
              <a:gd name="connsiteY50" fmla="*/ 191108 h 660717"/>
              <a:gd name="connsiteX51" fmla="*/ 146970 w 546917"/>
              <a:gd name="connsiteY51" fmla="*/ 492097 h 660717"/>
              <a:gd name="connsiteX52" fmla="*/ 176361 w 546917"/>
              <a:gd name="connsiteY52" fmla="*/ 497535 h 660717"/>
              <a:gd name="connsiteX53" fmla="*/ 207809 w 546917"/>
              <a:gd name="connsiteY53" fmla="*/ 498552 h 660717"/>
              <a:gd name="connsiteX54" fmla="*/ 206978 w 546917"/>
              <a:gd name="connsiteY54" fmla="*/ 496860 h 660717"/>
              <a:gd name="connsiteX55" fmla="*/ 196500 w 546917"/>
              <a:gd name="connsiteY55" fmla="*/ 460665 h 660717"/>
              <a:gd name="connsiteX56" fmla="*/ 149828 w 546917"/>
              <a:gd name="connsiteY56" fmla="*/ 458760 h 660717"/>
              <a:gd name="connsiteX57" fmla="*/ 166973 w 546917"/>
              <a:gd name="connsiteY57" fmla="*/ 428281 h 660717"/>
              <a:gd name="connsiteX58" fmla="*/ 174593 w 546917"/>
              <a:gd name="connsiteY58" fmla="*/ 416851 h 660717"/>
              <a:gd name="connsiteX59" fmla="*/ 187928 w 546917"/>
              <a:gd name="connsiteY59" fmla="*/ 391133 h 660717"/>
              <a:gd name="connsiteX60" fmla="*/ 159353 w 546917"/>
              <a:gd name="connsiteY60" fmla="*/ 386371 h 660717"/>
              <a:gd name="connsiteX61" fmla="*/ 188880 w 546917"/>
              <a:gd name="connsiteY61" fmla="*/ 336840 h 660717"/>
              <a:gd name="connsiteX62" fmla="*/ 178403 w 546917"/>
              <a:gd name="connsiteY62" fmla="*/ 313981 h 660717"/>
              <a:gd name="connsiteX63" fmla="*/ 222218 w 546917"/>
              <a:gd name="connsiteY63" fmla="*/ 253973 h 660717"/>
              <a:gd name="connsiteX64" fmla="*/ 267534 w 546917"/>
              <a:gd name="connsiteY64" fmla="*/ 312883 h 660717"/>
              <a:gd name="connsiteX65" fmla="*/ 275081 w 546917"/>
              <a:gd name="connsiteY65" fmla="*/ 297787 h 660717"/>
              <a:gd name="connsiteX66" fmla="*/ 299370 w 546917"/>
              <a:gd name="connsiteY66" fmla="*/ 263497 h 660717"/>
              <a:gd name="connsiteX67" fmla="*/ 284130 w 546917"/>
              <a:gd name="connsiteY67" fmla="*/ 231112 h 660717"/>
              <a:gd name="connsiteX68" fmla="*/ 347948 w 546917"/>
              <a:gd name="connsiteY68" fmla="*/ 145387 h 660717"/>
              <a:gd name="connsiteX69" fmla="*/ 416528 w 546917"/>
              <a:gd name="connsiteY69" fmla="*/ 233970 h 660717"/>
              <a:gd name="connsiteX70" fmla="*/ 386048 w 546917"/>
              <a:gd name="connsiteY70" fmla="*/ 239685 h 660717"/>
              <a:gd name="connsiteX71" fmla="*/ 443198 w 546917"/>
              <a:gd name="connsiteY71" fmla="*/ 333030 h 660717"/>
              <a:gd name="connsiteX72" fmla="*/ 399383 w 546917"/>
              <a:gd name="connsiteY72" fmla="*/ 341602 h 660717"/>
              <a:gd name="connsiteX73" fmla="*/ 421290 w 546917"/>
              <a:gd name="connsiteY73" fmla="*/ 382559 h 660717"/>
              <a:gd name="connsiteX74" fmla="*/ 454628 w 546917"/>
              <a:gd name="connsiteY74" fmla="*/ 438757 h 660717"/>
              <a:gd name="connsiteX75" fmla="*/ 392715 w 546917"/>
              <a:gd name="connsiteY75" fmla="*/ 439710 h 660717"/>
              <a:gd name="connsiteX76" fmla="*/ 369855 w 546917"/>
              <a:gd name="connsiteY76" fmla="*/ 494955 h 660717"/>
              <a:gd name="connsiteX77" fmla="*/ 368070 w 546917"/>
              <a:gd name="connsiteY77" fmla="*/ 499469 h 660717"/>
              <a:gd name="connsiteX78" fmla="*/ 370808 w 546917"/>
              <a:gd name="connsiteY78" fmla="*/ 499718 h 660717"/>
              <a:gd name="connsiteX79" fmla="*/ 417480 w 546917"/>
              <a:gd name="connsiteY79" fmla="*/ 481620 h 660717"/>
              <a:gd name="connsiteX80" fmla="*/ 514635 w 546917"/>
              <a:gd name="connsiteY80" fmla="*/ 289215 h 660717"/>
              <a:gd name="connsiteX81" fmla="*/ 322230 w 546917"/>
              <a:gd name="connsiteY81" fmla="*/ 34897 h 660717"/>
              <a:gd name="connsiteX82" fmla="*/ 278441 w 546917"/>
              <a:gd name="connsiteY82" fmla="*/ 29772 h 660717"/>
              <a:gd name="connsiteX83" fmla="*/ 288655 w 546917"/>
              <a:gd name="connsiteY83" fmla="*/ 488 h 660717"/>
              <a:gd name="connsiteX84" fmla="*/ 466058 w 546917"/>
              <a:gd name="connsiteY84" fmla="*/ 82522 h 660717"/>
              <a:gd name="connsiteX85" fmla="*/ 474631 w 546917"/>
              <a:gd name="connsiteY85" fmla="*/ 465427 h 660717"/>
              <a:gd name="connsiteX86" fmla="*/ 476536 w 546917"/>
              <a:gd name="connsiteY86" fmla="*/ 567345 h 660717"/>
              <a:gd name="connsiteX87" fmla="*/ 486061 w 546917"/>
              <a:gd name="connsiteY87" fmla="*/ 589252 h 660717"/>
              <a:gd name="connsiteX88" fmla="*/ 46958 w 546917"/>
              <a:gd name="connsiteY88" fmla="*/ 590205 h 660717"/>
              <a:gd name="connsiteX89" fmla="*/ 106966 w 546917"/>
              <a:gd name="connsiteY89" fmla="*/ 513052 h 660717"/>
              <a:gd name="connsiteX90" fmla="*/ 50768 w 546917"/>
              <a:gd name="connsiteY90" fmla="*/ 441615 h 660717"/>
              <a:gd name="connsiteX91" fmla="*/ 104108 w 546917"/>
              <a:gd name="connsiteY91" fmla="*/ 60615 h 660717"/>
              <a:gd name="connsiteX92" fmla="*/ 288655 w 546917"/>
              <a:gd name="connsiteY92" fmla="*/ 488 h 660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46917" h="660717">
                <a:moveTo>
                  <a:pt x="61245" y="609255"/>
                </a:moveTo>
                <a:cubicBezTo>
                  <a:pt x="200310" y="609255"/>
                  <a:pt x="340328" y="609255"/>
                  <a:pt x="479393" y="609255"/>
                </a:cubicBezTo>
                <a:cubicBezTo>
                  <a:pt x="497490" y="609255"/>
                  <a:pt x="512730" y="608302"/>
                  <a:pt x="512730" y="634972"/>
                </a:cubicBezTo>
                <a:cubicBezTo>
                  <a:pt x="512730" y="662595"/>
                  <a:pt x="497490" y="660690"/>
                  <a:pt x="479393" y="660690"/>
                </a:cubicBezTo>
                <a:cubicBezTo>
                  <a:pt x="409860" y="659737"/>
                  <a:pt x="340328" y="660690"/>
                  <a:pt x="270795" y="660690"/>
                </a:cubicBezTo>
                <a:cubicBezTo>
                  <a:pt x="201263" y="660690"/>
                  <a:pt x="131730" y="660690"/>
                  <a:pt x="61245" y="660690"/>
                </a:cubicBezTo>
                <a:cubicBezTo>
                  <a:pt x="43148" y="660690"/>
                  <a:pt x="26955" y="662595"/>
                  <a:pt x="26955" y="634972"/>
                </a:cubicBezTo>
                <a:cubicBezTo>
                  <a:pt x="26955" y="607350"/>
                  <a:pt x="43148" y="609255"/>
                  <a:pt x="61245" y="609255"/>
                </a:cubicBezTo>
                <a:close/>
                <a:moveTo>
                  <a:pt x="286712" y="438932"/>
                </a:moveTo>
                <a:lnTo>
                  <a:pt x="296513" y="458760"/>
                </a:lnTo>
                <a:cubicBezTo>
                  <a:pt x="285083" y="458760"/>
                  <a:pt x="263175" y="458760"/>
                  <a:pt x="253650" y="458760"/>
                </a:cubicBezTo>
                <a:cubicBezTo>
                  <a:pt x="240315" y="458760"/>
                  <a:pt x="245078" y="456856"/>
                  <a:pt x="237458" y="497813"/>
                </a:cubicBezTo>
                <a:lnTo>
                  <a:pt x="236296" y="498883"/>
                </a:lnTo>
                <a:lnTo>
                  <a:pt x="275677" y="498464"/>
                </a:lnTo>
                <a:cubicBezTo>
                  <a:pt x="293431" y="498142"/>
                  <a:pt x="310685" y="497790"/>
                  <a:pt x="325787" y="497724"/>
                </a:cubicBezTo>
                <a:lnTo>
                  <a:pt x="328936" y="497763"/>
                </a:lnTo>
                <a:lnTo>
                  <a:pt x="326040" y="492097"/>
                </a:lnTo>
                <a:cubicBezTo>
                  <a:pt x="321278" y="439710"/>
                  <a:pt x="328898" y="438757"/>
                  <a:pt x="310800" y="439710"/>
                </a:cubicBezTo>
                <a:cubicBezTo>
                  <a:pt x="310324" y="439710"/>
                  <a:pt x="306692" y="439591"/>
                  <a:pt x="301320" y="439412"/>
                </a:cubicBezTo>
                <a:close/>
                <a:moveTo>
                  <a:pt x="273338" y="386339"/>
                </a:moveTo>
                <a:lnTo>
                  <a:pt x="270796" y="386490"/>
                </a:lnTo>
                <a:cubicBezTo>
                  <a:pt x="265081" y="386133"/>
                  <a:pt x="260318" y="386371"/>
                  <a:pt x="258413" y="391133"/>
                </a:cubicBezTo>
                <a:lnTo>
                  <a:pt x="261672" y="402634"/>
                </a:lnTo>
                <a:lnTo>
                  <a:pt x="267938" y="393990"/>
                </a:lnTo>
                <a:close/>
                <a:moveTo>
                  <a:pt x="149477" y="338142"/>
                </a:moveTo>
                <a:cubicBezTo>
                  <a:pt x="153250" y="343800"/>
                  <a:pt x="164567" y="353233"/>
                  <a:pt x="162680" y="362663"/>
                </a:cubicBezTo>
                <a:cubicBezTo>
                  <a:pt x="160795" y="372096"/>
                  <a:pt x="149477" y="385299"/>
                  <a:pt x="141932" y="385299"/>
                </a:cubicBezTo>
                <a:cubicBezTo>
                  <a:pt x="124954" y="387186"/>
                  <a:pt x="115523" y="375869"/>
                  <a:pt x="117409" y="357005"/>
                </a:cubicBezTo>
                <a:cubicBezTo>
                  <a:pt x="119296" y="343800"/>
                  <a:pt x="128727" y="336255"/>
                  <a:pt x="149477" y="338142"/>
                </a:cubicBezTo>
                <a:close/>
                <a:moveTo>
                  <a:pt x="279844" y="334697"/>
                </a:moveTo>
                <a:lnTo>
                  <a:pt x="257635" y="334923"/>
                </a:lnTo>
                <a:lnTo>
                  <a:pt x="268176" y="353271"/>
                </a:lnTo>
                <a:lnTo>
                  <a:pt x="281889" y="374550"/>
                </a:lnTo>
                <a:lnTo>
                  <a:pt x="293417" y="359700"/>
                </a:lnTo>
                <a:cubicBezTo>
                  <a:pt x="297942" y="353746"/>
                  <a:pt x="300799" y="347793"/>
                  <a:pt x="297465" y="341602"/>
                </a:cubicBezTo>
                <a:cubicBezTo>
                  <a:pt x="294131" y="334935"/>
                  <a:pt x="287464" y="334220"/>
                  <a:pt x="279844" y="334697"/>
                </a:cubicBezTo>
                <a:close/>
                <a:moveTo>
                  <a:pt x="265651" y="316647"/>
                </a:moveTo>
                <a:lnTo>
                  <a:pt x="248888" y="319696"/>
                </a:lnTo>
                <a:lnTo>
                  <a:pt x="257036" y="333879"/>
                </a:lnTo>
                <a:close/>
                <a:moveTo>
                  <a:pt x="116454" y="170722"/>
                </a:moveTo>
                <a:cubicBezTo>
                  <a:pt x="131611" y="169039"/>
                  <a:pt x="138347" y="179143"/>
                  <a:pt x="140030" y="194298"/>
                </a:cubicBezTo>
                <a:cubicBezTo>
                  <a:pt x="136662" y="207769"/>
                  <a:pt x="129926" y="221241"/>
                  <a:pt x="114771" y="217873"/>
                </a:cubicBezTo>
                <a:cubicBezTo>
                  <a:pt x="99615" y="214505"/>
                  <a:pt x="92879" y="204401"/>
                  <a:pt x="94564" y="189247"/>
                </a:cubicBezTo>
                <a:cubicBezTo>
                  <a:pt x="96247" y="175775"/>
                  <a:pt x="106351" y="170722"/>
                  <a:pt x="116454" y="170722"/>
                </a:cubicBezTo>
                <a:close/>
                <a:moveTo>
                  <a:pt x="270231" y="77857"/>
                </a:moveTo>
                <a:cubicBezTo>
                  <a:pt x="286327" y="76515"/>
                  <a:pt x="295716" y="87246"/>
                  <a:pt x="295716" y="100660"/>
                </a:cubicBezTo>
                <a:cubicBezTo>
                  <a:pt x="294375" y="114073"/>
                  <a:pt x="286327" y="122121"/>
                  <a:pt x="270231" y="123464"/>
                </a:cubicBezTo>
                <a:cubicBezTo>
                  <a:pt x="258158" y="123464"/>
                  <a:pt x="247427" y="114073"/>
                  <a:pt x="248769" y="99319"/>
                </a:cubicBezTo>
                <a:cubicBezTo>
                  <a:pt x="248769" y="88588"/>
                  <a:pt x="256817" y="79198"/>
                  <a:pt x="270231" y="77857"/>
                </a:cubicBezTo>
                <a:close/>
                <a:moveTo>
                  <a:pt x="278441" y="29772"/>
                </a:moveTo>
                <a:cubicBezTo>
                  <a:pt x="176944" y="27337"/>
                  <a:pt x="82557" y="90262"/>
                  <a:pt x="45053" y="191108"/>
                </a:cubicBezTo>
                <a:cubicBezTo>
                  <a:pt x="2190" y="305408"/>
                  <a:pt x="45053" y="433995"/>
                  <a:pt x="146970" y="492097"/>
                </a:cubicBezTo>
                <a:cubicBezTo>
                  <a:pt x="152864" y="494776"/>
                  <a:pt x="163211" y="496484"/>
                  <a:pt x="176361" y="497535"/>
                </a:cubicBezTo>
                <a:lnTo>
                  <a:pt x="207809" y="498552"/>
                </a:lnTo>
                <a:lnTo>
                  <a:pt x="206978" y="496860"/>
                </a:lnTo>
                <a:cubicBezTo>
                  <a:pt x="203168" y="460665"/>
                  <a:pt x="208883" y="459713"/>
                  <a:pt x="196500" y="460665"/>
                </a:cubicBezTo>
                <a:cubicBezTo>
                  <a:pt x="195548" y="460665"/>
                  <a:pt x="158400" y="459713"/>
                  <a:pt x="149828" y="458760"/>
                </a:cubicBezTo>
                <a:cubicBezTo>
                  <a:pt x="140303" y="458760"/>
                  <a:pt x="161258" y="437806"/>
                  <a:pt x="166973" y="428281"/>
                </a:cubicBezTo>
                <a:cubicBezTo>
                  <a:pt x="168878" y="424471"/>
                  <a:pt x="172688" y="420660"/>
                  <a:pt x="174593" y="416851"/>
                </a:cubicBezTo>
                <a:cubicBezTo>
                  <a:pt x="179355" y="408278"/>
                  <a:pt x="191738" y="400658"/>
                  <a:pt x="187928" y="391133"/>
                </a:cubicBezTo>
                <a:cubicBezTo>
                  <a:pt x="183165" y="381608"/>
                  <a:pt x="169830" y="389228"/>
                  <a:pt x="159353" y="386371"/>
                </a:cubicBezTo>
                <a:cubicBezTo>
                  <a:pt x="165068" y="367321"/>
                  <a:pt x="178403" y="353033"/>
                  <a:pt x="188880" y="336840"/>
                </a:cubicBezTo>
                <a:cubicBezTo>
                  <a:pt x="200310" y="318743"/>
                  <a:pt x="200310" y="318743"/>
                  <a:pt x="178403" y="313981"/>
                </a:cubicBezTo>
                <a:cubicBezTo>
                  <a:pt x="190785" y="292073"/>
                  <a:pt x="207930" y="275880"/>
                  <a:pt x="222218" y="253973"/>
                </a:cubicBezTo>
                <a:lnTo>
                  <a:pt x="267534" y="312883"/>
                </a:lnTo>
                <a:lnTo>
                  <a:pt x="275081" y="297787"/>
                </a:lnTo>
                <a:cubicBezTo>
                  <a:pt x="282940" y="286357"/>
                  <a:pt x="291750" y="275404"/>
                  <a:pt x="299370" y="263497"/>
                </a:cubicBezTo>
                <a:cubicBezTo>
                  <a:pt x="315563" y="237780"/>
                  <a:pt x="316515" y="237780"/>
                  <a:pt x="284130" y="231112"/>
                </a:cubicBezTo>
                <a:cubicBezTo>
                  <a:pt x="301275" y="200632"/>
                  <a:pt x="326993" y="175867"/>
                  <a:pt x="347948" y="145387"/>
                </a:cubicBezTo>
                <a:cubicBezTo>
                  <a:pt x="374618" y="173962"/>
                  <a:pt x="397478" y="200632"/>
                  <a:pt x="416528" y="233970"/>
                </a:cubicBezTo>
                <a:cubicBezTo>
                  <a:pt x="405098" y="235875"/>
                  <a:pt x="395573" y="237780"/>
                  <a:pt x="386048" y="239685"/>
                </a:cubicBezTo>
                <a:cubicBezTo>
                  <a:pt x="400335" y="274927"/>
                  <a:pt x="427958" y="300645"/>
                  <a:pt x="443198" y="333030"/>
                </a:cubicBezTo>
                <a:cubicBezTo>
                  <a:pt x="427005" y="340650"/>
                  <a:pt x="404145" y="327315"/>
                  <a:pt x="399383" y="341602"/>
                </a:cubicBezTo>
                <a:cubicBezTo>
                  <a:pt x="394620" y="355890"/>
                  <a:pt x="412718" y="369225"/>
                  <a:pt x="421290" y="382559"/>
                </a:cubicBezTo>
                <a:cubicBezTo>
                  <a:pt x="432720" y="399705"/>
                  <a:pt x="447008" y="415897"/>
                  <a:pt x="454628" y="438757"/>
                </a:cubicBezTo>
                <a:cubicBezTo>
                  <a:pt x="438435" y="438757"/>
                  <a:pt x="406050" y="438757"/>
                  <a:pt x="392715" y="439710"/>
                </a:cubicBezTo>
                <a:cubicBezTo>
                  <a:pt x="373665" y="439710"/>
                  <a:pt x="380333" y="435900"/>
                  <a:pt x="369855" y="494955"/>
                </a:cubicBezTo>
                <a:lnTo>
                  <a:pt x="368070" y="499469"/>
                </a:lnTo>
                <a:lnTo>
                  <a:pt x="370808" y="499718"/>
                </a:lnTo>
                <a:cubicBezTo>
                  <a:pt x="390810" y="503528"/>
                  <a:pt x="404145" y="492097"/>
                  <a:pt x="417480" y="481620"/>
                </a:cubicBezTo>
                <a:cubicBezTo>
                  <a:pt x="479393" y="432090"/>
                  <a:pt x="511778" y="367320"/>
                  <a:pt x="514635" y="289215"/>
                </a:cubicBezTo>
                <a:cubicBezTo>
                  <a:pt x="521303" y="169200"/>
                  <a:pt x="436530" y="57757"/>
                  <a:pt x="322230" y="34897"/>
                </a:cubicBezTo>
                <a:cubicBezTo>
                  <a:pt x="307585" y="31802"/>
                  <a:pt x="292941" y="30120"/>
                  <a:pt x="278441" y="29772"/>
                </a:cubicBezTo>
                <a:close/>
                <a:moveTo>
                  <a:pt x="288655" y="488"/>
                </a:moveTo>
                <a:cubicBezTo>
                  <a:pt x="353425" y="4417"/>
                  <a:pt x="417005" y="32039"/>
                  <a:pt x="466058" y="82522"/>
                </a:cubicBezTo>
                <a:cubicBezTo>
                  <a:pt x="567976" y="188250"/>
                  <a:pt x="576548" y="359700"/>
                  <a:pt x="474631" y="465427"/>
                </a:cubicBezTo>
                <a:cubicBezTo>
                  <a:pt x="431768" y="509242"/>
                  <a:pt x="438436" y="534007"/>
                  <a:pt x="476536" y="567345"/>
                </a:cubicBezTo>
                <a:cubicBezTo>
                  <a:pt x="482251" y="572107"/>
                  <a:pt x="488918" y="576870"/>
                  <a:pt x="486061" y="589252"/>
                </a:cubicBezTo>
                <a:cubicBezTo>
                  <a:pt x="342233" y="590205"/>
                  <a:pt x="198406" y="590205"/>
                  <a:pt x="46958" y="590205"/>
                </a:cubicBezTo>
                <a:cubicBezTo>
                  <a:pt x="70771" y="560677"/>
                  <a:pt x="106966" y="536865"/>
                  <a:pt x="106966" y="513052"/>
                </a:cubicBezTo>
                <a:cubicBezTo>
                  <a:pt x="106966" y="489240"/>
                  <a:pt x="68866" y="467332"/>
                  <a:pt x="50768" y="441615"/>
                </a:cubicBezTo>
                <a:cubicBezTo>
                  <a:pt x="-34004" y="319695"/>
                  <a:pt x="-10192" y="154912"/>
                  <a:pt x="104108" y="60615"/>
                </a:cubicBezTo>
                <a:cubicBezTo>
                  <a:pt x="157925" y="16323"/>
                  <a:pt x="223885" y="-3441"/>
                  <a:pt x="288655" y="48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12BDE94-7EC5-4A8D-A59D-5D1BA2B7A68F}"/>
              </a:ext>
            </a:extLst>
          </p:cNvPr>
          <p:cNvGrpSpPr/>
          <p:nvPr/>
        </p:nvGrpSpPr>
        <p:grpSpPr>
          <a:xfrm>
            <a:off x="9611417" y="4504360"/>
            <a:ext cx="517543" cy="629811"/>
            <a:chOff x="2667896" y="5503354"/>
            <a:chExt cx="834169" cy="1015121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7FCC8838-C7BC-4842-96D1-EE26A97631E8}"/>
                </a:ext>
              </a:extLst>
            </p:cNvPr>
            <p:cNvGrpSpPr/>
            <p:nvPr/>
          </p:nvGrpSpPr>
          <p:grpSpPr>
            <a:xfrm>
              <a:off x="2667896" y="5503354"/>
              <a:ext cx="834169" cy="1015121"/>
              <a:chOff x="2667896" y="5503354"/>
              <a:chExt cx="834169" cy="1015121"/>
            </a:xfrm>
          </p:grpSpPr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8615D8D0-39FF-40D9-B16C-F8FB2611BB87}"/>
                  </a:ext>
                </a:extLst>
              </p:cNvPr>
              <p:cNvSpPr/>
              <p:nvPr/>
            </p:nvSpPr>
            <p:spPr>
              <a:xfrm>
                <a:off x="2667896" y="5684306"/>
                <a:ext cx="834169" cy="83416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: Top Corners Rounded 35">
                <a:extLst>
                  <a:ext uri="{FF2B5EF4-FFF2-40B4-BE49-F238E27FC236}">
                    <a16:creationId xmlns:a16="http://schemas.microsoft.com/office/drawing/2014/main" id="{02BF7024-9C96-4550-9C93-CB73C0F295B0}"/>
                  </a:ext>
                </a:extLst>
              </p:cNvPr>
              <p:cNvSpPr/>
              <p:nvPr/>
            </p:nvSpPr>
            <p:spPr>
              <a:xfrm>
                <a:off x="2947820" y="5503354"/>
                <a:ext cx="274320" cy="217562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Graphic 12">
              <a:extLst>
                <a:ext uri="{FF2B5EF4-FFF2-40B4-BE49-F238E27FC236}">
                  <a16:creationId xmlns:a16="http://schemas.microsoft.com/office/drawing/2014/main" id="{D1BAE86D-C646-4D0F-96D8-6580250549FC}"/>
                </a:ext>
              </a:extLst>
            </p:cNvPr>
            <p:cNvSpPr/>
            <p:nvPr/>
          </p:nvSpPr>
          <p:spPr>
            <a:xfrm rot="1218983">
              <a:off x="2818460" y="5834869"/>
              <a:ext cx="533040" cy="533040"/>
            </a:xfrm>
            <a:custGeom>
              <a:avLst/>
              <a:gdLst>
                <a:gd name="connsiteX0" fmla="*/ 1546384 w 1800225"/>
                <a:gd name="connsiteY0" fmla="*/ 280885 h 1800225"/>
                <a:gd name="connsiteX1" fmla="*/ 1511141 w 1800225"/>
                <a:gd name="connsiteY1" fmla="*/ 279932 h 1800225"/>
                <a:gd name="connsiteX2" fmla="*/ 1467326 w 1800225"/>
                <a:gd name="connsiteY2" fmla="*/ 320890 h 1800225"/>
                <a:gd name="connsiteX3" fmla="*/ 1457801 w 1800225"/>
                <a:gd name="connsiteY3" fmla="*/ 275170 h 1800225"/>
                <a:gd name="connsiteX4" fmla="*/ 1427321 w 1800225"/>
                <a:gd name="connsiteY4" fmla="*/ 256120 h 1800225"/>
                <a:gd name="connsiteX5" fmla="*/ 1423511 w 1800225"/>
                <a:gd name="connsiteY5" fmla="*/ 257072 h 1800225"/>
                <a:gd name="connsiteX6" fmla="*/ 1408271 w 1800225"/>
                <a:gd name="connsiteY6" fmla="*/ 285647 h 1800225"/>
                <a:gd name="connsiteX7" fmla="*/ 1424464 w 1800225"/>
                <a:gd name="connsiteY7" fmla="*/ 361847 h 1800225"/>
                <a:gd name="connsiteX8" fmla="*/ 1424464 w 1800225"/>
                <a:gd name="connsiteY8" fmla="*/ 361847 h 1800225"/>
                <a:gd name="connsiteX9" fmla="*/ 1378744 w 1800225"/>
                <a:gd name="connsiteY9" fmla="*/ 405662 h 1800225"/>
                <a:gd name="connsiteX10" fmla="*/ 1378744 w 1800225"/>
                <a:gd name="connsiteY10" fmla="*/ 405662 h 1800225"/>
                <a:gd name="connsiteX11" fmla="*/ 1356836 w 1800225"/>
                <a:gd name="connsiteY11" fmla="*/ 306602 h 1800225"/>
                <a:gd name="connsiteX12" fmla="*/ 1326356 w 1800225"/>
                <a:gd name="connsiteY12" fmla="*/ 287552 h 1800225"/>
                <a:gd name="connsiteX13" fmla="*/ 1322546 w 1800225"/>
                <a:gd name="connsiteY13" fmla="*/ 288505 h 1800225"/>
                <a:gd name="connsiteX14" fmla="*/ 1307306 w 1800225"/>
                <a:gd name="connsiteY14" fmla="*/ 317080 h 1800225"/>
                <a:gd name="connsiteX15" fmla="*/ 1335881 w 1800225"/>
                <a:gd name="connsiteY15" fmla="*/ 445667 h 1800225"/>
                <a:gd name="connsiteX16" fmla="*/ 1335881 w 1800225"/>
                <a:gd name="connsiteY16" fmla="*/ 445667 h 1800225"/>
                <a:gd name="connsiteX17" fmla="*/ 1291114 w 1800225"/>
                <a:gd name="connsiteY17" fmla="*/ 488530 h 1800225"/>
                <a:gd name="connsiteX18" fmla="*/ 1291114 w 1800225"/>
                <a:gd name="connsiteY18" fmla="*/ 488530 h 1800225"/>
                <a:gd name="connsiteX19" fmla="*/ 1261586 w 1800225"/>
                <a:gd name="connsiteY19" fmla="*/ 353275 h 1800225"/>
                <a:gd name="connsiteX20" fmla="*/ 1231106 w 1800225"/>
                <a:gd name="connsiteY20" fmla="*/ 334225 h 1800225"/>
                <a:gd name="connsiteX21" fmla="*/ 1227296 w 1800225"/>
                <a:gd name="connsiteY21" fmla="*/ 335177 h 1800225"/>
                <a:gd name="connsiteX22" fmla="*/ 1212056 w 1800225"/>
                <a:gd name="connsiteY22" fmla="*/ 363752 h 1800225"/>
                <a:gd name="connsiteX23" fmla="*/ 1248251 w 1800225"/>
                <a:gd name="connsiteY23" fmla="*/ 529487 h 1800225"/>
                <a:gd name="connsiteX24" fmla="*/ 1193959 w 1800225"/>
                <a:gd name="connsiteY24" fmla="*/ 581875 h 1800225"/>
                <a:gd name="connsiteX25" fmla="*/ 1150144 w 1800225"/>
                <a:gd name="connsiteY25" fmla="*/ 372325 h 1800225"/>
                <a:gd name="connsiteX26" fmla="*/ 1134904 w 1800225"/>
                <a:gd name="connsiteY26" fmla="*/ 354227 h 1800225"/>
                <a:gd name="connsiteX27" fmla="*/ 1111091 w 1800225"/>
                <a:gd name="connsiteY27" fmla="*/ 356132 h 1800225"/>
                <a:gd name="connsiteX28" fmla="*/ 929164 w 1800225"/>
                <a:gd name="connsiteY28" fmla="*/ 471385 h 1800225"/>
                <a:gd name="connsiteX29" fmla="*/ 928211 w 1800225"/>
                <a:gd name="connsiteY29" fmla="*/ 396137 h 1800225"/>
                <a:gd name="connsiteX30" fmla="*/ 1072991 w 1800225"/>
                <a:gd name="connsiteY30" fmla="*/ 307555 h 1800225"/>
                <a:gd name="connsiteX31" fmla="*/ 1081564 w 1800225"/>
                <a:gd name="connsiteY31" fmla="*/ 272312 h 1800225"/>
                <a:gd name="connsiteX32" fmla="*/ 1046321 w 1800225"/>
                <a:gd name="connsiteY32" fmla="*/ 263740 h 1800225"/>
                <a:gd name="connsiteX33" fmla="*/ 929164 w 1800225"/>
                <a:gd name="connsiteY33" fmla="*/ 336130 h 1800225"/>
                <a:gd name="connsiteX34" fmla="*/ 929164 w 1800225"/>
                <a:gd name="connsiteY34" fmla="*/ 273265 h 1800225"/>
                <a:gd name="connsiteX35" fmla="*/ 1041559 w 1800225"/>
                <a:gd name="connsiteY35" fmla="*/ 203732 h 1800225"/>
                <a:gd name="connsiteX36" fmla="*/ 1050131 w 1800225"/>
                <a:gd name="connsiteY36" fmla="*/ 168490 h 1800225"/>
                <a:gd name="connsiteX37" fmla="*/ 1014889 w 1800225"/>
                <a:gd name="connsiteY37" fmla="*/ 159917 h 1800225"/>
                <a:gd name="connsiteX38" fmla="*/ 929164 w 1800225"/>
                <a:gd name="connsiteY38" fmla="*/ 212305 h 1800225"/>
                <a:gd name="connsiteX39" fmla="*/ 929164 w 1800225"/>
                <a:gd name="connsiteY39" fmla="*/ 149440 h 1800225"/>
                <a:gd name="connsiteX40" fmla="*/ 929164 w 1800225"/>
                <a:gd name="connsiteY40" fmla="*/ 148487 h 1800225"/>
                <a:gd name="connsiteX41" fmla="*/ 994886 w 1800225"/>
                <a:gd name="connsiteY41" fmla="*/ 107530 h 1800225"/>
                <a:gd name="connsiteX42" fmla="*/ 1003459 w 1800225"/>
                <a:gd name="connsiteY42" fmla="*/ 72287 h 1800225"/>
                <a:gd name="connsiteX43" fmla="*/ 968216 w 1800225"/>
                <a:gd name="connsiteY43" fmla="*/ 63715 h 1800225"/>
                <a:gd name="connsiteX44" fmla="*/ 929164 w 1800225"/>
                <a:gd name="connsiteY44" fmla="*/ 88480 h 1800225"/>
                <a:gd name="connsiteX45" fmla="*/ 929164 w 1800225"/>
                <a:gd name="connsiteY45" fmla="*/ 88480 h 1800225"/>
                <a:gd name="connsiteX46" fmla="*/ 929164 w 1800225"/>
                <a:gd name="connsiteY46" fmla="*/ 28472 h 1800225"/>
                <a:gd name="connsiteX47" fmla="*/ 902494 w 1800225"/>
                <a:gd name="connsiteY47" fmla="*/ 7517 h 1800225"/>
                <a:gd name="connsiteX48" fmla="*/ 892969 w 1800225"/>
                <a:gd name="connsiteY48" fmla="*/ 9422 h 1800225"/>
                <a:gd name="connsiteX49" fmla="*/ 876776 w 1800225"/>
                <a:gd name="connsiteY49" fmla="*/ 32282 h 1800225"/>
                <a:gd name="connsiteX50" fmla="*/ 876776 w 1800225"/>
                <a:gd name="connsiteY50" fmla="*/ 82765 h 1800225"/>
                <a:gd name="connsiteX51" fmla="*/ 852011 w 1800225"/>
                <a:gd name="connsiteY51" fmla="*/ 66572 h 1800225"/>
                <a:gd name="connsiteX52" fmla="*/ 829151 w 1800225"/>
                <a:gd name="connsiteY52" fmla="*/ 64667 h 1800225"/>
                <a:gd name="connsiteX53" fmla="*/ 817721 w 1800225"/>
                <a:gd name="connsiteY53" fmla="*/ 74192 h 1800225"/>
                <a:gd name="connsiteX54" fmla="*/ 824389 w 1800225"/>
                <a:gd name="connsiteY54" fmla="*/ 109435 h 1800225"/>
                <a:gd name="connsiteX55" fmla="*/ 877729 w 1800225"/>
                <a:gd name="connsiteY55" fmla="*/ 144677 h 1800225"/>
                <a:gd name="connsiteX56" fmla="*/ 876776 w 1800225"/>
                <a:gd name="connsiteY56" fmla="*/ 206590 h 1800225"/>
                <a:gd name="connsiteX57" fmla="*/ 807244 w 1800225"/>
                <a:gd name="connsiteY57" fmla="*/ 159917 h 1800225"/>
                <a:gd name="connsiteX58" fmla="*/ 783431 w 1800225"/>
                <a:gd name="connsiteY58" fmla="*/ 157060 h 1800225"/>
                <a:gd name="connsiteX59" fmla="*/ 772001 w 1800225"/>
                <a:gd name="connsiteY59" fmla="*/ 166585 h 1800225"/>
                <a:gd name="connsiteX60" fmla="*/ 778669 w 1800225"/>
                <a:gd name="connsiteY60" fmla="*/ 201827 h 1800225"/>
                <a:gd name="connsiteX61" fmla="*/ 877729 w 1800225"/>
                <a:gd name="connsiteY61" fmla="*/ 268502 h 1800225"/>
                <a:gd name="connsiteX62" fmla="*/ 877729 w 1800225"/>
                <a:gd name="connsiteY62" fmla="*/ 268502 h 1800225"/>
                <a:gd name="connsiteX63" fmla="*/ 877729 w 1800225"/>
                <a:gd name="connsiteY63" fmla="*/ 343750 h 1800225"/>
                <a:gd name="connsiteX64" fmla="*/ 754856 w 1800225"/>
                <a:gd name="connsiteY64" fmla="*/ 260882 h 1800225"/>
                <a:gd name="connsiteX65" fmla="*/ 731044 w 1800225"/>
                <a:gd name="connsiteY65" fmla="*/ 258025 h 1800225"/>
                <a:gd name="connsiteX66" fmla="*/ 719614 w 1800225"/>
                <a:gd name="connsiteY66" fmla="*/ 267550 h 1800225"/>
                <a:gd name="connsiteX67" fmla="*/ 726281 w 1800225"/>
                <a:gd name="connsiteY67" fmla="*/ 302792 h 1800225"/>
                <a:gd name="connsiteX68" fmla="*/ 878681 w 1800225"/>
                <a:gd name="connsiteY68" fmla="*/ 404710 h 1800225"/>
                <a:gd name="connsiteX69" fmla="*/ 878681 w 1800225"/>
                <a:gd name="connsiteY69" fmla="*/ 483767 h 1800225"/>
                <a:gd name="connsiteX70" fmla="*/ 707231 w 1800225"/>
                <a:gd name="connsiteY70" fmla="*/ 363752 h 1800225"/>
                <a:gd name="connsiteX71" fmla="*/ 683419 w 1800225"/>
                <a:gd name="connsiteY71" fmla="*/ 361847 h 1800225"/>
                <a:gd name="connsiteX72" fmla="*/ 668179 w 1800225"/>
                <a:gd name="connsiteY72" fmla="*/ 379945 h 1800225"/>
                <a:gd name="connsiteX73" fmla="*/ 628174 w 1800225"/>
                <a:gd name="connsiteY73" fmla="*/ 584732 h 1800225"/>
                <a:gd name="connsiteX74" fmla="*/ 573881 w 1800225"/>
                <a:gd name="connsiteY74" fmla="*/ 528535 h 1800225"/>
                <a:gd name="connsiteX75" fmla="*/ 611981 w 1800225"/>
                <a:gd name="connsiteY75" fmla="*/ 349465 h 1800225"/>
                <a:gd name="connsiteX76" fmla="*/ 592931 w 1800225"/>
                <a:gd name="connsiteY76" fmla="*/ 318985 h 1800225"/>
                <a:gd name="connsiteX77" fmla="*/ 577691 w 1800225"/>
                <a:gd name="connsiteY77" fmla="*/ 319937 h 1800225"/>
                <a:gd name="connsiteX78" fmla="*/ 562451 w 1800225"/>
                <a:gd name="connsiteY78" fmla="*/ 338035 h 1800225"/>
                <a:gd name="connsiteX79" fmla="*/ 531019 w 1800225"/>
                <a:gd name="connsiteY79" fmla="*/ 482815 h 1800225"/>
                <a:gd name="connsiteX80" fmla="*/ 478631 w 1800225"/>
                <a:gd name="connsiteY80" fmla="*/ 428522 h 1800225"/>
                <a:gd name="connsiteX81" fmla="*/ 478631 w 1800225"/>
                <a:gd name="connsiteY81" fmla="*/ 428522 h 1800225"/>
                <a:gd name="connsiteX82" fmla="*/ 504349 w 1800225"/>
                <a:gd name="connsiteY82" fmla="*/ 312317 h 1800225"/>
                <a:gd name="connsiteX83" fmla="*/ 485299 w 1800225"/>
                <a:gd name="connsiteY83" fmla="*/ 281837 h 1800225"/>
                <a:gd name="connsiteX84" fmla="*/ 470059 w 1800225"/>
                <a:gd name="connsiteY84" fmla="*/ 282790 h 1800225"/>
                <a:gd name="connsiteX85" fmla="*/ 454819 w 1800225"/>
                <a:gd name="connsiteY85" fmla="*/ 300887 h 1800225"/>
                <a:gd name="connsiteX86" fmla="*/ 437674 w 1800225"/>
                <a:gd name="connsiteY86" fmla="*/ 382802 h 1800225"/>
                <a:gd name="connsiteX87" fmla="*/ 393859 w 1800225"/>
                <a:gd name="connsiteY87" fmla="*/ 338987 h 1800225"/>
                <a:gd name="connsiteX88" fmla="*/ 407194 w 1800225"/>
                <a:gd name="connsiteY88" fmla="*/ 276122 h 1800225"/>
                <a:gd name="connsiteX89" fmla="*/ 388144 w 1800225"/>
                <a:gd name="connsiteY89" fmla="*/ 245642 h 1800225"/>
                <a:gd name="connsiteX90" fmla="*/ 373856 w 1800225"/>
                <a:gd name="connsiteY90" fmla="*/ 246595 h 1800225"/>
                <a:gd name="connsiteX91" fmla="*/ 358616 w 1800225"/>
                <a:gd name="connsiteY91" fmla="*/ 264692 h 1800225"/>
                <a:gd name="connsiteX92" fmla="*/ 352901 w 1800225"/>
                <a:gd name="connsiteY92" fmla="*/ 293267 h 1800225"/>
                <a:gd name="connsiteX93" fmla="*/ 317659 w 1800225"/>
                <a:gd name="connsiteY93" fmla="*/ 257072 h 1800225"/>
                <a:gd name="connsiteX94" fmla="*/ 290036 w 1800225"/>
                <a:gd name="connsiteY94" fmla="*/ 251357 h 1800225"/>
                <a:gd name="connsiteX95" fmla="*/ 282416 w 1800225"/>
                <a:gd name="connsiteY95" fmla="*/ 257072 h 1800225"/>
                <a:gd name="connsiteX96" fmla="*/ 281464 w 1800225"/>
                <a:gd name="connsiteY96" fmla="*/ 292315 h 1800225"/>
                <a:gd name="connsiteX97" fmla="*/ 323374 w 1800225"/>
                <a:gd name="connsiteY97" fmla="*/ 335177 h 1800225"/>
                <a:gd name="connsiteX98" fmla="*/ 323374 w 1800225"/>
                <a:gd name="connsiteY98" fmla="*/ 335177 h 1800225"/>
                <a:gd name="connsiteX99" fmla="*/ 277654 w 1800225"/>
                <a:gd name="connsiteY99" fmla="*/ 344702 h 1800225"/>
                <a:gd name="connsiteX100" fmla="*/ 258604 w 1800225"/>
                <a:gd name="connsiteY100" fmla="*/ 375182 h 1800225"/>
                <a:gd name="connsiteX101" fmla="*/ 289084 w 1800225"/>
                <a:gd name="connsiteY101" fmla="*/ 394232 h 1800225"/>
                <a:gd name="connsiteX102" fmla="*/ 364331 w 1800225"/>
                <a:gd name="connsiteY102" fmla="*/ 378040 h 1800225"/>
                <a:gd name="connsiteX103" fmla="*/ 364331 w 1800225"/>
                <a:gd name="connsiteY103" fmla="*/ 378040 h 1800225"/>
                <a:gd name="connsiteX104" fmla="*/ 407194 w 1800225"/>
                <a:gd name="connsiteY104" fmla="*/ 423760 h 1800225"/>
                <a:gd name="connsiteX105" fmla="*/ 309086 w 1800225"/>
                <a:gd name="connsiteY105" fmla="*/ 444715 h 1800225"/>
                <a:gd name="connsiteX106" fmla="*/ 290036 w 1800225"/>
                <a:gd name="connsiteY106" fmla="*/ 475195 h 1800225"/>
                <a:gd name="connsiteX107" fmla="*/ 320516 w 1800225"/>
                <a:gd name="connsiteY107" fmla="*/ 494245 h 1800225"/>
                <a:gd name="connsiteX108" fmla="*/ 449104 w 1800225"/>
                <a:gd name="connsiteY108" fmla="*/ 465670 h 1800225"/>
                <a:gd name="connsiteX109" fmla="*/ 491966 w 1800225"/>
                <a:gd name="connsiteY109" fmla="*/ 511390 h 1800225"/>
                <a:gd name="connsiteX110" fmla="*/ 356711 w 1800225"/>
                <a:gd name="connsiteY110" fmla="*/ 540917 h 1800225"/>
                <a:gd name="connsiteX111" fmla="*/ 337661 w 1800225"/>
                <a:gd name="connsiteY111" fmla="*/ 571397 h 1800225"/>
                <a:gd name="connsiteX112" fmla="*/ 368141 w 1800225"/>
                <a:gd name="connsiteY112" fmla="*/ 590447 h 1800225"/>
                <a:gd name="connsiteX113" fmla="*/ 533876 w 1800225"/>
                <a:gd name="connsiteY113" fmla="*/ 554252 h 1800225"/>
                <a:gd name="connsiteX114" fmla="*/ 585311 w 1800225"/>
                <a:gd name="connsiteY114" fmla="*/ 608545 h 1800225"/>
                <a:gd name="connsiteX115" fmla="*/ 371951 w 1800225"/>
                <a:gd name="connsiteY115" fmla="*/ 655217 h 1800225"/>
                <a:gd name="connsiteX116" fmla="*/ 353854 w 1800225"/>
                <a:gd name="connsiteY116" fmla="*/ 670457 h 1800225"/>
                <a:gd name="connsiteX117" fmla="*/ 355759 w 1800225"/>
                <a:gd name="connsiteY117" fmla="*/ 693317 h 1800225"/>
                <a:gd name="connsiteX118" fmla="*/ 471964 w 1800225"/>
                <a:gd name="connsiteY118" fmla="*/ 876197 h 1800225"/>
                <a:gd name="connsiteX119" fmla="*/ 395764 w 1800225"/>
                <a:gd name="connsiteY119" fmla="*/ 876197 h 1800225"/>
                <a:gd name="connsiteX120" fmla="*/ 307181 w 1800225"/>
                <a:gd name="connsiteY120" fmla="*/ 731417 h 1800225"/>
                <a:gd name="connsiteX121" fmla="*/ 275749 w 1800225"/>
                <a:gd name="connsiteY121" fmla="*/ 720940 h 1800225"/>
                <a:gd name="connsiteX122" fmla="*/ 271939 w 1800225"/>
                <a:gd name="connsiteY122" fmla="*/ 722845 h 1800225"/>
                <a:gd name="connsiteX123" fmla="*/ 263366 w 1800225"/>
                <a:gd name="connsiteY123" fmla="*/ 758087 h 1800225"/>
                <a:gd name="connsiteX124" fmla="*/ 335756 w 1800225"/>
                <a:gd name="connsiteY124" fmla="*/ 876197 h 1800225"/>
                <a:gd name="connsiteX125" fmla="*/ 335756 w 1800225"/>
                <a:gd name="connsiteY125" fmla="*/ 876197 h 1800225"/>
                <a:gd name="connsiteX126" fmla="*/ 273844 w 1800225"/>
                <a:gd name="connsiteY126" fmla="*/ 876197 h 1800225"/>
                <a:gd name="connsiteX127" fmla="*/ 272891 w 1800225"/>
                <a:gd name="connsiteY127" fmla="*/ 876197 h 1800225"/>
                <a:gd name="connsiteX128" fmla="*/ 203359 w 1800225"/>
                <a:gd name="connsiteY128" fmla="*/ 763802 h 1800225"/>
                <a:gd name="connsiteX129" fmla="*/ 171926 w 1800225"/>
                <a:gd name="connsiteY129" fmla="*/ 753325 h 1800225"/>
                <a:gd name="connsiteX130" fmla="*/ 168116 w 1800225"/>
                <a:gd name="connsiteY130" fmla="*/ 755230 h 1800225"/>
                <a:gd name="connsiteX131" fmla="*/ 159544 w 1800225"/>
                <a:gd name="connsiteY131" fmla="*/ 790472 h 1800225"/>
                <a:gd name="connsiteX132" fmla="*/ 212884 w 1800225"/>
                <a:gd name="connsiteY132" fmla="*/ 876197 h 1800225"/>
                <a:gd name="connsiteX133" fmla="*/ 212884 w 1800225"/>
                <a:gd name="connsiteY133" fmla="*/ 876197 h 1800225"/>
                <a:gd name="connsiteX134" fmla="*/ 150019 w 1800225"/>
                <a:gd name="connsiteY134" fmla="*/ 876197 h 1800225"/>
                <a:gd name="connsiteX135" fmla="*/ 150019 w 1800225"/>
                <a:gd name="connsiteY135" fmla="*/ 876197 h 1800225"/>
                <a:gd name="connsiteX136" fmla="*/ 109061 w 1800225"/>
                <a:gd name="connsiteY136" fmla="*/ 809522 h 1800225"/>
                <a:gd name="connsiteX137" fmla="*/ 77629 w 1800225"/>
                <a:gd name="connsiteY137" fmla="*/ 799045 h 1800225"/>
                <a:gd name="connsiteX138" fmla="*/ 73819 w 1800225"/>
                <a:gd name="connsiteY138" fmla="*/ 800950 h 1800225"/>
                <a:gd name="connsiteX139" fmla="*/ 65246 w 1800225"/>
                <a:gd name="connsiteY139" fmla="*/ 836192 h 1800225"/>
                <a:gd name="connsiteX140" fmla="*/ 90011 w 1800225"/>
                <a:gd name="connsiteY140" fmla="*/ 876197 h 1800225"/>
                <a:gd name="connsiteX141" fmla="*/ 30004 w 1800225"/>
                <a:gd name="connsiteY141" fmla="*/ 877150 h 1800225"/>
                <a:gd name="connsiteX142" fmla="*/ 7144 w 1800225"/>
                <a:gd name="connsiteY142" fmla="*/ 902867 h 1800225"/>
                <a:gd name="connsiteX143" fmla="*/ 32861 w 1800225"/>
                <a:gd name="connsiteY143" fmla="*/ 927632 h 1800225"/>
                <a:gd name="connsiteX144" fmla="*/ 82391 w 1800225"/>
                <a:gd name="connsiteY144" fmla="*/ 926680 h 1800225"/>
                <a:gd name="connsiteX145" fmla="*/ 83344 w 1800225"/>
                <a:gd name="connsiteY145" fmla="*/ 926680 h 1800225"/>
                <a:gd name="connsiteX146" fmla="*/ 67151 w 1800225"/>
                <a:gd name="connsiteY146" fmla="*/ 951445 h 1800225"/>
                <a:gd name="connsiteX147" fmla="*/ 73819 w 1800225"/>
                <a:gd name="connsiteY147" fmla="*/ 986687 h 1800225"/>
                <a:gd name="connsiteX148" fmla="*/ 109061 w 1800225"/>
                <a:gd name="connsiteY148" fmla="*/ 980020 h 1800225"/>
                <a:gd name="connsiteX149" fmla="*/ 144304 w 1800225"/>
                <a:gd name="connsiteY149" fmla="*/ 927632 h 1800225"/>
                <a:gd name="connsiteX150" fmla="*/ 207169 w 1800225"/>
                <a:gd name="connsiteY150" fmla="*/ 927632 h 1800225"/>
                <a:gd name="connsiteX151" fmla="*/ 207169 w 1800225"/>
                <a:gd name="connsiteY151" fmla="*/ 927632 h 1800225"/>
                <a:gd name="connsiteX152" fmla="*/ 159544 w 1800225"/>
                <a:gd name="connsiteY152" fmla="*/ 998117 h 1800225"/>
                <a:gd name="connsiteX153" fmla="*/ 166211 w 1800225"/>
                <a:gd name="connsiteY153" fmla="*/ 1033360 h 1800225"/>
                <a:gd name="connsiteX154" fmla="*/ 201454 w 1800225"/>
                <a:gd name="connsiteY154" fmla="*/ 1026692 h 1800225"/>
                <a:gd name="connsiteX155" fmla="*/ 268129 w 1800225"/>
                <a:gd name="connsiteY155" fmla="*/ 927632 h 1800225"/>
                <a:gd name="connsiteX156" fmla="*/ 342424 w 1800225"/>
                <a:gd name="connsiteY156" fmla="*/ 928585 h 1800225"/>
                <a:gd name="connsiteX157" fmla="*/ 260509 w 1800225"/>
                <a:gd name="connsiteY157" fmla="*/ 1051457 h 1800225"/>
                <a:gd name="connsiteX158" fmla="*/ 267176 w 1800225"/>
                <a:gd name="connsiteY158" fmla="*/ 1086700 h 1800225"/>
                <a:gd name="connsiteX159" fmla="*/ 302419 w 1800225"/>
                <a:gd name="connsiteY159" fmla="*/ 1080032 h 1800225"/>
                <a:gd name="connsiteX160" fmla="*/ 404336 w 1800225"/>
                <a:gd name="connsiteY160" fmla="*/ 928585 h 1800225"/>
                <a:gd name="connsiteX161" fmla="*/ 483394 w 1800225"/>
                <a:gd name="connsiteY161" fmla="*/ 928585 h 1800225"/>
                <a:gd name="connsiteX162" fmla="*/ 362426 w 1800225"/>
                <a:gd name="connsiteY162" fmla="*/ 1100035 h 1800225"/>
                <a:gd name="connsiteX163" fmla="*/ 360521 w 1800225"/>
                <a:gd name="connsiteY163" fmla="*/ 1123847 h 1800225"/>
                <a:gd name="connsiteX164" fmla="*/ 378619 w 1800225"/>
                <a:gd name="connsiteY164" fmla="*/ 1139088 h 1800225"/>
                <a:gd name="connsiteX165" fmla="*/ 584359 w 1800225"/>
                <a:gd name="connsiteY165" fmla="*/ 1177188 h 1800225"/>
                <a:gd name="connsiteX166" fmla="*/ 528161 w 1800225"/>
                <a:gd name="connsiteY166" fmla="*/ 1232433 h 1800225"/>
                <a:gd name="connsiteX167" fmla="*/ 349091 w 1800225"/>
                <a:gd name="connsiteY167" fmla="*/ 1193380 h 1800225"/>
                <a:gd name="connsiteX168" fmla="*/ 334804 w 1800225"/>
                <a:gd name="connsiteY168" fmla="*/ 1194332 h 1800225"/>
                <a:gd name="connsiteX169" fmla="*/ 319564 w 1800225"/>
                <a:gd name="connsiteY169" fmla="*/ 1212430 h 1800225"/>
                <a:gd name="connsiteX170" fmla="*/ 338614 w 1800225"/>
                <a:gd name="connsiteY170" fmla="*/ 1242910 h 1800225"/>
                <a:gd name="connsiteX171" fmla="*/ 483394 w 1800225"/>
                <a:gd name="connsiteY171" fmla="*/ 1274342 h 1800225"/>
                <a:gd name="connsiteX172" fmla="*/ 483394 w 1800225"/>
                <a:gd name="connsiteY172" fmla="*/ 1274342 h 1800225"/>
                <a:gd name="connsiteX173" fmla="*/ 429101 w 1800225"/>
                <a:gd name="connsiteY173" fmla="*/ 1326730 h 1800225"/>
                <a:gd name="connsiteX174" fmla="*/ 311944 w 1800225"/>
                <a:gd name="connsiteY174" fmla="*/ 1300060 h 1800225"/>
                <a:gd name="connsiteX175" fmla="*/ 296704 w 1800225"/>
                <a:gd name="connsiteY175" fmla="*/ 1301013 h 1800225"/>
                <a:gd name="connsiteX176" fmla="*/ 281464 w 1800225"/>
                <a:gd name="connsiteY176" fmla="*/ 1319110 h 1800225"/>
                <a:gd name="connsiteX177" fmla="*/ 300514 w 1800225"/>
                <a:gd name="connsiteY177" fmla="*/ 1349590 h 1800225"/>
                <a:gd name="connsiteX178" fmla="*/ 383381 w 1800225"/>
                <a:gd name="connsiteY178" fmla="*/ 1367688 h 1800225"/>
                <a:gd name="connsiteX179" fmla="*/ 337661 w 1800225"/>
                <a:gd name="connsiteY179" fmla="*/ 1411502 h 1800225"/>
                <a:gd name="connsiteX180" fmla="*/ 337661 w 1800225"/>
                <a:gd name="connsiteY180" fmla="*/ 1411502 h 1800225"/>
                <a:gd name="connsiteX181" fmla="*/ 275749 w 1800225"/>
                <a:gd name="connsiteY181" fmla="*/ 1398167 h 1800225"/>
                <a:gd name="connsiteX182" fmla="*/ 261461 w 1800225"/>
                <a:gd name="connsiteY182" fmla="*/ 1399120 h 1800225"/>
                <a:gd name="connsiteX183" fmla="*/ 246221 w 1800225"/>
                <a:gd name="connsiteY183" fmla="*/ 1417217 h 1800225"/>
                <a:gd name="connsiteX184" fmla="*/ 265271 w 1800225"/>
                <a:gd name="connsiteY184" fmla="*/ 1447697 h 1800225"/>
                <a:gd name="connsiteX185" fmla="*/ 293846 w 1800225"/>
                <a:gd name="connsiteY185" fmla="*/ 1454365 h 1800225"/>
                <a:gd name="connsiteX186" fmla="*/ 293846 w 1800225"/>
                <a:gd name="connsiteY186" fmla="*/ 1454365 h 1800225"/>
                <a:gd name="connsiteX187" fmla="*/ 257651 w 1800225"/>
                <a:gd name="connsiteY187" fmla="*/ 1488655 h 1800225"/>
                <a:gd name="connsiteX188" fmla="*/ 256699 w 1800225"/>
                <a:gd name="connsiteY188" fmla="*/ 1524850 h 1800225"/>
                <a:gd name="connsiteX189" fmla="*/ 291941 w 1800225"/>
                <a:gd name="connsiteY189" fmla="*/ 1525802 h 1800225"/>
                <a:gd name="connsiteX190" fmla="*/ 334804 w 1800225"/>
                <a:gd name="connsiteY190" fmla="*/ 1483892 h 1800225"/>
                <a:gd name="connsiteX191" fmla="*/ 334804 w 1800225"/>
                <a:gd name="connsiteY191" fmla="*/ 1483892 h 1800225"/>
                <a:gd name="connsiteX192" fmla="*/ 344329 w 1800225"/>
                <a:gd name="connsiteY192" fmla="*/ 1528660 h 1800225"/>
                <a:gd name="connsiteX193" fmla="*/ 374809 w 1800225"/>
                <a:gd name="connsiteY193" fmla="*/ 1547710 h 1800225"/>
                <a:gd name="connsiteX194" fmla="*/ 393859 w 1800225"/>
                <a:gd name="connsiteY194" fmla="*/ 1517230 h 1800225"/>
                <a:gd name="connsiteX195" fmla="*/ 377666 w 1800225"/>
                <a:gd name="connsiteY195" fmla="*/ 1441983 h 1800225"/>
                <a:gd name="connsiteX196" fmla="*/ 377666 w 1800225"/>
                <a:gd name="connsiteY196" fmla="*/ 1441983 h 1800225"/>
                <a:gd name="connsiteX197" fmla="*/ 423386 w 1800225"/>
                <a:gd name="connsiteY197" fmla="*/ 1398167 h 1800225"/>
                <a:gd name="connsiteX198" fmla="*/ 444341 w 1800225"/>
                <a:gd name="connsiteY198" fmla="*/ 1496275 h 1800225"/>
                <a:gd name="connsiteX199" fmla="*/ 474821 w 1800225"/>
                <a:gd name="connsiteY199" fmla="*/ 1515325 h 1800225"/>
                <a:gd name="connsiteX200" fmla="*/ 493871 w 1800225"/>
                <a:gd name="connsiteY200" fmla="*/ 1484845 h 1800225"/>
                <a:gd name="connsiteX201" fmla="*/ 466249 w 1800225"/>
                <a:gd name="connsiteY201" fmla="*/ 1356258 h 1800225"/>
                <a:gd name="connsiteX202" fmla="*/ 467201 w 1800225"/>
                <a:gd name="connsiteY202" fmla="*/ 1356258 h 1800225"/>
                <a:gd name="connsiteX203" fmla="*/ 511969 w 1800225"/>
                <a:gd name="connsiteY203" fmla="*/ 1313395 h 1800225"/>
                <a:gd name="connsiteX204" fmla="*/ 541496 w 1800225"/>
                <a:gd name="connsiteY204" fmla="*/ 1447697 h 1800225"/>
                <a:gd name="connsiteX205" fmla="*/ 571976 w 1800225"/>
                <a:gd name="connsiteY205" fmla="*/ 1466747 h 1800225"/>
                <a:gd name="connsiteX206" fmla="*/ 591026 w 1800225"/>
                <a:gd name="connsiteY206" fmla="*/ 1436267 h 1800225"/>
                <a:gd name="connsiteX207" fmla="*/ 554831 w 1800225"/>
                <a:gd name="connsiteY207" fmla="*/ 1270533 h 1800225"/>
                <a:gd name="connsiteX208" fmla="*/ 608171 w 1800225"/>
                <a:gd name="connsiteY208" fmla="*/ 1218145 h 1800225"/>
                <a:gd name="connsiteX209" fmla="*/ 651986 w 1800225"/>
                <a:gd name="connsiteY209" fmla="*/ 1429600 h 1800225"/>
                <a:gd name="connsiteX210" fmla="*/ 667226 w 1800225"/>
                <a:gd name="connsiteY210" fmla="*/ 1447697 h 1800225"/>
                <a:gd name="connsiteX211" fmla="*/ 691039 w 1800225"/>
                <a:gd name="connsiteY211" fmla="*/ 1445792 h 1800225"/>
                <a:gd name="connsiteX212" fmla="*/ 874871 w 1800225"/>
                <a:gd name="connsiteY212" fmla="*/ 1330540 h 1800225"/>
                <a:gd name="connsiteX213" fmla="*/ 874871 w 1800225"/>
                <a:gd name="connsiteY213" fmla="*/ 1405788 h 1800225"/>
                <a:gd name="connsiteX214" fmla="*/ 874871 w 1800225"/>
                <a:gd name="connsiteY214" fmla="*/ 1405788 h 1800225"/>
                <a:gd name="connsiteX215" fmla="*/ 731044 w 1800225"/>
                <a:gd name="connsiteY215" fmla="*/ 1497227 h 1800225"/>
                <a:gd name="connsiteX216" fmla="*/ 722471 w 1800225"/>
                <a:gd name="connsiteY216" fmla="*/ 1532470 h 1800225"/>
                <a:gd name="connsiteX217" fmla="*/ 757714 w 1800225"/>
                <a:gd name="connsiteY217" fmla="*/ 1541042 h 1800225"/>
                <a:gd name="connsiteX218" fmla="*/ 875824 w 1800225"/>
                <a:gd name="connsiteY218" fmla="*/ 1468652 h 1800225"/>
                <a:gd name="connsiteX219" fmla="*/ 875824 w 1800225"/>
                <a:gd name="connsiteY219" fmla="*/ 1468652 h 1800225"/>
                <a:gd name="connsiteX220" fmla="*/ 875824 w 1800225"/>
                <a:gd name="connsiteY220" fmla="*/ 1530565 h 1800225"/>
                <a:gd name="connsiteX221" fmla="*/ 875824 w 1800225"/>
                <a:gd name="connsiteY221" fmla="*/ 1530565 h 1800225"/>
                <a:gd name="connsiteX222" fmla="*/ 763429 w 1800225"/>
                <a:gd name="connsiteY222" fmla="*/ 1600097 h 1800225"/>
                <a:gd name="connsiteX223" fmla="*/ 754856 w 1800225"/>
                <a:gd name="connsiteY223" fmla="*/ 1635340 h 1800225"/>
                <a:gd name="connsiteX224" fmla="*/ 790099 w 1800225"/>
                <a:gd name="connsiteY224" fmla="*/ 1643913 h 1800225"/>
                <a:gd name="connsiteX225" fmla="*/ 875824 w 1800225"/>
                <a:gd name="connsiteY225" fmla="*/ 1590572 h 1800225"/>
                <a:gd name="connsiteX226" fmla="*/ 875824 w 1800225"/>
                <a:gd name="connsiteY226" fmla="*/ 1591525 h 1800225"/>
                <a:gd name="connsiteX227" fmla="*/ 875824 w 1800225"/>
                <a:gd name="connsiteY227" fmla="*/ 1654390 h 1800225"/>
                <a:gd name="connsiteX228" fmla="*/ 809149 w 1800225"/>
                <a:gd name="connsiteY228" fmla="*/ 1695347 h 1800225"/>
                <a:gd name="connsiteX229" fmla="*/ 800576 w 1800225"/>
                <a:gd name="connsiteY229" fmla="*/ 1730590 h 1800225"/>
                <a:gd name="connsiteX230" fmla="*/ 835819 w 1800225"/>
                <a:gd name="connsiteY230" fmla="*/ 1739163 h 1800225"/>
                <a:gd name="connsiteX231" fmla="*/ 875824 w 1800225"/>
                <a:gd name="connsiteY231" fmla="*/ 1714397 h 1800225"/>
                <a:gd name="connsiteX232" fmla="*/ 875824 w 1800225"/>
                <a:gd name="connsiteY232" fmla="*/ 1715350 h 1800225"/>
                <a:gd name="connsiteX233" fmla="*/ 875824 w 1800225"/>
                <a:gd name="connsiteY233" fmla="*/ 1774405 h 1800225"/>
                <a:gd name="connsiteX234" fmla="*/ 901541 w 1800225"/>
                <a:gd name="connsiteY234" fmla="*/ 1800122 h 1800225"/>
                <a:gd name="connsiteX235" fmla="*/ 926306 w 1800225"/>
                <a:gd name="connsiteY235" fmla="*/ 1774405 h 1800225"/>
                <a:gd name="connsiteX236" fmla="*/ 927259 w 1800225"/>
                <a:gd name="connsiteY236" fmla="*/ 1723922 h 1800225"/>
                <a:gd name="connsiteX237" fmla="*/ 927259 w 1800225"/>
                <a:gd name="connsiteY237" fmla="*/ 1723922 h 1800225"/>
                <a:gd name="connsiteX238" fmla="*/ 951071 w 1800225"/>
                <a:gd name="connsiteY238" fmla="*/ 1740115 h 1800225"/>
                <a:gd name="connsiteX239" fmla="*/ 986314 w 1800225"/>
                <a:gd name="connsiteY239" fmla="*/ 1733447 h 1800225"/>
                <a:gd name="connsiteX240" fmla="*/ 979646 w 1800225"/>
                <a:gd name="connsiteY240" fmla="*/ 1698205 h 1800225"/>
                <a:gd name="connsiteX241" fmla="*/ 926306 w 1800225"/>
                <a:gd name="connsiteY241" fmla="*/ 1662010 h 1800225"/>
                <a:gd name="connsiteX242" fmla="*/ 926306 w 1800225"/>
                <a:gd name="connsiteY242" fmla="*/ 1662010 h 1800225"/>
                <a:gd name="connsiteX243" fmla="*/ 926306 w 1800225"/>
                <a:gd name="connsiteY243" fmla="*/ 1600097 h 1800225"/>
                <a:gd name="connsiteX244" fmla="*/ 926306 w 1800225"/>
                <a:gd name="connsiteY244" fmla="*/ 1599145 h 1800225"/>
                <a:gd name="connsiteX245" fmla="*/ 926306 w 1800225"/>
                <a:gd name="connsiteY245" fmla="*/ 1599145 h 1800225"/>
                <a:gd name="connsiteX246" fmla="*/ 997744 w 1800225"/>
                <a:gd name="connsiteY246" fmla="*/ 1646770 h 1800225"/>
                <a:gd name="connsiteX247" fmla="*/ 1032986 w 1800225"/>
                <a:gd name="connsiteY247" fmla="*/ 1640102 h 1800225"/>
                <a:gd name="connsiteX248" fmla="*/ 1026319 w 1800225"/>
                <a:gd name="connsiteY248" fmla="*/ 1604860 h 1800225"/>
                <a:gd name="connsiteX249" fmla="*/ 927259 w 1800225"/>
                <a:gd name="connsiteY249" fmla="*/ 1538185 h 1800225"/>
                <a:gd name="connsiteX250" fmla="*/ 927259 w 1800225"/>
                <a:gd name="connsiteY250" fmla="*/ 1538185 h 1800225"/>
                <a:gd name="connsiteX251" fmla="*/ 928211 w 1800225"/>
                <a:gd name="connsiteY251" fmla="*/ 1463890 h 1800225"/>
                <a:gd name="connsiteX252" fmla="*/ 928211 w 1800225"/>
                <a:gd name="connsiteY252" fmla="*/ 1463890 h 1800225"/>
                <a:gd name="connsiteX253" fmla="*/ 1051084 w 1800225"/>
                <a:gd name="connsiteY253" fmla="*/ 1546758 h 1800225"/>
                <a:gd name="connsiteX254" fmla="*/ 1086326 w 1800225"/>
                <a:gd name="connsiteY254" fmla="*/ 1540090 h 1800225"/>
                <a:gd name="connsiteX255" fmla="*/ 1079659 w 1800225"/>
                <a:gd name="connsiteY255" fmla="*/ 1504847 h 1800225"/>
                <a:gd name="connsiteX256" fmla="*/ 927259 w 1800225"/>
                <a:gd name="connsiteY256" fmla="*/ 1402930 h 1800225"/>
                <a:gd name="connsiteX257" fmla="*/ 927259 w 1800225"/>
                <a:gd name="connsiteY257" fmla="*/ 1402930 h 1800225"/>
                <a:gd name="connsiteX258" fmla="*/ 927259 w 1800225"/>
                <a:gd name="connsiteY258" fmla="*/ 1323872 h 1800225"/>
                <a:gd name="connsiteX259" fmla="*/ 1097756 w 1800225"/>
                <a:gd name="connsiteY259" fmla="*/ 1443888 h 1800225"/>
                <a:gd name="connsiteX260" fmla="*/ 1136809 w 1800225"/>
                <a:gd name="connsiteY260" fmla="*/ 1427695 h 1800225"/>
                <a:gd name="connsiteX261" fmla="*/ 1176814 w 1800225"/>
                <a:gd name="connsiteY261" fmla="*/ 1222907 h 1800225"/>
                <a:gd name="connsiteX262" fmla="*/ 1231106 w 1800225"/>
                <a:gd name="connsiteY262" fmla="*/ 1279105 h 1800225"/>
                <a:gd name="connsiteX263" fmla="*/ 1231106 w 1800225"/>
                <a:gd name="connsiteY263" fmla="*/ 1279105 h 1800225"/>
                <a:gd name="connsiteX264" fmla="*/ 1192054 w 1800225"/>
                <a:gd name="connsiteY264" fmla="*/ 1458175 h 1800225"/>
                <a:gd name="connsiteX265" fmla="*/ 1211104 w 1800225"/>
                <a:gd name="connsiteY265" fmla="*/ 1487702 h 1800225"/>
                <a:gd name="connsiteX266" fmla="*/ 1241584 w 1800225"/>
                <a:gd name="connsiteY266" fmla="*/ 1468652 h 1800225"/>
                <a:gd name="connsiteX267" fmla="*/ 1273016 w 1800225"/>
                <a:gd name="connsiteY267" fmla="*/ 1323872 h 1800225"/>
                <a:gd name="connsiteX268" fmla="*/ 1273016 w 1800225"/>
                <a:gd name="connsiteY268" fmla="*/ 1323872 h 1800225"/>
                <a:gd name="connsiteX269" fmla="*/ 1325404 w 1800225"/>
                <a:gd name="connsiteY269" fmla="*/ 1377213 h 1800225"/>
                <a:gd name="connsiteX270" fmla="*/ 1325404 w 1800225"/>
                <a:gd name="connsiteY270" fmla="*/ 1377213 h 1800225"/>
                <a:gd name="connsiteX271" fmla="*/ 1300639 w 1800225"/>
                <a:gd name="connsiteY271" fmla="*/ 1494370 h 1800225"/>
                <a:gd name="connsiteX272" fmla="*/ 1319689 w 1800225"/>
                <a:gd name="connsiteY272" fmla="*/ 1524850 h 1800225"/>
                <a:gd name="connsiteX273" fmla="*/ 1350169 w 1800225"/>
                <a:gd name="connsiteY273" fmla="*/ 1505800 h 1800225"/>
                <a:gd name="connsiteX274" fmla="*/ 1368266 w 1800225"/>
                <a:gd name="connsiteY274" fmla="*/ 1421980 h 1800225"/>
                <a:gd name="connsiteX275" fmla="*/ 1368266 w 1800225"/>
                <a:gd name="connsiteY275" fmla="*/ 1421980 h 1800225"/>
                <a:gd name="connsiteX276" fmla="*/ 1368266 w 1800225"/>
                <a:gd name="connsiteY276" fmla="*/ 1422933 h 1800225"/>
                <a:gd name="connsiteX277" fmla="*/ 1411129 w 1800225"/>
                <a:gd name="connsiteY277" fmla="*/ 1467700 h 1800225"/>
                <a:gd name="connsiteX278" fmla="*/ 1411129 w 1800225"/>
                <a:gd name="connsiteY278" fmla="*/ 1467700 h 1800225"/>
                <a:gd name="connsiteX279" fmla="*/ 1397794 w 1800225"/>
                <a:gd name="connsiteY279" fmla="*/ 1530565 h 1800225"/>
                <a:gd name="connsiteX280" fmla="*/ 1416844 w 1800225"/>
                <a:gd name="connsiteY280" fmla="*/ 1561045 h 1800225"/>
                <a:gd name="connsiteX281" fmla="*/ 1447324 w 1800225"/>
                <a:gd name="connsiteY281" fmla="*/ 1541995 h 1800225"/>
                <a:gd name="connsiteX282" fmla="*/ 1453039 w 1800225"/>
                <a:gd name="connsiteY282" fmla="*/ 1513420 h 1800225"/>
                <a:gd name="connsiteX283" fmla="*/ 1453039 w 1800225"/>
                <a:gd name="connsiteY283" fmla="*/ 1513420 h 1800225"/>
                <a:gd name="connsiteX284" fmla="*/ 1488281 w 1800225"/>
                <a:gd name="connsiteY284" fmla="*/ 1549615 h 1800225"/>
                <a:gd name="connsiteX285" fmla="*/ 1523524 w 1800225"/>
                <a:gd name="connsiteY285" fmla="*/ 1550567 h 1800225"/>
                <a:gd name="connsiteX286" fmla="*/ 1524476 w 1800225"/>
                <a:gd name="connsiteY286" fmla="*/ 1514372 h 1800225"/>
                <a:gd name="connsiteX287" fmla="*/ 1483519 w 1800225"/>
                <a:gd name="connsiteY287" fmla="*/ 1472463 h 1800225"/>
                <a:gd name="connsiteX288" fmla="*/ 1482566 w 1800225"/>
                <a:gd name="connsiteY288" fmla="*/ 1471510 h 1800225"/>
                <a:gd name="connsiteX289" fmla="*/ 1528286 w 1800225"/>
                <a:gd name="connsiteY289" fmla="*/ 1461985 h 1800225"/>
                <a:gd name="connsiteX290" fmla="*/ 1547336 w 1800225"/>
                <a:gd name="connsiteY290" fmla="*/ 1431505 h 1800225"/>
                <a:gd name="connsiteX291" fmla="*/ 1516856 w 1800225"/>
                <a:gd name="connsiteY291" fmla="*/ 1412455 h 1800225"/>
                <a:gd name="connsiteX292" fmla="*/ 1440656 w 1800225"/>
                <a:gd name="connsiteY292" fmla="*/ 1428647 h 1800225"/>
                <a:gd name="connsiteX293" fmla="*/ 1397794 w 1800225"/>
                <a:gd name="connsiteY293" fmla="*/ 1379117 h 1800225"/>
                <a:gd name="connsiteX294" fmla="*/ 1397794 w 1800225"/>
                <a:gd name="connsiteY294" fmla="*/ 1379117 h 1800225"/>
                <a:gd name="connsiteX295" fmla="*/ 1495901 w 1800225"/>
                <a:gd name="connsiteY295" fmla="*/ 1358163 h 1800225"/>
                <a:gd name="connsiteX296" fmla="*/ 1514951 w 1800225"/>
                <a:gd name="connsiteY296" fmla="*/ 1327683 h 1800225"/>
                <a:gd name="connsiteX297" fmla="*/ 1484471 w 1800225"/>
                <a:gd name="connsiteY297" fmla="*/ 1308633 h 1800225"/>
                <a:gd name="connsiteX298" fmla="*/ 1355884 w 1800225"/>
                <a:gd name="connsiteY298" fmla="*/ 1336255 h 1800225"/>
                <a:gd name="connsiteX299" fmla="*/ 1355884 w 1800225"/>
                <a:gd name="connsiteY299" fmla="*/ 1336255 h 1800225"/>
                <a:gd name="connsiteX300" fmla="*/ 1313021 w 1800225"/>
                <a:gd name="connsiteY300" fmla="*/ 1291488 h 1800225"/>
                <a:gd name="connsiteX301" fmla="*/ 1313021 w 1800225"/>
                <a:gd name="connsiteY301" fmla="*/ 1291488 h 1800225"/>
                <a:gd name="connsiteX302" fmla="*/ 1448276 w 1800225"/>
                <a:gd name="connsiteY302" fmla="*/ 1261960 h 1800225"/>
                <a:gd name="connsiteX303" fmla="*/ 1467326 w 1800225"/>
                <a:gd name="connsiteY303" fmla="*/ 1231480 h 1800225"/>
                <a:gd name="connsiteX304" fmla="*/ 1436846 w 1800225"/>
                <a:gd name="connsiteY304" fmla="*/ 1212430 h 1800225"/>
                <a:gd name="connsiteX305" fmla="*/ 1271111 w 1800225"/>
                <a:gd name="connsiteY305" fmla="*/ 1248625 h 1800225"/>
                <a:gd name="connsiteX306" fmla="*/ 1271111 w 1800225"/>
                <a:gd name="connsiteY306" fmla="*/ 1248625 h 1800225"/>
                <a:gd name="connsiteX307" fmla="*/ 1218724 w 1800225"/>
                <a:gd name="connsiteY307" fmla="*/ 1194332 h 1800225"/>
                <a:gd name="connsiteX308" fmla="*/ 1431131 w 1800225"/>
                <a:gd name="connsiteY308" fmla="*/ 1150517 h 1800225"/>
                <a:gd name="connsiteX309" fmla="*/ 1449229 w 1800225"/>
                <a:gd name="connsiteY309" fmla="*/ 1135277 h 1800225"/>
                <a:gd name="connsiteX310" fmla="*/ 1447324 w 1800225"/>
                <a:gd name="connsiteY310" fmla="*/ 1112417 h 1800225"/>
                <a:gd name="connsiteX311" fmla="*/ 1332071 w 1800225"/>
                <a:gd name="connsiteY311" fmla="*/ 929537 h 1800225"/>
                <a:gd name="connsiteX312" fmla="*/ 1407319 w 1800225"/>
                <a:gd name="connsiteY312" fmla="*/ 929537 h 1800225"/>
                <a:gd name="connsiteX313" fmla="*/ 1495901 w 1800225"/>
                <a:gd name="connsiteY313" fmla="*/ 1073365 h 1800225"/>
                <a:gd name="connsiteX314" fmla="*/ 1531144 w 1800225"/>
                <a:gd name="connsiteY314" fmla="*/ 1081938 h 1800225"/>
                <a:gd name="connsiteX315" fmla="*/ 1539716 w 1800225"/>
                <a:gd name="connsiteY315" fmla="*/ 1046695 h 1800225"/>
                <a:gd name="connsiteX316" fmla="*/ 1467326 w 1800225"/>
                <a:gd name="connsiteY316" fmla="*/ 929537 h 1800225"/>
                <a:gd name="connsiteX317" fmla="*/ 1529239 w 1800225"/>
                <a:gd name="connsiteY317" fmla="*/ 929537 h 1800225"/>
                <a:gd name="connsiteX318" fmla="*/ 1530191 w 1800225"/>
                <a:gd name="connsiteY318" fmla="*/ 929537 h 1800225"/>
                <a:gd name="connsiteX319" fmla="*/ 1598771 w 1800225"/>
                <a:gd name="connsiteY319" fmla="*/ 1040980 h 1800225"/>
                <a:gd name="connsiteX320" fmla="*/ 1634014 w 1800225"/>
                <a:gd name="connsiteY320" fmla="*/ 1049552 h 1800225"/>
                <a:gd name="connsiteX321" fmla="*/ 1642586 w 1800225"/>
                <a:gd name="connsiteY321" fmla="*/ 1014310 h 1800225"/>
                <a:gd name="connsiteX322" fmla="*/ 1590199 w 1800225"/>
                <a:gd name="connsiteY322" fmla="*/ 928585 h 1800225"/>
                <a:gd name="connsiteX323" fmla="*/ 1653064 w 1800225"/>
                <a:gd name="connsiteY323" fmla="*/ 928585 h 1800225"/>
                <a:gd name="connsiteX324" fmla="*/ 1653064 w 1800225"/>
                <a:gd name="connsiteY324" fmla="*/ 928585 h 1800225"/>
                <a:gd name="connsiteX325" fmla="*/ 1694021 w 1800225"/>
                <a:gd name="connsiteY325" fmla="*/ 994307 h 1800225"/>
                <a:gd name="connsiteX326" fmla="*/ 1729264 w 1800225"/>
                <a:gd name="connsiteY326" fmla="*/ 1002880 h 1800225"/>
                <a:gd name="connsiteX327" fmla="*/ 1737836 w 1800225"/>
                <a:gd name="connsiteY327" fmla="*/ 967637 h 1800225"/>
                <a:gd name="connsiteX328" fmla="*/ 1714024 w 1800225"/>
                <a:gd name="connsiteY328" fmla="*/ 928585 h 1800225"/>
                <a:gd name="connsiteX329" fmla="*/ 1714024 w 1800225"/>
                <a:gd name="connsiteY329" fmla="*/ 928585 h 1800225"/>
                <a:gd name="connsiteX330" fmla="*/ 1774031 w 1800225"/>
                <a:gd name="connsiteY330" fmla="*/ 928585 h 1800225"/>
                <a:gd name="connsiteX331" fmla="*/ 1798796 w 1800225"/>
                <a:gd name="connsiteY331" fmla="*/ 902867 h 1800225"/>
                <a:gd name="connsiteX332" fmla="*/ 1773079 w 1800225"/>
                <a:gd name="connsiteY332" fmla="*/ 877150 h 1800225"/>
                <a:gd name="connsiteX333" fmla="*/ 1722596 w 1800225"/>
                <a:gd name="connsiteY333" fmla="*/ 878102 h 1800225"/>
                <a:gd name="connsiteX334" fmla="*/ 1722596 w 1800225"/>
                <a:gd name="connsiteY334" fmla="*/ 878102 h 1800225"/>
                <a:gd name="connsiteX335" fmla="*/ 1738789 w 1800225"/>
                <a:gd name="connsiteY335" fmla="*/ 853337 h 1800225"/>
                <a:gd name="connsiteX336" fmla="*/ 1732121 w 1800225"/>
                <a:gd name="connsiteY336" fmla="*/ 818095 h 1800225"/>
                <a:gd name="connsiteX337" fmla="*/ 1708309 w 1800225"/>
                <a:gd name="connsiteY337" fmla="*/ 815237 h 1800225"/>
                <a:gd name="connsiteX338" fmla="*/ 1696879 w 1800225"/>
                <a:gd name="connsiteY338" fmla="*/ 824762 h 1800225"/>
                <a:gd name="connsiteX339" fmla="*/ 1661636 w 1800225"/>
                <a:gd name="connsiteY339" fmla="*/ 877150 h 1800225"/>
                <a:gd name="connsiteX340" fmla="*/ 1661636 w 1800225"/>
                <a:gd name="connsiteY340" fmla="*/ 877150 h 1800225"/>
                <a:gd name="connsiteX341" fmla="*/ 1598771 w 1800225"/>
                <a:gd name="connsiteY341" fmla="*/ 877150 h 1800225"/>
                <a:gd name="connsiteX342" fmla="*/ 1646396 w 1800225"/>
                <a:gd name="connsiteY342" fmla="*/ 806665 h 1800225"/>
                <a:gd name="connsiteX343" fmla="*/ 1639729 w 1800225"/>
                <a:gd name="connsiteY343" fmla="*/ 771422 h 1800225"/>
                <a:gd name="connsiteX344" fmla="*/ 1615916 w 1800225"/>
                <a:gd name="connsiteY344" fmla="*/ 768565 h 1800225"/>
                <a:gd name="connsiteX345" fmla="*/ 1604486 w 1800225"/>
                <a:gd name="connsiteY345" fmla="*/ 778090 h 1800225"/>
                <a:gd name="connsiteX346" fmla="*/ 1537811 w 1800225"/>
                <a:gd name="connsiteY346" fmla="*/ 877150 h 1800225"/>
                <a:gd name="connsiteX347" fmla="*/ 1462564 w 1800225"/>
                <a:gd name="connsiteY347" fmla="*/ 877150 h 1800225"/>
                <a:gd name="connsiteX348" fmla="*/ 1462564 w 1800225"/>
                <a:gd name="connsiteY348" fmla="*/ 877150 h 1800225"/>
                <a:gd name="connsiteX349" fmla="*/ 1545431 w 1800225"/>
                <a:gd name="connsiteY349" fmla="*/ 754277 h 1800225"/>
                <a:gd name="connsiteX350" fmla="*/ 1538764 w 1800225"/>
                <a:gd name="connsiteY350" fmla="*/ 719035 h 1800225"/>
                <a:gd name="connsiteX351" fmla="*/ 1514951 w 1800225"/>
                <a:gd name="connsiteY351" fmla="*/ 716177 h 1800225"/>
                <a:gd name="connsiteX352" fmla="*/ 1503521 w 1800225"/>
                <a:gd name="connsiteY352" fmla="*/ 725702 h 1800225"/>
                <a:gd name="connsiteX353" fmla="*/ 1401604 w 1800225"/>
                <a:gd name="connsiteY353" fmla="*/ 878102 h 1800225"/>
                <a:gd name="connsiteX354" fmla="*/ 1322546 w 1800225"/>
                <a:gd name="connsiteY354" fmla="*/ 877150 h 1800225"/>
                <a:gd name="connsiteX355" fmla="*/ 1443514 w 1800225"/>
                <a:gd name="connsiteY355" fmla="*/ 706652 h 1800225"/>
                <a:gd name="connsiteX356" fmla="*/ 1445419 w 1800225"/>
                <a:gd name="connsiteY356" fmla="*/ 682840 h 1800225"/>
                <a:gd name="connsiteX357" fmla="*/ 1427321 w 1800225"/>
                <a:gd name="connsiteY357" fmla="*/ 667600 h 1800225"/>
                <a:gd name="connsiteX358" fmla="*/ 1221581 w 1800225"/>
                <a:gd name="connsiteY358" fmla="*/ 628547 h 1800225"/>
                <a:gd name="connsiteX359" fmla="*/ 1278731 w 1800225"/>
                <a:gd name="connsiteY359" fmla="*/ 573302 h 1800225"/>
                <a:gd name="connsiteX360" fmla="*/ 1456849 w 1800225"/>
                <a:gd name="connsiteY360" fmla="*/ 611402 h 1800225"/>
                <a:gd name="connsiteX361" fmla="*/ 1487329 w 1800225"/>
                <a:gd name="connsiteY361" fmla="*/ 592352 h 1800225"/>
                <a:gd name="connsiteX362" fmla="*/ 1468279 w 1800225"/>
                <a:gd name="connsiteY362" fmla="*/ 561872 h 1800225"/>
                <a:gd name="connsiteX363" fmla="*/ 1321594 w 1800225"/>
                <a:gd name="connsiteY363" fmla="*/ 532345 h 1800225"/>
                <a:gd name="connsiteX364" fmla="*/ 1374934 w 1800225"/>
                <a:gd name="connsiteY364" fmla="*/ 479957 h 1800225"/>
                <a:gd name="connsiteX365" fmla="*/ 1492091 w 1800225"/>
                <a:gd name="connsiteY365" fmla="*/ 504722 h 1800225"/>
                <a:gd name="connsiteX366" fmla="*/ 1522571 w 1800225"/>
                <a:gd name="connsiteY366" fmla="*/ 485672 h 1800225"/>
                <a:gd name="connsiteX367" fmla="*/ 1503521 w 1800225"/>
                <a:gd name="connsiteY367" fmla="*/ 455192 h 1800225"/>
                <a:gd name="connsiteX368" fmla="*/ 1420654 w 1800225"/>
                <a:gd name="connsiteY368" fmla="*/ 437095 h 1800225"/>
                <a:gd name="connsiteX369" fmla="*/ 1420654 w 1800225"/>
                <a:gd name="connsiteY369" fmla="*/ 437095 h 1800225"/>
                <a:gd name="connsiteX370" fmla="*/ 1466374 w 1800225"/>
                <a:gd name="connsiteY370" fmla="*/ 393280 h 1800225"/>
                <a:gd name="connsiteX371" fmla="*/ 1528286 w 1800225"/>
                <a:gd name="connsiteY371" fmla="*/ 406615 h 1800225"/>
                <a:gd name="connsiteX372" fmla="*/ 1558766 w 1800225"/>
                <a:gd name="connsiteY372" fmla="*/ 387565 h 1800225"/>
                <a:gd name="connsiteX373" fmla="*/ 1539716 w 1800225"/>
                <a:gd name="connsiteY373" fmla="*/ 357085 h 1800225"/>
                <a:gd name="connsiteX374" fmla="*/ 1510189 w 1800225"/>
                <a:gd name="connsiteY374" fmla="*/ 350417 h 1800225"/>
                <a:gd name="connsiteX375" fmla="*/ 1510189 w 1800225"/>
                <a:gd name="connsiteY375" fmla="*/ 350417 h 1800225"/>
                <a:gd name="connsiteX376" fmla="*/ 1546384 w 1800225"/>
                <a:gd name="connsiteY376" fmla="*/ 316127 h 1800225"/>
                <a:gd name="connsiteX377" fmla="*/ 1546384 w 1800225"/>
                <a:gd name="connsiteY377" fmla="*/ 280885 h 1800225"/>
                <a:gd name="connsiteX378" fmla="*/ 1257776 w 1800225"/>
                <a:gd name="connsiteY378" fmla="*/ 879055 h 1800225"/>
                <a:gd name="connsiteX379" fmla="*/ 1110139 w 1800225"/>
                <a:gd name="connsiteY379" fmla="*/ 880007 h 1800225"/>
                <a:gd name="connsiteX380" fmla="*/ 1109186 w 1800225"/>
                <a:gd name="connsiteY380" fmla="*/ 828572 h 1800225"/>
                <a:gd name="connsiteX381" fmla="*/ 1102519 w 1800225"/>
                <a:gd name="connsiteY381" fmla="*/ 811427 h 1800225"/>
                <a:gd name="connsiteX382" fmla="*/ 1068229 w 1800225"/>
                <a:gd name="connsiteY382" fmla="*/ 774280 h 1800225"/>
                <a:gd name="connsiteX383" fmla="*/ 1175861 w 1800225"/>
                <a:gd name="connsiteY383" fmla="*/ 671410 h 1800225"/>
                <a:gd name="connsiteX384" fmla="*/ 1376839 w 1800225"/>
                <a:gd name="connsiteY384" fmla="*/ 710462 h 1800225"/>
                <a:gd name="connsiteX385" fmla="*/ 1258729 w 1800225"/>
                <a:gd name="connsiteY385" fmla="*/ 877150 h 1800225"/>
                <a:gd name="connsiteX386" fmla="*/ 1257776 w 1800225"/>
                <a:gd name="connsiteY386" fmla="*/ 879055 h 1800225"/>
                <a:gd name="connsiteX387" fmla="*/ 1059656 w 1800225"/>
                <a:gd name="connsiteY387" fmla="*/ 879055 h 1800225"/>
                <a:gd name="connsiteX388" fmla="*/ 1060609 w 1800225"/>
                <a:gd name="connsiteY388" fmla="*/ 929537 h 1800225"/>
                <a:gd name="connsiteX389" fmla="*/ 1061561 w 1800225"/>
                <a:gd name="connsiteY389" fmla="*/ 969542 h 1800225"/>
                <a:gd name="connsiteX390" fmla="*/ 1032034 w 1800225"/>
                <a:gd name="connsiteY390" fmla="*/ 997165 h 1800225"/>
                <a:gd name="connsiteX391" fmla="*/ 994886 w 1800225"/>
                <a:gd name="connsiteY391" fmla="*/ 1031455 h 1800225"/>
                <a:gd name="connsiteX392" fmla="*/ 965359 w 1800225"/>
                <a:gd name="connsiteY392" fmla="*/ 1059077 h 1800225"/>
                <a:gd name="connsiteX393" fmla="*/ 925354 w 1800225"/>
                <a:gd name="connsiteY393" fmla="*/ 1060030 h 1800225"/>
                <a:gd name="connsiteX394" fmla="*/ 874871 w 1800225"/>
                <a:gd name="connsiteY394" fmla="*/ 1060982 h 1800225"/>
                <a:gd name="connsiteX395" fmla="*/ 834866 w 1800225"/>
                <a:gd name="connsiteY395" fmla="*/ 1061935 h 1800225"/>
                <a:gd name="connsiteX396" fmla="*/ 807244 w 1800225"/>
                <a:gd name="connsiteY396" fmla="*/ 1032407 h 1800225"/>
                <a:gd name="connsiteX397" fmla="*/ 772954 w 1800225"/>
                <a:gd name="connsiteY397" fmla="*/ 995260 h 1800225"/>
                <a:gd name="connsiteX398" fmla="*/ 745331 w 1800225"/>
                <a:gd name="connsiteY398" fmla="*/ 965732 h 1800225"/>
                <a:gd name="connsiteX399" fmla="*/ 744379 w 1800225"/>
                <a:gd name="connsiteY399" fmla="*/ 925727 h 1800225"/>
                <a:gd name="connsiteX400" fmla="*/ 743426 w 1800225"/>
                <a:gd name="connsiteY400" fmla="*/ 875245 h 1800225"/>
                <a:gd name="connsiteX401" fmla="*/ 742474 w 1800225"/>
                <a:gd name="connsiteY401" fmla="*/ 835240 h 1800225"/>
                <a:gd name="connsiteX402" fmla="*/ 772001 w 1800225"/>
                <a:gd name="connsiteY402" fmla="*/ 807617 h 1800225"/>
                <a:gd name="connsiteX403" fmla="*/ 809149 w 1800225"/>
                <a:gd name="connsiteY403" fmla="*/ 773327 h 1800225"/>
                <a:gd name="connsiteX404" fmla="*/ 838676 w 1800225"/>
                <a:gd name="connsiteY404" fmla="*/ 745705 h 1800225"/>
                <a:gd name="connsiteX405" fmla="*/ 878681 w 1800225"/>
                <a:gd name="connsiteY405" fmla="*/ 744752 h 1800225"/>
                <a:gd name="connsiteX406" fmla="*/ 929164 w 1800225"/>
                <a:gd name="connsiteY406" fmla="*/ 743800 h 1800225"/>
                <a:gd name="connsiteX407" fmla="*/ 969169 w 1800225"/>
                <a:gd name="connsiteY407" fmla="*/ 742847 h 1800225"/>
                <a:gd name="connsiteX408" fmla="*/ 996791 w 1800225"/>
                <a:gd name="connsiteY408" fmla="*/ 772375 h 1800225"/>
                <a:gd name="connsiteX409" fmla="*/ 1031081 w 1800225"/>
                <a:gd name="connsiteY409" fmla="*/ 809522 h 1800225"/>
                <a:gd name="connsiteX410" fmla="*/ 1057751 w 1800225"/>
                <a:gd name="connsiteY410" fmla="*/ 839050 h 1800225"/>
                <a:gd name="connsiteX411" fmla="*/ 1059656 w 1800225"/>
                <a:gd name="connsiteY411" fmla="*/ 879055 h 1800225"/>
                <a:gd name="connsiteX412" fmla="*/ 1178719 w 1800225"/>
                <a:gd name="connsiteY412" fmla="*/ 1150517 h 1800225"/>
                <a:gd name="connsiteX413" fmla="*/ 1066324 w 1800225"/>
                <a:gd name="connsiteY413" fmla="*/ 1033360 h 1800225"/>
                <a:gd name="connsiteX414" fmla="*/ 1103471 w 1800225"/>
                <a:gd name="connsiteY414" fmla="*/ 999070 h 1800225"/>
                <a:gd name="connsiteX415" fmla="*/ 1112044 w 1800225"/>
                <a:gd name="connsiteY415" fmla="*/ 980020 h 1800225"/>
                <a:gd name="connsiteX416" fmla="*/ 1111091 w 1800225"/>
                <a:gd name="connsiteY416" fmla="*/ 929537 h 1800225"/>
                <a:gd name="connsiteX417" fmla="*/ 1272064 w 1800225"/>
                <a:gd name="connsiteY417" fmla="*/ 928585 h 1800225"/>
                <a:gd name="connsiteX418" fmla="*/ 1384459 w 1800225"/>
                <a:gd name="connsiteY418" fmla="*/ 1107655 h 1800225"/>
                <a:gd name="connsiteX419" fmla="*/ 1178719 w 1800225"/>
                <a:gd name="connsiteY419" fmla="*/ 1150517 h 1800225"/>
                <a:gd name="connsiteX420" fmla="*/ 926306 w 1800225"/>
                <a:gd name="connsiteY420" fmla="*/ 1260055 h 1800225"/>
                <a:gd name="connsiteX421" fmla="*/ 925354 w 1800225"/>
                <a:gd name="connsiteY421" fmla="*/ 1111465 h 1800225"/>
                <a:gd name="connsiteX422" fmla="*/ 975836 w 1800225"/>
                <a:gd name="connsiteY422" fmla="*/ 1110513 h 1800225"/>
                <a:gd name="connsiteX423" fmla="*/ 992981 w 1800225"/>
                <a:gd name="connsiteY423" fmla="*/ 1103845 h 1800225"/>
                <a:gd name="connsiteX424" fmla="*/ 1030129 w 1800225"/>
                <a:gd name="connsiteY424" fmla="*/ 1069555 h 1800225"/>
                <a:gd name="connsiteX425" fmla="*/ 1132999 w 1800225"/>
                <a:gd name="connsiteY425" fmla="*/ 1177188 h 1800225"/>
                <a:gd name="connsiteX426" fmla="*/ 1093946 w 1800225"/>
                <a:gd name="connsiteY426" fmla="*/ 1378165 h 1800225"/>
                <a:gd name="connsiteX427" fmla="*/ 926306 w 1800225"/>
                <a:gd name="connsiteY427" fmla="*/ 1260055 h 1800225"/>
                <a:gd name="connsiteX428" fmla="*/ 652939 w 1800225"/>
                <a:gd name="connsiteY428" fmla="*/ 1179092 h 1800225"/>
                <a:gd name="connsiteX429" fmla="*/ 769144 w 1800225"/>
                <a:gd name="connsiteY429" fmla="*/ 1067650 h 1800225"/>
                <a:gd name="connsiteX430" fmla="*/ 803434 w 1800225"/>
                <a:gd name="connsiteY430" fmla="*/ 1104797 h 1800225"/>
                <a:gd name="connsiteX431" fmla="*/ 822484 w 1800225"/>
                <a:gd name="connsiteY431" fmla="*/ 1112417 h 1800225"/>
                <a:gd name="connsiteX432" fmla="*/ 872966 w 1800225"/>
                <a:gd name="connsiteY432" fmla="*/ 1111465 h 1800225"/>
                <a:gd name="connsiteX433" fmla="*/ 872966 w 1800225"/>
                <a:gd name="connsiteY433" fmla="*/ 1274342 h 1800225"/>
                <a:gd name="connsiteX434" fmla="*/ 694849 w 1800225"/>
                <a:gd name="connsiteY434" fmla="*/ 1386738 h 1800225"/>
                <a:gd name="connsiteX435" fmla="*/ 652939 w 1800225"/>
                <a:gd name="connsiteY435" fmla="*/ 1179092 h 1800225"/>
                <a:gd name="connsiteX436" fmla="*/ 545306 w 1800225"/>
                <a:gd name="connsiteY436" fmla="*/ 926680 h 1800225"/>
                <a:gd name="connsiteX437" fmla="*/ 693896 w 1800225"/>
                <a:gd name="connsiteY437" fmla="*/ 925727 h 1800225"/>
                <a:gd name="connsiteX438" fmla="*/ 694849 w 1800225"/>
                <a:gd name="connsiteY438" fmla="*/ 976210 h 1800225"/>
                <a:gd name="connsiteX439" fmla="*/ 701516 w 1800225"/>
                <a:gd name="connsiteY439" fmla="*/ 993355 h 1800225"/>
                <a:gd name="connsiteX440" fmla="*/ 735806 w 1800225"/>
                <a:gd name="connsiteY440" fmla="*/ 1030502 h 1800225"/>
                <a:gd name="connsiteX441" fmla="*/ 628174 w 1800225"/>
                <a:gd name="connsiteY441" fmla="*/ 1132420 h 1800225"/>
                <a:gd name="connsiteX442" fmla="*/ 627221 w 1800225"/>
                <a:gd name="connsiteY442" fmla="*/ 1131467 h 1800225"/>
                <a:gd name="connsiteX443" fmla="*/ 426244 w 1800225"/>
                <a:gd name="connsiteY443" fmla="*/ 1093367 h 1800225"/>
                <a:gd name="connsiteX444" fmla="*/ 545306 w 1800225"/>
                <a:gd name="connsiteY444" fmla="*/ 926680 h 1800225"/>
                <a:gd name="connsiteX445" fmla="*/ 626269 w 1800225"/>
                <a:gd name="connsiteY445" fmla="*/ 654265 h 1800225"/>
                <a:gd name="connsiteX446" fmla="*/ 737711 w 1800225"/>
                <a:gd name="connsiteY446" fmla="*/ 770470 h 1800225"/>
                <a:gd name="connsiteX447" fmla="*/ 700564 w 1800225"/>
                <a:gd name="connsiteY447" fmla="*/ 804760 h 1800225"/>
                <a:gd name="connsiteX448" fmla="*/ 691991 w 1800225"/>
                <a:gd name="connsiteY448" fmla="*/ 823810 h 1800225"/>
                <a:gd name="connsiteX449" fmla="*/ 692944 w 1800225"/>
                <a:gd name="connsiteY449" fmla="*/ 875245 h 1800225"/>
                <a:gd name="connsiteX450" fmla="*/ 531971 w 1800225"/>
                <a:gd name="connsiteY450" fmla="*/ 876197 h 1800225"/>
                <a:gd name="connsiteX451" fmla="*/ 418624 w 1800225"/>
                <a:gd name="connsiteY451" fmla="*/ 697127 h 1800225"/>
                <a:gd name="connsiteX452" fmla="*/ 626269 w 1800225"/>
                <a:gd name="connsiteY452" fmla="*/ 654265 h 1800225"/>
                <a:gd name="connsiteX453" fmla="*/ 877729 w 1800225"/>
                <a:gd name="connsiteY453" fmla="*/ 545680 h 1800225"/>
                <a:gd name="connsiteX454" fmla="*/ 877729 w 1800225"/>
                <a:gd name="connsiteY454" fmla="*/ 695222 h 1800225"/>
                <a:gd name="connsiteX455" fmla="*/ 827246 w 1800225"/>
                <a:gd name="connsiteY455" fmla="*/ 696175 h 1800225"/>
                <a:gd name="connsiteX456" fmla="*/ 817721 w 1800225"/>
                <a:gd name="connsiteY456" fmla="*/ 698080 h 1800225"/>
                <a:gd name="connsiteX457" fmla="*/ 810101 w 1800225"/>
                <a:gd name="connsiteY457" fmla="*/ 703795 h 1800225"/>
                <a:gd name="connsiteX458" fmla="*/ 773906 w 1800225"/>
                <a:gd name="connsiteY458" fmla="*/ 738085 h 1800225"/>
                <a:gd name="connsiteX459" fmla="*/ 671989 w 1800225"/>
                <a:gd name="connsiteY459" fmla="*/ 629500 h 1800225"/>
                <a:gd name="connsiteX460" fmla="*/ 711041 w 1800225"/>
                <a:gd name="connsiteY460" fmla="*/ 428522 h 1800225"/>
                <a:gd name="connsiteX461" fmla="*/ 877729 w 1800225"/>
                <a:gd name="connsiteY461" fmla="*/ 545680 h 1800225"/>
                <a:gd name="connsiteX462" fmla="*/ 1151096 w 1800225"/>
                <a:gd name="connsiteY462" fmla="*/ 626642 h 1800225"/>
                <a:gd name="connsiteX463" fmla="*/ 1034891 w 1800225"/>
                <a:gd name="connsiteY463" fmla="*/ 738085 h 1800225"/>
                <a:gd name="connsiteX464" fmla="*/ 999649 w 1800225"/>
                <a:gd name="connsiteY464" fmla="*/ 699985 h 1800225"/>
                <a:gd name="connsiteX465" fmla="*/ 980599 w 1800225"/>
                <a:gd name="connsiteY465" fmla="*/ 692365 h 1800225"/>
                <a:gd name="connsiteX466" fmla="*/ 929164 w 1800225"/>
                <a:gd name="connsiteY466" fmla="*/ 693317 h 1800225"/>
                <a:gd name="connsiteX467" fmla="*/ 928211 w 1800225"/>
                <a:gd name="connsiteY467" fmla="*/ 532345 h 1800225"/>
                <a:gd name="connsiteX468" fmla="*/ 1107281 w 1800225"/>
                <a:gd name="connsiteY468" fmla="*/ 419950 h 1800225"/>
                <a:gd name="connsiteX469" fmla="*/ 1151096 w 1800225"/>
                <a:gd name="connsiteY469" fmla="*/ 626642 h 1800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</a:cxnLst>
              <a:rect l="l" t="t" r="r" b="b"/>
              <a:pathLst>
                <a:path w="1800225" h="1800225">
                  <a:moveTo>
                    <a:pt x="1546384" y="280885"/>
                  </a:moveTo>
                  <a:cubicBezTo>
                    <a:pt x="1536859" y="270407"/>
                    <a:pt x="1520666" y="270407"/>
                    <a:pt x="1511141" y="279932"/>
                  </a:cubicBezTo>
                  <a:lnTo>
                    <a:pt x="1467326" y="320890"/>
                  </a:lnTo>
                  <a:lnTo>
                    <a:pt x="1457801" y="275170"/>
                  </a:lnTo>
                  <a:cubicBezTo>
                    <a:pt x="1454944" y="261835"/>
                    <a:pt x="1441609" y="253262"/>
                    <a:pt x="1427321" y="256120"/>
                  </a:cubicBezTo>
                  <a:cubicBezTo>
                    <a:pt x="1426369" y="256120"/>
                    <a:pt x="1424464" y="257072"/>
                    <a:pt x="1423511" y="257072"/>
                  </a:cubicBezTo>
                  <a:cubicBezTo>
                    <a:pt x="1412081" y="261835"/>
                    <a:pt x="1405414" y="273265"/>
                    <a:pt x="1408271" y="285647"/>
                  </a:cubicBezTo>
                  <a:lnTo>
                    <a:pt x="1424464" y="361847"/>
                  </a:lnTo>
                  <a:lnTo>
                    <a:pt x="1424464" y="361847"/>
                  </a:lnTo>
                  <a:lnTo>
                    <a:pt x="1378744" y="405662"/>
                  </a:lnTo>
                  <a:lnTo>
                    <a:pt x="1378744" y="405662"/>
                  </a:lnTo>
                  <a:lnTo>
                    <a:pt x="1356836" y="306602"/>
                  </a:lnTo>
                  <a:cubicBezTo>
                    <a:pt x="1353979" y="293267"/>
                    <a:pt x="1340644" y="284695"/>
                    <a:pt x="1326356" y="287552"/>
                  </a:cubicBezTo>
                  <a:cubicBezTo>
                    <a:pt x="1324451" y="287552"/>
                    <a:pt x="1323499" y="288505"/>
                    <a:pt x="1322546" y="288505"/>
                  </a:cubicBezTo>
                  <a:cubicBezTo>
                    <a:pt x="1311116" y="293267"/>
                    <a:pt x="1304449" y="304697"/>
                    <a:pt x="1307306" y="317080"/>
                  </a:cubicBezTo>
                  <a:lnTo>
                    <a:pt x="1335881" y="445667"/>
                  </a:lnTo>
                  <a:lnTo>
                    <a:pt x="1335881" y="445667"/>
                  </a:lnTo>
                  <a:lnTo>
                    <a:pt x="1291114" y="488530"/>
                  </a:lnTo>
                  <a:lnTo>
                    <a:pt x="1291114" y="488530"/>
                  </a:lnTo>
                  <a:lnTo>
                    <a:pt x="1261586" y="353275"/>
                  </a:lnTo>
                  <a:cubicBezTo>
                    <a:pt x="1258729" y="339940"/>
                    <a:pt x="1245394" y="331367"/>
                    <a:pt x="1231106" y="334225"/>
                  </a:cubicBezTo>
                  <a:cubicBezTo>
                    <a:pt x="1230154" y="334225"/>
                    <a:pt x="1228249" y="335177"/>
                    <a:pt x="1227296" y="335177"/>
                  </a:cubicBezTo>
                  <a:cubicBezTo>
                    <a:pt x="1215866" y="339940"/>
                    <a:pt x="1209199" y="352322"/>
                    <a:pt x="1212056" y="363752"/>
                  </a:cubicBezTo>
                  <a:lnTo>
                    <a:pt x="1248251" y="529487"/>
                  </a:lnTo>
                  <a:lnTo>
                    <a:pt x="1193959" y="581875"/>
                  </a:lnTo>
                  <a:lnTo>
                    <a:pt x="1150144" y="372325"/>
                  </a:lnTo>
                  <a:cubicBezTo>
                    <a:pt x="1148239" y="364705"/>
                    <a:pt x="1142524" y="358037"/>
                    <a:pt x="1134904" y="354227"/>
                  </a:cubicBezTo>
                  <a:cubicBezTo>
                    <a:pt x="1127284" y="351370"/>
                    <a:pt x="1118711" y="352322"/>
                    <a:pt x="1111091" y="356132"/>
                  </a:cubicBezTo>
                  <a:lnTo>
                    <a:pt x="929164" y="471385"/>
                  </a:lnTo>
                  <a:lnTo>
                    <a:pt x="928211" y="396137"/>
                  </a:lnTo>
                  <a:lnTo>
                    <a:pt x="1072991" y="307555"/>
                  </a:lnTo>
                  <a:cubicBezTo>
                    <a:pt x="1084421" y="299935"/>
                    <a:pt x="1088231" y="284695"/>
                    <a:pt x="1081564" y="272312"/>
                  </a:cubicBezTo>
                  <a:cubicBezTo>
                    <a:pt x="1073944" y="259930"/>
                    <a:pt x="1058704" y="256120"/>
                    <a:pt x="1046321" y="263740"/>
                  </a:cubicBezTo>
                  <a:lnTo>
                    <a:pt x="929164" y="336130"/>
                  </a:lnTo>
                  <a:lnTo>
                    <a:pt x="929164" y="273265"/>
                  </a:lnTo>
                  <a:lnTo>
                    <a:pt x="1041559" y="203732"/>
                  </a:lnTo>
                  <a:cubicBezTo>
                    <a:pt x="1053941" y="196112"/>
                    <a:pt x="1056799" y="180872"/>
                    <a:pt x="1050131" y="168490"/>
                  </a:cubicBezTo>
                  <a:cubicBezTo>
                    <a:pt x="1042511" y="156107"/>
                    <a:pt x="1027271" y="152297"/>
                    <a:pt x="1014889" y="159917"/>
                  </a:cubicBezTo>
                  <a:lnTo>
                    <a:pt x="929164" y="212305"/>
                  </a:lnTo>
                  <a:lnTo>
                    <a:pt x="929164" y="149440"/>
                  </a:lnTo>
                  <a:lnTo>
                    <a:pt x="929164" y="148487"/>
                  </a:lnTo>
                  <a:lnTo>
                    <a:pt x="994886" y="107530"/>
                  </a:lnTo>
                  <a:cubicBezTo>
                    <a:pt x="1006316" y="99910"/>
                    <a:pt x="1010126" y="84670"/>
                    <a:pt x="1003459" y="72287"/>
                  </a:cubicBezTo>
                  <a:cubicBezTo>
                    <a:pt x="995839" y="59905"/>
                    <a:pt x="980599" y="56095"/>
                    <a:pt x="968216" y="63715"/>
                  </a:cubicBezTo>
                  <a:lnTo>
                    <a:pt x="929164" y="88480"/>
                  </a:lnTo>
                  <a:lnTo>
                    <a:pt x="929164" y="88480"/>
                  </a:lnTo>
                  <a:lnTo>
                    <a:pt x="929164" y="28472"/>
                  </a:lnTo>
                  <a:cubicBezTo>
                    <a:pt x="927259" y="17995"/>
                    <a:pt x="915829" y="7517"/>
                    <a:pt x="902494" y="7517"/>
                  </a:cubicBezTo>
                  <a:cubicBezTo>
                    <a:pt x="898684" y="6565"/>
                    <a:pt x="895826" y="7517"/>
                    <a:pt x="892969" y="9422"/>
                  </a:cubicBezTo>
                  <a:cubicBezTo>
                    <a:pt x="883444" y="13232"/>
                    <a:pt x="877729" y="21805"/>
                    <a:pt x="876776" y="32282"/>
                  </a:cubicBezTo>
                  <a:lnTo>
                    <a:pt x="876776" y="82765"/>
                  </a:lnTo>
                  <a:lnTo>
                    <a:pt x="852011" y="66572"/>
                  </a:lnTo>
                  <a:cubicBezTo>
                    <a:pt x="845344" y="61810"/>
                    <a:pt x="836771" y="60857"/>
                    <a:pt x="829151" y="64667"/>
                  </a:cubicBezTo>
                  <a:cubicBezTo>
                    <a:pt x="824389" y="66572"/>
                    <a:pt x="820579" y="69430"/>
                    <a:pt x="817721" y="74192"/>
                  </a:cubicBezTo>
                  <a:cubicBezTo>
                    <a:pt x="810101" y="85622"/>
                    <a:pt x="812959" y="101815"/>
                    <a:pt x="824389" y="109435"/>
                  </a:cubicBezTo>
                  <a:lnTo>
                    <a:pt x="877729" y="144677"/>
                  </a:lnTo>
                  <a:lnTo>
                    <a:pt x="876776" y="206590"/>
                  </a:lnTo>
                  <a:lnTo>
                    <a:pt x="807244" y="159917"/>
                  </a:lnTo>
                  <a:cubicBezTo>
                    <a:pt x="799624" y="155155"/>
                    <a:pt x="791051" y="154202"/>
                    <a:pt x="783431" y="157060"/>
                  </a:cubicBezTo>
                  <a:cubicBezTo>
                    <a:pt x="778669" y="158965"/>
                    <a:pt x="774859" y="161822"/>
                    <a:pt x="772001" y="166585"/>
                  </a:cubicBezTo>
                  <a:cubicBezTo>
                    <a:pt x="764381" y="178015"/>
                    <a:pt x="767239" y="194207"/>
                    <a:pt x="778669" y="201827"/>
                  </a:cubicBezTo>
                  <a:lnTo>
                    <a:pt x="877729" y="268502"/>
                  </a:lnTo>
                  <a:lnTo>
                    <a:pt x="877729" y="268502"/>
                  </a:lnTo>
                  <a:lnTo>
                    <a:pt x="877729" y="343750"/>
                  </a:lnTo>
                  <a:lnTo>
                    <a:pt x="754856" y="260882"/>
                  </a:lnTo>
                  <a:cubicBezTo>
                    <a:pt x="747236" y="256120"/>
                    <a:pt x="738664" y="255167"/>
                    <a:pt x="731044" y="258025"/>
                  </a:cubicBezTo>
                  <a:cubicBezTo>
                    <a:pt x="726281" y="259930"/>
                    <a:pt x="722471" y="262787"/>
                    <a:pt x="719614" y="267550"/>
                  </a:cubicBezTo>
                  <a:cubicBezTo>
                    <a:pt x="711994" y="278980"/>
                    <a:pt x="714851" y="295172"/>
                    <a:pt x="726281" y="302792"/>
                  </a:cubicBezTo>
                  <a:lnTo>
                    <a:pt x="878681" y="404710"/>
                  </a:lnTo>
                  <a:lnTo>
                    <a:pt x="878681" y="483767"/>
                  </a:lnTo>
                  <a:lnTo>
                    <a:pt x="707231" y="363752"/>
                  </a:lnTo>
                  <a:cubicBezTo>
                    <a:pt x="699611" y="358990"/>
                    <a:pt x="691039" y="358037"/>
                    <a:pt x="683419" y="361847"/>
                  </a:cubicBezTo>
                  <a:cubicBezTo>
                    <a:pt x="675799" y="364705"/>
                    <a:pt x="670084" y="371372"/>
                    <a:pt x="668179" y="379945"/>
                  </a:cubicBezTo>
                  <a:lnTo>
                    <a:pt x="628174" y="584732"/>
                  </a:lnTo>
                  <a:lnTo>
                    <a:pt x="573881" y="528535"/>
                  </a:lnTo>
                  <a:lnTo>
                    <a:pt x="611981" y="349465"/>
                  </a:lnTo>
                  <a:cubicBezTo>
                    <a:pt x="614839" y="336130"/>
                    <a:pt x="606266" y="322795"/>
                    <a:pt x="592931" y="318985"/>
                  </a:cubicBezTo>
                  <a:cubicBezTo>
                    <a:pt x="588169" y="318032"/>
                    <a:pt x="582454" y="318032"/>
                    <a:pt x="577691" y="319937"/>
                  </a:cubicBezTo>
                  <a:cubicBezTo>
                    <a:pt x="570071" y="322795"/>
                    <a:pt x="564356" y="329462"/>
                    <a:pt x="562451" y="338035"/>
                  </a:cubicBezTo>
                  <a:lnTo>
                    <a:pt x="531019" y="482815"/>
                  </a:lnTo>
                  <a:lnTo>
                    <a:pt x="478631" y="428522"/>
                  </a:lnTo>
                  <a:lnTo>
                    <a:pt x="478631" y="428522"/>
                  </a:lnTo>
                  <a:lnTo>
                    <a:pt x="504349" y="312317"/>
                  </a:lnTo>
                  <a:cubicBezTo>
                    <a:pt x="507206" y="298982"/>
                    <a:pt x="498634" y="285647"/>
                    <a:pt x="485299" y="281837"/>
                  </a:cubicBezTo>
                  <a:cubicBezTo>
                    <a:pt x="480536" y="280885"/>
                    <a:pt x="474821" y="280885"/>
                    <a:pt x="470059" y="282790"/>
                  </a:cubicBezTo>
                  <a:cubicBezTo>
                    <a:pt x="462439" y="285647"/>
                    <a:pt x="456724" y="292315"/>
                    <a:pt x="454819" y="300887"/>
                  </a:cubicBezTo>
                  <a:lnTo>
                    <a:pt x="437674" y="382802"/>
                  </a:lnTo>
                  <a:lnTo>
                    <a:pt x="393859" y="338987"/>
                  </a:lnTo>
                  <a:lnTo>
                    <a:pt x="407194" y="276122"/>
                  </a:lnTo>
                  <a:cubicBezTo>
                    <a:pt x="410051" y="262787"/>
                    <a:pt x="401479" y="249452"/>
                    <a:pt x="388144" y="245642"/>
                  </a:cubicBezTo>
                  <a:cubicBezTo>
                    <a:pt x="383381" y="244690"/>
                    <a:pt x="377666" y="244690"/>
                    <a:pt x="373856" y="246595"/>
                  </a:cubicBezTo>
                  <a:cubicBezTo>
                    <a:pt x="366236" y="249452"/>
                    <a:pt x="360521" y="256120"/>
                    <a:pt x="358616" y="264692"/>
                  </a:cubicBezTo>
                  <a:lnTo>
                    <a:pt x="352901" y="293267"/>
                  </a:lnTo>
                  <a:lnTo>
                    <a:pt x="317659" y="257072"/>
                  </a:lnTo>
                  <a:cubicBezTo>
                    <a:pt x="310039" y="250405"/>
                    <a:pt x="299561" y="247547"/>
                    <a:pt x="290036" y="251357"/>
                  </a:cubicBezTo>
                  <a:cubicBezTo>
                    <a:pt x="287179" y="252310"/>
                    <a:pt x="284321" y="253262"/>
                    <a:pt x="282416" y="257072"/>
                  </a:cubicBezTo>
                  <a:cubicBezTo>
                    <a:pt x="271939" y="266597"/>
                    <a:pt x="271939" y="281837"/>
                    <a:pt x="281464" y="292315"/>
                  </a:cubicBezTo>
                  <a:lnTo>
                    <a:pt x="323374" y="335177"/>
                  </a:lnTo>
                  <a:lnTo>
                    <a:pt x="323374" y="335177"/>
                  </a:lnTo>
                  <a:lnTo>
                    <a:pt x="277654" y="344702"/>
                  </a:lnTo>
                  <a:cubicBezTo>
                    <a:pt x="264319" y="347560"/>
                    <a:pt x="255746" y="360895"/>
                    <a:pt x="258604" y="375182"/>
                  </a:cubicBezTo>
                  <a:cubicBezTo>
                    <a:pt x="261461" y="388517"/>
                    <a:pt x="274796" y="397090"/>
                    <a:pt x="289084" y="394232"/>
                  </a:cubicBezTo>
                  <a:lnTo>
                    <a:pt x="364331" y="378040"/>
                  </a:lnTo>
                  <a:lnTo>
                    <a:pt x="364331" y="378040"/>
                  </a:lnTo>
                  <a:lnTo>
                    <a:pt x="407194" y="423760"/>
                  </a:lnTo>
                  <a:lnTo>
                    <a:pt x="309086" y="444715"/>
                  </a:lnTo>
                  <a:cubicBezTo>
                    <a:pt x="295751" y="447572"/>
                    <a:pt x="287179" y="460907"/>
                    <a:pt x="290036" y="475195"/>
                  </a:cubicBezTo>
                  <a:cubicBezTo>
                    <a:pt x="292894" y="488530"/>
                    <a:pt x="306229" y="497102"/>
                    <a:pt x="320516" y="494245"/>
                  </a:cubicBezTo>
                  <a:lnTo>
                    <a:pt x="449104" y="465670"/>
                  </a:lnTo>
                  <a:lnTo>
                    <a:pt x="491966" y="511390"/>
                  </a:lnTo>
                  <a:lnTo>
                    <a:pt x="356711" y="540917"/>
                  </a:lnTo>
                  <a:cubicBezTo>
                    <a:pt x="343376" y="543775"/>
                    <a:pt x="334804" y="557110"/>
                    <a:pt x="337661" y="571397"/>
                  </a:cubicBezTo>
                  <a:cubicBezTo>
                    <a:pt x="340519" y="584732"/>
                    <a:pt x="353854" y="593305"/>
                    <a:pt x="368141" y="590447"/>
                  </a:cubicBezTo>
                  <a:lnTo>
                    <a:pt x="533876" y="554252"/>
                  </a:lnTo>
                  <a:lnTo>
                    <a:pt x="585311" y="608545"/>
                  </a:lnTo>
                  <a:lnTo>
                    <a:pt x="371951" y="655217"/>
                  </a:lnTo>
                  <a:cubicBezTo>
                    <a:pt x="364331" y="657122"/>
                    <a:pt x="357664" y="661885"/>
                    <a:pt x="353854" y="670457"/>
                  </a:cubicBezTo>
                  <a:cubicBezTo>
                    <a:pt x="351949" y="678077"/>
                    <a:pt x="351949" y="686650"/>
                    <a:pt x="355759" y="693317"/>
                  </a:cubicBezTo>
                  <a:lnTo>
                    <a:pt x="471964" y="876197"/>
                  </a:lnTo>
                  <a:lnTo>
                    <a:pt x="395764" y="876197"/>
                  </a:lnTo>
                  <a:lnTo>
                    <a:pt x="307181" y="731417"/>
                  </a:lnTo>
                  <a:cubicBezTo>
                    <a:pt x="300514" y="720940"/>
                    <a:pt x="287179" y="717130"/>
                    <a:pt x="275749" y="720940"/>
                  </a:cubicBezTo>
                  <a:cubicBezTo>
                    <a:pt x="274796" y="721892"/>
                    <a:pt x="272891" y="721892"/>
                    <a:pt x="271939" y="722845"/>
                  </a:cubicBezTo>
                  <a:cubicBezTo>
                    <a:pt x="260509" y="730465"/>
                    <a:pt x="256699" y="745705"/>
                    <a:pt x="263366" y="758087"/>
                  </a:cubicBezTo>
                  <a:lnTo>
                    <a:pt x="335756" y="876197"/>
                  </a:lnTo>
                  <a:lnTo>
                    <a:pt x="335756" y="876197"/>
                  </a:lnTo>
                  <a:lnTo>
                    <a:pt x="273844" y="876197"/>
                  </a:lnTo>
                  <a:lnTo>
                    <a:pt x="272891" y="876197"/>
                  </a:lnTo>
                  <a:lnTo>
                    <a:pt x="203359" y="763802"/>
                  </a:lnTo>
                  <a:cubicBezTo>
                    <a:pt x="196691" y="753325"/>
                    <a:pt x="183356" y="749515"/>
                    <a:pt x="171926" y="753325"/>
                  </a:cubicBezTo>
                  <a:cubicBezTo>
                    <a:pt x="170974" y="754277"/>
                    <a:pt x="169069" y="754277"/>
                    <a:pt x="168116" y="755230"/>
                  </a:cubicBezTo>
                  <a:cubicBezTo>
                    <a:pt x="155734" y="762850"/>
                    <a:pt x="152876" y="778090"/>
                    <a:pt x="159544" y="790472"/>
                  </a:cubicBezTo>
                  <a:lnTo>
                    <a:pt x="212884" y="876197"/>
                  </a:lnTo>
                  <a:lnTo>
                    <a:pt x="212884" y="876197"/>
                  </a:lnTo>
                  <a:lnTo>
                    <a:pt x="150019" y="876197"/>
                  </a:lnTo>
                  <a:lnTo>
                    <a:pt x="150019" y="876197"/>
                  </a:lnTo>
                  <a:lnTo>
                    <a:pt x="109061" y="809522"/>
                  </a:lnTo>
                  <a:cubicBezTo>
                    <a:pt x="102394" y="799045"/>
                    <a:pt x="89059" y="794282"/>
                    <a:pt x="77629" y="799045"/>
                  </a:cubicBezTo>
                  <a:cubicBezTo>
                    <a:pt x="76676" y="799997"/>
                    <a:pt x="74771" y="799997"/>
                    <a:pt x="73819" y="800950"/>
                  </a:cubicBezTo>
                  <a:cubicBezTo>
                    <a:pt x="62389" y="808570"/>
                    <a:pt x="58579" y="823810"/>
                    <a:pt x="65246" y="836192"/>
                  </a:cubicBezTo>
                  <a:lnTo>
                    <a:pt x="90011" y="876197"/>
                  </a:lnTo>
                  <a:lnTo>
                    <a:pt x="30004" y="877150"/>
                  </a:lnTo>
                  <a:cubicBezTo>
                    <a:pt x="18574" y="876197"/>
                    <a:pt x="7144" y="888580"/>
                    <a:pt x="7144" y="902867"/>
                  </a:cubicBezTo>
                  <a:cubicBezTo>
                    <a:pt x="7144" y="916202"/>
                    <a:pt x="18574" y="927632"/>
                    <a:pt x="32861" y="927632"/>
                  </a:cubicBezTo>
                  <a:lnTo>
                    <a:pt x="82391" y="926680"/>
                  </a:lnTo>
                  <a:lnTo>
                    <a:pt x="83344" y="926680"/>
                  </a:lnTo>
                  <a:lnTo>
                    <a:pt x="67151" y="951445"/>
                  </a:lnTo>
                  <a:cubicBezTo>
                    <a:pt x="59531" y="962875"/>
                    <a:pt x="62389" y="979067"/>
                    <a:pt x="73819" y="986687"/>
                  </a:cubicBezTo>
                  <a:cubicBezTo>
                    <a:pt x="85249" y="994307"/>
                    <a:pt x="101441" y="991450"/>
                    <a:pt x="109061" y="980020"/>
                  </a:cubicBezTo>
                  <a:lnTo>
                    <a:pt x="144304" y="927632"/>
                  </a:lnTo>
                  <a:lnTo>
                    <a:pt x="207169" y="927632"/>
                  </a:lnTo>
                  <a:lnTo>
                    <a:pt x="207169" y="927632"/>
                  </a:lnTo>
                  <a:lnTo>
                    <a:pt x="159544" y="998117"/>
                  </a:lnTo>
                  <a:cubicBezTo>
                    <a:pt x="151924" y="1009547"/>
                    <a:pt x="154781" y="1025740"/>
                    <a:pt x="166211" y="1033360"/>
                  </a:cubicBezTo>
                  <a:cubicBezTo>
                    <a:pt x="177641" y="1040980"/>
                    <a:pt x="193834" y="1038122"/>
                    <a:pt x="201454" y="1026692"/>
                  </a:cubicBezTo>
                  <a:lnTo>
                    <a:pt x="268129" y="927632"/>
                  </a:lnTo>
                  <a:lnTo>
                    <a:pt x="342424" y="928585"/>
                  </a:lnTo>
                  <a:lnTo>
                    <a:pt x="260509" y="1051457"/>
                  </a:lnTo>
                  <a:cubicBezTo>
                    <a:pt x="252889" y="1062888"/>
                    <a:pt x="255746" y="1079080"/>
                    <a:pt x="267176" y="1086700"/>
                  </a:cubicBezTo>
                  <a:cubicBezTo>
                    <a:pt x="278606" y="1094320"/>
                    <a:pt x="294799" y="1091463"/>
                    <a:pt x="302419" y="1080032"/>
                  </a:cubicBezTo>
                  <a:lnTo>
                    <a:pt x="404336" y="928585"/>
                  </a:lnTo>
                  <a:lnTo>
                    <a:pt x="483394" y="928585"/>
                  </a:lnTo>
                  <a:lnTo>
                    <a:pt x="362426" y="1100035"/>
                  </a:lnTo>
                  <a:cubicBezTo>
                    <a:pt x="357664" y="1106702"/>
                    <a:pt x="356711" y="1115275"/>
                    <a:pt x="360521" y="1123847"/>
                  </a:cubicBezTo>
                  <a:cubicBezTo>
                    <a:pt x="363379" y="1131467"/>
                    <a:pt x="370046" y="1137182"/>
                    <a:pt x="378619" y="1139088"/>
                  </a:cubicBezTo>
                  <a:lnTo>
                    <a:pt x="584359" y="1177188"/>
                  </a:lnTo>
                  <a:lnTo>
                    <a:pt x="528161" y="1232433"/>
                  </a:lnTo>
                  <a:lnTo>
                    <a:pt x="349091" y="1193380"/>
                  </a:lnTo>
                  <a:cubicBezTo>
                    <a:pt x="344329" y="1192427"/>
                    <a:pt x="338614" y="1192427"/>
                    <a:pt x="334804" y="1194332"/>
                  </a:cubicBezTo>
                  <a:cubicBezTo>
                    <a:pt x="327184" y="1197190"/>
                    <a:pt x="321469" y="1203857"/>
                    <a:pt x="319564" y="1212430"/>
                  </a:cubicBezTo>
                  <a:cubicBezTo>
                    <a:pt x="316706" y="1225765"/>
                    <a:pt x="325279" y="1240052"/>
                    <a:pt x="338614" y="1242910"/>
                  </a:cubicBezTo>
                  <a:lnTo>
                    <a:pt x="483394" y="1274342"/>
                  </a:lnTo>
                  <a:lnTo>
                    <a:pt x="483394" y="1274342"/>
                  </a:lnTo>
                  <a:lnTo>
                    <a:pt x="429101" y="1326730"/>
                  </a:lnTo>
                  <a:lnTo>
                    <a:pt x="311944" y="1300060"/>
                  </a:lnTo>
                  <a:cubicBezTo>
                    <a:pt x="307181" y="1299108"/>
                    <a:pt x="301466" y="1299108"/>
                    <a:pt x="296704" y="1301013"/>
                  </a:cubicBezTo>
                  <a:cubicBezTo>
                    <a:pt x="289084" y="1303870"/>
                    <a:pt x="283369" y="1310538"/>
                    <a:pt x="281464" y="1319110"/>
                  </a:cubicBezTo>
                  <a:cubicBezTo>
                    <a:pt x="278606" y="1332445"/>
                    <a:pt x="287179" y="1345780"/>
                    <a:pt x="300514" y="1349590"/>
                  </a:cubicBezTo>
                  <a:lnTo>
                    <a:pt x="383381" y="1367688"/>
                  </a:lnTo>
                  <a:lnTo>
                    <a:pt x="337661" y="1411502"/>
                  </a:lnTo>
                  <a:lnTo>
                    <a:pt x="337661" y="1411502"/>
                  </a:lnTo>
                  <a:lnTo>
                    <a:pt x="275749" y="1398167"/>
                  </a:lnTo>
                  <a:cubicBezTo>
                    <a:pt x="270986" y="1397215"/>
                    <a:pt x="265271" y="1397215"/>
                    <a:pt x="261461" y="1399120"/>
                  </a:cubicBezTo>
                  <a:cubicBezTo>
                    <a:pt x="253841" y="1401977"/>
                    <a:pt x="248126" y="1408645"/>
                    <a:pt x="246221" y="1417217"/>
                  </a:cubicBezTo>
                  <a:cubicBezTo>
                    <a:pt x="243364" y="1430552"/>
                    <a:pt x="251936" y="1443888"/>
                    <a:pt x="265271" y="1447697"/>
                  </a:cubicBezTo>
                  <a:lnTo>
                    <a:pt x="293846" y="1454365"/>
                  </a:lnTo>
                  <a:lnTo>
                    <a:pt x="293846" y="1454365"/>
                  </a:lnTo>
                  <a:lnTo>
                    <a:pt x="257651" y="1488655"/>
                  </a:lnTo>
                  <a:cubicBezTo>
                    <a:pt x="247174" y="1498180"/>
                    <a:pt x="247174" y="1514372"/>
                    <a:pt x="256699" y="1524850"/>
                  </a:cubicBezTo>
                  <a:cubicBezTo>
                    <a:pt x="266224" y="1535327"/>
                    <a:pt x="282416" y="1535327"/>
                    <a:pt x="291941" y="1525802"/>
                  </a:cubicBezTo>
                  <a:lnTo>
                    <a:pt x="334804" y="1483892"/>
                  </a:lnTo>
                  <a:lnTo>
                    <a:pt x="334804" y="1483892"/>
                  </a:lnTo>
                  <a:lnTo>
                    <a:pt x="344329" y="1528660"/>
                  </a:lnTo>
                  <a:cubicBezTo>
                    <a:pt x="347186" y="1541995"/>
                    <a:pt x="360521" y="1550567"/>
                    <a:pt x="374809" y="1547710"/>
                  </a:cubicBezTo>
                  <a:cubicBezTo>
                    <a:pt x="388144" y="1544852"/>
                    <a:pt x="396716" y="1531517"/>
                    <a:pt x="393859" y="1517230"/>
                  </a:cubicBezTo>
                  <a:lnTo>
                    <a:pt x="377666" y="1441983"/>
                  </a:lnTo>
                  <a:lnTo>
                    <a:pt x="377666" y="1441983"/>
                  </a:lnTo>
                  <a:lnTo>
                    <a:pt x="423386" y="1398167"/>
                  </a:lnTo>
                  <a:lnTo>
                    <a:pt x="444341" y="1496275"/>
                  </a:lnTo>
                  <a:cubicBezTo>
                    <a:pt x="447199" y="1509610"/>
                    <a:pt x="460534" y="1518183"/>
                    <a:pt x="474821" y="1515325"/>
                  </a:cubicBezTo>
                  <a:cubicBezTo>
                    <a:pt x="488156" y="1512467"/>
                    <a:pt x="496729" y="1499133"/>
                    <a:pt x="493871" y="1484845"/>
                  </a:cubicBezTo>
                  <a:lnTo>
                    <a:pt x="466249" y="1356258"/>
                  </a:lnTo>
                  <a:lnTo>
                    <a:pt x="467201" y="1356258"/>
                  </a:lnTo>
                  <a:lnTo>
                    <a:pt x="511969" y="1313395"/>
                  </a:lnTo>
                  <a:lnTo>
                    <a:pt x="541496" y="1447697"/>
                  </a:lnTo>
                  <a:cubicBezTo>
                    <a:pt x="544354" y="1461033"/>
                    <a:pt x="557689" y="1469605"/>
                    <a:pt x="571976" y="1466747"/>
                  </a:cubicBezTo>
                  <a:cubicBezTo>
                    <a:pt x="585311" y="1463890"/>
                    <a:pt x="593884" y="1450555"/>
                    <a:pt x="591026" y="1436267"/>
                  </a:cubicBezTo>
                  <a:lnTo>
                    <a:pt x="554831" y="1270533"/>
                  </a:lnTo>
                  <a:lnTo>
                    <a:pt x="608171" y="1218145"/>
                  </a:lnTo>
                  <a:lnTo>
                    <a:pt x="651986" y="1429600"/>
                  </a:lnTo>
                  <a:cubicBezTo>
                    <a:pt x="653891" y="1437220"/>
                    <a:pt x="659606" y="1443888"/>
                    <a:pt x="667226" y="1447697"/>
                  </a:cubicBezTo>
                  <a:cubicBezTo>
                    <a:pt x="674846" y="1450555"/>
                    <a:pt x="683419" y="1450555"/>
                    <a:pt x="691039" y="1445792"/>
                  </a:cubicBezTo>
                  <a:lnTo>
                    <a:pt x="874871" y="1330540"/>
                  </a:lnTo>
                  <a:lnTo>
                    <a:pt x="874871" y="1405788"/>
                  </a:lnTo>
                  <a:lnTo>
                    <a:pt x="874871" y="1405788"/>
                  </a:lnTo>
                  <a:lnTo>
                    <a:pt x="731044" y="1497227"/>
                  </a:lnTo>
                  <a:cubicBezTo>
                    <a:pt x="719614" y="1504847"/>
                    <a:pt x="715804" y="1520088"/>
                    <a:pt x="722471" y="1532470"/>
                  </a:cubicBezTo>
                  <a:cubicBezTo>
                    <a:pt x="730091" y="1543900"/>
                    <a:pt x="745331" y="1547710"/>
                    <a:pt x="757714" y="1541042"/>
                  </a:cubicBezTo>
                  <a:lnTo>
                    <a:pt x="875824" y="1468652"/>
                  </a:lnTo>
                  <a:lnTo>
                    <a:pt x="875824" y="1468652"/>
                  </a:lnTo>
                  <a:lnTo>
                    <a:pt x="875824" y="1530565"/>
                  </a:lnTo>
                  <a:lnTo>
                    <a:pt x="875824" y="1530565"/>
                  </a:lnTo>
                  <a:lnTo>
                    <a:pt x="763429" y="1600097"/>
                  </a:lnTo>
                  <a:cubicBezTo>
                    <a:pt x="751999" y="1607717"/>
                    <a:pt x="748189" y="1622958"/>
                    <a:pt x="754856" y="1635340"/>
                  </a:cubicBezTo>
                  <a:cubicBezTo>
                    <a:pt x="762476" y="1647722"/>
                    <a:pt x="777716" y="1650580"/>
                    <a:pt x="790099" y="1643913"/>
                  </a:cubicBezTo>
                  <a:lnTo>
                    <a:pt x="875824" y="1590572"/>
                  </a:lnTo>
                  <a:lnTo>
                    <a:pt x="875824" y="1591525"/>
                  </a:lnTo>
                  <a:lnTo>
                    <a:pt x="875824" y="1654390"/>
                  </a:lnTo>
                  <a:lnTo>
                    <a:pt x="809149" y="1695347"/>
                  </a:lnTo>
                  <a:cubicBezTo>
                    <a:pt x="796766" y="1702967"/>
                    <a:pt x="793909" y="1718208"/>
                    <a:pt x="800576" y="1730590"/>
                  </a:cubicBezTo>
                  <a:cubicBezTo>
                    <a:pt x="808196" y="1742020"/>
                    <a:pt x="823436" y="1745830"/>
                    <a:pt x="835819" y="1739163"/>
                  </a:cubicBezTo>
                  <a:lnTo>
                    <a:pt x="875824" y="1714397"/>
                  </a:lnTo>
                  <a:lnTo>
                    <a:pt x="875824" y="1715350"/>
                  </a:lnTo>
                  <a:lnTo>
                    <a:pt x="875824" y="1774405"/>
                  </a:lnTo>
                  <a:cubicBezTo>
                    <a:pt x="875824" y="1788692"/>
                    <a:pt x="887254" y="1800122"/>
                    <a:pt x="901541" y="1800122"/>
                  </a:cubicBezTo>
                  <a:cubicBezTo>
                    <a:pt x="914876" y="1800122"/>
                    <a:pt x="926306" y="1788692"/>
                    <a:pt x="926306" y="1774405"/>
                  </a:cubicBezTo>
                  <a:lnTo>
                    <a:pt x="927259" y="1723922"/>
                  </a:lnTo>
                  <a:lnTo>
                    <a:pt x="927259" y="1723922"/>
                  </a:lnTo>
                  <a:lnTo>
                    <a:pt x="951071" y="1740115"/>
                  </a:lnTo>
                  <a:cubicBezTo>
                    <a:pt x="962501" y="1747735"/>
                    <a:pt x="978694" y="1744877"/>
                    <a:pt x="986314" y="1733447"/>
                  </a:cubicBezTo>
                  <a:cubicBezTo>
                    <a:pt x="993934" y="1722017"/>
                    <a:pt x="991076" y="1705825"/>
                    <a:pt x="979646" y="1698205"/>
                  </a:cubicBezTo>
                  <a:lnTo>
                    <a:pt x="926306" y="1662010"/>
                  </a:lnTo>
                  <a:lnTo>
                    <a:pt x="926306" y="1662010"/>
                  </a:lnTo>
                  <a:lnTo>
                    <a:pt x="926306" y="1600097"/>
                  </a:lnTo>
                  <a:lnTo>
                    <a:pt x="926306" y="1599145"/>
                  </a:lnTo>
                  <a:lnTo>
                    <a:pt x="926306" y="1599145"/>
                  </a:lnTo>
                  <a:lnTo>
                    <a:pt x="997744" y="1646770"/>
                  </a:lnTo>
                  <a:cubicBezTo>
                    <a:pt x="1009174" y="1654390"/>
                    <a:pt x="1025366" y="1651533"/>
                    <a:pt x="1032986" y="1640102"/>
                  </a:cubicBezTo>
                  <a:cubicBezTo>
                    <a:pt x="1040606" y="1628672"/>
                    <a:pt x="1037749" y="1612480"/>
                    <a:pt x="1026319" y="1604860"/>
                  </a:cubicBezTo>
                  <a:lnTo>
                    <a:pt x="927259" y="1538185"/>
                  </a:lnTo>
                  <a:lnTo>
                    <a:pt x="927259" y="1538185"/>
                  </a:lnTo>
                  <a:lnTo>
                    <a:pt x="928211" y="1463890"/>
                  </a:lnTo>
                  <a:lnTo>
                    <a:pt x="928211" y="1463890"/>
                  </a:lnTo>
                  <a:lnTo>
                    <a:pt x="1051084" y="1546758"/>
                  </a:lnTo>
                  <a:cubicBezTo>
                    <a:pt x="1062514" y="1554377"/>
                    <a:pt x="1078706" y="1551520"/>
                    <a:pt x="1086326" y="1540090"/>
                  </a:cubicBezTo>
                  <a:cubicBezTo>
                    <a:pt x="1093946" y="1528660"/>
                    <a:pt x="1091089" y="1512467"/>
                    <a:pt x="1079659" y="1504847"/>
                  </a:cubicBezTo>
                  <a:lnTo>
                    <a:pt x="927259" y="1402930"/>
                  </a:lnTo>
                  <a:lnTo>
                    <a:pt x="927259" y="1402930"/>
                  </a:lnTo>
                  <a:lnTo>
                    <a:pt x="927259" y="1323872"/>
                  </a:lnTo>
                  <a:lnTo>
                    <a:pt x="1097756" y="1443888"/>
                  </a:lnTo>
                  <a:cubicBezTo>
                    <a:pt x="1111091" y="1453413"/>
                    <a:pt x="1133951" y="1444840"/>
                    <a:pt x="1136809" y="1427695"/>
                  </a:cubicBezTo>
                  <a:lnTo>
                    <a:pt x="1176814" y="1222907"/>
                  </a:lnTo>
                  <a:lnTo>
                    <a:pt x="1231106" y="1279105"/>
                  </a:lnTo>
                  <a:lnTo>
                    <a:pt x="1231106" y="1279105"/>
                  </a:lnTo>
                  <a:lnTo>
                    <a:pt x="1192054" y="1458175"/>
                  </a:lnTo>
                  <a:cubicBezTo>
                    <a:pt x="1189196" y="1471510"/>
                    <a:pt x="1197769" y="1484845"/>
                    <a:pt x="1211104" y="1487702"/>
                  </a:cubicBezTo>
                  <a:cubicBezTo>
                    <a:pt x="1224439" y="1490560"/>
                    <a:pt x="1237774" y="1481988"/>
                    <a:pt x="1241584" y="1468652"/>
                  </a:cubicBezTo>
                  <a:lnTo>
                    <a:pt x="1273016" y="1323872"/>
                  </a:lnTo>
                  <a:lnTo>
                    <a:pt x="1273016" y="1323872"/>
                  </a:lnTo>
                  <a:lnTo>
                    <a:pt x="1325404" y="1377213"/>
                  </a:lnTo>
                  <a:lnTo>
                    <a:pt x="1325404" y="1377213"/>
                  </a:lnTo>
                  <a:lnTo>
                    <a:pt x="1300639" y="1494370"/>
                  </a:lnTo>
                  <a:cubicBezTo>
                    <a:pt x="1297781" y="1507705"/>
                    <a:pt x="1306354" y="1521040"/>
                    <a:pt x="1319689" y="1524850"/>
                  </a:cubicBezTo>
                  <a:cubicBezTo>
                    <a:pt x="1333024" y="1527708"/>
                    <a:pt x="1346359" y="1519135"/>
                    <a:pt x="1350169" y="1505800"/>
                  </a:cubicBezTo>
                  <a:lnTo>
                    <a:pt x="1368266" y="1421980"/>
                  </a:lnTo>
                  <a:lnTo>
                    <a:pt x="1368266" y="1421980"/>
                  </a:lnTo>
                  <a:lnTo>
                    <a:pt x="1368266" y="1422933"/>
                  </a:lnTo>
                  <a:lnTo>
                    <a:pt x="1411129" y="1467700"/>
                  </a:lnTo>
                  <a:lnTo>
                    <a:pt x="1411129" y="1467700"/>
                  </a:lnTo>
                  <a:lnTo>
                    <a:pt x="1397794" y="1530565"/>
                  </a:lnTo>
                  <a:cubicBezTo>
                    <a:pt x="1394936" y="1543900"/>
                    <a:pt x="1403509" y="1558188"/>
                    <a:pt x="1416844" y="1561045"/>
                  </a:cubicBezTo>
                  <a:cubicBezTo>
                    <a:pt x="1430179" y="1563902"/>
                    <a:pt x="1443514" y="1555330"/>
                    <a:pt x="1447324" y="1541995"/>
                  </a:cubicBezTo>
                  <a:lnTo>
                    <a:pt x="1453039" y="1513420"/>
                  </a:lnTo>
                  <a:lnTo>
                    <a:pt x="1453039" y="1513420"/>
                  </a:lnTo>
                  <a:lnTo>
                    <a:pt x="1488281" y="1549615"/>
                  </a:lnTo>
                  <a:cubicBezTo>
                    <a:pt x="1497806" y="1560092"/>
                    <a:pt x="1513999" y="1560092"/>
                    <a:pt x="1523524" y="1550567"/>
                  </a:cubicBezTo>
                  <a:cubicBezTo>
                    <a:pt x="1534001" y="1541042"/>
                    <a:pt x="1534001" y="1524850"/>
                    <a:pt x="1524476" y="1514372"/>
                  </a:cubicBezTo>
                  <a:lnTo>
                    <a:pt x="1483519" y="1472463"/>
                  </a:lnTo>
                  <a:lnTo>
                    <a:pt x="1482566" y="1471510"/>
                  </a:lnTo>
                  <a:lnTo>
                    <a:pt x="1528286" y="1461985"/>
                  </a:lnTo>
                  <a:cubicBezTo>
                    <a:pt x="1541621" y="1459127"/>
                    <a:pt x="1550194" y="1445792"/>
                    <a:pt x="1547336" y="1431505"/>
                  </a:cubicBezTo>
                  <a:cubicBezTo>
                    <a:pt x="1544479" y="1418170"/>
                    <a:pt x="1531144" y="1409597"/>
                    <a:pt x="1516856" y="1412455"/>
                  </a:cubicBezTo>
                  <a:lnTo>
                    <a:pt x="1440656" y="1428647"/>
                  </a:lnTo>
                  <a:lnTo>
                    <a:pt x="1397794" y="1379117"/>
                  </a:lnTo>
                  <a:lnTo>
                    <a:pt x="1397794" y="1379117"/>
                  </a:lnTo>
                  <a:lnTo>
                    <a:pt x="1495901" y="1358163"/>
                  </a:lnTo>
                  <a:cubicBezTo>
                    <a:pt x="1509236" y="1355305"/>
                    <a:pt x="1517809" y="1341970"/>
                    <a:pt x="1514951" y="1327683"/>
                  </a:cubicBezTo>
                  <a:cubicBezTo>
                    <a:pt x="1512094" y="1314347"/>
                    <a:pt x="1498759" y="1305775"/>
                    <a:pt x="1484471" y="1308633"/>
                  </a:cubicBezTo>
                  <a:lnTo>
                    <a:pt x="1355884" y="1336255"/>
                  </a:lnTo>
                  <a:lnTo>
                    <a:pt x="1355884" y="1336255"/>
                  </a:lnTo>
                  <a:lnTo>
                    <a:pt x="1313021" y="1291488"/>
                  </a:lnTo>
                  <a:lnTo>
                    <a:pt x="1313021" y="1291488"/>
                  </a:lnTo>
                  <a:lnTo>
                    <a:pt x="1448276" y="1261960"/>
                  </a:lnTo>
                  <a:cubicBezTo>
                    <a:pt x="1461611" y="1259102"/>
                    <a:pt x="1470184" y="1245767"/>
                    <a:pt x="1467326" y="1231480"/>
                  </a:cubicBezTo>
                  <a:cubicBezTo>
                    <a:pt x="1464469" y="1218145"/>
                    <a:pt x="1451134" y="1209572"/>
                    <a:pt x="1436846" y="1212430"/>
                  </a:cubicBezTo>
                  <a:lnTo>
                    <a:pt x="1271111" y="1248625"/>
                  </a:lnTo>
                  <a:lnTo>
                    <a:pt x="1271111" y="1248625"/>
                  </a:lnTo>
                  <a:lnTo>
                    <a:pt x="1218724" y="1194332"/>
                  </a:lnTo>
                  <a:lnTo>
                    <a:pt x="1431131" y="1150517"/>
                  </a:lnTo>
                  <a:cubicBezTo>
                    <a:pt x="1439704" y="1149565"/>
                    <a:pt x="1445419" y="1143850"/>
                    <a:pt x="1449229" y="1135277"/>
                  </a:cubicBezTo>
                  <a:cubicBezTo>
                    <a:pt x="1451134" y="1127657"/>
                    <a:pt x="1451134" y="1119085"/>
                    <a:pt x="1447324" y="1112417"/>
                  </a:cubicBezTo>
                  <a:lnTo>
                    <a:pt x="1332071" y="929537"/>
                  </a:lnTo>
                  <a:lnTo>
                    <a:pt x="1407319" y="929537"/>
                  </a:lnTo>
                  <a:lnTo>
                    <a:pt x="1495901" y="1073365"/>
                  </a:lnTo>
                  <a:cubicBezTo>
                    <a:pt x="1503521" y="1084795"/>
                    <a:pt x="1519714" y="1088605"/>
                    <a:pt x="1531144" y="1081938"/>
                  </a:cubicBezTo>
                  <a:cubicBezTo>
                    <a:pt x="1542574" y="1074317"/>
                    <a:pt x="1546384" y="1059077"/>
                    <a:pt x="1539716" y="1046695"/>
                  </a:cubicBezTo>
                  <a:lnTo>
                    <a:pt x="1467326" y="929537"/>
                  </a:lnTo>
                  <a:lnTo>
                    <a:pt x="1529239" y="929537"/>
                  </a:lnTo>
                  <a:lnTo>
                    <a:pt x="1530191" y="929537"/>
                  </a:lnTo>
                  <a:lnTo>
                    <a:pt x="1598771" y="1040980"/>
                  </a:lnTo>
                  <a:cubicBezTo>
                    <a:pt x="1606391" y="1052410"/>
                    <a:pt x="1622584" y="1056220"/>
                    <a:pt x="1634014" y="1049552"/>
                  </a:cubicBezTo>
                  <a:cubicBezTo>
                    <a:pt x="1645444" y="1041932"/>
                    <a:pt x="1649254" y="1026692"/>
                    <a:pt x="1642586" y="1014310"/>
                  </a:cubicBezTo>
                  <a:lnTo>
                    <a:pt x="1590199" y="928585"/>
                  </a:lnTo>
                  <a:lnTo>
                    <a:pt x="1653064" y="928585"/>
                  </a:lnTo>
                  <a:lnTo>
                    <a:pt x="1653064" y="928585"/>
                  </a:lnTo>
                  <a:lnTo>
                    <a:pt x="1694021" y="994307"/>
                  </a:lnTo>
                  <a:cubicBezTo>
                    <a:pt x="1701641" y="1005737"/>
                    <a:pt x="1717834" y="1009547"/>
                    <a:pt x="1729264" y="1002880"/>
                  </a:cubicBezTo>
                  <a:cubicBezTo>
                    <a:pt x="1740694" y="995260"/>
                    <a:pt x="1744504" y="980020"/>
                    <a:pt x="1737836" y="967637"/>
                  </a:cubicBezTo>
                  <a:lnTo>
                    <a:pt x="1714024" y="928585"/>
                  </a:lnTo>
                  <a:lnTo>
                    <a:pt x="1714024" y="928585"/>
                  </a:lnTo>
                  <a:lnTo>
                    <a:pt x="1774031" y="928585"/>
                  </a:lnTo>
                  <a:cubicBezTo>
                    <a:pt x="1787366" y="928585"/>
                    <a:pt x="1798796" y="917155"/>
                    <a:pt x="1798796" y="902867"/>
                  </a:cubicBezTo>
                  <a:cubicBezTo>
                    <a:pt x="1798796" y="888580"/>
                    <a:pt x="1787366" y="877150"/>
                    <a:pt x="1773079" y="877150"/>
                  </a:cubicBezTo>
                  <a:lnTo>
                    <a:pt x="1722596" y="878102"/>
                  </a:lnTo>
                  <a:lnTo>
                    <a:pt x="1722596" y="878102"/>
                  </a:lnTo>
                  <a:lnTo>
                    <a:pt x="1738789" y="853337"/>
                  </a:lnTo>
                  <a:cubicBezTo>
                    <a:pt x="1746409" y="841907"/>
                    <a:pt x="1743551" y="825715"/>
                    <a:pt x="1732121" y="818095"/>
                  </a:cubicBezTo>
                  <a:cubicBezTo>
                    <a:pt x="1724501" y="813332"/>
                    <a:pt x="1715929" y="812380"/>
                    <a:pt x="1708309" y="815237"/>
                  </a:cubicBezTo>
                  <a:cubicBezTo>
                    <a:pt x="1703546" y="817142"/>
                    <a:pt x="1699736" y="820000"/>
                    <a:pt x="1696879" y="824762"/>
                  </a:cubicBezTo>
                  <a:lnTo>
                    <a:pt x="1661636" y="877150"/>
                  </a:lnTo>
                  <a:lnTo>
                    <a:pt x="1661636" y="877150"/>
                  </a:lnTo>
                  <a:lnTo>
                    <a:pt x="1598771" y="877150"/>
                  </a:lnTo>
                  <a:lnTo>
                    <a:pt x="1646396" y="806665"/>
                  </a:lnTo>
                  <a:cubicBezTo>
                    <a:pt x="1654016" y="795235"/>
                    <a:pt x="1651159" y="779042"/>
                    <a:pt x="1639729" y="771422"/>
                  </a:cubicBezTo>
                  <a:cubicBezTo>
                    <a:pt x="1632109" y="766660"/>
                    <a:pt x="1623536" y="765707"/>
                    <a:pt x="1615916" y="768565"/>
                  </a:cubicBezTo>
                  <a:cubicBezTo>
                    <a:pt x="1611154" y="770470"/>
                    <a:pt x="1607344" y="773327"/>
                    <a:pt x="1604486" y="778090"/>
                  </a:cubicBezTo>
                  <a:lnTo>
                    <a:pt x="1537811" y="877150"/>
                  </a:lnTo>
                  <a:lnTo>
                    <a:pt x="1462564" y="877150"/>
                  </a:lnTo>
                  <a:lnTo>
                    <a:pt x="1462564" y="877150"/>
                  </a:lnTo>
                  <a:lnTo>
                    <a:pt x="1545431" y="754277"/>
                  </a:lnTo>
                  <a:cubicBezTo>
                    <a:pt x="1553051" y="742847"/>
                    <a:pt x="1550194" y="726655"/>
                    <a:pt x="1538764" y="719035"/>
                  </a:cubicBezTo>
                  <a:cubicBezTo>
                    <a:pt x="1531144" y="714272"/>
                    <a:pt x="1522571" y="713320"/>
                    <a:pt x="1514951" y="716177"/>
                  </a:cubicBezTo>
                  <a:cubicBezTo>
                    <a:pt x="1510189" y="718082"/>
                    <a:pt x="1506379" y="720940"/>
                    <a:pt x="1503521" y="725702"/>
                  </a:cubicBezTo>
                  <a:lnTo>
                    <a:pt x="1401604" y="878102"/>
                  </a:lnTo>
                  <a:lnTo>
                    <a:pt x="1322546" y="877150"/>
                  </a:lnTo>
                  <a:lnTo>
                    <a:pt x="1443514" y="706652"/>
                  </a:lnTo>
                  <a:cubicBezTo>
                    <a:pt x="1448276" y="699032"/>
                    <a:pt x="1449229" y="690460"/>
                    <a:pt x="1445419" y="682840"/>
                  </a:cubicBezTo>
                  <a:cubicBezTo>
                    <a:pt x="1441609" y="674267"/>
                    <a:pt x="1434941" y="668552"/>
                    <a:pt x="1427321" y="667600"/>
                  </a:cubicBezTo>
                  <a:lnTo>
                    <a:pt x="1221581" y="628547"/>
                  </a:lnTo>
                  <a:lnTo>
                    <a:pt x="1278731" y="573302"/>
                  </a:lnTo>
                  <a:lnTo>
                    <a:pt x="1456849" y="611402"/>
                  </a:lnTo>
                  <a:cubicBezTo>
                    <a:pt x="1470184" y="614260"/>
                    <a:pt x="1483519" y="605687"/>
                    <a:pt x="1487329" y="592352"/>
                  </a:cubicBezTo>
                  <a:cubicBezTo>
                    <a:pt x="1490186" y="579017"/>
                    <a:pt x="1481614" y="565682"/>
                    <a:pt x="1468279" y="561872"/>
                  </a:cubicBezTo>
                  <a:lnTo>
                    <a:pt x="1321594" y="532345"/>
                  </a:lnTo>
                  <a:lnTo>
                    <a:pt x="1374934" y="479957"/>
                  </a:lnTo>
                  <a:lnTo>
                    <a:pt x="1492091" y="504722"/>
                  </a:lnTo>
                  <a:cubicBezTo>
                    <a:pt x="1505426" y="507580"/>
                    <a:pt x="1518761" y="499007"/>
                    <a:pt x="1522571" y="485672"/>
                  </a:cubicBezTo>
                  <a:cubicBezTo>
                    <a:pt x="1525429" y="472337"/>
                    <a:pt x="1516856" y="459002"/>
                    <a:pt x="1503521" y="455192"/>
                  </a:cubicBezTo>
                  <a:lnTo>
                    <a:pt x="1420654" y="437095"/>
                  </a:lnTo>
                  <a:lnTo>
                    <a:pt x="1420654" y="437095"/>
                  </a:lnTo>
                  <a:lnTo>
                    <a:pt x="1466374" y="393280"/>
                  </a:lnTo>
                  <a:lnTo>
                    <a:pt x="1528286" y="406615"/>
                  </a:lnTo>
                  <a:cubicBezTo>
                    <a:pt x="1541621" y="409472"/>
                    <a:pt x="1554956" y="400900"/>
                    <a:pt x="1558766" y="387565"/>
                  </a:cubicBezTo>
                  <a:cubicBezTo>
                    <a:pt x="1561624" y="374230"/>
                    <a:pt x="1553051" y="360895"/>
                    <a:pt x="1539716" y="357085"/>
                  </a:cubicBezTo>
                  <a:lnTo>
                    <a:pt x="1510189" y="350417"/>
                  </a:lnTo>
                  <a:lnTo>
                    <a:pt x="1510189" y="350417"/>
                  </a:lnTo>
                  <a:lnTo>
                    <a:pt x="1546384" y="316127"/>
                  </a:lnTo>
                  <a:cubicBezTo>
                    <a:pt x="1555909" y="307555"/>
                    <a:pt x="1555909" y="290410"/>
                    <a:pt x="1546384" y="280885"/>
                  </a:cubicBezTo>
                  <a:close/>
                  <a:moveTo>
                    <a:pt x="1257776" y="879055"/>
                  </a:moveTo>
                  <a:lnTo>
                    <a:pt x="1110139" y="880007"/>
                  </a:lnTo>
                  <a:lnTo>
                    <a:pt x="1109186" y="828572"/>
                  </a:lnTo>
                  <a:cubicBezTo>
                    <a:pt x="1109186" y="821905"/>
                    <a:pt x="1106329" y="815237"/>
                    <a:pt x="1102519" y="811427"/>
                  </a:cubicBezTo>
                  <a:lnTo>
                    <a:pt x="1068229" y="774280"/>
                  </a:lnTo>
                  <a:lnTo>
                    <a:pt x="1175861" y="671410"/>
                  </a:lnTo>
                  <a:lnTo>
                    <a:pt x="1376839" y="710462"/>
                  </a:lnTo>
                  <a:lnTo>
                    <a:pt x="1258729" y="877150"/>
                  </a:lnTo>
                  <a:lnTo>
                    <a:pt x="1257776" y="879055"/>
                  </a:lnTo>
                  <a:close/>
                  <a:moveTo>
                    <a:pt x="1059656" y="879055"/>
                  </a:moveTo>
                  <a:lnTo>
                    <a:pt x="1060609" y="929537"/>
                  </a:lnTo>
                  <a:lnTo>
                    <a:pt x="1061561" y="969542"/>
                  </a:lnTo>
                  <a:lnTo>
                    <a:pt x="1032034" y="997165"/>
                  </a:lnTo>
                  <a:lnTo>
                    <a:pt x="994886" y="1031455"/>
                  </a:lnTo>
                  <a:lnTo>
                    <a:pt x="965359" y="1059077"/>
                  </a:lnTo>
                  <a:lnTo>
                    <a:pt x="925354" y="1060030"/>
                  </a:lnTo>
                  <a:lnTo>
                    <a:pt x="874871" y="1060982"/>
                  </a:lnTo>
                  <a:lnTo>
                    <a:pt x="834866" y="1061935"/>
                  </a:lnTo>
                  <a:lnTo>
                    <a:pt x="807244" y="1032407"/>
                  </a:lnTo>
                  <a:lnTo>
                    <a:pt x="772954" y="995260"/>
                  </a:lnTo>
                  <a:lnTo>
                    <a:pt x="745331" y="965732"/>
                  </a:lnTo>
                  <a:lnTo>
                    <a:pt x="744379" y="925727"/>
                  </a:lnTo>
                  <a:lnTo>
                    <a:pt x="743426" y="875245"/>
                  </a:lnTo>
                  <a:lnTo>
                    <a:pt x="742474" y="835240"/>
                  </a:lnTo>
                  <a:lnTo>
                    <a:pt x="772001" y="807617"/>
                  </a:lnTo>
                  <a:lnTo>
                    <a:pt x="809149" y="773327"/>
                  </a:lnTo>
                  <a:lnTo>
                    <a:pt x="838676" y="745705"/>
                  </a:lnTo>
                  <a:lnTo>
                    <a:pt x="878681" y="744752"/>
                  </a:lnTo>
                  <a:lnTo>
                    <a:pt x="929164" y="743800"/>
                  </a:lnTo>
                  <a:lnTo>
                    <a:pt x="969169" y="742847"/>
                  </a:lnTo>
                  <a:lnTo>
                    <a:pt x="996791" y="772375"/>
                  </a:lnTo>
                  <a:lnTo>
                    <a:pt x="1031081" y="809522"/>
                  </a:lnTo>
                  <a:lnTo>
                    <a:pt x="1057751" y="839050"/>
                  </a:lnTo>
                  <a:lnTo>
                    <a:pt x="1059656" y="879055"/>
                  </a:lnTo>
                  <a:close/>
                  <a:moveTo>
                    <a:pt x="1178719" y="1150517"/>
                  </a:moveTo>
                  <a:lnTo>
                    <a:pt x="1066324" y="1033360"/>
                  </a:lnTo>
                  <a:lnTo>
                    <a:pt x="1103471" y="999070"/>
                  </a:lnTo>
                  <a:cubicBezTo>
                    <a:pt x="1109186" y="994307"/>
                    <a:pt x="1112044" y="987640"/>
                    <a:pt x="1112044" y="980020"/>
                  </a:cubicBezTo>
                  <a:lnTo>
                    <a:pt x="1111091" y="929537"/>
                  </a:lnTo>
                  <a:lnTo>
                    <a:pt x="1272064" y="928585"/>
                  </a:lnTo>
                  <a:lnTo>
                    <a:pt x="1384459" y="1107655"/>
                  </a:lnTo>
                  <a:lnTo>
                    <a:pt x="1178719" y="1150517"/>
                  </a:lnTo>
                  <a:close/>
                  <a:moveTo>
                    <a:pt x="926306" y="1260055"/>
                  </a:moveTo>
                  <a:lnTo>
                    <a:pt x="925354" y="1111465"/>
                  </a:lnTo>
                  <a:lnTo>
                    <a:pt x="975836" y="1110513"/>
                  </a:lnTo>
                  <a:cubicBezTo>
                    <a:pt x="982504" y="1110513"/>
                    <a:pt x="988219" y="1107655"/>
                    <a:pt x="992981" y="1103845"/>
                  </a:cubicBezTo>
                  <a:lnTo>
                    <a:pt x="1030129" y="1069555"/>
                  </a:lnTo>
                  <a:lnTo>
                    <a:pt x="1132999" y="1177188"/>
                  </a:lnTo>
                  <a:lnTo>
                    <a:pt x="1093946" y="1378165"/>
                  </a:lnTo>
                  <a:lnTo>
                    <a:pt x="926306" y="1260055"/>
                  </a:lnTo>
                  <a:close/>
                  <a:moveTo>
                    <a:pt x="652939" y="1179092"/>
                  </a:moveTo>
                  <a:lnTo>
                    <a:pt x="769144" y="1067650"/>
                  </a:lnTo>
                  <a:lnTo>
                    <a:pt x="803434" y="1104797"/>
                  </a:lnTo>
                  <a:cubicBezTo>
                    <a:pt x="809149" y="1110513"/>
                    <a:pt x="815816" y="1113370"/>
                    <a:pt x="822484" y="1112417"/>
                  </a:cubicBezTo>
                  <a:lnTo>
                    <a:pt x="872966" y="1111465"/>
                  </a:lnTo>
                  <a:lnTo>
                    <a:pt x="872966" y="1274342"/>
                  </a:lnTo>
                  <a:lnTo>
                    <a:pt x="694849" y="1386738"/>
                  </a:lnTo>
                  <a:lnTo>
                    <a:pt x="652939" y="1179092"/>
                  </a:lnTo>
                  <a:close/>
                  <a:moveTo>
                    <a:pt x="545306" y="926680"/>
                  </a:moveTo>
                  <a:lnTo>
                    <a:pt x="693896" y="925727"/>
                  </a:lnTo>
                  <a:lnTo>
                    <a:pt x="694849" y="976210"/>
                  </a:lnTo>
                  <a:cubicBezTo>
                    <a:pt x="694849" y="981925"/>
                    <a:pt x="697706" y="988592"/>
                    <a:pt x="701516" y="993355"/>
                  </a:cubicBezTo>
                  <a:lnTo>
                    <a:pt x="735806" y="1030502"/>
                  </a:lnTo>
                  <a:lnTo>
                    <a:pt x="628174" y="1132420"/>
                  </a:lnTo>
                  <a:lnTo>
                    <a:pt x="627221" y="1131467"/>
                  </a:lnTo>
                  <a:lnTo>
                    <a:pt x="426244" y="1093367"/>
                  </a:lnTo>
                  <a:lnTo>
                    <a:pt x="545306" y="926680"/>
                  </a:lnTo>
                  <a:close/>
                  <a:moveTo>
                    <a:pt x="626269" y="654265"/>
                  </a:moveTo>
                  <a:lnTo>
                    <a:pt x="737711" y="770470"/>
                  </a:lnTo>
                  <a:lnTo>
                    <a:pt x="700564" y="804760"/>
                  </a:lnTo>
                  <a:cubicBezTo>
                    <a:pt x="694849" y="809522"/>
                    <a:pt x="691991" y="817142"/>
                    <a:pt x="691991" y="823810"/>
                  </a:cubicBezTo>
                  <a:lnTo>
                    <a:pt x="692944" y="875245"/>
                  </a:lnTo>
                  <a:lnTo>
                    <a:pt x="531971" y="876197"/>
                  </a:lnTo>
                  <a:lnTo>
                    <a:pt x="418624" y="697127"/>
                  </a:lnTo>
                  <a:lnTo>
                    <a:pt x="626269" y="654265"/>
                  </a:lnTo>
                  <a:close/>
                  <a:moveTo>
                    <a:pt x="877729" y="545680"/>
                  </a:moveTo>
                  <a:lnTo>
                    <a:pt x="877729" y="695222"/>
                  </a:lnTo>
                  <a:lnTo>
                    <a:pt x="827246" y="696175"/>
                  </a:lnTo>
                  <a:cubicBezTo>
                    <a:pt x="824389" y="696175"/>
                    <a:pt x="820579" y="696175"/>
                    <a:pt x="817721" y="698080"/>
                  </a:cubicBezTo>
                  <a:cubicBezTo>
                    <a:pt x="814864" y="699032"/>
                    <a:pt x="812959" y="700937"/>
                    <a:pt x="810101" y="703795"/>
                  </a:cubicBezTo>
                  <a:lnTo>
                    <a:pt x="773906" y="738085"/>
                  </a:lnTo>
                  <a:lnTo>
                    <a:pt x="671989" y="629500"/>
                  </a:lnTo>
                  <a:lnTo>
                    <a:pt x="711041" y="428522"/>
                  </a:lnTo>
                  <a:lnTo>
                    <a:pt x="877729" y="545680"/>
                  </a:lnTo>
                  <a:close/>
                  <a:moveTo>
                    <a:pt x="1151096" y="626642"/>
                  </a:moveTo>
                  <a:lnTo>
                    <a:pt x="1034891" y="738085"/>
                  </a:lnTo>
                  <a:lnTo>
                    <a:pt x="999649" y="699985"/>
                  </a:lnTo>
                  <a:cubicBezTo>
                    <a:pt x="994886" y="695222"/>
                    <a:pt x="987266" y="691412"/>
                    <a:pt x="980599" y="692365"/>
                  </a:cubicBezTo>
                  <a:lnTo>
                    <a:pt x="929164" y="693317"/>
                  </a:lnTo>
                  <a:lnTo>
                    <a:pt x="928211" y="532345"/>
                  </a:lnTo>
                  <a:lnTo>
                    <a:pt x="1107281" y="419950"/>
                  </a:lnTo>
                  <a:lnTo>
                    <a:pt x="1151096" y="626642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54682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7E64D9CC-72CF-481C-A66F-E75E8CB2141C}"/>
              </a:ext>
            </a:extLst>
          </p:cNvPr>
          <p:cNvGrpSpPr/>
          <p:nvPr/>
        </p:nvGrpSpPr>
        <p:grpSpPr>
          <a:xfrm>
            <a:off x="437571" y="1591769"/>
            <a:ext cx="8352875" cy="4635919"/>
            <a:chOff x="-608415" y="1791826"/>
            <a:chExt cx="8352875" cy="4635919"/>
          </a:xfrm>
        </p:grpSpPr>
        <p:sp>
          <p:nvSpPr>
            <p:cNvPr id="140" name="Freeform 57">
              <a:extLst>
                <a:ext uri="{FF2B5EF4-FFF2-40B4-BE49-F238E27FC236}">
                  <a16:creationId xmlns:a16="http://schemas.microsoft.com/office/drawing/2014/main" id="{C8E73FD2-EA16-4BE7-AC06-5C7334270E04}"/>
                </a:ext>
              </a:extLst>
            </p:cNvPr>
            <p:cNvSpPr/>
            <p:nvPr/>
          </p:nvSpPr>
          <p:spPr>
            <a:xfrm>
              <a:off x="-608415" y="1791826"/>
              <a:ext cx="8352875" cy="4635919"/>
            </a:xfrm>
            <a:custGeom>
              <a:avLst/>
              <a:gdLst>
                <a:gd name="connsiteX0" fmla="*/ 0 w 9154885"/>
                <a:gd name="connsiteY0" fmla="*/ 4191000 h 4191000"/>
                <a:gd name="connsiteX1" fmla="*/ 5791200 w 9154885"/>
                <a:gd name="connsiteY1" fmla="*/ 2253342 h 4191000"/>
                <a:gd name="connsiteX2" fmla="*/ 3744685 w 9154885"/>
                <a:gd name="connsiteY2" fmla="*/ 1371600 h 4191000"/>
                <a:gd name="connsiteX3" fmla="*/ 9154885 w 9154885"/>
                <a:gd name="connsiteY3" fmla="*/ 0 h 4191000"/>
                <a:gd name="connsiteX0" fmla="*/ 0 w 9154885"/>
                <a:gd name="connsiteY0" fmla="*/ 4191000 h 4191000"/>
                <a:gd name="connsiteX1" fmla="*/ 5791200 w 9154885"/>
                <a:gd name="connsiteY1" fmla="*/ 2253342 h 4191000"/>
                <a:gd name="connsiteX2" fmla="*/ 3733800 w 9154885"/>
                <a:gd name="connsiteY2" fmla="*/ 1153886 h 4191000"/>
                <a:gd name="connsiteX3" fmla="*/ 9154885 w 9154885"/>
                <a:gd name="connsiteY3" fmla="*/ 0 h 4191000"/>
                <a:gd name="connsiteX0" fmla="*/ 0 w 9154885"/>
                <a:gd name="connsiteY0" fmla="*/ 4191000 h 4191000"/>
                <a:gd name="connsiteX1" fmla="*/ 5442857 w 9154885"/>
                <a:gd name="connsiteY1" fmla="*/ 2427514 h 4191000"/>
                <a:gd name="connsiteX2" fmla="*/ 3733800 w 9154885"/>
                <a:gd name="connsiteY2" fmla="*/ 1153886 h 4191000"/>
                <a:gd name="connsiteX3" fmla="*/ 9154885 w 9154885"/>
                <a:gd name="connsiteY3" fmla="*/ 0 h 4191000"/>
                <a:gd name="connsiteX0" fmla="*/ 0 w 9154885"/>
                <a:gd name="connsiteY0" fmla="*/ 4191000 h 4191000"/>
                <a:gd name="connsiteX1" fmla="*/ 5442857 w 9154885"/>
                <a:gd name="connsiteY1" fmla="*/ 2427514 h 4191000"/>
                <a:gd name="connsiteX2" fmla="*/ 4278086 w 9154885"/>
                <a:gd name="connsiteY2" fmla="*/ 827315 h 4191000"/>
                <a:gd name="connsiteX3" fmla="*/ 9154885 w 9154885"/>
                <a:gd name="connsiteY3" fmla="*/ 0 h 4191000"/>
                <a:gd name="connsiteX0" fmla="*/ 0 w 9187542"/>
                <a:gd name="connsiteY0" fmla="*/ 4735286 h 4735286"/>
                <a:gd name="connsiteX1" fmla="*/ 5442857 w 9187542"/>
                <a:gd name="connsiteY1" fmla="*/ 2971800 h 4735286"/>
                <a:gd name="connsiteX2" fmla="*/ 4278086 w 9187542"/>
                <a:gd name="connsiteY2" fmla="*/ 1371601 h 4735286"/>
                <a:gd name="connsiteX3" fmla="*/ 9187542 w 9187542"/>
                <a:gd name="connsiteY3" fmla="*/ 0 h 4735286"/>
                <a:gd name="connsiteX0" fmla="*/ 0 w 9187542"/>
                <a:gd name="connsiteY0" fmla="*/ 4735286 h 4735286"/>
                <a:gd name="connsiteX1" fmla="*/ 5323114 w 9187542"/>
                <a:gd name="connsiteY1" fmla="*/ 2764971 h 4735286"/>
                <a:gd name="connsiteX2" fmla="*/ 4278086 w 9187542"/>
                <a:gd name="connsiteY2" fmla="*/ 1371601 h 4735286"/>
                <a:gd name="connsiteX3" fmla="*/ 9187542 w 9187542"/>
                <a:gd name="connsiteY3" fmla="*/ 0 h 4735286"/>
                <a:gd name="connsiteX0" fmla="*/ 0 w 9176656"/>
                <a:gd name="connsiteY0" fmla="*/ 5105400 h 5105400"/>
                <a:gd name="connsiteX1" fmla="*/ 5312228 w 9176656"/>
                <a:gd name="connsiteY1" fmla="*/ 2764971 h 5105400"/>
                <a:gd name="connsiteX2" fmla="*/ 4267200 w 9176656"/>
                <a:gd name="connsiteY2" fmla="*/ 1371601 h 5105400"/>
                <a:gd name="connsiteX3" fmla="*/ 9176656 w 9176656"/>
                <a:gd name="connsiteY3" fmla="*/ 0 h 5105400"/>
                <a:gd name="connsiteX0" fmla="*/ 0 w 9176656"/>
                <a:gd name="connsiteY0" fmla="*/ 5105400 h 5105400"/>
                <a:gd name="connsiteX1" fmla="*/ 5312228 w 9176656"/>
                <a:gd name="connsiteY1" fmla="*/ 2764971 h 5105400"/>
                <a:gd name="connsiteX2" fmla="*/ 4240040 w 9176656"/>
                <a:gd name="connsiteY2" fmla="*/ 1551577 h 5105400"/>
                <a:gd name="connsiteX3" fmla="*/ 9176656 w 9176656"/>
                <a:gd name="connsiteY3" fmla="*/ 0 h 5105400"/>
                <a:gd name="connsiteX0" fmla="*/ 0 w 9176656"/>
                <a:gd name="connsiteY0" fmla="*/ 5105400 h 5105400"/>
                <a:gd name="connsiteX1" fmla="*/ 5393709 w 9176656"/>
                <a:gd name="connsiteY1" fmla="*/ 2878640 h 5105400"/>
                <a:gd name="connsiteX2" fmla="*/ 4240040 w 9176656"/>
                <a:gd name="connsiteY2" fmla="*/ 1551577 h 5105400"/>
                <a:gd name="connsiteX3" fmla="*/ 9176656 w 9176656"/>
                <a:gd name="connsiteY3" fmla="*/ 0 h 5105400"/>
                <a:gd name="connsiteX0" fmla="*/ 0 w 9176656"/>
                <a:gd name="connsiteY0" fmla="*/ 5105400 h 5105400"/>
                <a:gd name="connsiteX1" fmla="*/ 5393709 w 9176656"/>
                <a:gd name="connsiteY1" fmla="*/ 2878640 h 5105400"/>
                <a:gd name="connsiteX2" fmla="*/ 4185720 w 9176656"/>
                <a:gd name="connsiteY2" fmla="*/ 1523160 h 5105400"/>
                <a:gd name="connsiteX3" fmla="*/ 9176656 w 9176656"/>
                <a:gd name="connsiteY3" fmla="*/ 0 h 5105400"/>
                <a:gd name="connsiteX0" fmla="*/ 0 w 9176656"/>
                <a:gd name="connsiteY0" fmla="*/ 5105400 h 5105400"/>
                <a:gd name="connsiteX1" fmla="*/ 5393709 w 9176656"/>
                <a:gd name="connsiteY1" fmla="*/ 2878640 h 5105400"/>
                <a:gd name="connsiteX2" fmla="*/ 4185720 w 9176656"/>
                <a:gd name="connsiteY2" fmla="*/ 1523160 h 5105400"/>
                <a:gd name="connsiteX3" fmla="*/ 9176656 w 9176656"/>
                <a:gd name="connsiteY3" fmla="*/ 0 h 5105400"/>
                <a:gd name="connsiteX0" fmla="*/ 0 w 9176656"/>
                <a:gd name="connsiteY0" fmla="*/ 5105400 h 5105400"/>
                <a:gd name="connsiteX1" fmla="*/ 5393709 w 9176656"/>
                <a:gd name="connsiteY1" fmla="*/ 2878640 h 5105400"/>
                <a:gd name="connsiteX2" fmla="*/ 4185720 w 9176656"/>
                <a:gd name="connsiteY2" fmla="*/ 1523160 h 5105400"/>
                <a:gd name="connsiteX3" fmla="*/ 9176656 w 9176656"/>
                <a:gd name="connsiteY3" fmla="*/ 0 h 5105400"/>
                <a:gd name="connsiteX0" fmla="*/ 0 w 9176656"/>
                <a:gd name="connsiteY0" fmla="*/ 5105400 h 5105400"/>
                <a:gd name="connsiteX1" fmla="*/ 5393709 w 9176656"/>
                <a:gd name="connsiteY1" fmla="*/ 2878640 h 5105400"/>
                <a:gd name="connsiteX2" fmla="*/ 4185720 w 9176656"/>
                <a:gd name="connsiteY2" fmla="*/ 1523160 h 5105400"/>
                <a:gd name="connsiteX3" fmla="*/ 9176656 w 9176656"/>
                <a:gd name="connsiteY3" fmla="*/ 0 h 5105400"/>
                <a:gd name="connsiteX0" fmla="*/ 0 w 9176656"/>
                <a:gd name="connsiteY0" fmla="*/ 5105400 h 5105400"/>
                <a:gd name="connsiteX1" fmla="*/ 5393709 w 9176656"/>
                <a:gd name="connsiteY1" fmla="*/ 2878640 h 5105400"/>
                <a:gd name="connsiteX2" fmla="*/ 4185720 w 9176656"/>
                <a:gd name="connsiteY2" fmla="*/ 1523160 h 5105400"/>
                <a:gd name="connsiteX3" fmla="*/ 9176656 w 9176656"/>
                <a:gd name="connsiteY3" fmla="*/ 0 h 5105400"/>
                <a:gd name="connsiteX0" fmla="*/ 0 w 9176656"/>
                <a:gd name="connsiteY0" fmla="*/ 5105400 h 5105400"/>
                <a:gd name="connsiteX1" fmla="*/ 5393709 w 9176656"/>
                <a:gd name="connsiteY1" fmla="*/ 2878640 h 5105400"/>
                <a:gd name="connsiteX2" fmla="*/ 4185720 w 9176656"/>
                <a:gd name="connsiteY2" fmla="*/ 1523160 h 5105400"/>
                <a:gd name="connsiteX3" fmla="*/ 9176656 w 9176656"/>
                <a:gd name="connsiteY3" fmla="*/ 0 h 5105400"/>
                <a:gd name="connsiteX0" fmla="*/ 0 w 9176656"/>
                <a:gd name="connsiteY0" fmla="*/ 5105400 h 5105400"/>
                <a:gd name="connsiteX1" fmla="*/ 5393709 w 9176656"/>
                <a:gd name="connsiteY1" fmla="*/ 2878640 h 5105400"/>
                <a:gd name="connsiteX2" fmla="*/ 4185720 w 9176656"/>
                <a:gd name="connsiteY2" fmla="*/ 1523160 h 5105400"/>
                <a:gd name="connsiteX3" fmla="*/ 9176656 w 9176656"/>
                <a:gd name="connsiteY3" fmla="*/ 0 h 5105400"/>
                <a:gd name="connsiteX0" fmla="*/ 0 w 9774185"/>
                <a:gd name="connsiteY0" fmla="*/ 5247486 h 5247486"/>
                <a:gd name="connsiteX1" fmla="*/ 5991238 w 9774185"/>
                <a:gd name="connsiteY1" fmla="*/ 2878640 h 5247486"/>
                <a:gd name="connsiteX2" fmla="*/ 4783249 w 9774185"/>
                <a:gd name="connsiteY2" fmla="*/ 1523160 h 5247486"/>
                <a:gd name="connsiteX3" fmla="*/ 9774185 w 9774185"/>
                <a:gd name="connsiteY3" fmla="*/ 0 h 5247486"/>
                <a:gd name="connsiteX0" fmla="*/ 0 w 9774185"/>
                <a:gd name="connsiteY0" fmla="*/ 5247486 h 5247486"/>
                <a:gd name="connsiteX1" fmla="*/ 5991238 w 9774185"/>
                <a:gd name="connsiteY1" fmla="*/ 2878640 h 5247486"/>
                <a:gd name="connsiteX2" fmla="*/ 4783249 w 9774185"/>
                <a:gd name="connsiteY2" fmla="*/ 1523160 h 5247486"/>
                <a:gd name="connsiteX3" fmla="*/ 9774185 w 9774185"/>
                <a:gd name="connsiteY3" fmla="*/ 0 h 5247486"/>
                <a:gd name="connsiteX0" fmla="*/ 0 w 10335499"/>
                <a:gd name="connsiteY0" fmla="*/ 5342210 h 5342210"/>
                <a:gd name="connsiteX1" fmla="*/ 5991238 w 10335499"/>
                <a:gd name="connsiteY1" fmla="*/ 2973364 h 5342210"/>
                <a:gd name="connsiteX2" fmla="*/ 4783249 w 10335499"/>
                <a:gd name="connsiteY2" fmla="*/ 1617884 h 5342210"/>
                <a:gd name="connsiteX3" fmla="*/ 10335499 w 10335499"/>
                <a:gd name="connsiteY3" fmla="*/ 0 h 5342210"/>
                <a:gd name="connsiteX0" fmla="*/ 0 w 10335499"/>
                <a:gd name="connsiteY0" fmla="*/ 5342210 h 5342210"/>
                <a:gd name="connsiteX1" fmla="*/ 5991238 w 10335499"/>
                <a:gd name="connsiteY1" fmla="*/ 2973364 h 5342210"/>
                <a:gd name="connsiteX2" fmla="*/ 4783249 w 10335499"/>
                <a:gd name="connsiteY2" fmla="*/ 1617884 h 5342210"/>
                <a:gd name="connsiteX3" fmla="*/ 10335499 w 10335499"/>
                <a:gd name="connsiteY3" fmla="*/ 0 h 5342210"/>
                <a:gd name="connsiteX0" fmla="*/ 0 w 10335499"/>
                <a:gd name="connsiteY0" fmla="*/ 5342210 h 5342210"/>
                <a:gd name="connsiteX1" fmla="*/ 5991238 w 10335499"/>
                <a:gd name="connsiteY1" fmla="*/ 2973364 h 5342210"/>
                <a:gd name="connsiteX2" fmla="*/ 4783249 w 10335499"/>
                <a:gd name="connsiteY2" fmla="*/ 1617884 h 5342210"/>
                <a:gd name="connsiteX3" fmla="*/ 10335499 w 10335499"/>
                <a:gd name="connsiteY3" fmla="*/ 0 h 5342210"/>
                <a:gd name="connsiteX0" fmla="*/ 0 w 10335499"/>
                <a:gd name="connsiteY0" fmla="*/ 5342210 h 5342210"/>
                <a:gd name="connsiteX1" fmla="*/ 5991238 w 10335499"/>
                <a:gd name="connsiteY1" fmla="*/ 2973364 h 5342210"/>
                <a:gd name="connsiteX2" fmla="*/ 4783249 w 10335499"/>
                <a:gd name="connsiteY2" fmla="*/ 1617884 h 5342210"/>
                <a:gd name="connsiteX3" fmla="*/ 10335499 w 10335499"/>
                <a:gd name="connsiteY3" fmla="*/ 0 h 5342210"/>
                <a:gd name="connsiteX0" fmla="*/ 0 w 10335499"/>
                <a:gd name="connsiteY0" fmla="*/ 5342210 h 5342210"/>
                <a:gd name="connsiteX1" fmla="*/ 5991238 w 10335499"/>
                <a:gd name="connsiteY1" fmla="*/ 2973364 h 5342210"/>
                <a:gd name="connsiteX2" fmla="*/ 4783249 w 10335499"/>
                <a:gd name="connsiteY2" fmla="*/ 1617884 h 5342210"/>
                <a:gd name="connsiteX3" fmla="*/ 10335499 w 10335499"/>
                <a:gd name="connsiteY3" fmla="*/ 0 h 5342210"/>
                <a:gd name="connsiteX0" fmla="*/ 0 w 8968172"/>
                <a:gd name="connsiteY0" fmla="*/ 5020325 h 5020325"/>
                <a:gd name="connsiteX1" fmla="*/ 5991238 w 8968172"/>
                <a:gd name="connsiteY1" fmla="*/ 2651479 h 5020325"/>
                <a:gd name="connsiteX2" fmla="*/ 4783249 w 8968172"/>
                <a:gd name="connsiteY2" fmla="*/ 1295999 h 5020325"/>
                <a:gd name="connsiteX3" fmla="*/ 8968172 w 8968172"/>
                <a:gd name="connsiteY3" fmla="*/ 0 h 5020325"/>
                <a:gd name="connsiteX0" fmla="*/ 0 w 8968172"/>
                <a:gd name="connsiteY0" fmla="*/ 5020325 h 5020325"/>
                <a:gd name="connsiteX1" fmla="*/ 5991238 w 8968172"/>
                <a:gd name="connsiteY1" fmla="*/ 2651479 h 5020325"/>
                <a:gd name="connsiteX2" fmla="*/ 4783249 w 8968172"/>
                <a:gd name="connsiteY2" fmla="*/ 1295999 h 5020325"/>
                <a:gd name="connsiteX3" fmla="*/ 8968172 w 8968172"/>
                <a:gd name="connsiteY3" fmla="*/ 0 h 5020325"/>
                <a:gd name="connsiteX0" fmla="*/ 0 w 8993810"/>
                <a:gd name="connsiteY0" fmla="*/ 5065030 h 5065030"/>
                <a:gd name="connsiteX1" fmla="*/ 5991238 w 8993810"/>
                <a:gd name="connsiteY1" fmla="*/ 2696184 h 5065030"/>
                <a:gd name="connsiteX2" fmla="*/ 4783249 w 8993810"/>
                <a:gd name="connsiteY2" fmla="*/ 1340704 h 5065030"/>
                <a:gd name="connsiteX3" fmla="*/ 8993810 w 8993810"/>
                <a:gd name="connsiteY3" fmla="*/ 0 h 5065030"/>
                <a:gd name="connsiteX0" fmla="*/ 0 w 8352875"/>
                <a:gd name="connsiteY0" fmla="*/ 4850440 h 4850440"/>
                <a:gd name="connsiteX1" fmla="*/ 5991238 w 8352875"/>
                <a:gd name="connsiteY1" fmla="*/ 2481594 h 4850440"/>
                <a:gd name="connsiteX2" fmla="*/ 4783249 w 8352875"/>
                <a:gd name="connsiteY2" fmla="*/ 1126114 h 4850440"/>
                <a:gd name="connsiteX3" fmla="*/ 8352875 w 8352875"/>
                <a:gd name="connsiteY3" fmla="*/ 0 h 485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52875" h="4850440">
                  <a:moveTo>
                    <a:pt x="0" y="4850440"/>
                  </a:moveTo>
                  <a:cubicBezTo>
                    <a:pt x="2710291" y="4230231"/>
                    <a:pt x="5194030" y="3102315"/>
                    <a:pt x="5991238" y="2481594"/>
                  </a:cubicBezTo>
                  <a:cubicBezTo>
                    <a:pt x="6788446" y="1860873"/>
                    <a:pt x="4012429" y="1653250"/>
                    <a:pt x="4783249" y="1126114"/>
                  </a:cubicBezTo>
                  <a:cubicBezTo>
                    <a:pt x="5427320" y="703176"/>
                    <a:pt x="6343526" y="488018"/>
                    <a:pt x="8352875" y="0"/>
                  </a:cubicBezTo>
                </a:path>
              </a:pathLst>
            </a:custGeom>
            <a:ln w="19050">
              <a:solidFill>
                <a:srgbClr val="E546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90FC99D9-A7AD-4A42-9876-6174D80ED8F3}"/>
                </a:ext>
              </a:extLst>
            </p:cNvPr>
            <p:cNvSpPr/>
            <p:nvPr/>
          </p:nvSpPr>
          <p:spPr>
            <a:xfrm rot="21233707">
              <a:off x="988810" y="5397471"/>
              <a:ext cx="936000" cy="936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scene3d>
              <a:camera prst="isometricOffAxis1Top">
                <a:rot lat="18894387" lon="19842216" rev="2003196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3BC168C6-E7DE-4055-94B7-AFCBAB1696BE}"/>
                </a:ext>
              </a:extLst>
            </p:cNvPr>
            <p:cNvSpPr/>
            <p:nvPr/>
          </p:nvSpPr>
          <p:spPr>
            <a:xfrm>
              <a:off x="3730874" y="4422456"/>
              <a:ext cx="864000" cy="86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scene3d>
              <a:camera prst="isometricOffAxis1Top">
                <a:rot lat="18664799" lon="19558760" rev="2810697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4917C70B-C235-45B4-BDCD-A9095EA720F7}"/>
                </a:ext>
              </a:extLst>
            </p:cNvPr>
            <p:cNvSpPr/>
            <p:nvPr/>
          </p:nvSpPr>
          <p:spPr>
            <a:xfrm>
              <a:off x="5093867" y="3519443"/>
              <a:ext cx="792000" cy="792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scene3d>
              <a:camera prst="isometricOffAxis1Top">
                <a:rot lat="18448671" lon="19229752" rev="2765576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4565E250-0739-4A65-995D-0422F2C5850C}"/>
                </a:ext>
              </a:extLst>
            </p:cNvPr>
            <p:cNvSpPr/>
            <p:nvPr/>
          </p:nvSpPr>
          <p:spPr>
            <a:xfrm>
              <a:off x="3735432" y="2688430"/>
              <a:ext cx="720000" cy="720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scene3d>
              <a:camera prst="isometricOffAxis1Top">
                <a:rot lat="18250383" lon="18844636" rev="3378072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6C3E28A5-D908-451E-9A7A-A90E7ADDCAD8}"/>
                </a:ext>
              </a:extLst>
            </p:cNvPr>
            <p:cNvSpPr/>
            <p:nvPr/>
          </p:nvSpPr>
          <p:spPr>
            <a:xfrm>
              <a:off x="5885867" y="1836701"/>
              <a:ext cx="648072" cy="64807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scene3d>
              <a:camera prst="isometricOffAxis1Top">
                <a:rot lat="18075710" lon="18392740" rev="3758555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6E5DC40A-02D6-4095-9E41-C83DE0C3690C}"/>
              </a:ext>
            </a:extLst>
          </p:cNvPr>
          <p:cNvGrpSpPr/>
          <p:nvPr/>
        </p:nvGrpSpPr>
        <p:grpSpPr>
          <a:xfrm>
            <a:off x="5309431" y="5304202"/>
            <a:ext cx="3881655" cy="718772"/>
            <a:chOff x="4361420" y="4980869"/>
            <a:chExt cx="2756826" cy="718772"/>
          </a:xfrm>
        </p:grpSpPr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881AEAF3-16BB-4797-8DEF-6EC58209D71B}"/>
                </a:ext>
              </a:extLst>
            </p:cNvPr>
            <p:cNvSpPr txBox="1"/>
            <p:nvPr/>
          </p:nvSpPr>
          <p:spPr>
            <a:xfrm>
              <a:off x="4364729" y="5237976"/>
              <a:ext cx="27422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54DB1007-A886-4B77-A919-26C37E785B4B}"/>
                </a:ext>
              </a:extLst>
            </p:cNvPr>
            <p:cNvSpPr txBox="1"/>
            <p:nvPr/>
          </p:nvSpPr>
          <p:spPr>
            <a:xfrm>
              <a:off x="4361420" y="4980869"/>
              <a:ext cx="275682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9" name="TextBox 148">
            <a:extLst>
              <a:ext uri="{FF2B5EF4-FFF2-40B4-BE49-F238E27FC236}">
                <a16:creationId xmlns:a16="http://schemas.microsoft.com/office/drawing/2014/main" id="{57537A3E-A3E7-46C3-8557-894853A562B5}"/>
              </a:ext>
            </a:extLst>
          </p:cNvPr>
          <p:cNvSpPr txBox="1"/>
          <p:nvPr/>
        </p:nvSpPr>
        <p:spPr>
          <a:xfrm>
            <a:off x="4001151" y="5325036"/>
            <a:ext cx="126227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CB7D61B8-479C-4D8C-974B-A8BFC3AF5A8C}"/>
              </a:ext>
            </a:extLst>
          </p:cNvPr>
          <p:cNvGrpSpPr/>
          <p:nvPr/>
        </p:nvGrpSpPr>
        <p:grpSpPr>
          <a:xfrm>
            <a:off x="7070281" y="4374023"/>
            <a:ext cx="3881655" cy="718772"/>
            <a:chOff x="4361420" y="4980869"/>
            <a:chExt cx="2756826" cy="718772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65C9D67E-9C1E-4D34-AF27-8410C672E254}"/>
                </a:ext>
              </a:extLst>
            </p:cNvPr>
            <p:cNvSpPr txBox="1"/>
            <p:nvPr/>
          </p:nvSpPr>
          <p:spPr>
            <a:xfrm>
              <a:off x="4364729" y="5237976"/>
              <a:ext cx="27422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27E22D91-EA17-414D-AD0D-4AD7674C3522}"/>
                </a:ext>
              </a:extLst>
            </p:cNvPr>
            <p:cNvSpPr txBox="1"/>
            <p:nvPr/>
          </p:nvSpPr>
          <p:spPr>
            <a:xfrm>
              <a:off x="4361420" y="4980869"/>
              <a:ext cx="275682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3" name="TextBox 152">
            <a:extLst>
              <a:ext uri="{FF2B5EF4-FFF2-40B4-BE49-F238E27FC236}">
                <a16:creationId xmlns:a16="http://schemas.microsoft.com/office/drawing/2014/main" id="{2148DAB3-476F-4641-816F-D138716D9169}"/>
              </a:ext>
            </a:extLst>
          </p:cNvPr>
          <p:cNvSpPr txBox="1"/>
          <p:nvPr/>
        </p:nvSpPr>
        <p:spPr>
          <a:xfrm>
            <a:off x="5762001" y="4394857"/>
            <a:ext cx="126227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408D4313-5BBC-4C8A-AFE0-E500219FFD5E}"/>
              </a:ext>
            </a:extLst>
          </p:cNvPr>
          <p:cNvGrpSpPr/>
          <p:nvPr/>
        </p:nvGrpSpPr>
        <p:grpSpPr>
          <a:xfrm>
            <a:off x="417309" y="3443844"/>
            <a:ext cx="3806102" cy="718772"/>
            <a:chOff x="4361420" y="4980869"/>
            <a:chExt cx="2756826" cy="718772"/>
          </a:xfrm>
        </p:grpSpPr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9B9D229D-A61E-4EBD-BB07-B2D2ABC1A547}"/>
                </a:ext>
              </a:extLst>
            </p:cNvPr>
            <p:cNvSpPr txBox="1"/>
            <p:nvPr/>
          </p:nvSpPr>
          <p:spPr>
            <a:xfrm>
              <a:off x="4364729" y="5237976"/>
              <a:ext cx="27422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0F3B66F2-52A7-43D6-8B81-515505528D03}"/>
                </a:ext>
              </a:extLst>
            </p:cNvPr>
            <p:cNvSpPr txBox="1"/>
            <p:nvPr/>
          </p:nvSpPr>
          <p:spPr>
            <a:xfrm>
              <a:off x="4361420" y="4980869"/>
              <a:ext cx="275682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7" name="TextBox 156">
            <a:extLst>
              <a:ext uri="{FF2B5EF4-FFF2-40B4-BE49-F238E27FC236}">
                <a16:creationId xmlns:a16="http://schemas.microsoft.com/office/drawing/2014/main" id="{8D7D75FD-E502-4CF6-93BD-ED0E6925ED4C}"/>
              </a:ext>
            </a:extLst>
          </p:cNvPr>
          <p:cNvSpPr txBox="1"/>
          <p:nvPr/>
        </p:nvSpPr>
        <p:spPr>
          <a:xfrm>
            <a:off x="4258527" y="3464678"/>
            <a:ext cx="126227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46442A1D-3612-4DC5-9189-D8C4B22065B2}"/>
              </a:ext>
            </a:extLst>
          </p:cNvPr>
          <p:cNvGrpSpPr/>
          <p:nvPr/>
        </p:nvGrpSpPr>
        <p:grpSpPr>
          <a:xfrm>
            <a:off x="323529" y="1583486"/>
            <a:ext cx="3806102" cy="718772"/>
            <a:chOff x="4361420" y="4980869"/>
            <a:chExt cx="2756826" cy="718772"/>
          </a:xfrm>
        </p:grpSpPr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DEC1BED8-4ABB-4BC1-9E5B-267DADEC62AC}"/>
                </a:ext>
              </a:extLst>
            </p:cNvPr>
            <p:cNvSpPr txBox="1"/>
            <p:nvPr/>
          </p:nvSpPr>
          <p:spPr>
            <a:xfrm>
              <a:off x="4364729" y="5237976"/>
              <a:ext cx="27422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77893039-F9CF-43F7-AEF8-36BD1B84DD6E}"/>
                </a:ext>
              </a:extLst>
            </p:cNvPr>
            <p:cNvSpPr txBox="1"/>
            <p:nvPr/>
          </p:nvSpPr>
          <p:spPr>
            <a:xfrm>
              <a:off x="4361420" y="4980869"/>
              <a:ext cx="275682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1" name="TextBox 160">
            <a:extLst>
              <a:ext uri="{FF2B5EF4-FFF2-40B4-BE49-F238E27FC236}">
                <a16:creationId xmlns:a16="http://schemas.microsoft.com/office/drawing/2014/main" id="{90CCCC17-CB05-4BC5-9738-4FB4013D30DD}"/>
              </a:ext>
            </a:extLst>
          </p:cNvPr>
          <p:cNvSpPr txBox="1"/>
          <p:nvPr/>
        </p:nvSpPr>
        <p:spPr>
          <a:xfrm>
            <a:off x="4164747" y="1604320"/>
            <a:ext cx="126227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FDA5363E-6C17-48E3-976D-3B59B0F088AF}"/>
              </a:ext>
            </a:extLst>
          </p:cNvPr>
          <p:cNvGrpSpPr/>
          <p:nvPr/>
        </p:nvGrpSpPr>
        <p:grpSpPr>
          <a:xfrm>
            <a:off x="7148848" y="2513665"/>
            <a:ext cx="3881655" cy="718772"/>
            <a:chOff x="4361420" y="4980869"/>
            <a:chExt cx="2756826" cy="718772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8A7861BE-6EF2-4C61-AA06-ED05515181DE}"/>
                </a:ext>
              </a:extLst>
            </p:cNvPr>
            <p:cNvSpPr txBox="1"/>
            <p:nvPr/>
          </p:nvSpPr>
          <p:spPr>
            <a:xfrm>
              <a:off x="4364729" y="5237976"/>
              <a:ext cx="27422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D388443B-6C00-46E9-BFF3-47C2588E06BF}"/>
                </a:ext>
              </a:extLst>
            </p:cNvPr>
            <p:cNvSpPr txBox="1"/>
            <p:nvPr/>
          </p:nvSpPr>
          <p:spPr>
            <a:xfrm>
              <a:off x="4361420" y="4980869"/>
              <a:ext cx="275682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5" name="TextBox 164">
            <a:extLst>
              <a:ext uri="{FF2B5EF4-FFF2-40B4-BE49-F238E27FC236}">
                <a16:creationId xmlns:a16="http://schemas.microsoft.com/office/drawing/2014/main" id="{FDE81634-514D-45BE-A71B-5DFA105CF9EB}"/>
              </a:ext>
            </a:extLst>
          </p:cNvPr>
          <p:cNvSpPr txBox="1"/>
          <p:nvPr/>
        </p:nvSpPr>
        <p:spPr>
          <a:xfrm>
            <a:off x="5840569" y="2534499"/>
            <a:ext cx="126227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66" name="Graphic 41">
            <a:extLst>
              <a:ext uri="{FF2B5EF4-FFF2-40B4-BE49-F238E27FC236}">
                <a16:creationId xmlns:a16="http://schemas.microsoft.com/office/drawing/2014/main" id="{DBA68A63-8292-4C90-9143-5CAD68D99B3F}"/>
              </a:ext>
            </a:extLst>
          </p:cNvPr>
          <p:cNvGrpSpPr/>
          <p:nvPr/>
        </p:nvGrpSpPr>
        <p:grpSpPr>
          <a:xfrm rot="20940212" flipH="1">
            <a:off x="8436463" y="472498"/>
            <a:ext cx="3264728" cy="872470"/>
            <a:chOff x="837065" y="3215210"/>
            <a:chExt cx="5524500" cy="1476375"/>
          </a:xfrm>
          <a:solidFill>
            <a:schemeClr val="accent1">
              <a:alpha val="90000"/>
            </a:schemeClr>
          </a:solidFill>
        </p:grpSpPr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F49B67BD-FAFB-4D74-9C30-2872F3C987FC}"/>
                </a:ext>
              </a:extLst>
            </p:cNvPr>
            <p:cNvSpPr/>
            <p:nvPr/>
          </p:nvSpPr>
          <p:spPr>
            <a:xfrm>
              <a:off x="3514032" y="3259501"/>
              <a:ext cx="1504950" cy="1152525"/>
            </a:xfrm>
            <a:custGeom>
              <a:avLst/>
              <a:gdLst>
                <a:gd name="connsiteX0" fmla="*/ 614873 w 1504950"/>
                <a:gd name="connsiteY0" fmla="*/ 7144 h 1152525"/>
                <a:gd name="connsiteX1" fmla="*/ 621540 w 1504950"/>
                <a:gd name="connsiteY1" fmla="*/ 8096 h 1152525"/>
                <a:gd name="connsiteX2" fmla="*/ 626303 w 1504950"/>
                <a:gd name="connsiteY2" fmla="*/ 10954 h 1152525"/>
                <a:gd name="connsiteX3" fmla="*/ 631065 w 1504950"/>
                <a:gd name="connsiteY3" fmla="*/ 16669 h 1152525"/>
                <a:gd name="connsiteX4" fmla="*/ 643448 w 1504950"/>
                <a:gd name="connsiteY4" fmla="*/ 27146 h 1152525"/>
                <a:gd name="connsiteX5" fmla="*/ 645353 w 1504950"/>
                <a:gd name="connsiteY5" fmla="*/ 26194 h 1152525"/>
                <a:gd name="connsiteX6" fmla="*/ 646305 w 1504950"/>
                <a:gd name="connsiteY6" fmla="*/ 25241 h 1152525"/>
                <a:gd name="connsiteX7" fmla="*/ 649163 w 1504950"/>
                <a:gd name="connsiteY7" fmla="*/ 21431 h 1152525"/>
                <a:gd name="connsiteX8" fmla="*/ 662498 w 1504950"/>
                <a:gd name="connsiteY8" fmla="*/ 10954 h 1152525"/>
                <a:gd name="connsiteX9" fmla="*/ 670118 w 1504950"/>
                <a:gd name="connsiteY9" fmla="*/ 10954 h 1152525"/>
                <a:gd name="connsiteX10" fmla="*/ 672023 w 1504950"/>
                <a:gd name="connsiteY10" fmla="*/ 10954 h 1152525"/>
                <a:gd name="connsiteX11" fmla="*/ 677738 w 1504950"/>
                <a:gd name="connsiteY11" fmla="*/ 15716 h 1152525"/>
                <a:gd name="connsiteX12" fmla="*/ 678690 w 1504950"/>
                <a:gd name="connsiteY12" fmla="*/ 20479 h 1152525"/>
                <a:gd name="connsiteX13" fmla="*/ 676785 w 1504950"/>
                <a:gd name="connsiteY13" fmla="*/ 30004 h 1152525"/>
                <a:gd name="connsiteX14" fmla="*/ 670118 w 1504950"/>
                <a:gd name="connsiteY14" fmla="*/ 47149 h 1152525"/>
                <a:gd name="connsiteX15" fmla="*/ 669165 w 1504950"/>
                <a:gd name="connsiteY15" fmla="*/ 49054 h 1152525"/>
                <a:gd name="connsiteX16" fmla="*/ 666308 w 1504950"/>
                <a:gd name="connsiteY16" fmla="*/ 56674 h 1152525"/>
                <a:gd name="connsiteX17" fmla="*/ 651068 w 1504950"/>
                <a:gd name="connsiteY17" fmla="*/ 77629 h 1152525"/>
                <a:gd name="connsiteX18" fmla="*/ 638685 w 1504950"/>
                <a:gd name="connsiteY18" fmla="*/ 99536 h 1152525"/>
                <a:gd name="connsiteX19" fmla="*/ 635828 w 1504950"/>
                <a:gd name="connsiteY19" fmla="*/ 108109 h 1152525"/>
                <a:gd name="connsiteX20" fmla="*/ 633923 w 1504950"/>
                <a:gd name="connsiteY20" fmla="*/ 117634 h 1152525"/>
                <a:gd name="connsiteX21" fmla="*/ 632970 w 1504950"/>
                <a:gd name="connsiteY21" fmla="*/ 136684 h 1152525"/>
                <a:gd name="connsiteX22" fmla="*/ 632970 w 1504950"/>
                <a:gd name="connsiteY22" fmla="*/ 137636 h 1152525"/>
                <a:gd name="connsiteX23" fmla="*/ 631065 w 1504950"/>
                <a:gd name="connsiteY23" fmla="*/ 150019 h 1152525"/>
                <a:gd name="connsiteX24" fmla="*/ 629160 w 1504950"/>
                <a:gd name="connsiteY24" fmla="*/ 154781 h 1152525"/>
                <a:gd name="connsiteX25" fmla="*/ 626303 w 1504950"/>
                <a:gd name="connsiteY25" fmla="*/ 164306 h 1152525"/>
                <a:gd name="connsiteX26" fmla="*/ 624398 w 1504950"/>
                <a:gd name="connsiteY26" fmla="*/ 167164 h 1152525"/>
                <a:gd name="connsiteX27" fmla="*/ 629160 w 1504950"/>
                <a:gd name="connsiteY27" fmla="*/ 172879 h 1152525"/>
                <a:gd name="connsiteX28" fmla="*/ 632970 w 1504950"/>
                <a:gd name="connsiteY28" fmla="*/ 178594 h 1152525"/>
                <a:gd name="connsiteX29" fmla="*/ 639638 w 1504950"/>
                <a:gd name="connsiteY29" fmla="*/ 185261 h 1152525"/>
                <a:gd name="connsiteX30" fmla="*/ 648210 w 1504950"/>
                <a:gd name="connsiteY30" fmla="*/ 191929 h 1152525"/>
                <a:gd name="connsiteX31" fmla="*/ 652020 w 1504950"/>
                <a:gd name="connsiteY31" fmla="*/ 194786 h 1152525"/>
                <a:gd name="connsiteX32" fmla="*/ 658688 w 1504950"/>
                <a:gd name="connsiteY32" fmla="*/ 195739 h 1152525"/>
                <a:gd name="connsiteX33" fmla="*/ 669165 w 1504950"/>
                <a:gd name="connsiteY33" fmla="*/ 194786 h 1152525"/>
                <a:gd name="connsiteX34" fmla="*/ 678690 w 1504950"/>
                <a:gd name="connsiteY34" fmla="*/ 191929 h 1152525"/>
                <a:gd name="connsiteX35" fmla="*/ 681548 w 1504950"/>
                <a:gd name="connsiteY35" fmla="*/ 190976 h 1152525"/>
                <a:gd name="connsiteX36" fmla="*/ 686310 w 1504950"/>
                <a:gd name="connsiteY36" fmla="*/ 189071 h 1152525"/>
                <a:gd name="connsiteX37" fmla="*/ 691073 w 1504950"/>
                <a:gd name="connsiteY37" fmla="*/ 186214 h 1152525"/>
                <a:gd name="connsiteX38" fmla="*/ 696788 w 1504950"/>
                <a:gd name="connsiteY38" fmla="*/ 182404 h 1152525"/>
                <a:gd name="connsiteX39" fmla="*/ 702503 w 1504950"/>
                <a:gd name="connsiteY39" fmla="*/ 177641 h 1152525"/>
                <a:gd name="connsiteX40" fmla="*/ 706313 w 1504950"/>
                <a:gd name="connsiteY40" fmla="*/ 173831 h 1152525"/>
                <a:gd name="connsiteX41" fmla="*/ 713933 w 1504950"/>
                <a:gd name="connsiteY41" fmla="*/ 166211 h 1152525"/>
                <a:gd name="connsiteX42" fmla="*/ 728220 w 1504950"/>
                <a:gd name="connsiteY42" fmla="*/ 144304 h 1152525"/>
                <a:gd name="connsiteX43" fmla="*/ 730125 w 1504950"/>
                <a:gd name="connsiteY43" fmla="*/ 139541 h 1152525"/>
                <a:gd name="connsiteX44" fmla="*/ 732030 w 1504950"/>
                <a:gd name="connsiteY44" fmla="*/ 133826 h 1152525"/>
                <a:gd name="connsiteX45" fmla="*/ 737745 w 1504950"/>
                <a:gd name="connsiteY45" fmla="*/ 116681 h 1152525"/>
                <a:gd name="connsiteX46" fmla="*/ 742508 w 1504950"/>
                <a:gd name="connsiteY46" fmla="*/ 110014 h 1152525"/>
                <a:gd name="connsiteX47" fmla="*/ 744413 w 1504950"/>
                <a:gd name="connsiteY47" fmla="*/ 107156 h 1152525"/>
                <a:gd name="connsiteX48" fmla="*/ 749175 w 1504950"/>
                <a:gd name="connsiteY48" fmla="*/ 102394 h 1152525"/>
                <a:gd name="connsiteX49" fmla="*/ 753938 w 1504950"/>
                <a:gd name="connsiteY49" fmla="*/ 98584 h 1152525"/>
                <a:gd name="connsiteX50" fmla="*/ 760605 w 1504950"/>
                <a:gd name="connsiteY50" fmla="*/ 97631 h 1152525"/>
                <a:gd name="connsiteX51" fmla="*/ 762510 w 1504950"/>
                <a:gd name="connsiteY51" fmla="*/ 97631 h 1152525"/>
                <a:gd name="connsiteX52" fmla="*/ 764415 w 1504950"/>
                <a:gd name="connsiteY52" fmla="*/ 98584 h 1152525"/>
                <a:gd name="connsiteX53" fmla="*/ 766320 w 1504950"/>
                <a:gd name="connsiteY53" fmla="*/ 100489 h 1152525"/>
                <a:gd name="connsiteX54" fmla="*/ 767273 w 1504950"/>
                <a:gd name="connsiteY54" fmla="*/ 103346 h 1152525"/>
                <a:gd name="connsiteX55" fmla="*/ 768225 w 1504950"/>
                <a:gd name="connsiteY55" fmla="*/ 105251 h 1152525"/>
                <a:gd name="connsiteX56" fmla="*/ 766320 w 1504950"/>
                <a:gd name="connsiteY56" fmla="*/ 111919 h 1152525"/>
                <a:gd name="connsiteX57" fmla="*/ 757748 w 1504950"/>
                <a:gd name="connsiteY57" fmla="*/ 138589 h 1152525"/>
                <a:gd name="connsiteX58" fmla="*/ 753938 w 1504950"/>
                <a:gd name="connsiteY58" fmla="*/ 149066 h 1152525"/>
                <a:gd name="connsiteX59" fmla="*/ 753938 w 1504950"/>
                <a:gd name="connsiteY59" fmla="*/ 158591 h 1152525"/>
                <a:gd name="connsiteX60" fmla="*/ 755843 w 1504950"/>
                <a:gd name="connsiteY60" fmla="*/ 161449 h 1152525"/>
                <a:gd name="connsiteX61" fmla="*/ 759653 w 1504950"/>
                <a:gd name="connsiteY61" fmla="*/ 164306 h 1152525"/>
                <a:gd name="connsiteX62" fmla="*/ 764415 w 1504950"/>
                <a:gd name="connsiteY62" fmla="*/ 165259 h 1152525"/>
                <a:gd name="connsiteX63" fmla="*/ 772035 w 1504950"/>
                <a:gd name="connsiteY63" fmla="*/ 165259 h 1152525"/>
                <a:gd name="connsiteX64" fmla="*/ 781560 w 1504950"/>
                <a:gd name="connsiteY64" fmla="*/ 162401 h 1152525"/>
                <a:gd name="connsiteX65" fmla="*/ 800610 w 1504950"/>
                <a:gd name="connsiteY65" fmla="*/ 153829 h 1152525"/>
                <a:gd name="connsiteX66" fmla="*/ 816803 w 1504950"/>
                <a:gd name="connsiteY66" fmla="*/ 147161 h 1152525"/>
                <a:gd name="connsiteX67" fmla="*/ 820613 w 1504950"/>
                <a:gd name="connsiteY67" fmla="*/ 147161 h 1152525"/>
                <a:gd name="connsiteX68" fmla="*/ 823470 w 1504950"/>
                <a:gd name="connsiteY68" fmla="*/ 149066 h 1152525"/>
                <a:gd name="connsiteX69" fmla="*/ 825375 w 1504950"/>
                <a:gd name="connsiteY69" fmla="*/ 150971 h 1152525"/>
                <a:gd name="connsiteX70" fmla="*/ 825375 w 1504950"/>
                <a:gd name="connsiteY70" fmla="*/ 155734 h 1152525"/>
                <a:gd name="connsiteX71" fmla="*/ 823470 w 1504950"/>
                <a:gd name="connsiteY71" fmla="*/ 160496 h 1152525"/>
                <a:gd name="connsiteX72" fmla="*/ 823470 w 1504950"/>
                <a:gd name="connsiteY72" fmla="*/ 161449 h 1152525"/>
                <a:gd name="connsiteX73" fmla="*/ 821565 w 1504950"/>
                <a:gd name="connsiteY73" fmla="*/ 166211 h 1152525"/>
                <a:gd name="connsiteX74" fmla="*/ 821565 w 1504950"/>
                <a:gd name="connsiteY74" fmla="*/ 167164 h 1152525"/>
                <a:gd name="connsiteX75" fmla="*/ 820613 w 1504950"/>
                <a:gd name="connsiteY75" fmla="*/ 170021 h 1152525"/>
                <a:gd name="connsiteX76" fmla="*/ 817755 w 1504950"/>
                <a:gd name="connsiteY76" fmla="*/ 172879 h 1152525"/>
                <a:gd name="connsiteX77" fmla="*/ 814898 w 1504950"/>
                <a:gd name="connsiteY77" fmla="*/ 177641 h 1152525"/>
                <a:gd name="connsiteX78" fmla="*/ 811088 w 1504950"/>
                <a:gd name="connsiteY78" fmla="*/ 181451 h 1152525"/>
                <a:gd name="connsiteX79" fmla="*/ 803468 w 1504950"/>
                <a:gd name="connsiteY79" fmla="*/ 187166 h 1152525"/>
                <a:gd name="connsiteX80" fmla="*/ 792038 w 1504950"/>
                <a:gd name="connsiteY80" fmla="*/ 191929 h 1152525"/>
                <a:gd name="connsiteX81" fmla="*/ 779655 w 1504950"/>
                <a:gd name="connsiteY81" fmla="*/ 194786 h 1152525"/>
                <a:gd name="connsiteX82" fmla="*/ 775845 w 1504950"/>
                <a:gd name="connsiteY82" fmla="*/ 195739 h 1152525"/>
                <a:gd name="connsiteX83" fmla="*/ 767273 w 1504950"/>
                <a:gd name="connsiteY83" fmla="*/ 195739 h 1152525"/>
                <a:gd name="connsiteX84" fmla="*/ 756795 w 1504950"/>
                <a:gd name="connsiteY84" fmla="*/ 196691 h 1152525"/>
                <a:gd name="connsiteX85" fmla="*/ 747270 w 1504950"/>
                <a:gd name="connsiteY85" fmla="*/ 197644 h 1152525"/>
                <a:gd name="connsiteX86" fmla="*/ 739650 w 1504950"/>
                <a:gd name="connsiteY86" fmla="*/ 199549 h 1152525"/>
                <a:gd name="connsiteX87" fmla="*/ 732030 w 1504950"/>
                <a:gd name="connsiteY87" fmla="*/ 201454 h 1152525"/>
                <a:gd name="connsiteX88" fmla="*/ 723458 w 1504950"/>
                <a:gd name="connsiteY88" fmla="*/ 203359 h 1152525"/>
                <a:gd name="connsiteX89" fmla="*/ 698693 w 1504950"/>
                <a:gd name="connsiteY89" fmla="*/ 213836 h 1152525"/>
                <a:gd name="connsiteX90" fmla="*/ 674880 w 1504950"/>
                <a:gd name="connsiteY90" fmla="*/ 234791 h 1152525"/>
                <a:gd name="connsiteX91" fmla="*/ 671070 w 1504950"/>
                <a:gd name="connsiteY91" fmla="*/ 241459 h 1152525"/>
                <a:gd name="connsiteX92" fmla="*/ 668213 w 1504950"/>
                <a:gd name="connsiteY92" fmla="*/ 249079 h 1152525"/>
                <a:gd name="connsiteX93" fmla="*/ 666308 w 1504950"/>
                <a:gd name="connsiteY93" fmla="*/ 263366 h 1152525"/>
                <a:gd name="connsiteX94" fmla="*/ 664403 w 1504950"/>
                <a:gd name="connsiteY94" fmla="*/ 277654 h 1152525"/>
                <a:gd name="connsiteX95" fmla="*/ 663450 w 1504950"/>
                <a:gd name="connsiteY95" fmla="*/ 283369 h 1152525"/>
                <a:gd name="connsiteX96" fmla="*/ 659640 w 1504950"/>
                <a:gd name="connsiteY96" fmla="*/ 294799 h 1152525"/>
                <a:gd name="connsiteX97" fmla="*/ 658688 w 1504950"/>
                <a:gd name="connsiteY97" fmla="*/ 297656 h 1152525"/>
                <a:gd name="connsiteX98" fmla="*/ 633923 w 1504950"/>
                <a:gd name="connsiteY98" fmla="*/ 332899 h 1152525"/>
                <a:gd name="connsiteX99" fmla="*/ 622493 w 1504950"/>
                <a:gd name="connsiteY99" fmla="*/ 342424 h 1152525"/>
                <a:gd name="connsiteX100" fmla="*/ 610110 w 1504950"/>
                <a:gd name="connsiteY100" fmla="*/ 350996 h 1152525"/>
                <a:gd name="connsiteX101" fmla="*/ 574868 w 1504950"/>
                <a:gd name="connsiteY101" fmla="*/ 367189 h 1152525"/>
                <a:gd name="connsiteX102" fmla="*/ 552008 w 1504950"/>
                <a:gd name="connsiteY102" fmla="*/ 373856 h 1152525"/>
                <a:gd name="connsiteX103" fmla="*/ 470093 w 1504950"/>
                <a:gd name="connsiteY103" fmla="*/ 412909 h 1152525"/>
                <a:gd name="connsiteX104" fmla="*/ 468188 w 1504950"/>
                <a:gd name="connsiteY104" fmla="*/ 411004 h 1152525"/>
                <a:gd name="connsiteX105" fmla="*/ 468188 w 1504950"/>
                <a:gd name="connsiteY105" fmla="*/ 418624 h 1152525"/>
                <a:gd name="connsiteX106" fmla="*/ 513908 w 1504950"/>
                <a:gd name="connsiteY106" fmla="*/ 537686 h 1152525"/>
                <a:gd name="connsiteX107" fmla="*/ 600585 w 1504950"/>
                <a:gd name="connsiteY107" fmla="*/ 638651 h 1152525"/>
                <a:gd name="connsiteX108" fmla="*/ 680595 w 1504950"/>
                <a:gd name="connsiteY108" fmla="*/ 693896 h 1152525"/>
                <a:gd name="connsiteX109" fmla="*/ 793943 w 1504950"/>
                <a:gd name="connsiteY109" fmla="*/ 722471 h 1152525"/>
                <a:gd name="connsiteX110" fmla="*/ 831090 w 1504950"/>
                <a:gd name="connsiteY110" fmla="*/ 727234 h 1152525"/>
                <a:gd name="connsiteX111" fmla="*/ 899670 w 1504950"/>
                <a:gd name="connsiteY111" fmla="*/ 731044 h 1152525"/>
                <a:gd name="connsiteX112" fmla="*/ 1002540 w 1504950"/>
                <a:gd name="connsiteY112" fmla="*/ 736759 h 1152525"/>
                <a:gd name="connsiteX113" fmla="*/ 1051118 w 1504950"/>
                <a:gd name="connsiteY113" fmla="*/ 738664 h 1152525"/>
                <a:gd name="connsiteX114" fmla="*/ 1096838 w 1504950"/>
                <a:gd name="connsiteY114" fmla="*/ 681514 h 1152525"/>
                <a:gd name="connsiteX115" fmla="*/ 1126365 w 1504950"/>
                <a:gd name="connsiteY115" fmla="*/ 639604 h 1152525"/>
                <a:gd name="connsiteX116" fmla="*/ 1199708 w 1504950"/>
                <a:gd name="connsiteY116" fmla="*/ 612934 h 1152525"/>
                <a:gd name="connsiteX117" fmla="*/ 1183515 w 1504950"/>
                <a:gd name="connsiteY117" fmla="*/ 639604 h 1152525"/>
                <a:gd name="connsiteX118" fmla="*/ 1148273 w 1504950"/>
                <a:gd name="connsiteY118" fmla="*/ 692944 h 1152525"/>
                <a:gd name="connsiteX119" fmla="*/ 1143510 w 1504950"/>
                <a:gd name="connsiteY119" fmla="*/ 708184 h 1152525"/>
                <a:gd name="connsiteX120" fmla="*/ 1135890 w 1504950"/>
                <a:gd name="connsiteY120" fmla="*/ 781526 h 1152525"/>
                <a:gd name="connsiteX121" fmla="*/ 1137795 w 1504950"/>
                <a:gd name="connsiteY121" fmla="*/ 853916 h 1152525"/>
                <a:gd name="connsiteX122" fmla="*/ 1153035 w 1504950"/>
                <a:gd name="connsiteY122" fmla="*/ 935831 h 1152525"/>
                <a:gd name="connsiteX123" fmla="*/ 1241618 w 1504950"/>
                <a:gd name="connsiteY123" fmla="*/ 954881 h 1152525"/>
                <a:gd name="connsiteX124" fmla="*/ 1278765 w 1504950"/>
                <a:gd name="connsiteY124" fmla="*/ 977741 h 1152525"/>
                <a:gd name="connsiteX125" fmla="*/ 1320675 w 1504950"/>
                <a:gd name="connsiteY125" fmla="*/ 1014889 h 1152525"/>
                <a:gd name="connsiteX126" fmla="*/ 1428308 w 1504950"/>
                <a:gd name="connsiteY126" fmla="*/ 1057751 h 1152525"/>
                <a:gd name="connsiteX127" fmla="*/ 1454978 w 1504950"/>
                <a:gd name="connsiteY127" fmla="*/ 1061561 h 1152525"/>
                <a:gd name="connsiteX128" fmla="*/ 1499745 w 1504950"/>
                <a:gd name="connsiteY128" fmla="*/ 1095851 h 1152525"/>
                <a:gd name="connsiteX129" fmla="*/ 1476885 w 1504950"/>
                <a:gd name="connsiteY129" fmla="*/ 1103471 h 1152525"/>
                <a:gd name="connsiteX130" fmla="*/ 1456883 w 1504950"/>
                <a:gd name="connsiteY130" fmla="*/ 1107281 h 1152525"/>
                <a:gd name="connsiteX131" fmla="*/ 1463550 w 1504950"/>
                <a:gd name="connsiteY131" fmla="*/ 1123474 h 1152525"/>
                <a:gd name="connsiteX132" fmla="*/ 1457835 w 1504950"/>
                <a:gd name="connsiteY132" fmla="*/ 1144429 h 1152525"/>
                <a:gd name="connsiteX133" fmla="*/ 1438785 w 1504950"/>
                <a:gd name="connsiteY133" fmla="*/ 1148239 h 1152525"/>
                <a:gd name="connsiteX134" fmla="*/ 1428308 w 1504950"/>
                <a:gd name="connsiteY134" fmla="*/ 1149191 h 1152525"/>
                <a:gd name="connsiteX135" fmla="*/ 1411163 w 1504950"/>
                <a:gd name="connsiteY135" fmla="*/ 1142524 h 1152525"/>
                <a:gd name="connsiteX136" fmla="*/ 1381635 w 1504950"/>
                <a:gd name="connsiteY136" fmla="*/ 1128236 h 1152525"/>
                <a:gd name="connsiteX137" fmla="*/ 1298768 w 1504950"/>
                <a:gd name="connsiteY137" fmla="*/ 1075849 h 1152525"/>
                <a:gd name="connsiteX138" fmla="*/ 1256858 w 1504950"/>
                <a:gd name="connsiteY138" fmla="*/ 1047274 h 1152525"/>
                <a:gd name="connsiteX139" fmla="*/ 1179705 w 1504950"/>
                <a:gd name="connsiteY139" fmla="*/ 1032986 h 1152525"/>
                <a:gd name="connsiteX140" fmla="*/ 1113030 w 1504950"/>
                <a:gd name="connsiteY140" fmla="*/ 1038701 h 1152525"/>
                <a:gd name="connsiteX141" fmla="*/ 972060 w 1504950"/>
                <a:gd name="connsiteY141" fmla="*/ 992981 h 1152525"/>
                <a:gd name="connsiteX142" fmla="*/ 840615 w 1504950"/>
                <a:gd name="connsiteY142" fmla="*/ 952024 h 1152525"/>
                <a:gd name="connsiteX143" fmla="*/ 789180 w 1504950"/>
                <a:gd name="connsiteY143" fmla="*/ 961549 h 1152525"/>
                <a:gd name="connsiteX144" fmla="*/ 772988 w 1504950"/>
                <a:gd name="connsiteY144" fmla="*/ 966311 h 1152525"/>
                <a:gd name="connsiteX145" fmla="*/ 696788 w 1504950"/>
                <a:gd name="connsiteY145" fmla="*/ 960596 h 1152525"/>
                <a:gd name="connsiteX146" fmla="*/ 572963 w 1504950"/>
                <a:gd name="connsiteY146" fmla="*/ 925354 h 1152525"/>
                <a:gd name="connsiteX147" fmla="*/ 539625 w 1504950"/>
                <a:gd name="connsiteY147" fmla="*/ 916781 h 1152525"/>
                <a:gd name="connsiteX148" fmla="*/ 519623 w 1504950"/>
                <a:gd name="connsiteY148" fmla="*/ 910114 h 1152525"/>
                <a:gd name="connsiteX149" fmla="*/ 475808 w 1504950"/>
                <a:gd name="connsiteY149" fmla="*/ 911066 h 1152525"/>
                <a:gd name="connsiteX150" fmla="*/ 364365 w 1504950"/>
                <a:gd name="connsiteY150" fmla="*/ 894874 h 1152525"/>
                <a:gd name="connsiteX151" fmla="*/ 221490 w 1504950"/>
                <a:gd name="connsiteY151" fmla="*/ 929164 h 1152525"/>
                <a:gd name="connsiteX152" fmla="*/ 176723 w 1504950"/>
                <a:gd name="connsiteY152" fmla="*/ 961549 h 1152525"/>
                <a:gd name="connsiteX153" fmla="*/ 153863 w 1504950"/>
                <a:gd name="connsiteY153" fmla="*/ 984409 h 1152525"/>
                <a:gd name="connsiteX154" fmla="*/ 102428 w 1504950"/>
                <a:gd name="connsiteY154" fmla="*/ 1012984 h 1152525"/>
                <a:gd name="connsiteX155" fmla="*/ 69090 w 1504950"/>
                <a:gd name="connsiteY155" fmla="*/ 1019651 h 1152525"/>
                <a:gd name="connsiteX156" fmla="*/ 85283 w 1504950"/>
                <a:gd name="connsiteY156" fmla="*/ 995839 h 1152525"/>
                <a:gd name="connsiteX157" fmla="*/ 111000 w 1504950"/>
                <a:gd name="connsiteY157" fmla="*/ 967264 h 1152525"/>
                <a:gd name="connsiteX158" fmla="*/ 132908 w 1504950"/>
                <a:gd name="connsiteY158" fmla="*/ 945356 h 1152525"/>
                <a:gd name="connsiteX159" fmla="*/ 172913 w 1504950"/>
                <a:gd name="connsiteY159" fmla="*/ 912019 h 1152525"/>
                <a:gd name="connsiteX160" fmla="*/ 198630 w 1504950"/>
                <a:gd name="connsiteY160" fmla="*/ 892969 h 1152525"/>
                <a:gd name="connsiteX161" fmla="*/ 144338 w 1504950"/>
                <a:gd name="connsiteY161" fmla="*/ 908209 h 1152525"/>
                <a:gd name="connsiteX162" fmla="*/ 30990 w 1504950"/>
                <a:gd name="connsiteY162" fmla="*/ 932021 h 1152525"/>
                <a:gd name="connsiteX163" fmla="*/ 7178 w 1504950"/>
                <a:gd name="connsiteY163" fmla="*/ 924401 h 1152525"/>
                <a:gd name="connsiteX164" fmla="*/ 123383 w 1504950"/>
                <a:gd name="connsiteY164" fmla="*/ 878681 h 1152525"/>
                <a:gd name="connsiteX165" fmla="*/ 245303 w 1504950"/>
                <a:gd name="connsiteY165" fmla="*/ 839629 h 1152525"/>
                <a:gd name="connsiteX166" fmla="*/ 362460 w 1504950"/>
                <a:gd name="connsiteY166" fmla="*/ 826294 h 1152525"/>
                <a:gd name="connsiteX167" fmla="*/ 405323 w 1504950"/>
                <a:gd name="connsiteY167" fmla="*/ 820579 h 1152525"/>
                <a:gd name="connsiteX168" fmla="*/ 401513 w 1504950"/>
                <a:gd name="connsiteY168" fmla="*/ 768191 h 1152525"/>
                <a:gd name="connsiteX169" fmla="*/ 381510 w 1504950"/>
                <a:gd name="connsiteY169" fmla="*/ 731044 h 1152525"/>
                <a:gd name="connsiteX170" fmla="*/ 361508 w 1504950"/>
                <a:gd name="connsiteY170" fmla="*/ 704374 h 1152525"/>
                <a:gd name="connsiteX171" fmla="*/ 350078 w 1504950"/>
                <a:gd name="connsiteY171" fmla="*/ 612934 h 1152525"/>
                <a:gd name="connsiteX172" fmla="*/ 354840 w 1504950"/>
                <a:gd name="connsiteY172" fmla="*/ 546259 h 1152525"/>
                <a:gd name="connsiteX173" fmla="*/ 335790 w 1504950"/>
                <a:gd name="connsiteY173" fmla="*/ 522446 h 1152525"/>
                <a:gd name="connsiteX174" fmla="*/ 249113 w 1504950"/>
                <a:gd name="connsiteY174" fmla="*/ 499586 h 1152525"/>
                <a:gd name="connsiteX175" fmla="*/ 232920 w 1504950"/>
                <a:gd name="connsiteY175" fmla="*/ 476726 h 1152525"/>
                <a:gd name="connsiteX176" fmla="*/ 274830 w 1504950"/>
                <a:gd name="connsiteY176" fmla="*/ 442436 h 1152525"/>
                <a:gd name="connsiteX177" fmla="*/ 356745 w 1504950"/>
                <a:gd name="connsiteY177" fmla="*/ 417671 h 1152525"/>
                <a:gd name="connsiteX178" fmla="*/ 345315 w 1504950"/>
                <a:gd name="connsiteY178" fmla="*/ 413861 h 1152525"/>
                <a:gd name="connsiteX179" fmla="*/ 295785 w 1504950"/>
                <a:gd name="connsiteY179" fmla="*/ 405289 h 1152525"/>
                <a:gd name="connsiteX180" fmla="*/ 267210 w 1504950"/>
                <a:gd name="connsiteY180" fmla="*/ 400526 h 1152525"/>
                <a:gd name="connsiteX181" fmla="*/ 244350 w 1504950"/>
                <a:gd name="connsiteY181" fmla="*/ 393859 h 1152525"/>
                <a:gd name="connsiteX182" fmla="*/ 230063 w 1504950"/>
                <a:gd name="connsiteY182" fmla="*/ 386239 h 1152525"/>
                <a:gd name="connsiteX183" fmla="*/ 227205 w 1504950"/>
                <a:gd name="connsiteY183" fmla="*/ 375761 h 1152525"/>
                <a:gd name="connsiteX184" fmla="*/ 235778 w 1504950"/>
                <a:gd name="connsiteY184" fmla="*/ 369094 h 1152525"/>
                <a:gd name="connsiteX185" fmla="*/ 251018 w 1504950"/>
                <a:gd name="connsiteY185" fmla="*/ 370999 h 1152525"/>
                <a:gd name="connsiteX186" fmla="*/ 246255 w 1504950"/>
                <a:gd name="connsiteY186" fmla="*/ 361474 h 1152525"/>
                <a:gd name="connsiteX187" fmla="*/ 242445 w 1504950"/>
                <a:gd name="connsiteY187" fmla="*/ 350996 h 1152525"/>
                <a:gd name="connsiteX188" fmla="*/ 240540 w 1504950"/>
                <a:gd name="connsiteY188" fmla="*/ 340519 h 1152525"/>
                <a:gd name="connsiteX189" fmla="*/ 236730 w 1504950"/>
                <a:gd name="connsiteY189" fmla="*/ 298609 h 1152525"/>
                <a:gd name="connsiteX190" fmla="*/ 229110 w 1504950"/>
                <a:gd name="connsiteY190" fmla="*/ 288131 h 1152525"/>
                <a:gd name="connsiteX191" fmla="*/ 225300 w 1504950"/>
                <a:gd name="connsiteY191" fmla="*/ 278606 h 1152525"/>
                <a:gd name="connsiteX192" fmla="*/ 231015 w 1504950"/>
                <a:gd name="connsiteY192" fmla="*/ 270034 h 1152525"/>
                <a:gd name="connsiteX193" fmla="*/ 241493 w 1504950"/>
                <a:gd name="connsiteY193" fmla="*/ 271939 h 1152525"/>
                <a:gd name="connsiteX194" fmla="*/ 253875 w 1504950"/>
                <a:gd name="connsiteY194" fmla="*/ 280511 h 1152525"/>
                <a:gd name="connsiteX195" fmla="*/ 268163 w 1504950"/>
                <a:gd name="connsiteY195" fmla="*/ 288131 h 1152525"/>
                <a:gd name="connsiteX196" fmla="*/ 279593 w 1504950"/>
                <a:gd name="connsiteY196" fmla="*/ 290989 h 1152525"/>
                <a:gd name="connsiteX197" fmla="*/ 274830 w 1504950"/>
                <a:gd name="connsiteY197" fmla="*/ 284321 h 1152525"/>
                <a:gd name="connsiteX198" fmla="*/ 271020 w 1504950"/>
                <a:gd name="connsiteY198" fmla="*/ 273844 h 1152525"/>
                <a:gd name="connsiteX199" fmla="*/ 266258 w 1504950"/>
                <a:gd name="connsiteY199" fmla="*/ 259556 h 1152525"/>
                <a:gd name="connsiteX200" fmla="*/ 264353 w 1504950"/>
                <a:gd name="connsiteY200" fmla="*/ 252889 h 1152525"/>
                <a:gd name="connsiteX201" fmla="*/ 269115 w 1504950"/>
                <a:gd name="connsiteY201" fmla="*/ 244316 h 1152525"/>
                <a:gd name="connsiteX202" fmla="*/ 277688 w 1504950"/>
                <a:gd name="connsiteY202" fmla="*/ 245269 h 1152525"/>
                <a:gd name="connsiteX203" fmla="*/ 286260 w 1504950"/>
                <a:gd name="connsiteY203" fmla="*/ 253841 h 1152525"/>
                <a:gd name="connsiteX204" fmla="*/ 295785 w 1504950"/>
                <a:gd name="connsiteY204" fmla="*/ 269081 h 1152525"/>
                <a:gd name="connsiteX205" fmla="*/ 307215 w 1504950"/>
                <a:gd name="connsiteY205" fmla="*/ 284321 h 1152525"/>
                <a:gd name="connsiteX206" fmla="*/ 328170 w 1504950"/>
                <a:gd name="connsiteY206" fmla="*/ 305276 h 1152525"/>
                <a:gd name="connsiteX207" fmla="*/ 349125 w 1504950"/>
                <a:gd name="connsiteY207" fmla="*/ 318611 h 1152525"/>
                <a:gd name="connsiteX208" fmla="*/ 351983 w 1504950"/>
                <a:gd name="connsiteY208" fmla="*/ 319564 h 1152525"/>
                <a:gd name="connsiteX209" fmla="*/ 362460 w 1504950"/>
                <a:gd name="connsiteY209" fmla="*/ 316706 h 1152525"/>
                <a:gd name="connsiteX210" fmla="*/ 364365 w 1504950"/>
                <a:gd name="connsiteY210" fmla="*/ 313849 h 1152525"/>
                <a:gd name="connsiteX211" fmla="*/ 364365 w 1504950"/>
                <a:gd name="connsiteY211" fmla="*/ 309086 h 1152525"/>
                <a:gd name="connsiteX212" fmla="*/ 365318 w 1504950"/>
                <a:gd name="connsiteY212" fmla="*/ 292894 h 1152525"/>
                <a:gd name="connsiteX213" fmla="*/ 372938 w 1504950"/>
                <a:gd name="connsiteY213" fmla="*/ 276701 h 1152525"/>
                <a:gd name="connsiteX214" fmla="*/ 385320 w 1504950"/>
                <a:gd name="connsiteY214" fmla="*/ 276701 h 1152525"/>
                <a:gd name="connsiteX215" fmla="*/ 388178 w 1504950"/>
                <a:gd name="connsiteY215" fmla="*/ 285274 h 1152525"/>
                <a:gd name="connsiteX216" fmla="*/ 387225 w 1504950"/>
                <a:gd name="connsiteY216" fmla="*/ 334804 h 1152525"/>
                <a:gd name="connsiteX217" fmla="*/ 446280 w 1504950"/>
                <a:gd name="connsiteY217" fmla="*/ 355759 h 1152525"/>
                <a:gd name="connsiteX218" fmla="*/ 455805 w 1504950"/>
                <a:gd name="connsiteY218" fmla="*/ 350996 h 1152525"/>
                <a:gd name="connsiteX219" fmla="*/ 470093 w 1504950"/>
                <a:gd name="connsiteY219" fmla="*/ 339566 h 1152525"/>
                <a:gd name="connsiteX220" fmla="*/ 501525 w 1504950"/>
                <a:gd name="connsiteY220" fmla="*/ 309086 h 1152525"/>
                <a:gd name="connsiteX221" fmla="*/ 516765 w 1504950"/>
                <a:gd name="connsiteY221" fmla="*/ 283369 h 1152525"/>
                <a:gd name="connsiteX222" fmla="*/ 517718 w 1504950"/>
                <a:gd name="connsiteY222" fmla="*/ 281464 h 1152525"/>
                <a:gd name="connsiteX223" fmla="*/ 522480 w 1504950"/>
                <a:gd name="connsiteY223" fmla="*/ 262414 h 1152525"/>
                <a:gd name="connsiteX224" fmla="*/ 518670 w 1504950"/>
                <a:gd name="connsiteY224" fmla="*/ 243364 h 1152525"/>
                <a:gd name="connsiteX225" fmla="*/ 511050 w 1504950"/>
                <a:gd name="connsiteY225" fmla="*/ 229076 h 1152525"/>
                <a:gd name="connsiteX226" fmla="*/ 496763 w 1504950"/>
                <a:gd name="connsiteY226" fmla="*/ 210979 h 1152525"/>
                <a:gd name="connsiteX227" fmla="*/ 476760 w 1504950"/>
                <a:gd name="connsiteY227" fmla="*/ 198596 h 1152525"/>
                <a:gd name="connsiteX228" fmla="*/ 457710 w 1504950"/>
                <a:gd name="connsiteY228" fmla="*/ 190024 h 1152525"/>
                <a:gd name="connsiteX229" fmla="*/ 448185 w 1504950"/>
                <a:gd name="connsiteY229" fmla="*/ 186214 h 1152525"/>
                <a:gd name="connsiteX230" fmla="*/ 433898 w 1504950"/>
                <a:gd name="connsiteY230" fmla="*/ 181451 h 1152525"/>
                <a:gd name="connsiteX231" fmla="*/ 411038 w 1504950"/>
                <a:gd name="connsiteY231" fmla="*/ 174784 h 1152525"/>
                <a:gd name="connsiteX232" fmla="*/ 400560 w 1504950"/>
                <a:gd name="connsiteY232" fmla="*/ 171926 h 1152525"/>
                <a:gd name="connsiteX233" fmla="*/ 387225 w 1504950"/>
                <a:gd name="connsiteY233" fmla="*/ 163354 h 1152525"/>
                <a:gd name="connsiteX234" fmla="*/ 385320 w 1504950"/>
                <a:gd name="connsiteY234" fmla="*/ 153829 h 1152525"/>
                <a:gd name="connsiteX235" fmla="*/ 395798 w 1504950"/>
                <a:gd name="connsiteY235" fmla="*/ 145256 h 1152525"/>
                <a:gd name="connsiteX236" fmla="*/ 411038 w 1504950"/>
                <a:gd name="connsiteY236" fmla="*/ 144304 h 1152525"/>
                <a:gd name="connsiteX237" fmla="*/ 428183 w 1504950"/>
                <a:gd name="connsiteY237" fmla="*/ 148114 h 1152525"/>
                <a:gd name="connsiteX238" fmla="*/ 467235 w 1504950"/>
                <a:gd name="connsiteY238" fmla="*/ 131921 h 1152525"/>
                <a:gd name="connsiteX239" fmla="*/ 464378 w 1504950"/>
                <a:gd name="connsiteY239" fmla="*/ 123349 h 1152525"/>
                <a:gd name="connsiteX240" fmla="*/ 459615 w 1504950"/>
                <a:gd name="connsiteY240" fmla="*/ 93821 h 1152525"/>
                <a:gd name="connsiteX241" fmla="*/ 465330 w 1504950"/>
                <a:gd name="connsiteY241" fmla="*/ 85249 h 1152525"/>
                <a:gd name="connsiteX242" fmla="*/ 473903 w 1504950"/>
                <a:gd name="connsiteY242" fmla="*/ 85249 h 1152525"/>
                <a:gd name="connsiteX243" fmla="*/ 480570 w 1504950"/>
                <a:gd name="connsiteY243" fmla="*/ 90964 h 1152525"/>
                <a:gd name="connsiteX244" fmla="*/ 484380 w 1504950"/>
                <a:gd name="connsiteY244" fmla="*/ 101441 h 1152525"/>
                <a:gd name="connsiteX245" fmla="*/ 490095 w 1504950"/>
                <a:gd name="connsiteY245" fmla="*/ 114776 h 1152525"/>
                <a:gd name="connsiteX246" fmla="*/ 496763 w 1504950"/>
                <a:gd name="connsiteY246" fmla="*/ 126206 h 1152525"/>
                <a:gd name="connsiteX247" fmla="*/ 501525 w 1504950"/>
                <a:gd name="connsiteY247" fmla="*/ 132874 h 1152525"/>
                <a:gd name="connsiteX248" fmla="*/ 505335 w 1504950"/>
                <a:gd name="connsiteY248" fmla="*/ 132874 h 1152525"/>
                <a:gd name="connsiteX249" fmla="*/ 512003 w 1504950"/>
                <a:gd name="connsiteY249" fmla="*/ 133826 h 1152525"/>
                <a:gd name="connsiteX250" fmla="*/ 530100 w 1504950"/>
                <a:gd name="connsiteY250" fmla="*/ 138589 h 1152525"/>
                <a:gd name="connsiteX251" fmla="*/ 548198 w 1504950"/>
                <a:gd name="connsiteY251" fmla="*/ 144304 h 1152525"/>
                <a:gd name="connsiteX252" fmla="*/ 570105 w 1504950"/>
                <a:gd name="connsiteY252" fmla="*/ 150019 h 1152525"/>
                <a:gd name="connsiteX253" fmla="*/ 591060 w 1504950"/>
                <a:gd name="connsiteY253" fmla="*/ 151924 h 1152525"/>
                <a:gd name="connsiteX254" fmla="*/ 594870 w 1504950"/>
                <a:gd name="connsiteY254" fmla="*/ 148114 h 1152525"/>
                <a:gd name="connsiteX255" fmla="*/ 598680 w 1504950"/>
                <a:gd name="connsiteY255" fmla="*/ 141446 h 1152525"/>
                <a:gd name="connsiteX256" fmla="*/ 599633 w 1504950"/>
                <a:gd name="connsiteY256" fmla="*/ 140494 h 1152525"/>
                <a:gd name="connsiteX257" fmla="*/ 601538 w 1504950"/>
                <a:gd name="connsiteY257" fmla="*/ 132874 h 1152525"/>
                <a:gd name="connsiteX258" fmla="*/ 602490 w 1504950"/>
                <a:gd name="connsiteY258" fmla="*/ 124301 h 1152525"/>
                <a:gd name="connsiteX259" fmla="*/ 601538 w 1504950"/>
                <a:gd name="connsiteY259" fmla="*/ 117634 h 1152525"/>
                <a:gd name="connsiteX260" fmla="*/ 599633 w 1504950"/>
                <a:gd name="connsiteY260" fmla="*/ 114776 h 1152525"/>
                <a:gd name="connsiteX261" fmla="*/ 595823 w 1504950"/>
                <a:gd name="connsiteY261" fmla="*/ 110966 h 1152525"/>
                <a:gd name="connsiteX262" fmla="*/ 591060 w 1504950"/>
                <a:gd name="connsiteY262" fmla="*/ 105251 h 1152525"/>
                <a:gd name="connsiteX263" fmla="*/ 585345 w 1504950"/>
                <a:gd name="connsiteY263" fmla="*/ 100489 h 1152525"/>
                <a:gd name="connsiteX264" fmla="*/ 575820 w 1504950"/>
                <a:gd name="connsiteY264" fmla="*/ 92869 h 1152525"/>
                <a:gd name="connsiteX265" fmla="*/ 568200 w 1504950"/>
                <a:gd name="connsiteY265" fmla="*/ 87154 h 1152525"/>
                <a:gd name="connsiteX266" fmla="*/ 558675 w 1504950"/>
                <a:gd name="connsiteY266" fmla="*/ 76676 h 1152525"/>
                <a:gd name="connsiteX267" fmla="*/ 554865 w 1504950"/>
                <a:gd name="connsiteY267" fmla="*/ 70009 h 1152525"/>
                <a:gd name="connsiteX268" fmla="*/ 555818 w 1504950"/>
                <a:gd name="connsiteY268" fmla="*/ 61436 h 1152525"/>
                <a:gd name="connsiteX269" fmla="*/ 571058 w 1504950"/>
                <a:gd name="connsiteY269" fmla="*/ 57626 h 1152525"/>
                <a:gd name="connsiteX270" fmla="*/ 602490 w 1504950"/>
                <a:gd name="connsiteY270" fmla="*/ 80486 h 1152525"/>
                <a:gd name="connsiteX271" fmla="*/ 605348 w 1504950"/>
                <a:gd name="connsiteY271" fmla="*/ 82391 h 1152525"/>
                <a:gd name="connsiteX272" fmla="*/ 607253 w 1504950"/>
                <a:gd name="connsiteY272" fmla="*/ 82391 h 1152525"/>
                <a:gd name="connsiteX273" fmla="*/ 619635 w 1504950"/>
                <a:gd name="connsiteY273" fmla="*/ 75724 h 1152525"/>
                <a:gd name="connsiteX274" fmla="*/ 623445 w 1504950"/>
                <a:gd name="connsiteY274" fmla="*/ 68104 h 1152525"/>
                <a:gd name="connsiteX275" fmla="*/ 623445 w 1504950"/>
                <a:gd name="connsiteY275" fmla="*/ 67151 h 1152525"/>
                <a:gd name="connsiteX276" fmla="*/ 624398 w 1504950"/>
                <a:gd name="connsiteY276" fmla="*/ 58579 h 1152525"/>
                <a:gd name="connsiteX277" fmla="*/ 621540 w 1504950"/>
                <a:gd name="connsiteY277" fmla="*/ 51911 h 1152525"/>
                <a:gd name="connsiteX278" fmla="*/ 614873 w 1504950"/>
                <a:gd name="connsiteY278" fmla="*/ 43339 h 1152525"/>
                <a:gd name="connsiteX279" fmla="*/ 604395 w 1504950"/>
                <a:gd name="connsiteY279" fmla="*/ 27146 h 1152525"/>
                <a:gd name="connsiteX280" fmla="*/ 604395 w 1504950"/>
                <a:gd name="connsiteY280" fmla="*/ 20479 h 1152525"/>
                <a:gd name="connsiteX281" fmla="*/ 609158 w 1504950"/>
                <a:gd name="connsiteY281" fmla="*/ 15716 h 1152525"/>
                <a:gd name="connsiteX282" fmla="*/ 614873 w 1504950"/>
                <a:gd name="connsiteY282" fmla="*/ 7144 h 1152525"/>
                <a:gd name="connsiteX283" fmla="*/ 614873 w 1504950"/>
                <a:gd name="connsiteY283" fmla="*/ 7144 h 1152525"/>
                <a:gd name="connsiteX284" fmla="*/ 614873 w 1504950"/>
                <a:gd name="connsiteY284" fmla="*/ 7144 h 1152525"/>
                <a:gd name="connsiteX285" fmla="*/ 496763 w 1504950"/>
                <a:gd name="connsiteY285" fmla="*/ 160496 h 1152525"/>
                <a:gd name="connsiteX286" fmla="*/ 492000 w 1504950"/>
                <a:gd name="connsiteY286" fmla="*/ 162401 h 1152525"/>
                <a:gd name="connsiteX287" fmla="*/ 492000 w 1504950"/>
                <a:gd name="connsiteY287" fmla="*/ 166211 h 1152525"/>
                <a:gd name="connsiteX288" fmla="*/ 506288 w 1504950"/>
                <a:gd name="connsiteY288" fmla="*/ 178594 h 1152525"/>
                <a:gd name="connsiteX289" fmla="*/ 520575 w 1504950"/>
                <a:gd name="connsiteY289" fmla="*/ 187166 h 1152525"/>
                <a:gd name="connsiteX290" fmla="*/ 525338 w 1504950"/>
                <a:gd name="connsiteY290" fmla="*/ 188119 h 1152525"/>
                <a:gd name="connsiteX291" fmla="*/ 542483 w 1504950"/>
                <a:gd name="connsiteY291" fmla="*/ 189071 h 1152525"/>
                <a:gd name="connsiteX292" fmla="*/ 547245 w 1504950"/>
                <a:gd name="connsiteY292" fmla="*/ 189071 h 1152525"/>
                <a:gd name="connsiteX293" fmla="*/ 547245 w 1504950"/>
                <a:gd name="connsiteY293" fmla="*/ 190024 h 1152525"/>
                <a:gd name="connsiteX294" fmla="*/ 554865 w 1504950"/>
                <a:gd name="connsiteY294" fmla="*/ 195739 h 1152525"/>
                <a:gd name="connsiteX295" fmla="*/ 555818 w 1504950"/>
                <a:gd name="connsiteY295" fmla="*/ 198596 h 1152525"/>
                <a:gd name="connsiteX296" fmla="*/ 553913 w 1504950"/>
                <a:gd name="connsiteY296" fmla="*/ 203359 h 1152525"/>
                <a:gd name="connsiteX297" fmla="*/ 553913 w 1504950"/>
                <a:gd name="connsiteY297" fmla="*/ 204311 h 1152525"/>
                <a:gd name="connsiteX298" fmla="*/ 550103 w 1504950"/>
                <a:gd name="connsiteY298" fmla="*/ 211931 h 1152525"/>
                <a:gd name="connsiteX299" fmla="*/ 548198 w 1504950"/>
                <a:gd name="connsiteY299" fmla="*/ 217646 h 1152525"/>
                <a:gd name="connsiteX300" fmla="*/ 548198 w 1504950"/>
                <a:gd name="connsiteY300" fmla="*/ 221456 h 1152525"/>
                <a:gd name="connsiteX301" fmla="*/ 551055 w 1504950"/>
                <a:gd name="connsiteY301" fmla="*/ 230981 h 1152525"/>
                <a:gd name="connsiteX302" fmla="*/ 552960 w 1504950"/>
                <a:gd name="connsiteY302" fmla="*/ 258604 h 1152525"/>
                <a:gd name="connsiteX303" fmla="*/ 552960 w 1504950"/>
                <a:gd name="connsiteY303" fmla="*/ 264319 h 1152525"/>
                <a:gd name="connsiteX304" fmla="*/ 570105 w 1504950"/>
                <a:gd name="connsiteY304" fmla="*/ 258604 h 1152525"/>
                <a:gd name="connsiteX305" fmla="*/ 579630 w 1504950"/>
                <a:gd name="connsiteY305" fmla="*/ 253841 h 1152525"/>
                <a:gd name="connsiteX306" fmla="*/ 587250 w 1504950"/>
                <a:gd name="connsiteY306" fmla="*/ 253841 h 1152525"/>
                <a:gd name="connsiteX307" fmla="*/ 592965 w 1504950"/>
                <a:gd name="connsiteY307" fmla="*/ 263366 h 1152525"/>
                <a:gd name="connsiteX308" fmla="*/ 592013 w 1504950"/>
                <a:gd name="connsiteY308" fmla="*/ 269081 h 1152525"/>
                <a:gd name="connsiteX309" fmla="*/ 590108 w 1504950"/>
                <a:gd name="connsiteY309" fmla="*/ 271939 h 1152525"/>
                <a:gd name="connsiteX310" fmla="*/ 583440 w 1504950"/>
                <a:gd name="connsiteY310" fmla="*/ 278606 h 1152525"/>
                <a:gd name="connsiteX311" fmla="*/ 566295 w 1504950"/>
                <a:gd name="connsiteY311" fmla="*/ 290036 h 1152525"/>
                <a:gd name="connsiteX312" fmla="*/ 549150 w 1504950"/>
                <a:gd name="connsiteY312" fmla="*/ 302419 h 1152525"/>
                <a:gd name="connsiteX313" fmla="*/ 520575 w 1504950"/>
                <a:gd name="connsiteY313" fmla="*/ 328136 h 1152525"/>
                <a:gd name="connsiteX314" fmla="*/ 502478 w 1504950"/>
                <a:gd name="connsiteY314" fmla="*/ 346234 h 1152525"/>
                <a:gd name="connsiteX315" fmla="*/ 494858 w 1504950"/>
                <a:gd name="connsiteY315" fmla="*/ 353854 h 1152525"/>
                <a:gd name="connsiteX316" fmla="*/ 495810 w 1504950"/>
                <a:gd name="connsiteY316" fmla="*/ 353854 h 1152525"/>
                <a:gd name="connsiteX317" fmla="*/ 562485 w 1504950"/>
                <a:gd name="connsiteY317" fmla="*/ 337661 h 1152525"/>
                <a:gd name="connsiteX318" fmla="*/ 585345 w 1504950"/>
                <a:gd name="connsiteY318" fmla="*/ 327184 h 1152525"/>
                <a:gd name="connsiteX319" fmla="*/ 610110 w 1504950"/>
                <a:gd name="connsiteY319" fmla="*/ 308134 h 1152525"/>
                <a:gd name="connsiteX320" fmla="*/ 624398 w 1504950"/>
                <a:gd name="connsiteY320" fmla="*/ 289084 h 1152525"/>
                <a:gd name="connsiteX321" fmla="*/ 628208 w 1504950"/>
                <a:gd name="connsiteY321" fmla="*/ 282416 h 1152525"/>
                <a:gd name="connsiteX322" fmla="*/ 632970 w 1504950"/>
                <a:gd name="connsiteY322" fmla="*/ 257651 h 1152525"/>
                <a:gd name="connsiteX323" fmla="*/ 618683 w 1504950"/>
                <a:gd name="connsiteY323" fmla="*/ 212884 h 1152525"/>
                <a:gd name="connsiteX324" fmla="*/ 595823 w 1504950"/>
                <a:gd name="connsiteY324" fmla="*/ 190976 h 1152525"/>
                <a:gd name="connsiteX325" fmla="*/ 565343 w 1504950"/>
                <a:gd name="connsiteY325" fmla="*/ 175736 h 1152525"/>
                <a:gd name="connsiteX326" fmla="*/ 555818 w 1504950"/>
                <a:gd name="connsiteY326" fmla="*/ 171926 h 1152525"/>
                <a:gd name="connsiteX327" fmla="*/ 528195 w 1504950"/>
                <a:gd name="connsiteY327" fmla="*/ 163354 h 1152525"/>
                <a:gd name="connsiteX328" fmla="*/ 523433 w 1504950"/>
                <a:gd name="connsiteY328" fmla="*/ 162401 h 1152525"/>
                <a:gd name="connsiteX329" fmla="*/ 518670 w 1504950"/>
                <a:gd name="connsiteY329" fmla="*/ 161449 h 1152525"/>
                <a:gd name="connsiteX330" fmla="*/ 514860 w 1504950"/>
                <a:gd name="connsiteY330" fmla="*/ 161449 h 1152525"/>
                <a:gd name="connsiteX331" fmla="*/ 502478 w 1504950"/>
                <a:gd name="connsiteY331" fmla="*/ 159544 h 1152525"/>
                <a:gd name="connsiteX332" fmla="*/ 496763 w 1504950"/>
                <a:gd name="connsiteY332" fmla="*/ 160496 h 1152525"/>
                <a:gd name="connsiteX333" fmla="*/ 496763 w 1504950"/>
                <a:gd name="connsiteY333" fmla="*/ 160496 h 1152525"/>
                <a:gd name="connsiteX334" fmla="*/ 273878 w 1504950"/>
                <a:gd name="connsiteY334" fmla="*/ 309086 h 1152525"/>
                <a:gd name="connsiteX335" fmla="*/ 272925 w 1504950"/>
                <a:gd name="connsiteY335" fmla="*/ 336709 h 1152525"/>
                <a:gd name="connsiteX336" fmla="*/ 289118 w 1504950"/>
                <a:gd name="connsiteY336" fmla="*/ 367189 h 1152525"/>
                <a:gd name="connsiteX337" fmla="*/ 296738 w 1504950"/>
                <a:gd name="connsiteY337" fmla="*/ 373856 h 1152525"/>
                <a:gd name="connsiteX338" fmla="*/ 303405 w 1504950"/>
                <a:gd name="connsiteY338" fmla="*/ 376714 h 1152525"/>
                <a:gd name="connsiteX339" fmla="*/ 307215 w 1504950"/>
                <a:gd name="connsiteY339" fmla="*/ 378619 h 1152525"/>
                <a:gd name="connsiteX340" fmla="*/ 309120 w 1504950"/>
                <a:gd name="connsiteY340" fmla="*/ 379571 h 1152525"/>
                <a:gd name="connsiteX341" fmla="*/ 312930 w 1504950"/>
                <a:gd name="connsiteY341" fmla="*/ 379571 h 1152525"/>
                <a:gd name="connsiteX342" fmla="*/ 311025 w 1504950"/>
                <a:gd name="connsiteY342" fmla="*/ 369094 h 1152525"/>
                <a:gd name="connsiteX343" fmla="*/ 306263 w 1504950"/>
                <a:gd name="connsiteY343" fmla="*/ 353854 h 1152525"/>
                <a:gd name="connsiteX344" fmla="*/ 306263 w 1504950"/>
                <a:gd name="connsiteY344" fmla="*/ 350044 h 1152525"/>
                <a:gd name="connsiteX345" fmla="*/ 311025 w 1504950"/>
                <a:gd name="connsiteY345" fmla="*/ 346234 h 1152525"/>
                <a:gd name="connsiteX346" fmla="*/ 321503 w 1504950"/>
                <a:gd name="connsiteY346" fmla="*/ 346234 h 1152525"/>
                <a:gd name="connsiteX347" fmla="*/ 324360 w 1504950"/>
                <a:gd name="connsiteY347" fmla="*/ 347186 h 1152525"/>
                <a:gd name="connsiteX348" fmla="*/ 335790 w 1504950"/>
                <a:gd name="connsiteY348" fmla="*/ 355759 h 1152525"/>
                <a:gd name="connsiteX349" fmla="*/ 346268 w 1504950"/>
                <a:gd name="connsiteY349" fmla="*/ 367189 h 1152525"/>
                <a:gd name="connsiteX350" fmla="*/ 353888 w 1504950"/>
                <a:gd name="connsiteY350" fmla="*/ 378619 h 1152525"/>
                <a:gd name="connsiteX351" fmla="*/ 356745 w 1504950"/>
                <a:gd name="connsiteY351" fmla="*/ 382429 h 1152525"/>
                <a:gd name="connsiteX352" fmla="*/ 398655 w 1504950"/>
                <a:gd name="connsiteY352" fmla="*/ 396716 h 1152525"/>
                <a:gd name="connsiteX353" fmla="*/ 409133 w 1504950"/>
                <a:gd name="connsiteY353" fmla="*/ 398621 h 1152525"/>
                <a:gd name="connsiteX354" fmla="*/ 415800 w 1504950"/>
                <a:gd name="connsiteY354" fmla="*/ 399574 h 1152525"/>
                <a:gd name="connsiteX355" fmla="*/ 414848 w 1504950"/>
                <a:gd name="connsiteY355" fmla="*/ 390049 h 1152525"/>
                <a:gd name="connsiteX356" fmla="*/ 410085 w 1504950"/>
                <a:gd name="connsiteY356" fmla="*/ 378619 h 1152525"/>
                <a:gd name="connsiteX357" fmla="*/ 398655 w 1504950"/>
                <a:gd name="connsiteY357" fmla="*/ 366236 h 1152525"/>
                <a:gd name="connsiteX358" fmla="*/ 380558 w 1504950"/>
                <a:gd name="connsiteY358" fmla="*/ 353854 h 1152525"/>
                <a:gd name="connsiteX359" fmla="*/ 343410 w 1504950"/>
                <a:gd name="connsiteY359" fmla="*/ 334804 h 1152525"/>
                <a:gd name="connsiteX360" fmla="*/ 335790 w 1504950"/>
                <a:gd name="connsiteY360" fmla="*/ 331946 h 1152525"/>
                <a:gd name="connsiteX361" fmla="*/ 330075 w 1504950"/>
                <a:gd name="connsiteY361" fmla="*/ 329089 h 1152525"/>
                <a:gd name="connsiteX362" fmla="*/ 317693 w 1504950"/>
                <a:gd name="connsiteY362" fmla="*/ 324326 h 1152525"/>
                <a:gd name="connsiteX363" fmla="*/ 289118 w 1504950"/>
                <a:gd name="connsiteY363" fmla="*/ 313849 h 1152525"/>
                <a:gd name="connsiteX364" fmla="*/ 273878 w 1504950"/>
                <a:gd name="connsiteY364" fmla="*/ 309086 h 1152525"/>
                <a:gd name="connsiteX365" fmla="*/ 273878 w 1504950"/>
                <a:gd name="connsiteY365" fmla="*/ 309086 h 1152525"/>
                <a:gd name="connsiteX366" fmla="*/ 273878 w 1504950"/>
                <a:gd name="connsiteY366" fmla="*/ 309086 h 115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</a:cxnLst>
              <a:rect l="l" t="t" r="r" b="b"/>
              <a:pathLst>
                <a:path w="1504950" h="1152525">
                  <a:moveTo>
                    <a:pt x="614873" y="7144"/>
                  </a:moveTo>
                  <a:cubicBezTo>
                    <a:pt x="617730" y="7144"/>
                    <a:pt x="619635" y="7144"/>
                    <a:pt x="621540" y="8096"/>
                  </a:cubicBezTo>
                  <a:cubicBezTo>
                    <a:pt x="623445" y="9049"/>
                    <a:pt x="624398" y="10001"/>
                    <a:pt x="626303" y="10954"/>
                  </a:cubicBezTo>
                  <a:cubicBezTo>
                    <a:pt x="628208" y="12859"/>
                    <a:pt x="630113" y="14764"/>
                    <a:pt x="631065" y="16669"/>
                  </a:cubicBezTo>
                  <a:cubicBezTo>
                    <a:pt x="633923" y="21431"/>
                    <a:pt x="638685" y="24289"/>
                    <a:pt x="643448" y="27146"/>
                  </a:cubicBezTo>
                  <a:lnTo>
                    <a:pt x="645353" y="26194"/>
                  </a:lnTo>
                  <a:lnTo>
                    <a:pt x="646305" y="25241"/>
                  </a:lnTo>
                  <a:cubicBezTo>
                    <a:pt x="647258" y="24289"/>
                    <a:pt x="648210" y="22384"/>
                    <a:pt x="649163" y="21431"/>
                  </a:cubicBezTo>
                  <a:cubicBezTo>
                    <a:pt x="652973" y="16669"/>
                    <a:pt x="656783" y="12859"/>
                    <a:pt x="662498" y="10954"/>
                  </a:cubicBezTo>
                  <a:cubicBezTo>
                    <a:pt x="664403" y="10001"/>
                    <a:pt x="667260" y="10001"/>
                    <a:pt x="670118" y="10954"/>
                  </a:cubicBezTo>
                  <a:cubicBezTo>
                    <a:pt x="671070" y="10954"/>
                    <a:pt x="671070" y="10954"/>
                    <a:pt x="672023" y="10954"/>
                  </a:cubicBezTo>
                  <a:cubicBezTo>
                    <a:pt x="674880" y="11906"/>
                    <a:pt x="676785" y="13811"/>
                    <a:pt x="677738" y="15716"/>
                  </a:cubicBezTo>
                  <a:cubicBezTo>
                    <a:pt x="678690" y="16669"/>
                    <a:pt x="678690" y="18574"/>
                    <a:pt x="678690" y="20479"/>
                  </a:cubicBezTo>
                  <a:cubicBezTo>
                    <a:pt x="678690" y="24289"/>
                    <a:pt x="677738" y="27146"/>
                    <a:pt x="676785" y="30004"/>
                  </a:cubicBezTo>
                  <a:lnTo>
                    <a:pt x="670118" y="47149"/>
                  </a:lnTo>
                  <a:cubicBezTo>
                    <a:pt x="670118" y="48101"/>
                    <a:pt x="669165" y="48101"/>
                    <a:pt x="669165" y="49054"/>
                  </a:cubicBezTo>
                  <a:cubicBezTo>
                    <a:pt x="668213" y="51911"/>
                    <a:pt x="667260" y="54769"/>
                    <a:pt x="666308" y="56674"/>
                  </a:cubicBezTo>
                  <a:cubicBezTo>
                    <a:pt x="662498" y="64294"/>
                    <a:pt x="656783" y="70961"/>
                    <a:pt x="651068" y="77629"/>
                  </a:cubicBezTo>
                  <a:cubicBezTo>
                    <a:pt x="646305" y="85249"/>
                    <a:pt x="641543" y="91916"/>
                    <a:pt x="638685" y="99536"/>
                  </a:cubicBezTo>
                  <a:cubicBezTo>
                    <a:pt x="637733" y="102394"/>
                    <a:pt x="636780" y="105251"/>
                    <a:pt x="635828" y="108109"/>
                  </a:cubicBezTo>
                  <a:cubicBezTo>
                    <a:pt x="634875" y="110966"/>
                    <a:pt x="633923" y="114776"/>
                    <a:pt x="633923" y="117634"/>
                  </a:cubicBezTo>
                  <a:cubicBezTo>
                    <a:pt x="633923" y="125254"/>
                    <a:pt x="632970" y="130016"/>
                    <a:pt x="632970" y="136684"/>
                  </a:cubicBezTo>
                  <a:cubicBezTo>
                    <a:pt x="632970" y="133826"/>
                    <a:pt x="632970" y="135731"/>
                    <a:pt x="632970" y="137636"/>
                  </a:cubicBezTo>
                  <a:cubicBezTo>
                    <a:pt x="632970" y="141446"/>
                    <a:pt x="632018" y="145256"/>
                    <a:pt x="631065" y="150019"/>
                  </a:cubicBezTo>
                  <a:cubicBezTo>
                    <a:pt x="630113" y="151924"/>
                    <a:pt x="629160" y="153829"/>
                    <a:pt x="629160" y="154781"/>
                  </a:cubicBezTo>
                  <a:cubicBezTo>
                    <a:pt x="628208" y="157639"/>
                    <a:pt x="627255" y="161449"/>
                    <a:pt x="626303" y="164306"/>
                  </a:cubicBezTo>
                  <a:cubicBezTo>
                    <a:pt x="625350" y="165259"/>
                    <a:pt x="625350" y="166211"/>
                    <a:pt x="624398" y="167164"/>
                  </a:cubicBezTo>
                  <a:lnTo>
                    <a:pt x="629160" y="172879"/>
                  </a:lnTo>
                  <a:cubicBezTo>
                    <a:pt x="630113" y="174784"/>
                    <a:pt x="631065" y="176689"/>
                    <a:pt x="632970" y="178594"/>
                  </a:cubicBezTo>
                  <a:cubicBezTo>
                    <a:pt x="634875" y="181451"/>
                    <a:pt x="636780" y="183356"/>
                    <a:pt x="639638" y="185261"/>
                  </a:cubicBezTo>
                  <a:cubicBezTo>
                    <a:pt x="641543" y="188119"/>
                    <a:pt x="644400" y="190024"/>
                    <a:pt x="648210" y="191929"/>
                  </a:cubicBezTo>
                  <a:cubicBezTo>
                    <a:pt x="649163" y="192881"/>
                    <a:pt x="651068" y="193834"/>
                    <a:pt x="652020" y="194786"/>
                  </a:cubicBezTo>
                  <a:cubicBezTo>
                    <a:pt x="653925" y="195739"/>
                    <a:pt x="656783" y="195739"/>
                    <a:pt x="658688" y="195739"/>
                  </a:cubicBezTo>
                  <a:cubicBezTo>
                    <a:pt x="662498" y="195739"/>
                    <a:pt x="665355" y="195739"/>
                    <a:pt x="669165" y="194786"/>
                  </a:cubicBezTo>
                  <a:cubicBezTo>
                    <a:pt x="672975" y="193834"/>
                    <a:pt x="675833" y="192881"/>
                    <a:pt x="678690" y="191929"/>
                  </a:cubicBezTo>
                  <a:cubicBezTo>
                    <a:pt x="678690" y="191929"/>
                    <a:pt x="680595" y="190976"/>
                    <a:pt x="681548" y="190976"/>
                  </a:cubicBezTo>
                  <a:cubicBezTo>
                    <a:pt x="682500" y="190024"/>
                    <a:pt x="684405" y="190024"/>
                    <a:pt x="686310" y="189071"/>
                  </a:cubicBezTo>
                  <a:cubicBezTo>
                    <a:pt x="687263" y="188119"/>
                    <a:pt x="689168" y="187166"/>
                    <a:pt x="691073" y="186214"/>
                  </a:cubicBezTo>
                  <a:cubicBezTo>
                    <a:pt x="692978" y="185261"/>
                    <a:pt x="694883" y="183356"/>
                    <a:pt x="696788" y="182404"/>
                  </a:cubicBezTo>
                  <a:cubicBezTo>
                    <a:pt x="699645" y="180499"/>
                    <a:pt x="700598" y="179546"/>
                    <a:pt x="702503" y="177641"/>
                  </a:cubicBezTo>
                  <a:cubicBezTo>
                    <a:pt x="703455" y="177641"/>
                    <a:pt x="704408" y="175736"/>
                    <a:pt x="706313" y="173831"/>
                  </a:cubicBezTo>
                  <a:cubicBezTo>
                    <a:pt x="709170" y="170974"/>
                    <a:pt x="712028" y="169069"/>
                    <a:pt x="713933" y="166211"/>
                  </a:cubicBezTo>
                  <a:cubicBezTo>
                    <a:pt x="719648" y="159544"/>
                    <a:pt x="724410" y="151924"/>
                    <a:pt x="728220" y="144304"/>
                  </a:cubicBezTo>
                  <a:cubicBezTo>
                    <a:pt x="729173" y="143351"/>
                    <a:pt x="730125" y="141446"/>
                    <a:pt x="730125" y="139541"/>
                  </a:cubicBezTo>
                  <a:cubicBezTo>
                    <a:pt x="731078" y="137636"/>
                    <a:pt x="731078" y="135731"/>
                    <a:pt x="732030" y="133826"/>
                  </a:cubicBezTo>
                  <a:cubicBezTo>
                    <a:pt x="733935" y="128111"/>
                    <a:pt x="735840" y="122396"/>
                    <a:pt x="737745" y="116681"/>
                  </a:cubicBezTo>
                  <a:cubicBezTo>
                    <a:pt x="738698" y="113824"/>
                    <a:pt x="740603" y="111919"/>
                    <a:pt x="742508" y="110014"/>
                  </a:cubicBezTo>
                  <a:cubicBezTo>
                    <a:pt x="743460" y="109061"/>
                    <a:pt x="744413" y="108109"/>
                    <a:pt x="744413" y="107156"/>
                  </a:cubicBezTo>
                  <a:cubicBezTo>
                    <a:pt x="745365" y="105251"/>
                    <a:pt x="747270" y="103346"/>
                    <a:pt x="749175" y="102394"/>
                  </a:cubicBezTo>
                  <a:cubicBezTo>
                    <a:pt x="751080" y="101441"/>
                    <a:pt x="752985" y="99536"/>
                    <a:pt x="753938" y="98584"/>
                  </a:cubicBezTo>
                  <a:cubicBezTo>
                    <a:pt x="755843" y="97631"/>
                    <a:pt x="757748" y="96679"/>
                    <a:pt x="760605" y="97631"/>
                  </a:cubicBezTo>
                  <a:cubicBezTo>
                    <a:pt x="761558" y="97631"/>
                    <a:pt x="761558" y="97631"/>
                    <a:pt x="762510" y="97631"/>
                  </a:cubicBezTo>
                  <a:cubicBezTo>
                    <a:pt x="763463" y="98584"/>
                    <a:pt x="764415" y="98584"/>
                    <a:pt x="764415" y="98584"/>
                  </a:cubicBezTo>
                  <a:cubicBezTo>
                    <a:pt x="765368" y="99536"/>
                    <a:pt x="765368" y="99536"/>
                    <a:pt x="766320" y="100489"/>
                  </a:cubicBezTo>
                  <a:cubicBezTo>
                    <a:pt x="767273" y="102394"/>
                    <a:pt x="767273" y="103346"/>
                    <a:pt x="767273" y="103346"/>
                  </a:cubicBezTo>
                  <a:cubicBezTo>
                    <a:pt x="767273" y="103346"/>
                    <a:pt x="768225" y="104299"/>
                    <a:pt x="768225" y="105251"/>
                  </a:cubicBezTo>
                  <a:cubicBezTo>
                    <a:pt x="767273" y="107156"/>
                    <a:pt x="767273" y="109061"/>
                    <a:pt x="766320" y="111919"/>
                  </a:cubicBezTo>
                  <a:cubicBezTo>
                    <a:pt x="764415" y="120491"/>
                    <a:pt x="761558" y="130016"/>
                    <a:pt x="757748" y="138589"/>
                  </a:cubicBezTo>
                  <a:lnTo>
                    <a:pt x="753938" y="149066"/>
                  </a:lnTo>
                  <a:cubicBezTo>
                    <a:pt x="752985" y="151924"/>
                    <a:pt x="752985" y="155734"/>
                    <a:pt x="753938" y="158591"/>
                  </a:cubicBezTo>
                  <a:cubicBezTo>
                    <a:pt x="753938" y="159544"/>
                    <a:pt x="754890" y="160496"/>
                    <a:pt x="755843" y="161449"/>
                  </a:cubicBezTo>
                  <a:cubicBezTo>
                    <a:pt x="756795" y="162401"/>
                    <a:pt x="758700" y="163354"/>
                    <a:pt x="759653" y="164306"/>
                  </a:cubicBezTo>
                  <a:cubicBezTo>
                    <a:pt x="761558" y="165259"/>
                    <a:pt x="762510" y="165259"/>
                    <a:pt x="764415" y="165259"/>
                  </a:cubicBezTo>
                  <a:cubicBezTo>
                    <a:pt x="767273" y="165259"/>
                    <a:pt x="769178" y="165259"/>
                    <a:pt x="772035" y="165259"/>
                  </a:cubicBezTo>
                  <a:cubicBezTo>
                    <a:pt x="774893" y="164306"/>
                    <a:pt x="777750" y="163354"/>
                    <a:pt x="781560" y="162401"/>
                  </a:cubicBezTo>
                  <a:cubicBezTo>
                    <a:pt x="788228" y="159544"/>
                    <a:pt x="793943" y="157639"/>
                    <a:pt x="800610" y="153829"/>
                  </a:cubicBezTo>
                  <a:cubicBezTo>
                    <a:pt x="805373" y="150971"/>
                    <a:pt x="811088" y="149066"/>
                    <a:pt x="816803" y="147161"/>
                  </a:cubicBezTo>
                  <a:cubicBezTo>
                    <a:pt x="817755" y="146209"/>
                    <a:pt x="819660" y="146209"/>
                    <a:pt x="820613" y="147161"/>
                  </a:cubicBezTo>
                  <a:cubicBezTo>
                    <a:pt x="821565" y="148114"/>
                    <a:pt x="822518" y="149066"/>
                    <a:pt x="823470" y="149066"/>
                  </a:cubicBezTo>
                  <a:cubicBezTo>
                    <a:pt x="824423" y="150019"/>
                    <a:pt x="825375" y="150019"/>
                    <a:pt x="825375" y="150971"/>
                  </a:cubicBezTo>
                  <a:cubicBezTo>
                    <a:pt x="825375" y="152876"/>
                    <a:pt x="826328" y="153829"/>
                    <a:pt x="825375" y="155734"/>
                  </a:cubicBezTo>
                  <a:cubicBezTo>
                    <a:pt x="825375" y="157639"/>
                    <a:pt x="824423" y="158591"/>
                    <a:pt x="823470" y="160496"/>
                  </a:cubicBezTo>
                  <a:cubicBezTo>
                    <a:pt x="823470" y="160496"/>
                    <a:pt x="823470" y="161449"/>
                    <a:pt x="823470" y="161449"/>
                  </a:cubicBezTo>
                  <a:cubicBezTo>
                    <a:pt x="822518" y="163354"/>
                    <a:pt x="821565" y="164306"/>
                    <a:pt x="821565" y="166211"/>
                  </a:cubicBezTo>
                  <a:cubicBezTo>
                    <a:pt x="821565" y="166211"/>
                    <a:pt x="821565" y="166211"/>
                    <a:pt x="821565" y="167164"/>
                  </a:cubicBezTo>
                  <a:cubicBezTo>
                    <a:pt x="821565" y="168116"/>
                    <a:pt x="821565" y="169069"/>
                    <a:pt x="820613" y="170021"/>
                  </a:cubicBezTo>
                  <a:cubicBezTo>
                    <a:pt x="819660" y="170974"/>
                    <a:pt x="818708" y="171926"/>
                    <a:pt x="817755" y="172879"/>
                  </a:cubicBezTo>
                  <a:cubicBezTo>
                    <a:pt x="816803" y="174784"/>
                    <a:pt x="815850" y="175736"/>
                    <a:pt x="814898" y="177641"/>
                  </a:cubicBezTo>
                  <a:cubicBezTo>
                    <a:pt x="813945" y="178594"/>
                    <a:pt x="812040" y="180499"/>
                    <a:pt x="811088" y="181451"/>
                  </a:cubicBezTo>
                  <a:cubicBezTo>
                    <a:pt x="809183" y="183356"/>
                    <a:pt x="806325" y="185261"/>
                    <a:pt x="803468" y="187166"/>
                  </a:cubicBezTo>
                  <a:cubicBezTo>
                    <a:pt x="799658" y="189071"/>
                    <a:pt x="795848" y="191929"/>
                    <a:pt x="792038" y="191929"/>
                  </a:cubicBezTo>
                  <a:cubicBezTo>
                    <a:pt x="788228" y="192881"/>
                    <a:pt x="783465" y="193834"/>
                    <a:pt x="779655" y="194786"/>
                  </a:cubicBezTo>
                  <a:cubicBezTo>
                    <a:pt x="777750" y="194786"/>
                    <a:pt x="777750" y="194786"/>
                    <a:pt x="775845" y="195739"/>
                  </a:cubicBezTo>
                  <a:cubicBezTo>
                    <a:pt x="772988" y="195739"/>
                    <a:pt x="770130" y="195739"/>
                    <a:pt x="767273" y="195739"/>
                  </a:cubicBezTo>
                  <a:cubicBezTo>
                    <a:pt x="763463" y="195739"/>
                    <a:pt x="760605" y="196691"/>
                    <a:pt x="756795" y="196691"/>
                  </a:cubicBezTo>
                  <a:cubicBezTo>
                    <a:pt x="753938" y="197644"/>
                    <a:pt x="750128" y="196691"/>
                    <a:pt x="747270" y="197644"/>
                  </a:cubicBezTo>
                  <a:cubicBezTo>
                    <a:pt x="745365" y="198596"/>
                    <a:pt x="741555" y="199549"/>
                    <a:pt x="739650" y="199549"/>
                  </a:cubicBezTo>
                  <a:cubicBezTo>
                    <a:pt x="736793" y="199549"/>
                    <a:pt x="733935" y="200501"/>
                    <a:pt x="732030" y="201454"/>
                  </a:cubicBezTo>
                  <a:cubicBezTo>
                    <a:pt x="729173" y="202406"/>
                    <a:pt x="726315" y="202406"/>
                    <a:pt x="723458" y="203359"/>
                  </a:cubicBezTo>
                  <a:cubicBezTo>
                    <a:pt x="714885" y="206216"/>
                    <a:pt x="706313" y="209074"/>
                    <a:pt x="698693" y="213836"/>
                  </a:cubicBezTo>
                  <a:cubicBezTo>
                    <a:pt x="689168" y="218599"/>
                    <a:pt x="681548" y="226219"/>
                    <a:pt x="674880" y="234791"/>
                  </a:cubicBezTo>
                  <a:cubicBezTo>
                    <a:pt x="673928" y="237649"/>
                    <a:pt x="672975" y="239554"/>
                    <a:pt x="671070" y="241459"/>
                  </a:cubicBezTo>
                  <a:cubicBezTo>
                    <a:pt x="670118" y="244316"/>
                    <a:pt x="669165" y="247174"/>
                    <a:pt x="668213" y="249079"/>
                  </a:cubicBezTo>
                  <a:cubicBezTo>
                    <a:pt x="667260" y="253841"/>
                    <a:pt x="667260" y="258604"/>
                    <a:pt x="666308" y="263366"/>
                  </a:cubicBezTo>
                  <a:cubicBezTo>
                    <a:pt x="665355" y="268129"/>
                    <a:pt x="665355" y="272891"/>
                    <a:pt x="664403" y="277654"/>
                  </a:cubicBezTo>
                  <a:cubicBezTo>
                    <a:pt x="664403" y="279559"/>
                    <a:pt x="663450" y="281464"/>
                    <a:pt x="663450" y="283369"/>
                  </a:cubicBezTo>
                  <a:cubicBezTo>
                    <a:pt x="662498" y="287179"/>
                    <a:pt x="661545" y="290989"/>
                    <a:pt x="659640" y="294799"/>
                  </a:cubicBezTo>
                  <a:cubicBezTo>
                    <a:pt x="659640" y="295751"/>
                    <a:pt x="658688" y="296704"/>
                    <a:pt x="658688" y="297656"/>
                  </a:cubicBezTo>
                  <a:cubicBezTo>
                    <a:pt x="652973" y="310991"/>
                    <a:pt x="644400" y="323374"/>
                    <a:pt x="633923" y="332899"/>
                  </a:cubicBezTo>
                  <a:lnTo>
                    <a:pt x="622493" y="342424"/>
                  </a:lnTo>
                  <a:lnTo>
                    <a:pt x="610110" y="350996"/>
                  </a:lnTo>
                  <a:cubicBezTo>
                    <a:pt x="599633" y="357664"/>
                    <a:pt x="588203" y="363379"/>
                    <a:pt x="574868" y="367189"/>
                  </a:cubicBezTo>
                  <a:cubicBezTo>
                    <a:pt x="569153" y="369094"/>
                    <a:pt x="561533" y="370999"/>
                    <a:pt x="552008" y="373856"/>
                  </a:cubicBezTo>
                  <a:cubicBezTo>
                    <a:pt x="497715" y="391001"/>
                    <a:pt x="490095" y="405289"/>
                    <a:pt x="470093" y="412909"/>
                  </a:cubicBezTo>
                  <a:lnTo>
                    <a:pt x="468188" y="411004"/>
                  </a:lnTo>
                  <a:cubicBezTo>
                    <a:pt x="467235" y="415766"/>
                    <a:pt x="467235" y="417671"/>
                    <a:pt x="468188" y="418624"/>
                  </a:cubicBezTo>
                  <a:cubicBezTo>
                    <a:pt x="471998" y="421481"/>
                    <a:pt x="501525" y="497681"/>
                    <a:pt x="513908" y="537686"/>
                  </a:cubicBezTo>
                  <a:cubicBezTo>
                    <a:pt x="534863" y="608171"/>
                    <a:pt x="559628" y="635794"/>
                    <a:pt x="600585" y="638651"/>
                  </a:cubicBezTo>
                  <a:cubicBezTo>
                    <a:pt x="623445" y="639604"/>
                    <a:pt x="662498" y="666274"/>
                    <a:pt x="680595" y="693896"/>
                  </a:cubicBezTo>
                  <a:cubicBezTo>
                    <a:pt x="688215" y="706279"/>
                    <a:pt x="744413" y="720566"/>
                    <a:pt x="793943" y="722471"/>
                  </a:cubicBezTo>
                  <a:cubicBezTo>
                    <a:pt x="811088" y="723424"/>
                    <a:pt x="828233" y="725329"/>
                    <a:pt x="831090" y="727234"/>
                  </a:cubicBezTo>
                  <a:cubicBezTo>
                    <a:pt x="833948" y="728186"/>
                    <a:pt x="865380" y="730091"/>
                    <a:pt x="899670" y="731044"/>
                  </a:cubicBezTo>
                  <a:cubicBezTo>
                    <a:pt x="934913" y="731996"/>
                    <a:pt x="980633" y="734854"/>
                    <a:pt x="1002540" y="736759"/>
                  </a:cubicBezTo>
                  <a:cubicBezTo>
                    <a:pt x="1024448" y="738664"/>
                    <a:pt x="1046355" y="739616"/>
                    <a:pt x="1051118" y="738664"/>
                  </a:cubicBezTo>
                  <a:cubicBezTo>
                    <a:pt x="1064453" y="735806"/>
                    <a:pt x="1078740" y="718661"/>
                    <a:pt x="1096838" y="681514"/>
                  </a:cubicBezTo>
                  <a:cubicBezTo>
                    <a:pt x="1106363" y="662464"/>
                    <a:pt x="1118745" y="645319"/>
                    <a:pt x="1126365" y="639604"/>
                  </a:cubicBezTo>
                  <a:cubicBezTo>
                    <a:pt x="1147320" y="624364"/>
                    <a:pt x="1193040" y="608171"/>
                    <a:pt x="1199708" y="612934"/>
                  </a:cubicBezTo>
                  <a:cubicBezTo>
                    <a:pt x="1208280" y="618649"/>
                    <a:pt x="1205423" y="623411"/>
                    <a:pt x="1183515" y="639604"/>
                  </a:cubicBezTo>
                  <a:cubicBezTo>
                    <a:pt x="1162560" y="654844"/>
                    <a:pt x="1145415" y="680561"/>
                    <a:pt x="1148273" y="692944"/>
                  </a:cubicBezTo>
                  <a:cubicBezTo>
                    <a:pt x="1149225" y="697706"/>
                    <a:pt x="1147320" y="704374"/>
                    <a:pt x="1143510" y="708184"/>
                  </a:cubicBezTo>
                  <a:cubicBezTo>
                    <a:pt x="1125413" y="726281"/>
                    <a:pt x="1124460" y="740569"/>
                    <a:pt x="1135890" y="781526"/>
                  </a:cubicBezTo>
                  <a:cubicBezTo>
                    <a:pt x="1147320" y="818674"/>
                    <a:pt x="1147320" y="819626"/>
                    <a:pt x="1137795" y="853916"/>
                  </a:cubicBezTo>
                  <a:cubicBezTo>
                    <a:pt x="1125413" y="897731"/>
                    <a:pt x="1129223" y="918686"/>
                    <a:pt x="1153035" y="935831"/>
                  </a:cubicBezTo>
                  <a:cubicBezTo>
                    <a:pt x="1170180" y="948214"/>
                    <a:pt x="1213043" y="957739"/>
                    <a:pt x="1241618" y="954881"/>
                  </a:cubicBezTo>
                  <a:cubicBezTo>
                    <a:pt x="1254000" y="953929"/>
                    <a:pt x="1259715" y="956786"/>
                    <a:pt x="1278765" y="977741"/>
                  </a:cubicBezTo>
                  <a:cubicBezTo>
                    <a:pt x="1291148" y="991076"/>
                    <a:pt x="1310198" y="1008221"/>
                    <a:pt x="1320675" y="1014889"/>
                  </a:cubicBezTo>
                  <a:cubicBezTo>
                    <a:pt x="1349250" y="1032986"/>
                    <a:pt x="1416878" y="1060609"/>
                    <a:pt x="1428308" y="1057751"/>
                  </a:cubicBezTo>
                  <a:cubicBezTo>
                    <a:pt x="1434023" y="1056799"/>
                    <a:pt x="1445453" y="1058704"/>
                    <a:pt x="1454978" y="1061561"/>
                  </a:cubicBezTo>
                  <a:cubicBezTo>
                    <a:pt x="1474028" y="1068229"/>
                    <a:pt x="1503555" y="1091089"/>
                    <a:pt x="1499745" y="1095851"/>
                  </a:cubicBezTo>
                  <a:cubicBezTo>
                    <a:pt x="1498793" y="1097756"/>
                    <a:pt x="1488315" y="1100614"/>
                    <a:pt x="1476885" y="1103471"/>
                  </a:cubicBezTo>
                  <a:lnTo>
                    <a:pt x="1456883" y="1107281"/>
                  </a:lnTo>
                  <a:lnTo>
                    <a:pt x="1463550" y="1123474"/>
                  </a:lnTo>
                  <a:cubicBezTo>
                    <a:pt x="1470218" y="1139666"/>
                    <a:pt x="1470218" y="1140619"/>
                    <a:pt x="1457835" y="1144429"/>
                  </a:cubicBezTo>
                  <a:cubicBezTo>
                    <a:pt x="1451168" y="1147286"/>
                    <a:pt x="1442595" y="1148239"/>
                    <a:pt x="1438785" y="1148239"/>
                  </a:cubicBezTo>
                  <a:cubicBezTo>
                    <a:pt x="1434975" y="1148239"/>
                    <a:pt x="1430213" y="1148239"/>
                    <a:pt x="1428308" y="1149191"/>
                  </a:cubicBezTo>
                  <a:cubicBezTo>
                    <a:pt x="1426403" y="1149191"/>
                    <a:pt x="1418783" y="1146334"/>
                    <a:pt x="1411163" y="1142524"/>
                  </a:cubicBezTo>
                  <a:cubicBezTo>
                    <a:pt x="1403543" y="1138714"/>
                    <a:pt x="1390208" y="1132046"/>
                    <a:pt x="1381635" y="1128236"/>
                  </a:cubicBezTo>
                  <a:cubicBezTo>
                    <a:pt x="1352108" y="1116806"/>
                    <a:pt x="1307340" y="1088231"/>
                    <a:pt x="1298768" y="1075849"/>
                  </a:cubicBezTo>
                  <a:cubicBezTo>
                    <a:pt x="1294005" y="1069181"/>
                    <a:pt x="1274955" y="1056799"/>
                    <a:pt x="1256858" y="1047274"/>
                  </a:cubicBezTo>
                  <a:cubicBezTo>
                    <a:pt x="1225425" y="1031081"/>
                    <a:pt x="1223520" y="1030129"/>
                    <a:pt x="1179705" y="1032986"/>
                  </a:cubicBezTo>
                  <a:cubicBezTo>
                    <a:pt x="1154940" y="1034891"/>
                    <a:pt x="1124460" y="1036796"/>
                    <a:pt x="1113030" y="1038701"/>
                  </a:cubicBezTo>
                  <a:cubicBezTo>
                    <a:pt x="1040640" y="1046321"/>
                    <a:pt x="1010160" y="1036796"/>
                    <a:pt x="972060" y="992981"/>
                  </a:cubicBezTo>
                  <a:cubicBezTo>
                    <a:pt x="937770" y="952976"/>
                    <a:pt x="909195" y="944404"/>
                    <a:pt x="840615" y="952024"/>
                  </a:cubicBezTo>
                  <a:cubicBezTo>
                    <a:pt x="814898" y="954881"/>
                    <a:pt x="792038" y="959644"/>
                    <a:pt x="789180" y="961549"/>
                  </a:cubicBezTo>
                  <a:cubicBezTo>
                    <a:pt x="786323" y="963454"/>
                    <a:pt x="778703" y="965359"/>
                    <a:pt x="772988" y="966311"/>
                  </a:cubicBezTo>
                  <a:cubicBezTo>
                    <a:pt x="757748" y="968216"/>
                    <a:pt x="710123" y="964406"/>
                    <a:pt x="696788" y="960596"/>
                  </a:cubicBezTo>
                  <a:cubicBezTo>
                    <a:pt x="674880" y="954881"/>
                    <a:pt x="597728" y="932974"/>
                    <a:pt x="572963" y="925354"/>
                  </a:cubicBezTo>
                  <a:cubicBezTo>
                    <a:pt x="558675" y="921544"/>
                    <a:pt x="543435" y="917734"/>
                    <a:pt x="539625" y="916781"/>
                  </a:cubicBezTo>
                  <a:cubicBezTo>
                    <a:pt x="535815" y="915829"/>
                    <a:pt x="526290" y="912971"/>
                    <a:pt x="519623" y="910114"/>
                  </a:cubicBezTo>
                  <a:cubicBezTo>
                    <a:pt x="512003" y="907256"/>
                    <a:pt x="494858" y="908209"/>
                    <a:pt x="475808" y="911066"/>
                  </a:cubicBezTo>
                  <a:cubicBezTo>
                    <a:pt x="443423" y="916781"/>
                    <a:pt x="420563" y="912971"/>
                    <a:pt x="364365" y="894874"/>
                  </a:cubicBezTo>
                  <a:cubicBezTo>
                    <a:pt x="308168" y="875824"/>
                    <a:pt x="278640" y="883444"/>
                    <a:pt x="221490" y="929164"/>
                  </a:cubicBezTo>
                  <a:cubicBezTo>
                    <a:pt x="199583" y="947261"/>
                    <a:pt x="179580" y="961549"/>
                    <a:pt x="176723" y="961549"/>
                  </a:cubicBezTo>
                  <a:cubicBezTo>
                    <a:pt x="173865" y="962501"/>
                    <a:pt x="164340" y="972026"/>
                    <a:pt x="153863" y="984409"/>
                  </a:cubicBezTo>
                  <a:cubicBezTo>
                    <a:pt x="136718" y="1005364"/>
                    <a:pt x="134813" y="1006316"/>
                    <a:pt x="102428" y="1012984"/>
                  </a:cubicBezTo>
                  <a:lnTo>
                    <a:pt x="69090" y="1019651"/>
                  </a:lnTo>
                  <a:lnTo>
                    <a:pt x="85283" y="995839"/>
                  </a:lnTo>
                  <a:cubicBezTo>
                    <a:pt x="93855" y="982504"/>
                    <a:pt x="106238" y="970121"/>
                    <a:pt x="111000" y="967264"/>
                  </a:cubicBezTo>
                  <a:cubicBezTo>
                    <a:pt x="115763" y="964406"/>
                    <a:pt x="125288" y="954881"/>
                    <a:pt x="132908" y="945356"/>
                  </a:cubicBezTo>
                  <a:cubicBezTo>
                    <a:pt x="140528" y="935831"/>
                    <a:pt x="158625" y="920591"/>
                    <a:pt x="172913" y="912019"/>
                  </a:cubicBezTo>
                  <a:cubicBezTo>
                    <a:pt x="187200" y="903446"/>
                    <a:pt x="198630" y="894874"/>
                    <a:pt x="198630" y="892969"/>
                  </a:cubicBezTo>
                  <a:cubicBezTo>
                    <a:pt x="197678" y="887254"/>
                    <a:pt x="191963" y="889159"/>
                    <a:pt x="144338" y="908209"/>
                  </a:cubicBezTo>
                  <a:cubicBezTo>
                    <a:pt x="90045" y="930116"/>
                    <a:pt x="60518" y="936784"/>
                    <a:pt x="30990" y="932021"/>
                  </a:cubicBezTo>
                  <a:cubicBezTo>
                    <a:pt x="18608" y="930116"/>
                    <a:pt x="8130" y="926306"/>
                    <a:pt x="7178" y="924401"/>
                  </a:cubicBezTo>
                  <a:cubicBezTo>
                    <a:pt x="5273" y="916781"/>
                    <a:pt x="84330" y="885349"/>
                    <a:pt x="123383" y="878681"/>
                  </a:cubicBezTo>
                  <a:cubicBezTo>
                    <a:pt x="159578" y="872966"/>
                    <a:pt x="227205" y="851059"/>
                    <a:pt x="245303" y="839629"/>
                  </a:cubicBezTo>
                  <a:cubicBezTo>
                    <a:pt x="263400" y="828199"/>
                    <a:pt x="259590" y="829151"/>
                    <a:pt x="362460" y="826294"/>
                  </a:cubicBezTo>
                  <a:cubicBezTo>
                    <a:pt x="381510" y="825341"/>
                    <a:pt x="400560" y="823436"/>
                    <a:pt x="405323" y="820579"/>
                  </a:cubicBezTo>
                  <a:cubicBezTo>
                    <a:pt x="417705" y="812959"/>
                    <a:pt x="416753" y="795814"/>
                    <a:pt x="401513" y="768191"/>
                  </a:cubicBezTo>
                  <a:cubicBezTo>
                    <a:pt x="393893" y="754856"/>
                    <a:pt x="385320" y="737711"/>
                    <a:pt x="381510" y="731044"/>
                  </a:cubicBezTo>
                  <a:cubicBezTo>
                    <a:pt x="377700" y="723424"/>
                    <a:pt x="369128" y="711041"/>
                    <a:pt x="361508" y="704374"/>
                  </a:cubicBezTo>
                  <a:cubicBezTo>
                    <a:pt x="335790" y="677704"/>
                    <a:pt x="333885" y="666274"/>
                    <a:pt x="350078" y="612934"/>
                  </a:cubicBezTo>
                  <a:cubicBezTo>
                    <a:pt x="363413" y="566261"/>
                    <a:pt x="364365" y="563404"/>
                    <a:pt x="354840" y="546259"/>
                  </a:cubicBezTo>
                  <a:cubicBezTo>
                    <a:pt x="350078" y="536734"/>
                    <a:pt x="341505" y="526256"/>
                    <a:pt x="335790" y="522446"/>
                  </a:cubicBezTo>
                  <a:cubicBezTo>
                    <a:pt x="326265" y="515779"/>
                    <a:pt x="258638" y="497681"/>
                    <a:pt x="249113" y="499586"/>
                  </a:cubicBezTo>
                  <a:cubicBezTo>
                    <a:pt x="242445" y="500539"/>
                    <a:pt x="236730" y="491966"/>
                    <a:pt x="232920" y="476726"/>
                  </a:cubicBezTo>
                  <a:cubicBezTo>
                    <a:pt x="228158" y="454819"/>
                    <a:pt x="232920" y="451009"/>
                    <a:pt x="274830" y="442436"/>
                  </a:cubicBezTo>
                  <a:cubicBezTo>
                    <a:pt x="304358" y="435769"/>
                    <a:pt x="334838" y="426244"/>
                    <a:pt x="356745" y="417671"/>
                  </a:cubicBezTo>
                  <a:lnTo>
                    <a:pt x="345315" y="413861"/>
                  </a:lnTo>
                  <a:lnTo>
                    <a:pt x="295785" y="405289"/>
                  </a:lnTo>
                  <a:cubicBezTo>
                    <a:pt x="287213" y="403384"/>
                    <a:pt x="277688" y="401479"/>
                    <a:pt x="267210" y="400526"/>
                  </a:cubicBezTo>
                  <a:cubicBezTo>
                    <a:pt x="258638" y="399574"/>
                    <a:pt x="251970" y="397669"/>
                    <a:pt x="244350" y="393859"/>
                  </a:cubicBezTo>
                  <a:cubicBezTo>
                    <a:pt x="239588" y="391001"/>
                    <a:pt x="234825" y="389096"/>
                    <a:pt x="230063" y="386239"/>
                  </a:cubicBezTo>
                  <a:cubicBezTo>
                    <a:pt x="226253" y="383381"/>
                    <a:pt x="225300" y="379571"/>
                    <a:pt x="227205" y="375761"/>
                  </a:cubicBezTo>
                  <a:cubicBezTo>
                    <a:pt x="229110" y="371951"/>
                    <a:pt x="231968" y="369094"/>
                    <a:pt x="235778" y="369094"/>
                  </a:cubicBezTo>
                  <a:cubicBezTo>
                    <a:pt x="241493" y="368141"/>
                    <a:pt x="246255" y="369094"/>
                    <a:pt x="251018" y="370999"/>
                  </a:cubicBezTo>
                  <a:lnTo>
                    <a:pt x="246255" y="361474"/>
                  </a:lnTo>
                  <a:lnTo>
                    <a:pt x="242445" y="350996"/>
                  </a:lnTo>
                  <a:lnTo>
                    <a:pt x="240540" y="340519"/>
                  </a:lnTo>
                  <a:cubicBezTo>
                    <a:pt x="237683" y="326231"/>
                    <a:pt x="235778" y="311944"/>
                    <a:pt x="236730" y="298609"/>
                  </a:cubicBezTo>
                  <a:lnTo>
                    <a:pt x="229110" y="288131"/>
                  </a:lnTo>
                  <a:cubicBezTo>
                    <a:pt x="227205" y="285274"/>
                    <a:pt x="226253" y="282416"/>
                    <a:pt x="225300" y="278606"/>
                  </a:cubicBezTo>
                  <a:cubicBezTo>
                    <a:pt x="224348" y="274796"/>
                    <a:pt x="227205" y="270986"/>
                    <a:pt x="231015" y="270034"/>
                  </a:cubicBezTo>
                  <a:cubicBezTo>
                    <a:pt x="234825" y="269081"/>
                    <a:pt x="238635" y="269081"/>
                    <a:pt x="241493" y="271939"/>
                  </a:cubicBezTo>
                  <a:lnTo>
                    <a:pt x="253875" y="280511"/>
                  </a:lnTo>
                  <a:cubicBezTo>
                    <a:pt x="258638" y="283369"/>
                    <a:pt x="263400" y="286226"/>
                    <a:pt x="268163" y="288131"/>
                  </a:cubicBezTo>
                  <a:cubicBezTo>
                    <a:pt x="271973" y="289084"/>
                    <a:pt x="275783" y="290036"/>
                    <a:pt x="279593" y="290989"/>
                  </a:cubicBezTo>
                  <a:lnTo>
                    <a:pt x="274830" y="284321"/>
                  </a:lnTo>
                  <a:lnTo>
                    <a:pt x="271020" y="273844"/>
                  </a:lnTo>
                  <a:lnTo>
                    <a:pt x="266258" y="259556"/>
                  </a:lnTo>
                  <a:lnTo>
                    <a:pt x="264353" y="252889"/>
                  </a:lnTo>
                  <a:cubicBezTo>
                    <a:pt x="263400" y="249079"/>
                    <a:pt x="266258" y="246221"/>
                    <a:pt x="269115" y="244316"/>
                  </a:cubicBezTo>
                  <a:cubicBezTo>
                    <a:pt x="271973" y="243364"/>
                    <a:pt x="274830" y="243364"/>
                    <a:pt x="277688" y="245269"/>
                  </a:cubicBezTo>
                  <a:cubicBezTo>
                    <a:pt x="281498" y="247174"/>
                    <a:pt x="284355" y="250031"/>
                    <a:pt x="286260" y="253841"/>
                  </a:cubicBezTo>
                  <a:cubicBezTo>
                    <a:pt x="290070" y="258604"/>
                    <a:pt x="292928" y="264319"/>
                    <a:pt x="295785" y="269081"/>
                  </a:cubicBezTo>
                  <a:cubicBezTo>
                    <a:pt x="298643" y="274796"/>
                    <a:pt x="303405" y="279559"/>
                    <a:pt x="307215" y="284321"/>
                  </a:cubicBezTo>
                  <a:cubicBezTo>
                    <a:pt x="314835" y="291941"/>
                    <a:pt x="321503" y="298609"/>
                    <a:pt x="328170" y="305276"/>
                  </a:cubicBezTo>
                  <a:cubicBezTo>
                    <a:pt x="332933" y="310039"/>
                    <a:pt x="340553" y="315754"/>
                    <a:pt x="349125" y="318611"/>
                  </a:cubicBezTo>
                  <a:cubicBezTo>
                    <a:pt x="350078" y="318611"/>
                    <a:pt x="351030" y="319564"/>
                    <a:pt x="351983" y="319564"/>
                  </a:cubicBezTo>
                  <a:cubicBezTo>
                    <a:pt x="355793" y="320516"/>
                    <a:pt x="359603" y="319564"/>
                    <a:pt x="362460" y="316706"/>
                  </a:cubicBezTo>
                  <a:cubicBezTo>
                    <a:pt x="363413" y="315754"/>
                    <a:pt x="364365" y="314801"/>
                    <a:pt x="364365" y="313849"/>
                  </a:cubicBezTo>
                  <a:cubicBezTo>
                    <a:pt x="365318" y="311944"/>
                    <a:pt x="365318" y="310991"/>
                    <a:pt x="364365" y="309086"/>
                  </a:cubicBezTo>
                  <a:cubicBezTo>
                    <a:pt x="363413" y="303371"/>
                    <a:pt x="364365" y="298609"/>
                    <a:pt x="365318" y="292894"/>
                  </a:cubicBezTo>
                  <a:cubicBezTo>
                    <a:pt x="366270" y="287179"/>
                    <a:pt x="369128" y="281464"/>
                    <a:pt x="372938" y="276701"/>
                  </a:cubicBezTo>
                  <a:cubicBezTo>
                    <a:pt x="376748" y="272891"/>
                    <a:pt x="382463" y="272891"/>
                    <a:pt x="385320" y="276701"/>
                  </a:cubicBezTo>
                  <a:cubicBezTo>
                    <a:pt x="387225" y="278606"/>
                    <a:pt x="388178" y="282416"/>
                    <a:pt x="388178" y="285274"/>
                  </a:cubicBezTo>
                  <a:cubicBezTo>
                    <a:pt x="387225" y="302419"/>
                    <a:pt x="387225" y="318611"/>
                    <a:pt x="387225" y="334804"/>
                  </a:cubicBezTo>
                  <a:lnTo>
                    <a:pt x="446280" y="355759"/>
                  </a:lnTo>
                  <a:lnTo>
                    <a:pt x="455805" y="350996"/>
                  </a:lnTo>
                  <a:lnTo>
                    <a:pt x="470093" y="339566"/>
                  </a:lnTo>
                  <a:cubicBezTo>
                    <a:pt x="481523" y="330041"/>
                    <a:pt x="492000" y="320516"/>
                    <a:pt x="501525" y="309086"/>
                  </a:cubicBezTo>
                  <a:cubicBezTo>
                    <a:pt x="507240" y="301466"/>
                    <a:pt x="512955" y="292894"/>
                    <a:pt x="516765" y="283369"/>
                  </a:cubicBezTo>
                  <a:cubicBezTo>
                    <a:pt x="517718" y="282416"/>
                    <a:pt x="517718" y="282416"/>
                    <a:pt x="517718" y="281464"/>
                  </a:cubicBezTo>
                  <a:cubicBezTo>
                    <a:pt x="520575" y="274796"/>
                    <a:pt x="521528" y="269081"/>
                    <a:pt x="522480" y="262414"/>
                  </a:cubicBezTo>
                  <a:cubicBezTo>
                    <a:pt x="522480" y="255746"/>
                    <a:pt x="521528" y="249079"/>
                    <a:pt x="518670" y="243364"/>
                  </a:cubicBezTo>
                  <a:cubicBezTo>
                    <a:pt x="516765" y="238601"/>
                    <a:pt x="512955" y="233839"/>
                    <a:pt x="511050" y="229076"/>
                  </a:cubicBezTo>
                  <a:cubicBezTo>
                    <a:pt x="506288" y="222409"/>
                    <a:pt x="502478" y="215741"/>
                    <a:pt x="496763" y="210979"/>
                  </a:cubicBezTo>
                  <a:cubicBezTo>
                    <a:pt x="491048" y="205264"/>
                    <a:pt x="484380" y="201454"/>
                    <a:pt x="476760" y="198596"/>
                  </a:cubicBezTo>
                  <a:cubicBezTo>
                    <a:pt x="471045" y="195739"/>
                    <a:pt x="464378" y="192881"/>
                    <a:pt x="457710" y="190024"/>
                  </a:cubicBezTo>
                  <a:cubicBezTo>
                    <a:pt x="453900" y="188119"/>
                    <a:pt x="450090" y="187166"/>
                    <a:pt x="448185" y="186214"/>
                  </a:cubicBezTo>
                  <a:cubicBezTo>
                    <a:pt x="443423" y="184309"/>
                    <a:pt x="438660" y="182404"/>
                    <a:pt x="433898" y="181451"/>
                  </a:cubicBezTo>
                  <a:cubicBezTo>
                    <a:pt x="426278" y="179546"/>
                    <a:pt x="418658" y="177641"/>
                    <a:pt x="411038" y="174784"/>
                  </a:cubicBezTo>
                  <a:lnTo>
                    <a:pt x="400560" y="171926"/>
                  </a:lnTo>
                  <a:cubicBezTo>
                    <a:pt x="395798" y="170021"/>
                    <a:pt x="391035" y="167164"/>
                    <a:pt x="387225" y="163354"/>
                  </a:cubicBezTo>
                  <a:cubicBezTo>
                    <a:pt x="384368" y="160496"/>
                    <a:pt x="383415" y="156686"/>
                    <a:pt x="385320" y="153829"/>
                  </a:cubicBezTo>
                  <a:cubicBezTo>
                    <a:pt x="387225" y="149066"/>
                    <a:pt x="391035" y="146209"/>
                    <a:pt x="395798" y="145256"/>
                  </a:cubicBezTo>
                  <a:cubicBezTo>
                    <a:pt x="400560" y="144304"/>
                    <a:pt x="406275" y="143351"/>
                    <a:pt x="411038" y="144304"/>
                  </a:cubicBezTo>
                  <a:cubicBezTo>
                    <a:pt x="416753" y="145256"/>
                    <a:pt x="422468" y="146209"/>
                    <a:pt x="428183" y="148114"/>
                  </a:cubicBezTo>
                  <a:lnTo>
                    <a:pt x="467235" y="131921"/>
                  </a:lnTo>
                  <a:lnTo>
                    <a:pt x="464378" y="123349"/>
                  </a:lnTo>
                  <a:cubicBezTo>
                    <a:pt x="461520" y="113824"/>
                    <a:pt x="459615" y="104299"/>
                    <a:pt x="459615" y="93821"/>
                  </a:cubicBezTo>
                  <a:cubicBezTo>
                    <a:pt x="459615" y="90011"/>
                    <a:pt x="462473" y="87154"/>
                    <a:pt x="465330" y="85249"/>
                  </a:cubicBezTo>
                  <a:cubicBezTo>
                    <a:pt x="468188" y="84296"/>
                    <a:pt x="471045" y="84296"/>
                    <a:pt x="473903" y="85249"/>
                  </a:cubicBezTo>
                  <a:cubicBezTo>
                    <a:pt x="476760" y="86201"/>
                    <a:pt x="479618" y="88106"/>
                    <a:pt x="480570" y="90964"/>
                  </a:cubicBezTo>
                  <a:cubicBezTo>
                    <a:pt x="482475" y="94774"/>
                    <a:pt x="483428" y="98584"/>
                    <a:pt x="484380" y="101441"/>
                  </a:cubicBezTo>
                  <a:cubicBezTo>
                    <a:pt x="485333" y="106204"/>
                    <a:pt x="487238" y="110966"/>
                    <a:pt x="490095" y="114776"/>
                  </a:cubicBezTo>
                  <a:cubicBezTo>
                    <a:pt x="492000" y="118586"/>
                    <a:pt x="494858" y="122396"/>
                    <a:pt x="496763" y="126206"/>
                  </a:cubicBezTo>
                  <a:cubicBezTo>
                    <a:pt x="498668" y="128111"/>
                    <a:pt x="500573" y="130969"/>
                    <a:pt x="501525" y="132874"/>
                  </a:cubicBezTo>
                  <a:lnTo>
                    <a:pt x="505335" y="132874"/>
                  </a:lnTo>
                  <a:lnTo>
                    <a:pt x="512003" y="133826"/>
                  </a:lnTo>
                  <a:lnTo>
                    <a:pt x="530100" y="138589"/>
                  </a:lnTo>
                  <a:lnTo>
                    <a:pt x="548198" y="144304"/>
                  </a:lnTo>
                  <a:lnTo>
                    <a:pt x="570105" y="150019"/>
                  </a:lnTo>
                  <a:cubicBezTo>
                    <a:pt x="576773" y="151924"/>
                    <a:pt x="584393" y="152876"/>
                    <a:pt x="591060" y="151924"/>
                  </a:cubicBezTo>
                  <a:lnTo>
                    <a:pt x="594870" y="148114"/>
                  </a:lnTo>
                  <a:cubicBezTo>
                    <a:pt x="596775" y="146209"/>
                    <a:pt x="597728" y="143351"/>
                    <a:pt x="598680" y="141446"/>
                  </a:cubicBezTo>
                  <a:cubicBezTo>
                    <a:pt x="598680" y="140494"/>
                    <a:pt x="599633" y="140494"/>
                    <a:pt x="599633" y="140494"/>
                  </a:cubicBezTo>
                  <a:cubicBezTo>
                    <a:pt x="600585" y="137636"/>
                    <a:pt x="601538" y="134779"/>
                    <a:pt x="601538" y="132874"/>
                  </a:cubicBezTo>
                  <a:cubicBezTo>
                    <a:pt x="602490" y="130016"/>
                    <a:pt x="602490" y="127159"/>
                    <a:pt x="602490" y="124301"/>
                  </a:cubicBezTo>
                  <a:cubicBezTo>
                    <a:pt x="602490" y="122396"/>
                    <a:pt x="602490" y="119539"/>
                    <a:pt x="601538" y="117634"/>
                  </a:cubicBezTo>
                  <a:cubicBezTo>
                    <a:pt x="601538" y="116681"/>
                    <a:pt x="600585" y="114776"/>
                    <a:pt x="599633" y="114776"/>
                  </a:cubicBezTo>
                  <a:cubicBezTo>
                    <a:pt x="598680" y="113824"/>
                    <a:pt x="596775" y="112871"/>
                    <a:pt x="595823" y="110966"/>
                  </a:cubicBezTo>
                  <a:cubicBezTo>
                    <a:pt x="594870" y="109061"/>
                    <a:pt x="592965" y="107156"/>
                    <a:pt x="591060" y="105251"/>
                  </a:cubicBezTo>
                  <a:cubicBezTo>
                    <a:pt x="589155" y="104299"/>
                    <a:pt x="587250" y="102394"/>
                    <a:pt x="585345" y="100489"/>
                  </a:cubicBezTo>
                  <a:lnTo>
                    <a:pt x="575820" y="92869"/>
                  </a:lnTo>
                  <a:lnTo>
                    <a:pt x="568200" y="87154"/>
                  </a:lnTo>
                  <a:cubicBezTo>
                    <a:pt x="564390" y="84296"/>
                    <a:pt x="560580" y="80486"/>
                    <a:pt x="558675" y="76676"/>
                  </a:cubicBezTo>
                  <a:cubicBezTo>
                    <a:pt x="556770" y="74771"/>
                    <a:pt x="555818" y="72866"/>
                    <a:pt x="554865" y="70009"/>
                  </a:cubicBezTo>
                  <a:cubicBezTo>
                    <a:pt x="553913" y="67151"/>
                    <a:pt x="553913" y="64294"/>
                    <a:pt x="555818" y="61436"/>
                  </a:cubicBezTo>
                  <a:cubicBezTo>
                    <a:pt x="559628" y="56674"/>
                    <a:pt x="565343" y="54769"/>
                    <a:pt x="571058" y="57626"/>
                  </a:cubicBezTo>
                  <a:cubicBezTo>
                    <a:pt x="582488" y="63341"/>
                    <a:pt x="592965" y="70961"/>
                    <a:pt x="602490" y="80486"/>
                  </a:cubicBezTo>
                  <a:cubicBezTo>
                    <a:pt x="603443" y="81439"/>
                    <a:pt x="604395" y="81439"/>
                    <a:pt x="605348" y="82391"/>
                  </a:cubicBezTo>
                  <a:cubicBezTo>
                    <a:pt x="606300" y="82391"/>
                    <a:pt x="606300" y="82391"/>
                    <a:pt x="607253" y="82391"/>
                  </a:cubicBezTo>
                  <a:cubicBezTo>
                    <a:pt x="612015" y="82391"/>
                    <a:pt x="617730" y="80486"/>
                    <a:pt x="619635" y="75724"/>
                  </a:cubicBezTo>
                  <a:cubicBezTo>
                    <a:pt x="620588" y="72866"/>
                    <a:pt x="622493" y="70961"/>
                    <a:pt x="623445" y="68104"/>
                  </a:cubicBezTo>
                  <a:cubicBezTo>
                    <a:pt x="623445" y="68104"/>
                    <a:pt x="623445" y="68104"/>
                    <a:pt x="623445" y="67151"/>
                  </a:cubicBezTo>
                  <a:cubicBezTo>
                    <a:pt x="624398" y="64294"/>
                    <a:pt x="624398" y="61436"/>
                    <a:pt x="624398" y="58579"/>
                  </a:cubicBezTo>
                  <a:cubicBezTo>
                    <a:pt x="624398" y="56674"/>
                    <a:pt x="623445" y="53816"/>
                    <a:pt x="621540" y="51911"/>
                  </a:cubicBezTo>
                  <a:cubicBezTo>
                    <a:pt x="619635" y="49054"/>
                    <a:pt x="617730" y="46196"/>
                    <a:pt x="614873" y="43339"/>
                  </a:cubicBezTo>
                  <a:cubicBezTo>
                    <a:pt x="610110" y="38576"/>
                    <a:pt x="606300" y="32861"/>
                    <a:pt x="604395" y="27146"/>
                  </a:cubicBezTo>
                  <a:cubicBezTo>
                    <a:pt x="603443" y="24289"/>
                    <a:pt x="603443" y="22384"/>
                    <a:pt x="604395" y="20479"/>
                  </a:cubicBezTo>
                  <a:cubicBezTo>
                    <a:pt x="605348" y="18574"/>
                    <a:pt x="607253" y="16669"/>
                    <a:pt x="609158" y="15716"/>
                  </a:cubicBezTo>
                  <a:cubicBezTo>
                    <a:pt x="612015" y="7144"/>
                    <a:pt x="612968" y="7144"/>
                    <a:pt x="614873" y="7144"/>
                  </a:cubicBezTo>
                  <a:lnTo>
                    <a:pt x="614873" y="7144"/>
                  </a:lnTo>
                  <a:lnTo>
                    <a:pt x="614873" y="7144"/>
                  </a:lnTo>
                  <a:close/>
                  <a:moveTo>
                    <a:pt x="496763" y="160496"/>
                  </a:moveTo>
                  <a:cubicBezTo>
                    <a:pt x="494858" y="160496"/>
                    <a:pt x="493905" y="161449"/>
                    <a:pt x="492000" y="162401"/>
                  </a:cubicBezTo>
                  <a:cubicBezTo>
                    <a:pt x="491048" y="163354"/>
                    <a:pt x="491048" y="164306"/>
                    <a:pt x="492000" y="166211"/>
                  </a:cubicBezTo>
                  <a:cubicBezTo>
                    <a:pt x="496763" y="170974"/>
                    <a:pt x="501525" y="174784"/>
                    <a:pt x="506288" y="178594"/>
                  </a:cubicBezTo>
                  <a:cubicBezTo>
                    <a:pt x="511050" y="182404"/>
                    <a:pt x="515813" y="184309"/>
                    <a:pt x="520575" y="187166"/>
                  </a:cubicBezTo>
                  <a:cubicBezTo>
                    <a:pt x="522480" y="188119"/>
                    <a:pt x="523433" y="189071"/>
                    <a:pt x="525338" y="188119"/>
                  </a:cubicBezTo>
                  <a:cubicBezTo>
                    <a:pt x="531053" y="188119"/>
                    <a:pt x="536768" y="189071"/>
                    <a:pt x="542483" y="189071"/>
                  </a:cubicBezTo>
                  <a:cubicBezTo>
                    <a:pt x="544388" y="189071"/>
                    <a:pt x="546293" y="189071"/>
                    <a:pt x="547245" y="189071"/>
                  </a:cubicBezTo>
                  <a:cubicBezTo>
                    <a:pt x="547245" y="189071"/>
                    <a:pt x="547245" y="190024"/>
                    <a:pt x="547245" y="190024"/>
                  </a:cubicBezTo>
                  <a:cubicBezTo>
                    <a:pt x="550103" y="190976"/>
                    <a:pt x="552960" y="192881"/>
                    <a:pt x="554865" y="195739"/>
                  </a:cubicBezTo>
                  <a:cubicBezTo>
                    <a:pt x="555818" y="196691"/>
                    <a:pt x="556770" y="197644"/>
                    <a:pt x="555818" y="198596"/>
                  </a:cubicBezTo>
                  <a:cubicBezTo>
                    <a:pt x="555818" y="199549"/>
                    <a:pt x="553913" y="201454"/>
                    <a:pt x="553913" y="203359"/>
                  </a:cubicBezTo>
                  <a:cubicBezTo>
                    <a:pt x="553913" y="203359"/>
                    <a:pt x="553913" y="204311"/>
                    <a:pt x="553913" y="204311"/>
                  </a:cubicBezTo>
                  <a:cubicBezTo>
                    <a:pt x="552960" y="207169"/>
                    <a:pt x="551055" y="209074"/>
                    <a:pt x="550103" y="211931"/>
                  </a:cubicBezTo>
                  <a:cubicBezTo>
                    <a:pt x="549150" y="213836"/>
                    <a:pt x="549150" y="215741"/>
                    <a:pt x="548198" y="217646"/>
                  </a:cubicBezTo>
                  <a:lnTo>
                    <a:pt x="548198" y="221456"/>
                  </a:lnTo>
                  <a:cubicBezTo>
                    <a:pt x="549150" y="224314"/>
                    <a:pt x="550103" y="228124"/>
                    <a:pt x="551055" y="230981"/>
                  </a:cubicBezTo>
                  <a:cubicBezTo>
                    <a:pt x="552960" y="239554"/>
                    <a:pt x="553913" y="249079"/>
                    <a:pt x="552960" y="258604"/>
                  </a:cubicBezTo>
                  <a:lnTo>
                    <a:pt x="552960" y="264319"/>
                  </a:lnTo>
                  <a:cubicBezTo>
                    <a:pt x="558675" y="262414"/>
                    <a:pt x="564390" y="260509"/>
                    <a:pt x="570105" y="258604"/>
                  </a:cubicBezTo>
                  <a:cubicBezTo>
                    <a:pt x="572963" y="256699"/>
                    <a:pt x="575820" y="254794"/>
                    <a:pt x="579630" y="253841"/>
                  </a:cubicBezTo>
                  <a:cubicBezTo>
                    <a:pt x="582488" y="252889"/>
                    <a:pt x="584393" y="252889"/>
                    <a:pt x="587250" y="253841"/>
                  </a:cubicBezTo>
                  <a:cubicBezTo>
                    <a:pt x="591060" y="254794"/>
                    <a:pt x="593918" y="258604"/>
                    <a:pt x="592965" y="263366"/>
                  </a:cubicBezTo>
                  <a:cubicBezTo>
                    <a:pt x="592965" y="265271"/>
                    <a:pt x="592013" y="267176"/>
                    <a:pt x="592013" y="269081"/>
                  </a:cubicBezTo>
                  <a:cubicBezTo>
                    <a:pt x="591060" y="270034"/>
                    <a:pt x="591060" y="270986"/>
                    <a:pt x="590108" y="271939"/>
                  </a:cubicBezTo>
                  <a:cubicBezTo>
                    <a:pt x="588203" y="274796"/>
                    <a:pt x="586298" y="276701"/>
                    <a:pt x="583440" y="278606"/>
                  </a:cubicBezTo>
                  <a:cubicBezTo>
                    <a:pt x="577725" y="282416"/>
                    <a:pt x="572010" y="286226"/>
                    <a:pt x="566295" y="290036"/>
                  </a:cubicBezTo>
                  <a:cubicBezTo>
                    <a:pt x="560580" y="293846"/>
                    <a:pt x="554865" y="297656"/>
                    <a:pt x="549150" y="302419"/>
                  </a:cubicBezTo>
                  <a:cubicBezTo>
                    <a:pt x="538673" y="310039"/>
                    <a:pt x="529148" y="319564"/>
                    <a:pt x="520575" y="328136"/>
                  </a:cubicBezTo>
                  <a:cubicBezTo>
                    <a:pt x="514860" y="333851"/>
                    <a:pt x="509145" y="340519"/>
                    <a:pt x="502478" y="346234"/>
                  </a:cubicBezTo>
                  <a:lnTo>
                    <a:pt x="494858" y="353854"/>
                  </a:lnTo>
                  <a:lnTo>
                    <a:pt x="495810" y="353854"/>
                  </a:lnTo>
                  <a:cubicBezTo>
                    <a:pt x="518670" y="350044"/>
                    <a:pt x="541530" y="345281"/>
                    <a:pt x="562485" y="337661"/>
                  </a:cubicBezTo>
                  <a:cubicBezTo>
                    <a:pt x="571058" y="334804"/>
                    <a:pt x="577725" y="330994"/>
                    <a:pt x="585345" y="327184"/>
                  </a:cubicBezTo>
                  <a:cubicBezTo>
                    <a:pt x="593918" y="321469"/>
                    <a:pt x="603443" y="315754"/>
                    <a:pt x="610110" y="308134"/>
                  </a:cubicBezTo>
                  <a:cubicBezTo>
                    <a:pt x="615825" y="302419"/>
                    <a:pt x="620588" y="295751"/>
                    <a:pt x="624398" y="289084"/>
                  </a:cubicBezTo>
                  <a:cubicBezTo>
                    <a:pt x="625350" y="287179"/>
                    <a:pt x="626303" y="284321"/>
                    <a:pt x="628208" y="282416"/>
                  </a:cubicBezTo>
                  <a:cubicBezTo>
                    <a:pt x="631065" y="274796"/>
                    <a:pt x="632018" y="266224"/>
                    <a:pt x="632970" y="257651"/>
                  </a:cubicBezTo>
                  <a:cubicBezTo>
                    <a:pt x="632970" y="241459"/>
                    <a:pt x="628208" y="226219"/>
                    <a:pt x="618683" y="212884"/>
                  </a:cubicBezTo>
                  <a:cubicBezTo>
                    <a:pt x="612015" y="204311"/>
                    <a:pt x="604395" y="196691"/>
                    <a:pt x="595823" y="190976"/>
                  </a:cubicBezTo>
                  <a:cubicBezTo>
                    <a:pt x="586298" y="185261"/>
                    <a:pt x="575820" y="179546"/>
                    <a:pt x="565343" y="175736"/>
                  </a:cubicBezTo>
                  <a:cubicBezTo>
                    <a:pt x="562485" y="174784"/>
                    <a:pt x="558675" y="173831"/>
                    <a:pt x="555818" y="171926"/>
                  </a:cubicBezTo>
                  <a:cubicBezTo>
                    <a:pt x="546293" y="169069"/>
                    <a:pt x="537720" y="166211"/>
                    <a:pt x="528195" y="163354"/>
                  </a:cubicBezTo>
                  <a:cubicBezTo>
                    <a:pt x="526290" y="163354"/>
                    <a:pt x="524385" y="162401"/>
                    <a:pt x="523433" y="162401"/>
                  </a:cubicBezTo>
                  <a:cubicBezTo>
                    <a:pt x="521528" y="162401"/>
                    <a:pt x="520575" y="162401"/>
                    <a:pt x="518670" y="161449"/>
                  </a:cubicBezTo>
                  <a:cubicBezTo>
                    <a:pt x="517718" y="161449"/>
                    <a:pt x="515813" y="161449"/>
                    <a:pt x="514860" y="161449"/>
                  </a:cubicBezTo>
                  <a:cubicBezTo>
                    <a:pt x="511050" y="161449"/>
                    <a:pt x="507240" y="160496"/>
                    <a:pt x="502478" y="159544"/>
                  </a:cubicBezTo>
                  <a:cubicBezTo>
                    <a:pt x="500573" y="159544"/>
                    <a:pt x="498668" y="160496"/>
                    <a:pt x="496763" y="160496"/>
                  </a:cubicBezTo>
                  <a:lnTo>
                    <a:pt x="496763" y="160496"/>
                  </a:lnTo>
                  <a:close/>
                  <a:moveTo>
                    <a:pt x="273878" y="309086"/>
                  </a:moveTo>
                  <a:cubicBezTo>
                    <a:pt x="271973" y="318611"/>
                    <a:pt x="271973" y="328136"/>
                    <a:pt x="272925" y="336709"/>
                  </a:cubicBezTo>
                  <a:cubicBezTo>
                    <a:pt x="274830" y="348139"/>
                    <a:pt x="280545" y="358616"/>
                    <a:pt x="289118" y="367189"/>
                  </a:cubicBezTo>
                  <a:cubicBezTo>
                    <a:pt x="291023" y="369094"/>
                    <a:pt x="293880" y="371951"/>
                    <a:pt x="296738" y="373856"/>
                  </a:cubicBezTo>
                  <a:cubicBezTo>
                    <a:pt x="298643" y="374809"/>
                    <a:pt x="301500" y="375761"/>
                    <a:pt x="303405" y="376714"/>
                  </a:cubicBezTo>
                  <a:cubicBezTo>
                    <a:pt x="304358" y="376714"/>
                    <a:pt x="306263" y="377666"/>
                    <a:pt x="307215" y="378619"/>
                  </a:cubicBezTo>
                  <a:cubicBezTo>
                    <a:pt x="308168" y="378619"/>
                    <a:pt x="308168" y="379571"/>
                    <a:pt x="309120" y="379571"/>
                  </a:cubicBezTo>
                  <a:lnTo>
                    <a:pt x="312930" y="379571"/>
                  </a:lnTo>
                  <a:cubicBezTo>
                    <a:pt x="312930" y="375761"/>
                    <a:pt x="312930" y="372904"/>
                    <a:pt x="311025" y="369094"/>
                  </a:cubicBezTo>
                  <a:cubicBezTo>
                    <a:pt x="308168" y="364331"/>
                    <a:pt x="306263" y="359569"/>
                    <a:pt x="306263" y="353854"/>
                  </a:cubicBezTo>
                  <a:cubicBezTo>
                    <a:pt x="306263" y="352901"/>
                    <a:pt x="306263" y="350996"/>
                    <a:pt x="306263" y="350044"/>
                  </a:cubicBezTo>
                  <a:cubicBezTo>
                    <a:pt x="307215" y="348139"/>
                    <a:pt x="309120" y="347186"/>
                    <a:pt x="311025" y="346234"/>
                  </a:cubicBezTo>
                  <a:cubicBezTo>
                    <a:pt x="313883" y="345281"/>
                    <a:pt x="317693" y="345281"/>
                    <a:pt x="321503" y="346234"/>
                  </a:cubicBezTo>
                  <a:cubicBezTo>
                    <a:pt x="322455" y="346234"/>
                    <a:pt x="323408" y="347186"/>
                    <a:pt x="324360" y="347186"/>
                  </a:cubicBezTo>
                  <a:cubicBezTo>
                    <a:pt x="328170" y="349091"/>
                    <a:pt x="331980" y="351949"/>
                    <a:pt x="335790" y="355759"/>
                  </a:cubicBezTo>
                  <a:cubicBezTo>
                    <a:pt x="339600" y="359569"/>
                    <a:pt x="343410" y="362426"/>
                    <a:pt x="346268" y="367189"/>
                  </a:cubicBezTo>
                  <a:cubicBezTo>
                    <a:pt x="349125" y="370999"/>
                    <a:pt x="351030" y="374809"/>
                    <a:pt x="353888" y="378619"/>
                  </a:cubicBezTo>
                  <a:lnTo>
                    <a:pt x="356745" y="382429"/>
                  </a:lnTo>
                  <a:cubicBezTo>
                    <a:pt x="370080" y="389096"/>
                    <a:pt x="384368" y="393859"/>
                    <a:pt x="398655" y="396716"/>
                  </a:cubicBezTo>
                  <a:lnTo>
                    <a:pt x="409133" y="398621"/>
                  </a:lnTo>
                  <a:lnTo>
                    <a:pt x="415800" y="399574"/>
                  </a:lnTo>
                  <a:cubicBezTo>
                    <a:pt x="415800" y="396716"/>
                    <a:pt x="415800" y="392906"/>
                    <a:pt x="414848" y="390049"/>
                  </a:cubicBezTo>
                  <a:cubicBezTo>
                    <a:pt x="413895" y="386239"/>
                    <a:pt x="412943" y="382429"/>
                    <a:pt x="410085" y="378619"/>
                  </a:cubicBezTo>
                  <a:cubicBezTo>
                    <a:pt x="407228" y="373856"/>
                    <a:pt x="402465" y="370046"/>
                    <a:pt x="398655" y="366236"/>
                  </a:cubicBezTo>
                  <a:cubicBezTo>
                    <a:pt x="392940" y="361474"/>
                    <a:pt x="387225" y="356711"/>
                    <a:pt x="380558" y="353854"/>
                  </a:cubicBezTo>
                  <a:cubicBezTo>
                    <a:pt x="369128" y="347186"/>
                    <a:pt x="356745" y="341471"/>
                    <a:pt x="343410" y="334804"/>
                  </a:cubicBezTo>
                  <a:lnTo>
                    <a:pt x="335790" y="331946"/>
                  </a:lnTo>
                  <a:lnTo>
                    <a:pt x="330075" y="329089"/>
                  </a:lnTo>
                  <a:lnTo>
                    <a:pt x="317693" y="324326"/>
                  </a:lnTo>
                  <a:lnTo>
                    <a:pt x="289118" y="313849"/>
                  </a:lnTo>
                  <a:lnTo>
                    <a:pt x="273878" y="309086"/>
                  </a:lnTo>
                  <a:lnTo>
                    <a:pt x="273878" y="309086"/>
                  </a:lnTo>
                  <a:lnTo>
                    <a:pt x="273878" y="3090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C47E6F24-A38F-4350-958E-41CE6D846529}"/>
                </a:ext>
              </a:extLst>
            </p:cNvPr>
            <p:cNvSpPr/>
            <p:nvPr/>
          </p:nvSpPr>
          <p:spPr>
            <a:xfrm>
              <a:off x="2171914" y="3208066"/>
              <a:ext cx="1514475" cy="1066800"/>
            </a:xfrm>
            <a:custGeom>
              <a:avLst/>
              <a:gdLst>
                <a:gd name="connsiteX0" fmla="*/ 493951 w 1514475"/>
                <a:gd name="connsiteY0" fmla="*/ 10001 h 1066800"/>
                <a:gd name="connsiteX1" fmla="*/ 500619 w 1514475"/>
                <a:gd name="connsiteY1" fmla="*/ 10001 h 1066800"/>
                <a:gd name="connsiteX2" fmla="*/ 505381 w 1514475"/>
                <a:gd name="connsiteY2" fmla="*/ 12859 h 1066800"/>
                <a:gd name="connsiteX3" fmla="*/ 511096 w 1514475"/>
                <a:gd name="connsiteY3" fmla="*/ 17621 h 1066800"/>
                <a:gd name="connsiteX4" fmla="*/ 524431 w 1514475"/>
                <a:gd name="connsiteY4" fmla="*/ 26194 h 1066800"/>
                <a:gd name="connsiteX5" fmla="*/ 526336 w 1514475"/>
                <a:gd name="connsiteY5" fmla="*/ 25241 h 1066800"/>
                <a:gd name="connsiteX6" fmla="*/ 527289 w 1514475"/>
                <a:gd name="connsiteY6" fmla="*/ 24289 h 1066800"/>
                <a:gd name="connsiteX7" fmla="*/ 529194 w 1514475"/>
                <a:gd name="connsiteY7" fmla="*/ 20479 h 1066800"/>
                <a:gd name="connsiteX8" fmla="*/ 541576 w 1514475"/>
                <a:gd name="connsiteY8" fmla="*/ 8096 h 1066800"/>
                <a:gd name="connsiteX9" fmla="*/ 549196 w 1514475"/>
                <a:gd name="connsiteY9" fmla="*/ 7144 h 1066800"/>
                <a:gd name="connsiteX10" fmla="*/ 551101 w 1514475"/>
                <a:gd name="connsiteY10" fmla="*/ 7144 h 1066800"/>
                <a:gd name="connsiteX11" fmla="*/ 557769 w 1514475"/>
                <a:gd name="connsiteY11" fmla="*/ 11906 h 1066800"/>
                <a:gd name="connsiteX12" fmla="*/ 559674 w 1514475"/>
                <a:gd name="connsiteY12" fmla="*/ 15716 h 1066800"/>
                <a:gd name="connsiteX13" fmla="*/ 558721 w 1514475"/>
                <a:gd name="connsiteY13" fmla="*/ 25241 h 1066800"/>
                <a:gd name="connsiteX14" fmla="*/ 553959 w 1514475"/>
                <a:gd name="connsiteY14" fmla="*/ 42386 h 1066800"/>
                <a:gd name="connsiteX15" fmla="*/ 553006 w 1514475"/>
                <a:gd name="connsiteY15" fmla="*/ 44291 h 1066800"/>
                <a:gd name="connsiteX16" fmla="*/ 551101 w 1514475"/>
                <a:gd name="connsiteY16" fmla="*/ 52864 h 1066800"/>
                <a:gd name="connsiteX17" fmla="*/ 538719 w 1514475"/>
                <a:gd name="connsiteY17" fmla="*/ 75724 h 1066800"/>
                <a:gd name="connsiteX18" fmla="*/ 528242 w 1514475"/>
                <a:gd name="connsiteY18" fmla="*/ 98584 h 1066800"/>
                <a:gd name="connsiteX19" fmla="*/ 527289 w 1514475"/>
                <a:gd name="connsiteY19" fmla="*/ 107156 h 1066800"/>
                <a:gd name="connsiteX20" fmla="*/ 526336 w 1514475"/>
                <a:gd name="connsiteY20" fmla="*/ 116681 h 1066800"/>
                <a:gd name="connsiteX21" fmla="*/ 527289 w 1514475"/>
                <a:gd name="connsiteY21" fmla="*/ 135731 h 1066800"/>
                <a:gd name="connsiteX22" fmla="*/ 527289 w 1514475"/>
                <a:gd name="connsiteY22" fmla="*/ 136684 h 1066800"/>
                <a:gd name="connsiteX23" fmla="*/ 527289 w 1514475"/>
                <a:gd name="connsiteY23" fmla="*/ 149066 h 1066800"/>
                <a:gd name="connsiteX24" fmla="*/ 526336 w 1514475"/>
                <a:gd name="connsiteY24" fmla="*/ 153829 h 1066800"/>
                <a:gd name="connsiteX25" fmla="*/ 524431 w 1514475"/>
                <a:gd name="connsiteY25" fmla="*/ 163354 h 1066800"/>
                <a:gd name="connsiteX26" fmla="*/ 523479 w 1514475"/>
                <a:gd name="connsiteY26" fmla="*/ 167164 h 1066800"/>
                <a:gd name="connsiteX27" fmla="*/ 529194 w 1514475"/>
                <a:gd name="connsiteY27" fmla="*/ 172879 h 1066800"/>
                <a:gd name="connsiteX28" fmla="*/ 533956 w 1514475"/>
                <a:gd name="connsiteY28" fmla="*/ 177641 h 1066800"/>
                <a:gd name="connsiteX29" fmla="*/ 540624 w 1514475"/>
                <a:gd name="connsiteY29" fmla="*/ 183356 h 1066800"/>
                <a:gd name="connsiteX30" fmla="*/ 549196 w 1514475"/>
                <a:gd name="connsiteY30" fmla="*/ 189071 h 1066800"/>
                <a:gd name="connsiteX31" fmla="*/ 553959 w 1514475"/>
                <a:gd name="connsiteY31" fmla="*/ 190976 h 1066800"/>
                <a:gd name="connsiteX32" fmla="*/ 560626 w 1514475"/>
                <a:gd name="connsiteY32" fmla="*/ 190976 h 1066800"/>
                <a:gd name="connsiteX33" fmla="*/ 570151 w 1514475"/>
                <a:gd name="connsiteY33" fmla="*/ 188119 h 1066800"/>
                <a:gd name="connsiteX34" fmla="*/ 579676 w 1514475"/>
                <a:gd name="connsiteY34" fmla="*/ 184309 h 1066800"/>
                <a:gd name="connsiteX35" fmla="*/ 582534 w 1514475"/>
                <a:gd name="connsiteY35" fmla="*/ 183356 h 1066800"/>
                <a:gd name="connsiteX36" fmla="*/ 586344 w 1514475"/>
                <a:gd name="connsiteY36" fmla="*/ 180499 h 1066800"/>
                <a:gd name="connsiteX37" fmla="*/ 590154 w 1514475"/>
                <a:gd name="connsiteY37" fmla="*/ 177641 h 1066800"/>
                <a:gd name="connsiteX38" fmla="*/ 595869 w 1514475"/>
                <a:gd name="connsiteY38" fmla="*/ 172879 h 1066800"/>
                <a:gd name="connsiteX39" fmla="*/ 600631 w 1514475"/>
                <a:gd name="connsiteY39" fmla="*/ 168116 h 1066800"/>
                <a:gd name="connsiteX40" fmla="*/ 604442 w 1514475"/>
                <a:gd name="connsiteY40" fmla="*/ 164306 h 1066800"/>
                <a:gd name="connsiteX41" fmla="*/ 611109 w 1514475"/>
                <a:gd name="connsiteY41" fmla="*/ 155734 h 1066800"/>
                <a:gd name="connsiteX42" fmla="*/ 622539 w 1514475"/>
                <a:gd name="connsiteY42" fmla="*/ 131921 h 1066800"/>
                <a:gd name="connsiteX43" fmla="*/ 624444 w 1514475"/>
                <a:gd name="connsiteY43" fmla="*/ 127159 h 1066800"/>
                <a:gd name="connsiteX44" fmla="*/ 625396 w 1514475"/>
                <a:gd name="connsiteY44" fmla="*/ 121444 h 1066800"/>
                <a:gd name="connsiteX45" fmla="*/ 629206 w 1514475"/>
                <a:gd name="connsiteY45" fmla="*/ 103346 h 1066800"/>
                <a:gd name="connsiteX46" fmla="*/ 633017 w 1514475"/>
                <a:gd name="connsiteY46" fmla="*/ 96679 h 1066800"/>
                <a:gd name="connsiteX47" fmla="*/ 634921 w 1514475"/>
                <a:gd name="connsiteY47" fmla="*/ 92869 h 1066800"/>
                <a:gd name="connsiteX48" fmla="*/ 639684 w 1514475"/>
                <a:gd name="connsiteY48" fmla="*/ 87154 h 1066800"/>
                <a:gd name="connsiteX49" fmla="*/ 644446 w 1514475"/>
                <a:gd name="connsiteY49" fmla="*/ 82391 h 1066800"/>
                <a:gd name="connsiteX50" fmla="*/ 650161 w 1514475"/>
                <a:gd name="connsiteY50" fmla="*/ 83344 h 1066800"/>
                <a:gd name="connsiteX51" fmla="*/ 652067 w 1514475"/>
                <a:gd name="connsiteY51" fmla="*/ 83344 h 1066800"/>
                <a:gd name="connsiteX52" fmla="*/ 653971 w 1514475"/>
                <a:gd name="connsiteY52" fmla="*/ 84296 h 1066800"/>
                <a:gd name="connsiteX53" fmla="*/ 655876 w 1514475"/>
                <a:gd name="connsiteY53" fmla="*/ 86201 h 1066800"/>
                <a:gd name="connsiteX54" fmla="*/ 657781 w 1514475"/>
                <a:gd name="connsiteY54" fmla="*/ 89059 h 1066800"/>
                <a:gd name="connsiteX55" fmla="*/ 658734 w 1514475"/>
                <a:gd name="connsiteY55" fmla="*/ 90964 h 1066800"/>
                <a:gd name="connsiteX56" fmla="*/ 657781 w 1514475"/>
                <a:gd name="connsiteY56" fmla="*/ 97631 h 1066800"/>
                <a:gd name="connsiteX57" fmla="*/ 653019 w 1514475"/>
                <a:gd name="connsiteY57" fmla="*/ 125254 h 1066800"/>
                <a:gd name="connsiteX58" fmla="*/ 650161 w 1514475"/>
                <a:gd name="connsiteY58" fmla="*/ 135731 h 1066800"/>
                <a:gd name="connsiteX59" fmla="*/ 651114 w 1514475"/>
                <a:gd name="connsiteY59" fmla="*/ 145256 h 1066800"/>
                <a:gd name="connsiteX60" fmla="*/ 653019 w 1514475"/>
                <a:gd name="connsiteY60" fmla="*/ 148114 h 1066800"/>
                <a:gd name="connsiteX61" fmla="*/ 656829 w 1514475"/>
                <a:gd name="connsiteY61" fmla="*/ 150019 h 1066800"/>
                <a:gd name="connsiteX62" fmla="*/ 661592 w 1514475"/>
                <a:gd name="connsiteY62" fmla="*/ 150019 h 1066800"/>
                <a:gd name="connsiteX63" fmla="*/ 669211 w 1514475"/>
                <a:gd name="connsiteY63" fmla="*/ 149066 h 1066800"/>
                <a:gd name="connsiteX64" fmla="*/ 677784 w 1514475"/>
                <a:gd name="connsiteY64" fmla="*/ 145256 h 1066800"/>
                <a:gd name="connsiteX65" fmla="*/ 695881 w 1514475"/>
                <a:gd name="connsiteY65" fmla="*/ 134779 h 1066800"/>
                <a:gd name="connsiteX66" fmla="*/ 711121 w 1514475"/>
                <a:gd name="connsiteY66" fmla="*/ 126206 h 1066800"/>
                <a:gd name="connsiteX67" fmla="*/ 714931 w 1514475"/>
                <a:gd name="connsiteY67" fmla="*/ 125254 h 1066800"/>
                <a:gd name="connsiteX68" fmla="*/ 717789 w 1514475"/>
                <a:gd name="connsiteY68" fmla="*/ 127159 h 1066800"/>
                <a:gd name="connsiteX69" fmla="*/ 719694 w 1514475"/>
                <a:gd name="connsiteY69" fmla="*/ 129064 h 1066800"/>
                <a:gd name="connsiteX70" fmla="*/ 720646 w 1514475"/>
                <a:gd name="connsiteY70" fmla="*/ 133826 h 1066800"/>
                <a:gd name="connsiteX71" fmla="*/ 719694 w 1514475"/>
                <a:gd name="connsiteY71" fmla="*/ 138589 h 1066800"/>
                <a:gd name="connsiteX72" fmla="*/ 719694 w 1514475"/>
                <a:gd name="connsiteY72" fmla="*/ 139541 h 1066800"/>
                <a:gd name="connsiteX73" fmla="*/ 718742 w 1514475"/>
                <a:gd name="connsiteY73" fmla="*/ 144304 h 1066800"/>
                <a:gd name="connsiteX74" fmla="*/ 718742 w 1514475"/>
                <a:gd name="connsiteY74" fmla="*/ 145256 h 1066800"/>
                <a:gd name="connsiteX75" fmla="*/ 718742 w 1514475"/>
                <a:gd name="connsiteY75" fmla="*/ 148114 h 1066800"/>
                <a:gd name="connsiteX76" fmla="*/ 715884 w 1514475"/>
                <a:gd name="connsiteY76" fmla="*/ 150971 h 1066800"/>
                <a:gd name="connsiteX77" fmla="*/ 713026 w 1514475"/>
                <a:gd name="connsiteY77" fmla="*/ 155734 h 1066800"/>
                <a:gd name="connsiteX78" fmla="*/ 709217 w 1514475"/>
                <a:gd name="connsiteY78" fmla="*/ 159544 h 1066800"/>
                <a:gd name="connsiteX79" fmla="*/ 702549 w 1514475"/>
                <a:gd name="connsiteY79" fmla="*/ 165259 h 1066800"/>
                <a:gd name="connsiteX80" fmla="*/ 692071 w 1514475"/>
                <a:gd name="connsiteY80" fmla="*/ 171926 h 1066800"/>
                <a:gd name="connsiteX81" fmla="*/ 680642 w 1514475"/>
                <a:gd name="connsiteY81" fmla="*/ 175736 h 1066800"/>
                <a:gd name="connsiteX82" fmla="*/ 676831 w 1514475"/>
                <a:gd name="connsiteY82" fmla="*/ 176689 h 1066800"/>
                <a:gd name="connsiteX83" fmla="*/ 668259 w 1514475"/>
                <a:gd name="connsiteY83" fmla="*/ 177641 h 1066800"/>
                <a:gd name="connsiteX84" fmla="*/ 657781 w 1514475"/>
                <a:gd name="connsiteY84" fmla="*/ 179546 h 1066800"/>
                <a:gd name="connsiteX85" fmla="*/ 648256 w 1514475"/>
                <a:gd name="connsiteY85" fmla="*/ 181451 h 1066800"/>
                <a:gd name="connsiteX86" fmla="*/ 640636 w 1514475"/>
                <a:gd name="connsiteY86" fmla="*/ 184309 h 1066800"/>
                <a:gd name="connsiteX87" fmla="*/ 633017 w 1514475"/>
                <a:gd name="connsiteY87" fmla="*/ 186214 h 1066800"/>
                <a:gd name="connsiteX88" fmla="*/ 625396 w 1514475"/>
                <a:gd name="connsiteY88" fmla="*/ 189071 h 1066800"/>
                <a:gd name="connsiteX89" fmla="*/ 601584 w 1514475"/>
                <a:gd name="connsiteY89" fmla="*/ 201454 h 1066800"/>
                <a:gd name="connsiteX90" fmla="*/ 580629 w 1514475"/>
                <a:gd name="connsiteY90" fmla="*/ 225266 h 1066800"/>
                <a:gd name="connsiteX91" fmla="*/ 577771 w 1514475"/>
                <a:gd name="connsiteY91" fmla="*/ 232886 h 1066800"/>
                <a:gd name="connsiteX92" fmla="*/ 575867 w 1514475"/>
                <a:gd name="connsiteY92" fmla="*/ 241459 h 1066800"/>
                <a:gd name="connsiteX93" fmla="*/ 575867 w 1514475"/>
                <a:gd name="connsiteY93" fmla="*/ 255746 h 1066800"/>
                <a:gd name="connsiteX94" fmla="*/ 575867 w 1514475"/>
                <a:gd name="connsiteY94" fmla="*/ 270034 h 1066800"/>
                <a:gd name="connsiteX95" fmla="*/ 574914 w 1514475"/>
                <a:gd name="connsiteY95" fmla="*/ 275749 h 1066800"/>
                <a:gd name="connsiteX96" fmla="*/ 573009 w 1514475"/>
                <a:gd name="connsiteY96" fmla="*/ 287179 h 1066800"/>
                <a:gd name="connsiteX97" fmla="*/ 572056 w 1514475"/>
                <a:gd name="connsiteY97" fmla="*/ 290036 h 1066800"/>
                <a:gd name="connsiteX98" fmla="*/ 551101 w 1514475"/>
                <a:gd name="connsiteY98" fmla="*/ 328136 h 1066800"/>
                <a:gd name="connsiteX99" fmla="*/ 540624 w 1514475"/>
                <a:gd name="connsiteY99" fmla="*/ 338614 h 1066800"/>
                <a:gd name="connsiteX100" fmla="*/ 530146 w 1514475"/>
                <a:gd name="connsiteY100" fmla="*/ 348139 h 1066800"/>
                <a:gd name="connsiteX101" fmla="*/ 497761 w 1514475"/>
                <a:gd name="connsiteY101" fmla="*/ 368141 h 1066800"/>
                <a:gd name="connsiteX102" fmla="*/ 475854 w 1514475"/>
                <a:gd name="connsiteY102" fmla="*/ 377666 h 1066800"/>
                <a:gd name="connsiteX103" fmla="*/ 399654 w 1514475"/>
                <a:gd name="connsiteY103" fmla="*/ 425291 h 1066800"/>
                <a:gd name="connsiteX104" fmla="*/ 397749 w 1514475"/>
                <a:gd name="connsiteY104" fmla="*/ 423386 h 1066800"/>
                <a:gd name="connsiteX105" fmla="*/ 398701 w 1514475"/>
                <a:gd name="connsiteY105" fmla="*/ 431006 h 1066800"/>
                <a:gd name="connsiteX106" fmla="*/ 458709 w 1514475"/>
                <a:gd name="connsiteY106" fmla="*/ 544354 h 1066800"/>
                <a:gd name="connsiteX107" fmla="*/ 556817 w 1514475"/>
                <a:gd name="connsiteY107" fmla="*/ 634841 h 1066800"/>
                <a:gd name="connsiteX108" fmla="*/ 643494 w 1514475"/>
                <a:gd name="connsiteY108" fmla="*/ 680561 h 1066800"/>
                <a:gd name="connsiteX109" fmla="*/ 759699 w 1514475"/>
                <a:gd name="connsiteY109" fmla="*/ 696754 h 1066800"/>
                <a:gd name="connsiteX110" fmla="*/ 796846 w 1514475"/>
                <a:gd name="connsiteY110" fmla="*/ 696754 h 1066800"/>
                <a:gd name="connsiteX111" fmla="*/ 865426 w 1514475"/>
                <a:gd name="connsiteY111" fmla="*/ 692944 h 1066800"/>
                <a:gd name="connsiteX112" fmla="*/ 969249 w 1514475"/>
                <a:gd name="connsiteY112" fmla="*/ 687229 h 1066800"/>
                <a:gd name="connsiteX113" fmla="*/ 1017826 w 1514475"/>
                <a:gd name="connsiteY113" fmla="*/ 683419 h 1066800"/>
                <a:gd name="connsiteX114" fmla="*/ 1056879 w 1514475"/>
                <a:gd name="connsiteY114" fmla="*/ 621506 h 1066800"/>
                <a:gd name="connsiteX115" fmla="*/ 1080692 w 1514475"/>
                <a:gd name="connsiteY115" fmla="*/ 575786 h 1066800"/>
                <a:gd name="connsiteX116" fmla="*/ 1150224 w 1514475"/>
                <a:gd name="connsiteY116" fmla="*/ 541496 h 1066800"/>
                <a:gd name="connsiteX117" fmla="*/ 1137842 w 1514475"/>
                <a:gd name="connsiteY117" fmla="*/ 570071 h 1066800"/>
                <a:gd name="connsiteX118" fmla="*/ 1109267 w 1514475"/>
                <a:gd name="connsiteY118" fmla="*/ 626269 h 1066800"/>
                <a:gd name="connsiteX119" fmla="*/ 1106409 w 1514475"/>
                <a:gd name="connsiteY119" fmla="*/ 642461 h 1066800"/>
                <a:gd name="connsiteX120" fmla="*/ 1108314 w 1514475"/>
                <a:gd name="connsiteY120" fmla="*/ 715804 h 1066800"/>
                <a:gd name="connsiteX121" fmla="*/ 1118792 w 1514475"/>
                <a:gd name="connsiteY121" fmla="*/ 787241 h 1066800"/>
                <a:gd name="connsiteX122" fmla="*/ 1144509 w 1514475"/>
                <a:gd name="connsiteY122" fmla="*/ 866299 h 1066800"/>
                <a:gd name="connsiteX123" fmla="*/ 1234996 w 1514475"/>
                <a:gd name="connsiteY123" fmla="*/ 875824 h 1066800"/>
                <a:gd name="connsiteX124" fmla="*/ 1274049 w 1514475"/>
                <a:gd name="connsiteY124" fmla="*/ 894874 h 1066800"/>
                <a:gd name="connsiteX125" fmla="*/ 1320721 w 1514475"/>
                <a:gd name="connsiteY125" fmla="*/ 927259 h 1066800"/>
                <a:gd name="connsiteX126" fmla="*/ 1432164 w 1514475"/>
                <a:gd name="connsiteY126" fmla="*/ 958691 h 1066800"/>
                <a:gd name="connsiteX127" fmla="*/ 1458834 w 1514475"/>
                <a:gd name="connsiteY127" fmla="*/ 959644 h 1066800"/>
                <a:gd name="connsiteX128" fmla="*/ 1507411 w 1514475"/>
                <a:gd name="connsiteY128" fmla="*/ 989171 h 1066800"/>
                <a:gd name="connsiteX129" fmla="*/ 1485504 w 1514475"/>
                <a:gd name="connsiteY129" fmla="*/ 998696 h 1066800"/>
                <a:gd name="connsiteX130" fmla="*/ 1465501 w 1514475"/>
                <a:gd name="connsiteY130" fmla="*/ 1004411 h 1066800"/>
                <a:gd name="connsiteX131" fmla="*/ 1474074 w 1514475"/>
                <a:gd name="connsiteY131" fmla="*/ 1019651 h 1066800"/>
                <a:gd name="connsiteX132" fmla="*/ 1471217 w 1514475"/>
                <a:gd name="connsiteY132" fmla="*/ 1041559 h 1066800"/>
                <a:gd name="connsiteX133" fmla="*/ 1452167 w 1514475"/>
                <a:gd name="connsiteY133" fmla="*/ 1047274 h 1066800"/>
                <a:gd name="connsiteX134" fmla="*/ 1442642 w 1514475"/>
                <a:gd name="connsiteY134" fmla="*/ 1049179 h 1066800"/>
                <a:gd name="connsiteX135" fmla="*/ 1424544 w 1514475"/>
                <a:gd name="connsiteY135" fmla="*/ 1044416 h 1066800"/>
                <a:gd name="connsiteX136" fmla="*/ 1394064 w 1514475"/>
                <a:gd name="connsiteY136" fmla="*/ 1033939 h 1066800"/>
                <a:gd name="connsiteX137" fmla="*/ 1305482 w 1514475"/>
                <a:gd name="connsiteY137" fmla="*/ 991076 h 1066800"/>
                <a:gd name="connsiteX138" fmla="*/ 1260714 w 1514475"/>
                <a:gd name="connsiteY138" fmla="*/ 967264 h 1066800"/>
                <a:gd name="connsiteX139" fmla="*/ 1182609 w 1514475"/>
                <a:gd name="connsiteY139" fmla="*/ 961549 h 1066800"/>
                <a:gd name="connsiteX140" fmla="*/ 1116886 w 1514475"/>
                <a:gd name="connsiteY140" fmla="*/ 973931 h 1066800"/>
                <a:gd name="connsiteX141" fmla="*/ 972106 w 1514475"/>
                <a:gd name="connsiteY141" fmla="*/ 944404 h 1066800"/>
                <a:gd name="connsiteX142" fmla="*/ 835899 w 1514475"/>
                <a:gd name="connsiteY142" fmla="*/ 917734 h 1066800"/>
                <a:gd name="connsiteX143" fmla="*/ 786369 w 1514475"/>
                <a:gd name="connsiteY143" fmla="*/ 932974 h 1066800"/>
                <a:gd name="connsiteX144" fmla="*/ 770176 w 1514475"/>
                <a:gd name="connsiteY144" fmla="*/ 939641 h 1066800"/>
                <a:gd name="connsiteX145" fmla="*/ 693024 w 1514475"/>
                <a:gd name="connsiteY145" fmla="*/ 942499 h 1066800"/>
                <a:gd name="connsiteX146" fmla="*/ 566342 w 1514475"/>
                <a:gd name="connsiteY146" fmla="*/ 921544 h 1066800"/>
                <a:gd name="connsiteX147" fmla="*/ 532051 w 1514475"/>
                <a:gd name="connsiteY147" fmla="*/ 915829 h 1066800"/>
                <a:gd name="connsiteX148" fmla="*/ 512049 w 1514475"/>
                <a:gd name="connsiteY148" fmla="*/ 911066 h 1066800"/>
                <a:gd name="connsiteX149" fmla="*/ 469186 w 1514475"/>
                <a:gd name="connsiteY149" fmla="*/ 916781 h 1066800"/>
                <a:gd name="connsiteX150" fmla="*/ 356791 w 1514475"/>
                <a:gd name="connsiteY150" fmla="*/ 912971 h 1066800"/>
                <a:gd name="connsiteX151" fmla="*/ 219631 w 1514475"/>
                <a:gd name="connsiteY151" fmla="*/ 962501 h 1066800"/>
                <a:gd name="connsiteX152" fmla="*/ 178674 w 1514475"/>
                <a:gd name="connsiteY152" fmla="*/ 999649 h 1066800"/>
                <a:gd name="connsiteX153" fmla="*/ 159624 w 1514475"/>
                <a:gd name="connsiteY153" fmla="*/ 1024414 h 1066800"/>
                <a:gd name="connsiteX154" fmla="*/ 111999 w 1514475"/>
                <a:gd name="connsiteY154" fmla="*/ 1057751 h 1066800"/>
                <a:gd name="connsiteX155" fmla="*/ 79614 w 1514475"/>
                <a:gd name="connsiteY155" fmla="*/ 1068229 h 1066800"/>
                <a:gd name="connsiteX156" fmla="*/ 92949 w 1514475"/>
                <a:gd name="connsiteY156" fmla="*/ 1042511 h 1066800"/>
                <a:gd name="connsiteX157" fmla="*/ 114856 w 1514475"/>
                <a:gd name="connsiteY157" fmla="*/ 1011079 h 1066800"/>
                <a:gd name="connsiteX158" fmla="*/ 133906 w 1514475"/>
                <a:gd name="connsiteY158" fmla="*/ 987266 h 1066800"/>
                <a:gd name="connsiteX159" fmla="*/ 170101 w 1514475"/>
                <a:gd name="connsiteY159" fmla="*/ 950119 h 1066800"/>
                <a:gd name="connsiteX160" fmla="*/ 192961 w 1514475"/>
                <a:gd name="connsiteY160" fmla="*/ 928211 h 1066800"/>
                <a:gd name="connsiteX161" fmla="*/ 140574 w 1514475"/>
                <a:gd name="connsiteY161" fmla="*/ 950119 h 1066800"/>
                <a:gd name="connsiteX162" fmla="*/ 31036 w 1514475"/>
                <a:gd name="connsiteY162" fmla="*/ 986314 h 1066800"/>
                <a:gd name="connsiteX163" fmla="*/ 7224 w 1514475"/>
                <a:gd name="connsiteY163" fmla="*/ 981551 h 1066800"/>
                <a:gd name="connsiteX164" fmla="*/ 116761 w 1514475"/>
                <a:gd name="connsiteY164" fmla="*/ 923449 h 1066800"/>
                <a:gd name="connsiteX165" fmla="*/ 232966 w 1514475"/>
                <a:gd name="connsiteY165" fmla="*/ 871061 h 1066800"/>
                <a:gd name="connsiteX166" fmla="*/ 347266 w 1514475"/>
                <a:gd name="connsiteY166" fmla="*/ 845344 h 1066800"/>
                <a:gd name="connsiteX167" fmla="*/ 389176 w 1514475"/>
                <a:gd name="connsiteY167" fmla="*/ 834866 h 1066800"/>
                <a:gd name="connsiteX168" fmla="*/ 379651 w 1514475"/>
                <a:gd name="connsiteY168" fmla="*/ 783431 h 1066800"/>
                <a:gd name="connsiteX169" fmla="*/ 355839 w 1514475"/>
                <a:gd name="connsiteY169" fmla="*/ 748189 h 1066800"/>
                <a:gd name="connsiteX170" fmla="*/ 332979 w 1514475"/>
                <a:gd name="connsiteY170" fmla="*/ 723424 h 1066800"/>
                <a:gd name="connsiteX171" fmla="*/ 310119 w 1514475"/>
                <a:gd name="connsiteY171" fmla="*/ 633889 h 1066800"/>
                <a:gd name="connsiteX172" fmla="*/ 307261 w 1514475"/>
                <a:gd name="connsiteY172" fmla="*/ 567214 h 1066800"/>
                <a:gd name="connsiteX173" fmla="*/ 286306 w 1514475"/>
                <a:gd name="connsiteY173" fmla="*/ 545306 h 1066800"/>
                <a:gd name="connsiteX174" fmla="*/ 197724 w 1514475"/>
                <a:gd name="connsiteY174" fmla="*/ 531971 h 1066800"/>
                <a:gd name="connsiteX175" fmla="*/ 178674 w 1514475"/>
                <a:gd name="connsiteY175" fmla="*/ 511016 h 1066800"/>
                <a:gd name="connsiteX176" fmla="*/ 215821 w 1514475"/>
                <a:gd name="connsiteY176" fmla="*/ 471964 h 1066800"/>
                <a:gd name="connsiteX177" fmla="*/ 294879 w 1514475"/>
                <a:gd name="connsiteY177" fmla="*/ 438626 h 1066800"/>
                <a:gd name="connsiteX178" fmla="*/ 282496 w 1514475"/>
                <a:gd name="connsiteY178" fmla="*/ 436721 h 1066800"/>
                <a:gd name="connsiteX179" fmla="*/ 232014 w 1514475"/>
                <a:gd name="connsiteY179" fmla="*/ 432911 h 1066800"/>
                <a:gd name="connsiteX180" fmla="*/ 203439 w 1514475"/>
                <a:gd name="connsiteY180" fmla="*/ 431006 h 1066800"/>
                <a:gd name="connsiteX181" fmla="*/ 180579 w 1514475"/>
                <a:gd name="connsiteY181" fmla="*/ 427196 h 1066800"/>
                <a:gd name="connsiteX182" fmla="*/ 166291 w 1514475"/>
                <a:gd name="connsiteY182" fmla="*/ 421481 h 1066800"/>
                <a:gd name="connsiteX183" fmla="*/ 161529 w 1514475"/>
                <a:gd name="connsiteY183" fmla="*/ 411004 h 1066800"/>
                <a:gd name="connsiteX184" fmla="*/ 169149 w 1514475"/>
                <a:gd name="connsiteY184" fmla="*/ 403384 h 1066800"/>
                <a:gd name="connsiteX185" fmla="*/ 184389 w 1514475"/>
                <a:gd name="connsiteY185" fmla="*/ 404336 h 1066800"/>
                <a:gd name="connsiteX186" fmla="*/ 178674 w 1514475"/>
                <a:gd name="connsiteY186" fmla="*/ 394811 h 1066800"/>
                <a:gd name="connsiteX187" fmla="*/ 173911 w 1514475"/>
                <a:gd name="connsiteY187" fmla="*/ 385286 h 1066800"/>
                <a:gd name="connsiteX188" fmla="*/ 170101 w 1514475"/>
                <a:gd name="connsiteY188" fmla="*/ 374809 h 1066800"/>
                <a:gd name="connsiteX189" fmla="*/ 161529 w 1514475"/>
                <a:gd name="connsiteY189" fmla="*/ 332899 h 1066800"/>
                <a:gd name="connsiteX190" fmla="*/ 152956 w 1514475"/>
                <a:gd name="connsiteY190" fmla="*/ 323374 h 1066800"/>
                <a:gd name="connsiteX191" fmla="*/ 148194 w 1514475"/>
                <a:gd name="connsiteY191" fmla="*/ 313849 h 1066800"/>
                <a:gd name="connsiteX192" fmla="*/ 152956 w 1514475"/>
                <a:gd name="connsiteY192" fmla="*/ 305276 h 1066800"/>
                <a:gd name="connsiteX193" fmla="*/ 163434 w 1514475"/>
                <a:gd name="connsiteY193" fmla="*/ 306229 h 1066800"/>
                <a:gd name="connsiteX194" fmla="*/ 176769 w 1514475"/>
                <a:gd name="connsiteY194" fmla="*/ 312896 h 1066800"/>
                <a:gd name="connsiteX195" fmla="*/ 192009 w 1514475"/>
                <a:gd name="connsiteY195" fmla="*/ 318611 h 1066800"/>
                <a:gd name="connsiteX196" fmla="*/ 203439 w 1514475"/>
                <a:gd name="connsiteY196" fmla="*/ 320516 h 1066800"/>
                <a:gd name="connsiteX197" fmla="*/ 197724 w 1514475"/>
                <a:gd name="connsiteY197" fmla="*/ 313849 h 1066800"/>
                <a:gd name="connsiteX198" fmla="*/ 192009 w 1514475"/>
                <a:gd name="connsiteY198" fmla="*/ 303371 h 1066800"/>
                <a:gd name="connsiteX199" fmla="*/ 185341 w 1514475"/>
                <a:gd name="connsiteY199" fmla="*/ 289084 h 1066800"/>
                <a:gd name="connsiteX200" fmla="*/ 182484 w 1514475"/>
                <a:gd name="connsiteY200" fmla="*/ 282416 h 1066800"/>
                <a:gd name="connsiteX201" fmla="*/ 186294 w 1514475"/>
                <a:gd name="connsiteY201" fmla="*/ 272891 h 1066800"/>
                <a:gd name="connsiteX202" fmla="*/ 194866 w 1514475"/>
                <a:gd name="connsiteY202" fmla="*/ 272891 h 1066800"/>
                <a:gd name="connsiteX203" fmla="*/ 204391 w 1514475"/>
                <a:gd name="connsiteY203" fmla="*/ 280511 h 1066800"/>
                <a:gd name="connsiteX204" fmla="*/ 215821 w 1514475"/>
                <a:gd name="connsiteY204" fmla="*/ 294799 h 1066800"/>
                <a:gd name="connsiteX205" fmla="*/ 229156 w 1514475"/>
                <a:gd name="connsiteY205" fmla="*/ 308134 h 1066800"/>
                <a:gd name="connsiteX206" fmla="*/ 252969 w 1514475"/>
                <a:gd name="connsiteY206" fmla="*/ 327184 h 1066800"/>
                <a:gd name="connsiteX207" fmla="*/ 274876 w 1514475"/>
                <a:gd name="connsiteY207" fmla="*/ 337661 h 1066800"/>
                <a:gd name="connsiteX208" fmla="*/ 277734 w 1514475"/>
                <a:gd name="connsiteY208" fmla="*/ 337661 h 1066800"/>
                <a:gd name="connsiteX209" fmla="*/ 287259 w 1514475"/>
                <a:gd name="connsiteY209" fmla="*/ 333851 h 1066800"/>
                <a:gd name="connsiteX210" fmla="*/ 289164 w 1514475"/>
                <a:gd name="connsiteY210" fmla="*/ 330041 h 1066800"/>
                <a:gd name="connsiteX211" fmla="*/ 289164 w 1514475"/>
                <a:gd name="connsiteY211" fmla="*/ 325279 h 1066800"/>
                <a:gd name="connsiteX212" fmla="*/ 288211 w 1514475"/>
                <a:gd name="connsiteY212" fmla="*/ 309086 h 1066800"/>
                <a:gd name="connsiteX213" fmla="*/ 293926 w 1514475"/>
                <a:gd name="connsiteY213" fmla="*/ 292894 h 1066800"/>
                <a:gd name="connsiteX214" fmla="*/ 306309 w 1514475"/>
                <a:gd name="connsiteY214" fmla="*/ 291941 h 1066800"/>
                <a:gd name="connsiteX215" fmla="*/ 310119 w 1514475"/>
                <a:gd name="connsiteY215" fmla="*/ 300514 h 1066800"/>
                <a:gd name="connsiteX216" fmla="*/ 315834 w 1514475"/>
                <a:gd name="connsiteY216" fmla="*/ 350044 h 1066800"/>
                <a:gd name="connsiteX217" fmla="*/ 376794 w 1514475"/>
                <a:gd name="connsiteY217" fmla="*/ 364331 h 1066800"/>
                <a:gd name="connsiteX218" fmla="*/ 385366 w 1514475"/>
                <a:gd name="connsiteY218" fmla="*/ 358616 h 1066800"/>
                <a:gd name="connsiteX219" fmla="*/ 397749 w 1514475"/>
                <a:gd name="connsiteY219" fmla="*/ 346234 h 1066800"/>
                <a:gd name="connsiteX220" fmla="*/ 424419 w 1514475"/>
                <a:gd name="connsiteY220" fmla="*/ 312896 h 1066800"/>
                <a:gd name="connsiteX221" fmla="*/ 436801 w 1514475"/>
                <a:gd name="connsiteY221" fmla="*/ 286226 h 1066800"/>
                <a:gd name="connsiteX222" fmla="*/ 437754 w 1514475"/>
                <a:gd name="connsiteY222" fmla="*/ 284321 h 1066800"/>
                <a:gd name="connsiteX223" fmla="*/ 439659 w 1514475"/>
                <a:gd name="connsiteY223" fmla="*/ 265271 h 1066800"/>
                <a:gd name="connsiteX224" fmla="*/ 433944 w 1514475"/>
                <a:gd name="connsiteY224" fmla="*/ 246221 h 1066800"/>
                <a:gd name="connsiteX225" fmla="*/ 424419 w 1514475"/>
                <a:gd name="connsiteY225" fmla="*/ 232886 h 1066800"/>
                <a:gd name="connsiteX226" fmla="*/ 408226 w 1514475"/>
                <a:gd name="connsiteY226" fmla="*/ 215741 h 1066800"/>
                <a:gd name="connsiteX227" fmla="*/ 386319 w 1514475"/>
                <a:gd name="connsiteY227" fmla="*/ 205264 h 1066800"/>
                <a:gd name="connsiteX228" fmla="*/ 366316 w 1514475"/>
                <a:gd name="connsiteY228" fmla="*/ 198596 h 1066800"/>
                <a:gd name="connsiteX229" fmla="*/ 355839 w 1514475"/>
                <a:gd name="connsiteY229" fmla="*/ 195739 h 1066800"/>
                <a:gd name="connsiteX230" fmla="*/ 340599 w 1514475"/>
                <a:gd name="connsiteY230" fmla="*/ 192881 h 1066800"/>
                <a:gd name="connsiteX231" fmla="*/ 316786 w 1514475"/>
                <a:gd name="connsiteY231" fmla="*/ 189071 h 1066800"/>
                <a:gd name="connsiteX232" fmla="*/ 306309 w 1514475"/>
                <a:gd name="connsiteY232" fmla="*/ 187166 h 1066800"/>
                <a:gd name="connsiteX233" fmla="*/ 292021 w 1514475"/>
                <a:gd name="connsiteY233" fmla="*/ 179546 h 1066800"/>
                <a:gd name="connsiteX234" fmla="*/ 289164 w 1514475"/>
                <a:gd name="connsiteY234" fmla="*/ 170021 h 1066800"/>
                <a:gd name="connsiteX235" fmla="*/ 298689 w 1514475"/>
                <a:gd name="connsiteY235" fmla="*/ 160496 h 1066800"/>
                <a:gd name="connsiteX236" fmla="*/ 313929 w 1514475"/>
                <a:gd name="connsiteY236" fmla="*/ 158591 h 1066800"/>
                <a:gd name="connsiteX237" fmla="*/ 331074 w 1514475"/>
                <a:gd name="connsiteY237" fmla="*/ 160496 h 1066800"/>
                <a:gd name="connsiteX238" fmla="*/ 368221 w 1514475"/>
                <a:gd name="connsiteY238" fmla="*/ 140494 h 1066800"/>
                <a:gd name="connsiteX239" fmla="*/ 364411 w 1514475"/>
                <a:gd name="connsiteY239" fmla="*/ 131921 h 1066800"/>
                <a:gd name="connsiteX240" fmla="*/ 355839 w 1514475"/>
                <a:gd name="connsiteY240" fmla="*/ 103346 h 1066800"/>
                <a:gd name="connsiteX241" fmla="*/ 360601 w 1514475"/>
                <a:gd name="connsiteY241" fmla="*/ 93821 h 1066800"/>
                <a:gd name="connsiteX242" fmla="*/ 369174 w 1514475"/>
                <a:gd name="connsiteY242" fmla="*/ 92869 h 1066800"/>
                <a:gd name="connsiteX243" fmla="*/ 376794 w 1514475"/>
                <a:gd name="connsiteY243" fmla="*/ 97631 h 1066800"/>
                <a:gd name="connsiteX244" fmla="*/ 382509 w 1514475"/>
                <a:gd name="connsiteY244" fmla="*/ 108109 h 1066800"/>
                <a:gd name="connsiteX245" fmla="*/ 389176 w 1514475"/>
                <a:gd name="connsiteY245" fmla="*/ 120491 h 1066800"/>
                <a:gd name="connsiteX246" fmla="*/ 396796 w 1514475"/>
                <a:gd name="connsiteY246" fmla="*/ 130969 h 1066800"/>
                <a:gd name="connsiteX247" fmla="*/ 402511 w 1514475"/>
                <a:gd name="connsiteY247" fmla="*/ 137636 h 1066800"/>
                <a:gd name="connsiteX248" fmla="*/ 406321 w 1514475"/>
                <a:gd name="connsiteY248" fmla="*/ 136684 h 1066800"/>
                <a:gd name="connsiteX249" fmla="*/ 412989 w 1514475"/>
                <a:gd name="connsiteY249" fmla="*/ 136684 h 1066800"/>
                <a:gd name="connsiteX250" fmla="*/ 432039 w 1514475"/>
                <a:gd name="connsiteY250" fmla="*/ 139541 h 1066800"/>
                <a:gd name="connsiteX251" fmla="*/ 450136 w 1514475"/>
                <a:gd name="connsiteY251" fmla="*/ 143351 h 1066800"/>
                <a:gd name="connsiteX252" fmla="*/ 472996 w 1514475"/>
                <a:gd name="connsiteY252" fmla="*/ 147161 h 1066800"/>
                <a:gd name="connsiteX253" fmla="*/ 493951 w 1514475"/>
                <a:gd name="connsiteY253" fmla="*/ 147161 h 1066800"/>
                <a:gd name="connsiteX254" fmla="*/ 496809 w 1514475"/>
                <a:gd name="connsiteY254" fmla="*/ 143351 h 1066800"/>
                <a:gd name="connsiteX255" fmla="*/ 499666 w 1514475"/>
                <a:gd name="connsiteY255" fmla="*/ 135731 h 1066800"/>
                <a:gd name="connsiteX256" fmla="*/ 500619 w 1514475"/>
                <a:gd name="connsiteY256" fmla="*/ 134779 h 1066800"/>
                <a:gd name="connsiteX257" fmla="*/ 501571 w 1514475"/>
                <a:gd name="connsiteY257" fmla="*/ 127159 h 1066800"/>
                <a:gd name="connsiteX258" fmla="*/ 500619 w 1514475"/>
                <a:gd name="connsiteY258" fmla="*/ 118586 h 1066800"/>
                <a:gd name="connsiteX259" fmla="*/ 498714 w 1514475"/>
                <a:gd name="connsiteY259" fmla="*/ 111919 h 1066800"/>
                <a:gd name="connsiteX260" fmla="*/ 496809 w 1514475"/>
                <a:gd name="connsiteY260" fmla="*/ 109061 h 1066800"/>
                <a:gd name="connsiteX261" fmla="*/ 492046 w 1514475"/>
                <a:gd name="connsiteY261" fmla="*/ 105251 h 1066800"/>
                <a:gd name="connsiteX262" fmla="*/ 486331 w 1514475"/>
                <a:gd name="connsiteY262" fmla="*/ 99536 h 1066800"/>
                <a:gd name="connsiteX263" fmla="*/ 479664 w 1514475"/>
                <a:gd name="connsiteY263" fmla="*/ 95726 h 1066800"/>
                <a:gd name="connsiteX264" fmla="*/ 465376 w 1514475"/>
                <a:gd name="connsiteY264" fmla="*/ 92869 h 1066800"/>
                <a:gd name="connsiteX265" fmla="*/ 457756 w 1514475"/>
                <a:gd name="connsiteY265" fmla="*/ 88106 h 1066800"/>
                <a:gd name="connsiteX266" fmla="*/ 447279 w 1514475"/>
                <a:gd name="connsiteY266" fmla="*/ 78581 h 1066800"/>
                <a:gd name="connsiteX267" fmla="*/ 442516 w 1514475"/>
                <a:gd name="connsiteY267" fmla="*/ 71914 h 1066800"/>
                <a:gd name="connsiteX268" fmla="*/ 442516 w 1514475"/>
                <a:gd name="connsiteY268" fmla="*/ 63341 h 1066800"/>
                <a:gd name="connsiteX269" fmla="*/ 457756 w 1514475"/>
                <a:gd name="connsiteY269" fmla="*/ 57626 h 1066800"/>
                <a:gd name="connsiteX270" fmla="*/ 492046 w 1514475"/>
                <a:gd name="connsiteY270" fmla="*/ 76676 h 1066800"/>
                <a:gd name="connsiteX271" fmla="*/ 494904 w 1514475"/>
                <a:gd name="connsiteY271" fmla="*/ 77629 h 1066800"/>
                <a:gd name="connsiteX272" fmla="*/ 496809 w 1514475"/>
                <a:gd name="connsiteY272" fmla="*/ 77629 h 1066800"/>
                <a:gd name="connsiteX273" fmla="*/ 508239 w 1514475"/>
                <a:gd name="connsiteY273" fmla="*/ 70009 h 1066800"/>
                <a:gd name="connsiteX274" fmla="*/ 511096 w 1514475"/>
                <a:gd name="connsiteY274" fmla="*/ 62389 h 1066800"/>
                <a:gd name="connsiteX275" fmla="*/ 511096 w 1514475"/>
                <a:gd name="connsiteY275" fmla="*/ 61436 h 1066800"/>
                <a:gd name="connsiteX276" fmla="*/ 511096 w 1514475"/>
                <a:gd name="connsiteY276" fmla="*/ 52864 h 1066800"/>
                <a:gd name="connsiteX277" fmla="*/ 507286 w 1514475"/>
                <a:gd name="connsiteY277" fmla="*/ 46196 h 1066800"/>
                <a:gd name="connsiteX278" fmla="*/ 499666 w 1514475"/>
                <a:gd name="connsiteY278" fmla="*/ 37624 h 1066800"/>
                <a:gd name="connsiteX279" fmla="*/ 487284 w 1514475"/>
                <a:gd name="connsiteY279" fmla="*/ 22384 h 1066800"/>
                <a:gd name="connsiteX280" fmla="*/ 486331 w 1514475"/>
                <a:gd name="connsiteY280" fmla="*/ 15716 h 1066800"/>
                <a:gd name="connsiteX281" fmla="*/ 491094 w 1514475"/>
                <a:gd name="connsiteY281" fmla="*/ 10001 h 1066800"/>
                <a:gd name="connsiteX282" fmla="*/ 493951 w 1514475"/>
                <a:gd name="connsiteY282" fmla="*/ 10001 h 1066800"/>
                <a:gd name="connsiteX283" fmla="*/ 493951 w 1514475"/>
                <a:gd name="connsiteY283" fmla="*/ 10001 h 1066800"/>
                <a:gd name="connsiteX284" fmla="*/ 493951 w 1514475"/>
                <a:gd name="connsiteY284" fmla="*/ 10001 h 1066800"/>
                <a:gd name="connsiteX285" fmla="*/ 394891 w 1514475"/>
                <a:gd name="connsiteY285" fmla="*/ 174784 h 1066800"/>
                <a:gd name="connsiteX286" fmla="*/ 391081 w 1514475"/>
                <a:gd name="connsiteY286" fmla="*/ 177641 h 1066800"/>
                <a:gd name="connsiteX287" fmla="*/ 392034 w 1514475"/>
                <a:gd name="connsiteY287" fmla="*/ 181451 h 1066800"/>
                <a:gd name="connsiteX288" fmla="*/ 407274 w 1514475"/>
                <a:gd name="connsiteY288" fmla="*/ 191929 h 1066800"/>
                <a:gd name="connsiteX289" fmla="*/ 422514 w 1514475"/>
                <a:gd name="connsiteY289" fmla="*/ 198596 h 1066800"/>
                <a:gd name="connsiteX290" fmla="*/ 427276 w 1514475"/>
                <a:gd name="connsiteY290" fmla="*/ 199549 h 1066800"/>
                <a:gd name="connsiteX291" fmla="*/ 444421 w 1514475"/>
                <a:gd name="connsiteY291" fmla="*/ 198596 h 1066800"/>
                <a:gd name="connsiteX292" fmla="*/ 449184 w 1514475"/>
                <a:gd name="connsiteY292" fmla="*/ 198596 h 1066800"/>
                <a:gd name="connsiteX293" fmla="*/ 449184 w 1514475"/>
                <a:gd name="connsiteY293" fmla="*/ 199549 h 1066800"/>
                <a:gd name="connsiteX294" fmla="*/ 456804 w 1514475"/>
                <a:gd name="connsiteY294" fmla="*/ 204311 h 1066800"/>
                <a:gd name="connsiteX295" fmla="*/ 458709 w 1514475"/>
                <a:gd name="connsiteY295" fmla="*/ 207169 h 1066800"/>
                <a:gd name="connsiteX296" fmla="*/ 456804 w 1514475"/>
                <a:gd name="connsiteY296" fmla="*/ 211931 h 1066800"/>
                <a:gd name="connsiteX297" fmla="*/ 456804 w 1514475"/>
                <a:gd name="connsiteY297" fmla="*/ 212884 h 1066800"/>
                <a:gd name="connsiteX298" fmla="*/ 453946 w 1514475"/>
                <a:gd name="connsiteY298" fmla="*/ 220504 h 1066800"/>
                <a:gd name="connsiteX299" fmla="*/ 452994 w 1514475"/>
                <a:gd name="connsiteY299" fmla="*/ 227171 h 1066800"/>
                <a:gd name="connsiteX300" fmla="*/ 452994 w 1514475"/>
                <a:gd name="connsiteY300" fmla="*/ 230981 h 1066800"/>
                <a:gd name="connsiteX301" fmla="*/ 456804 w 1514475"/>
                <a:gd name="connsiteY301" fmla="*/ 240506 h 1066800"/>
                <a:gd name="connsiteX302" fmla="*/ 462519 w 1514475"/>
                <a:gd name="connsiteY302" fmla="*/ 268129 h 1066800"/>
                <a:gd name="connsiteX303" fmla="*/ 463471 w 1514475"/>
                <a:gd name="connsiteY303" fmla="*/ 273844 h 1066800"/>
                <a:gd name="connsiteX304" fmla="*/ 479664 w 1514475"/>
                <a:gd name="connsiteY304" fmla="*/ 266224 h 1066800"/>
                <a:gd name="connsiteX305" fmla="*/ 488236 w 1514475"/>
                <a:gd name="connsiteY305" fmla="*/ 260509 h 1066800"/>
                <a:gd name="connsiteX306" fmla="*/ 495856 w 1514475"/>
                <a:gd name="connsiteY306" fmla="*/ 259556 h 1066800"/>
                <a:gd name="connsiteX307" fmla="*/ 502524 w 1514475"/>
                <a:gd name="connsiteY307" fmla="*/ 268129 h 1066800"/>
                <a:gd name="connsiteX308" fmla="*/ 501571 w 1514475"/>
                <a:gd name="connsiteY308" fmla="*/ 273844 h 1066800"/>
                <a:gd name="connsiteX309" fmla="*/ 499666 w 1514475"/>
                <a:gd name="connsiteY309" fmla="*/ 276701 h 1066800"/>
                <a:gd name="connsiteX310" fmla="*/ 493951 w 1514475"/>
                <a:gd name="connsiteY310" fmla="*/ 283369 h 1066800"/>
                <a:gd name="connsiteX311" fmla="*/ 478711 w 1514475"/>
                <a:gd name="connsiteY311" fmla="*/ 296704 h 1066800"/>
                <a:gd name="connsiteX312" fmla="*/ 463471 w 1514475"/>
                <a:gd name="connsiteY312" fmla="*/ 310991 h 1066800"/>
                <a:gd name="connsiteX313" fmla="*/ 438706 w 1514475"/>
                <a:gd name="connsiteY313" fmla="*/ 339566 h 1066800"/>
                <a:gd name="connsiteX314" fmla="*/ 423466 w 1514475"/>
                <a:gd name="connsiteY314" fmla="*/ 359569 h 1066800"/>
                <a:gd name="connsiteX315" fmla="*/ 416799 w 1514475"/>
                <a:gd name="connsiteY315" fmla="*/ 367189 h 1066800"/>
                <a:gd name="connsiteX316" fmla="*/ 417751 w 1514475"/>
                <a:gd name="connsiteY316" fmla="*/ 367189 h 1066800"/>
                <a:gd name="connsiteX317" fmla="*/ 482521 w 1514475"/>
                <a:gd name="connsiteY317" fmla="*/ 343376 h 1066800"/>
                <a:gd name="connsiteX318" fmla="*/ 504429 w 1514475"/>
                <a:gd name="connsiteY318" fmla="*/ 330041 h 1066800"/>
                <a:gd name="connsiteX319" fmla="*/ 527289 w 1514475"/>
                <a:gd name="connsiteY319" fmla="*/ 308134 h 1066800"/>
                <a:gd name="connsiteX320" fmla="*/ 538719 w 1514475"/>
                <a:gd name="connsiteY320" fmla="*/ 288131 h 1066800"/>
                <a:gd name="connsiteX321" fmla="*/ 541576 w 1514475"/>
                <a:gd name="connsiteY321" fmla="*/ 280511 h 1066800"/>
                <a:gd name="connsiteX322" fmla="*/ 542529 w 1514475"/>
                <a:gd name="connsiteY322" fmla="*/ 255746 h 1066800"/>
                <a:gd name="connsiteX323" fmla="*/ 523479 w 1514475"/>
                <a:gd name="connsiteY323" fmla="*/ 212884 h 1066800"/>
                <a:gd name="connsiteX324" fmla="*/ 497761 w 1514475"/>
                <a:gd name="connsiteY324" fmla="*/ 193834 h 1066800"/>
                <a:gd name="connsiteX325" fmla="*/ 466329 w 1514475"/>
                <a:gd name="connsiteY325" fmla="*/ 181451 h 1066800"/>
                <a:gd name="connsiteX326" fmla="*/ 456804 w 1514475"/>
                <a:gd name="connsiteY326" fmla="*/ 179546 h 1066800"/>
                <a:gd name="connsiteX327" fmla="*/ 428229 w 1514475"/>
                <a:gd name="connsiteY327" fmla="*/ 174784 h 1066800"/>
                <a:gd name="connsiteX328" fmla="*/ 423466 w 1514475"/>
                <a:gd name="connsiteY328" fmla="*/ 174784 h 1066800"/>
                <a:gd name="connsiteX329" fmla="*/ 418704 w 1514475"/>
                <a:gd name="connsiteY329" fmla="*/ 174784 h 1066800"/>
                <a:gd name="connsiteX330" fmla="*/ 414894 w 1514475"/>
                <a:gd name="connsiteY330" fmla="*/ 175736 h 1066800"/>
                <a:gd name="connsiteX331" fmla="*/ 402511 w 1514475"/>
                <a:gd name="connsiteY331" fmla="*/ 175736 h 1066800"/>
                <a:gd name="connsiteX332" fmla="*/ 394891 w 1514475"/>
                <a:gd name="connsiteY332" fmla="*/ 174784 h 1066800"/>
                <a:gd name="connsiteX333" fmla="*/ 394891 w 1514475"/>
                <a:gd name="connsiteY333" fmla="*/ 174784 h 1066800"/>
                <a:gd name="connsiteX334" fmla="*/ 192009 w 1514475"/>
                <a:gd name="connsiteY334" fmla="*/ 347186 h 1066800"/>
                <a:gd name="connsiteX335" fmla="*/ 194866 w 1514475"/>
                <a:gd name="connsiteY335" fmla="*/ 374809 h 1066800"/>
                <a:gd name="connsiteX336" fmla="*/ 213916 w 1514475"/>
                <a:gd name="connsiteY336" fmla="*/ 403384 h 1066800"/>
                <a:gd name="connsiteX337" fmla="*/ 222489 w 1514475"/>
                <a:gd name="connsiteY337" fmla="*/ 409099 h 1066800"/>
                <a:gd name="connsiteX338" fmla="*/ 229156 w 1514475"/>
                <a:gd name="connsiteY338" fmla="*/ 411004 h 1066800"/>
                <a:gd name="connsiteX339" fmla="*/ 232966 w 1514475"/>
                <a:gd name="connsiteY339" fmla="*/ 411956 h 1066800"/>
                <a:gd name="connsiteX340" fmla="*/ 234871 w 1514475"/>
                <a:gd name="connsiteY340" fmla="*/ 412909 h 1066800"/>
                <a:gd name="connsiteX341" fmla="*/ 238681 w 1514475"/>
                <a:gd name="connsiteY341" fmla="*/ 411956 h 1066800"/>
                <a:gd name="connsiteX342" fmla="*/ 234871 w 1514475"/>
                <a:gd name="connsiteY342" fmla="*/ 401479 h 1066800"/>
                <a:gd name="connsiteX343" fmla="*/ 228204 w 1514475"/>
                <a:gd name="connsiteY343" fmla="*/ 387191 h 1066800"/>
                <a:gd name="connsiteX344" fmla="*/ 228204 w 1514475"/>
                <a:gd name="connsiteY344" fmla="*/ 383381 h 1066800"/>
                <a:gd name="connsiteX345" fmla="*/ 232966 w 1514475"/>
                <a:gd name="connsiteY345" fmla="*/ 378619 h 1066800"/>
                <a:gd name="connsiteX346" fmla="*/ 243444 w 1514475"/>
                <a:gd name="connsiteY346" fmla="*/ 377666 h 1066800"/>
                <a:gd name="connsiteX347" fmla="*/ 246301 w 1514475"/>
                <a:gd name="connsiteY347" fmla="*/ 378619 h 1066800"/>
                <a:gd name="connsiteX348" fmla="*/ 258684 w 1514475"/>
                <a:gd name="connsiteY348" fmla="*/ 386239 h 1066800"/>
                <a:gd name="connsiteX349" fmla="*/ 270114 w 1514475"/>
                <a:gd name="connsiteY349" fmla="*/ 395764 h 1066800"/>
                <a:gd name="connsiteX350" fmla="*/ 278686 w 1514475"/>
                <a:gd name="connsiteY350" fmla="*/ 406241 h 1066800"/>
                <a:gd name="connsiteX351" fmla="*/ 281544 w 1514475"/>
                <a:gd name="connsiteY351" fmla="*/ 410051 h 1066800"/>
                <a:gd name="connsiteX352" fmla="*/ 325359 w 1514475"/>
                <a:gd name="connsiteY352" fmla="*/ 420529 h 1066800"/>
                <a:gd name="connsiteX353" fmla="*/ 335836 w 1514475"/>
                <a:gd name="connsiteY353" fmla="*/ 421481 h 1066800"/>
                <a:gd name="connsiteX354" fmla="*/ 342504 w 1514475"/>
                <a:gd name="connsiteY354" fmla="*/ 421481 h 1066800"/>
                <a:gd name="connsiteX355" fmla="*/ 340599 w 1514475"/>
                <a:gd name="connsiteY355" fmla="*/ 411956 h 1066800"/>
                <a:gd name="connsiteX356" fmla="*/ 334884 w 1514475"/>
                <a:gd name="connsiteY356" fmla="*/ 401479 h 1066800"/>
                <a:gd name="connsiteX357" fmla="*/ 321549 w 1514475"/>
                <a:gd name="connsiteY357" fmla="*/ 390049 h 1066800"/>
                <a:gd name="connsiteX358" fmla="*/ 302499 w 1514475"/>
                <a:gd name="connsiteY358" fmla="*/ 379571 h 1066800"/>
                <a:gd name="connsiteX359" fmla="*/ 263446 w 1514475"/>
                <a:gd name="connsiteY359" fmla="*/ 365284 h 1066800"/>
                <a:gd name="connsiteX360" fmla="*/ 255826 w 1514475"/>
                <a:gd name="connsiteY360" fmla="*/ 363379 h 1066800"/>
                <a:gd name="connsiteX361" fmla="*/ 250111 w 1514475"/>
                <a:gd name="connsiteY361" fmla="*/ 361474 h 1066800"/>
                <a:gd name="connsiteX362" fmla="*/ 237729 w 1514475"/>
                <a:gd name="connsiteY362" fmla="*/ 358616 h 1066800"/>
                <a:gd name="connsiteX363" fmla="*/ 207249 w 1514475"/>
                <a:gd name="connsiteY363" fmla="*/ 350996 h 1066800"/>
                <a:gd name="connsiteX364" fmla="*/ 192009 w 1514475"/>
                <a:gd name="connsiteY364" fmla="*/ 347186 h 1066800"/>
                <a:gd name="connsiteX365" fmla="*/ 192009 w 1514475"/>
                <a:gd name="connsiteY365" fmla="*/ 347186 h 1066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</a:cxnLst>
              <a:rect l="l" t="t" r="r" b="b"/>
              <a:pathLst>
                <a:path w="1514475" h="1066800">
                  <a:moveTo>
                    <a:pt x="493951" y="10001"/>
                  </a:moveTo>
                  <a:cubicBezTo>
                    <a:pt x="496809" y="10001"/>
                    <a:pt x="498714" y="10001"/>
                    <a:pt x="500619" y="10001"/>
                  </a:cubicBezTo>
                  <a:cubicBezTo>
                    <a:pt x="502524" y="10954"/>
                    <a:pt x="503476" y="11906"/>
                    <a:pt x="505381" y="12859"/>
                  </a:cubicBezTo>
                  <a:cubicBezTo>
                    <a:pt x="508239" y="13811"/>
                    <a:pt x="509191" y="15716"/>
                    <a:pt x="511096" y="17621"/>
                  </a:cubicBezTo>
                  <a:cubicBezTo>
                    <a:pt x="513954" y="21431"/>
                    <a:pt x="519669" y="24289"/>
                    <a:pt x="524431" y="26194"/>
                  </a:cubicBezTo>
                  <a:lnTo>
                    <a:pt x="526336" y="25241"/>
                  </a:lnTo>
                  <a:lnTo>
                    <a:pt x="527289" y="24289"/>
                  </a:lnTo>
                  <a:cubicBezTo>
                    <a:pt x="528242" y="23336"/>
                    <a:pt x="529194" y="21431"/>
                    <a:pt x="529194" y="20479"/>
                  </a:cubicBezTo>
                  <a:cubicBezTo>
                    <a:pt x="532051" y="14764"/>
                    <a:pt x="535861" y="10954"/>
                    <a:pt x="541576" y="8096"/>
                  </a:cubicBezTo>
                  <a:cubicBezTo>
                    <a:pt x="543481" y="7144"/>
                    <a:pt x="546339" y="7144"/>
                    <a:pt x="549196" y="7144"/>
                  </a:cubicBezTo>
                  <a:cubicBezTo>
                    <a:pt x="550149" y="7144"/>
                    <a:pt x="550149" y="7144"/>
                    <a:pt x="551101" y="7144"/>
                  </a:cubicBezTo>
                  <a:cubicBezTo>
                    <a:pt x="553959" y="8096"/>
                    <a:pt x="555864" y="10001"/>
                    <a:pt x="557769" y="11906"/>
                  </a:cubicBezTo>
                  <a:cubicBezTo>
                    <a:pt x="558721" y="12859"/>
                    <a:pt x="559674" y="14764"/>
                    <a:pt x="559674" y="15716"/>
                  </a:cubicBezTo>
                  <a:cubicBezTo>
                    <a:pt x="559674" y="19526"/>
                    <a:pt x="559674" y="22384"/>
                    <a:pt x="558721" y="25241"/>
                  </a:cubicBezTo>
                  <a:lnTo>
                    <a:pt x="553959" y="42386"/>
                  </a:lnTo>
                  <a:cubicBezTo>
                    <a:pt x="553959" y="43339"/>
                    <a:pt x="553959" y="43339"/>
                    <a:pt x="553006" y="44291"/>
                  </a:cubicBezTo>
                  <a:cubicBezTo>
                    <a:pt x="552054" y="47149"/>
                    <a:pt x="552054" y="50006"/>
                    <a:pt x="551101" y="52864"/>
                  </a:cubicBezTo>
                  <a:cubicBezTo>
                    <a:pt x="548244" y="60484"/>
                    <a:pt x="543481" y="68104"/>
                    <a:pt x="538719" y="75724"/>
                  </a:cubicBezTo>
                  <a:cubicBezTo>
                    <a:pt x="534909" y="83344"/>
                    <a:pt x="531099" y="90964"/>
                    <a:pt x="528242" y="98584"/>
                  </a:cubicBezTo>
                  <a:cubicBezTo>
                    <a:pt x="527289" y="101441"/>
                    <a:pt x="527289" y="104299"/>
                    <a:pt x="527289" y="107156"/>
                  </a:cubicBezTo>
                  <a:cubicBezTo>
                    <a:pt x="526336" y="110014"/>
                    <a:pt x="526336" y="113824"/>
                    <a:pt x="526336" y="116681"/>
                  </a:cubicBezTo>
                  <a:cubicBezTo>
                    <a:pt x="527289" y="124301"/>
                    <a:pt x="526336" y="129064"/>
                    <a:pt x="527289" y="135731"/>
                  </a:cubicBezTo>
                  <a:cubicBezTo>
                    <a:pt x="527289" y="132874"/>
                    <a:pt x="527289" y="134779"/>
                    <a:pt x="527289" y="136684"/>
                  </a:cubicBezTo>
                  <a:cubicBezTo>
                    <a:pt x="527289" y="140494"/>
                    <a:pt x="528242" y="144304"/>
                    <a:pt x="527289" y="149066"/>
                  </a:cubicBezTo>
                  <a:cubicBezTo>
                    <a:pt x="527289" y="150971"/>
                    <a:pt x="526336" y="152876"/>
                    <a:pt x="526336" y="153829"/>
                  </a:cubicBezTo>
                  <a:cubicBezTo>
                    <a:pt x="526336" y="156686"/>
                    <a:pt x="525384" y="160496"/>
                    <a:pt x="524431" y="163354"/>
                  </a:cubicBezTo>
                  <a:cubicBezTo>
                    <a:pt x="524431" y="164306"/>
                    <a:pt x="523479" y="165259"/>
                    <a:pt x="523479" y="167164"/>
                  </a:cubicBezTo>
                  <a:lnTo>
                    <a:pt x="529194" y="172879"/>
                  </a:lnTo>
                  <a:cubicBezTo>
                    <a:pt x="531099" y="174784"/>
                    <a:pt x="532051" y="176689"/>
                    <a:pt x="533956" y="177641"/>
                  </a:cubicBezTo>
                  <a:cubicBezTo>
                    <a:pt x="536814" y="179546"/>
                    <a:pt x="538719" y="181451"/>
                    <a:pt x="540624" y="183356"/>
                  </a:cubicBezTo>
                  <a:cubicBezTo>
                    <a:pt x="543481" y="185261"/>
                    <a:pt x="546339" y="187166"/>
                    <a:pt x="549196" y="189071"/>
                  </a:cubicBezTo>
                  <a:cubicBezTo>
                    <a:pt x="550149" y="190024"/>
                    <a:pt x="552054" y="190976"/>
                    <a:pt x="553959" y="190976"/>
                  </a:cubicBezTo>
                  <a:cubicBezTo>
                    <a:pt x="555864" y="191929"/>
                    <a:pt x="558721" y="191929"/>
                    <a:pt x="560626" y="190976"/>
                  </a:cubicBezTo>
                  <a:cubicBezTo>
                    <a:pt x="564436" y="190976"/>
                    <a:pt x="567294" y="190024"/>
                    <a:pt x="570151" y="188119"/>
                  </a:cubicBezTo>
                  <a:cubicBezTo>
                    <a:pt x="573961" y="187166"/>
                    <a:pt x="576819" y="185261"/>
                    <a:pt x="579676" y="184309"/>
                  </a:cubicBezTo>
                  <a:cubicBezTo>
                    <a:pt x="579676" y="184309"/>
                    <a:pt x="580629" y="183356"/>
                    <a:pt x="582534" y="183356"/>
                  </a:cubicBezTo>
                  <a:cubicBezTo>
                    <a:pt x="583486" y="182404"/>
                    <a:pt x="585392" y="181451"/>
                    <a:pt x="586344" y="180499"/>
                  </a:cubicBezTo>
                  <a:cubicBezTo>
                    <a:pt x="587296" y="179546"/>
                    <a:pt x="589201" y="178594"/>
                    <a:pt x="590154" y="177641"/>
                  </a:cubicBezTo>
                  <a:cubicBezTo>
                    <a:pt x="592059" y="175736"/>
                    <a:pt x="593964" y="174784"/>
                    <a:pt x="595869" y="172879"/>
                  </a:cubicBezTo>
                  <a:cubicBezTo>
                    <a:pt x="597774" y="170974"/>
                    <a:pt x="599679" y="169069"/>
                    <a:pt x="600631" y="168116"/>
                  </a:cubicBezTo>
                  <a:cubicBezTo>
                    <a:pt x="601584" y="167164"/>
                    <a:pt x="602536" y="166211"/>
                    <a:pt x="604442" y="164306"/>
                  </a:cubicBezTo>
                  <a:cubicBezTo>
                    <a:pt x="607299" y="161449"/>
                    <a:pt x="609204" y="158591"/>
                    <a:pt x="611109" y="155734"/>
                  </a:cubicBezTo>
                  <a:cubicBezTo>
                    <a:pt x="615871" y="148114"/>
                    <a:pt x="620634" y="140494"/>
                    <a:pt x="622539" y="131921"/>
                  </a:cubicBezTo>
                  <a:cubicBezTo>
                    <a:pt x="622539" y="130969"/>
                    <a:pt x="623492" y="129064"/>
                    <a:pt x="624444" y="127159"/>
                  </a:cubicBezTo>
                  <a:cubicBezTo>
                    <a:pt x="625396" y="125254"/>
                    <a:pt x="625396" y="123349"/>
                    <a:pt x="625396" y="121444"/>
                  </a:cubicBezTo>
                  <a:cubicBezTo>
                    <a:pt x="626349" y="115729"/>
                    <a:pt x="628254" y="110014"/>
                    <a:pt x="629206" y="103346"/>
                  </a:cubicBezTo>
                  <a:cubicBezTo>
                    <a:pt x="630159" y="100489"/>
                    <a:pt x="631111" y="98584"/>
                    <a:pt x="633017" y="96679"/>
                  </a:cubicBezTo>
                  <a:cubicBezTo>
                    <a:pt x="633969" y="94774"/>
                    <a:pt x="633969" y="93821"/>
                    <a:pt x="634921" y="92869"/>
                  </a:cubicBezTo>
                  <a:cubicBezTo>
                    <a:pt x="635874" y="90964"/>
                    <a:pt x="637779" y="89059"/>
                    <a:pt x="639684" y="87154"/>
                  </a:cubicBezTo>
                  <a:cubicBezTo>
                    <a:pt x="641589" y="85249"/>
                    <a:pt x="642542" y="84296"/>
                    <a:pt x="644446" y="82391"/>
                  </a:cubicBezTo>
                  <a:cubicBezTo>
                    <a:pt x="646351" y="83344"/>
                    <a:pt x="648256" y="83344"/>
                    <a:pt x="650161" y="83344"/>
                  </a:cubicBezTo>
                  <a:cubicBezTo>
                    <a:pt x="651114" y="83344"/>
                    <a:pt x="651114" y="83344"/>
                    <a:pt x="652067" y="83344"/>
                  </a:cubicBezTo>
                  <a:cubicBezTo>
                    <a:pt x="653019" y="84296"/>
                    <a:pt x="653971" y="84296"/>
                    <a:pt x="653971" y="84296"/>
                  </a:cubicBezTo>
                  <a:cubicBezTo>
                    <a:pt x="654924" y="85249"/>
                    <a:pt x="654924" y="85249"/>
                    <a:pt x="655876" y="86201"/>
                  </a:cubicBezTo>
                  <a:cubicBezTo>
                    <a:pt x="656829" y="88106"/>
                    <a:pt x="656829" y="89059"/>
                    <a:pt x="657781" y="89059"/>
                  </a:cubicBezTo>
                  <a:cubicBezTo>
                    <a:pt x="657781" y="89059"/>
                    <a:pt x="658734" y="90011"/>
                    <a:pt x="658734" y="90964"/>
                  </a:cubicBezTo>
                  <a:cubicBezTo>
                    <a:pt x="658734" y="92869"/>
                    <a:pt x="658734" y="95726"/>
                    <a:pt x="657781" y="97631"/>
                  </a:cubicBezTo>
                  <a:cubicBezTo>
                    <a:pt x="656829" y="107156"/>
                    <a:pt x="654924" y="115729"/>
                    <a:pt x="653019" y="125254"/>
                  </a:cubicBezTo>
                  <a:lnTo>
                    <a:pt x="650161" y="135731"/>
                  </a:lnTo>
                  <a:cubicBezTo>
                    <a:pt x="649209" y="138589"/>
                    <a:pt x="649209" y="142399"/>
                    <a:pt x="651114" y="145256"/>
                  </a:cubicBezTo>
                  <a:cubicBezTo>
                    <a:pt x="651114" y="146209"/>
                    <a:pt x="652067" y="147161"/>
                    <a:pt x="653019" y="148114"/>
                  </a:cubicBezTo>
                  <a:cubicBezTo>
                    <a:pt x="653971" y="149066"/>
                    <a:pt x="655876" y="150019"/>
                    <a:pt x="656829" y="150019"/>
                  </a:cubicBezTo>
                  <a:cubicBezTo>
                    <a:pt x="658734" y="150019"/>
                    <a:pt x="659686" y="150019"/>
                    <a:pt x="661592" y="150019"/>
                  </a:cubicBezTo>
                  <a:cubicBezTo>
                    <a:pt x="664449" y="150019"/>
                    <a:pt x="666354" y="150019"/>
                    <a:pt x="669211" y="149066"/>
                  </a:cubicBezTo>
                  <a:cubicBezTo>
                    <a:pt x="672069" y="148114"/>
                    <a:pt x="674926" y="147161"/>
                    <a:pt x="677784" y="145256"/>
                  </a:cubicBezTo>
                  <a:cubicBezTo>
                    <a:pt x="684451" y="142399"/>
                    <a:pt x="690167" y="139541"/>
                    <a:pt x="695881" y="134779"/>
                  </a:cubicBezTo>
                  <a:cubicBezTo>
                    <a:pt x="700644" y="131921"/>
                    <a:pt x="705406" y="129064"/>
                    <a:pt x="711121" y="126206"/>
                  </a:cubicBezTo>
                  <a:cubicBezTo>
                    <a:pt x="712074" y="125254"/>
                    <a:pt x="713026" y="125254"/>
                    <a:pt x="714931" y="125254"/>
                  </a:cubicBezTo>
                  <a:cubicBezTo>
                    <a:pt x="715884" y="126206"/>
                    <a:pt x="716836" y="126206"/>
                    <a:pt x="717789" y="127159"/>
                  </a:cubicBezTo>
                  <a:cubicBezTo>
                    <a:pt x="718742" y="128111"/>
                    <a:pt x="719694" y="128111"/>
                    <a:pt x="719694" y="129064"/>
                  </a:cubicBezTo>
                  <a:cubicBezTo>
                    <a:pt x="720646" y="130969"/>
                    <a:pt x="720646" y="131921"/>
                    <a:pt x="720646" y="133826"/>
                  </a:cubicBezTo>
                  <a:cubicBezTo>
                    <a:pt x="720646" y="135731"/>
                    <a:pt x="719694" y="136684"/>
                    <a:pt x="719694" y="138589"/>
                  </a:cubicBezTo>
                  <a:cubicBezTo>
                    <a:pt x="719694" y="138589"/>
                    <a:pt x="719694" y="139541"/>
                    <a:pt x="719694" y="139541"/>
                  </a:cubicBezTo>
                  <a:cubicBezTo>
                    <a:pt x="719694" y="141446"/>
                    <a:pt x="718742" y="142399"/>
                    <a:pt x="718742" y="144304"/>
                  </a:cubicBezTo>
                  <a:cubicBezTo>
                    <a:pt x="718742" y="144304"/>
                    <a:pt x="718742" y="144304"/>
                    <a:pt x="718742" y="145256"/>
                  </a:cubicBezTo>
                  <a:cubicBezTo>
                    <a:pt x="718742" y="146209"/>
                    <a:pt x="718742" y="147161"/>
                    <a:pt x="718742" y="148114"/>
                  </a:cubicBezTo>
                  <a:cubicBezTo>
                    <a:pt x="717789" y="149066"/>
                    <a:pt x="716836" y="150019"/>
                    <a:pt x="715884" y="150971"/>
                  </a:cubicBezTo>
                  <a:cubicBezTo>
                    <a:pt x="714931" y="152876"/>
                    <a:pt x="713979" y="153829"/>
                    <a:pt x="713026" y="155734"/>
                  </a:cubicBezTo>
                  <a:cubicBezTo>
                    <a:pt x="712074" y="156686"/>
                    <a:pt x="711121" y="158591"/>
                    <a:pt x="709217" y="159544"/>
                  </a:cubicBezTo>
                  <a:cubicBezTo>
                    <a:pt x="707311" y="161449"/>
                    <a:pt x="704454" y="163354"/>
                    <a:pt x="702549" y="165259"/>
                  </a:cubicBezTo>
                  <a:cubicBezTo>
                    <a:pt x="698739" y="168116"/>
                    <a:pt x="695881" y="170021"/>
                    <a:pt x="692071" y="171926"/>
                  </a:cubicBezTo>
                  <a:cubicBezTo>
                    <a:pt x="688261" y="173831"/>
                    <a:pt x="684451" y="174784"/>
                    <a:pt x="680642" y="175736"/>
                  </a:cubicBezTo>
                  <a:cubicBezTo>
                    <a:pt x="678736" y="175736"/>
                    <a:pt x="678736" y="176689"/>
                    <a:pt x="676831" y="176689"/>
                  </a:cubicBezTo>
                  <a:cubicBezTo>
                    <a:pt x="673974" y="176689"/>
                    <a:pt x="671117" y="176689"/>
                    <a:pt x="668259" y="177641"/>
                  </a:cubicBezTo>
                  <a:cubicBezTo>
                    <a:pt x="665401" y="178594"/>
                    <a:pt x="661592" y="178594"/>
                    <a:pt x="657781" y="179546"/>
                  </a:cubicBezTo>
                  <a:cubicBezTo>
                    <a:pt x="654924" y="180499"/>
                    <a:pt x="651114" y="180499"/>
                    <a:pt x="648256" y="181451"/>
                  </a:cubicBezTo>
                  <a:cubicBezTo>
                    <a:pt x="646351" y="182404"/>
                    <a:pt x="643494" y="183356"/>
                    <a:pt x="640636" y="184309"/>
                  </a:cubicBezTo>
                  <a:cubicBezTo>
                    <a:pt x="637779" y="185261"/>
                    <a:pt x="635874" y="186214"/>
                    <a:pt x="633017" y="186214"/>
                  </a:cubicBezTo>
                  <a:cubicBezTo>
                    <a:pt x="630159" y="187166"/>
                    <a:pt x="627301" y="188119"/>
                    <a:pt x="625396" y="189071"/>
                  </a:cubicBezTo>
                  <a:cubicBezTo>
                    <a:pt x="616824" y="192881"/>
                    <a:pt x="609204" y="196691"/>
                    <a:pt x="601584" y="201454"/>
                  </a:cubicBezTo>
                  <a:cubicBezTo>
                    <a:pt x="593011" y="207169"/>
                    <a:pt x="585392" y="215741"/>
                    <a:pt x="580629" y="225266"/>
                  </a:cubicBezTo>
                  <a:cubicBezTo>
                    <a:pt x="579676" y="228124"/>
                    <a:pt x="578724" y="230029"/>
                    <a:pt x="577771" y="232886"/>
                  </a:cubicBezTo>
                  <a:cubicBezTo>
                    <a:pt x="576819" y="235744"/>
                    <a:pt x="575867" y="238601"/>
                    <a:pt x="575867" y="241459"/>
                  </a:cubicBezTo>
                  <a:cubicBezTo>
                    <a:pt x="575867" y="246221"/>
                    <a:pt x="575867" y="250984"/>
                    <a:pt x="575867" y="255746"/>
                  </a:cubicBezTo>
                  <a:cubicBezTo>
                    <a:pt x="575867" y="260509"/>
                    <a:pt x="575867" y="265271"/>
                    <a:pt x="575867" y="270034"/>
                  </a:cubicBezTo>
                  <a:cubicBezTo>
                    <a:pt x="575867" y="271939"/>
                    <a:pt x="575867" y="273844"/>
                    <a:pt x="574914" y="275749"/>
                  </a:cubicBezTo>
                  <a:cubicBezTo>
                    <a:pt x="573961" y="279559"/>
                    <a:pt x="573961" y="283369"/>
                    <a:pt x="573009" y="287179"/>
                  </a:cubicBezTo>
                  <a:cubicBezTo>
                    <a:pt x="573009" y="288131"/>
                    <a:pt x="572056" y="289084"/>
                    <a:pt x="572056" y="290036"/>
                  </a:cubicBezTo>
                  <a:cubicBezTo>
                    <a:pt x="568246" y="304324"/>
                    <a:pt x="561579" y="316706"/>
                    <a:pt x="551101" y="328136"/>
                  </a:cubicBezTo>
                  <a:lnTo>
                    <a:pt x="540624" y="338614"/>
                  </a:lnTo>
                  <a:lnTo>
                    <a:pt x="530146" y="348139"/>
                  </a:lnTo>
                  <a:cubicBezTo>
                    <a:pt x="520621" y="355759"/>
                    <a:pt x="509191" y="363379"/>
                    <a:pt x="497761" y="368141"/>
                  </a:cubicBezTo>
                  <a:cubicBezTo>
                    <a:pt x="492046" y="370046"/>
                    <a:pt x="484426" y="373856"/>
                    <a:pt x="475854" y="377666"/>
                  </a:cubicBezTo>
                  <a:cubicBezTo>
                    <a:pt x="424419" y="400526"/>
                    <a:pt x="418704" y="415766"/>
                    <a:pt x="399654" y="425291"/>
                  </a:cubicBezTo>
                  <a:lnTo>
                    <a:pt x="397749" y="423386"/>
                  </a:lnTo>
                  <a:cubicBezTo>
                    <a:pt x="397749" y="428149"/>
                    <a:pt x="397749" y="430054"/>
                    <a:pt x="398701" y="431006"/>
                  </a:cubicBezTo>
                  <a:cubicBezTo>
                    <a:pt x="403464" y="432911"/>
                    <a:pt x="441564" y="506254"/>
                    <a:pt x="458709" y="544354"/>
                  </a:cubicBezTo>
                  <a:cubicBezTo>
                    <a:pt x="488236" y="611981"/>
                    <a:pt x="515859" y="636746"/>
                    <a:pt x="556817" y="634841"/>
                  </a:cubicBezTo>
                  <a:cubicBezTo>
                    <a:pt x="579676" y="633889"/>
                    <a:pt x="621586" y="655796"/>
                    <a:pt x="643494" y="680561"/>
                  </a:cubicBezTo>
                  <a:cubicBezTo>
                    <a:pt x="653019" y="691991"/>
                    <a:pt x="709217" y="699611"/>
                    <a:pt x="759699" y="696754"/>
                  </a:cubicBezTo>
                  <a:cubicBezTo>
                    <a:pt x="776844" y="695801"/>
                    <a:pt x="793989" y="695801"/>
                    <a:pt x="796846" y="696754"/>
                  </a:cubicBezTo>
                  <a:cubicBezTo>
                    <a:pt x="799704" y="697706"/>
                    <a:pt x="831136" y="695801"/>
                    <a:pt x="865426" y="692944"/>
                  </a:cubicBezTo>
                  <a:cubicBezTo>
                    <a:pt x="899717" y="690086"/>
                    <a:pt x="946389" y="688181"/>
                    <a:pt x="969249" y="687229"/>
                  </a:cubicBezTo>
                  <a:cubicBezTo>
                    <a:pt x="991156" y="687229"/>
                    <a:pt x="1013064" y="685324"/>
                    <a:pt x="1017826" y="683419"/>
                  </a:cubicBezTo>
                  <a:cubicBezTo>
                    <a:pt x="1031161" y="679609"/>
                    <a:pt x="1042592" y="660559"/>
                    <a:pt x="1056879" y="621506"/>
                  </a:cubicBezTo>
                  <a:cubicBezTo>
                    <a:pt x="1063547" y="602456"/>
                    <a:pt x="1074024" y="582454"/>
                    <a:pt x="1080692" y="575786"/>
                  </a:cubicBezTo>
                  <a:cubicBezTo>
                    <a:pt x="1099742" y="558641"/>
                    <a:pt x="1142604" y="537686"/>
                    <a:pt x="1150224" y="541496"/>
                  </a:cubicBezTo>
                  <a:cubicBezTo>
                    <a:pt x="1159749" y="546259"/>
                    <a:pt x="1156892" y="551021"/>
                    <a:pt x="1137842" y="570071"/>
                  </a:cubicBezTo>
                  <a:cubicBezTo>
                    <a:pt x="1118792" y="588169"/>
                    <a:pt x="1105457" y="614839"/>
                    <a:pt x="1109267" y="626269"/>
                  </a:cubicBezTo>
                  <a:cubicBezTo>
                    <a:pt x="1111171" y="631031"/>
                    <a:pt x="1109267" y="637699"/>
                    <a:pt x="1106409" y="642461"/>
                  </a:cubicBezTo>
                  <a:cubicBezTo>
                    <a:pt x="1091169" y="662464"/>
                    <a:pt x="1091169" y="676751"/>
                    <a:pt x="1108314" y="715804"/>
                  </a:cubicBezTo>
                  <a:cubicBezTo>
                    <a:pt x="1124507" y="751999"/>
                    <a:pt x="1124507" y="752951"/>
                    <a:pt x="1118792" y="787241"/>
                  </a:cubicBezTo>
                  <a:cubicBezTo>
                    <a:pt x="1112124" y="832961"/>
                    <a:pt x="1118792" y="852964"/>
                    <a:pt x="1144509" y="866299"/>
                  </a:cubicBezTo>
                  <a:cubicBezTo>
                    <a:pt x="1163559" y="876776"/>
                    <a:pt x="1206421" y="881539"/>
                    <a:pt x="1234996" y="875824"/>
                  </a:cubicBezTo>
                  <a:cubicBezTo>
                    <a:pt x="1246426" y="872966"/>
                    <a:pt x="1253094" y="875824"/>
                    <a:pt x="1274049" y="894874"/>
                  </a:cubicBezTo>
                  <a:cubicBezTo>
                    <a:pt x="1288336" y="907256"/>
                    <a:pt x="1309292" y="922496"/>
                    <a:pt x="1320721" y="927259"/>
                  </a:cubicBezTo>
                  <a:cubicBezTo>
                    <a:pt x="1352154" y="942499"/>
                    <a:pt x="1421686" y="961549"/>
                    <a:pt x="1432164" y="958691"/>
                  </a:cubicBezTo>
                  <a:cubicBezTo>
                    <a:pt x="1436926" y="956786"/>
                    <a:pt x="1449309" y="957739"/>
                    <a:pt x="1458834" y="959644"/>
                  </a:cubicBezTo>
                  <a:cubicBezTo>
                    <a:pt x="1478836" y="964406"/>
                    <a:pt x="1511221" y="983456"/>
                    <a:pt x="1507411" y="989171"/>
                  </a:cubicBezTo>
                  <a:cubicBezTo>
                    <a:pt x="1506459" y="991076"/>
                    <a:pt x="1496934" y="995839"/>
                    <a:pt x="1485504" y="998696"/>
                  </a:cubicBezTo>
                  <a:lnTo>
                    <a:pt x="1465501" y="1004411"/>
                  </a:lnTo>
                  <a:lnTo>
                    <a:pt x="1474074" y="1019651"/>
                  </a:lnTo>
                  <a:cubicBezTo>
                    <a:pt x="1482646" y="1034891"/>
                    <a:pt x="1482646" y="1035844"/>
                    <a:pt x="1471217" y="1041559"/>
                  </a:cubicBezTo>
                  <a:cubicBezTo>
                    <a:pt x="1464549" y="1044416"/>
                    <a:pt x="1455976" y="1047274"/>
                    <a:pt x="1452167" y="1047274"/>
                  </a:cubicBezTo>
                  <a:cubicBezTo>
                    <a:pt x="1448357" y="1047274"/>
                    <a:pt x="1444546" y="1048226"/>
                    <a:pt x="1442642" y="1049179"/>
                  </a:cubicBezTo>
                  <a:cubicBezTo>
                    <a:pt x="1440736" y="1050131"/>
                    <a:pt x="1433117" y="1047274"/>
                    <a:pt x="1424544" y="1044416"/>
                  </a:cubicBezTo>
                  <a:cubicBezTo>
                    <a:pt x="1416924" y="1041559"/>
                    <a:pt x="1402636" y="1035844"/>
                    <a:pt x="1394064" y="1033939"/>
                  </a:cubicBezTo>
                  <a:cubicBezTo>
                    <a:pt x="1363584" y="1025366"/>
                    <a:pt x="1315007" y="1001554"/>
                    <a:pt x="1305482" y="991076"/>
                  </a:cubicBezTo>
                  <a:cubicBezTo>
                    <a:pt x="1299767" y="985361"/>
                    <a:pt x="1279764" y="974884"/>
                    <a:pt x="1260714" y="967264"/>
                  </a:cubicBezTo>
                  <a:cubicBezTo>
                    <a:pt x="1227376" y="953929"/>
                    <a:pt x="1226424" y="953929"/>
                    <a:pt x="1182609" y="961549"/>
                  </a:cubicBezTo>
                  <a:cubicBezTo>
                    <a:pt x="1157844" y="966311"/>
                    <a:pt x="1128317" y="972026"/>
                    <a:pt x="1116886" y="973931"/>
                  </a:cubicBezTo>
                  <a:cubicBezTo>
                    <a:pt x="1045449" y="989171"/>
                    <a:pt x="1014017" y="982504"/>
                    <a:pt x="972106" y="944404"/>
                  </a:cubicBezTo>
                  <a:cubicBezTo>
                    <a:pt x="933054" y="908209"/>
                    <a:pt x="903526" y="903446"/>
                    <a:pt x="835899" y="917734"/>
                  </a:cubicBezTo>
                  <a:cubicBezTo>
                    <a:pt x="810181" y="923449"/>
                    <a:pt x="788274" y="930116"/>
                    <a:pt x="786369" y="932974"/>
                  </a:cubicBezTo>
                  <a:cubicBezTo>
                    <a:pt x="784464" y="935831"/>
                    <a:pt x="776844" y="938689"/>
                    <a:pt x="770176" y="939641"/>
                  </a:cubicBezTo>
                  <a:cubicBezTo>
                    <a:pt x="755889" y="942499"/>
                    <a:pt x="707311" y="944404"/>
                    <a:pt x="693024" y="942499"/>
                  </a:cubicBezTo>
                  <a:cubicBezTo>
                    <a:pt x="671117" y="938689"/>
                    <a:pt x="591106" y="925354"/>
                    <a:pt x="566342" y="921544"/>
                  </a:cubicBezTo>
                  <a:cubicBezTo>
                    <a:pt x="552054" y="918686"/>
                    <a:pt x="535861" y="916781"/>
                    <a:pt x="532051" y="915829"/>
                  </a:cubicBezTo>
                  <a:cubicBezTo>
                    <a:pt x="528242" y="915829"/>
                    <a:pt x="518716" y="912971"/>
                    <a:pt x="512049" y="911066"/>
                  </a:cubicBezTo>
                  <a:cubicBezTo>
                    <a:pt x="504429" y="909161"/>
                    <a:pt x="487284" y="912019"/>
                    <a:pt x="469186" y="916781"/>
                  </a:cubicBezTo>
                  <a:cubicBezTo>
                    <a:pt x="437754" y="925354"/>
                    <a:pt x="413941" y="925354"/>
                    <a:pt x="356791" y="912971"/>
                  </a:cubicBezTo>
                  <a:cubicBezTo>
                    <a:pt x="298689" y="900589"/>
                    <a:pt x="270114" y="911066"/>
                    <a:pt x="219631" y="962501"/>
                  </a:cubicBezTo>
                  <a:cubicBezTo>
                    <a:pt x="200581" y="982504"/>
                    <a:pt x="181531" y="998696"/>
                    <a:pt x="178674" y="999649"/>
                  </a:cubicBezTo>
                  <a:cubicBezTo>
                    <a:pt x="175816" y="1000601"/>
                    <a:pt x="167244" y="1012031"/>
                    <a:pt x="159624" y="1024414"/>
                  </a:cubicBezTo>
                  <a:cubicBezTo>
                    <a:pt x="145336" y="1047274"/>
                    <a:pt x="143431" y="1048226"/>
                    <a:pt x="111999" y="1057751"/>
                  </a:cubicBezTo>
                  <a:lnTo>
                    <a:pt x="79614" y="1068229"/>
                  </a:lnTo>
                  <a:lnTo>
                    <a:pt x="92949" y="1042511"/>
                  </a:lnTo>
                  <a:cubicBezTo>
                    <a:pt x="100569" y="1028224"/>
                    <a:pt x="110094" y="1014889"/>
                    <a:pt x="114856" y="1011079"/>
                  </a:cubicBezTo>
                  <a:cubicBezTo>
                    <a:pt x="119619" y="1008221"/>
                    <a:pt x="128191" y="997744"/>
                    <a:pt x="133906" y="987266"/>
                  </a:cubicBezTo>
                  <a:cubicBezTo>
                    <a:pt x="139621" y="976789"/>
                    <a:pt x="155814" y="960596"/>
                    <a:pt x="170101" y="950119"/>
                  </a:cubicBezTo>
                  <a:cubicBezTo>
                    <a:pt x="183436" y="939641"/>
                    <a:pt x="193914" y="930116"/>
                    <a:pt x="192961" y="928211"/>
                  </a:cubicBezTo>
                  <a:cubicBezTo>
                    <a:pt x="191056" y="922496"/>
                    <a:pt x="186294" y="925354"/>
                    <a:pt x="140574" y="950119"/>
                  </a:cubicBezTo>
                  <a:cubicBezTo>
                    <a:pt x="90091" y="977741"/>
                    <a:pt x="60564" y="988219"/>
                    <a:pt x="31036" y="986314"/>
                  </a:cubicBezTo>
                  <a:cubicBezTo>
                    <a:pt x="17701" y="985361"/>
                    <a:pt x="7224" y="983456"/>
                    <a:pt x="7224" y="981551"/>
                  </a:cubicBezTo>
                  <a:cubicBezTo>
                    <a:pt x="4366" y="973931"/>
                    <a:pt x="78661" y="934879"/>
                    <a:pt x="116761" y="923449"/>
                  </a:cubicBezTo>
                  <a:cubicBezTo>
                    <a:pt x="152004" y="912971"/>
                    <a:pt x="216774" y="884396"/>
                    <a:pt x="232966" y="871061"/>
                  </a:cubicBezTo>
                  <a:cubicBezTo>
                    <a:pt x="250111" y="857726"/>
                    <a:pt x="246301" y="858679"/>
                    <a:pt x="347266" y="845344"/>
                  </a:cubicBezTo>
                  <a:cubicBezTo>
                    <a:pt x="366316" y="842486"/>
                    <a:pt x="384414" y="837724"/>
                    <a:pt x="389176" y="834866"/>
                  </a:cubicBezTo>
                  <a:cubicBezTo>
                    <a:pt x="400606" y="826294"/>
                    <a:pt x="397749" y="809149"/>
                    <a:pt x="379651" y="783431"/>
                  </a:cubicBezTo>
                  <a:cubicBezTo>
                    <a:pt x="371079" y="771049"/>
                    <a:pt x="359649" y="755809"/>
                    <a:pt x="355839" y="748189"/>
                  </a:cubicBezTo>
                  <a:cubicBezTo>
                    <a:pt x="351076" y="741521"/>
                    <a:pt x="340599" y="730091"/>
                    <a:pt x="332979" y="723424"/>
                  </a:cubicBezTo>
                  <a:cubicBezTo>
                    <a:pt x="304404" y="699611"/>
                    <a:pt x="301546" y="688181"/>
                    <a:pt x="310119" y="633889"/>
                  </a:cubicBezTo>
                  <a:cubicBezTo>
                    <a:pt x="317739" y="586264"/>
                    <a:pt x="317739" y="583406"/>
                    <a:pt x="307261" y="567214"/>
                  </a:cubicBezTo>
                  <a:cubicBezTo>
                    <a:pt x="300594" y="558641"/>
                    <a:pt x="291069" y="548164"/>
                    <a:pt x="286306" y="545306"/>
                  </a:cubicBezTo>
                  <a:cubicBezTo>
                    <a:pt x="275829" y="539591"/>
                    <a:pt x="207249" y="529114"/>
                    <a:pt x="197724" y="531971"/>
                  </a:cubicBezTo>
                  <a:cubicBezTo>
                    <a:pt x="191056" y="533876"/>
                    <a:pt x="184389" y="525304"/>
                    <a:pt x="178674" y="511016"/>
                  </a:cubicBezTo>
                  <a:cubicBezTo>
                    <a:pt x="171054" y="490061"/>
                    <a:pt x="175816" y="485299"/>
                    <a:pt x="215821" y="471964"/>
                  </a:cubicBezTo>
                  <a:cubicBezTo>
                    <a:pt x="244396" y="462439"/>
                    <a:pt x="273924" y="450056"/>
                    <a:pt x="294879" y="438626"/>
                  </a:cubicBezTo>
                  <a:lnTo>
                    <a:pt x="282496" y="436721"/>
                  </a:lnTo>
                  <a:lnTo>
                    <a:pt x="232014" y="432911"/>
                  </a:lnTo>
                  <a:cubicBezTo>
                    <a:pt x="222489" y="431959"/>
                    <a:pt x="212964" y="431959"/>
                    <a:pt x="203439" y="431006"/>
                  </a:cubicBezTo>
                  <a:cubicBezTo>
                    <a:pt x="194866" y="431006"/>
                    <a:pt x="187246" y="429101"/>
                    <a:pt x="180579" y="427196"/>
                  </a:cubicBezTo>
                  <a:cubicBezTo>
                    <a:pt x="175816" y="425291"/>
                    <a:pt x="171054" y="423386"/>
                    <a:pt x="166291" y="421481"/>
                  </a:cubicBezTo>
                  <a:cubicBezTo>
                    <a:pt x="162481" y="419576"/>
                    <a:pt x="160576" y="414814"/>
                    <a:pt x="161529" y="411004"/>
                  </a:cubicBezTo>
                  <a:cubicBezTo>
                    <a:pt x="162481" y="407194"/>
                    <a:pt x="165339" y="404336"/>
                    <a:pt x="169149" y="403384"/>
                  </a:cubicBezTo>
                  <a:cubicBezTo>
                    <a:pt x="173911" y="402431"/>
                    <a:pt x="179626" y="402431"/>
                    <a:pt x="184389" y="404336"/>
                  </a:cubicBezTo>
                  <a:lnTo>
                    <a:pt x="178674" y="394811"/>
                  </a:lnTo>
                  <a:lnTo>
                    <a:pt x="173911" y="385286"/>
                  </a:lnTo>
                  <a:lnTo>
                    <a:pt x="170101" y="374809"/>
                  </a:lnTo>
                  <a:cubicBezTo>
                    <a:pt x="165339" y="361474"/>
                    <a:pt x="162481" y="347186"/>
                    <a:pt x="161529" y="332899"/>
                  </a:cubicBezTo>
                  <a:lnTo>
                    <a:pt x="152956" y="323374"/>
                  </a:lnTo>
                  <a:cubicBezTo>
                    <a:pt x="150099" y="320516"/>
                    <a:pt x="149146" y="317659"/>
                    <a:pt x="148194" y="313849"/>
                  </a:cubicBezTo>
                  <a:cubicBezTo>
                    <a:pt x="147241" y="310039"/>
                    <a:pt x="149146" y="306229"/>
                    <a:pt x="152956" y="305276"/>
                  </a:cubicBezTo>
                  <a:cubicBezTo>
                    <a:pt x="156766" y="303371"/>
                    <a:pt x="160576" y="304324"/>
                    <a:pt x="163434" y="306229"/>
                  </a:cubicBezTo>
                  <a:lnTo>
                    <a:pt x="176769" y="312896"/>
                  </a:lnTo>
                  <a:cubicBezTo>
                    <a:pt x="181531" y="315754"/>
                    <a:pt x="187246" y="317659"/>
                    <a:pt x="192009" y="318611"/>
                  </a:cubicBezTo>
                  <a:cubicBezTo>
                    <a:pt x="195819" y="319564"/>
                    <a:pt x="199629" y="320516"/>
                    <a:pt x="203439" y="320516"/>
                  </a:cubicBezTo>
                  <a:lnTo>
                    <a:pt x="197724" y="313849"/>
                  </a:lnTo>
                  <a:lnTo>
                    <a:pt x="192009" y="303371"/>
                  </a:lnTo>
                  <a:lnTo>
                    <a:pt x="185341" y="289084"/>
                  </a:lnTo>
                  <a:lnTo>
                    <a:pt x="182484" y="282416"/>
                  </a:lnTo>
                  <a:cubicBezTo>
                    <a:pt x="181531" y="278606"/>
                    <a:pt x="183436" y="274796"/>
                    <a:pt x="186294" y="272891"/>
                  </a:cubicBezTo>
                  <a:cubicBezTo>
                    <a:pt x="189151" y="270986"/>
                    <a:pt x="192009" y="270986"/>
                    <a:pt x="194866" y="272891"/>
                  </a:cubicBezTo>
                  <a:cubicBezTo>
                    <a:pt x="198676" y="274796"/>
                    <a:pt x="201534" y="277654"/>
                    <a:pt x="204391" y="280511"/>
                  </a:cubicBezTo>
                  <a:cubicBezTo>
                    <a:pt x="208201" y="285274"/>
                    <a:pt x="212011" y="290036"/>
                    <a:pt x="215821" y="294799"/>
                  </a:cubicBezTo>
                  <a:cubicBezTo>
                    <a:pt x="219631" y="299561"/>
                    <a:pt x="224394" y="304324"/>
                    <a:pt x="229156" y="308134"/>
                  </a:cubicBezTo>
                  <a:cubicBezTo>
                    <a:pt x="237729" y="314801"/>
                    <a:pt x="245349" y="320516"/>
                    <a:pt x="252969" y="327184"/>
                  </a:cubicBezTo>
                  <a:cubicBezTo>
                    <a:pt x="258684" y="330994"/>
                    <a:pt x="266304" y="335756"/>
                    <a:pt x="274876" y="337661"/>
                  </a:cubicBezTo>
                  <a:cubicBezTo>
                    <a:pt x="275829" y="337661"/>
                    <a:pt x="276781" y="338614"/>
                    <a:pt x="277734" y="337661"/>
                  </a:cubicBezTo>
                  <a:cubicBezTo>
                    <a:pt x="281544" y="338614"/>
                    <a:pt x="285354" y="336709"/>
                    <a:pt x="287259" y="333851"/>
                  </a:cubicBezTo>
                  <a:cubicBezTo>
                    <a:pt x="288211" y="332899"/>
                    <a:pt x="289164" y="331946"/>
                    <a:pt x="289164" y="330041"/>
                  </a:cubicBezTo>
                  <a:cubicBezTo>
                    <a:pt x="289164" y="328136"/>
                    <a:pt x="289164" y="327184"/>
                    <a:pt x="289164" y="325279"/>
                  </a:cubicBezTo>
                  <a:cubicBezTo>
                    <a:pt x="288211" y="320516"/>
                    <a:pt x="287259" y="314801"/>
                    <a:pt x="288211" y="309086"/>
                  </a:cubicBezTo>
                  <a:cubicBezTo>
                    <a:pt x="288211" y="303371"/>
                    <a:pt x="291069" y="297656"/>
                    <a:pt x="293926" y="292894"/>
                  </a:cubicBezTo>
                  <a:cubicBezTo>
                    <a:pt x="296784" y="288131"/>
                    <a:pt x="303451" y="288131"/>
                    <a:pt x="306309" y="291941"/>
                  </a:cubicBezTo>
                  <a:cubicBezTo>
                    <a:pt x="308214" y="293846"/>
                    <a:pt x="310119" y="297656"/>
                    <a:pt x="310119" y="300514"/>
                  </a:cubicBezTo>
                  <a:cubicBezTo>
                    <a:pt x="311071" y="317659"/>
                    <a:pt x="312976" y="333851"/>
                    <a:pt x="315834" y="350044"/>
                  </a:cubicBezTo>
                  <a:lnTo>
                    <a:pt x="376794" y="364331"/>
                  </a:lnTo>
                  <a:lnTo>
                    <a:pt x="385366" y="358616"/>
                  </a:lnTo>
                  <a:lnTo>
                    <a:pt x="397749" y="346234"/>
                  </a:lnTo>
                  <a:cubicBezTo>
                    <a:pt x="408226" y="335756"/>
                    <a:pt x="417751" y="324326"/>
                    <a:pt x="424419" y="312896"/>
                  </a:cubicBezTo>
                  <a:cubicBezTo>
                    <a:pt x="429181" y="304324"/>
                    <a:pt x="432991" y="295751"/>
                    <a:pt x="436801" y="286226"/>
                  </a:cubicBezTo>
                  <a:cubicBezTo>
                    <a:pt x="437754" y="285274"/>
                    <a:pt x="437754" y="284321"/>
                    <a:pt x="437754" y="284321"/>
                  </a:cubicBezTo>
                  <a:cubicBezTo>
                    <a:pt x="439659" y="277654"/>
                    <a:pt x="439659" y="270986"/>
                    <a:pt x="439659" y="265271"/>
                  </a:cubicBezTo>
                  <a:cubicBezTo>
                    <a:pt x="438706" y="258604"/>
                    <a:pt x="437754" y="251936"/>
                    <a:pt x="433944" y="246221"/>
                  </a:cubicBezTo>
                  <a:cubicBezTo>
                    <a:pt x="431086" y="241459"/>
                    <a:pt x="427276" y="237649"/>
                    <a:pt x="424419" y="232886"/>
                  </a:cubicBezTo>
                  <a:cubicBezTo>
                    <a:pt x="419656" y="227171"/>
                    <a:pt x="413941" y="220504"/>
                    <a:pt x="408226" y="215741"/>
                  </a:cubicBezTo>
                  <a:cubicBezTo>
                    <a:pt x="401559" y="210979"/>
                    <a:pt x="393939" y="208121"/>
                    <a:pt x="386319" y="205264"/>
                  </a:cubicBezTo>
                  <a:cubicBezTo>
                    <a:pt x="380604" y="203359"/>
                    <a:pt x="372984" y="200501"/>
                    <a:pt x="366316" y="198596"/>
                  </a:cubicBezTo>
                  <a:cubicBezTo>
                    <a:pt x="361554" y="197644"/>
                    <a:pt x="358696" y="196691"/>
                    <a:pt x="355839" y="195739"/>
                  </a:cubicBezTo>
                  <a:cubicBezTo>
                    <a:pt x="351076" y="194786"/>
                    <a:pt x="346314" y="192881"/>
                    <a:pt x="340599" y="192881"/>
                  </a:cubicBezTo>
                  <a:cubicBezTo>
                    <a:pt x="332979" y="191929"/>
                    <a:pt x="324406" y="190976"/>
                    <a:pt x="316786" y="189071"/>
                  </a:cubicBezTo>
                  <a:lnTo>
                    <a:pt x="306309" y="187166"/>
                  </a:lnTo>
                  <a:cubicBezTo>
                    <a:pt x="301546" y="186214"/>
                    <a:pt x="295831" y="183356"/>
                    <a:pt x="292021" y="179546"/>
                  </a:cubicBezTo>
                  <a:cubicBezTo>
                    <a:pt x="289164" y="176689"/>
                    <a:pt x="288211" y="172879"/>
                    <a:pt x="289164" y="170021"/>
                  </a:cubicBezTo>
                  <a:cubicBezTo>
                    <a:pt x="290116" y="165259"/>
                    <a:pt x="293926" y="161449"/>
                    <a:pt x="298689" y="160496"/>
                  </a:cubicBezTo>
                  <a:cubicBezTo>
                    <a:pt x="303451" y="158591"/>
                    <a:pt x="308214" y="157639"/>
                    <a:pt x="313929" y="158591"/>
                  </a:cubicBezTo>
                  <a:cubicBezTo>
                    <a:pt x="319644" y="158591"/>
                    <a:pt x="325359" y="159544"/>
                    <a:pt x="331074" y="160496"/>
                  </a:cubicBezTo>
                  <a:lnTo>
                    <a:pt x="368221" y="140494"/>
                  </a:lnTo>
                  <a:lnTo>
                    <a:pt x="364411" y="131921"/>
                  </a:lnTo>
                  <a:cubicBezTo>
                    <a:pt x="359649" y="122396"/>
                    <a:pt x="356791" y="112871"/>
                    <a:pt x="355839" y="103346"/>
                  </a:cubicBezTo>
                  <a:cubicBezTo>
                    <a:pt x="355839" y="99536"/>
                    <a:pt x="357744" y="96679"/>
                    <a:pt x="360601" y="93821"/>
                  </a:cubicBezTo>
                  <a:cubicBezTo>
                    <a:pt x="363459" y="91916"/>
                    <a:pt x="366316" y="91916"/>
                    <a:pt x="369174" y="92869"/>
                  </a:cubicBezTo>
                  <a:cubicBezTo>
                    <a:pt x="372031" y="93821"/>
                    <a:pt x="374889" y="95726"/>
                    <a:pt x="376794" y="97631"/>
                  </a:cubicBezTo>
                  <a:cubicBezTo>
                    <a:pt x="378699" y="100489"/>
                    <a:pt x="380604" y="104299"/>
                    <a:pt x="382509" y="108109"/>
                  </a:cubicBezTo>
                  <a:cubicBezTo>
                    <a:pt x="384414" y="112871"/>
                    <a:pt x="386319" y="116681"/>
                    <a:pt x="389176" y="120491"/>
                  </a:cubicBezTo>
                  <a:cubicBezTo>
                    <a:pt x="392034" y="124301"/>
                    <a:pt x="393939" y="128111"/>
                    <a:pt x="396796" y="130969"/>
                  </a:cubicBezTo>
                  <a:cubicBezTo>
                    <a:pt x="398701" y="132874"/>
                    <a:pt x="400606" y="135731"/>
                    <a:pt x="402511" y="137636"/>
                  </a:cubicBezTo>
                  <a:lnTo>
                    <a:pt x="406321" y="136684"/>
                  </a:lnTo>
                  <a:lnTo>
                    <a:pt x="412989" y="136684"/>
                  </a:lnTo>
                  <a:lnTo>
                    <a:pt x="432039" y="139541"/>
                  </a:lnTo>
                  <a:lnTo>
                    <a:pt x="450136" y="143351"/>
                  </a:lnTo>
                  <a:lnTo>
                    <a:pt x="472996" y="147161"/>
                  </a:lnTo>
                  <a:cubicBezTo>
                    <a:pt x="479664" y="149066"/>
                    <a:pt x="487284" y="149066"/>
                    <a:pt x="493951" y="147161"/>
                  </a:cubicBezTo>
                  <a:lnTo>
                    <a:pt x="496809" y="143351"/>
                  </a:lnTo>
                  <a:cubicBezTo>
                    <a:pt x="498714" y="140494"/>
                    <a:pt x="498714" y="138589"/>
                    <a:pt x="499666" y="135731"/>
                  </a:cubicBezTo>
                  <a:cubicBezTo>
                    <a:pt x="499666" y="134779"/>
                    <a:pt x="500619" y="134779"/>
                    <a:pt x="500619" y="134779"/>
                  </a:cubicBezTo>
                  <a:cubicBezTo>
                    <a:pt x="500619" y="131921"/>
                    <a:pt x="501571" y="129064"/>
                    <a:pt x="501571" y="127159"/>
                  </a:cubicBezTo>
                  <a:cubicBezTo>
                    <a:pt x="501571" y="124301"/>
                    <a:pt x="501571" y="121444"/>
                    <a:pt x="500619" y="118586"/>
                  </a:cubicBezTo>
                  <a:cubicBezTo>
                    <a:pt x="500619" y="116681"/>
                    <a:pt x="499666" y="113824"/>
                    <a:pt x="498714" y="111919"/>
                  </a:cubicBezTo>
                  <a:cubicBezTo>
                    <a:pt x="498714" y="110966"/>
                    <a:pt x="497761" y="110014"/>
                    <a:pt x="496809" y="109061"/>
                  </a:cubicBezTo>
                  <a:cubicBezTo>
                    <a:pt x="494904" y="108109"/>
                    <a:pt x="493951" y="107156"/>
                    <a:pt x="492046" y="105251"/>
                  </a:cubicBezTo>
                  <a:cubicBezTo>
                    <a:pt x="490141" y="103346"/>
                    <a:pt x="488236" y="101441"/>
                    <a:pt x="486331" y="99536"/>
                  </a:cubicBezTo>
                  <a:cubicBezTo>
                    <a:pt x="484426" y="98584"/>
                    <a:pt x="481569" y="96679"/>
                    <a:pt x="479664" y="95726"/>
                  </a:cubicBezTo>
                  <a:lnTo>
                    <a:pt x="465376" y="92869"/>
                  </a:lnTo>
                  <a:lnTo>
                    <a:pt x="457756" y="88106"/>
                  </a:lnTo>
                  <a:cubicBezTo>
                    <a:pt x="453946" y="85249"/>
                    <a:pt x="449184" y="82391"/>
                    <a:pt x="447279" y="78581"/>
                  </a:cubicBezTo>
                  <a:cubicBezTo>
                    <a:pt x="445374" y="76676"/>
                    <a:pt x="444421" y="74771"/>
                    <a:pt x="442516" y="71914"/>
                  </a:cubicBezTo>
                  <a:cubicBezTo>
                    <a:pt x="441564" y="70009"/>
                    <a:pt x="440611" y="66199"/>
                    <a:pt x="442516" y="63341"/>
                  </a:cubicBezTo>
                  <a:cubicBezTo>
                    <a:pt x="445374" y="58579"/>
                    <a:pt x="452041" y="55721"/>
                    <a:pt x="457756" y="57626"/>
                  </a:cubicBezTo>
                  <a:cubicBezTo>
                    <a:pt x="470139" y="62389"/>
                    <a:pt x="481569" y="68104"/>
                    <a:pt x="492046" y="76676"/>
                  </a:cubicBezTo>
                  <a:cubicBezTo>
                    <a:pt x="492999" y="76676"/>
                    <a:pt x="493951" y="77629"/>
                    <a:pt x="494904" y="77629"/>
                  </a:cubicBezTo>
                  <a:cubicBezTo>
                    <a:pt x="495856" y="77629"/>
                    <a:pt x="495856" y="77629"/>
                    <a:pt x="496809" y="77629"/>
                  </a:cubicBezTo>
                  <a:cubicBezTo>
                    <a:pt x="501571" y="77629"/>
                    <a:pt x="507286" y="74771"/>
                    <a:pt x="508239" y="70009"/>
                  </a:cubicBezTo>
                  <a:cubicBezTo>
                    <a:pt x="509191" y="67151"/>
                    <a:pt x="510144" y="64294"/>
                    <a:pt x="511096" y="62389"/>
                  </a:cubicBezTo>
                  <a:cubicBezTo>
                    <a:pt x="511096" y="62389"/>
                    <a:pt x="511096" y="62389"/>
                    <a:pt x="511096" y="61436"/>
                  </a:cubicBezTo>
                  <a:cubicBezTo>
                    <a:pt x="512049" y="58579"/>
                    <a:pt x="512049" y="55721"/>
                    <a:pt x="511096" y="52864"/>
                  </a:cubicBezTo>
                  <a:cubicBezTo>
                    <a:pt x="511096" y="50959"/>
                    <a:pt x="509191" y="48101"/>
                    <a:pt x="507286" y="46196"/>
                  </a:cubicBezTo>
                  <a:cubicBezTo>
                    <a:pt x="504429" y="43339"/>
                    <a:pt x="502524" y="40481"/>
                    <a:pt x="499666" y="37624"/>
                  </a:cubicBezTo>
                  <a:cubicBezTo>
                    <a:pt x="494904" y="32861"/>
                    <a:pt x="490141" y="28099"/>
                    <a:pt x="487284" y="22384"/>
                  </a:cubicBezTo>
                  <a:cubicBezTo>
                    <a:pt x="486331" y="20479"/>
                    <a:pt x="485379" y="17621"/>
                    <a:pt x="486331" y="15716"/>
                  </a:cubicBezTo>
                  <a:cubicBezTo>
                    <a:pt x="487284" y="13811"/>
                    <a:pt x="489189" y="11906"/>
                    <a:pt x="491094" y="10001"/>
                  </a:cubicBezTo>
                  <a:cubicBezTo>
                    <a:pt x="491094" y="10954"/>
                    <a:pt x="492046" y="10954"/>
                    <a:pt x="493951" y="10001"/>
                  </a:cubicBezTo>
                  <a:lnTo>
                    <a:pt x="493951" y="10001"/>
                  </a:lnTo>
                  <a:lnTo>
                    <a:pt x="493951" y="10001"/>
                  </a:lnTo>
                  <a:close/>
                  <a:moveTo>
                    <a:pt x="394891" y="174784"/>
                  </a:moveTo>
                  <a:cubicBezTo>
                    <a:pt x="392986" y="174784"/>
                    <a:pt x="392034" y="175736"/>
                    <a:pt x="391081" y="177641"/>
                  </a:cubicBezTo>
                  <a:cubicBezTo>
                    <a:pt x="390129" y="178594"/>
                    <a:pt x="390129" y="180499"/>
                    <a:pt x="392034" y="181451"/>
                  </a:cubicBezTo>
                  <a:cubicBezTo>
                    <a:pt x="396796" y="185261"/>
                    <a:pt x="402511" y="189071"/>
                    <a:pt x="407274" y="191929"/>
                  </a:cubicBezTo>
                  <a:cubicBezTo>
                    <a:pt x="412036" y="194786"/>
                    <a:pt x="417751" y="196691"/>
                    <a:pt x="422514" y="198596"/>
                  </a:cubicBezTo>
                  <a:cubicBezTo>
                    <a:pt x="424419" y="198596"/>
                    <a:pt x="425371" y="199549"/>
                    <a:pt x="427276" y="199549"/>
                  </a:cubicBezTo>
                  <a:cubicBezTo>
                    <a:pt x="432991" y="199549"/>
                    <a:pt x="438706" y="198596"/>
                    <a:pt x="444421" y="198596"/>
                  </a:cubicBezTo>
                  <a:cubicBezTo>
                    <a:pt x="446326" y="198596"/>
                    <a:pt x="447279" y="197644"/>
                    <a:pt x="449184" y="198596"/>
                  </a:cubicBezTo>
                  <a:cubicBezTo>
                    <a:pt x="449184" y="198596"/>
                    <a:pt x="449184" y="199549"/>
                    <a:pt x="449184" y="199549"/>
                  </a:cubicBezTo>
                  <a:cubicBezTo>
                    <a:pt x="452041" y="200501"/>
                    <a:pt x="454899" y="201454"/>
                    <a:pt x="456804" y="204311"/>
                  </a:cubicBezTo>
                  <a:cubicBezTo>
                    <a:pt x="457756" y="205264"/>
                    <a:pt x="458709" y="206216"/>
                    <a:pt x="458709" y="207169"/>
                  </a:cubicBezTo>
                  <a:cubicBezTo>
                    <a:pt x="458709" y="208121"/>
                    <a:pt x="457756" y="210979"/>
                    <a:pt x="456804" y="211931"/>
                  </a:cubicBezTo>
                  <a:cubicBezTo>
                    <a:pt x="456804" y="211931"/>
                    <a:pt x="456804" y="212884"/>
                    <a:pt x="456804" y="212884"/>
                  </a:cubicBezTo>
                  <a:cubicBezTo>
                    <a:pt x="455851" y="215741"/>
                    <a:pt x="454899" y="217646"/>
                    <a:pt x="453946" y="220504"/>
                  </a:cubicBezTo>
                  <a:cubicBezTo>
                    <a:pt x="452994" y="222409"/>
                    <a:pt x="452994" y="225266"/>
                    <a:pt x="452994" y="227171"/>
                  </a:cubicBezTo>
                  <a:lnTo>
                    <a:pt x="452994" y="230981"/>
                  </a:lnTo>
                  <a:cubicBezTo>
                    <a:pt x="453946" y="233839"/>
                    <a:pt x="455851" y="237649"/>
                    <a:pt x="456804" y="240506"/>
                  </a:cubicBezTo>
                  <a:cubicBezTo>
                    <a:pt x="460614" y="249079"/>
                    <a:pt x="462519" y="258604"/>
                    <a:pt x="462519" y="268129"/>
                  </a:cubicBezTo>
                  <a:lnTo>
                    <a:pt x="463471" y="273844"/>
                  </a:lnTo>
                  <a:cubicBezTo>
                    <a:pt x="469186" y="271939"/>
                    <a:pt x="474901" y="269081"/>
                    <a:pt x="479664" y="266224"/>
                  </a:cubicBezTo>
                  <a:cubicBezTo>
                    <a:pt x="482521" y="264319"/>
                    <a:pt x="485379" y="262414"/>
                    <a:pt x="488236" y="260509"/>
                  </a:cubicBezTo>
                  <a:cubicBezTo>
                    <a:pt x="490141" y="259556"/>
                    <a:pt x="492999" y="258604"/>
                    <a:pt x="495856" y="259556"/>
                  </a:cubicBezTo>
                  <a:cubicBezTo>
                    <a:pt x="499666" y="260509"/>
                    <a:pt x="502524" y="264319"/>
                    <a:pt x="502524" y="268129"/>
                  </a:cubicBezTo>
                  <a:cubicBezTo>
                    <a:pt x="502524" y="270034"/>
                    <a:pt x="502524" y="271939"/>
                    <a:pt x="501571" y="273844"/>
                  </a:cubicBezTo>
                  <a:cubicBezTo>
                    <a:pt x="501571" y="274796"/>
                    <a:pt x="500619" y="275749"/>
                    <a:pt x="499666" y="276701"/>
                  </a:cubicBezTo>
                  <a:cubicBezTo>
                    <a:pt x="498714" y="279559"/>
                    <a:pt x="496809" y="281464"/>
                    <a:pt x="493951" y="283369"/>
                  </a:cubicBezTo>
                  <a:cubicBezTo>
                    <a:pt x="488236" y="287179"/>
                    <a:pt x="483474" y="291941"/>
                    <a:pt x="478711" y="296704"/>
                  </a:cubicBezTo>
                  <a:cubicBezTo>
                    <a:pt x="473949" y="301466"/>
                    <a:pt x="468234" y="306229"/>
                    <a:pt x="463471" y="310991"/>
                  </a:cubicBezTo>
                  <a:cubicBezTo>
                    <a:pt x="453946" y="319564"/>
                    <a:pt x="445374" y="330041"/>
                    <a:pt x="438706" y="339566"/>
                  </a:cubicBezTo>
                  <a:cubicBezTo>
                    <a:pt x="433944" y="346234"/>
                    <a:pt x="428229" y="352901"/>
                    <a:pt x="423466" y="359569"/>
                  </a:cubicBezTo>
                  <a:lnTo>
                    <a:pt x="416799" y="367189"/>
                  </a:lnTo>
                  <a:lnTo>
                    <a:pt x="417751" y="367189"/>
                  </a:lnTo>
                  <a:cubicBezTo>
                    <a:pt x="439659" y="361474"/>
                    <a:pt x="461566" y="353854"/>
                    <a:pt x="482521" y="343376"/>
                  </a:cubicBezTo>
                  <a:cubicBezTo>
                    <a:pt x="490141" y="339566"/>
                    <a:pt x="497761" y="334804"/>
                    <a:pt x="504429" y="330041"/>
                  </a:cubicBezTo>
                  <a:cubicBezTo>
                    <a:pt x="513001" y="323374"/>
                    <a:pt x="520621" y="316706"/>
                    <a:pt x="527289" y="308134"/>
                  </a:cubicBezTo>
                  <a:cubicBezTo>
                    <a:pt x="532051" y="301466"/>
                    <a:pt x="535861" y="294799"/>
                    <a:pt x="538719" y="288131"/>
                  </a:cubicBezTo>
                  <a:cubicBezTo>
                    <a:pt x="539671" y="286226"/>
                    <a:pt x="540624" y="283369"/>
                    <a:pt x="541576" y="280511"/>
                  </a:cubicBezTo>
                  <a:cubicBezTo>
                    <a:pt x="543481" y="272891"/>
                    <a:pt x="543481" y="264319"/>
                    <a:pt x="542529" y="255746"/>
                  </a:cubicBezTo>
                  <a:cubicBezTo>
                    <a:pt x="540624" y="239554"/>
                    <a:pt x="533956" y="225266"/>
                    <a:pt x="523479" y="212884"/>
                  </a:cubicBezTo>
                  <a:cubicBezTo>
                    <a:pt x="515859" y="205264"/>
                    <a:pt x="507286" y="198596"/>
                    <a:pt x="497761" y="193834"/>
                  </a:cubicBezTo>
                  <a:cubicBezTo>
                    <a:pt x="488236" y="189071"/>
                    <a:pt x="476806" y="184309"/>
                    <a:pt x="466329" y="181451"/>
                  </a:cubicBezTo>
                  <a:cubicBezTo>
                    <a:pt x="463471" y="180499"/>
                    <a:pt x="459661" y="179546"/>
                    <a:pt x="456804" y="179546"/>
                  </a:cubicBezTo>
                  <a:cubicBezTo>
                    <a:pt x="447279" y="177641"/>
                    <a:pt x="437754" y="175736"/>
                    <a:pt x="428229" y="174784"/>
                  </a:cubicBezTo>
                  <a:cubicBezTo>
                    <a:pt x="426324" y="174784"/>
                    <a:pt x="424419" y="174784"/>
                    <a:pt x="423466" y="174784"/>
                  </a:cubicBezTo>
                  <a:cubicBezTo>
                    <a:pt x="421561" y="174784"/>
                    <a:pt x="420609" y="174784"/>
                    <a:pt x="418704" y="174784"/>
                  </a:cubicBezTo>
                  <a:cubicBezTo>
                    <a:pt x="417751" y="174784"/>
                    <a:pt x="415846" y="174784"/>
                    <a:pt x="414894" y="175736"/>
                  </a:cubicBezTo>
                  <a:cubicBezTo>
                    <a:pt x="411084" y="175736"/>
                    <a:pt x="407274" y="175736"/>
                    <a:pt x="402511" y="175736"/>
                  </a:cubicBezTo>
                  <a:cubicBezTo>
                    <a:pt x="399654" y="174784"/>
                    <a:pt x="397749" y="174784"/>
                    <a:pt x="394891" y="174784"/>
                  </a:cubicBezTo>
                  <a:lnTo>
                    <a:pt x="394891" y="174784"/>
                  </a:lnTo>
                  <a:close/>
                  <a:moveTo>
                    <a:pt x="192009" y="347186"/>
                  </a:moveTo>
                  <a:cubicBezTo>
                    <a:pt x="191056" y="356711"/>
                    <a:pt x="192009" y="366236"/>
                    <a:pt x="194866" y="374809"/>
                  </a:cubicBezTo>
                  <a:cubicBezTo>
                    <a:pt x="198676" y="385286"/>
                    <a:pt x="205344" y="395764"/>
                    <a:pt x="213916" y="403384"/>
                  </a:cubicBezTo>
                  <a:cubicBezTo>
                    <a:pt x="216774" y="405289"/>
                    <a:pt x="219631" y="407194"/>
                    <a:pt x="222489" y="409099"/>
                  </a:cubicBezTo>
                  <a:cubicBezTo>
                    <a:pt x="225346" y="410051"/>
                    <a:pt x="227251" y="410051"/>
                    <a:pt x="229156" y="411004"/>
                  </a:cubicBezTo>
                  <a:cubicBezTo>
                    <a:pt x="230109" y="411004"/>
                    <a:pt x="232014" y="411956"/>
                    <a:pt x="232966" y="411956"/>
                  </a:cubicBezTo>
                  <a:cubicBezTo>
                    <a:pt x="233919" y="411956"/>
                    <a:pt x="233919" y="411956"/>
                    <a:pt x="234871" y="412909"/>
                  </a:cubicBezTo>
                  <a:lnTo>
                    <a:pt x="238681" y="411956"/>
                  </a:lnTo>
                  <a:cubicBezTo>
                    <a:pt x="238681" y="408146"/>
                    <a:pt x="237729" y="405289"/>
                    <a:pt x="234871" y="401479"/>
                  </a:cubicBezTo>
                  <a:cubicBezTo>
                    <a:pt x="232014" y="396716"/>
                    <a:pt x="229156" y="391954"/>
                    <a:pt x="228204" y="387191"/>
                  </a:cubicBezTo>
                  <a:cubicBezTo>
                    <a:pt x="228204" y="386239"/>
                    <a:pt x="227251" y="384334"/>
                    <a:pt x="228204" y="383381"/>
                  </a:cubicBezTo>
                  <a:cubicBezTo>
                    <a:pt x="229156" y="381476"/>
                    <a:pt x="230109" y="379571"/>
                    <a:pt x="232966" y="378619"/>
                  </a:cubicBezTo>
                  <a:cubicBezTo>
                    <a:pt x="235824" y="377666"/>
                    <a:pt x="239634" y="376714"/>
                    <a:pt x="243444" y="377666"/>
                  </a:cubicBezTo>
                  <a:cubicBezTo>
                    <a:pt x="244396" y="377666"/>
                    <a:pt x="245349" y="378619"/>
                    <a:pt x="246301" y="378619"/>
                  </a:cubicBezTo>
                  <a:cubicBezTo>
                    <a:pt x="251064" y="380524"/>
                    <a:pt x="254874" y="382429"/>
                    <a:pt x="258684" y="386239"/>
                  </a:cubicBezTo>
                  <a:cubicBezTo>
                    <a:pt x="262494" y="389096"/>
                    <a:pt x="267256" y="392906"/>
                    <a:pt x="270114" y="395764"/>
                  </a:cubicBezTo>
                  <a:cubicBezTo>
                    <a:pt x="272971" y="399574"/>
                    <a:pt x="275829" y="403384"/>
                    <a:pt x="278686" y="406241"/>
                  </a:cubicBezTo>
                  <a:lnTo>
                    <a:pt x="281544" y="410051"/>
                  </a:lnTo>
                  <a:cubicBezTo>
                    <a:pt x="295831" y="415766"/>
                    <a:pt x="310119" y="418624"/>
                    <a:pt x="325359" y="420529"/>
                  </a:cubicBezTo>
                  <a:lnTo>
                    <a:pt x="335836" y="421481"/>
                  </a:lnTo>
                  <a:lnTo>
                    <a:pt x="342504" y="421481"/>
                  </a:lnTo>
                  <a:cubicBezTo>
                    <a:pt x="342504" y="418624"/>
                    <a:pt x="342504" y="414814"/>
                    <a:pt x="340599" y="411956"/>
                  </a:cubicBezTo>
                  <a:cubicBezTo>
                    <a:pt x="338694" y="408146"/>
                    <a:pt x="337741" y="404336"/>
                    <a:pt x="334884" y="401479"/>
                  </a:cubicBezTo>
                  <a:cubicBezTo>
                    <a:pt x="331074" y="397669"/>
                    <a:pt x="326311" y="392906"/>
                    <a:pt x="321549" y="390049"/>
                  </a:cubicBezTo>
                  <a:cubicBezTo>
                    <a:pt x="315834" y="385286"/>
                    <a:pt x="309166" y="382429"/>
                    <a:pt x="302499" y="379571"/>
                  </a:cubicBezTo>
                  <a:cubicBezTo>
                    <a:pt x="290116" y="373856"/>
                    <a:pt x="276781" y="369094"/>
                    <a:pt x="263446" y="365284"/>
                  </a:cubicBezTo>
                  <a:lnTo>
                    <a:pt x="255826" y="363379"/>
                  </a:lnTo>
                  <a:lnTo>
                    <a:pt x="250111" y="361474"/>
                  </a:lnTo>
                  <a:lnTo>
                    <a:pt x="237729" y="358616"/>
                  </a:lnTo>
                  <a:lnTo>
                    <a:pt x="207249" y="350996"/>
                  </a:lnTo>
                  <a:lnTo>
                    <a:pt x="192009" y="347186"/>
                  </a:lnTo>
                  <a:lnTo>
                    <a:pt x="192009" y="3471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0F15FFCD-5161-49BE-A73C-ADF72D22445A}"/>
                </a:ext>
              </a:extLst>
            </p:cNvPr>
            <p:cNvSpPr/>
            <p:nvPr/>
          </p:nvSpPr>
          <p:spPr>
            <a:xfrm>
              <a:off x="829775" y="3208066"/>
              <a:ext cx="1504950" cy="1114425"/>
            </a:xfrm>
            <a:custGeom>
              <a:avLst/>
              <a:gdLst>
                <a:gd name="connsiteX0" fmla="*/ 408293 w 1504950"/>
                <a:gd name="connsiteY0" fmla="*/ 15716 h 1114425"/>
                <a:gd name="connsiteX1" fmla="*/ 414960 w 1504950"/>
                <a:gd name="connsiteY1" fmla="*/ 15716 h 1114425"/>
                <a:gd name="connsiteX2" fmla="*/ 420675 w 1504950"/>
                <a:gd name="connsiteY2" fmla="*/ 17621 h 1114425"/>
                <a:gd name="connsiteX3" fmla="*/ 426390 w 1504950"/>
                <a:gd name="connsiteY3" fmla="*/ 22384 h 1114425"/>
                <a:gd name="connsiteX4" fmla="*/ 440678 w 1504950"/>
                <a:gd name="connsiteY4" fmla="*/ 30004 h 1114425"/>
                <a:gd name="connsiteX5" fmla="*/ 441630 w 1504950"/>
                <a:gd name="connsiteY5" fmla="*/ 29051 h 1114425"/>
                <a:gd name="connsiteX6" fmla="*/ 442583 w 1504950"/>
                <a:gd name="connsiteY6" fmla="*/ 27146 h 1114425"/>
                <a:gd name="connsiteX7" fmla="*/ 444488 w 1504950"/>
                <a:gd name="connsiteY7" fmla="*/ 22384 h 1114425"/>
                <a:gd name="connsiteX8" fmla="*/ 455918 w 1504950"/>
                <a:gd name="connsiteY8" fmla="*/ 9049 h 1114425"/>
                <a:gd name="connsiteX9" fmla="*/ 462585 w 1504950"/>
                <a:gd name="connsiteY9" fmla="*/ 7144 h 1114425"/>
                <a:gd name="connsiteX10" fmla="*/ 464490 w 1504950"/>
                <a:gd name="connsiteY10" fmla="*/ 7144 h 1114425"/>
                <a:gd name="connsiteX11" fmla="*/ 471158 w 1504950"/>
                <a:gd name="connsiteY11" fmla="*/ 10954 h 1114425"/>
                <a:gd name="connsiteX12" fmla="*/ 473063 w 1504950"/>
                <a:gd name="connsiteY12" fmla="*/ 14764 h 1114425"/>
                <a:gd name="connsiteX13" fmla="*/ 473063 w 1504950"/>
                <a:gd name="connsiteY13" fmla="*/ 24289 h 1114425"/>
                <a:gd name="connsiteX14" fmla="*/ 470205 w 1504950"/>
                <a:gd name="connsiteY14" fmla="*/ 42386 h 1114425"/>
                <a:gd name="connsiteX15" fmla="*/ 470205 w 1504950"/>
                <a:gd name="connsiteY15" fmla="*/ 44291 h 1114425"/>
                <a:gd name="connsiteX16" fmla="*/ 469253 w 1504950"/>
                <a:gd name="connsiteY16" fmla="*/ 52864 h 1114425"/>
                <a:gd name="connsiteX17" fmla="*/ 458775 w 1504950"/>
                <a:gd name="connsiteY17" fmla="*/ 76676 h 1114425"/>
                <a:gd name="connsiteX18" fmla="*/ 451155 w 1504950"/>
                <a:gd name="connsiteY18" fmla="*/ 100489 h 1114425"/>
                <a:gd name="connsiteX19" fmla="*/ 450203 w 1504950"/>
                <a:gd name="connsiteY19" fmla="*/ 109061 h 1114425"/>
                <a:gd name="connsiteX20" fmla="*/ 450203 w 1504950"/>
                <a:gd name="connsiteY20" fmla="*/ 118586 h 1114425"/>
                <a:gd name="connsiteX21" fmla="*/ 453060 w 1504950"/>
                <a:gd name="connsiteY21" fmla="*/ 136684 h 1114425"/>
                <a:gd name="connsiteX22" fmla="*/ 453060 w 1504950"/>
                <a:gd name="connsiteY22" fmla="*/ 137636 h 1114425"/>
                <a:gd name="connsiteX23" fmla="*/ 454013 w 1504950"/>
                <a:gd name="connsiteY23" fmla="*/ 150019 h 1114425"/>
                <a:gd name="connsiteX24" fmla="*/ 453060 w 1504950"/>
                <a:gd name="connsiteY24" fmla="*/ 154781 h 1114425"/>
                <a:gd name="connsiteX25" fmla="*/ 452108 w 1504950"/>
                <a:gd name="connsiteY25" fmla="*/ 165259 h 1114425"/>
                <a:gd name="connsiteX26" fmla="*/ 451155 w 1504950"/>
                <a:gd name="connsiteY26" fmla="*/ 169069 h 1114425"/>
                <a:gd name="connsiteX27" fmla="*/ 456870 w 1504950"/>
                <a:gd name="connsiteY27" fmla="*/ 173831 h 1114425"/>
                <a:gd name="connsiteX28" fmla="*/ 462585 w 1504950"/>
                <a:gd name="connsiteY28" fmla="*/ 178594 h 1114425"/>
                <a:gd name="connsiteX29" fmla="*/ 470205 w 1504950"/>
                <a:gd name="connsiteY29" fmla="*/ 184309 h 1114425"/>
                <a:gd name="connsiteX30" fmla="*/ 479730 w 1504950"/>
                <a:gd name="connsiteY30" fmla="*/ 190024 h 1114425"/>
                <a:gd name="connsiteX31" fmla="*/ 484493 w 1504950"/>
                <a:gd name="connsiteY31" fmla="*/ 191929 h 1114425"/>
                <a:gd name="connsiteX32" fmla="*/ 491160 w 1504950"/>
                <a:gd name="connsiteY32" fmla="*/ 191929 h 1114425"/>
                <a:gd name="connsiteX33" fmla="*/ 500685 w 1504950"/>
                <a:gd name="connsiteY33" fmla="*/ 189071 h 1114425"/>
                <a:gd name="connsiteX34" fmla="*/ 509258 w 1504950"/>
                <a:gd name="connsiteY34" fmla="*/ 184309 h 1114425"/>
                <a:gd name="connsiteX35" fmla="*/ 512115 w 1504950"/>
                <a:gd name="connsiteY35" fmla="*/ 182404 h 1114425"/>
                <a:gd name="connsiteX36" fmla="*/ 515925 w 1504950"/>
                <a:gd name="connsiteY36" fmla="*/ 179546 h 1114425"/>
                <a:gd name="connsiteX37" fmla="*/ 519735 w 1504950"/>
                <a:gd name="connsiteY37" fmla="*/ 176689 h 1114425"/>
                <a:gd name="connsiteX38" fmla="*/ 524498 w 1504950"/>
                <a:gd name="connsiteY38" fmla="*/ 171926 h 1114425"/>
                <a:gd name="connsiteX39" fmla="*/ 529260 w 1504950"/>
                <a:gd name="connsiteY39" fmla="*/ 166211 h 1114425"/>
                <a:gd name="connsiteX40" fmla="*/ 532118 w 1504950"/>
                <a:gd name="connsiteY40" fmla="*/ 161449 h 1114425"/>
                <a:gd name="connsiteX41" fmla="*/ 538785 w 1504950"/>
                <a:gd name="connsiteY41" fmla="*/ 151924 h 1114425"/>
                <a:gd name="connsiteX42" fmla="*/ 548310 w 1504950"/>
                <a:gd name="connsiteY42" fmla="*/ 127159 h 1114425"/>
                <a:gd name="connsiteX43" fmla="*/ 549263 w 1504950"/>
                <a:gd name="connsiteY43" fmla="*/ 122396 h 1114425"/>
                <a:gd name="connsiteX44" fmla="*/ 550215 w 1504950"/>
                <a:gd name="connsiteY44" fmla="*/ 116681 h 1114425"/>
                <a:gd name="connsiteX45" fmla="*/ 552120 w 1504950"/>
                <a:gd name="connsiteY45" fmla="*/ 98584 h 1114425"/>
                <a:gd name="connsiteX46" fmla="*/ 554978 w 1504950"/>
                <a:gd name="connsiteY46" fmla="*/ 90964 h 1114425"/>
                <a:gd name="connsiteX47" fmla="*/ 556883 w 1504950"/>
                <a:gd name="connsiteY47" fmla="*/ 87154 h 1114425"/>
                <a:gd name="connsiteX48" fmla="*/ 560693 w 1504950"/>
                <a:gd name="connsiteY48" fmla="*/ 81439 h 1114425"/>
                <a:gd name="connsiteX49" fmla="*/ 565455 w 1504950"/>
                <a:gd name="connsiteY49" fmla="*/ 76676 h 1114425"/>
                <a:gd name="connsiteX50" fmla="*/ 571170 w 1504950"/>
                <a:gd name="connsiteY50" fmla="*/ 73819 h 1114425"/>
                <a:gd name="connsiteX51" fmla="*/ 573075 w 1504950"/>
                <a:gd name="connsiteY51" fmla="*/ 73819 h 1114425"/>
                <a:gd name="connsiteX52" fmla="*/ 574980 w 1504950"/>
                <a:gd name="connsiteY52" fmla="*/ 74771 h 1114425"/>
                <a:gd name="connsiteX53" fmla="*/ 576885 w 1504950"/>
                <a:gd name="connsiteY53" fmla="*/ 76676 h 1114425"/>
                <a:gd name="connsiteX54" fmla="*/ 578790 w 1504950"/>
                <a:gd name="connsiteY54" fmla="*/ 81439 h 1114425"/>
                <a:gd name="connsiteX55" fmla="*/ 579743 w 1504950"/>
                <a:gd name="connsiteY55" fmla="*/ 83344 h 1114425"/>
                <a:gd name="connsiteX56" fmla="*/ 579743 w 1504950"/>
                <a:gd name="connsiteY56" fmla="*/ 90011 h 1114425"/>
                <a:gd name="connsiteX57" fmla="*/ 577838 w 1504950"/>
                <a:gd name="connsiteY57" fmla="*/ 117634 h 1114425"/>
                <a:gd name="connsiteX58" fmla="*/ 575933 w 1504950"/>
                <a:gd name="connsiteY58" fmla="*/ 129064 h 1114425"/>
                <a:gd name="connsiteX59" fmla="*/ 577838 w 1504950"/>
                <a:gd name="connsiteY59" fmla="*/ 138589 h 1114425"/>
                <a:gd name="connsiteX60" fmla="*/ 580695 w 1504950"/>
                <a:gd name="connsiteY60" fmla="*/ 141446 h 1114425"/>
                <a:gd name="connsiteX61" fmla="*/ 584505 w 1504950"/>
                <a:gd name="connsiteY61" fmla="*/ 143351 h 1114425"/>
                <a:gd name="connsiteX62" fmla="*/ 589268 w 1504950"/>
                <a:gd name="connsiteY62" fmla="*/ 143351 h 1114425"/>
                <a:gd name="connsiteX63" fmla="*/ 595935 w 1504950"/>
                <a:gd name="connsiteY63" fmla="*/ 141446 h 1114425"/>
                <a:gd name="connsiteX64" fmla="*/ 604508 w 1504950"/>
                <a:gd name="connsiteY64" fmla="*/ 136684 h 1114425"/>
                <a:gd name="connsiteX65" fmla="*/ 621653 w 1504950"/>
                <a:gd name="connsiteY65" fmla="*/ 125254 h 1114425"/>
                <a:gd name="connsiteX66" fmla="*/ 635940 w 1504950"/>
                <a:gd name="connsiteY66" fmla="*/ 115729 h 1114425"/>
                <a:gd name="connsiteX67" fmla="*/ 639750 w 1504950"/>
                <a:gd name="connsiteY67" fmla="*/ 114776 h 1114425"/>
                <a:gd name="connsiteX68" fmla="*/ 643560 w 1504950"/>
                <a:gd name="connsiteY68" fmla="*/ 116681 h 1114425"/>
                <a:gd name="connsiteX69" fmla="*/ 645465 w 1504950"/>
                <a:gd name="connsiteY69" fmla="*/ 118586 h 1114425"/>
                <a:gd name="connsiteX70" fmla="*/ 646418 w 1504950"/>
                <a:gd name="connsiteY70" fmla="*/ 123349 h 1114425"/>
                <a:gd name="connsiteX71" fmla="*/ 645465 w 1504950"/>
                <a:gd name="connsiteY71" fmla="*/ 128111 h 1114425"/>
                <a:gd name="connsiteX72" fmla="*/ 645465 w 1504950"/>
                <a:gd name="connsiteY72" fmla="*/ 129064 h 1114425"/>
                <a:gd name="connsiteX73" fmla="*/ 644513 w 1504950"/>
                <a:gd name="connsiteY73" fmla="*/ 133826 h 1114425"/>
                <a:gd name="connsiteX74" fmla="*/ 644513 w 1504950"/>
                <a:gd name="connsiteY74" fmla="*/ 134779 h 1114425"/>
                <a:gd name="connsiteX75" fmla="*/ 644513 w 1504950"/>
                <a:gd name="connsiteY75" fmla="*/ 137636 h 1114425"/>
                <a:gd name="connsiteX76" fmla="*/ 642608 w 1504950"/>
                <a:gd name="connsiteY76" fmla="*/ 141446 h 1114425"/>
                <a:gd name="connsiteX77" fmla="*/ 640703 w 1504950"/>
                <a:gd name="connsiteY77" fmla="*/ 146209 h 1114425"/>
                <a:gd name="connsiteX78" fmla="*/ 637845 w 1504950"/>
                <a:gd name="connsiteY78" fmla="*/ 150971 h 1114425"/>
                <a:gd name="connsiteX79" fmla="*/ 632130 w 1504950"/>
                <a:gd name="connsiteY79" fmla="*/ 157639 h 1114425"/>
                <a:gd name="connsiteX80" fmla="*/ 621653 w 1504950"/>
                <a:gd name="connsiteY80" fmla="*/ 165259 h 1114425"/>
                <a:gd name="connsiteX81" fmla="*/ 610223 w 1504950"/>
                <a:gd name="connsiteY81" fmla="*/ 170021 h 1114425"/>
                <a:gd name="connsiteX82" fmla="*/ 607365 w 1504950"/>
                <a:gd name="connsiteY82" fmla="*/ 170974 h 1114425"/>
                <a:gd name="connsiteX83" fmla="*/ 598793 w 1504950"/>
                <a:gd name="connsiteY83" fmla="*/ 172879 h 1114425"/>
                <a:gd name="connsiteX84" fmla="*/ 588315 w 1504950"/>
                <a:gd name="connsiteY84" fmla="*/ 175736 h 1114425"/>
                <a:gd name="connsiteX85" fmla="*/ 578790 w 1504950"/>
                <a:gd name="connsiteY85" fmla="*/ 178594 h 1114425"/>
                <a:gd name="connsiteX86" fmla="*/ 571170 w 1504950"/>
                <a:gd name="connsiteY86" fmla="*/ 182404 h 1114425"/>
                <a:gd name="connsiteX87" fmla="*/ 564503 w 1504950"/>
                <a:gd name="connsiteY87" fmla="*/ 185261 h 1114425"/>
                <a:gd name="connsiteX88" fmla="*/ 556883 w 1504950"/>
                <a:gd name="connsiteY88" fmla="*/ 188119 h 1114425"/>
                <a:gd name="connsiteX89" fmla="*/ 534023 w 1504950"/>
                <a:gd name="connsiteY89" fmla="*/ 202406 h 1114425"/>
                <a:gd name="connsiteX90" fmla="*/ 515925 w 1504950"/>
                <a:gd name="connsiteY90" fmla="*/ 227171 h 1114425"/>
                <a:gd name="connsiteX91" fmla="*/ 514020 w 1504950"/>
                <a:gd name="connsiteY91" fmla="*/ 234791 h 1114425"/>
                <a:gd name="connsiteX92" fmla="*/ 513068 w 1504950"/>
                <a:gd name="connsiteY92" fmla="*/ 243364 h 1114425"/>
                <a:gd name="connsiteX93" fmla="*/ 514020 w 1504950"/>
                <a:gd name="connsiteY93" fmla="*/ 257651 h 1114425"/>
                <a:gd name="connsiteX94" fmla="*/ 514973 w 1504950"/>
                <a:gd name="connsiteY94" fmla="*/ 271939 h 1114425"/>
                <a:gd name="connsiteX95" fmla="*/ 514973 w 1504950"/>
                <a:gd name="connsiteY95" fmla="*/ 277654 h 1114425"/>
                <a:gd name="connsiteX96" fmla="*/ 514020 w 1504950"/>
                <a:gd name="connsiteY96" fmla="*/ 289084 h 1114425"/>
                <a:gd name="connsiteX97" fmla="*/ 513068 w 1504950"/>
                <a:gd name="connsiteY97" fmla="*/ 291941 h 1114425"/>
                <a:gd name="connsiteX98" fmla="*/ 495923 w 1504950"/>
                <a:gd name="connsiteY98" fmla="*/ 330994 h 1114425"/>
                <a:gd name="connsiteX99" fmla="*/ 486398 w 1504950"/>
                <a:gd name="connsiteY99" fmla="*/ 342424 h 1114425"/>
                <a:gd name="connsiteX100" fmla="*/ 474015 w 1504950"/>
                <a:gd name="connsiteY100" fmla="*/ 350044 h 1114425"/>
                <a:gd name="connsiteX101" fmla="*/ 443535 w 1504950"/>
                <a:gd name="connsiteY101" fmla="*/ 371951 h 1114425"/>
                <a:gd name="connsiteX102" fmla="*/ 422580 w 1504950"/>
                <a:gd name="connsiteY102" fmla="*/ 382429 h 1114425"/>
                <a:gd name="connsiteX103" fmla="*/ 351143 w 1504950"/>
                <a:gd name="connsiteY103" fmla="*/ 436721 h 1114425"/>
                <a:gd name="connsiteX104" fmla="*/ 348285 w 1504950"/>
                <a:gd name="connsiteY104" fmla="*/ 435769 h 1114425"/>
                <a:gd name="connsiteX105" fmla="*/ 349238 w 1504950"/>
                <a:gd name="connsiteY105" fmla="*/ 443389 h 1114425"/>
                <a:gd name="connsiteX106" fmla="*/ 418770 w 1504950"/>
                <a:gd name="connsiteY106" fmla="*/ 551974 h 1114425"/>
                <a:gd name="connsiteX107" fmla="*/ 524498 w 1504950"/>
                <a:gd name="connsiteY107" fmla="*/ 634841 h 1114425"/>
                <a:gd name="connsiteX108" fmla="*/ 614985 w 1504950"/>
                <a:gd name="connsiteY108" fmla="*/ 673894 h 1114425"/>
                <a:gd name="connsiteX109" fmla="*/ 733095 w 1504950"/>
                <a:gd name="connsiteY109" fmla="*/ 680561 h 1114425"/>
                <a:gd name="connsiteX110" fmla="*/ 770243 w 1504950"/>
                <a:gd name="connsiteY110" fmla="*/ 677704 h 1114425"/>
                <a:gd name="connsiteX111" fmla="*/ 838823 w 1504950"/>
                <a:gd name="connsiteY111" fmla="*/ 668179 h 1114425"/>
                <a:gd name="connsiteX112" fmla="*/ 941693 w 1504950"/>
                <a:gd name="connsiteY112" fmla="*/ 654844 h 1114425"/>
                <a:gd name="connsiteX113" fmla="*/ 990270 w 1504950"/>
                <a:gd name="connsiteY113" fmla="*/ 647224 h 1114425"/>
                <a:gd name="connsiteX114" fmla="*/ 1023608 w 1504950"/>
                <a:gd name="connsiteY114" fmla="*/ 582454 h 1114425"/>
                <a:gd name="connsiteX115" fmla="*/ 1043610 w 1504950"/>
                <a:gd name="connsiteY115" fmla="*/ 535781 h 1114425"/>
                <a:gd name="connsiteX116" fmla="*/ 1110285 w 1504950"/>
                <a:gd name="connsiteY116" fmla="*/ 495776 h 1114425"/>
                <a:gd name="connsiteX117" fmla="*/ 1099808 w 1504950"/>
                <a:gd name="connsiteY117" fmla="*/ 525304 h 1114425"/>
                <a:gd name="connsiteX118" fmla="*/ 1076948 w 1504950"/>
                <a:gd name="connsiteY118" fmla="*/ 584359 h 1114425"/>
                <a:gd name="connsiteX119" fmla="*/ 1075043 w 1504950"/>
                <a:gd name="connsiteY119" fmla="*/ 600551 h 1114425"/>
                <a:gd name="connsiteX120" fmla="*/ 1083615 w 1504950"/>
                <a:gd name="connsiteY120" fmla="*/ 672941 h 1114425"/>
                <a:gd name="connsiteX121" fmla="*/ 1100760 w 1504950"/>
                <a:gd name="connsiteY121" fmla="*/ 743426 h 1114425"/>
                <a:gd name="connsiteX122" fmla="*/ 1133145 w 1504950"/>
                <a:gd name="connsiteY122" fmla="*/ 820579 h 1114425"/>
                <a:gd name="connsiteX123" fmla="*/ 1223633 w 1504950"/>
                <a:gd name="connsiteY123" fmla="*/ 822484 h 1114425"/>
                <a:gd name="connsiteX124" fmla="*/ 1264590 w 1504950"/>
                <a:gd name="connsiteY124" fmla="*/ 838676 h 1114425"/>
                <a:gd name="connsiteX125" fmla="*/ 1314120 w 1504950"/>
                <a:gd name="connsiteY125" fmla="*/ 867251 h 1114425"/>
                <a:gd name="connsiteX126" fmla="*/ 1428420 w 1504950"/>
                <a:gd name="connsiteY126" fmla="*/ 889159 h 1114425"/>
                <a:gd name="connsiteX127" fmla="*/ 1455090 w 1504950"/>
                <a:gd name="connsiteY127" fmla="*/ 888206 h 1114425"/>
                <a:gd name="connsiteX128" fmla="*/ 1506525 w 1504950"/>
                <a:gd name="connsiteY128" fmla="*/ 912971 h 1114425"/>
                <a:gd name="connsiteX129" fmla="*/ 1485570 w 1504950"/>
                <a:gd name="connsiteY129" fmla="*/ 924401 h 1114425"/>
                <a:gd name="connsiteX130" fmla="*/ 1466520 w 1504950"/>
                <a:gd name="connsiteY130" fmla="*/ 932021 h 1114425"/>
                <a:gd name="connsiteX131" fmla="*/ 1476045 w 1504950"/>
                <a:gd name="connsiteY131" fmla="*/ 947261 h 1114425"/>
                <a:gd name="connsiteX132" fmla="*/ 1475093 w 1504950"/>
                <a:gd name="connsiteY132" fmla="*/ 969169 h 1114425"/>
                <a:gd name="connsiteX133" fmla="*/ 1456995 w 1504950"/>
                <a:gd name="connsiteY133" fmla="*/ 976789 h 1114425"/>
                <a:gd name="connsiteX134" fmla="*/ 1447470 w 1504950"/>
                <a:gd name="connsiteY134" fmla="*/ 979646 h 1114425"/>
                <a:gd name="connsiteX135" fmla="*/ 1429373 w 1504950"/>
                <a:gd name="connsiteY135" fmla="*/ 975836 h 1114425"/>
                <a:gd name="connsiteX136" fmla="*/ 1397940 w 1504950"/>
                <a:gd name="connsiteY136" fmla="*/ 968216 h 1114425"/>
                <a:gd name="connsiteX137" fmla="*/ 1305548 w 1504950"/>
                <a:gd name="connsiteY137" fmla="*/ 932021 h 1114425"/>
                <a:gd name="connsiteX138" fmla="*/ 1258875 w 1504950"/>
                <a:gd name="connsiteY138" fmla="*/ 912019 h 1114425"/>
                <a:gd name="connsiteX139" fmla="*/ 1179818 w 1504950"/>
                <a:gd name="connsiteY139" fmla="*/ 912971 h 1114425"/>
                <a:gd name="connsiteX140" fmla="*/ 1115048 w 1504950"/>
                <a:gd name="connsiteY140" fmla="*/ 931069 h 1114425"/>
                <a:gd name="connsiteX141" fmla="*/ 967410 w 1504950"/>
                <a:gd name="connsiteY141" fmla="*/ 912971 h 1114425"/>
                <a:gd name="connsiteX142" fmla="*/ 829298 w 1504950"/>
                <a:gd name="connsiteY142" fmla="*/ 897731 h 1114425"/>
                <a:gd name="connsiteX143" fmla="*/ 780720 w 1504950"/>
                <a:gd name="connsiteY143" fmla="*/ 916781 h 1114425"/>
                <a:gd name="connsiteX144" fmla="*/ 765480 w 1504950"/>
                <a:gd name="connsiteY144" fmla="*/ 924401 h 1114425"/>
                <a:gd name="connsiteX145" fmla="*/ 689280 w 1504950"/>
                <a:gd name="connsiteY145" fmla="*/ 932974 h 1114425"/>
                <a:gd name="connsiteX146" fmla="*/ 560693 w 1504950"/>
                <a:gd name="connsiteY146" fmla="*/ 921544 h 1114425"/>
                <a:gd name="connsiteX147" fmla="*/ 525450 w 1504950"/>
                <a:gd name="connsiteY147" fmla="*/ 918686 h 1114425"/>
                <a:gd name="connsiteX148" fmla="*/ 504495 w 1504950"/>
                <a:gd name="connsiteY148" fmla="*/ 915829 h 1114425"/>
                <a:gd name="connsiteX149" fmla="*/ 461633 w 1504950"/>
                <a:gd name="connsiteY149" fmla="*/ 925354 h 1114425"/>
                <a:gd name="connsiteX150" fmla="*/ 349238 w 1504950"/>
                <a:gd name="connsiteY150" fmla="*/ 930116 h 1114425"/>
                <a:gd name="connsiteX151" fmla="*/ 216840 w 1504950"/>
                <a:gd name="connsiteY151" fmla="*/ 991076 h 1114425"/>
                <a:gd name="connsiteX152" fmla="*/ 179693 w 1504950"/>
                <a:gd name="connsiteY152" fmla="*/ 1032034 h 1114425"/>
                <a:gd name="connsiteX153" fmla="*/ 162548 w 1504950"/>
                <a:gd name="connsiteY153" fmla="*/ 1058704 h 1114425"/>
                <a:gd name="connsiteX154" fmla="*/ 118733 w 1504950"/>
                <a:gd name="connsiteY154" fmla="*/ 1095851 h 1114425"/>
                <a:gd name="connsiteX155" fmla="*/ 87300 w 1504950"/>
                <a:gd name="connsiteY155" fmla="*/ 1108234 h 1114425"/>
                <a:gd name="connsiteX156" fmla="*/ 97778 w 1504950"/>
                <a:gd name="connsiteY156" fmla="*/ 1081564 h 1114425"/>
                <a:gd name="connsiteX157" fmla="*/ 116828 w 1504950"/>
                <a:gd name="connsiteY157" fmla="*/ 1049179 h 1114425"/>
                <a:gd name="connsiteX158" fmla="*/ 133973 w 1504950"/>
                <a:gd name="connsiteY158" fmla="*/ 1024414 h 1114425"/>
                <a:gd name="connsiteX159" fmla="*/ 166358 w 1504950"/>
                <a:gd name="connsiteY159" fmla="*/ 984409 h 1114425"/>
                <a:gd name="connsiteX160" fmla="*/ 187313 w 1504950"/>
                <a:gd name="connsiteY160" fmla="*/ 960596 h 1114425"/>
                <a:gd name="connsiteX161" fmla="*/ 137783 w 1504950"/>
                <a:gd name="connsiteY161" fmla="*/ 986314 h 1114425"/>
                <a:gd name="connsiteX162" fmla="*/ 32055 w 1504950"/>
                <a:gd name="connsiteY162" fmla="*/ 1031081 h 1114425"/>
                <a:gd name="connsiteX163" fmla="*/ 7290 w 1504950"/>
                <a:gd name="connsiteY163" fmla="*/ 1028224 h 1114425"/>
                <a:gd name="connsiteX164" fmla="*/ 111113 w 1504950"/>
                <a:gd name="connsiteY164" fmla="*/ 962501 h 1114425"/>
                <a:gd name="connsiteX165" fmla="*/ 222555 w 1504950"/>
                <a:gd name="connsiteY165" fmla="*/ 901541 h 1114425"/>
                <a:gd name="connsiteX166" fmla="*/ 333998 w 1504950"/>
                <a:gd name="connsiteY166" fmla="*/ 866299 h 1114425"/>
                <a:gd name="connsiteX167" fmla="*/ 374003 w 1504950"/>
                <a:gd name="connsiteY167" fmla="*/ 852964 h 1114425"/>
                <a:gd name="connsiteX168" fmla="*/ 359715 w 1504950"/>
                <a:gd name="connsiteY168" fmla="*/ 802481 h 1114425"/>
                <a:gd name="connsiteX169" fmla="*/ 332093 w 1504950"/>
                <a:gd name="connsiteY169" fmla="*/ 769144 h 1114425"/>
                <a:gd name="connsiteX170" fmla="*/ 307328 w 1504950"/>
                <a:gd name="connsiteY170" fmla="*/ 746284 h 1114425"/>
                <a:gd name="connsiteX171" fmla="*/ 276848 w 1504950"/>
                <a:gd name="connsiteY171" fmla="*/ 658654 h 1114425"/>
                <a:gd name="connsiteX172" fmla="*/ 267323 w 1504950"/>
                <a:gd name="connsiteY172" fmla="*/ 592931 h 1114425"/>
                <a:gd name="connsiteX173" fmla="*/ 244463 w 1504950"/>
                <a:gd name="connsiteY173" fmla="*/ 572929 h 1114425"/>
                <a:gd name="connsiteX174" fmla="*/ 154928 w 1504950"/>
                <a:gd name="connsiteY174" fmla="*/ 567214 h 1114425"/>
                <a:gd name="connsiteX175" fmla="*/ 133973 w 1504950"/>
                <a:gd name="connsiteY175" fmla="*/ 547211 h 1114425"/>
                <a:gd name="connsiteX176" fmla="*/ 167310 w 1504950"/>
                <a:gd name="connsiteY176" fmla="*/ 505301 h 1114425"/>
                <a:gd name="connsiteX177" fmla="*/ 242558 w 1504950"/>
                <a:gd name="connsiteY177" fmla="*/ 466249 h 1114425"/>
                <a:gd name="connsiteX178" fmla="*/ 230175 w 1504950"/>
                <a:gd name="connsiteY178" fmla="*/ 465296 h 1114425"/>
                <a:gd name="connsiteX179" fmla="*/ 179693 w 1504950"/>
                <a:gd name="connsiteY179" fmla="*/ 466249 h 1114425"/>
                <a:gd name="connsiteX180" fmla="*/ 151118 w 1504950"/>
                <a:gd name="connsiteY180" fmla="*/ 467201 h 1114425"/>
                <a:gd name="connsiteX181" fmla="*/ 127305 w 1504950"/>
                <a:gd name="connsiteY181" fmla="*/ 465296 h 1114425"/>
                <a:gd name="connsiteX182" fmla="*/ 112065 w 1504950"/>
                <a:gd name="connsiteY182" fmla="*/ 460534 h 1114425"/>
                <a:gd name="connsiteX183" fmla="*/ 107303 w 1504950"/>
                <a:gd name="connsiteY183" fmla="*/ 450056 h 1114425"/>
                <a:gd name="connsiteX184" fmla="*/ 114923 w 1504950"/>
                <a:gd name="connsiteY184" fmla="*/ 441484 h 1114425"/>
                <a:gd name="connsiteX185" fmla="*/ 130163 w 1504950"/>
                <a:gd name="connsiteY185" fmla="*/ 440531 h 1114425"/>
                <a:gd name="connsiteX186" fmla="*/ 123495 w 1504950"/>
                <a:gd name="connsiteY186" fmla="*/ 431959 h 1114425"/>
                <a:gd name="connsiteX187" fmla="*/ 117780 w 1504950"/>
                <a:gd name="connsiteY187" fmla="*/ 422434 h 1114425"/>
                <a:gd name="connsiteX188" fmla="*/ 113018 w 1504950"/>
                <a:gd name="connsiteY188" fmla="*/ 412909 h 1114425"/>
                <a:gd name="connsiteX189" fmla="*/ 100635 w 1504950"/>
                <a:gd name="connsiteY189" fmla="*/ 371951 h 1114425"/>
                <a:gd name="connsiteX190" fmla="*/ 91110 w 1504950"/>
                <a:gd name="connsiteY190" fmla="*/ 363379 h 1114425"/>
                <a:gd name="connsiteX191" fmla="*/ 85395 w 1504950"/>
                <a:gd name="connsiteY191" fmla="*/ 354806 h 1114425"/>
                <a:gd name="connsiteX192" fmla="*/ 89205 w 1504950"/>
                <a:gd name="connsiteY192" fmla="*/ 345281 h 1114425"/>
                <a:gd name="connsiteX193" fmla="*/ 99683 w 1504950"/>
                <a:gd name="connsiteY193" fmla="*/ 345281 h 1114425"/>
                <a:gd name="connsiteX194" fmla="*/ 113970 w 1504950"/>
                <a:gd name="connsiteY194" fmla="*/ 350996 h 1114425"/>
                <a:gd name="connsiteX195" fmla="*/ 129210 w 1504950"/>
                <a:gd name="connsiteY195" fmla="*/ 355759 h 1114425"/>
                <a:gd name="connsiteX196" fmla="*/ 140640 w 1504950"/>
                <a:gd name="connsiteY196" fmla="*/ 356711 h 1114425"/>
                <a:gd name="connsiteX197" fmla="*/ 134925 w 1504950"/>
                <a:gd name="connsiteY197" fmla="*/ 350996 h 1114425"/>
                <a:gd name="connsiteX198" fmla="*/ 128258 w 1504950"/>
                <a:gd name="connsiteY198" fmla="*/ 341471 h 1114425"/>
                <a:gd name="connsiteX199" fmla="*/ 121590 w 1504950"/>
                <a:gd name="connsiteY199" fmla="*/ 324326 h 1114425"/>
                <a:gd name="connsiteX200" fmla="*/ 117780 w 1504950"/>
                <a:gd name="connsiteY200" fmla="*/ 317659 h 1114425"/>
                <a:gd name="connsiteX201" fmla="*/ 120638 w 1504950"/>
                <a:gd name="connsiteY201" fmla="*/ 308134 h 1114425"/>
                <a:gd name="connsiteX202" fmla="*/ 129210 w 1504950"/>
                <a:gd name="connsiteY202" fmla="*/ 307181 h 1114425"/>
                <a:gd name="connsiteX203" fmla="*/ 139688 w 1504950"/>
                <a:gd name="connsiteY203" fmla="*/ 313849 h 1114425"/>
                <a:gd name="connsiteX204" fmla="*/ 152070 w 1504950"/>
                <a:gd name="connsiteY204" fmla="*/ 327184 h 1114425"/>
                <a:gd name="connsiteX205" fmla="*/ 166358 w 1504950"/>
                <a:gd name="connsiteY205" fmla="*/ 339566 h 1114425"/>
                <a:gd name="connsiteX206" fmla="*/ 191123 w 1504950"/>
                <a:gd name="connsiteY206" fmla="*/ 356711 h 1114425"/>
                <a:gd name="connsiteX207" fmla="*/ 213983 w 1504950"/>
                <a:gd name="connsiteY207" fmla="*/ 366236 h 1114425"/>
                <a:gd name="connsiteX208" fmla="*/ 216840 w 1504950"/>
                <a:gd name="connsiteY208" fmla="*/ 366236 h 1114425"/>
                <a:gd name="connsiteX209" fmla="*/ 226365 w 1504950"/>
                <a:gd name="connsiteY209" fmla="*/ 361474 h 1114425"/>
                <a:gd name="connsiteX210" fmla="*/ 228270 w 1504950"/>
                <a:gd name="connsiteY210" fmla="*/ 357664 h 1114425"/>
                <a:gd name="connsiteX211" fmla="*/ 227318 w 1504950"/>
                <a:gd name="connsiteY211" fmla="*/ 352901 h 1114425"/>
                <a:gd name="connsiteX212" fmla="*/ 224460 w 1504950"/>
                <a:gd name="connsiteY212" fmla="*/ 336709 h 1114425"/>
                <a:gd name="connsiteX213" fmla="*/ 229223 w 1504950"/>
                <a:gd name="connsiteY213" fmla="*/ 319564 h 1114425"/>
                <a:gd name="connsiteX214" fmla="*/ 241605 w 1504950"/>
                <a:gd name="connsiteY214" fmla="*/ 317659 h 1114425"/>
                <a:gd name="connsiteX215" fmla="*/ 245415 w 1504950"/>
                <a:gd name="connsiteY215" fmla="*/ 325279 h 1114425"/>
                <a:gd name="connsiteX216" fmla="*/ 254940 w 1504950"/>
                <a:gd name="connsiteY216" fmla="*/ 373856 h 1114425"/>
                <a:gd name="connsiteX217" fmla="*/ 316853 w 1504950"/>
                <a:gd name="connsiteY217" fmla="*/ 383381 h 1114425"/>
                <a:gd name="connsiteX218" fmla="*/ 324473 w 1504950"/>
                <a:gd name="connsiteY218" fmla="*/ 376714 h 1114425"/>
                <a:gd name="connsiteX219" fmla="*/ 335903 w 1504950"/>
                <a:gd name="connsiteY219" fmla="*/ 363379 h 1114425"/>
                <a:gd name="connsiteX220" fmla="*/ 359715 w 1504950"/>
                <a:gd name="connsiteY220" fmla="*/ 327184 h 1114425"/>
                <a:gd name="connsiteX221" fmla="*/ 369240 w 1504950"/>
                <a:gd name="connsiteY221" fmla="*/ 299561 h 1114425"/>
                <a:gd name="connsiteX222" fmla="*/ 370193 w 1504950"/>
                <a:gd name="connsiteY222" fmla="*/ 297656 h 1114425"/>
                <a:gd name="connsiteX223" fmla="*/ 370193 w 1504950"/>
                <a:gd name="connsiteY223" fmla="*/ 277654 h 1114425"/>
                <a:gd name="connsiteX224" fmla="*/ 362573 w 1504950"/>
                <a:gd name="connsiteY224" fmla="*/ 259556 h 1114425"/>
                <a:gd name="connsiteX225" fmla="*/ 352095 w 1504950"/>
                <a:gd name="connsiteY225" fmla="*/ 247174 h 1114425"/>
                <a:gd name="connsiteX226" fmla="*/ 333998 w 1504950"/>
                <a:gd name="connsiteY226" fmla="*/ 231934 h 1114425"/>
                <a:gd name="connsiteX227" fmla="*/ 311138 w 1504950"/>
                <a:gd name="connsiteY227" fmla="*/ 223361 h 1114425"/>
                <a:gd name="connsiteX228" fmla="*/ 291135 w 1504950"/>
                <a:gd name="connsiteY228" fmla="*/ 218599 h 1114425"/>
                <a:gd name="connsiteX229" fmla="*/ 281610 w 1504950"/>
                <a:gd name="connsiteY229" fmla="*/ 216694 h 1114425"/>
                <a:gd name="connsiteX230" fmla="*/ 266370 w 1504950"/>
                <a:gd name="connsiteY230" fmla="*/ 214789 h 1114425"/>
                <a:gd name="connsiteX231" fmla="*/ 242558 w 1504950"/>
                <a:gd name="connsiteY231" fmla="*/ 212884 h 1114425"/>
                <a:gd name="connsiteX232" fmla="*/ 232080 w 1504950"/>
                <a:gd name="connsiteY232" fmla="*/ 211931 h 1114425"/>
                <a:gd name="connsiteX233" fmla="*/ 216840 w 1504950"/>
                <a:gd name="connsiteY233" fmla="*/ 206216 h 1114425"/>
                <a:gd name="connsiteX234" fmla="*/ 213030 w 1504950"/>
                <a:gd name="connsiteY234" fmla="*/ 196691 h 1114425"/>
                <a:gd name="connsiteX235" fmla="*/ 221603 w 1504950"/>
                <a:gd name="connsiteY235" fmla="*/ 186214 h 1114425"/>
                <a:gd name="connsiteX236" fmla="*/ 235890 w 1504950"/>
                <a:gd name="connsiteY236" fmla="*/ 182404 h 1114425"/>
                <a:gd name="connsiteX237" fmla="*/ 253035 w 1504950"/>
                <a:gd name="connsiteY237" fmla="*/ 182404 h 1114425"/>
                <a:gd name="connsiteX238" fmla="*/ 288278 w 1504950"/>
                <a:gd name="connsiteY238" fmla="*/ 159544 h 1114425"/>
                <a:gd name="connsiteX239" fmla="*/ 284468 w 1504950"/>
                <a:gd name="connsiteY239" fmla="*/ 151924 h 1114425"/>
                <a:gd name="connsiteX240" fmla="*/ 273990 w 1504950"/>
                <a:gd name="connsiteY240" fmla="*/ 124301 h 1114425"/>
                <a:gd name="connsiteX241" fmla="*/ 277800 w 1504950"/>
                <a:gd name="connsiteY241" fmla="*/ 114776 h 1114425"/>
                <a:gd name="connsiteX242" fmla="*/ 286373 w 1504950"/>
                <a:gd name="connsiteY242" fmla="*/ 112871 h 1114425"/>
                <a:gd name="connsiteX243" fmla="*/ 293993 w 1504950"/>
                <a:gd name="connsiteY243" fmla="*/ 116681 h 1114425"/>
                <a:gd name="connsiteX244" fmla="*/ 300660 w 1504950"/>
                <a:gd name="connsiteY244" fmla="*/ 126206 h 1114425"/>
                <a:gd name="connsiteX245" fmla="*/ 308280 w 1504950"/>
                <a:gd name="connsiteY245" fmla="*/ 138589 h 1114425"/>
                <a:gd name="connsiteX246" fmla="*/ 316853 w 1504950"/>
                <a:gd name="connsiteY246" fmla="*/ 148114 h 1114425"/>
                <a:gd name="connsiteX247" fmla="*/ 323520 w 1504950"/>
                <a:gd name="connsiteY247" fmla="*/ 153829 h 1114425"/>
                <a:gd name="connsiteX248" fmla="*/ 327330 w 1504950"/>
                <a:gd name="connsiteY248" fmla="*/ 152876 h 1114425"/>
                <a:gd name="connsiteX249" fmla="*/ 333998 w 1504950"/>
                <a:gd name="connsiteY249" fmla="*/ 152876 h 1114425"/>
                <a:gd name="connsiteX250" fmla="*/ 353048 w 1504950"/>
                <a:gd name="connsiteY250" fmla="*/ 154781 h 1114425"/>
                <a:gd name="connsiteX251" fmla="*/ 371145 w 1504950"/>
                <a:gd name="connsiteY251" fmla="*/ 156686 h 1114425"/>
                <a:gd name="connsiteX252" fmla="*/ 394005 w 1504950"/>
                <a:gd name="connsiteY252" fmla="*/ 158591 h 1114425"/>
                <a:gd name="connsiteX253" fmla="*/ 414960 w 1504950"/>
                <a:gd name="connsiteY253" fmla="*/ 156686 h 1114425"/>
                <a:gd name="connsiteX254" fmla="*/ 417818 w 1504950"/>
                <a:gd name="connsiteY254" fmla="*/ 152876 h 1114425"/>
                <a:gd name="connsiteX255" fmla="*/ 419723 w 1504950"/>
                <a:gd name="connsiteY255" fmla="*/ 145256 h 1114425"/>
                <a:gd name="connsiteX256" fmla="*/ 420675 w 1504950"/>
                <a:gd name="connsiteY256" fmla="*/ 143351 h 1114425"/>
                <a:gd name="connsiteX257" fmla="*/ 420675 w 1504950"/>
                <a:gd name="connsiteY257" fmla="*/ 135731 h 1114425"/>
                <a:gd name="connsiteX258" fmla="*/ 419723 w 1504950"/>
                <a:gd name="connsiteY258" fmla="*/ 127159 h 1114425"/>
                <a:gd name="connsiteX259" fmla="*/ 417818 w 1504950"/>
                <a:gd name="connsiteY259" fmla="*/ 120491 h 1114425"/>
                <a:gd name="connsiteX260" fmla="*/ 414960 w 1504950"/>
                <a:gd name="connsiteY260" fmla="*/ 117634 h 1114425"/>
                <a:gd name="connsiteX261" fmla="*/ 410198 w 1504950"/>
                <a:gd name="connsiteY261" fmla="*/ 114776 h 1114425"/>
                <a:gd name="connsiteX262" fmla="*/ 404483 w 1504950"/>
                <a:gd name="connsiteY262" fmla="*/ 110014 h 1114425"/>
                <a:gd name="connsiteX263" fmla="*/ 397815 w 1504950"/>
                <a:gd name="connsiteY263" fmla="*/ 106204 h 1114425"/>
                <a:gd name="connsiteX264" fmla="*/ 386385 w 1504950"/>
                <a:gd name="connsiteY264" fmla="*/ 100489 h 1114425"/>
                <a:gd name="connsiteX265" fmla="*/ 378765 w 1504950"/>
                <a:gd name="connsiteY265" fmla="*/ 96679 h 1114425"/>
                <a:gd name="connsiteX266" fmla="*/ 367335 w 1504950"/>
                <a:gd name="connsiteY266" fmla="*/ 88106 h 1114425"/>
                <a:gd name="connsiteX267" fmla="*/ 362573 w 1504950"/>
                <a:gd name="connsiteY267" fmla="*/ 82391 h 1114425"/>
                <a:gd name="connsiteX268" fmla="*/ 360668 w 1504950"/>
                <a:gd name="connsiteY268" fmla="*/ 73819 h 1114425"/>
                <a:gd name="connsiteX269" fmla="*/ 374955 w 1504950"/>
                <a:gd name="connsiteY269" fmla="*/ 67151 h 1114425"/>
                <a:gd name="connsiteX270" fmla="*/ 411150 w 1504950"/>
                <a:gd name="connsiteY270" fmla="*/ 83344 h 1114425"/>
                <a:gd name="connsiteX271" fmla="*/ 414008 w 1504950"/>
                <a:gd name="connsiteY271" fmla="*/ 84296 h 1114425"/>
                <a:gd name="connsiteX272" fmla="*/ 415913 w 1504950"/>
                <a:gd name="connsiteY272" fmla="*/ 84296 h 1114425"/>
                <a:gd name="connsiteX273" fmla="*/ 427343 w 1504950"/>
                <a:gd name="connsiteY273" fmla="*/ 75724 h 1114425"/>
                <a:gd name="connsiteX274" fmla="*/ 429248 w 1504950"/>
                <a:gd name="connsiteY274" fmla="*/ 67151 h 1114425"/>
                <a:gd name="connsiteX275" fmla="*/ 429248 w 1504950"/>
                <a:gd name="connsiteY275" fmla="*/ 66199 h 1114425"/>
                <a:gd name="connsiteX276" fmla="*/ 428295 w 1504950"/>
                <a:gd name="connsiteY276" fmla="*/ 57626 h 1114425"/>
                <a:gd name="connsiteX277" fmla="*/ 424485 w 1504950"/>
                <a:gd name="connsiteY277" fmla="*/ 50959 h 1114425"/>
                <a:gd name="connsiteX278" fmla="*/ 415913 w 1504950"/>
                <a:gd name="connsiteY278" fmla="*/ 43339 h 1114425"/>
                <a:gd name="connsiteX279" fmla="*/ 401625 w 1504950"/>
                <a:gd name="connsiteY279" fmla="*/ 29051 h 1114425"/>
                <a:gd name="connsiteX280" fmla="*/ 400673 w 1504950"/>
                <a:gd name="connsiteY280" fmla="*/ 22384 h 1114425"/>
                <a:gd name="connsiteX281" fmla="*/ 404483 w 1504950"/>
                <a:gd name="connsiteY281" fmla="*/ 16669 h 1114425"/>
                <a:gd name="connsiteX282" fmla="*/ 408293 w 1504950"/>
                <a:gd name="connsiteY282" fmla="*/ 15716 h 1114425"/>
                <a:gd name="connsiteX283" fmla="*/ 408293 w 1504950"/>
                <a:gd name="connsiteY283" fmla="*/ 15716 h 1114425"/>
                <a:gd name="connsiteX284" fmla="*/ 324473 w 1504950"/>
                <a:gd name="connsiteY284" fmla="*/ 188119 h 1114425"/>
                <a:gd name="connsiteX285" fmla="*/ 320663 w 1504950"/>
                <a:gd name="connsiteY285" fmla="*/ 190976 h 1114425"/>
                <a:gd name="connsiteX286" fmla="*/ 321615 w 1504950"/>
                <a:gd name="connsiteY286" fmla="*/ 193834 h 1114425"/>
                <a:gd name="connsiteX287" fmla="*/ 337808 w 1504950"/>
                <a:gd name="connsiteY287" fmla="*/ 203359 h 1114425"/>
                <a:gd name="connsiteX288" fmla="*/ 354000 w 1504950"/>
                <a:gd name="connsiteY288" fmla="*/ 209074 h 1114425"/>
                <a:gd name="connsiteX289" fmla="*/ 358763 w 1504950"/>
                <a:gd name="connsiteY289" fmla="*/ 210026 h 1114425"/>
                <a:gd name="connsiteX290" fmla="*/ 375908 w 1504950"/>
                <a:gd name="connsiteY290" fmla="*/ 208121 h 1114425"/>
                <a:gd name="connsiteX291" fmla="*/ 380670 w 1504950"/>
                <a:gd name="connsiteY291" fmla="*/ 207169 h 1114425"/>
                <a:gd name="connsiteX292" fmla="*/ 380670 w 1504950"/>
                <a:gd name="connsiteY292" fmla="*/ 208121 h 1114425"/>
                <a:gd name="connsiteX293" fmla="*/ 389243 w 1504950"/>
                <a:gd name="connsiteY293" fmla="*/ 211931 h 1114425"/>
                <a:gd name="connsiteX294" fmla="*/ 391148 w 1504950"/>
                <a:gd name="connsiteY294" fmla="*/ 214789 h 1114425"/>
                <a:gd name="connsiteX295" fmla="*/ 390195 w 1504950"/>
                <a:gd name="connsiteY295" fmla="*/ 219551 h 1114425"/>
                <a:gd name="connsiteX296" fmla="*/ 390195 w 1504950"/>
                <a:gd name="connsiteY296" fmla="*/ 220504 h 1114425"/>
                <a:gd name="connsiteX297" fmla="*/ 388290 w 1504950"/>
                <a:gd name="connsiteY297" fmla="*/ 229076 h 1114425"/>
                <a:gd name="connsiteX298" fmla="*/ 388290 w 1504950"/>
                <a:gd name="connsiteY298" fmla="*/ 235744 h 1114425"/>
                <a:gd name="connsiteX299" fmla="*/ 389243 w 1504950"/>
                <a:gd name="connsiteY299" fmla="*/ 239554 h 1114425"/>
                <a:gd name="connsiteX300" fmla="*/ 394005 w 1504950"/>
                <a:gd name="connsiteY300" fmla="*/ 249079 h 1114425"/>
                <a:gd name="connsiteX301" fmla="*/ 402578 w 1504950"/>
                <a:gd name="connsiteY301" fmla="*/ 275749 h 1114425"/>
                <a:gd name="connsiteX302" fmla="*/ 403530 w 1504950"/>
                <a:gd name="connsiteY302" fmla="*/ 281464 h 1114425"/>
                <a:gd name="connsiteX303" fmla="*/ 418770 w 1504950"/>
                <a:gd name="connsiteY303" fmla="*/ 271939 h 1114425"/>
                <a:gd name="connsiteX304" fmla="*/ 427343 w 1504950"/>
                <a:gd name="connsiteY304" fmla="*/ 265271 h 1114425"/>
                <a:gd name="connsiteX305" fmla="*/ 434010 w 1504950"/>
                <a:gd name="connsiteY305" fmla="*/ 263366 h 1114425"/>
                <a:gd name="connsiteX306" fmla="*/ 441630 w 1504950"/>
                <a:gd name="connsiteY306" fmla="*/ 270986 h 1114425"/>
                <a:gd name="connsiteX307" fmla="*/ 441630 w 1504950"/>
                <a:gd name="connsiteY307" fmla="*/ 276701 h 1114425"/>
                <a:gd name="connsiteX308" fmla="*/ 440678 w 1504950"/>
                <a:gd name="connsiteY308" fmla="*/ 279559 h 1114425"/>
                <a:gd name="connsiteX309" fmla="*/ 435915 w 1504950"/>
                <a:gd name="connsiteY309" fmla="*/ 287179 h 1114425"/>
                <a:gd name="connsiteX310" fmla="*/ 421628 w 1504950"/>
                <a:gd name="connsiteY310" fmla="*/ 301466 h 1114425"/>
                <a:gd name="connsiteX311" fmla="*/ 408293 w 1504950"/>
                <a:gd name="connsiteY311" fmla="*/ 316706 h 1114425"/>
                <a:gd name="connsiteX312" fmla="*/ 386385 w 1504950"/>
                <a:gd name="connsiteY312" fmla="*/ 347186 h 1114425"/>
                <a:gd name="connsiteX313" fmla="*/ 373050 w 1504950"/>
                <a:gd name="connsiteY313" fmla="*/ 368141 h 1114425"/>
                <a:gd name="connsiteX314" fmla="*/ 367335 w 1504950"/>
                <a:gd name="connsiteY314" fmla="*/ 376714 h 1114425"/>
                <a:gd name="connsiteX315" fmla="*/ 368288 w 1504950"/>
                <a:gd name="connsiteY315" fmla="*/ 376714 h 1114425"/>
                <a:gd name="connsiteX316" fmla="*/ 430200 w 1504950"/>
                <a:gd name="connsiteY316" fmla="*/ 348139 h 1114425"/>
                <a:gd name="connsiteX317" fmla="*/ 450203 w 1504950"/>
                <a:gd name="connsiteY317" fmla="*/ 332899 h 1114425"/>
                <a:gd name="connsiteX318" fmla="*/ 470205 w 1504950"/>
                <a:gd name="connsiteY318" fmla="*/ 309086 h 1114425"/>
                <a:gd name="connsiteX319" fmla="*/ 479730 w 1504950"/>
                <a:gd name="connsiteY319" fmla="*/ 288131 h 1114425"/>
                <a:gd name="connsiteX320" fmla="*/ 481635 w 1504950"/>
                <a:gd name="connsiteY320" fmla="*/ 280511 h 1114425"/>
                <a:gd name="connsiteX321" fmla="*/ 480683 w 1504950"/>
                <a:gd name="connsiteY321" fmla="*/ 255746 h 1114425"/>
                <a:gd name="connsiteX322" fmla="*/ 457823 w 1504950"/>
                <a:gd name="connsiteY322" fmla="*/ 214789 h 1114425"/>
                <a:gd name="connsiteX323" fmla="*/ 430200 w 1504950"/>
                <a:gd name="connsiteY323" fmla="*/ 197644 h 1114425"/>
                <a:gd name="connsiteX324" fmla="*/ 397815 w 1504950"/>
                <a:gd name="connsiteY324" fmla="*/ 188119 h 1114425"/>
                <a:gd name="connsiteX325" fmla="*/ 388290 w 1504950"/>
                <a:gd name="connsiteY325" fmla="*/ 186214 h 1114425"/>
                <a:gd name="connsiteX326" fmla="*/ 358763 w 1504950"/>
                <a:gd name="connsiteY326" fmla="*/ 183356 h 1114425"/>
                <a:gd name="connsiteX327" fmla="*/ 354000 w 1504950"/>
                <a:gd name="connsiteY327" fmla="*/ 183356 h 1114425"/>
                <a:gd name="connsiteX328" fmla="*/ 349238 w 1504950"/>
                <a:gd name="connsiteY328" fmla="*/ 183356 h 1114425"/>
                <a:gd name="connsiteX329" fmla="*/ 345428 w 1504950"/>
                <a:gd name="connsiteY329" fmla="*/ 184309 h 1114425"/>
                <a:gd name="connsiteX330" fmla="*/ 333045 w 1504950"/>
                <a:gd name="connsiteY330" fmla="*/ 185261 h 1114425"/>
                <a:gd name="connsiteX331" fmla="*/ 324473 w 1504950"/>
                <a:gd name="connsiteY331" fmla="*/ 188119 h 1114425"/>
                <a:gd name="connsiteX332" fmla="*/ 324473 w 1504950"/>
                <a:gd name="connsiteY332" fmla="*/ 188119 h 1114425"/>
                <a:gd name="connsiteX333" fmla="*/ 324473 w 1504950"/>
                <a:gd name="connsiteY333" fmla="*/ 188119 h 1114425"/>
                <a:gd name="connsiteX334" fmla="*/ 137783 w 1504950"/>
                <a:gd name="connsiteY334" fmla="*/ 375761 h 1114425"/>
                <a:gd name="connsiteX335" fmla="*/ 142545 w 1504950"/>
                <a:gd name="connsiteY335" fmla="*/ 403384 h 1114425"/>
                <a:gd name="connsiteX336" fmla="*/ 164453 w 1504950"/>
                <a:gd name="connsiteY336" fmla="*/ 430054 h 1114425"/>
                <a:gd name="connsiteX337" fmla="*/ 173978 w 1504950"/>
                <a:gd name="connsiteY337" fmla="*/ 434816 h 1114425"/>
                <a:gd name="connsiteX338" fmla="*/ 180645 w 1504950"/>
                <a:gd name="connsiteY338" fmla="*/ 435769 h 1114425"/>
                <a:gd name="connsiteX339" fmla="*/ 184455 w 1504950"/>
                <a:gd name="connsiteY339" fmla="*/ 436721 h 1114425"/>
                <a:gd name="connsiteX340" fmla="*/ 186360 w 1504950"/>
                <a:gd name="connsiteY340" fmla="*/ 436721 h 1114425"/>
                <a:gd name="connsiteX341" fmla="*/ 190170 w 1504950"/>
                <a:gd name="connsiteY341" fmla="*/ 435769 h 1114425"/>
                <a:gd name="connsiteX342" fmla="*/ 185408 w 1504950"/>
                <a:gd name="connsiteY342" fmla="*/ 426244 h 1114425"/>
                <a:gd name="connsiteX343" fmla="*/ 176835 w 1504950"/>
                <a:gd name="connsiteY343" fmla="*/ 412909 h 1114425"/>
                <a:gd name="connsiteX344" fmla="*/ 175883 w 1504950"/>
                <a:gd name="connsiteY344" fmla="*/ 409099 h 1114425"/>
                <a:gd name="connsiteX345" fmla="*/ 180645 w 1504950"/>
                <a:gd name="connsiteY345" fmla="*/ 404336 h 1114425"/>
                <a:gd name="connsiteX346" fmla="*/ 191123 w 1504950"/>
                <a:gd name="connsiteY346" fmla="*/ 402431 h 1114425"/>
                <a:gd name="connsiteX347" fmla="*/ 193980 w 1504950"/>
                <a:gd name="connsiteY347" fmla="*/ 403384 h 1114425"/>
                <a:gd name="connsiteX348" fmla="*/ 206363 w 1504950"/>
                <a:gd name="connsiteY348" fmla="*/ 410051 h 1114425"/>
                <a:gd name="connsiteX349" fmla="*/ 218745 w 1504950"/>
                <a:gd name="connsiteY349" fmla="*/ 418624 h 1114425"/>
                <a:gd name="connsiteX350" fmla="*/ 228270 w 1504950"/>
                <a:gd name="connsiteY350" fmla="*/ 429101 h 1114425"/>
                <a:gd name="connsiteX351" fmla="*/ 232080 w 1504950"/>
                <a:gd name="connsiteY351" fmla="*/ 432911 h 1114425"/>
                <a:gd name="connsiteX352" fmla="*/ 276848 w 1504950"/>
                <a:gd name="connsiteY352" fmla="*/ 439579 h 1114425"/>
                <a:gd name="connsiteX353" fmla="*/ 287325 w 1504950"/>
                <a:gd name="connsiteY353" fmla="*/ 439579 h 1114425"/>
                <a:gd name="connsiteX354" fmla="*/ 293993 w 1504950"/>
                <a:gd name="connsiteY354" fmla="*/ 439579 h 1114425"/>
                <a:gd name="connsiteX355" fmla="*/ 291135 w 1504950"/>
                <a:gd name="connsiteY355" fmla="*/ 430054 h 1114425"/>
                <a:gd name="connsiteX356" fmla="*/ 284468 w 1504950"/>
                <a:gd name="connsiteY356" fmla="*/ 420529 h 1114425"/>
                <a:gd name="connsiteX357" fmla="*/ 270180 w 1504950"/>
                <a:gd name="connsiteY357" fmla="*/ 410051 h 1114425"/>
                <a:gd name="connsiteX358" fmla="*/ 250178 w 1504950"/>
                <a:gd name="connsiteY358" fmla="*/ 401479 h 1114425"/>
                <a:gd name="connsiteX359" fmla="*/ 210173 w 1504950"/>
                <a:gd name="connsiteY359" fmla="*/ 390049 h 1114425"/>
                <a:gd name="connsiteX360" fmla="*/ 202553 w 1504950"/>
                <a:gd name="connsiteY360" fmla="*/ 388144 h 1114425"/>
                <a:gd name="connsiteX361" fmla="*/ 196838 w 1504950"/>
                <a:gd name="connsiteY361" fmla="*/ 387191 h 1114425"/>
                <a:gd name="connsiteX362" fmla="*/ 184455 w 1504950"/>
                <a:gd name="connsiteY362" fmla="*/ 385286 h 1114425"/>
                <a:gd name="connsiteX363" fmla="*/ 154928 w 1504950"/>
                <a:gd name="connsiteY363" fmla="*/ 378619 h 1114425"/>
                <a:gd name="connsiteX364" fmla="*/ 137783 w 1504950"/>
                <a:gd name="connsiteY364" fmla="*/ 375761 h 1114425"/>
                <a:gd name="connsiteX365" fmla="*/ 137783 w 1504950"/>
                <a:gd name="connsiteY365" fmla="*/ 375761 h 1114425"/>
                <a:gd name="connsiteX366" fmla="*/ 137783 w 1504950"/>
                <a:gd name="connsiteY366" fmla="*/ 375761 h 1114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</a:cxnLst>
              <a:rect l="l" t="t" r="r" b="b"/>
              <a:pathLst>
                <a:path w="1504950" h="1114425">
                  <a:moveTo>
                    <a:pt x="408293" y="15716"/>
                  </a:moveTo>
                  <a:cubicBezTo>
                    <a:pt x="411150" y="14764"/>
                    <a:pt x="413055" y="14764"/>
                    <a:pt x="414960" y="15716"/>
                  </a:cubicBezTo>
                  <a:cubicBezTo>
                    <a:pt x="417818" y="16669"/>
                    <a:pt x="418770" y="16669"/>
                    <a:pt x="420675" y="17621"/>
                  </a:cubicBezTo>
                  <a:cubicBezTo>
                    <a:pt x="423533" y="18574"/>
                    <a:pt x="424485" y="20479"/>
                    <a:pt x="426390" y="22384"/>
                  </a:cubicBezTo>
                  <a:cubicBezTo>
                    <a:pt x="430200" y="26194"/>
                    <a:pt x="434963" y="29051"/>
                    <a:pt x="440678" y="30004"/>
                  </a:cubicBezTo>
                  <a:lnTo>
                    <a:pt x="441630" y="29051"/>
                  </a:lnTo>
                  <a:lnTo>
                    <a:pt x="442583" y="27146"/>
                  </a:lnTo>
                  <a:cubicBezTo>
                    <a:pt x="443535" y="25241"/>
                    <a:pt x="443535" y="24289"/>
                    <a:pt x="444488" y="22384"/>
                  </a:cubicBezTo>
                  <a:cubicBezTo>
                    <a:pt x="447345" y="16669"/>
                    <a:pt x="450203" y="12859"/>
                    <a:pt x="455918" y="9049"/>
                  </a:cubicBezTo>
                  <a:cubicBezTo>
                    <a:pt x="457823" y="8096"/>
                    <a:pt x="460680" y="7144"/>
                    <a:pt x="462585" y="7144"/>
                  </a:cubicBezTo>
                  <a:cubicBezTo>
                    <a:pt x="463538" y="7144"/>
                    <a:pt x="463538" y="7144"/>
                    <a:pt x="464490" y="7144"/>
                  </a:cubicBezTo>
                  <a:cubicBezTo>
                    <a:pt x="467348" y="7144"/>
                    <a:pt x="469253" y="9049"/>
                    <a:pt x="471158" y="10954"/>
                  </a:cubicBezTo>
                  <a:cubicBezTo>
                    <a:pt x="472110" y="11906"/>
                    <a:pt x="473063" y="13811"/>
                    <a:pt x="473063" y="14764"/>
                  </a:cubicBezTo>
                  <a:cubicBezTo>
                    <a:pt x="473063" y="18574"/>
                    <a:pt x="473063" y="21431"/>
                    <a:pt x="473063" y="24289"/>
                  </a:cubicBezTo>
                  <a:lnTo>
                    <a:pt x="470205" y="42386"/>
                  </a:lnTo>
                  <a:cubicBezTo>
                    <a:pt x="470205" y="43339"/>
                    <a:pt x="470205" y="43339"/>
                    <a:pt x="470205" y="44291"/>
                  </a:cubicBezTo>
                  <a:cubicBezTo>
                    <a:pt x="469253" y="47149"/>
                    <a:pt x="469253" y="50006"/>
                    <a:pt x="469253" y="52864"/>
                  </a:cubicBezTo>
                  <a:cubicBezTo>
                    <a:pt x="466395" y="61436"/>
                    <a:pt x="462585" y="69056"/>
                    <a:pt x="458775" y="76676"/>
                  </a:cubicBezTo>
                  <a:cubicBezTo>
                    <a:pt x="454965" y="84296"/>
                    <a:pt x="452108" y="91916"/>
                    <a:pt x="451155" y="100489"/>
                  </a:cubicBezTo>
                  <a:cubicBezTo>
                    <a:pt x="450203" y="103346"/>
                    <a:pt x="451155" y="106204"/>
                    <a:pt x="450203" y="109061"/>
                  </a:cubicBezTo>
                  <a:cubicBezTo>
                    <a:pt x="449250" y="111919"/>
                    <a:pt x="450203" y="115729"/>
                    <a:pt x="450203" y="118586"/>
                  </a:cubicBezTo>
                  <a:cubicBezTo>
                    <a:pt x="451155" y="126206"/>
                    <a:pt x="452108" y="130969"/>
                    <a:pt x="453060" y="136684"/>
                  </a:cubicBezTo>
                  <a:cubicBezTo>
                    <a:pt x="453060" y="133826"/>
                    <a:pt x="453060" y="135731"/>
                    <a:pt x="453060" y="137636"/>
                  </a:cubicBezTo>
                  <a:cubicBezTo>
                    <a:pt x="454013" y="141446"/>
                    <a:pt x="454013" y="145256"/>
                    <a:pt x="454013" y="150019"/>
                  </a:cubicBezTo>
                  <a:cubicBezTo>
                    <a:pt x="454013" y="151924"/>
                    <a:pt x="453060" y="153829"/>
                    <a:pt x="453060" y="154781"/>
                  </a:cubicBezTo>
                  <a:cubicBezTo>
                    <a:pt x="453060" y="157639"/>
                    <a:pt x="453060" y="161449"/>
                    <a:pt x="452108" y="165259"/>
                  </a:cubicBezTo>
                  <a:cubicBezTo>
                    <a:pt x="452108" y="166211"/>
                    <a:pt x="451155" y="167164"/>
                    <a:pt x="451155" y="169069"/>
                  </a:cubicBezTo>
                  <a:lnTo>
                    <a:pt x="456870" y="173831"/>
                  </a:lnTo>
                  <a:cubicBezTo>
                    <a:pt x="458775" y="175736"/>
                    <a:pt x="459728" y="177641"/>
                    <a:pt x="462585" y="178594"/>
                  </a:cubicBezTo>
                  <a:cubicBezTo>
                    <a:pt x="465443" y="180499"/>
                    <a:pt x="467348" y="182404"/>
                    <a:pt x="470205" y="184309"/>
                  </a:cubicBezTo>
                  <a:cubicBezTo>
                    <a:pt x="473063" y="186214"/>
                    <a:pt x="475920" y="188119"/>
                    <a:pt x="479730" y="190024"/>
                  </a:cubicBezTo>
                  <a:cubicBezTo>
                    <a:pt x="480683" y="190976"/>
                    <a:pt x="482588" y="191929"/>
                    <a:pt x="484493" y="191929"/>
                  </a:cubicBezTo>
                  <a:cubicBezTo>
                    <a:pt x="486398" y="191929"/>
                    <a:pt x="489255" y="191929"/>
                    <a:pt x="491160" y="191929"/>
                  </a:cubicBezTo>
                  <a:cubicBezTo>
                    <a:pt x="494970" y="191929"/>
                    <a:pt x="497828" y="190024"/>
                    <a:pt x="500685" y="189071"/>
                  </a:cubicBezTo>
                  <a:cubicBezTo>
                    <a:pt x="504495" y="187166"/>
                    <a:pt x="506400" y="186214"/>
                    <a:pt x="509258" y="184309"/>
                  </a:cubicBezTo>
                  <a:cubicBezTo>
                    <a:pt x="509258" y="184309"/>
                    <a:pt x="510210" y="183356"/>
                    <a:pt x="512115" y="182404"/>
                  </a:cubicBezTo>
                  <a:cubicBezTo>
                    <a:pt x="513068" y="181451"/>
                    <a:pt x="514973" y="180499"/>
                    <a:pt x="515925" y="179546"/>
                  </a:cubicBezTo>
                  <a:cubicBezTo>
                    <a:pt x="516878" y="178594"/>
                    <a:pt x="518783" y="177641"/>
                    <a:pt x="519735" y="176689"/>
                  </a:cubicBezTo>
                  <a:cubicBezTo>
                    <a:pt x="521640" y="174784"/>
                    <a:pt x="522593" y="172879"/>
                    <a:pt x="524498" y="171926"/>
                  </a:cubicBezTo>
                  <a:cubicBezTo>
                    <a:pt x="526403" y="169069"/>
                    <a:pt x="527355" y="168116"/>
                    <a:pt x="529260" y="166211"/>
                  </a:cubicBezTo>
                  <a:cubicBezTo>
                    <a:pt x="529260" y="165259"/>
                    <a:pt x="531165" y="164306"/>
                    <a:pt x="532118" y="161449"/>
                  </a:cubicBezTo>
                  <a:cubicBezTo>
                    <a:pt x="534023" y="158591"/>
                    <a:pt x="536880" y="155734"/>
                    <a:pt x="538785" y="151924"/>
                  </a:cubicBezTo>
                  <a:cubicBezTo>
                    <a:pt x="542595" y="144304"/>
                    <a:pt x="546405" y="135731"/>
                    <a:pt x="548310" y="127159"/>
                  </a:cubicBezTo>
                  <a:cubicBezTo>
                    <a:pt x="548310" y="126206"/>
                    <a:pt x="549263" y="124301"/>
                    <a:pt x="549263" y="122396"/>
                  </a:cubicBezTo>
                  <a:cubicBezTo>
                    <a:pt x="549263" y="120491"/>
                    <a:pt x="549263" y="118586"/>
                    <a:pt x="550215" y="116681"/>
                  </a:cubicBezTo>
                  <a:cubicBezTo>
                    <a:pt x="550215" y="110966"/>
                    <a:pt x="551168" y="105251"/>
                    <a:pt x="552120" y="98584"/>
                  </a:cubicBezTo>
                  <a:cubicBezTo>
                    <a:pt x="553073" y="95726"/>
                    <a:pt x="554025" y="92869"/>
                    <a:pt x="554978" y="90964"/>
                  </a:cubicBezTo>
                  <a:cubicBezTo>
                    <a:pt x="555930" y="89059"/>
                    <a:pt x="555930" y="88106"/>
                    <a:pt x="556883" y="87154"/>
                  </a:cubicBezTo>
                  <a:cubicBezTo>
                    <a:pt x="557835" y="85249"/>
                    <a:pt x="558788" y="83344"/>
                    <a:pt x="560693" y="81439"/>
                  </a:cubicBezTo>
                  <a:cubicBezTo>
                    <a:pt x="561645" y="79534"/>
                    <a:pt x="563550" y="77629"/>
                    <a:pt x="565455" y="76676"/>
                  </a:cubicBezTo>
                  <a:cubicBezTo>
                    <a:pt x="567360" y="74771"/>
                    <a:pt x="569265" y="74771"/>
                    <a:pt x="571170" y="73819"/>
                  </a:cubicBezTo>
                  <a:cubicBezTo>
                    <a:pt x="572123" y="73819"/>
                    <a:pt x="572123" y="73819"/>
                    <a:pt x="573075" y="73819"/>
                  </a:cubicBezTo>
                  <a:cubicBezTo>
                    <a:pt x="574028" y="73819"/>
                    <a:pt x="574980" y="74771"/>
                    <a:pt x="574980" y="74771"/>
                  </a:cubicBezTo>
                  <a:cubicBezTo>
                    <a:pt x="575933" y="74771"/>
                    <a:pt x="576885" y="75724"/>
                    <a:pt x="576885" y="76676"/>
                  </a:cubicBezTo>
                  <a:cubicBezTo>
                    <a:pt x="577838" y="79534"/>
                    <a:pt x="578790" y="80486"/>
                    <a:pt x="578790" y="81439"/>
                  </a:cubicBezTo>
                  <a:cubicBezTo>
                    <a:pt x="578790" y="81439"/>
                    <a:pt x="579743" y="82391"/>
                    <a:pt x="579743" y="83344"/>
                  </a:cubicBezTo>
                  <a:cubicBezTo>
                    <a:pt x="579743" y="85249"/>
                    <a:pt x="579743" y="88106"/>
                    <a:pt x="579743" y="90011"/>
                  </a:cubicBezTo>
                  <a:cubicBezTo>
                    <a:pt x="579743" y="99536"/>
                    <a:pt x="578790" y="108109"/>
                    <a:pt x="577838" y="117634"/>
                  </a:cubicBezTo>
                  <a:lnTo>
                    <a:pt x="575933" y="129064"/>
                  </a:lnTo>
                  <a:cubicBezTo>
                    <a:pt x="574980" y="131921"/>
                    <a:pt x="575933" y="135731"/>
                    <a:pt x="577838" y="138589"/>
                  </a:cubicBezTo>
                  <a:cubicBezTo>
                    <a:pt x="577838" y="139541"/>
                    <a:pt x="578790" y="140494"/>
                    <a:pt x="580695" y="141446"/>
                  </a:cubicBezTo>
                  <a:cubicBezTo>
                    <a:pt x="581648" y="142399"/>
                    <a:pt x="583553" y="143351"/>
                    <a:pt x="584505" y="143351"/>
                  </a:cubicBezTo>
                  <a:cubicBezTo>
                    <a:pt x="586410" y="143351"/>
                    <a:pt x="587363" y="143351"/>
                    <a:pt x="589268" y="143351"/>
                  </a:cubicBezTo>
                  <a:cubicBezTo>
                    <a:pt x="592125" y="142399"/>
                    <a:pt x="594030" y="142399"/>
                    <a:pt x="595935" y="141446"/>
                  </a:cubicBezTo>
                  <a:cubicBezTo>
                    <a:pt x="598793" y="140494"/>
                    <a:pt x="601650" y="138589"/>
                    <a:pt x="604508" y="136684"/>
                  </a:cubicBezTo>
                  <a:cubicBezTo>
                    <a:pt x="610223" y="132874"/>
                    <a:pt x="615938" y="130016"/>
                    <a:pt x="621653" y="125254"/>
                  </a:cubicBezTo>
                  <a:cubicBezTo>
                    <a:pt x="626415" y="121444"/>
                    <a:pt x="631178" y="118586"/>
                    <a:pt x="635940" y="115729"/>
                  </a:cubicBezTo>
                  <a:cubicBezTo>
                    <a:pt x="636893" y="114776"/>
                    <a:pt x="637845" y="114776"/>
                    <a:pt x="639750" y="114776"/>
                  </a:cubicBezTo>
                  <a:cubicBezTo>
                    <a:pt x="640703" y="115729"/>
                    <a:pt x="642608" y="115729"/>
                    <a:pt x="643560" y="116681"/>
                  </a:cubicBezTo>
                  <a:cubicBezTo>
                    <a:pt x="644513" y="116681"/>
                    <a:pt x="645465" y="117634"/>
                    <a:pt x="645465" y="118586"/>
                  </a:cubicBezTo>
                  <a:cubicBezTo>
                    <a:pt x="646418" y="119539"/>
                    <a:pt x="646418" y="121444"/>
                    <a:pt x="646418" y="123349"/>
                  </a:cubicBezTo>
                  <a:cubicBezTo>
                    <a:pt x="646418" y="125254"/>
                    <a:pt x="646418" y="126206"/>
                    <a:pt x="645465" y="128111"/>
                  </a:cubicBezTo>
                  <a:cubicBezTo>
                    <a:pt x="645465" y="128111"/>
                    <a:pt x="645465" y="129064"/>
                    <a:pt x="645465" y="129064"/>
                  </a:cubicBezTo>
                  <a:cubicBezTo>
                    <a:pt x="645465" y="130969"/>
                    <a:pt x="644513" y="131921"/>
                    <a:pt x="644513" y="133826"/>
                  </a:cubicBezTo>
                  <a:cubicBezTo>
                    <a:pt x="644513" y="133826"/>
                    <a:pt x="644513" y="133826"/>
                    <a:pt x="644513" y="134779"/>
                  </a:cubicBezTo>
                  <a:cubicBezTo>
                    <a:pt x="644513" y="135731"/>
                    <a:pt x="644513" y="136684"/>
                    <a:pt x="644513" y="137636"/>
                  </a:cubicBezTo>
                  <a:cubicBezTo>
                    <a:pt x="643560" y="138589"/>
                    <a:pt x="642608" y="140494"/>
                    <a:pt x="642608" y="141446"/>
                  </a:cubicBezTo>
                  <a:cubicBezTo>
                    <a:pt x="641655" y="143351"/>
                    <a:pt x="641655" y="145256"/>
                    <a:pt x="640703" y="146209"/>
                  </a:cubicBezTo>
                  <a:cubicBezTo>
                    <a:pt x="639750" y="148114"/>
                    <a:pt x="638798" y="149066"/>
                    <a:pt x="637845" y="150971"/>
                  </a:cubicBezTo>
                  <a:cubicBezTo>
                    <a:pt x="635940" y="152876"/>
                    <a:pt x="634035" y="155734"/>
                    <a:pt x="632130" y="157639"/>
                  </a:cubicBezTo>
                  <a:cubicBezTo>
                    <a:pt x="629273" y="160496"/>
                    <a:pt x="625463" y="163354"/>
                    <a:pt x="621653" y="165259"/>
                  </a:cubicBezTo>
                  <a:cubicBezTo>
                    <a:pt x="617843" y="167164"/>
                    <a:pt x="614033" y="169069"/>
                    <a:pt x="610223" y="170021"/>
                  </a:cubicBezTo>
                  <a:cubicBezTo>
                    <a:pt x="609270" y="170021"/>
                    <a:pt x="608318" y="170974"/>
                    <a:pt x="607365" y="170974"/>
                  </a:cubicBezTo>
                  <a:cubicBezTo>
                    <a:pt x="604508" y="171926"/>
                    <a:pt x="601650" y="171926"/>
                    <a:pt x="598793" y="172879"/>
                  </a:cubicBezTo>
                  <a:cubicBezTo>
                    <a:pt x="595935" y="173831"/>
                    <a:pt x="592125" y="174784"/>
                    <a:pt x="588315" y="175736"/>
                  </a:cubicBezTo>
                  <a:cubicBezTo>
                    <a:pt x="585458" y="176689"/>
                    <a:pt x="581648" y="177641"/>
                    <a:pt x="578790" y="178594"/>
                  </a:cubicBezTo>
                  <a:cubicBezTo>
                    <a:pt x="576885" y="179546"/>
                    <a:pt x="574028" y="181451"/>
                    <a:pt x="571170" y="182404"/>
                  </a:cubicBezTo>
                  <a:cubicBezTo>
                    <a:pt x="568313" y="183356"/>
                    <a:pt x="566408" y="184309"/>
                    <a:pt x="564503" y="185261"/>
                  </a:cubicBezTo>
                  <a:cubicBezTo>
                    <a:pt x="561645" y="186214"/>
                    <a:pt x="559740" y="187166"/>
                    <a:pt x="556883" y="188119"/>
                  </a:cubicBezTo>
                  <a:cubicBezTo>
                    <a:pt x="549263" y="192881"/>
                    <a:pt x="541643" y="196691"/>
                    <a:pt x="534023" y="202406"/>
                  </a:cubicBezTo>
                  <a:cubicBezTo>
                    <a:pt x="525450" y="209074"/>
                    <a:pt x="519735" y="217646"/>
                    <a:pt x="515925" y="227171"/>
                  </a:cubicBezTo>
                  <a:cubicBezTo>
                    <a:pt x="514973" y="230029"/>
                    <a:pt x="514973" y="231934"/>
                    <a:pt x="514020" y="234791"/>
                  </a:cubicBezTo>
                  <a:cubicBezTo>
                    <a:pt x="513068" y="237649"/>
                    <a:pt x="513068" y="240506"/>
                    <a:pt x="513068" y="243364"/>
                  </a:cubicBezTo>
                  <a:cubicBezTo>
                    <a:pt x="513068" y="248126"/>
                    <a:pt x="514020" y="252889"/>
                    <a:pt x="514020" y="257651"/>
                  </a:cubicBezTo>
                  <a:cubicBezTo>
                    <a:pt x="514020" y="262414"/>
                    <a:pt x="514973" y="267176"/>
                    <a:pt x="514973" y="271939"/>
                  </a:cubicBezTo>
                  <a:cubicBezTo>
                    <a:pt x="514973" y="273844"/>
                    <a:pt x="514973" y="275749"/>
                    <a:pt x="514973" y="277654"/>
                  </a:cubicBezTo>
                  <a:cubicBezTo>
                    <a:pt x="514973" y="281464"/>
                    <a:pt x="514020" y="285274"/>
                    <a:pt x="514020" y="289084"/>
                  </a:cubicBezTo>
                  <a:cubicBezTo>
                    <a:pt x="514020" y="290036"/>
                    <a:pt x="513068" y="290989"/>
                    <a:pt x="513068" y="291941"/>
                  </a:cubicBezTo>
                  <a:cubicBezTo>
                    <a:pt x="510210" y="306229"/>
                    <a:pt x="504495" y="319564"/>
                    <a:pt x="495923" y="330994"/>
                  </a:cubicBezTo>
                  <a:lnTo>
                    <a:pt x="486398" y="342424"/>
                  </a:lnTo>
                  <a:lnTo>
                    <a:pt x="474015" y="350044"/>
                  </a:lnTo>
                  <a:cubicBezTo>
                    <a:pt x="464490" y="358616"/>
                    <a:pt x="454965" y="366236"/>
                    <a:pt x="443535" y="371951"/>
                  </a:cubicBezTo>
                  <a:cubicBezTo>
                    <a:pt x="437820" y="374809"/>
                    <a:pt x="431153" y="378619"/>
                    <a:pt x="422580" y="382429"/>
                  </a:cubicBezTo>
                  <a:cubicBezTo>
                    <a:pt x="373050" y="409099"/>
                    <a:pt x="368288" y="425291"/>
                    <a:pt x="351143" y="436721"/>
                  </a:cubicBezTo>
                  <a:lnTo>
                    <a:pt x="348285" y="435769"/>
                  </a:lnTo>
                  <a:cubicBezTo>
                    <a:pt x="348285" y="440531"/>
                    <a:pt x="349238" y="442436"/>
                    <a:pt x="349238" y="443389"/>
                  </a:cubicBezTo>
                  <a:cubicBezTo>
                    <a:pt x="354000" y="445294"/>
                    <a:pt x="398768" y="514826"/>
                    <a:pt x="418770" y="551974"/>
                  </a:cubicBezTo>
                  <a:cubicBezTo>
                    <a:pt x="454965" y="616744"/>
                    <a:pt x="483540" y="639604"/>
                    <a:pt x="524498" y="634841"/>
                  </a:cubicBezTo>
                  <a:cubicBezTo>
                    <a:pt x="547358" y="631984"/>
                    <a:pt x="591173" y="650081"/>
                    <a:pt x="614985" y="673894"/>
                  </a:cubicBezTo>
                  <a:cubicBezTo>
                    <a:pt x="626415" y="683419"/>
                    <a:pt x="683565" y="687229"/>
                    <a:pt x="733095" y="680561"/>
                  </a:cubicBezTo>
                  <a:cubicBezTo>
                    <a:pt x="750240" y="678656"/>
                    <a:pt x="766433" y="676751"/>
                    <a:pt x="770243" y="677704"/>
                  </a:cubicBezTo>
                  <a:cubicBezTo>
                    <a:pt x="773100" y="678656"/>
                    <a:pt x="804533" y="673894"/>
                    <a:pt x="838823" y="668179"/>
                  </a:cubicBezTo>
                  <a:cubicBezTo>
                    <a:pt x="873113" y="662464"/>
                    <a:pt x="919785" y="656749"/>
                    <a:pt x="941693" y="654844"/>
                  </a:cubicBezTo>
                  <a:cubicBezTo>
                    <a:pt x="963600" y="652939"/>
                    <a:pt x="985508" y="649129"/>
                    <a:pt x="990270" y="647224"/>
                  </a:cubicBezTo>
                  <a:cubicBezTo>
                    <a:pt x="1003605" y="642461"/>
                    <a:pt x="1013130" y="622459"/>
                    <a:pt x="1023608" y="582454"/>
                  </a:cubicBezTo>
                  <a:cubicBezTo>
                    <a:pt x="1028370" y="562451"/>
                    <a:pt x="1036943" y="542449"/>
                    <a:pt x="1043610" y="535781"/>
                  </a:cubicBezTo>
                  <a:cubicBezTo>
                    <a:pt x="1061708" y="516731"/>
                    <a:pt x="1101713" y="492919"/>
                    <a:pt x="1110285" y="495776"/>
                  </a:cubicBezTo>
                  <a:cubicBezTo>
                    <a:pt x="1119810" y="499586"/>
                    <a:pt x="1117905" y="505301"/>
                    <a:pt x="1099808" y="525304"/>
                  </a:cubicBezTo>
                  <a:cubicBezTo>
                    <a:pt x="1082663" y="544354"/>
                    <a:pt x="1071233" y="571976"/>
                    <a:pt x="1076948" y="584359"/>
                  </a:cubicBezTo>
                  <a:cubicBezTo>
                    <a:pt x="1078853" y="588169"/>
                    <a:pt x="1077900" y="595789"/>
                    <a:pt x="1075043" y="600551"/>
                  </a:cubicBezTo>
                  <a:cubicBezTo>
                    <a:pt x="1061708" y="621506"/>
                    <a:pt x="1062660" y="636746"/>
                    <a:pt x="1083615" y="672941"/>
                  </a:cubicBezTo>
                  <a:cubicBezTo>
                    <a:pt x="1102665" y="707231"/>
                    <a:pt x="1102665" y="708184"/>
                    <a:pt x="1100760" y="743426"/>
                  </a:cubicBezTo>
                  <a:cubicBezTo>
                    <a:pt x="1097903" y="789146"/>
                    <a:pt x="1106475" y="808196"/>
                    <a:pt x="1133145" y="820579"/>
                  </a:cubicBezTo>
                  <a:cubicBezTo>
                    <a:pt x="1152195" y="829151"/>
                    <a:pt x="1196010" y="830104"/>
                    <a:pt x="1223633" y="822484"/>
                  </a:cubicBezTo>
                  <a:cubicBezTo>
                    <a:pt x="1235063" y="819626"/>
                    <a:pt x="1241730" y="821531"/>
                    <a:pt x="1264590" y="838676"/>
                  </a:cubicBezTo>
                  <a:cubicBezTo>
                    <a:pt x="1279830" y="850106"/>
                    <a:pt x="1301738" y="862489"/>
                    <a:pt x="1314120" y="867251"/>
                  </a:cubicBezTo>
                  <a:cubicBezTo>
                    <a:pt x="1346505" y="879634"/>
                    <a:pt x="1417943" y="893921"/>
                    <a:pt x="1428420" y="889159"/>
                  </a:cubicBezTo>
                  <a:cubicBezTo>
                    <a:pt x="1433183" y="887254"/>
                    <a:pt x="1445565" y="886301"/>
                    <a:pt x="1455090" y="888206"/>
                  </a:cubicBezTo>
                  <a:cubicBezTo>
                    <a:pt x="1475093" y="891064"/>
                    <a:pt x="1509383" y="907256"/>
                    <a:pt x="1506525" y="912971"/>
                  </a:cubicBezTo>
                  <a:cubicBezTo>
                    <a:pt x="1505573" y="914876"/>
                    <a:pt x="1496048" y="919639"/>
                    <a:pt x="1485570" y="924401"/>
                  </a:cubicBezTo>
                  <a:lnTo>
                    <a:pt x="1466520" y="932021"/>
                  </a:lnTo>
                  <a:lnTo>
                    <a:pt x="1476045" y="947261"/>
                  </a:lnTo>
                  <a:cubicBezTo>
                    <a:pt x="1485570" y="961549"/>
                    <a:pt x="1485570" y="962501"/>
                    <a:pt x="1475093" y="969169"/>
                  </a:cubicBezTo>
                  <a:cubicBezTo>
                    <a:pt x="1468425" y="972979"/>
                    <a:pt x="1460805" y="975836"/>
                    <a:pt x="1456995" y="976789"/>
                  </a:cubicBezTo>
                  <a:cubicBezTo>
                    <a:pt x="1453185" y="977741"/>
                    <a:pt x="1449375" y="978694"/>
                    <a:pt x="1447470" y="979646"/>
                  </a:cubicBezTo>
                  <a:cubicBezTo>
                    <a:pt x="1445565" y="980599"/>
                    <a:pt x="1436993" y="978694"/>
                    <a:pt x="1429373" y="975836"/>
                  </a:cubicBezTo>
                  <a:cubicBezTo>
                    <a:pt x="1420800" y="972979"/>
                    <a:pt x="1406513" y="969169"/>
                    <a:pt x="1397940" y="968216"/>
                  </a:cubicBezTo>
                  <a:cubicBezTo>
                    <a:pt x="1366508" y="962501"/>
                    <a:pt x="1316978" y="942499"/>
                    <a:pt x="1305548" y="932021"/>
                  </a:cubicBezTo>
                  <a:cubicBezTo>
                    <a:pt x="1298880" y="926306"/>
                    <a:pt x="1277925" y="917734"/>
                    <a:pt x="1258875" y="912019"/>
                  </a:cubicBezTo>
                  <a:cubicBezTo>
                    <a:pt x="1224585" y="901541"/>
                    <a:pt x="1222680" y="901541"/>
                    <a:pt x="1179818" y="912971"/>
                  </a:cubicBezTo>
                  <a:cubicBezTo>
                    <a:pt x="1156005" y="919639"/>
                    <a:pt x="1126478" y="927259"/>
                    <a:pt x="1115048" y="931069"/>
                  </a:cubicBezTo>
                  <a:cubicBezTo>
                    <a:pt x="1045515" y="952024"/>
                    <a:pt x="1013130" y="948214"/>
                    <a:pt x="967410" y="912971"/>
                  </a:cubicBezTo>
                  <a:cubicBezTo>
                    <a:pt x="925500" y="880586"/>
                    <a:pt x="895973" y="876776"/>
                    <a:pt x="829298" y="897731"/>
                  </a:cubicBezTo>
                  <a:cubicBezTo>
                    <a:pt x="804533" y="905351"/>
                    <a:pt x="782625" y="913924"/>
                    <a:pt x="780720" y="916781"/>
                  </a:cubicBezTo>
                  <a:cubicBezTo>
                    <a:pt x="778815" y="919639"/>
                    <a:pt x="772148" y="922496"/>
                    <a:pt x="765480" y="924401"/>
                  </a:cubicBezTo>
                  <a:cubicBezTo>
                    <a:pt x="751193" y="928211"/>
                    <a:pt x="703568" y="933926"/>
                    <a:pt x="689280" y="932974"/>
                  </a:cubicBezTo>
                  <a:cubicBezTo>
                    <a:pt x="666420" y="931069"/>
                    <a:pt x="586410" y="924401"/>
                    <a:pt x="560693" y="921544"/>
                  </a:cubicBezTo>
                  <a:cubicBezTo>
                    <a:pt x="545453" y="919639"/>
                    <a:pt x="530213" y="918686"/>
                    <a:pt x="525450" y="918686"/>
                  </a:cubicBezTo>
                  <a:cubicBezTo>
                    <a:pt x="520688" y="918686"/>
                    <a:pt x="512115" y="916781"/>
                    <a:pt x="504495" y="915829"/>
                  </a:cubicBezTo>
                  <a:cubicBezTo>
                    <a:pt x="496875" y="914876"/>
                    <a:pt x="479730" y="918686"/>
                    <a:pt x="461633" y="925354"/>
                  </a:cubicBezTo>
                  <a:cubicBezTo>
                    <a:pt x="431153" y="936784"/>
                    <a:pt x="407340" y="937736"/>
                    <a:pt x="349238" y="930116"/>
                  </a:cubicBezTo>
                  <a:cubicBezTo>
                    <a:pt x="290183" y="922496"/>
                    <a:pt x="262560" y="934879"/>
                    <a:pt x="216840" y="991076"/>
                  </a:cubicBezTo>
                  <a:cubicBezTo>
                    <a:pt x="199695" y="1012031"/>
                    <a:pt x="182550" y="1030129"/>
                    <a:pt x="179693" y="1032034"/>
                  </a:cubicBezTo>
                  <a:cubicBezTo>
                    <a:pt x="176835" y="1032986"/>
                    <a:pt x="169215" y="1045369"/>
                    <a:pt x="162548" y="1058704"/>
                  </a:cubicBezTo>
                  <a:cubicBezTo>
                    <a:pt x="150165" y="1082516"/>
                    <a:pt x="148260" y="1083469"/>
                    <a:pt x="118733" y="1095851"/>
                  </a:cubicBezTo>
                  <a:lnTo>
                    <a:pt x="87300" y="1108234"/>
                  </a:lnTo>
                  <a:lnTo>
                    <a:pt x="97778" y="1081564"/>
                  </a:lnTo>
                  <a:cubicBezTo>
                    <a:pt x="103493" y="1067276"/>
                    <a:pt x="112065" y="1052036"/>
                    <a:pt x="116828" y="1049179"/>
                  </a:cubicBezTo>
                  <a:cubicBezTo>
                    <a:pt x="120638" y="1045369"/>
                    <a:pt x="128258" y="1034891"/>
                    <a:pt x="133973" y="1024414"/>
                  </a:cubicBezTo>
                  <a:cubicBezTo>
                    <a:pt x="138735" y="1013936"/>
                    <a:pt x="153975" y="995839"/>
                    <a:pt x="166358" y="984409"/>
                  </a:cubicBezTo>
                  <a:cubicBezTo>
                    <a:pt x="178740" y="972979"/>
                    <a:pt x="188265" y="962501"/>
                    <a:pt x="187313" y="960596"/>
                  </a:cubicBezTo>
                  <a:cubicBezTo>
                    <a:pt x="185408" y="955834"/>
                    <a:pt x="179693" y="957739"/>
                    <a:pt x="137783" y="986314"/>
                  </a:cubicBezTo>
                  <a:cubicBezTo>
                    <a:pt x="89205" y="1018699"/>
                    <a:pt x="61583" y="1030129"/>
                    <a:pt x="32055" y="1031081"/>
                  </a:cubicBezTo>
                  <a:cubicBezTo>
                    <a:pt x="18720" y="1031081"/>
                    <a:pt x="8243" y="1030129"/>
                    <a:pt x="7290" y="1028224"/>
                  </a:cubicBezTo>
                  <a:cubicBezTo>
                    <a:pt x="3480" y="1020604"/>
                    <a:pt x="74918" y="975836"/>
                    <a:pt x="111113" y="962501"/>
                  </a:cubicBezTo>
                  <a:cubicBezTo>
                    <a:pt x="145403" y="950119"/>
                    <a:pt x="207315" y="915829"/>
                    <a:pt x="222555" y="901541"/>
                  </a:cubicBezTo>
                  <a:cubicBezTo>
                    <a:pt x="237795" y="887254"/>
                    <a:pt x="234938" y="888206"/>
                    <a:pt x="333998" y="866299"/>
                  </a:cubicBezTo>
                  <a:cubicBezTo>
                    <a:pt x="352095" y="862489"/>
                    <a:pt x="370193" y="855821"/>
                    <a:pt x="374003" y="852964"/>
                  </a:cubicBezTo>
                  <a:cubicBezTo>
                    <a:pt x="384480" y="843439"/>
                    <a:pt x="379718" y="827246"/>
                    <a:pt x="359715" y="802481"/>
                  </a:cubicBezTo>
                  <a:cubicBezTo>
                    <a:pt x="350190" y="791051"/>
                    <a:pt x="337808" y="775811"/>
                    <a:pt x="332093" y="769144"/>
                  </a:cubicBezTo>
                  <a:cubicBezTo>
                    <a:pt x="327330" y="762476"/>
                    <a:pt x="314948" y="751999"/>
                    <a:pt x="307328" y="746284"/>
                  </a:cubicBezTo>
                  <a:cubicBezTo>
                    <a:pt x="275895" y="724376"/>
                    <a:pt x="273038" y="713899"/>
                    <a:pt x="276848" y="658654"/>
                  </a:cubicBezTo>
                  <a:cubicBezTo>
                    <a:pt x="280658" y="610076"/>
                    <a:pt x="279705" y="607219"/>
                    <a:pt x="267323" y="592931"/>
                  </a:cubicBezTo>
                  <a:cubicBezTo>
                    <a:pt x="260655" y="584359"/>
                    <a:pt x="250178" y="575786"/>
                    <a:pt x="244463" y="572929"/>
                  </a:cubicBezTo>
                  <a:cubicBezTo>
                    <a:pt x="233033" y="568166"/>
                    <a:pt x="163500" y="563404"/>
                    <a:pt x="154928" y="567214"/>
                  </a:cubicBezTo>
                  <a:cubicBezTo>
                    <a:pt x="148260" y="570071"/>
                    <a:pt x="140640" y="561499"/>
                    <a:pt x="133973" y="547211"/>
                  </a:cubicBezTo>
                  <a:cubicBezTo>
                    <a:pt x="125400" y="527209"/>
                    <a:pt x="128258" y="522446"/>
                    <a:pt x="167310" y="505301"/>
                  </a:cubicBezTo>
                  <a:cubicBezTo>
                    <a:pt x="194933" y="493871"/>
                    <a:pt x="222555" y="478631"/>
                    <a:pt x="242558" y="466249"/>
                  </a:cubicBezTo>
                  <a:lnTo>
                    <a:pt x="230175" y="465296"/>
                  </a:lnTo>
                  <a:lnTo>
                    <a:pt x="179693" y="466249"/>
                  </a:lnTo>
                  <a:cubicBezTo>
                    <a:pt x="170168" y="466249"/>
                    <a:pt x="160643" y="466249"/>
                    <a:pt x="151118" y="467201"/>
                  </a:cubicBezTo>
                  <a:cubicBezTo>
                    <a:pt x="142545" y="468154"/>
                    <a:pt x="134925" y="467201"/>
                    <a:pt x="127305" y="465296"/>
                  </a:cubicBezTo>
                  <a:cubicBezTo>
                    <a:pt x="122543" y="463391"/>
                    <a:pt x="116828" y="462439"/>
                    <a:pt x="112065" y="460534"/>
                  </a:cubicBezTo>
                  <a:cubicBezTo>
                    <a:pt x="107303" y="458629"/>
                    <a:pt x="105398" y="454819"/>
                    <a:pt x="107303" y="450056"/>
                  </a:cubicBezTo>
                  <a:cubicBezTo>
                    <a:pt x="108255" y="446246"/>
                    <a:pt x="110160" y="443389"/>
                    <a:pt x="114923" y="441484"/>
                  </a:cubicBezTo>
                  <a:cubicBezTo>
                    <a:pt x="119685" y="439579"/>
                    <a:pt x="125400" y="439579"/>
                    <a:pt x="130163" y="440531"/>
                  </a:cubicBezTo>
                  <a:lnTo>
                    <a:pt x="123495" y="431959"/>
                  </a:lnTo>
                  <a:lnTo>
                    <a:pt x="117780" y="422434"/>
                  </a:lnTo>
                  <a:lnTo>
                    <a:pt x="113018" y="412909"/>
                  </a:lnTo>
                  <a:cubicBezTo>
                    <a:pt x="107303" y="399574"/>
                    <a:pt x="102540" y="386239"/>
                    <a:pt x="100635" y="371951"/>
                  </a:cubicBezTo>
                  <a:lnTo>
                    <a:pt x="91110" y="363379"/>
                  </a:lnTo>
                  <a:cubicBezTo>
                    <a:pt x="88253" y="361474"/>
                    <a:pt x="86348" y="358616"/>
                    <a:pt x="85395" y="354806"/>
                  </a:cubicBezTo>
                  <a:cubicBezTo>
                    <a:pt x="84443" y="350996"/>
                    <a:pt x="85395" y="347186"/>
                    <a:pt x="89205" y="345281"/>
                  </a:cubicBezTo>
                  <a:cubicBezTo>
                    <a:pt x="93015" y="343376"/>
                    <a:pt x="96825" y="343376"/>
                    <a:pt x="99683" y="345281"/>
                  </a:cubicBezTo>
                  <a:lnTo>
                    <a:pt x="113970" y="350996"/>
                  </a:lnTo>
                  <a:cubicBezTo>
                    <a:pt x="118733" y="353854"/>
                    <a:pt x="124448" y="354806"/>
                    <a:pt x="129210" y="355759"/>
                  </a:cubicBezTo>
                  <a:cubicBezTo>
                    <a:pt x="133020" y="356711"/>
                    <a:pt x="136830" y="356711"/>
                    <a:pt x="140640" y="356711"/>
                  </a:cubicBezTo>
                  <a:lnTo>
                    <a:pt x="134925" y="350996"/>
                  </a:lnTo>
                  <a:lnTo>
                    <a:pt x="128258" y="341471"/>
                  </a:lnTo>
                  <a:lnTo>
                    <a:pt x="121590" y="324326"/>
                  </a:lnTo>
                  <a:lnTo>
                    <a:pt x="117780" y="317659"/>
                  </a:lnTo>
                  <a:cubicBezTo>
                    <a:pt x="116828" y="313849"/>
                    <a:pt x="117780" y="310039"/>
                    <a:pt x="120638" y="308134"/>
                  </a:cubicBezTo>
                  <a:cubicBezTo>
                    <a:pt x="122543" y="306229"/>
                    <a:pt x="126353" y="306229"/>
                    <a:pt x="129210" y="307181"/>
                  </a:cubicBezTo>
                  <a:cubicBezTo>
                    <a:pt x="133020" y="309086"/>
                    <a:pt x="136830" y="310991"/>
                    <a:pt x="139688" y="313849"/>
                  </a:cubicBezTo>
                  <a:cubicBezTo>
                    <a:pt x="144450" y="317659"/>
                    <a:pt x="148260" y="322421"/>
                    <a:pt x="152070" y="327184"/>
                  </a:cubicBezTo>
                  <a:cubicBezTo>
                    <a:pt x="155880" y="331946"/>
                    <a:pt x="161595" y="335756"/>
                    <a:pt x="166358" y="339566"/>
                  </a:cubicBezTo>
                  <a:cubicBezTo>
                    <a:pt x="175883" y="346234"/>
                    <a:pt x="183503" y="350996"/>
                    <a:pt x="191123" y="356711"/>
                  </a:cubicBezTo>
                  <a:cubicBezTo>
                    <a:pt x="196838" y="360521"/>
                    <a:pt x="205410" y="364331"/>
                    <a:pt x="213983" y="366236"/>
                  </a:cubicBezTo>
                  <a:cubicBezTo>
                    <a:pt x="214935" y="366236"/>
                    <a:pt x="215888" y="366236"/>
                    <a:pt x="216840" y="366236"/>
                  </a:cubicBezTo>
                  <a:cubicBezTo>
                    <a:pt x="220650" y="367189"/>
                    <a:pt x="224460" y="365284"/>
                    <a:pt x="226365" y="361474"/>
                  </a:cubicBezTo>
                  <a:cubicBezTo>
                    <a:pt x="227318" y="360521"/>
                    <a:pt x="227318" y="358616"/>
                    <a:pt x="228270" y="357664"/>
                  </a:cubicBezTo>
                  <a:cubicBezTo>
                    <a:pt x="228270" y="355759"/>
                    <a:pt x="228270" y="354806"/>
                    <a:pt x="227318" y="352901"/>
                  </a:cubicBezTo>
                  <a:cubicBezTo>
                    <a:pt x="225413" y="348139"/>
                    <a:pt x="224460" y="342424"/>
                    <a:pt x="224460" y="336709"/>
                  </a:cubicBezTo>
                  <a:cubicBezTo>
                    <a:pt x="224460" y="330994"/>
                    <a:pt x="226365" y="325279"/>
                    <a:pt x="229223" y="319564"/>
                  </a:cubicBezTo>
                  <a:cubicBezTo>
                    <a:pt x="232080" y="314801"/>
                    <a:pt x="237795" y="313849"/>
                    <a:pt x="241605" y="317659"/>
                  </a:cubicBezTo>
                  <a:cubicBezTo>
                    <a:pt x="243510" y="319564"/>
                    <a:pt x="245415" y="322421"/>
                    <a:pt x="245415" y="325279"/>
                  </a:cubicBezTo>
                  <a:cubicBezTo>
                    <a:pt x="248273" y="341471"/>
                    <a:pt x="251130" y="357664"/>
                    <a:pt x="254940" y="373856"/>
                  </a:cubicBezTo>
                  <a:lnTo>
                    <a:pt x="316853" y="383381"/>
                  </a:lnTo>
                  <a:lnTo>
                    <a:pt x="324473" y="376714"/>
                  </a:lnTo>
                  <a:lnTo>
                    <a:pt x="335903" y="363379"/>
                  </a:lnTo>
                  <a:cubicBezTo>
                    <a:pt x="345428" y="351949"/>
                    <a:pt x="353048" y="340519"/>
                    <a:pt x="359715" y="327184"/>
                  </a:cubicBezTo>
                  <a:cubicBezTo>
                    <a:pt x="364478" y="318611"/>
                    <a:pt x="367335" y="309086"/>
                    <a:pt x="369240" y="299561"/>
                  </a:cubicBezTo>
                  <a:cubicBezTo>
                    <a:pt x="370193" y="298609"/>
                    <a:pt x="370193" y="297656"/>
                    <a:pt x="370193" y="297656"/>
                  </a:cubicBezTo>
                  <a:cubicBezTo>
                    <a:pt x="371145" y="290989"/>
                    <a:pt x="371145" y="284321"/>
                    <a:pt x="370193" y="277654"/>
                  </a:cubicBezTo>
                  <a:cubicBezTo>
                    <a:pt x="369240" y="270986"/>
                    <a:pt x="366383" y="264319"/>
                    <a:pt x="362573" y="259556"/>
                  </a:cubicBezTo>
                  <a:cubicBezTo>
                    <a:pt x="359715" y="254794"/>
                    <a:pt x="354953" y="250984"/>
                    <a:pt x="352095" y="247174"/>
                  </a:cubicBezTo>
                  <a:cubicBezTo>
                    <a:pt x="346380" y="241459"/>
                    <a:pt x="340665" y="235744"/>
                    <a:pt x="333998" y="231934"/>
                  </a:cubicBezTo>
                  <a:cubicBezTo>
                    <a:pt x="327330" y="227171"/>
                    <a:pt x="319710" y="225266"/>
                    <a:pt x="311138" y="223361"/>
                  </a:cubicBezTo>
                  <a:cubicBezTo>
                    <a:pt x="305423" y="221456"/>
                    <a:pt x="297803" y="219551"/>
                    <a:pt x="291135" y="218599"/>
                  </a:cubicBezTo>
                  <a:cubicBezTo>
                    <a:pt x="288278" y="216694"/>
                    <a:pt x="284468" y="216694"/>
                    <a:pt x="281610" y="216694"/>
                  </a:cubicBezTo>
                  <a:cubicBezTo>
                    <a:pt x="276848" y="215741"/>
                    <a:pt x="272085" y="214789"/>
                    <a:pt x="266370" y="214789"/>
                  </a:cubicBezTo>
                  <a:cubicBezTo>
                    <a:pt x="258750" y="214789"/>
                    <a:pt x="250178" y="213836"/>
                    <a:pt x="242558" y="212884"/>
                  </a:cubicBezTo>
                  <a:lnTo>
                    <a:pt x="232080" y="211931"/>
                  </a:lnTo>
                  <a:cubicBezTo>
                    <a:pt x="226365" y="210979"/>
                    <a:pt x="221603" y="209074"/>
                    <a:pt x="216840" y="206216"/>
                  </a:cubicBezTo>
                  <a:cubicBezTo>
                    <a:pt x="213983" y="203359"/>
                    <a:pt x="212078" y="200501"/>
                    <a:pt x="213030" y="196691"/>
                  </a:cubicBezTo>
                  <a:cubicBezTo>
                    <a:pt x="213983" y="191929"/>
                    <a:pt x="216840" y="188119"/>
                    <a:pt x="221603" y="186214"/>
                  </a:cubicBezTo>
                  <a:cubicBezTo>
                    <a:pt x="226365" y="184309"/>
                    <a:pt x="231128" y="183356"/>
                    <a:pt x="235890" y="182404"/>
                  </a:cubicBezTo>
                  <a:cubicBezTo>
                    <a:pt x="241605" y="182404"/>
                    <a:pt x="247320" y="182404"/>
                    <a:pt x="253035" y="182404"/>
                  </a:cubicBezTo>
                  <a:lnTo>
                    <a:pt x="288278" y="159544"/>
                  </a:lnTo>
                  <a:lnTo>
                    <a:pt x="284468" y="151924"/>
                  </a:lnTo>
                  <a:cubicBezTo>
                    <a:pt x="279705" y="143351"/>
                    <a:pt x="275895" y="133826"/>
                    <a:pt x="273990" y="124301"/>
                  </a:cubicBezTo>
                  <a:cubicBezTo>
                    <a:pt x="273038" y="120491"/>
                    <a:pt x="274943" y="116681"/>
                    <a:pt x="277800" y="114776"/>
                  </a:cubicBezTo>
                  <a:cubicBezTo>
                    <a:pt x="279705" y="112871"/>
                    <a:pt x="283515" y="112871"/>
                    <a:pt x="286373" y="112871"/>
                  </a:cubicBezTo>
                  <a:cubicBezTo>
                    <a:pt x="289230" y="113824"/>
                    <a:pt x="292088" y="114776"/>
                    <a:pt x="293993" y="116681"/>
                  </a:cubicBezTo>
                  <a:cubicBezTo>
                    <a:pt x="296850" y="119539"/>
                    <a:pt x="298755" y="123349"/>
                    <a:pt x="300660" y="126206"/>
                  </a:cubicBezTo>
                  <a:cubicBezTo>
                    <a:pt x="302565" y="130969"/>
                    <a:pt x="305423" y="134779"/>
                    <a:pt x="308280" y="138589"/>
                  </a:cubicBezTo>
                  <a:cubicBezTo>
                    <a:pt x="311138" y="142399"/>
                    <a:pt x="313995" y="145256"/>
                    <a:pt x="316853" y="148114"/>
                  </a:cubicBezTo>
                  <a:cubicBezTo>
                    <a:pt x="318758" y="150019"/>
                    <a:pt x="321615" y="151924"/>
                    <a:pt x="323520" y="153829"/>
                  </a:cubicBezTo>
                  <a:lnTo>
                    <a:pt x="327330" y="152876"/>
                  </a:lnTo>
                  <a:lnTo>
                    <a:pt x="333998" y="152876"/>
                  </a:lnTo>
                  <a:lnTo>
                    <a:pt x="353048" y="154781"/>
                  </a:lnTo>
                  <a:lnTo>
                    <a:pt x="371145" y="156686"/>
                  </a:lnTo>
                  <a:lnTo>
                    <a:pt x="394005" y="158591"/>
                  </a:lnTo>
                  <a:cubicBezTo>
                    <a:pt x="401625" y="159544"/>
                    <a:pt x="408293" y="158591"/>
                    <a:pt x="414960" y="156686"/>
                  </a:cubicBezTo>
                  <a:lnTo>
                    <a:pt x="417818" y="152876"/>
                  </a:lnTo>
                  <a:cubicBezTo>
                    <a:pt x="419723" y="150019"/>
                    <a:pt x="419723" y="148114"/>
                    <a:pt x="419723" y="145256"/>
                  </a:cubicBezTo>
                  <a:cubicBezTo>
                    <a:pt x="419723" y="144304"/>
                    <a:pt x="420675" y="144304"/>
                    <a:pt x="420675" y="143351"/>
                  </a:cubicBezTo>
                  <a:cubicBezTo>
                    <a:pt x="420675" y="140494"/>
                    <a:pt x="420675" y="137636"/>
                    <a:pt x="420675" y="135731"/>
                  </a:cubicBezTo>
                  <a:cubicBezTo>
                    <a:pt x="420675" y="132874"/>
                    <a:pt x="420675" y="130016"/>
                    <a:pt x="419723" y="127159"/>
                  </a:cubicBezTo>
                  <a:cubicBezTo>
                    <a:pt x="418770" y="125254"/>
                    <a:pt x="418770" y="122396"/>
                    <a:pt x="417818" y="120491"/>
                  </a:cubicBezTo>
                  <a:cubicBezTo>
                    <a:pt x="416865" y="119539"/>
                    <a:pt x="415913" y="118586"/>
                    <a:pt x="414960" y="117634"/>
                  </a:cubicBezTo>
                  <a:cubicBezTo>
                    <a:pt x="413055" y="116681"/>
                    <a:pt x="412103" y="115729"/>
                    <a:pt x="410198" y="114776"/>
                  </a:cubicBezTo>
                  <a:cubicBezTo>
                    <a:pt x="408293" y="112871"/>
                    <a:pt x="406388" y="110966"/>
                    <a:pt x="404483" y="110014"/>
                  </a:cubicBezTo>
                  <a:cubicBezTo>
                    <a:pt x="402578" y="109061"/>
                    <a:pt x="399720" y="108109"/>
                    <a:pt x="397815" y="106204"/>
                  </a:cubicBezTo>
                  <a:lnTo>
                    <a:pt x="386385" y="100489"/>
                  </a:lnTo>
                  <a:lnTo>
                    <a:pt x="378765" y="96679"/>
                  </a:lnTo>
                  <a:cubicBezTo>
                    <a:pt x="374003" y="94774"/>
                    <a:pt x="370193" y="90964"/>
                    <a:pt x="367335" y="88106"/>
                  </a:cubicBezTo>
                  <a:cubicBezTo>
                    <a:pt x="365430" y="86201"/>
                    <a:pt x="363525" y="84296"/>
                    <a:pt x="362573" y="82391"/>
                  </a:cubicBezTo>
                  <a:cubicBezTo>
                    <a:pt x="359715" y="79534"/>
                    <a:pt x="358763" y="76676"/>
                    <a:pt x="360668" y="73819"/>
                  </a:cubicBezTo>
                  <a:cubicBezTo>
                    <a:pt x="363525" y="68104"/>
                    <a:pt x="369240" y="66199"/>
                    <a:pt x="374955" y="67151"/>
                  </a:cubicBezTo>
                  <a:cubicBezTo>
                    <a:pt x="387338" y="70961"/>
                    <a:pt x="399720" y="75724"/>
                    <a:pt x="411150" y="83344"/>
                  </a:cubicBezTo>
                  <a:cubicBezTo>
                    <a:pt x="412103" y="83344"/>
                    <a:pt x="413055" y="84296"/>
                    <a:pt x="414008" y="84296"/>
                  </a:cubicBezTo>
                  <a:cubicBezTo>
                    <a:pt x="414960" y="84296"/>
                    <a:pt x="414960" y="84296"/>
                    <a:pt x="415913" y="84296"/>
                  </a:cubicBezTo>
                  <a:cubicBezTo>
                    <a:pt x="420675" y="83344"/>
                    <a:pt x="425438" y="80486"/>
                    <a:pt x="427343" y="75724"/>
                  </a:cubicBezTo>
                  <a:cubicBezTo>
                    <a:pt x="428295" y="72866"/>
                    <a:pt x="428295" y="70009"/>
                    <a:pt x="429248" y="67151"/>
                  </a:cubicBezTo>
                  <a:cubicBezTo>
                    <a:pt x="429248" y="67151"/>
                    <a:pt x="429248" y="67151"/>
                    <a:pt x="429248" y="66199"/>
                  </a:cubicBezTo>
                  <a:cubicBezTo>
                    <a:pt x="430200" y="63341"/>
                    <a:pt x="429248" y="60484"/>
                    <a:pt x="428295" y="57626"/>
                  </a:cubicBezTo>
                  <a:cubicBezTo>
                    <a:pt x="427343" y="55721"/>
                    <a:pt x="426390" y="52864"/>
                    <a:pt x="424485" y="50959"/>
                  </a:cubicBezTo>
                  <a:cubicBezTo>
                    <a:pt x="421628" y="48101"/>
                    <a:pt x="418770" y="46196"/>
                    <a:pt x="415913" y="43339"/>
                  </a:cubicBezTo>
                  <a:cubicBezTo>
                    <a:pt x="410198" y="39529"/>
                    <a:pt x="405435" y="34766"/>
                    <a:pt x="401625" y="29051"/>
                  </a:cubicBezTo>
                  <a:cubicBezTo>
                    <a:pt x="399720" y="27146"/>
                    <a:pt x="399720" y="24289"/>
                    <a:pt x="400673" y="22384"/>
                  </a:cubicBezTo>
                  <a:cubicBezTo>
                    <a:pt x="401625" y="20479"/>
                    <a:pt x="402578" y="18574"/>
                    <a:pt x="404483" y="16669"/>
                  </a:cubicBezTo>
                  <a:cubicBezTo>
                    <a:pt x="405435" y="16669"/>
                    <a:pt x="407340" y="16669"/>
                    <a:pt x="408293" y="15716"/>
                  </a:cubicBezTo>
                  <a:lnTo>
                    <a:pt x="408293" y="15716"/>
                  </a:lnTo>
                  <a:close/>
                  <a:moveTo>
                    <a:pt x="324473" y="188119"/>
                  </a:moveTo>
                  <a:cubicBezTo>
                    <a:pt x="323520" y="188119"/>
                    <a:pt x="321615" y="189071"/>
                    <a:pt x="320663" y="190976"/>
                  </a:cubicBezTo>
                  <a:cubicBezTo>
                    <a:pt x="319710" y="191929"/>
                    <a:pt x="320663" y="193834"/>
                    <a:pt x="321615" y="193834"/>
                  </a:cubicBezTo>
                  <a:cubicBezTo>
                    <a:pt x="327330" y="197644"/>
                    <a:pt x="332093" y="200501"/>
                    <a:pt x="337808" y="203359"/>
                  </a:cubicBezTo>
                  <a:cubicBezTo>
                    <a:pt x="343523" y="206216"/>
                    <a:pt x="348285" y="207169"/>
                    <a:pt x="354000" y="209074"/>
                  </a:cubicBezTo>
                  <a:cubicBezTo>
                    <a:pt x="355905" y="209074"/>
                    <a:pt x="357810" y="210026"/>
                    <a:pt x="358763" y="210026"/>
                  </a:cubicBezTo>
                  <a:cubicBezTo>
                    <a:pt x="364478" y="209074"/>
                    <a:pt x="370193" y="208121"/>
                    <a:pt x="375908" y="208121"/>
                  </a:cubicBezTo>
                  <a:cubicBezTo>
                    <a:pt x="376860" y="208121"/>
                    <a:pt x="378765" y="207169"/>
                    <a:pt x="380670" y="207169"/>
                  </a:cubicBezTo>
                  <a:cubicBezTo>
                    <a:pt x="380670" y="207169"/>
                    <a:pt x="380670" y="208121"/>
                    <a:pt x="380670" y="208121"/>
                  </a:cubicBezTo>
                  <a:cubicBezTo>
                    <a:pt x="383528" y="209074"/>
                    <a:pt x="386385" y="210026"/>
                    <a:pt x="389243" y="211931"/>
                  </a:cubicBezTo>
                  <a:cubicBezTo>
                    <a:pt x="390195" y="212884"/>
                    <a:pt x="391148" y="213836"/>
                    <a:pt x="391148" y="214789"/>
                  </a:cubicBezTo>
                  <a:cubicBezTo>
                    <a:pt x="391148" y="215741"/>
                    <a:pt x="390195" y="218599"/>
                    <a:pt x="390195" y="219551"/>
                  </a:cubicBezTo>
                  <a:cubicBezTo>
                    <a:pt x="390195" y="219551"/>
                    <a:pt x="390195" y="220504"/>
                    <a:pt x="390195" y="220504"/>
                  </a:cubicBezTo>
                  <a:cubicBezTo>
                    <a:pt x="389243" y="223361"/>
                    <a:pt x="388290" y="225266"/>
                    <a:pt x="388290" y="229076"/>
                  </a:cubicBezTo>
                  <a:cubicBezTo>
                    <a:pt x="387338" y="230981"/>
                    <a:pt x="388290" y="233839"/>
                    <a:pt x="388290" y="235744"/>
                  </a:cubicBezTo>
                  <a:lnTo>
                    <a:pt x="389243" y="239554"/>
                  </a:lnTo>
                  <a:cubicBezTo>
                    <a:pt x="391148" y="242411"/>
                    <a:pt x="392100" y="246221"/>
                    <a:pt x="394005" y="249079"/>
                  </a:cubicBezTo>
                  <a:cubicBezTo>
                    <a:pt x="397815" y="257651"/>
                    <a:pt x="400673" y="266224"/>
                    <a:pt x="402578" y="275749"/>
                  </a:cubicBezTo>
                  <a:lnTo>
                    <a:pt x="403530" y="281464"/>
                  </a:lnTo>
                  <a:cubicBezTo>
                    <a:pt x="408293" y="278606"/>
                    <a:pt x="414008" y="275749"/>
                    <a:pt x="418770" y="271939"/>
                  </a:cubicBezTo>
                  <a:cubicBezTo>
                    <a:pt x="421628" y="270034"/>
                    <a:pt x="423533" y="267176"/>
                    <a:pt x="427343" y="265271"/>
                  </a:cubicBezTo>
                  <a:cubicBezTo>
                    <a:pt x="429248" y="264319"/>
                    <a:pt x="432105" y="263366"/>
                    <a:pt x="434010" y="263366"/>
                  </a:cubicBezTo>
                  <a:cubicBezTo>
                    <a:pt x="437820" y="264319"/>
                    <a:pt x="441630" y="267176"/>
                    <a:pt x="441630" y="270986"/>
                  </a:cubicBezTo>
                  <a:cubicBezTo>
                    <a:pt x="441630" y="272891"/>
                    <a:pt x="441630" y="274796"/>
                    <a:pt x="441630" y="276701"/>
                  </a:cubicBezTo>
                  <a:cubicBezTo>
                    <a:pt x="441630" y="277654"/>
                    <a:pt x="440678" y="278606"/>
                    <a:pt x="440678" y="279559"/>
                  </a:cubicBezTo>
                  <a:cubicBezTo>
                    <a:pt x="439725" y="282416"/>
                    <a:pt x="437820" y="285274"/>
                    <a:pt x="435915" y="287179"/>
                  </a:cubicBezTo>
                  <a:cubicBezTo>
                    <a:pt x="431153" y="291941"/>
                    <a:pt x="426390" y="296704"/>
                    <a:pt x="421628" y="301466"/>
                  </a:cubicBezTo>
                  <a:cubicBezTo>
                    <a:pt x="416865" y="306229"/>
                    <a:pt x="412103" y="310991"/>
                    <a:pt x="408293" y="316706"/>
                  </a:cubicBezTo>
                  <a:cubicBezTo>
                    <a:pt x="399720" y="326231"/>
                    <a:pt x="392100" y="336709"/>
                    <a:pt x="386385" y="347186"/>
                  </a:cubicBezTo>
                  <a:cubicBezTo>
                    <a:pt x="381623" y="353854"/>
                    <a:pt x="377813" y="361474"/>
                    <a:pt x="373050" y="368141"/>
                  </a:cubicBezTo>
                  <a:lnTo>
                    <a:pt x="367335" y="376714"/>
                  </a:lnTo>
                  <a:lnTo>
                    <a:pt x="368288" y="376714"/>
                  </a:lnTo>
                  <a:cubicBezTo>
                    <a:pt x="390195" y="369094"/>
                    <a:pt x="411150" y="359569"/>
                    <a:pt x="430200" y="348139"/>
                  </a:cubicBezTo>
                  <a:cubicBezTo>
                    <a:pt x="437820" y="343376"/>
                    <a:pt x="444488" y="338614"/>
                    <a:pt x="450203" y="332899"/>
                  </a:cubicBezTo>
                  <a:cubicBezTo>
                    <a:pt x="457823" y="326231"/>
                    <a:pt x="465443" y="317659"/>
                    <a:pt x="470205" y="309086"/>
                  </a:cubicBezTo>
                  <a:cubicBezTo>
                    <a:pt x="474015" y="302419"/>
                    <a:pt x="477825" y="294799"/>
                    <a:pt x="479730" y="288131"/>
                  </a:cubicBezTo>
                  <a:cubicBezTo>
                    <a:pt x="480683" y="285274"/>
                    <a:pt x="480683" y="283369"/>
                    <a:pt x="481635" y="280511"/>
                  </a:cubicBezTo>
                  <a:cubicBezTo>
                    <a:pt x="483540" y="272891"/>
                    <a:pt x="482588" y="264319"/>
                    <a:pt x="480683" y="255746"/>
                  </a:cubicBezTo>
                  <a:cubicBezTo>
                    <a:pt x="477825" y="239554"/>
                    <a:pt x="469253" y="225266"/>
                    <a:pt x="457823" y="214789"/>
                  </a:cubicBezTo>
                  <a:cubicBezTo>
                    <a:pt x="450203" y="207169"/>
                    <a:pt x="440678" y="201454"/>
                    <a:pt x="430200" y="197644"/>
                  </a:cubicBezTo>
                  <a:cubicBezTo>
                    <a:pt x="419723" y="193834"/>
                    <a:pt x="408293" y="190024"/>
                    <a:pt x="397815" y="188119"/>
                  </a:cubicBezTo>
                  <a:cubicBezTo>
                    <a:pt x="394958" y="187166"/>
                    <a:pt x="391148" y="187166"/>
                    <a:pt x="388290" y="186214"/>
                  </a:cubicBezTo>
                  <a:cubicBezTo>
                    <a:pt x="378765" y="184309"/>
                    <a:pt x="369240" y="183356"/>
                    <a:pt x="358763" y="183356"/>
                  </a:cubicBezTo>
                  <a:cubicBezTo>
                    <a:pt x="356858" y="183356"/>
                    <a:pt x="354953" y="183356"/>
                    <a:pt x="354000" y="183356"/>
                  </a:cubicBezTo>
                  <a:cubicBezTo>
                    <a:pt x="352095" y="183356"/>
                    <a:pt x="351143" y="183356"/>
                    <a:pt x="349238" y="183356"/>
                  </a:cubicBezTo>
                  <a:cubicBezTo>
                    <a:pt x="348285" y="183356"/>
                    <a:pt x="346380" y="184309"/>
                    <a:pt x="345428" y="184309"/>
                  </a:cubicBezTo>
                  <a:cubicBezTo>
                    <a:pt x="341618" y="185261"/>
                    <a:pt x="337808" y="185261"/>
                    <a:pt x="333045" y="185261"/>
                  </a:cubicBezTo>
                  <a:cubicBezTo>
                    <a:pt x="329235" y="187166"/>
                    <a:pt x="326378" y="187166"/>
                    <a:pt x="324473" y="188119"/>
                  </a:cubicBezTo>
                  <a:lnTo>
                    <a:pt x="324473" y="188119"/>
                  </a:lnTo>
                  <a:lnTo>
                    <a:pt x="324473" y="188119"/>
                  </a:lnTo>
                  <a:close/>
                  <a:moveTo>
                    <a:pt x="137783" y="375761"/>
                  </a:moveTo>
                  <a:cubicBezTo>
                    <a:pt x="137783" y="385286"/>
                    <a:pt x="139688" y="394811"/>
                    <a:pt x="142545" y="403384"/>
                  </a:cubicBezTo>
                  <a:cubicBezTo>
                    <a:pt x="147308" y="413861"/>
                    <a:pt x="154928" y="423386"/>
                    <a:pt x="164453" y="430054"/>
                  </a:cubicBezTo>
                  <a:cubicBezTo>
                    <a:pt x="167310" y="431959"/>
                    <a:pt x="170168" y="433864"/>
                    <a:pt x="173978" y="434816"/>
                  </a:cubicBezTo>
                  <a:cubicBezTo>
                    <a:pt x="176835" y="435769"/>
                    <a:pt x="178740" y="435769"/>
                    <a:pt x="180645" y="435769"/>
                  </a:cubicBezTo>
                  <a:cubicBezTo>
                    <a:pt x="181598" y="435769"/>
                    <a:pt x="183503" y="436721"/>
                    <a:pt x="184455" y="436721"/>
                  </a:cubicBezTo>
                  <a:cubicBezTo>
                    <a:pt x="185408" y="436721"/>
                    <a:pt x="186360" y="436721"/>
                    <a:pt x="186360" y="436721"/>
                  </a:cubicBezTo>
                  <a:lnTo>
                    <a:pt x="190170" y="435769"/>
                  </a:lnTo>
                  <a:cubicBezTo>
                    <a:pt x="190170" y="431959"/>
                    <a:pt x="188265" y="429101"/>
                    <a:pt x="185408" y="426244"/>
                  </a:cubicBezTo>
                  <a:cubicBezTo>
                    <a:pt x="181598" y="422434"/>
                    <a:pt x="178740" y="417671"/>
                    <a:pt x="176835" y="412909"/>
                  </a:cubicBezTo>
                  <a:cubicBezTo>
                    <a:pt x="176835" y="411956"/>
                    <a:pt x="175883" y="410051"/>
                    <a:pt x="175883" y="409099"/>
                  </a:cubicBezTo>
                  <a:cubicBezTo>
                    <a:pt x="175883" y="407194"/>
                    <a:pt x="177788" y="405289"/>
                    <a:pt x="180645" y="404336"/>
                  </a:cubicBezTo>
                  <a:cubicBezTo>
                    <a:pt x="183503" y="403384"/>
                    <a:pt x="187313" y="402431"/>
                    <a:pt x="191123" y="402431"/>
                  </a:cubicBezTo>
                  <a:cubicBezTo>
                    <a:pt x="192075" y="402431"/>
                    <a:pt x="193028" y="403384"/>
                    <a:pt x="193980" y="403384"/>
                  </a:cubicBezTo>
                  <a:cubicBezTo>
                    <a:pt x="198743" y="404336"/>
                    <a:pt x="202553" y="407194"/>
                    <a:pt x="206363" y="410051"/>
                  </a:cubicBezTo>
                  <a:cubicBezTo>
                    <a:pt x="210173" y="412909"/>
                    <a:pt x="214935" y="415766"/>
                    <a:pt x="218745" y="418624"/>
                  </a:cubicBezTo>
                  <a:cubicBezTo>
                    <a:pt x="222555" y="422434"/>
                    <a:pt x="225413" y="425291"/>
                    <a:pt x="228270" y="429101"/>
                  </a:cubicBezTo>
                  <a:lnTo>
                    <a:pt x="232080" y="432911"/>
                  </a:lnTo>
                  <a:cubicBezTo>
                    <a:pt x="246368" y="436721"/>
                    <a:pt x="261608" y="439579"/>
                    <a:pt x="276848" y="439579"/>
                  </a:cubicBezTo>
                  <a:lnTo>
                    <a:pt x="287325" y="439579"/>
                  </a:lnTo>
                  <a:lnTo>
                    <a:pt x="293993" y="439579"/>
                  </a:lnTo>
                  <a:cubicBezTo>
                    <a:pt x="293993" y="436721"/>
                    <a:pt x="293040" y="432911"/>
                    <a:pt x="291135" y="430054"/>
                  </a:cubicBezTo>
                  <a:cubicBezTo>
                    <a:pt x="289230" y="426244"/>
                    <a:pt x="287325" y="422434"/>
                    <a:pt x="284468" y="420529"/>
                  </a:cubicBezTo>
                  <a:cubicBezTo>
                    <a:pt x="280658" y="416719"/>
                    <a:pt x="274943" y="412909"/>
                    <a:pt x="270180" y="410051"/>
                  </a:cubicBezTo>
                  <a:cubicBezTo>
                    <a:pt x="263513" y="406241"/>
                    <a:pt x="256845" y="403384"/>
                    <a:pt x="250178" y="401479"/>
                  </a:cubicBezTo>
                  <a:cubicBezTo>
                    <a:pt x="236843" y="396716"/>
                    <a:pt x="224460" y="392906"/>
                    <a:pt x="210173" y="390049"/>
                  </a:cubicBezTo>
                  <a:lnTo>
                    <a:pt x="202553" y="388144"/>
                  </a:lnTo>
                  <a:lnTo>
                    <a:pt x="196838" y="387191"/>
                  </a:lnTo>
                  <a:lnTo>
                    <a:pt x="184455" y="385286"/>
                  </a:lnTo>
                  <a:lnTo>
                    <a:pt x="154928" y="378619"/>
                  </a:lnTo>
                  <a:lnTo>
                    <a:pt x="137783" y="375761"/>
                  </a:lnTo>
                  <a:lnTo>
                    <a:pt x="137783" y="375761"/>
                  </a:lnTo>
                  <a:lnTo>
                    <a:pt x="137783" y="375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2298C1AF-D126-4953-8923-391690ECE6A1}"/>
                </a:ext>
              </a:extLst>
            </p:cNvPr>
            <p:cNvSpPr/>
            <p:nvPr/>
          </p:nvSpPr>
          <p:spPr>
            <a:xfrm>
              <a:off x="1178536" y="3854814"/>
              <a:ext cx="5181600" cy="838200"/>
            </a:xfrm>
            <a:custGeom>
              <a:avLst/>
              <a:gdLst>
                <a:gd name="connsiteX0" fmla="*/ 4796314 w 5181600"/>
                <a:gd name="connsiteY0" fmla="*/ 7144 h 838200"/>
                <a:gd name="connsiteX1" fmla="*/ 4763929 w 5181600"/>
                <a:gd name="connsiteY1" fmla="*/ 12859 h 838200"/>
                <a:gd name="connsiteX2" fmla="*/ 4720114 w 5181600"/>
                <a:gd name="connsiteY2" fmla="*/ 53816 h 838200"/>
                <a:gd name="connsiteX3" fmla="*/ 4702969 w 5181600"/>
                <a:gd name="connsiteY3" fmla="*/ 79534 h 838200"/>
                <a:gd name="connsiteX4" fmla="*/ 4691539 w 5181600"/>
                <a:gd name="connsiteY4" fmla="*/ 105251 h 838200"/>
                <a:gd name="connsiteX5" fmla="*/ 4607719 w 5181600"/>
                <a:gd name="connsiteY5" fmla="*/ 190976 h 838200"/>
                <a:gd name="connsiteX6" fmla="*/ 4581049 w 5181600"/>
                <a:gd name="connsiteY6" fmla="*/ 210979 h 838200"/>
                <a:gd name="connsiteX7" fmla="*/ 4555331 w 5181600"/>
                <a:gd name="connsiteY7" fmla="*/ 221456 h 838200"/>
                <a:gd name="connsiteX8" fmla="*/ 4547711 w 5181600"/>
                <a:gd name="connsiteY8" fmla="*/ 203359 h 838200"/>
                <a:gd name="connsiteX9" fmla="*/ 4304824 w 5181600"/>
                <a:gd name="connsiteY9" fmla="*/ 173831 h 838200"/>
                <a:gd name="connsiteX10" fmla="*/ 4224814 w 5181600"/>
                <a:gd name="connsiteY10" fmla="*/ 168116 h 838200"/>
                <a:gd name="connsiteX11" fmla="*/ 4224814 w 5181600"/>
                <a:gd name="connsiteY11" fmla="*/ 168116 h 838200"/>
                <a:gd name="connsiteX12" fmla="*/ 1992154 w 5181600"/>
                <a:gd name="connsiteY12" fmla="*/ 29051 h 838200"/>
                <a:gd name="connsiteX13" fmla="*/ 1176814 w 5181600"/>
                <a:gd name="connsiteY13" fmla="*/ 10954 h 838200"/>
                <a:gd name="connsiteX14" fmla="*/ 551974 w 5181600"/>
                <a:gd name="connsiteY14" fmla="*/ 12859 h 838200"/>
                <a:gd name="connsiteX15" fmla="*/ 10001 w 5181600"/>
                <a:gd name="connsiteY15" fmla="*/ 29051 h 838200"/>
                <a:gd name="connsiteX16" fmla="*/ 7144 w 5181600"/>
                <a:gd name="connsiteY16" fmla="*/ 30004 h 838200"/>
                <a:gd name="connsiteX17" fmla="*/ 551974 w 5181600"/>
                <a:gd name="connsiteY17" fmla="*/ 31909 h 838200"/>
                <a:gd name="connsiteX18" fmla="*/ 1990249 w 5181600"/>
                <a:gd name="connsiteY18" fmla="*/ 48101 h 838200"/>
                <a:gd name="connsiteX19" fmla="*/ 4221957 w 5181600"/>
                <a:gd name="connsiteY19" fmla="*/ 187166 h 838200"/>
                <a:gd name="connsiteX20" fmla="*/ 4341019 w 5181600"/>
                <a:gd name="connsiteY20" fmla="*/ 200501 h 838200"/>
                <a:gd name="connsiteX21" fmla="*/ 4501992 w 5181600"/>
                <a:gd name="connsiteY21" fmla="*/ 232886 h 838200"/>
                <a:gd name="connsiteX22" fmla="*/ 4532472 w 5181600"/>
                <a:gd name="connsiteY22" fmla="*/ 313849 h 838200"/>
                <a:gd name="connsiteX23" fmla="*/ 4446747 w 5181600"/>
                <a:gd name="connsiteY23" fmla="*/ 314801 h 838200"/>
                <a:gd name="connsiteX24" fmla="*/ 4407694 w 5181600"/>
                <a:gd name="connsiteY24" fmla="*/ 273844 h 838200"/>
                <a:gd name="connsiteX25" fmla="*/ 4343876 w 5181600"/>
                <a:gd name="connsiteY25" fmla="*/ 319564 h 838200"/>
                <a:gd name="connsiteX26" fmla="*/ 4378167 w 5181600"/>
                <a:gd name="connsiteY26" fmla="*/ 313849 h 838200"/>
                <a:gd name="connsiteX27" fmla="*/ 4396264 w 5181600"/>
                <a:gd name="connsiteY27" fmla="*/ 340519 h 838200"/>
                <a:gd name="connsiteX28" fmla="*/ 4280059 w 5181600"/>
                <a:gd name="connsiteY28" fmla="*/ 379571 h 838200"/>
                <a:gd name="connsiteX29" fmla="*/ 4215289 w 5181600"/>
                <a:gd name="connsiteY29" fmla="*/ 353854 h 838200"/>
                <a:gd name="connsiteX30" fmla="*/ 4090511 w 5181600"/>
                <a:gd name="connsiteY30" fmla="*/ 444341 h 838200"/>
                <a:gd name="connsiteX31" fmla="*/ 4085749 w 5181600"/>
                <a:gd name="connsiteY31" fmla="*/ 554831 h 838200"/>
                <a:gd name="connsiteX32" fmla="*/ 4132422 w 5181600"/>
                <a:gd name="connsiteY32" fmla="*/ 623411 h 838200"/>
                <a:gd name="connsiteX33" fmla="*/ 4177189 w 5181600"/>
                <a:gd name="connsiteY33" fmla="*/ 654844 h 838200"/>
                <a:gd name="connsiteX34" fmla="*/ 4584859 w 5181600"/>
                <a:gd name="connsiteY34" fmla="*/ 792004 h 838200"/>
                <a:gd name="connsiteX35" fmla="*/ 5042059 w 5181600"/>
                <a:gd name="connsiteY35" fmla="*/ 822484 h 838200"/>
                <a:gd name="connsiteX36" fmla="*/ 5097304 w 5181600"/>
                <a:gd name="connsiteY36" fmla="*/ 755809 h 838200"/>
                <a:gd name="connsiteX37" fmla="*/ 5025867 w 5181600"/>
                <a:gd name="connsiteY37" fmla="*/ 667226 h 838200"/>
                <a:gd name="connsiteX38" fmla="*/ 4964906 w 5181600"/>
                <a:gd name="connsiteY38" fmla="*/ 697706 h 838200"/>
                <a:gd name="connsiteX39" fmla="*/ 4973479 w 5181600"/>
                <a:gd name="connsiteY39" fmla="*/ 751046 h 838200"/>
                <a:gd name="connsiteX40" fmla="*/ 4980147 w 5181600"/>
                <a:gd name="connsiteY40" fmla="*/ 723424 h 838200"/>
                <a:gd name="connsiteX41" fmla="*/ 5059204 w 5181600"/>
                <a:gd name="connsiteY41" fmla="*/ 694849 h 838200"/>
                <a:gd name="connsiteX42" fmla="*/ 5052536 w 5181600"/>
                <a:gd name="connsiteY42" fmla="*/ 789146 h 838200"/>
                <a:gd name="connsiteX43" fmla="*/ 4911567 w 5181600"/>
                <a:gd name="connsiteY43" fmla="*/ 780574 h 838200"/>
                <a:gd name="connsiteX44" fmla="*/ 4877277 w 5181600"/>
                <a:gd name="connsiteY44" fmla="*/ 726281 h 838200"/>
                <a:gd name="connsiteX45" fmla="*/ 4878229 w 5181600"/>
                <a:gd name="connsiteY45" fmla="*/ 670084 h 838200"/>
                <a:gd name="connsiteX46" fmla="*/ 4998244 w 5181600"/>
                <a:gd name="connsiteY46" fmla="*/ 532924 h 838200"/>
                <a:gd name="connsiteX47" fmla="*/ 5097304 w 5181600"/>
                <a:gd name="connsiteY47" fmla="*/ 406241 h 838200"/>
                <a:gd name="connsiteX48" fmla="*/ 5135404 w 5181600"/>
                <a:gd name="connsiteY48" fmla="*/ 387191 h 838200"/>
                <a:gd name="connsiteX49" fmla="*/ 5103019 w 5181600"/>
                <a:gd name="connsiteY49" fmla="*/ 362426 h 838200"/>
                <a:gd name="connsiteX50" fmla="*/ 5105877 w 5181600"/>
                <a:gd name="connsiteY50" fmla="*/ 346234 h 838200"/>
                <a:gd name="connsiteX51" fmla="*/ 5147786 w 5181600"/>
                <a:gd name="connsiteY51" fmla="*/ 342424 h 838200"/>
                <a:gd name="connsiteX52" fmla="*/ 5172552 w 5181600"/>
                <a:gd name="connsiteY52" fmla="*/ 329089 h 838200"/>
                <a:gd name="connsiteX53" fmla="*/ 5161122 w 5181600"/>
                <a:gd name="connsiteY53" fmla="*/ 298609 h 838200"/>
                <a:gd name="connsiteX54" fmla="*/ 5115402 w 5181600"/>
                <a:gd name="connsiteY54" fmla="*/ 268129 h 838200"/>
                <a:gd name="connsiteX55" fmla="*/ 4924902 w 5181600"/>
                <a:gd name="connsiteY55" fmla="*/ 192881 h 838200"/>
                <a:gd name="connsiteX56" fmla="*/ 4844892 w 5181600"/>
                <a:gd name="connsiteY56" fmla="*/ 154781 h 838200"/>
                <a:gd name="connsiteX57" fmla="*/ 4909661 w 5181600"/>
                <a:gd name="connsiteY57" fmla="*/ 94774 h 838200"/>
                <a:gd name="connsiteX58" fmla="*/ 4936331 w 5181600"/>
                <a:gd name="connsiteY58" fmla="*/ 87154 h 838200"/>
                <a:gd name="connsiteX59" fmla="*/ 4906804 w 5181600"/>
                <a:gd name="connsiteY59" fmla="*/ 66199 h 838200"/>
                <a:gd name="connsiteX60" fmla="*/ 4852511 w 5181600"/>
                <a:gd name="connsiteY60" fmla="*/ 27146 h 838200"/>
                <a:gd name="connsiteX61" fmla="*/ 4796314 w 5181600"/>
                <a:gd name="connsiteY61" fmla="*/ 7144 h 838200"/>
                <a:gd name="connsiteX62" fmla="*/ 4796314 w 5181600"/>
                <a:gd name="connsiteY62" fmla="*/ 7144 h 838200"/>
                <a:gd name="connsiteX63" fmla="*/ 4214336 w 5181600"/>
                <a:gd name="connsiteY63" fmla="*/ 383381 h 838200"/>
                <a:gd name="connsiteX64" fmla="*/ 4221957 w 5181600"/>
                <a:gd name="connsiteY64" fmla="*/ 383381 h 838200"/>
                <a:gd name="connsiteX65" fmla="*/ 4281011 w 5181600"/>
                <a:gd name="connsiteY65" fmla="*/ 417671 h 838200"/>
                <a:gd name="connsiteX66" fmla="*/ 4298157 w 5181600"/>
                <a:gd name="connsiteY66" fmla="*/ 485299 h 838200"/>
                <a:gd name="connsiteX67" fmla="*/ 4295299 w 5181600"/>
                <a:gd name="connsiteY67" fmla="*/ 492919 h 838200"/>
                <a:gd name="connsiteX68" fmla="*/ 4295299 w 5181600"/>
                <a:gd name="connsiteY68" fmla="*/ 493871 h 838200"/>
                <a:gd name="connsiteX69" fmla="*/ 4210526 w 5181600"/>
                <a:gd name="connsiteY69" fmla="*/ 524351 h 838200"/>
                <a:gd name="connsiteX70" fmla="*/ 4185761 w 5181600"/>
                <a:gd name="connsiteY70" fmla="*/ 495776 h 838200"/>
                <a:gd name="connsiteX71" fmla="*/ 4187666 w 5181600"/>
                <a:gd name="connsiteY71" fmla="*/ 459581 h 838200"/>
                <a:gd name="connsiteX72" fmla="*/ 4205764 w 5181600"/>
                <a:gd name="connsiteY72" fmla="*/ 445294 h 838200"/>
                <a:gd name="connsiteX73" fmla="*/ 4223861 w 5181600"/>
                <a:gd name="connsiteY73" fmla="*/ 449104 h 838200"/>
                <a:gd name="connsiteX74" fmla="*/ 4236244 w 5181600"/>
                <a:gd name="connsiteY74" fmla="*/ 449104 h 838200"/>
                <a:gd name="connsiteX75" fmla="*/ 4236244 w 5181600"/>
                <a:gd name="connsiteY75" fmla="*/ 435769 h 838200"/>
                <a:gd name="connsiteX76" fmla="*/ 4219099 w 5181600"/>
                <a:gd name="connsiteY76" fmla="*/ 426244 h 838200"/>
                <a:gd name="connsiteX77" fmla="*/ 4201001 w 5181600"/>
                <a:gd name="connsiteY77" fmla="*/ 427196 h 838200"/>
                <a:gd name="connsiteX78" fmla="*/ 4173379 w 5181600"/>
                <a:gd name="connsiteY78" fmla="*/ 449104 h 838200"/>
                <a:gd name="connsiteX79" fmla="*/ 4169569 w 5181600"/>
                <a:gd name="connsiteY79" fmla="*/ 501491 h 838200"/>
                <a:gd name="connsiteX80" fmla="*/ 4202907 w 5181600"/>
                <a:gd name="connsiteY80" fmla="*/ 540544 h 838200"/>
                <a:gd name="connsiteX81" fmla="*/ 4300061 w 5181600"/>
                <a:gd name="connsiteY81" fmla="*/ 518636 h 838200"/>
                <a:gd name="connsiteX82" fmla="*/ 4309586 w 5181600"/>
                <a:gd name="connsiteY82" fmla="*/ 520541 h 838200"/>
                <a:gd name="connsiteX83" fmla="*/ 4305776 w 5181600"/>
                <a:gd name="connsiteY83" fmla="*/ 570071 h 838200"/>
                <a:gd name="connsiteX84" fmla="*/ 4258151 w 5181600"/>
                <a:gd name="connsiteY84" fmla="*/ 617696 h 838200"/>
                <a:gd name="connsiteX85" fmla="*/ 4136231 w 5181600"/>
                <a:gd name="connsiteY85" fmla="*/ 582454 h 838200"/>
                <a:gd name="connsiteX86" fmla="*/ 4149566 w 5181600"/>
                <a:gd name="connsiteY86" fmla="*/ 405289 h 838200"/>
                <a:gd name="connsiteX87" fmla="*/ 4214336 w 5181600"/>
                <a:gd name="connsiteY87" fmla="*/ 383381 h 838200"/>
                <a:gd name="connsiteX88" fmla="*/ 4214336 w 5181600"/>
                <a:gd name="connsiteY88" fmla="*/ 383381 h 838200"/>
                <a:gd name="connsiteX89" fmla="*/ 4214336 w 5181600"/>
                <a:gd name="connsiteY89" fmla="*/ 383381 h 838200"/>
                <a:gd name="connsiteX90" fmla="*/ 4336257 w 5181600"/>
                <a:gd name="connsiteY90" fmla="*/ 583406 h 838200"/>
                <a:gd name="connsiteX91" fmla="*/ 4350544 w 5181600"/>
                <a:gd name="connsiteY91" fmla="*/ 584359 h 838200"/>
                <a:gd name="connsiteX92" fmla="*/ 4425792 w 5181600"/>
                <a:gd name="connsiteY92" fmla="*/ 664369 h 838200"/>
                <a:gd name="connsiteX93" fmla="*/ 4367689 w 5181600"/>
                <a:gd name="connsiteY93" fmla="*/ 711994 h 838200"/>
                <a:gd name="connsiteX94" fmla="*/ 4349592 w 5181600"/>
                <a:gd name="connsiteY94" fmla="*/ 646271 h 838200"/>
                <a:gd name="connsiteX95" fmla="*/ 4372451 w 5181600"/>
                <a:gd name="connsiteY95" fmla="*/ 678656 h 838200"/>
                <a:gd name="connsiteX96" fmla="*/ 4381976 w 5181600"/>
                <a:gd name="connsiteY96" fmla="*/ 704374 h 838200"/>
                <a:gd name="connsiteX97" fmla="*/ 4369594 w 5181600"/>
                <a:gd name="connsiteY97" fmla="*/ 636746 h 838200"/>
                <a:gd name="connsiteX98" fmla="*/ 4303872 w 5181600"/>
                <a:gd name="connsiteY98" fmla="*/ 672941 h 838200"/>
                <a:gd name="connsiteX99" fmla="*/ 4286726 w 5181600"/>
                <a:gd name="connsiteY99" fmla="*/ 688181 h 838200"/>
                <a:gd name="connsiteX100" fmla="*/ 4285774 w 5181600"/>
                <a:gd name="connsiteY100" fmla="*/ 626269 h 838200"/>
                <a:gd name="connsiteX101" fmla="*/ 4336257 w 5181600"/>
                <a:gd name="connsiteY101" fmla="*/ 583406 h 838200"/>
                <a:gd name="connsiteX102" fmla="*/ 4444842 w 5181600"/>
                <a:gd name="connsiteY102" fmla="*/ 607219 h 838200"/>
                <a:gd name="connsiteX103" fmla="*/ 4511517 w 5181600"/>
                <a:gd name="connsiteY103" fmla="*/ 621506 h 838200"/>
                <a:gd name="connsiteX104" fmla="*/ 4548664 w 5181600"/>
                <a:gd name="connsiteY104" fmla="*/ 659606 h 838200"/>
                <a:gd name="connsiteX105" fmla="*/ 4558189 w 5181600"/>
                <a:gd name="connsiteY105" fmla="*/ 702469 h 838200"/>
                <a:gd name="connsiteX106" fmla="*/ 4628674 w 5181600"/>
                <a:gd name="connsiteY106" fmla="*/ 679609 h 838200"/>
                <a:gd name="connsiteX107" fmla="*/ 4683919 w 5181600"/>
                <a:gd name="connsiteY107" fmla="*/ 660559 h 838200"/>
                <a:gd name="connsiteX108" fmla="*/ 4689634 w 5181600"/>
                <a:gd name="connsiteY108" fmla="*/ 661511 h 838200"/>
                <a:gd name="connsiteX109" fmla="*/ 4699159 w 5181600"/>
                <a:gd name="connsiteY109" fmla="*/ 663416 h 838200"/>
                <a:gd name="connsiteX110" fmla="*/ 4803934 w 5181600"/>
                <a:gd name="connsiteY110" fmla="*/ 714851 h 838200"/>
                <a:gd name="connsiteX111" fmla="*/ 4850606 w 5181600"/>
                <a:gd name="connsiteY111" fmla="*/ 748189 h 838200"/>
                <a:gd name="connsiteX112" fmla="*/ 4879181 w 5181600"/>
                <a:gd name="connsiteY112" fmla="*/ 761524 h 838200"/>
                <a:gd name="connsiteX113" fmla="*/ 4867752 w 5181600"/>
                <a:gd name="connsiteY113" fmla="*/ 788194 h 838200"/>
                <a:gd name="connsiteX114" fmla="*/ 4844892 w 5181600"/>
                <a:gd name="connsiteY114" fmla="*/ 784384 h 838200"/>
                <a:gd name="connsiteX115" fmla="*/ 4660106 w 5181600"/>
                <a:gd name="connsiteY115" fmla="*/ 776764 h 838200"/>
                <a:gd name="connsiteX116" fmla="*/ 4606767 w 5181600"/>
                <a:gd name="connsiteY116" fmla="*/ 768191 h 838200"/>
                <a:gd name="connsiteX117" fmla="*/ 4510564 w 5181600"/>
                <a:gd name="connsiteY117" fmla="*/ 675799 h 838200"/>
                <a:gd name="connsiteX118" fmla="*/ 4497229 w 5181600"/>
                <a:gd name="connsiteY118" fmla="*/ 648176 h 838200"/>
                <a:gd name="connsiteX119" fmla="*/ 4494372 w 5181600"/>
                <a:gd name="connsiteY119" fmla="*/ 677704 h 838200"/>
                <a:gd name="connsiteX120" fmla="*/ 4491514 w 5181600"/>
                <a:gd name="connsiteY120" fmla="*/ 729139 h 838200"/>
                <a:gd name="connsiteX121" fmla="*/ 4450557 w 5181600"/>
                <a:gd name="connsiteY121" fmla="*/ 666274 h 838200"/>
                <a:gd name="connsiteX122" fmla="*/ 4444842 w 5181600"/>
                <a:gd name="connsiteY122" fmla="*/ 607219 h 838200"/>
                <a:gd name="connsiteX123" fmla="*/ 4444842 w 5181600"/>
                <a:gd name="connsiteY123" fmla="*/ 607219 h 838200"/>
                <a:gd name="connsiteX124" fmla="*/ 4661059 w 5181600"/>
                <a:gd name="connsiteY124" fmla="*/ 774859 h 838200"/>
                <a:gd name="connsiteX125" fmla="*/ 4671536 w 5181600"/>
                <a:gd name="connsiteY125" fmla="*/ 775811 h 838200"/>
                <a:gd name="connsiteX126" fmla="*/ 4694397 w 5181600"/>
                <a:gd name="connsiteY126" fmla="*/ 660559 h 838200"/>
                <a:gd name="connsiteX127" fmla="*/ 4683919 w 5181600"/>
                <a:gd name="connsiteY127" fmla="*/ 659606 h 838200"/>
                <a:gd name="connsiteX128" fmla="*/ 4681061 w 5181600"/>
                <a:gd name="connsiteY128" fmla="*/ 677704 h 838200"/>
                <a:gd name="connsiteX129" fmla="*/ 4670584 w 5181600"/>
                <a:gd name="connsiteY129" fmla="*/ 727234 h 838200"/>
                <a:gd name="connsiteX130" fmla="*/ 4661059 w 5181600"/>
                <a:gd name="connsiteY130" fmla="*/ 774859 h 838200"/>
                <a:gd name="connsiteX131" fmla="*/ 4661059 w 5181600"/>
                <a:gd name="connsiteY131" fmla="*/ 774859 h 838200"/>
                <a:gd name="connsiteX132" fmla="*/ 4585811 w 5181600"/>
                <a:gd name="connsiteY132" fmla="*/ 650081 h 838200"/>
                <a:gd name="connsiteX133" fmla="*/ 4608672 w 5181600"/>
                <a:gd name="connsiteY133" fmla="*/ 661511 h 838200"/>
                <a:gd name="connsiteX134" fmla="*/ 4607719 w 5181600"/>
                <a:gd name="connsiteY134" fmla="*/ 693896 h 838200"/>
                <a:gd name="connsiteX135" fmla="*/ 4573429 w 5181600"/>
                <a:gd name="connsiteY135" fmla="*/ 685324 h 838200"/>
                <a:gd name="connsiteX136" fmla="*/ 4585811 w 5181600"/>
                <a:gd name="connsiteY136" fmla="*/ 650081 h 838200"/>
                <a:gd name="connsiteX137" fmla="*/ 4822031 w 5181600"/>
                <a:gd name="connsiteY137" fmla="*/ 679609 h 838200"/>
                <a:gd name="connsiteX138" fmla="*/ 4844892 w 5181600"/>
                <a:gd name="connsiteY138" fmla="*/ 704374 h 838200"/>
                <a:gd name="connsiteX139" fmla="*/ 4822031 w 5181600"/>
                <a:gd name="connsiteY139" fmla="*/ 709136 h 838200"/>
                <a:gd name="connsiteX140" fmla="*/ 4822031 w 5181600"/>
                <a:gd name="connsiteY140" fmla="*/ 679609 h 838200"/>
                <a:gd name="connsiteX141" fmla="*/ 5031581 w 5181600"/>
                <a:gd name="connsiteY141" fmla="*/ 711994 h 838200"/>
                <a:gd name="connsiteX142" fmla="*/ 5014436 w 5181600"/>
                <a:gd name="connsiteY142" fmla="*/ 731996 h 838200"/>
                <a:gd name="connsiteX143" fmla="*/ 5018247 w 5181600"/>
                <a:gd name="connsiteY143" fmla="*/ 753904 h 838200"/>
                <a:gd name="connsiteX144" fmla="*/ 5035392 w 5181600"/>
                <a:gd name="connsiteY144" fmla="*/ 732949 h 838200"/>
                <a:gd name="connsiteX145" fmla="*/ 5031581 w 5181600"/>
                <a:gd name="connsiteY145" fmla="*/ 711994 h 838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5181600" h="838200">
                  <a:moveTo>
                    <a:pt x="4796314" y="7144"/>
                  </a:moveTo>
                  <a:cubicBezTo>
                    <a:pt x="4786789" y="7144"/>
                    <a:pt x="4776311" y="9049"/>
                    <a:pt x="4763929" y="12859"/>
                  </a:cubicBezTo>
                  <a:cubicBezTo>
                    <a:pt x="4741069" y="20479"/>
                    <a:pt x="4722019" y="38576"/>
                    <a:pt x="4720114" y="53816"/>
                  </a:cubicBezTo>
                  <a:cubicBezTo>
                    <a:pt x="4719161" y="69056"/>
                    <a:pt x="4710589" y="80486"/>
                    <a:pt x="4702969" y="79534"/>
                  </a:cubicBezTo>
                  <a:cubicBezTo>
                    <a:pt x="4695349" y="78581"/>
                    <a:pt x="4689634" y="90964"/>
                    <a:pt x="4691539" y="105251"/>
                  </a:cubicBezTo>
                  <a:cubicBezTo>
                    <a:pt x="4695349" y="137636"/>
                    <a:pt x="4641056" y="192881"/>
                    <a:pt x="4607719" y="190976"/>
                  </a:cubicBezTo>
                  <a:cubicBezTo>
                    <a:pt x="4594384" y="190024"/>
                    <a:pt x="4582002" y="198596"/>
                    <a:pt x="4581049" y="210979"/>
                  </a:cubicBezTo>
                  <a:cubicBezTo>
                    <a:pt x="4580097" y="224314"/>
                    <a:pt x="4570572" y="228124"/>
                    <a:pt x="4555331" y="221456"/>
                  </a:cubicBezTo>
                  <a:cubicBezTo>
                    <a:pt x="4541997" y="215741"/>
                    <a:pt x="4539139" y="207169"/>
                    <a:pt x="4547711" y="203359"/>
                  </a:cubicBezTo>
                  <a:cubicBezTo>
                    <a:pt x="4556284" y="199549"/>
                    <a:pt x="4447699" y="185261"/>
                    <a:pt x="4304824" y="173831"/>
                  </a:cubicBezTo>
                  <a:cubicBezTo>
                    <a:pt x="4273392" y="170974"/>
                    <a:pt x="4248626" y="169069"/>
                    <a:pt x="4224814" y="168116"/>
                  </a:cubicBezTo>
                  <a:lnTo>
                    <a:pt x="4224814" y="168116"/>
                  </a:lnTo>
                  <a:cubicBezTo>
                    <a:pt x="4224814" y="168116"/>
                    <a:pt x="3189447" y="70961"/>
                    <a:pt x="1992154" y="29051"/>
                  </a:cubicBezTo>
                  <a:cubicBezTo>
                    <a:pt x="1693069" y="18574"/>
                    <a:pt x="1418749" y="12859"/>
                    <a:pt x="1176814" y="10954"/>
                  </a:cubicBezTo>
                  <a:cubicBezTo>
                    <a:pt x="934879" y="9049"/>
                    <a:pt x="725329" y="10954"/>
                    <a:pt x="551974" y="12859"/>
                  </a:cubicBezTo>
                  <a:cubicBezTo>
                    <a:pt x="206216" y="17621"/>
                    <a:pt x="10001" y="29051"/>
                    <a:pt x="10001" y="29051"/>
                  </a:cubicBezTo>
                  <a:lnTo>
                    <a:pt x="7144" y="30004"/>
                  </a:lnTo>
                  <a:cubicBezTo>
                    <a:pt x="7144" y="30004"/>
                    <a:pt x="207169" y="36671"/>
                    <a:pt x="551974" y="31909"/>
                  </a:cubicBezTo>
                  <a:cubicBezTo>
                    <a:pt x="897731" y="27146"/>
                    <a:pt x="1392079" y="27146"/>
                    <a:pt x="1990249" y="48101"/>
                  </a:cubicBezTo>
                  <a:cubicBezTo>
                    <a:pt x="3187541" y="90011"/>
                    <a:pt x="4221957" y="187166"/>
                    <a:pt x="4221957" y="187166"/>
                  </a:cubicBezTo>
                  <a:cubicBezTo>
                    <a:pt x="4261961" y="192881"/>
                    <a:pt x="4304824" y="197644"/>
                    <a:pt x="4341019" y="200501"/>
                  </a:cubicBezTo>
                  <a:cubicBezTo>
                    <a:pt x="4410551" y="207169"/>
                    <a:pt x="4482942" y="221456"/>
                    <a:pt x="4501992" y="232886"/>
                  </a:cubicBezTo>
                  <a:cubicBezTo>
                    <a:pt x="4577239" y="278606"/>
                    <a:pt x="4578192" y="280511"/>
                    <a:pt x="4532472" y="313849"/>
                  </a:cubicBezTo>
                  <a:cubicBezTo>
                    <a:pt x="4480084" y="352901"/>
                    <a:pt x="4464844" y="352901"/>
                    <a:pt x="4446747" y="314801"/>
                  </a:cubicBezTo>
                  <a:cubicBezTo>
                    <a:pt x="4439126" y="298609"/>
                    <a:pt x="4421982" y="280511"/>
                    <a:pt x="4407694" y="273844"/>
                  </a:cubicBezTo>
                  <a:cubicBezTo>
                    <a:pt x="4376261" y="259556"/>
                    <a:pt x="4329589" y="292894"/>
                    <a:pt x="4343876" y="319564"/>
                  </a:cubicBezTo>
                  <a:cubicBezTo>
                    <a:pt x="4351497" y="333851"/>
                    <a:pt x="4360069" y="331946"/>
                    <a:pt x="4378167" y="313849"/>
                  </a:cubicBezTo>
                  <a:cubicBezTo>
                    <a:pt x="4409599" y="279559"/>
                    <a:pt x="4423886" y="299561"/>
                    <a:pt x="4396264" y="340519"/>
                  </a:cubicBezTo>
                  <a:cubicBezTo>
                    <a:pt x="4358164" y="395764"/>
                    <a:pt x="4326732" y="407194"/>
                    <a:pt x="4280059" y="379571"/>
                  </a:cubicBezTo>
                  <a:cubicBezTo>
                    <a:pt x="4258151" y="366236"/>
                    <a:pt x="4228624" y="354806"/>
                    <a:pt x="4215289" y="353854"/>
                  </a:cubicBezTo>
                  <a:cubicBezTo>
                    <a:pt x="4169569" y="350044"/>
                    <a:pt x="4115276" y="390049"/>
                    <a:pt x="4090511" y="444341"/>
                  </a:cubicBezTo>
                  <a:cubicBezTo>
                    <a:pt x="4070509" y="490061"/>
                    <a:pt x="4069556" y="507206"/>
                    <a:pt x="4085749" y="554831"/>
                  </a:cubicBezTo>
                  <a:cubicBezTo>
                    <a:pt x="4096226" y="586264"/>
                    <a:pt x="4117181" y="616744"/>
                    <a:pt x="4132422" y="623411"/>
                  </a:cubicBezTo>
                  <a:cubicBezTo>
                    <a:pt x="4147661" y="630079"/>
                    <a:pt x="4167664" y="644366"/>
                    <a:pt x="4177189" y="654844"/>
                  </a:cubicBezTo>
                  <a:cubicBezTo>
                    <a:pt x="4207669" y="688181"/>
                    <a:pt x="4441032" y="767239"/>
                    <a:pt x="4584859" y="792004"/>
                  </a:cubicBezTo>
                  <a:cubicBezTo>
                    <a:pt x="4819174" y="832961"/>
                    <a:pt x="4984909" y="844391"/>
                    <a:pt x="5042059" y="822484"/>
                  </a:cubicBezTo>
                  <a:cubicBezTo>
                    <a:pt x="5083969" y="807244"/>
                    <a:pt x="5093494" y="793909"/>
                    <a:pt x="5097304" y="755809"/>
                  </a:cubicBezTo>
                  <a:cubicBezTo>
                    <a:pt x="5102067" y="698659"/>
                    <a:pt x="5081111" y="671036"/>
                    <a:pt x="5025867" y="667226"/>
                  </a:cubicBezTo>
                  <a:cubicBezTo>
                    <a:pt x="4997292" y="665321"/>
                    <a:pt x="4978242" y="674846"/>
                    <a:pt x="4964906" y="697706"/>
                  </a:cubicBezTo>
                  <a:cubicBezTo>
                    <a:pt x="4945856" y="730091"/>
                    <a:pt x="4948714" y="749141"/>
                    <a:pt x="4973479" y="751046"/>
                  </a:cubicBezTo>
                  <a:cubicBezTo>
                    <a:pt x="4980147" y="751999"/>
                    <a:pt x="4983004" y="738664"/>
                    <a:pt x="4980147" y="723424"/>
                  </a:cubicBezTo>
                  <a:cubicBezTo>
                    <a:pt x="4974431" y="693896"/>
                    <a:pt x="5010627" y="680561"/>
                    <a:pt x="5059204" y="694849"/>
                  </a:cubicBezTo>
                  <a:cubicBezTo>
                    <a:pt x="5093494" y="704374"/>
                    <a:pt x="5089684" y="756761"/>
                    <a:pt x="5052536" y="789146"/>
                  </a:cubicBezTo>
                  <a:cubicBezTo>
                    <a:pt x="5016342" y="821531"/>
                    <a:pt x="4922044" y="814864"/>
                    <a:pt x="4911567" y="780574"/>
                  </a:cubicBezTo>
                  <a:cubicBezTo>
                    <a:pt x="4906804" y="766286"/>
                    <a:pt x="4891564" y="742474"/>
                    <a:pt x="4877277" y="726281"/>
                  </a:cubicBezTo>
                  <a:cubicBezTo>
                    <a:pt x="4845844" y="691039"/>
                    <a:pt x="4845844" y="668179"/>
                    <a:pt x="4878229" y="670084"/>
                  </a:cubicBezTo>
                  <a:cubicBezTo>
                    <a:pt x="4927759" y="673894"/>
                    <a:pt x="4980147" y="613886"/>
                    <a:pt x="4998244" y="532924"/>
                  </a:cubicBezTo>
                  <a:cubicBezTo>
                    <a:pt x="5022056" y="427196"/>
                    <a:pt x="5042059" y="402431"/>
                    <a:pt x="5097304" y="406241"/>
                  </a:cubicBezTo>
                  <a:cubicBezTo>
                    <a:pt x="5131594" y="409099"/>
                    <a:pt x="5141119" y="404336"/>
                    <a:pt x="5135404" y="387191"/>
                  </a:cubicBezTo>
                  <a:cubicBezTo>
                    <a:pt x="5131594" y="374809"/>
                    <a:pt x="5116354" y="363379"/>
                    <a:pt x="5103019" y="362426"/>
                  </a:cubicBezTo>
                  <a:cubicBezTo>
                    <a:pt x="5080159" y="360521"/>
                    <a:pt x="5081111" y="357664"/>
                    <a:pt x="5105877" y="346234"/>
                  </a:cubicBezTo>
                  <a:cubicBezTo>
                    <a:pt x="5122069" y="339566"/>
                    <a:pt x="5140167" y="337661"/>
                    <a:pt x="5147786" y="342424"/>
                  </a:cubicBezTo>
                  <a:cubicBezTo>
                    <a:pt x="5155406" y="347186"/>
                    <a:pt x="5165884" y="341471"/>
                    <a:pt x="5172552" y="329089"/>
                  </a:cubicBezTo>
                  <a:cubicBezTo>
                    <a:pt x="5189697" y="295751"/>
                    <a:pt x="5187792" y="290989"/>
                    <a:pt x="5161122" y="298609"/>
                  </a:cubicBezTo>
                  <a:cubicBezTo>
                    <a:pt x="5146834" y="302419"/>
                    <a:pt x="5127784" y="290989"/>
                    <a:pt x="5115402" y="268129"/>
                  </a:cubicBezTo>
                  <a:cubicBezTo>
                    <a:pt x="5088731" y="222409"/>
                    <a:pt x="5021104" y="195739"/>
                    <a:pt x="4924902" y="192881"/>
                  </a:cubicBezTo>
                  <a:cubicBezTo>
                    <a:pt x="4859179" y="190976"/>
                    <a:pt x="4850606" y="187166"/>
                    <a:pt x="4844892" y="154781"/>
                  </a:cubicBezTo>
                  <a:cubicBezTo>
                    <a:pt x="4836319" y="105251"/>
                    <a:pt x="4850606" y="91916"/>
                    <a:pt x="4909661" y="94774"/>
                  </a:cubicBezTo>
                  <a:cubicBezTo>
                    <a:pt x="4937284" y="96679"/>
                    <a:pt x="4948714" y="92869"/>
                    <a:pt x="4936331" y="87154"/>
                  </a:cubicBezTo>
                  <a:cubicBezTo>
                    <a:pt x="4923949" y="81439"/>
                    <a:pt x="4910614" y="71914"/>
                    <a:pt x="4906804" y="66199"/>
                  </a:cubicBezTo>
                  <a:cubicBezTo>
                    <a:pt x="4902994" y="60484"/>
                    <a:pt x="4879181" y="42386"/>
                    <a:pt x="4852511" y="27146"/>
                  </a:cubicBezTo>
                  <a:cubicBezTo>
                    <a:pt x="4828699" y="12859"/>
                    <a:pt x="4812506" y="7144"/>
                    <a:pt x="4796314" y="7144"/>
                  </a:cubicBezTo>
                  <a:lnTo>
                    <a:pt x="4796314" y="7144"/>
                  </a:lnTo>
                  <a:close/>
                  <a:moveTo>
                    <a:pt x="4214336" y="383381"/>
                  </a:moveTo>
                  <a:cubicBezTo>
                    <a:pt x="4217194" y="383381"/>
                    <a:pt x="4220051" y="383381"/>
                    <a:pt x="4221957" y="383381"/>
                  </a:cubicBezTo>
                  <a:cubicBezTo>
                    <a:pt x="4242911" y="385286"/>
                    <a:pt x="4262914" y="396716"/>
                    <a:pt x="4281011" y="417671"/>
                  </a:cubicBezTo>
                  <a:cubicBezTo>
                    <a:pt x="4301967" y="440531"/>
                    <a:pt x="4307682" y="460534"/>
                    <a:pt x="4298157" y="485299"/>
                  </a:cubicBezTo>
                  <a:cubicBezTo>
                    <a:pt x="4297204" y="488156"/>
                    <a:pt x="4296251" y="491014"/>
                    <a:pt x="4295299" y="492919"/>
                  </a:cubicBezTo>
                  <a:cubicBezTo>
                    <a:pt x="4295299" y="492919"/>
                    <a:pt x="4295299" y="493871"/>
                    <a:pt x="4295299" y="493871"/>
                  </a:cubicBezTo>
                  <a:cubicBezTo>
                    <a:pt x="4278154" y="524351"/>
                    <a:pt x="4241959" y="540544"/>
                    <a:pt x="4210526" y="524351"/>
                  </a:cubicBezTo>
                  <a:cubicBezTo>
                    <a:pt x="4199097" y="518636"/>
                    <a:pt x="4189572" y="508159"/>
                    <a:pt x="4185761" y="495776"/>
                  </a:cubicBezTo>
                  <a:cubicBezTo>
                    <a:pt x="4180999" y="483394"/>
                    <a:pt x="4180999" y="471011"/>
                    <a:pt x="4187666" y="459581"/>
                  </a:cubicBezTo>
                  <a:cubicBezTo>
                    <a:pt x="4191476" y="453866"/>
                    <a:pt x="4198144" y="448151"/>
                    <a:pt x="4205764" y="445294"/>
                  </a:cubicBezTo>
                  <a:cubicBezTo>
                    <a:pt x="4213384" y="442436"/>
                    <a:pt x="4219099" y="444341"/>
                    <a:pt x="4223861" y="449104"/>
                  </a:cubicBezTo>
                  <a:cubicBezTo>
                    <a:pt x="4227672" y="452914"/>
                    <a:pt x="4233386" y="452914"/>
                    <a:pt x="4236244" y="449104"/>
                  </a:cubicBezTo>
                  <a:cubicBezTo>
                    <a:pt x="4240054" y="445294"/>
                    <a:pt x="4239101" y="439579"/>
                    <a:pt x="4236244" y="435769"/>
                  </a:cubicBezTo>
                  <a:cubicBezTo>
                    <a:pt x="4231482" y="431006"/>
                    <a:pt x="4225767" y="428149"/>
                    <a:pt x="4219099" y="426244"/>
                  </a:cubicBezTo>
                  <a:cubicBezTo>
                    <a:pt x="4213384" y="425291"/>
                    <a:pt x="4206717" y="425291"/>
                    <a:pt x="4201001" y="427196"/>
                  </a:cubicBezTo>
                  <a:cubicBezTo>
                    <a:pt x="4189572" y="431006"/>
                    <a:pt x="4179094" y="438626"/>
                    <a:pt x="4173379" y="449104"/>
                  </a:cubicBezTo>
                  <a:cubicBezTo>
                    <a:pt x="4163854" y="466249"/>
                    <a:pt x="4163854" y="485299"/>
                    <a:pt x="4169569" y="501491"/>
                  </a:cubicBezTo>
                  <a:cubicBezTo>
                    <a:pt x="4175284" y="517684"/>
                    <a:pt x="4187666" y="532924"/>
                    <a:pt x="4202907" y="540544"/>
                  </a:cubicBezTo>
                  <a:cubicBezTo>
                    <a:pt x="4237197" y="558641"/>
                    <a:pt x="4275297" y="546259"/>
                    <a:pt x="4300061" y="518636"/>
                  </a:cubicBezTo>
                  <a:cubicBezTo>
                    <a:pt x="4302919" y="519589"/>
                    <a:pt x="4305776" y="520541"/>
                    <a:pt x="4309586" y="520541"/>
                  </a:cubicBezTo>
                  <a:cubicBezTo>
                    <a:pt x="4340067" y="522446"/>
                    <a:pt x="4337209" y="561499"/>
                    <a:pt x="4305776" y="570071"/>
                  </a:cubicBezTo>
                  <a:cubicBezTo>
                    <a:pt x="4292442" y="573881"/>
                    <a:pt x="4271486" y="595789"/>
                    <a:pt x="4258151" y="617696"/>
                  </a:cubicBezTo>
                  <a:cubicBezTo>
                    <a:pt x="4232434" y="663416"/>
                    <a:pt x="4218147" y="659606"/>
                    <a:pt x="4136231" y="582454"/>
                  </a:cubicBezTo>
                  <a:cubicBezTo>
                    <a:pt x="4080034" y="529114"/>
                    <a:pt x="4086701" y="444341"/>
                    <a:pt x="4149566" y="405289"/>
                  </a:cubicBezTo>
                  <a:cubicBezTo>
                    <a:pt x="4174331" y="391954"/>
                    <a:pt x="4195286" y="384334"/>
                    <a:pt x="4214336" y="383381"/>
                  </a:cubicBezTo>
                  <a:lnTo>
                    <a:pt x="4214336" y="383381"/>
                  </a:lnTo>
                  <a:lnTo>
                    <a:pt x="4214336" y="383381"/>
                  </a:lnTo>
                  <a:close/>
                  <a:moveTo>
                    <a:pt x="4336257" y="583406"/>
                  </a:moveTo>
                  <a:cubicBezTo>
                    <a:pt x="4341019" y="583406"/>
                    <a:pt x="4345782" y="583406"/>
                    <a:pt x="4350544" y="584359"/>
                  </a:cubicBezTo>
                  <a:cubicBezTo>
                    <a:pt x="4395311" y="588169"/>
                    <a:pt x="4401979" y="595789"/>
                    <a:pt x="4425792" y="664369"/>
                  </a:cubicBezTo>
                  <a:cubicBezTo>
                    <a:pt x="4454367" y="747236"/>
                    <a:pt x="4447699" y="751999"/>
                    <a:pt x="4367689" y="711994"/>
                  </a:cubicBezTo>
                  <a:cubicBezTo>
                    <a:pt x="4316254" y="686276"/>
                    <a:pt x="4301967" y="633889"/>
                    <a:pt x="4349592" y="646271"/>
                  </a:cubicBezTo>
                  <a:cubicBezTo>
                    <a:pt x="4363879" y="650081"/>
                    <a:pt x="4375309" y="665321"/>
                    <a:pt x="4372451" y="678656"/>
                  </a:cubicBezTo>
                  <a:cubicBezTo>
                    <a:pt x="4369594" y="691991"/>
                    <a:pt x="4374357" y="703421"/>
                    <a:pt x="4381976" y="704374"/>
                  </a:cubicBezTo>
                  <a:cubicBezTo>
                    <a:pt x="4409599" y="706279"/>
                    <a:pt x="4399122" y="648176"/>
                    <a:pt x="4369594" y="636746"/>
                  </a:cubicBezTo>
                  <a:cubicBezTo>
                    <a:pt x="4329589" y="621506"/>
                    <a:pt x="4307682" y="633889"/>
                    <a:pt x="4303872" y="672941"/>
                  </a:cubicBezTo>
                  <a:cubicBezTo>
                    <a:pt x="4301967" y="693896"/>
                    <a:pt x="4296251" y="699611"/>
                    <a:pt x="4286726" y="688181"/>
                  </a:cubicBezTo>
                  <a:cubicBezTo>
                    <a:pt x="4279107" y="679609"/>
                    <a:pt x="4278154" y="651986"/>
                    <a:pt x="4285774" y="626269"/>
                  </a:cubicBezTo>
                  <a:cubicBezTo>
                    <a:pt x="4297204" y="591979"/>
                    <a:pt x="4305776" y="582454"/>
                    <a:pt x="4336257" y="583406"/>
                  </a:cubicBezTo>
                  <a:close/>
                  <a:moveTo>
                    <a:pt x="4444842" y="607219"/>
                  </a:moveTo>
                  <a:cubicBezTo>
                    <a:pt x="4457224" y="607219"/>
                    <a:pt x="4478179" y="611981"/>
                    <a:pt x="4511517" y="621506"/>
                  </a:cubicBezTo>
                  <a:cubicBezTo>
                    <a:pt x="4548664" y="631031"/>
                    <a:pt x="4557236" y="640556"/>
                    <a:pt x="4548664" y="659606"/>
                  </a:cubicBezTo>
                  <a:cubicBezTo>
                    <a:pt x="4542949" y="672941"/>
                    <a:pt x="4546759" y="691991"/>
                    <a:pt x="4558189" y="702469"/>
                  </a:cubicBezTo>
                  <a:cubicBezTo>
                    <a:pt x="4586764" y="729139"/>
                    <a:pt x="4635342" y="712946"/>
                    <a:pt x="4628674" y="679609"/>
                  </a:cubicBezTo>
                  <a:cubicBezTo>
                    <a:pt x="4624864" y="657701"/>
                    <a:pt x="4631531" y="653891"/>
                    <a:pt x="4683919" y="660559"/>
                  </a:cubicBezTo>
                  <a:cubicBezTo>
                    <a:pt x="4682967" y="681514"/>
                    <a:pt x="4687729" y="661511"/>
                    <a:pt x="4689634" y="661511"/>
                  </a:cubicBezTo>
                  <a:cubicBezTo>
                    <a:pt x="4692492" y="661511"/>
                    <a:pt x="4695349" y="662464"/>
                    <a:pt x="4699159" y="663416"/>
                  </a:cubicBezTo>
                  <a:cubicBezTo>
                    <a:pt x="4759167" y="671989"/>
                    <a:pt x="4780122" y="681514"/>
                    <a:pt x="4803934" y="714851"/>
                  </a:cubicBezTo>
                  <a:cubicBezTo>
                    <a:pt x="4820127" y="737711"/>
                    <a:pt x="4841081" y="752951"/>
                    <a:pt x="4850606" y="748189"/>
                  </a:cubicBezTo>
                  <a:cubicBezTo>
                    <a:pt x="4860131" y="743426"/>
                    <a:pt x="4872514" y="750094"/>
                    <a:pt x="4879181" y="761524"/>
                  </a:cubicBezTo>
                  <a:cubicBezTo>
                    <a:pt x="4898231" y="794861"/>
                    <a:pt x="4891564" y="810101"/>
                    <a:pt x="4867752" y="788194"/>
                  </a:cubicBezTo>
                  <a:cubicBezTo>
                    <a:pt x="4852511" y="773906"/>
                    <a:pt x="4845844" y="772954"/>
                    <a:pt x="4844892" y="784384"/>
                  </a:cubicBezTo>
                  <a:cubicBezTo>
                    <a:pt x="4787742" y="807244"/>
                    <a:pt x="4706779" y="786289"/>
                    <a:pt x="4660106" y="776764"/>
                  </a:cubicBezTo>
                  <a:cubicBezTo>
                    <a:pt x="4642009" y="773906"/>
                    <a:pt x="4622959" y="772954"/>
                    <a:pt x="4606767" y="768191"/>
                  </a:cubicBezTo>
                  <a:cubicBezTo>
                    <a:pt x="4550569" y="752951"/>
                    <a:pt x="4508659" y="711994"/>
                    <a:pt x="4510564" y="675799"/>
                  </a:cubicBezTo>
                  <a:cubicBezTo>
                    <a:pt x="4511517" y="666274"/>
                    <a:pt x="4504849" y="653891"/>
                    <a:pt x="4497229" y="648176"/>
                  </a:cubicBezTo>
                  <a:cubicBezTo>
                    <a:pt x="4487704" y="641509"/>
                    <a:pt x="4485799" y="651034"/>
                    <a:pt x="4494372" y="677704"/>
                  </a:cubicBezTo>
                  <a:cubicBezTo>
                    <a:pt x="4509611" y="726281"/>
                    <a:pt x="4508659" y="731044"/>
                    <a:pt x="4491514" y="729139"/>
                  </a:cubicBezTo>
                  <a:cubicBezTo>
                    <a:pt x="4483894" y="728186"/>
                    <a:pt x="4465797" y="700564"/>
                    <a:pt x="4450557" y="666274"/>
                  </a:cubicBezTo>
                  <a:cubicBezTo>
                    <a:pt x="4429601" y="624364"/>
                    <a:pt x="4424839" y="608171"/>
                    <a:pt x="4444842" y="607219"/>
                  </a:cubicBezTo>
                  <a:lnTo>
                    <a:pt x="4444842" y="607219"/>
                  </a:lnTo>
                  <a:close/>
                  <a:moveTo>
                    <a:pt x="4661059" y="774859"/>
                  </a:moveTo>
                  <a:cubicBezTo>
                    <a:pt x="4662964" y="774859"/>
                    <a:pt x="4669631" y="775811"/>
                    <a:pt x="4671536" y="775811"/>
                  </a:cubicBezTo>
                  <a:cubicBezTo>
                    <a:pt x="4695349" y="749141"/>
                    <a:pt x="4700111" y="686276"/>
                    <a:pt x="4694397" y="660559"/>
                  </a:cubicBezTo>
                  <a:cubicBezTo>
                    <a:pt x="4692492" y="660559"/>
                    <a:pt x="4685824" y="659606"/>
                    <a:pt x="4683919" y="659606"/>
                  </a:cubicBezTo>
                  <a:cubicBezTo>
                    <a:pt x="4682967" y="667226"/>
                    <a:pt x="4681061" y="677704"/>
                    <a:pt x="4681061" y="677704"/>
                  </a:cubicBezTo>
                  <a:cubicBezTo>
                    <a:pt x="4680109" y="688181"/>
                    <a:pt x="4675347" y="701516"/>
                    <a:pt x="4670584" y="727234"/>
                  </a:cubicBezTo>
                  <a:cubicBezTo>
                    <a:pt x="4666774" y="750094"/>
                    <a:pt x="4661059" y="764381"/>
                    <a:pt x="4661059" y="774859"/>
                  </a:cubicBezTo>
                  <a:lnTo>
                    <a:pt x="4661059" y="774859"/>
                  </a:lnTo>
                  <a:close/>
                  <a:moveTo>
                    <a:pt x="4585811" y="650081"/>
                  </a:moveTo>
                  <a:cubicBezTo>
                    <a:pt x="4593431" y="650081"/>
                    <a:pt x="4601052" y="653891"/>
                    <a:pt x="4608672" y="661511"/>
                  </a:cubicBezTo>
                  <a:cubicBezTo>
                    <a:pt x="4620102" y="673894"/>
                    <a:pt x="4620102" y="683419"/>
                    <a:pt x="4607719" y="693896"/>
                  </a:cubicBezTo>
                  <a:cubicBezTo>
                    <a:pt x="4595336" y="703421"/>
                    <a:pt x="4584859" y="700564"/>
                    <a:pt x="4573429" y="685324"/>
                  </a:cubicBezTo>
                  <a:cubicBezTo>
                    <a:pt x="4557236" y="665321"/>
                    <a:pt x="4568667" y="649129"/>
                    <a:pt x="4585811" y="650081"/>
                  </a:cubicBezTo>
                  <a:close/>
                  <a:moveTo>
                    <a:pt x="4822031" y="679609"/>
                  </a:moveTo>
                  <a:cubicBezTo>
                    <a:pt x="4830604" y="680561"/>
                    <a:pt x="4841081" y="691991"/>
                    <a:pt x="4844892" y="704374"/>
                  </a:cubicBezTo>
                  <a:cubicBezTo>
                    <a:pt x="4856322" y="739616"/>
                    <a:pt x="4840129" y="742474"/>
                    <a:pt x="4822031" y="709136"/>
                  </a:cubicBezTo>
                  <a:cubicBezTo>
                    <a:pt x="4811554" y="690086"/>
                    <a:pt x="4811554" y="678656"/>
                    <a:pt x="4822031" y="679609"/>
                  </a:cubicBezTo>
                  <a:close/>
                  <a:moveTo>
                    <a:pt x="5031581" y="711994"/>
                  </a:moveTo>
                  <a:cubicBezTo>
                    <a:pt x="5027772" y="711994"/>
                    <a:pt x="5022056" y="718661"/>
                    <a:pt x="5014436" y="731996"/>
                  </a:cubicBezTo>
                  <a:cubicBezTo>
                    <a:pt x="5008722" y="743426"/>
                    <a:pt x="5010627" y="753904"/>
                    <a:pt x="5018247" y="753904"/>
                  </a:cubicBezTo>
                  <a:cubicBezTo>
                    <a:pt x="5026819" y="754856"/>
                    <a:pt x="5034439" y="745331"/>
                    <a:pt x="5035392" y="732949"/>
                  </a:cubicBezTo>
                  <a:cubicBezTo>
                    <a:pt x="5037297" y="719614"/>
                    <a:pt x="5035392" y="711994"/>
                    <a:pt x="5031581" y="7119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204912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B2C907E4-256E-4AC7-A8C4-EB5FC472B0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9763230"/>
              </p:ext>
            </p:extLst>
          </p:nvPr>
        </p:nvGraphicFramePr>
        <p:xfrm>
          <a:off x="897308" y="2650078"/>
          <a:ext cx="5270700" cy="34432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BBE07740-AEEA-44F4-893C-D33D5FF7D741}"/>
              </a:ext>
            </a:extLst>
          </p:cNvPr>
          <p:cNvGrpSpPr/>
          <p:nvPr/>
        </p:nvGrpSpPr>
        <p:grpSpPr>
          <a:xfrm>
            <a:off x="897308" y="1745914"/>
            <a:ext cx="5198692" cy="871880"/>
            <a:chOff x="80902" y="1114177"/>
            <a:chExt cx="3303442" cy="87188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85D0A5C-6EE0-4F4A-B799-A73FC58BC581}"/>
                </a:ext>
              </a:extLst>
            </p:cNvPr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078978F-50D7-466C-8D3E-4CF6ACC726E5}"/>
                </a:ext>
              </a:extLst>
            </p:cNvPr>
            <p:cNvSpPr txBox="1"/>
            <p:nvPr/>
          </p:nvSpPr>
          <p:spPr>
            <a:xfrm>
              <a:off x="80902" y="1339726"/>
              <a:ext cx="33034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135D80B2-EDF3-461F-A90C-B7A2BC2F67A2}"/>
              </a:ext>
            </a:extLst>
          </p:cNvPr>
          <p:cNvGrpSpPr/>
          <p:nvPr/>
        </p:nvGrpSpPr>
        <p:grpSpPr>
          <a:xfrm>
            <a:off x="6551598" y="2650077"/>
            <a:ext cx="2216390" cy="1121816"/>
            <a:chOff x="5364088" y="2940913"/>
            <a:chExt cx="2771800" cy="112181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5626EB7-07FB-44D7-AE85-DE6AC51363B5}"/>
                </a:ext>
              </a:extLst>
            </p:cNvPr>
            <p:cNvSpPr txBox="1"/>
            <p:nvPr/>
          </p:nvSpPr>
          <p:spPr>
            <a:xfrm>
              <a:off x="5364088" y="2940913"/>
              <a:ext cx="27718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Category 1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C25B468-2745-4196-89CB-7BC90ADA750A}"/>
                </a:ext>
              </a:extLst>
            </p:cNvPr>
            <p:cNvSpPr txBox="1"/>
            <p:nvPr/>
          </p:nvSpPr>
          <p:spPr>
            <a:xfrm>
              <a:off x="5364088" y="3231732"/>
              <a:ext cx="27718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6FB5EB9-E373-48A2-B19E-B0DEE17C912F}"/>
              </a:ext>
            </a:extLst>
          </p:cNvPr>
          <p:cNvGrpSpPr/>
          <p:nvPr/>
        </p:nvGrpSpPr>
        <p:grpSpPr>
          <a:xfrm>
            <a:off x="6551598" y="4945798"/>
            <a:ext cx="2216390" cy="1121816"/>
            <a:chOff x="5364088" y="2940913"/>
            <a:chExt cx="2771800" cy="112181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7E62998-344B-45A2-8715-1C2F56E45557}"/>
                </a:ext>
              </a:extLst>
            </p:cNvPr>
            <p:cNvSpPr txBox="1"/>
            <p:nvPr/>
          </p:nvSpPr>
          <p:spPr>
            <a:xfrm>
              <a:off x="5364088" y="2940913"/>
              <a:ext cx="27718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Category 3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1D95BC5-1741-45AD-BA59-5BBD12B8AB5B}"/>
                </a:ext>
              </a:extLst>
            </p:cNvPr>
            <p:cNvSpPr txBox="1"/>
            <p:nvPr/>
          </p:nvSpPr>
          <p:spPr>
            <a:xfrm>
              <a:off x="5364088" y="3231732"/>
              <a:ext cx="27718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Rounded Rectangle 15">
            <a:extLst>
              <a:ext uri="{FF2B5EF4-FFF2-40B4-BE49-F238E27FC236}">
                <a16:creationId xmlns:a16="http://schemas.microsoft.com/office/drawing/2014/main" id="{809F0339-B1C6-465C-9AA7-97E89524FCA8}"/>
              </a:ext>
            </a:extLst>
          </p:cNvPr>
          <p:cNvSpPr/>
          <p:nvPr/>
        </p:nvSpPr>
        <p:spPr>
          <a:xfrm>
            <a:off x="9766059" y="1848464"/>
            <a:ext cx="882976" cy="70638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" name="Rounded Rectangle 16">
            <a:extLst>
              <a:ext uri="{FF2B5EF4-FFF2-40B4-BE49-F238E27FC236}">
                <a16:creationId xmlns:a16="http://schemas.microsoft.com/office/drawing/2014/main" id="{6C917418-B364-434B-B7BE-4B5C7A38FF86}"/>
              </a:ext>
            </a:extLst>
          </p:cNvPr>
          <p:cNvSpPr/>
          <p:nvPr/>
        </p:nvSpPr>
        <p:spPr>
          <a:xfrm>
            <a:off x="7218302" y="4133502"/>
            <a:ext cx="882976" cy="70638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5" name="Rounded Rectangle 17">
            <a:extLst>
              <a:ext uri="{FF2B5EF4-FFF2-40B4-BE49-F238E27FC236}">
                <a16:creationId xmlns:a16="http://schemas.microsoft.com/office/drawing/2014/main" id="{5E13553C-B1B5-443A-9C83-790582BB806E}"/>
              </a:ext>
            </a:extLst>
          </p:cNvPr>
          <p:cNvSpPr/>
          <p:nvPr/>
        </p:nvSpPr>
        <p:spPr>
          <a:xfrm>
            <a:off x="9766059" y="4133502"/>
            <a:ext cx="882976" cy="706380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6" name="Rounded Rectangle 18">
            <a:extLst>
              <a:ext uri="{FF2B5EF4-FFF2-40B4-BE49-F238E27FC236}">
                <a16:creationId xmlns:a16="http://schemas.microsoft.com/office/drawing/2014/main" id="{A573429A-84F8-410C-888E-AD1C54B9D6E4}"/>
              </a:ext>
            </a:extLst>
          </p:cNvPr>
          <p:cNvSpPr/>
          <p:nvPr/>
        </p:nvSpPr>
        <p:spPr>
          <a:xfrm>
            <a:off x="7218302" y="1848464"/>
            <a:ext cx="882976" cy="70638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17E28E8-0CA1-47E7-B22D-3870C494D634}"/>
              </a:ext>
            </a:extLst>
          </p:cNvPr>
          <p:cNvGrpSpPr/>
          <p:nvPr/>
        </p:nvGrpSpPr>
        <p:grpSpPr>
          <a:xfrm>
            <a:off x="9099354" y="2650077"/>
            <a:ext cx="2216390" cy="1121816"/>
            <a:chOff x="5364088" y="2940913"/>
            <a:chExt cx="2771800" cy="112181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9E46670-4308-446A-9DCD-AD05A2E3460C}"/>
                </a:ext>
              </a:extLst>
            </p:cNvPr>
            <p:cNvSpPr txBox="1"/>
            <p:nvPr/>
          </p:nvSpPr>
          <p:spPr>
            <a:xfrm>
              <a:off x="5364088" y="2940913"/>
              <a:ext cx="27718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Category 2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803E963-8D7B-4A60-BB7C-ABF6C37D41D8}"/>
                </a:ext>
              </a:extLst>
            </p:cNvPr>
            <p:cNvSpPr txBox="1"/>
            <p:nvPr/>
          </p:nvSpPr>
          <p:spPr>
            <a:xfrm>
              <a:off x="5364088" y="3231732"/>
              <a:ext cx="27718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902228A-4929-4333-98A0-6F16ADFC5578}"/>
              </a:ext>
            </a:extLst>
          </p:cNvPr>
          <p:cNvGrpSpPr/>
          <p:nvPr/>
        </p:nvGrpSpPr>
        <p:grpSpPr>
          <a:xfrm>
            <a:off x="9099354" y="4945798"/>
            <a:ext cx="2216390" cy="1121816"/>
            <a:chOff x="5364088" y="2940913"/>
            <a:chExt cx="2771800" cy="112181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48F4A53-0E89-4F7E-8F24-7F75EB9A27D7}"/>
                </a:ext>
              </a:extLst>
            </p:cNvPr>
            <p:cNvSpPr txBox="1"/>
            <p:nvPr/>
          </p:nvSpPr>
          <p:spPr>
            <a:xfrm>
              <a:off x="5364088" y="2940913"/>
              <a:ext cx="27718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Category 4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E94DCCD-7495-4D88-A2EB-CC3E99D0A461}"/>
                </a:ext>
              </a:extLst>
            </p:cNvPr>
            <p:cNvSpPr txBox="1"/>
            <p:nvPr/>
          </p:nvSpPr>
          <p:spPr>
            <a:xfrm>
              <a:off x="5364088" y="3231732"/>
              <a:ext cx="27718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Rounded Rectangle 5">
            <a:extLst>
              <a:ext uri="{FF2B5EF4-FFF2-40B4-BE49-F238E27FC236}">
                <a16:creationId xmlns:a16="http://schemas.microsoft.com/office/drawing/2014/main" id="{2C4D006A-E4A9-4089-A8DF-3AE707E7FF75}"/>
              </a:ext>
            </a:extLst>
          </p:cNvPr>
          <p:cNvSpPr/>
          <p:nvPr/>
        </p:nvSpPr>
        <p:spPr>
          <a:xfrm flipH="1">
            <a:off x="7441108" y="205240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Donut 39">
            <a:extLst>
              <a:ext uri="{FF2B5EF4-FFF2-40B4-BE49-F238E27FC236}">
                <a16:creationId xmlns:a16="http://schemas.microsoft.com/office/drawing/2014/main" id="{A702B96E-356C-4A1A-9620-2E93946E7957}"/>
              </a:ext>
            </a:extLst>
          </p:cNvPr>
          <p:cNvSpPr/>
          <p:nvPr/>
        </p:nvSpPr>
        <p:spPr>
          <a:xfrm>
            <a:off x="7441108" y="4279536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" name="Rectangle 36">
            <a:extLst>
              <a:ext uri="{FF2B5EF4-FFF2-40B4-BE49-F238E27FC236}">
                <a16:creationId xmlns:a16="http://schemas.microsoft.com/office/drawing/2014/main" id="{030EED6E-0CDA-4472-BC18-E02F7488BAAB}"/>
              </a:ext>
            </a:extLst>
          </p:cNvPr>
          <p:cNvSpPr/>
          <p:nvPr/>
        </p:nvSpPr>
        <p:spPr>
          <a:xfrm>
            <a:off x="10012862" y="2038326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Chord 15">
            <a:extLst>
              <a:ext uri="{FF2B5EF4-FFF2-40B4-BE49-F238E27FC236}">
                <a16:creationId xmlns:a16="http://schemas.microsoft.com/office/drawing/2014/main" id="{859FE252-9D2D-4E93-B679-2421423C2BEE}"/>
              </a:ext>
            </a:extLst>
          </p:cNvPr>
          <p:cNvSpPr/>
          <p:nvPr/>
        </p:nvSpPr>
        <p:spPr>
          <a:xfrm>
            <a:off x="10112884" y="4253008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35215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DB834AB-30C5-403F-887B-EB02CEB9C77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133736"/>
            <a:ext cx="11573197" cy="840230"/>
          </a:xfrm>
        </p:spPr>
        <p:txBody>
          <a:bodyPr/>
          <a:lstStyle/>
          <a:p>
            <a:r>
              <a:rPr lang="en-US" dirty="0">
                <a:solidFill>
                  <a:schemeClr val="accent4"/>
                </a:solidFill>
              </a:rPr>
              <a:t>Columns Infographic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5D26D90-F3CF-47F2-AC61-562F3E0014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14134" y="2902502"/>
            <a:ext cx="975389" cy="5783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BB3F323-C51D-4DDC-887E-7FB31978639E}"/>
              </a:ext>
            </a:extLst>
          </p:cNvPr>
          <p:cNvSpPr txBox="1"/>
          <p:nvPr/>
        </p:nvSpPr>
        <p:spPr>
          <a:xfrm>
            <a:off x="1570257" y="3176793"/>
            <a:ext cx="41247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7FFC6D-EAB5-4BFC-B236-ABB930982652}"/>
              </a:ext>
            </a:extLst>
          </p:cNvPr>
          <p:cNvSpPr txBox="1"/>
          <p:nvPr/>
        </p:nvSpPr>
        <p:spPr>
          <a:xfrm>
            <a:off x="1570255" y="3600206"/>
            <a:ext cx="41247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This text can be replaced with your own text.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642506-50D7-4339-85C2-FA3254B75BC0}"/>
              </a:ext>
            </a:extLst>
          </p:cNvPr>
          <p:cNvSpPr txBox="1"/>
          <p:nvPr/>
        </p:nvSpPr>
        <p:spPr>
          <a:xfrm>
            <a:off x="1570257" y="2181456"/>
            <a:ext cx="4124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You can simply impress your audience and add a unique zing and appeal to your Reports and Presentations. </a:t>
            </a:r>
            <a:endParaRPr lang="en-US" altLang="ko-KR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95ACB6D-D04A-42F2-AD7D-4AA6549E1452}"/>
              </a:ext>
            </a:extLst>
          </p:cNvPr>
          <p:cNvSpPr txBox="1"/>
          <p:nvPr/>
        </p:nvSpPr>
        <p:spPr>
          <a:xfrm>
            <a:off x="796311" y="2101812"/>
            <a:ext cx="773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cs typeface="Calibri" pitchFamily="34" charset="0"/>
              </a:rPr>
              <a:t>01</a:t>
            </a:r>
            <a:endParaRPr lang="ko-KR" altLang="en-US" sz="36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60C588-3E0E-4B7C-B9A4-0D7A1FE7EA7A}"/>
              </a:ext>
            </a:extLst>
          </p:cNvPr>
          <p:cNvSpPr txBox="1"/>
          <p:nvPr/>
        </p:nvSpPr>
        <p:spPr>
          <a:xfrm>
            <a:off x="7223153" y="3173053"/>
            <a:ext cx="41247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F5B5AC-E7B0-4A77-9088-F50A7917F1F4}"/>
              </a:ext>
            </a:extLst>
          </p:cNvPr>
          <p:cNvSpPr txBox="1"/>
          <p:nvPr/>
        </p:nvSpPr>
        <p:spPr>
          <a:xfrm>
            <a:off x="7223151" y="3596466"/>
            <a:ext cx="41247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This text can be replaced with your own text.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D86A23-1284-41A7-82C1-DF7FF5E13D89}"/>
              </a:ext>
            </a:extLst>
          </p:cNvPr>
          <p:cNvSpPr txBox="1"/>
          <p:nvPr/>
        </p:nvSpPr>
        <p:spPr>
          <a:xfrm>
            <a:off x="7223153" y="2177716"/>
            <a:ext cx="4124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You can simply impress your audience and add a unique zing and appeal to your Reports and Presentations. </a:t>
            </a:r>
            <a:endParaRPr lang="en-US" altLang="ko-KR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5915A1-0B06-42D6-A53D-68A1AD8B97BC}"/>
              </a:ext>
            </a:extLst>
          </p:cNvPr>
          <p:cNvSpPr txBox="1"/>
          <p:nvPr/>
        </p:nvSpPr>
        <p:spPr>
          <a:xfrm>
            <a:off x="6449207" y="2101812"/>
            <a:ext cx="773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cs typeface="Calibri" pitchFamily="34" charset="0"/>
              </a:rPr>
              <a:t>02</a:t>
            </a:r>
            <a:endParaRPr lang="ko-KR" altLang="en-US" sz="36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9FCD7A7-68B5-416D-9085-14CF0E5C9FEF}"/>
              </a:ext>
            </a:extLst>
          </p:cNvPr>
          <p:cNvSpPr/>
          <p:nvPr/>
        </p:nvSpPr>
        <p:spPr>
          <a:xfrm>
            <a:off x="10621743" y="2793990"/>
            <a:ext cx="546917" cy="660717"/>
          </a:xfrm>
          <a:custGeom>
            <a:avLst/>
            <a:gdLst>
              <a:gd name="connsiteX0" fmla="*/ 61245 w 546917"/>
              <a:gd name="connsiteY0" fmla="*/ 609255 h 660717"/>
              <a:gd name="connsiteX1" fmla="*/ 479393 w 546917"/>
              <a:gd name="connsiteY1" fmla="*/ 609255 h 660717"/>
              <a:gd name="connsiteX2" fmla="*/ 512730 w 546917"/>
              <a:gd name="connsiteY2" fmla="*/ 634972 h 660717"/>
              <a:gd name="connsiteX3" fmla="*/ 479393 w 546917"/>
              <a:gd name="connsiteY3" fmla="*/ 660690 h 660717"/>
              <a:gd name="connsiteX4" fmla="*/ 270795 w 546917"/>
              <a:gd name="connsiteY4" fmla="*/ 660690 h 660717"/>
              <a:gd name="connsiteX5" fmla="*/ 61245 w 546917"/>
              <a:gd name="connsiteY5" fmla="*/ 660690 h 660717"/>
              <a:gd name="connsiteX6" fmla="*/ 26955 w 546917"/>
              <a:gd name="connsiteY6" fmla="*/ 634972 h 660717"/>
              <a:gd name="connsiteX7" fmla="*/ 61245 w 546917"/>
              <a:gd name="connsiteY7" fmla="*/ 609255 h 660717"/>
              <a:gd name="connsiteX8" fmla="*/ 286712 w 546917"/>
              <a:gd name="connsiteY8" fmla="*/ 438932 h 660717"/>
              <a:gd name="connsiteX9" fmla="*/ 296513 w 546917"/>
              <a:gd name="connsiteY9" fmla="*/ 458760 h 660717"/>
              <a:gd name="connsiteX10" fmla="*/ 253650 w 546917"/>
              <a:gd name="connsiteY10" fmla="*/ 458760 h 660717"/>
              <a:gd name="connsiteX11" fmla="*/ 237458 w 546917"/>
              <a:gd name="connsiteY11" fmla="*/ 497813 h 660717"/>
              <a:gd name="connsiteX12" fmla="*/ 236296 w 546917"/>
              <a:gd name="connsiteY12" fmla="*/ 498883 h 660717"/>
              <a:gd name="connsiteX13" fmla="*/ 275677 w 546917"/>
              <a:gd name="connsiteY13" fmla="*/ 498464 h 660717"/>
              <a:gd name="connsiteX14" fmla="*/ 325787 w 546917"/>
              <a:gd name="connsiteY14" fmla="*/ 497724 h 660717"/>
              <a:gd name="connsiteX15" fmla="*/ 328936 w 546917"/>
              <a:gd name="connsiteY15" fmla="*/ 497763 h 660717"/>
              <a:gd name="connsiteX16" fmla="*/ 326040 w 546917"/>
              <a:gd name="connsiteY16" fmla="*/ 492097 h 660717"/>
              <a:gd name="connsiteX17" fmla="*/ 310800 w 546917"/>
              <a:gd name="connsiteY17" fmla="*/ 439710 h 660717"/>
              <a:gd name="connsiteX18" fmla="*/ 301320 w 546917"/>
              <a:gd name="connsiteY18" fmla="*/ 439412 h 660717"/>
              <a:gd name="connsiteX19" fmla="*/ 273338 w 546917"/>
              <a:gd name="connsiteY19" fmla="*/ 386339 h 660717"/>
              <a:gd name="connsiteX20" fmla="*/ 270796 w 546917"/>
              <a:gd name="connsiteY20" fmla="*/ 386490 h 660717"/>
              <a:gd name="connsiteX21" fmla="*/ 258413 w 546917"/>
              <a:gd name="connsiteY21" fmla="*/ 391133 h 660717"/>
              <a:gd name="connsiteX22" fmla="*/ 261672 w 546917"/>
              <a:gd name="connsiteY22" fmla="*/ 402634 h 660717"/>
              <a:gd name="connsiteX23" fmla="*/ 267938 w 546917"/>
              <a:gd name="connsiteY23" fmla="*/ 393990 h 660717"/>
              <a:gd name="connsiteX24" fmla="*/ 149477 w 546917"/>
              <a:gd name="connsiteY24" fmla="*/ 338142 h 660717"/>
              <a:gd name="connsiteX25" fmla="*/ 162680 w 546917"/>
              <a:gd name="connsiteY25" fmla="*/ 362663 h 660717"/>
              <a:gd name="connsiteX26" fmla="*/ 141932 w 546917"/>
              <a:gd name="connsiteY26" fmla="*/ 385299 h 660717"/>
              <a:gd name="connsiteX27" fmla="*/ 117409 w 546917"/>
              <a:gd name="connsiteY27" fmla="*/ 357005 h 660717"/>
              <a:gd name="connsiteX28" fmla="*/ 149477 w 546917"/>
              <a:gd name="connsiteY28" fmla="*/ 338142 h 660717"/>
              <a:gd name="connsiteX29" fmla="*/ 279844 w 546917"/>
              <a:gd name="connsiteY29" fmla="*/ 334697 h 660717"/>
              <a:gd name="connsiteX30" fmla="*/ 257635 w 546917"/>
              <a:gd name="connsiteY30" fmla="*/ 334923 h 660717"/>
              <a:gd name="connsiteX31" fmla="*/ 268176 w 546917"/>
              <a:gd name="connsiteY31" fmla="*/ 353271 h 660717"/>
              <a:gd name="connsiteX32" fmla="*/ 281889 w 546917"/>
              <a:gd name="connsiteY32" fmla="*/ 374550 h 660717"/>
              <a:gd name="connsiteX33" fmla="*/ 293417 w 546917"/>
              <a:gd name="connsiteY33" fmla="*/ 359700 h 660717"/>
              <a:gd name="connsiteX34" fmla="*/ 297465 w 546917"/>
              <a:gd name="connsiteY34" fmla="*/ 341602 h 660717"/>
              <a:gd name="connsiteX35" fmla="*/ 279844 w 546917"/>
              <a:gd name="connsiteY35" fmla="*/ 334697 h 660717"/>
              <a:gd name="connsiteX36" fmla="*/ 265651 w 546917"/>
              <a:gd name="connsiteY36" fmla="*/ 316647 h 660717"/>
              <a:gd name="connsiteX37" fmla="*/ 248888 w 546917"/>
              <a:gd name="connsiteY37" fmla="*/ 319696 h 660717"/>
              <a:gd name="connsiteX38" fmla="*/ 257036 w 546917"/>
              <a:gd name="connsiteY38" fmla="*/ 333879 h 660717"/>
              <a:gd name="connsiteX39" fmla="*/ 116454 w 546917"/>
              <a:gd name="connsiteY39" fmla="*/ 170722 h 660717"/>
              <a:gd name="connsiteX40" fmla="*/ 140030 w 546917"/>
              <a:gd name="connsiteY40" fmla="*/ 194298 h 660717"/>
              <a:gd name="connsiteX41" fmla="*/ 114771 w 546917"/>
              <a:gd name="connsiteY41" fmla="*/ 217873 h 660717"/>
              <a:gd name="connsiteX42" fmla="*/ 94564 w 546917"/>
              <a:gd name="connsiteY42" fmla="*/ 189247 h 660717"/>
              <a:gd name="connsiteX43" fmla="*/ 116454 w 546917"/>
              <a:gd name="connsiteY43" fmla="*/ 170722 h 660717"/>
              <a:gd name="connsiteX44" fmla="*/ 270231 w 546917"/>
              <a:gd name="connsiteY44" fmla="*/ 77857 h 660717"/>
              <a:gd name="connsiteX45" fmla="*/ 295716 w 546917"/>
              <a:gd name="connsiteY45" fmla="*/ 100660 h 660717"/>
              <a:gd name="connsiteX46" fmla="*/ 270231 w 546917"/>
              <a:gd name="connsiteY46" fmla="*/ 123464 h 660717"/>
              <a:gd name="connsiteX47" fmla="*/ 248769 w 546917"/>
              <a:gd name="connsiteY47" fmla="*/ 99319 h 660717"/>
              <a:gd name="connsiteX48" fmla="*/ 270231 w 546917"/>
              <a:gd name="connsiteY48" fmla="*/ 77857 h 660717"/>
              <a:gd name="connsiteX49" fmla="*/ 278441 w 546917"/>
              <a:gd name="connsiteY49" fmla="*/ 29772 h 660717"/>
              <a:gd name="connsiteX50" fmla="*/ 45053 w 546917"/>
              <a:gd name="connsiteY50" fmla="*/ 191108 h 660717"/>
              <a:gd name="connsiteX51" fmla="*/ 146970 w 546917"/>
              <a:gd name="connsiteY51" fmla="*/ 492097 h 660717"/>
              <a:gd name="connsiteX52" fmla="*/ 176361 w 546917"/>
              <a:gd name="connsiteY52" fmla="*/ 497535 h 660717"/>
              <a:gd name="connsiteX53" fmla="*/ 207809 w 546917"/>
              <a:gd name="connsiteY53" fmla="*/ 498552 h 660717"/>
              <a:gd name="connsiteX54" fmla="*/ 206978 w 546917"/>
              <a:gd name="connsiteY54" fmla="*/ 496860 h 660717"/>
              <a:gd name="connsiteX55" fmla="*/ 196500 w 546917"/>
              <a:gd name="connsiteY55" fmla="*/ 460665 h 660717"/>
              <a:gd name="connsiteX56" fmla="*/ 149828 w 546917"/>
              <a:gd name="connsiteY56" fmla="*/ 458760 h 660717"/>
              <a:gd name="connsiteX57" fmla="*/ 166973 w 546917"/>
              <a:gd name="connsiteY57" fmla="*/ 428281 h 660717"/>
              <a:gd name="connsiteX58" fmla="*/ 174593 w 546917"/>
              <a:gd name="connsiteY58" fmla="*/ 416851 h 660717"/>
              <a:gd name="connsiteX59" fmla="*/ 187928 w 546917"/>
              <a:gd name="connsiteY59" fmla="*/ 391133 h 660717"/>
              <a:gd name="connsiteX60" fmla="*/ 159353 w 546917"/>
              <a:gd name="connsiteY60" fmla="*/ 386371 h 660717"/>
              <a:gd name="connsiteX61" fmla="*/ 188880 w 546917"/>
              <a:gd name="connsiteY61" fmla="*/ 336840 h 660717"/>
              <a:gd name="connsiteX62" fmla="*/ 178403 w 546917"/>
              <a:gd name="connsiteY62" fmla="*/ 313981 h 660717"/>
              <a:gd name="connsiteX63" fmla="*/ 222218 w 546917"/>
              <a:gd name="connsiteY63" fmla="*/ 253973 h 660717"/>
              <a:gd name="connsiteX64" fmla="*/ 267534 w 546917"/>
              <a:gd name="connsiteY64" fmla="*/ 312883 h 660717"/>
              <a:gd name="connsiteX65" fmla="*/ 275081 w 546917"/>
              <a:gd name="connsiteY65" fmla="*/ 297787 h 660717"/>
              <a:gd name="connsiteX66" fmla="*/ 299370 w 546917"/>
              <a:gd name="connsiteY66" fmla="*/ 263497 h 660717"/>
              <a:gd name="connsiteX67" fmla="*/ 284130 w 546917"/>
              <a:gd name="connsiteY67" fmla="*/ 231112 h 660717"/>
              <a:gd name="connsiteX68" fmla="*/ 347948 w 546917"/>
              <a:gd name="connsiteY68" fmla="*/ 145387 h 660717"/>
              <a:gd name="connsiteX69" fmla="*/ 416528 w 546917"/>
              <a:gd name="connsiteY69" fmla="*/ 233970 h 660717"/>
              <a:gd name="connsiteX70" fmla="*/ 386048 w 546917"/>
              <a:gd name="connsiteY70" fmla="*/ 239685 h 660717"/>
              <a:gd name="connsiteX71" fmla="*/ 443198 w 546917"/>
              <a:gd name="connsiteY71" fmla="*/ 333030 h 660717"/>
              <a:gd name="connsiteX72" fmla="*/ 399383 w 546917"/>
              <a:gd name="connsiteY72" fmla="*/ 341602 h 660717"/>
              <a:gd name="connsiteX73" fmla="*/ 421290 w 546917"/>
              <a:gd name="connsiteY73" fmla="*/ 382559 h 660717"/>
              <a:gd name="connsiteX74" fmla="*/ 454628 w 546917"/>
              <a:gd name="connsiteY74" fmla="*/ 438757 h 660717"/>
              <a:gd name="connsiteX75" fmla="*/ 392715 w 546917"/>
              <a:gd name="connsiteY75" fmla="*/ 439710 h 660717"/>
              <a:gd name="connsiteX76" fmla="*/ 369855 w 546917"/>
              <a:gd name="connsiteY76" fmla="*/ 494955 h 660717"/>
              <a:gd name="connsiteX77" fmla="*/ 368070 w 546917"/>
              <a:gd name="connsiteY77" fmla="*/ 499469 h 660717"/>
              <a:gd name="connsiteX78" fmla="*/ 370808 w 546917"/>
              <a:gd name="connsiteY78" fmla="*/ 499718 h 660717"/>
              <a:gd name="connsiteX79" fmla="*/ 417480 w 546917"/>
              <a:gd name="connsiteY79" fmla="*/ 481620 h 660717"/>
              <a:gd name="connsiteX80" fmla="*/ 514635 w 546917"/>
              <a:gd name="connsiteY80" fmla="*/ 289215 h 660717"/>
              <a:gd name="connsiteX81" fmla="*/ 322230 w 546917"/>
              <a:gd name="connsiteY81" fmla="*/ 34897 h 660717"/>
              <a:gd name="connsiteX82" fmla="*/ 278441 w 546917"/>
              <a:gd name="connsiteY82" fmla="*/ 29772 h 660717"/>
              <a:gd name="connsiteX83" fmla="*/ 288655 w 546917"/>
              <a:gd name="connsiteY83" fmla="*/ 488 h 660717"/>
              <a:gd name="connsiteX84" fmla="*/ 466058 w 546917"/>
              <a:gd name="connsiteY84" fmla="*/ 82522 h 660717"/>
              <a:gd name="connsiteX85" fmla="*/ 474631 w 546917"/>
              <a:gd name="connsiteY85" fmla="*/ 465427 h 660717"/>
              <a:gd name="connsiteX86" fmla="*/ 476536 w 546917"/>
              <a:gd name="connsiteY86" fmla="*/ 567345 h 660717"/>
              <a:gd name="connsiteX87" fmla="*/ 486061 w 546917"/>
              <a:gd name="connsiteY87" fmla="*/ 589252 h 660717"/>
              <a:gd name="connsiteX88" fmla="*/ 46958 w 546917"/>
              <a:gd name="connsiteY88" fmla="*/ 590205 h 660717"/>
              <a:gd name="connsiteX89" fmla="*/ 106966 w 546917"/>
              <a:gd name="connsiteY89" fmla="*/ 513052 h 660717"/>
              <a:gd name="connsiteX90" fmla="*/ 50768 w 546917"/>
              <a:gd name="connsiteY90" fmla="*/ 441615 h 660717"/>
              <a:gd name="connsiteX91" fmla="*/ 104108 w 546917"/>
              <a:gd name="connsiteY91" fmla="*/ 60615 h 660717"/>
              <a:gd name="connsiteX92" fmla="*/ 288655 w 546917"/>
              <a:gd name="connsiteY92" fmla="*/ 488 h 660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46917" h="660717">
                <a:moveTo>
                  <a:pt x="61245" y="609255"/>
                </a:moveTo>
                <a:cubicBezTo>
                  <a:pt x="200310" y="609255"/>
                  <a:pt x="340328" y="609255"/>
                  <a:pt x="479393" y="609255"/>
                </a:cubicBezTo>
                <a:cubicBezTo>
                  <a:pt x="497490" y="609255"/>
                  <a:pt x="512730" y="608302"/>
                  <a:pt x="512730" y="634972"/>
                </a:cubicBezTo>
                <a:cubicBezTo>
                  <a:pt x="512730" y="662595"/>
                  <a:pt x="497490" y="660690"/>
                  <a:pt x="479393" y="660690"/>
                </a:cubicBezTo>
                <a:cubicBezTo>
                  <a:pt x="409860" y="659737"/>
                  <a:pt x="340328" y="660690"/>
                  <a:pt x="270795" y="660690"/>
                </a:cubicBezTo>
                <a:cubicBezTo>
                  <a:pt x="201263" y="660690"/>
                  <a:pt x="131730" y="660690"/>
                  <a:pt x="61245" y="660690"/>
                </a:cubicBezTo>
                <a:cubicBezTo>
                  <a:pt x="43148" y="660690"/>
                  <a:pt x="26955" y="662595"/>
                  <a:pt x="26955" y="634972"/>
                </a:cubicBezTo>
                <a:cubicBezTo>
                  <a:pt x="26955" y="607350"/>
                  <a:pt x="43148" y="609255"/>
                  <a:pt x="61245" y="609255"/>
                </a:cubicBezTo>
                <a:close/>
                <a:moveTo>
                  <a:pt x="286712" y="438932"/>
                </a:moveTo>
                <a:lnTo>
                  <a:pt x="296513" y="458760"/>
                </a:lnTo>
                <a:cubicBezTo>
                  <a:pt x="285083" y="458760"/>
                  <a:pt x="263175" y="458760"/>
                  <a:pt x="253650" y="458760"/>
                </a:cubicBezTo>
                <a:cubicBezTo>
                  <a:pt x="240315" y="458760"/>
                  <a:pt x="245078" y="456856"/>
                  <a:pt x="237458" y="497813"/>
                </a:cubicBezTo>
                <a:lnTo>
                  <a:pt x="236296" y="498883"/>
                </a:lnTo>
                <a:lnTo>
                  <a:pt x="275677" y="498464"/>
                </a:lnTo>
                <a:cubicBezTo>
                  <a:pt x="293431" y="498142"/>
                  <a:pt x="310685" y="497790"/>
                  <a:pt x="325787" y="497724"/>
                </a:cubicBezTo>
                <a:lnTo>
                  <a:pt x="328936" y="497763"/>
                </a:lnTo>
                <a:lnTo>
                  <a:pt x="326040" y="492097"/>
                </a:lnTo>
                <a:cubicBezTo>
                  <a:pt x="321278" y="439710"/>
                  <a:pt x="328898" y="438757"/>
                  <a:pt x="310800" y="439710"/>
                </a:cubicBezTo>
                <a:cubicBezTo>
                  <a:pt x="310324" y="439710"/>
                  <a:pt x="306692" y="439591"/>
                  <a:pt x="301320" y="439412"/>
                </a:cubicBezTo>
                <a:close/>
                <a:moveTo>
                  <a:pt x="273338" y="386339"/>
                </a:moveTo>
                <a:lnTo>
                  <a:pt x="270796" y="386490"/>
                </a:lnTo>
                <a:cubicBezTo>
                  <a:pt x="265081" y="386133"/>
                  <a:pt x="260318" y="386371"/>
                  <a:pt x="258413" y="391133"/>
                </a:cubicBezTo>
                <a:lnTo>
                  <a:pt x="261672" y="402634"/>
                </a:lnTo>
                <a:lnTo>
                  <a:pt x="267938" y="393990"/>
                </a:lnTo>
                <a:close/>
                <a:moveTo>
                  <a:pt x="149477" y="338142"/>
                </a:moveTo>
                <a:cubicBezTo>
                  <a:pt x="153250" y="343800"/>
                  <a:pt x="164567" y="353233"/>
                  <a:pt x="162680" y="362663"/>
                </a:cubicBezTo>
                <a:cubicBezTo>
                  <a:pt x="160795" y="372096"/>
                  <a:pt x="149477" y="385299"/>
                  <a:pt x="141932" y="385299"/>
                </a:cubicBezTo>
                <a:cubicBezTo>
                  <a:pt x="124954" y="387186"/>
                  <a:pt x="115523" y="375869"/>
                  <a:pt x="117409" y="357005"/>
                </a:cubicBezTo>
                <a:cubicBezTo>
                  <a:pt x="119296" y="343800"/>
                  <a:pt x="128727" y="336255"/>
                  <a:pt x="149477" y="338142"/>
                </a:cubicBezTo>
                <a:close/>
                <a:moveTo>
                  <a:pt x="279844" y="334697"/>
                </a:moveTo>
                <a:lnTo>
                  <a:pt x="257635" y="334923"/>
                </a:lnTo>
                <a:lnTo>
                  <a:pt x="268176" y="353271"/>
                </a:lnTo>
                <a:lnTo>
                  <a:pt x="281889" y="374550"/>
                </a:lnTo>
                <a:lnTo>
                  <a:pt x="293417" y="359700"/>
                </a:lnTo>
                <a:cubicBezTo>
                  <a:pt x="297942" y="353746"/>
                  <a:pt x="300799" y="347793"/>
                  <a:pt x="297465" y="341602"/>
                </a:cubicBezTo>
                <a:cubicBezTo>
                  <a:pt x="294131" y="334935"/>
                  <a:pt x="287464" y="334220"/>
                  <a:pt x="279844" y="334697"/>
                </a:cubicBezTo>
                <a:close/>
                <a:moveTo>
                  <a:pt x="265651" y="316647"/>
                </a:moveTo>
                <a:lnTo>
                  <a:pt x="248888" y="319696"/>
                </a:lnTo>
                <a:lnTo>
                  <a:pt x="257036" y="333879"/>
                </a:lnTo>
                <a:close/>
                <a:moveTo>
                  <a:pt x="116454" y="170722"/>
                </a:moveTo>
                <a:cubicBezTo>
                  <a:pt x="131611" y="169039"/>
                  <a:pt x="138347" y="179143"/>
                  <a:pt x="140030" y="194298"/>
                </a:cubicBezTo>
                <a:cubicBezTo>
                  <a:pt x="136662" y="207769"/>
                  <a:pt x="129926" y="221241"/>
                  <a:pt x="114771" y="217873"/>
                </a:cubicBezTo>
                <a:cubicBezTo>
                  <a:pt x="99615" y="214505"/>
                  <a:pt x="92879" y="204401"/>
                  <a:pt x="94564" y="189247"/>
                </a:cubicBezTo>
                <a:cubicBezTo>
                  <a:pt x="96247" y="175775"/>
                  <a:pt x="106351" y="170722"/>
                  <a:pt x="116454" y="170722"/>
                </a:cubicBezTo>
                <a:close/>
                <a:moveTo>
                  <a:pt x="270231" y="77857"/>
                </a:moveTo>
                <a:cubicBezTo>
                  <a:pt x="286327" y="76515"/>
                  <a:pt x="295716" y="87246"/>
                  <a:pt x="295716" y="100660"/>
                </a:cubicBezTo>
                <a:cubicBezTo>
                  <a:pt x="294375" y="114073"/>
                  <a:pt x="286327" y="122121"/>
                  <a:pt x="270231" y="123464"/>
                </a:cubicBezTo>
                <a:cubicBezTo>
                  <a:pt x="258158" y="123464"/>
                  <a:pt x="247427" y="114073"/>
                  <a:pt x="248769" y="99319"/>
                </a:cubicBezTo>
                <a:cubicBezTo>
                  <a:pt x="248769" y="88588"/>
                  <a:pt x="256817" y="79198"/>
                  <a:pt x="270231" y="77857"/>
                </a:cubicBezTo>
                <a:close/>
                <a:moveTo>
                  <a:pt x="278441" y="29772"/>
                </a:moveTo>
                <a:cubicBezTo>
                  <a:pt x="176944" y="27337"/>
                  <a:pt x="82557" y="90262"/>
                  <a:pt x="45053" y="191108"/>
                </a:cubicBezTo>
                <a:cubicBezTo>
                  <a:pt x="2190" y="305408"/>
                  <a:pt x="45053" y="433995"/>
                  <a:pt x="146970" y="492097"/>
                </a:cubicBezTo>
                <a:cubicBezTo>
                  <a:pt x="152864" y="494776"/>
                  <a:pt x="163211" y="496484"/>
                  <a:pt x="176361" y="497535"/>
                </a:cubicBezTo>
                <a:lnTo>
                  <a:pt x="207809" y="498552"/>
                </a:lnTo>
                <a:lnTo>
                  <a:pt x="206978" y="496860"/>
                </a:lnTo>
                <a:cubicBezTo>
                  <a:pt x="203168" y="460665"/>
                  <a:pt x="208883" y="459713"/>
                  <a:pt x="196500" y="460665"/>
                </a:cubicBezTo>
                <a:cubicBezTo>
                  <a:pt x="195548" y="460665"/>
                  <a:pt x="158400" y="459713"/>
                  <a:pt x="149828" y="458760"/>
                </a:cubicBezTo>
                <a:cubicBezTo>
                  <a:pt x="140303" y="458760"/>
                  <a:pt x="161258" y="437806"/>
                  <a:pt x="166973" y="428281"/>
                </a:cubicBezTo>
                <a:cubicBezTo>
                  <a:pt x="168878" y="424471"/>
                  <a:pt x="172688" y="420660"/>
                  <a:pt x="174593" y="416851"/>
                </a:cubicBezTo>
                <a:cubicBezTo>
                  <a:pt x="179355" y="408278"/>
                  <a:pt x="191738" y="400658"/>
                  <a:pt x="187928" y="391133"/>
                </a:cubicBezTo>
                <a:cubicBezTo>
                  <a:pt x="183165" y="381608"/>
                  <a:pt x="169830" y="389228"/>
                  <a:pt x="159353" y="386371"/>
                </a:cubicBezTo>
                <a:cubicBezTo>
                  <a:pt x="165068" y="367321"/>
                  <a:pt x="178403" y="353033"/>
                  <a:pt x="188880" y="336840"/>
                </a:cubicBezTo>
                <a:cubicBezTo>
                  <a:pt x="200310" y="318743"/>
                  <a:pt x="200310" y="318743"/>
                  <a:pt x="178403" y="313981"/>
                </a:cubicBezTo>
                <a:cubicBezTo>
                  <a:pt x="190785" y="292073"/>
                  <a:pt x="207930" y="275880"/>
                  <a:pt x="222218" y="253973"/>
                </a:cubicBezTo>
                <a:lnTo>
                  <a:pt x="267534" y="312883"/>
                </a:lnTo>
                <a:lnTo>
                  <a:pt x="275081" y="297787"/>
                </a:lnTo>
                <a:cubicBezTo>
                  <a:pt x="282940" y="286357"/>
                  <a:pt x="291750" y="275404"/>
                  <a:pt x="299370" y="263497"/>
                </a:cubicBezTo>
                <a:cubicBezTo>
                  <a:pt x="315563" y="237780"/>
                  <a:pt x="316515" y="237780"/>
                  <a:pt x="284130" y="231112"/>
                </a:cubicBezTo>
                <a:cubicBezTo>
                  <a:pt x="301275" y="200632"/>
                  <a:pt x="326993" y="175867"/>
                  <a:pt x="347948" y="145387"/>
                </a:cubicBezTo>
                <a:cubicBezTo>
                  <a:pt x="374618" y="173962"/>
                  <a:pt x="397478" y="200632"/>
                  <a:pt x="416528" y="233970"/>
                </a:cubicBezTo>
                <a:cubicBezTo>
                  <a:pt x="405098" y="235875"/>
                  <a:pt x="395573" y="237780"/>
                  <a:pt x="386048" y="239685"/>
                </a:cubicBezTo>
                <a:cubicBezTo>
                  <a:pt x="400335" y="274927"/>
                  <a:pt x="427958" y="300645"/>
                  <a:pt x="443198" y="333030"/>
                </a:cubicBezTo>
                <a:cubicBezTo>
                  <a:pt x="427005" y="340650"/>
                  <a:pt x="404145" y="327315"/>
                  <a:pt x="399383" y="341602"/>
                </a:cubicBezTo>
                <a:cubicBezTo>
                  <a:pt x="394620" y="355890"/>
                  <a:pt x="412718" y="369225"/>
                  <a:pt x="421290" y="382559"/>
                </a:cubicBezTo>
                <a:cubicBezTo>
                  <a:pt x="432720" y="399705"/>
                  <a:pt x="447008" y="415897"/>
                  <a:pt x="454628" y="438757"/>
                </a:cubicBezTo>
                <a:cubicBezTo>
                  <a:pt x="438435" y="438757"/>
                  <a:pt x="406050" y="438757"/>
                  <a:pt x="392715" y="439710"/>
                </a:cubicBezTo>
                <a:cubicBezTo>
                  <a:pt x="373665" y="439710"/>
                  <a:pt x="380333" y="435900"/>
                  <a:pt x="369855" y="494955"/>
                </a:cubicBezTo>
                <a:lnTo>
                  <a:pt x="368070" y="499469"/>
                </a:lnTo>
                <a:lnTo>
                  <a:pt x="370808" y="499718"/>
                </a:lnTo>
                <a:cubicBezTo>
                  <a:pt x="390810" y="503528"/>
                  <a:pt x="404145" y="492097"/>
                  <a:pt x="417480" y="481620"/>
                </a:cubicBezTo>
                <a:cubicBezTo>
                  <a:pt x="479393" y="432090"/>
                  <a:pt x="511778" y="367320"/>
                  <a:pt x="514635" y="289215"/>
                </a:cubicBezTo>
                <a:cubicBezTo>
                  <a:pt x="521303" y="169200"/>
                  <a:pt x="436530" y="57757"/>
                  <a:pt x="322230" y="34897"/>
                </a:cubicBezTo>
                <a:cubicBezTo>
                  <a:pt x="307585" y="31802"/>
                  <a:pt x="292941" y="30120"/>
                  <a:pt x="278441" y="29772"/>
                </a:cubicBezTo>
                <a:close/>
                <a:moveTo>
                  <a:pt x="288655" y="488"/>
                </a:moveTo>
                <a:cubicBezTo>
                  <a:pt x="353425" y="4417"/>
                  <a:pt x="417005" y="32039"/>
                  <a:pt x="466058" y="82522"/>
                </a:cubicBezTo>
                <a:cubicBezTo>
                  <a:pt x="567976" y="188250"/>
                  <a:pt x="576548" y="359700"/>
                  <a:pt x="474631" y="465427"/>
                </a:cubicBezTo>
                <a:cubicBezTo>
                  <a:pt x="431768" y="509242"/>
                  <a:pt x="438436" y="534007"/>
                  <a:pt x="476536" y="567345"/>
                </a:cubicBezTo>
                <a:cubicBezTo>
                  <a:pt x="482251" y="572107"/>
                  <a:pt x="488918" y="576870"/>
                  <a:pt x="486061" y="589252"/>
                </a:cubicBezTo>
                <a:cubicBezTo>
                  <a:pt x="342233" y="590205"/>
                  <a:pt x="198406" y="590205"/>
                  <a:pt x="46958" y="590205"/>
                </a:cubicBezTo>
                <a:cubicBezTo>
                  <a:pt x="70771" y="560677"/>
                  <a:pt x="106966" y="536865"/>
                  <a:pt x="106966" y="513052"/>
                </a:cubicBezTo>
                <a:cubicBezTo>
                  <a:pt x="106966" y="489240"/>
                  <a:pt x="68866" y="467332"/>
                  <a:pt x="50768" y="441615"/>
                </a:cubicBezTo>
                <a:cubicBezTo>
                  <a:pt x="-34004" y="319695"/>
                  <a:pt x="-10192" y="154912"/>
                  <a:pt x="104108" y="60615"/>
                </a:cubicBezTo>
                <a:cubicBezTo>
                  <a:pt x="157925" y="16323"/>
                  <a:pt x="223885" y="-3441"/>
                  <a:pt x="288655" y="48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24296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686481-43CE-4AD0-B8A2-6B0532440C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133737"/>
            <a:ext cx="11573197" cy="840230"/>
          </a:xfrm>
        </p:spPr>
        <p:txBody>
          <a:bodyPr/>
          <a:lstStyle/>
          <a:p>
            <a:r>
              <a:rPr lang="en-US" dirty="0">
                <a:solidFill>
                  <a:schemeClr val="accent4"/>
                </a:solidFill>
              </a:rPr>
              <a:t>Columns</a:t>
            </a:r>
            <a:r>
              <a:rPr lang="ko-KR" altLang="en-US" dirty="0">
                <a:solidFill>
                  <a:schemeClr val="accent4"/>
                </a:solidFill>
              </a:rPr>
              <a:t> </a:t>
            </a:r>
            <a:r>
              <a:rPr lang="en-US" dirty="0">
                <a:solidFill>
                  <a:schemeClr val="accent4"/>
                </a:solidFill>
              </a:rPr>
              <a:t>Infographic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7F0CD3D-2E17-48D4-B185-5E53BCB3736F}"/>
              </a:ext>
            </a:extLst>
          </p:cNvPr>
          <p:cNvGrpSpPr/>
          <p:nvPr/>
        </p:nvGrpSpPr>
        <p:grpSpPr>
          <a:xfrm>
            <a:off x="4541372" y="1264036"/>
            <a:ext cx="3271179" cy="3907289"/>
            <a:chOff x="4821685" y="2083007"/>
            <a:chExt cx="3271179" cy="390728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6E4EB54-9575-417E-AE19-F1999309CFD1}"/>
                </a:ext>
              </a:extLst>
            </p:cNvPr>
            <p:cNvSpPr txBox="1"/>
            <p:nvPr/>
          </p:nvSpPr>
          <p:spPr>
            <a:xfrm>
              <a:off x="4821685" y="2759378"/>
              <a:ext cx="32711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Calibri" pitchFamily="34" charset="0"/>
                </a:rPr>
                <a:t>PowerPoint Presentation Templates</a:t>
              </a:r>
              <a:endParaRPr lang="ko-KR" altLang="en-US" sz="1400" b="1" dirty="0">
                <a:cs typeface="Calibri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1C38180-0AEF-4061-8BDC-9281BAE4E215}"/>
                </a:ext>
              </a:extLst>
            </p:cNvPr>
            <p:cNvSpPr txBox="1"/>
            <p:nvPr/>
          </p:nvSpPr>
          <p:spPr>
            <a:xfrm>
              <a:off x="4821685" y="3127974"/>
              <a:ext cx="3271179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/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cs typeface="Arial" pitchFamily="34" charset="0"/>
                </a:rPr>
                <a:t> 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/>
                <a:t> You can simply impress your audience and add a unique zing and appeal to your Reports and Presentations with our Templates..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3A9C2D0-6C31-4C2F-A717-B287C7DBD7C5}"/>
                </a:ext>
              </a:extLst>
            </p:cNvPr>
            <p:cNvSpPr txBox="1"/>
            <p:nvPr/>
          </p:nvSpPr>
          <p:spPr>
            <a:xfrm>
              <a:off x="5537675" y="2113785"/>
              <a:ext cx="25551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D581732-A653-45AE-B97E-BEC81DAD665B}"/>
                </a:ext>
              </a:extLst>
            </p:cNvPr>
            <p:cNvSpPr txBox="1"/>
            <p:nvPr/>
          </p:nvSpPr>
          <p:spPr>
            <a:xfrm>
              <a:off x="4821685" y="2083007"/>
              <a:ext cx="7739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1"/>
                  </a:solidFill>
                  <a:cs typeface="Calibri" pitchFamily="34" charset="0"/>
                </a:rPr>
                <a:t>01</a:t>
              </a:r>
              <a:endParaRPr lang="ko-KR" altLang="en-US" sz="3600" b="1" dirty="0">
                <a:solidFill>
                  <a:schemeClr val="accent1"/>
                </a:solidFill>
                <a:cs typeface="Calibri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602D1E1-BACC-442A-9D0D-7F0015AD2720}"/>
              </a:ext>
            </a:extLst>
          </p:cNvPr>
          <p:cNvGrpSpPr/>
          <p:nvPr/>
        </p:nvGrpSpPr>
        <p:grpSpPr>
          <a:xfrm>
            <a:off x="8411192" y="1264036"/>
            <a:ext cx="3271179" cy="3907289"/>
            <a:chOff x="4821685" y="2083007"/>
            <a:chExt cx="3271179" cy="390728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5166BBC-C37A-4111-B04B-C8F9F18E60B0}"/>
                </a:ext>
              </a:extLst>
            </p:cNvPr>
            <p:cNvSpPr txBox="1"/>
            <p:nvPr/>
          </p:nvSpPr>
          <p:spPr>
            <a:xfrm>
              <a:off x="4821685" y="2759378"/>
              <a:ext cx="32711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Calibri" pitchFamily="34" charset="0"/>
                </a:rPr>
                <a:t>PowerPoint Presentation Templates</a:t>
              </a:r>
              <a:endParaRPr lang="ko-KR" altLang="en-US" sz="1400" b="1" dirty="0">
                <a:cs typeface="Calibri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72072F4-C44D-4D52-8CE6-7942C4410164}"/>
                </a:ext>
              </a:extLst>
            </p:cNvPr>
            <p:cNvSpPr txBox="1"/>
            <p:nvPr/>
          </p:nvSpPr>
          <p:spPr>
            <a:xfrm>
              <a:off x="4821685" y="3127974"/>
              <a:ext cx="3271179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/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cs typeface="Arial" pitchFamily="34" charset="0"/>
                </a:rPr>
                <a:t> 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/>
                <a:t> You can simply impress your audience and add a unique zing and appeal to your Reports and Presentations with our Templates..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D85649B-2F9B-43FC-B00C-35001E8E6663}"/>
                </a:ext>
              </a:extLst>
            </p:cNvPr>
            <p:cNvSpPr txBox="1"/>
            <p:nvPr/>
          </p:nvSpPr>
          <p:spPr>
            <a:xfrm>
              <a:off x="5537675" y="2113785"/>
              <a:ext cx="25551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4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941D4B6-D456-4B59-8C87-6A14A255CE08}"/>
                </a:ext>
              </a:extLst>
            </p:cNvPr>
            <p:cNvSpPr txBox="1"/>
            <p:nvPr/>
          </p:nvSpPr>
          <p:spPr>
            <a:xfrm>
              <a:off x="4821685" y="2083007"/>
              <a:ext cx="7739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4"/>
                  </a:solidFill>
                  <a:cs typeface="Calibri" pitchFamily="34" charset="0"/>
                </a:rPr>
                <a:t>02</a:t>
              </a:r>
              <a:endParaRPr lang="ko-KR" altLang="en-US" sz="3600" b="1" dirty="0">
                <a:solidFill>
                  <a:schemeClr val="accent4"/>
                </a:solidFill>
                <a:cs typeface="Calibri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78C1F9D1-95D9-454B-89D6-8441D85E21FB}"/>
              </a:ext>
            </a:extLst>
          </p:cNvPr>
          <p:cNvSpPr txBox="1"/>
          <p:nvPr/>
        </p:nvSpPr>
        <p:spPr>
          <a:xfrm>
            <a:off x="754873" y="1484115"/>
            <a:ext cx="2954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4888A10-A5EE-4D49-9F4C-528BD8E6EE80}"/>
              </a:ext>
            </a:extLst>
          </p:cNvPr>
          <p:cNvSpPr txBox="1"/>
          <p:nvPr/>
        </p:nvSpPr>
        <p:spPr>
          <a:xfrm>
            <a:off x="754873" y="2127384"/>
            <a:ext cx="281335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3FF4A51-A658-49F8-A70B-BDB591BE2448}"/>
              </a:ext>
            </a:extLst>
          </p:cNvPr>
          <p:cNvSpPr txBox="1"/>
          <p:nvPr/>
        </p:nvSpPr>
        <p:spPr>
          <a:xfrm>
            <a:off x="754873" y="4468000"/>
            <a:ext cx="249003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cs typeface="Arial" pitchFamily="34" charset="0"/>
              </a:rPr>
              <a:t>Get a modern PowerPoint  Presentation that is beautifully designed.</a:t>
            </a:r>
          </a:p>
        </p:txBody>
      </p:sp>
      <p:grpSp>
        <p:nvGrpSpPr>
          <p:cNvPr id="18" name="Graphic 50">
            <a:extLst>
              <a:ext uri="{FF2B5EF4-FFF2-40B4-BE49-F238E27FC236}">
                <a16:creationId xmlns:a16="http://schemas.microsoft.com/office/drawing/2014/main" id="{E0315F7E-85C2-4C76-9FFF-ECC1DB9EBD71}"/>
              </a:ext>
            </a:extLst>
          </p:cNvPr>
          <p:cNvGrpSpPr/>
          <p:nvPr/>
        </p:nvGrpSpPr>
        <p:grpSpPr>
          <a:xfrm>
            <a:off x="2875411" y="4254263"/>
            <a:ext cx="738990" cy="917778"/>
            <a:chOff x="1729081" y="2481349"/>
            <a:chExt cx="590550" cy="733425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980BFFD-1187-4C79-9519-091459BB9614}"/>
                </a:ext>
              </a:extLst>
            </p:cNvPr>
            <p:cNvSpPr/>
            <p:nvPr/>
          </p:nvSpPr>
          <p:spPr>
            <a:xfrm>
              <a:off x="1728965" y="2482551"/>
              <a:ext cx="591887" cy="732353"/>
            </a:xfrm>
            <a:custGeom>
              <a:avLst/>
              <a:gdLst>
                <a:gd name="connsiteX0" fmla="*/ 266815 w 591887"/>
                <a:gd name="connsiteY0" fmla="*/ 227397 h 732353"/>
                <a:gd name="connsiteX1" fmla="*/ 337300 w 591887"/>
                <a:gd name="connsiteY1" fmla="*/ 239780 h 732353"/>
                <a:gd name="connsiteX2" fmla="*/ 419215 w 591887"/>
                <a:gd name="connsiteY2" fmla="*/ 314075 h 732353"/>
                <a:gd name="connsiteX3" fmla="*/ 416358 w 591887"/>
                <a:gd name="connsiteY3" fmla="*/ 556010 h 732353"/>
                <a:gd name="connsiteX4" fmla="*/ 429693 w 591887"/>
                <a:gd name="connsiteY4" fmla="*/ 590300 h 732353"/>
                <a:gd name="connsiteX5" fmla="*/ 469698 w 591887"/>
                <a:gd name="connsiteY5" fmla="*/ 564582 h 732353"/>
                <a:gd name="connsiteX6" fmla="*/ 483033 w 591887"/>
                <a:gd name="connsiteY6" fmla="*/ 417897 h 732353"/>
                <a:gd name="connsiteX7" fmla="*/ 531610 w 591887"/>
                <a:gd name="connsiteY7" fmla="*/ 373130 h 732353"/>
                <a:gd name="connsiteX8" fmla="*/ 583998 w 591887"/>
                <a:gd name="connsiteY8" fmla="*/ 409325 h 732353"/>
                <a:gd name="connsiteX9" fmla="*/ 584950 w 591887"/>
                <a:gd name="connsiteY9" fmla="*/ 443615 h 732353"/>
                <a:gd name="connsiteX10" fmla="*/ 555423 w 591887"/>
                <a:gd name="connsiteY10" fmla="*/ 436947 h 732353"/>
                <a:gd name="connsiteX11" fmla="*/ 521133 w 591887"/>
                <a:gd name="connsiteY11" fmla="*/ 457902 h 732353"/>
                <a:gd name="connsiteX12" fmla="*/ 514465 w 591887"/>
                <a:gd name="connsiteY12" fmla="*/ 624590 h 732353"/>
                <a:gd name="connsiteX13" fmla="*/ 405880 w 591887"/>
                <a:gd name="connsiteY13" fmla="*/ 728412 h 732353"/>
                <a:gd name="connsiteX14" fmla="*/ 81078 w 591887"/>
                <a:gd name="connsiteY14" fmla="*/ 731270 h 732353"/>
                <a:gd name="connsiteX15" fmla="*/ 2973 w 591887"/>
                <a:gd name="connsiteY15" fmla="*/ 605540 h 732353"/>
                <a:gd name="connsiteX16" fmla="*/ 21070 w 591887"/>
                <a:gd name="connsiteY16" fmla="*/ 593157 h 732353"/>
                <a:gd name="connsiteX17" fmla="*/ 62028 w 591887"/>
                <a:gd name="connsiteY17" fmla="*/ 540770 h 732353"/>
                <a:gd name="connsiteX18" fmla="*/ 57265 w 591887"/>
                <a:gd name="connsiteY18" fmla="*/ 348365 h 732353"/>
                <a:gd name="connsiteX19" fmla="*/ 164898 w 591887"/>
                <a:gd name="connsiteY19" fmla="*/ 239780 h 732353"/>
                <a:gd name="connsiteX20" fmla="*/ 207760 w 591887"/>
                <a:gd name="connsiteY20" fmla="*/ 231207 h 732353"/>
                <a:gd name="connsiteX21" fmla="*/ 183948 w 591887"/>
                <a:gd name="connsiteY21" fmla="*/ 194060 h 732353"/>
                <a:gd name="connsiteX22" fmla="*/ 166803 w 591887"/>
                <a:gd name="connsiteY22" fmla="*/ 87380 h 732353"/>
                <a:gd name="connsiteX23" fmla="*/ 239193 w 591887"/>
                <a:gd name="connsiteY23" fmla="*/ 4512 h 732353"/>
                <a:gd name="connsiteX24" fmla="*/ 307773 w 591887"/>
                <a:gd name="connsiteY24" fmla="*/ 176915 h 732353"/>
                <a:gd name="connsiteX25" fmla="*/ 266815 w 591887"/>
                <a:gd name="connsiteY25" fmla="*/ 227397 h 732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91887" h="732353">
                  <a:moveTo>
                    <a:pt x="266815" y="227397"/>
                  </a:moveTo>
                  <a:cubicBezTo>
                    <a:pt x="263958" y="247400"/>
                    <a:pt x="314440" y="238827"/>
                    <a:pt x="337300" y="239780"/>
                  </a:cubicBezTo>
                  <a:cubicBezTo>
                    <a:pt x="390640" y="243590"/>
                    <a:pt x="418263" y="259782"/>
                    <a:pt x="419215" y="314075"/>
                  </a:cubicBezTo>
                  <a:cubicBezTo>
                    <a:pt x="420168" y="399800"/>
                    <a:pt x="414453" y="475047"/>
                    <a:pt x="416358" y="556010"/>
                  </a:cubicBezTo>
                  <a:cubicBezTo>
                    <a:pt x="416358" y="568392"/>
                    <a:pt x="407785" y="586490"/>
                    <a:pt x="429693" y="590300"/>
                  </a:cubicBezTo>
                  <a:cubicBezTo>
                    <a:pt x="449695" y="594110"/>
                    <a:pt x="468745" y="598872"/>
                    <a:pt x="469698" y="564582"/>
                  </a:cubicBezTo>
                  <a:cubicBezTo>
                    <a:pt x="470650" y="516005"/>
                    <a:pt x="468745" y="466475"/>
                    <a:pt x="483033" y="417897"/>
                  </a:cubicBezTo>
                  <a:cubicBezTo>
                    <a:pt x="490653" y="393132"/>
                    <a:pt x="504940" y="374082"/>
                    <a:pt x="531610" y="373130"/>
                  </a:cubicBezTo>
                  <a:cubicBezTo>
                    <a:pt x="556375" y="372177"/>
                    <a:pt x="571615" y="389322"/>
                    <a:pt x="583998" y="409325"/>
                  </a:cubicBezTo>
                  <a:cubicBezTo>
                    <a:pt x="590665" y="419802"/>
                    <a:pt x="597333" y="433137"/>
                    <a:pt x="584950" y="443615"/>
                  </a:cubicBezTo>
                  <a:cubicBezTo>
                    <a:pt x="573520" y="453140"/>
                    <a:pt x="563043" y="444567"/>
                    <a:pt x="555423" y="436947"/>
                  </a:cubicBezTo>
                  <a:cubicBezTo>
                    <a:pt x="534468" y="415992"/>
                    <a:pt x="523038" y="435995"/>
                    <a:pt x="521133" y="457902"/>
                  </a:cubicBezTo>
                  <a:cubicBezTo>
                    <a:pt x="518275" y="513147"/>
                    <a:pt x="517323" y="569345"/>
                    <a:pt x="514465" y="624590"/>
                  </a:cubicBezTo>
                  <a:cubicBezTo>
                    <a:pt x="509703" y="705552"/>
                    <a:pt x="484938" y="723650"/>
                    <a:pt x="405880" y="728412"/>
                  </a:cubicBezTo>
                  <a:cubicBezTo>
                    <a:pt x="298248" y="735080"/>
                    <a:pt x="196330" y="731270"/>
                    <a:pt x="81078" y="731270"/>
                  </a:cubicBezTo>
                  <a:cubicBezTo>
                    <a:pt x="40120" y="733175"/>
                    <a:pt x="-13220" y="641735"/>
                    <a:pt x="2973" y="605540"/>
                  </a:cubicBezTo>
                  <a:cubicBezTo>
                    <a:pt x="6783" y="597920"/>
                    <a:pt x="12498" y="591252"/>
                    <a:pt x="21070" y="593157"/>
                  </a:cubicBezTo>
                  <a:cubicBezTo>
                    <a:pt x="67743" y="601730"/>
                    <a:pt x="62980" y="569345"/>
                    <a:pt x="62028" y="540770"/>
                  </a:cubicBezTo>
                  <a:cubicBezTo>
                    <a:pt x="61075" y="477905"/>
                    <a:pt x="56313" y="413135"/>
                    <a:pt x="57265" y="348365"/>
                  </a:cubicBezTo>
                  <a:cubicBezTo>
                    <a:pt x="58218" y="263592"/>
                    <a:pt x="81078" y="242637"/>
                    <a:pt x="164898" y="239780"/>
                  </a:cubicBezTo>
                  <a:cubicBezTo>
                    <a:pt x="180138" y="238827"/>
                    <a:pt x="201093" y="247400"/>
                    <a:pt x="207760" y="231207"/>
                  </a:cubicBezTo>
                  <a:cubicBezTo>
                    <a:pt x="214428" y="215015"/>
                    <a:pt x="194425" y="204537"/>
                    <a:pt x="183948" y="194060"/>
                  </a:cubicBezTo>
                  <a:cubicBezTo>
                    <a:pt x="153468" y="161675"/>
                    <a:pt x="154420" y="124527"/>
                    <a:pt x="166803" y="87380"/>
                  </a:cubicBezTo>
                  <a:cubicBezTo>
                    <a:pt x="182995" y="39755"/>
                    <a:pt x="199188" y="-16443"/>
                    <a:pt x="239193" y="4512"/>
                  </a:cubicBezTo>
                  <a:cubicBezTo>
                    <a:pt x="282055" y="26420"/>
                    <a:pt x="335395" y="131195"/>
                    <a:pt x="307773" y="176915"/>
                  </a:cubicBezTo>
                  <a:cubicBezTo>
                    <a:pt x="295390" y="194060"/>
                    <a:pt x="280150" y="210252"/>
                    <a:pt x="266815" y="22739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3E730B9-456E-43E0-90A7-54D4432E2E97}"/>
                </a:ext>
              </a:extLst>
            </p:cNvPr>
            <p:cNvSpPr/>
            <p:nvPr/>
          </p:nvSpPr>
          <p:spPr>
            <a:xfrm>
              <a:off x="1831971" y="2845173"/>
              <a:ext cx="274636" cy="232693"/>
            </a:xfrm>
            <a:custGeom>
              <a:avLst/>
              <a:gdLst>
                <a:gd name="connsiteX0" fmla="*/ 242867 w 274636"/>
                <a:gd name="connsiteY0" fmla="*/ 232440 h 232693"/>
                <a:gd name="connsiteX1" fmla="*/ 35222 w 274636"/>
                <a:gd name="connsiteY1" fmla="*/ 232440 h 232693"/>
                <a:gd name="connsiteX2" fmla="*/ 3789 w 274636"/>
                <a:gd name="connsiteY2" fmla="*/ 214343 h 232693"/>
                <a:gd name="connsiteX3" fmla="*/ 11409 w 274636"/>
                <a:gd name="connsiteY3" fmla="*/ 149573 h 232693"/>
                <a:gd name="connsiteX4" fmla="*/ 73322 w 274636"/>
                <a:gd name="connsiteY4" fmla="*/ 34320 h 232693"/>
                <a:gd name="connsiteX5" fmla="*/ 95229 w 274636"/>
                <a:gd name="connsiteY5" fmla="*/ 30 h 232693"/>
                <a:gd name="connsiteX6" fmla="*/ 117137 w 274636"/>
                <a:gd name="connsiteY6" fmla="*/ 32415 h 232693"/>
                <a:gd name="connsiteX7" fmla="*/ 130472 w 274636"/>
                <a:gd name="connsiteY7" fmla="*/ 113378 h 232693"/>
                <a:gd name="connsiteX8" fmla="*/ 183812 w 274636"/>
                <a:gd name="connsiteY8" fmla="*/ 146715 h 232693"/>
                <a:gd name="connsiteX9" fmla="*/ 232389 w 274636"/>
                <a:gd name="connsiteY9" fmla="*/ 100995 h 232693"/>
                <a:gd name="connsiteX10" fmla="*/ 255249 w 274636"/>
                <a:gd name="connsiteY10" fmla="*/ 64800 h 232693"/>
                <a:gd name="connsiteX11" fmla="*/ 271442 w 274636"/>
                <a:gd name="connsiteY11" fmla="*/ 107663 h 232693"/>
                <a:gd name="connsiteX12" fmla="*/ 242867 w 274636"/>
                <a:gd name="connsiteY12" fmla="*/ 232440 h 23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4636" h="232693">
                  <a:moveTo>
                    <a:pt x="242867" y="232440"/>
                  </a:moveTo>
                  <a:cubicBezTo>
                    <a:pt x="209529" y="232440"/>
                    <a:pt x="67607" y="232440"/>
                    <a:pt x="35222" y="232440"/>
                  </a:cubicBezTo>
                  <a:cubicBezTo>
                    <a:pt x="21887" y="232440"/>
                    <a:pt x="3789" y="236250"/>
                    <a:pt x="3789" y="214343"/>
                  </a:cubicBezTo>
                  <a:cubicBezTo>
                    <a:pt x="3789" y="191483"/>
                    <a:pt x="-8593" y="153383"/>
                    <a:pt x="11409" y="149573"/>
                  </a:cubicBezTo>
                  <a:cubicBezTo>
                    <a:pt x="81894" y="135285"/>
                    <a:pt x="67607" y="83850"/>
                    <a:pt x="73322" y="34320"/>
                  </a:cubicBezTo>
                  <a:cubicBezTo>
                    <a:pt x="75227" y="21938"/>
                    <a:pt x="72369" y="983"/>
                    <a:pt x="95229" y="30"/>
                  </a:cubicBezTo>
                  <a:cubicBezTo>
                    <a:pt x="119042" y="-922"/>
                    <a:pt x="116184" y="20985"/>
                    <a:pt x="117137" y="32415"/>
                  </a:cubicBezTo>
                  <a:cubicBezTo>
                    <a:pt x="119994" y="60990"/>
                    <a:pt x="115232" y="88613"/>
                    <a:pt x="130472" y="113378"/>
                  </a:cubicBezTo>
                  <a:cubicBezTo>
                    <a:pt x="141902" y="132428"/>
                    <a:pt x="158094" y="149573"/>
                    <a:pt x="183812" y="146715"/>
                  </a:cubicBezTo>
                  <a:cubicBezTo>
                    <a:pt x="210482" y="143858"/>
                    <a:pt x="225722" y="125760"/>
                    <a:pt x="232389" y="100995"/>
                  </a:cubicBezTo>
                  <a:cubicBezTo>
                    <a:pt x="236199" y="85755"/>
                    <a:pt x="237152" y="62895"/>
                    <a:pt x="255249" y="64800"/>
                  </a:cubicBezTo>
                  <a:cubicBezTo>
                    <a:pt x="279062" y="66705"/>
                    <a:pt x="270489" y="92423"/>
                    <a:pt x="271442" y="107663"/>
                  </a:cubicBezTo>
                  <a:cubicBezTo>
                    <a:pt x="277157" y="232440"/>
                    <a:pt x="279062" y="232440"/>
                    <a:pt x="242867" y="23244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CB22A93-4242-4887-AF42-38FA9E434453}"/>
                </a:ext>
              </a:extLst>
            </p:cNvPr>
            <p:cNvSpPr/>
            <p:nvPr/>
          </p:nvSpPr>
          <p:spPr>
            <a:xfrm>
              <a:off x="1835999" y="2769956"/>
              <a:ext cx="266700" cy="174307"/>
            </a:xfrm>
            <a:custGeom>
              <a:avLst/>
              <a:gdLst>
                <a:gd name="connsiteX0" fmla="*/ 173117 w 266700"/>
                <a:gd name="connsiteY0" fmla="*/ 174308 h 174307"/>
                <a:gd name="connsiteX1" fmla="*/ 148352 w 266700"/>
                <a:gd name="connsiteY1" fmla="*/ 81915 h 174307"/>
                <a:gd name="connsiteX2" fmla="*/ 93107 w 266700"/>
                <a:gd name="connsiteY2" fmla="*/ 24765 h 174307"/>
                <a:gd name="connsiteX3" fmla="*/ 32147 w 266700"/>
                <a:gd name="connsiteY3" fmla="*/ 91440 h 174307"/>
                <a:gd name="connsiteX4" fmla="*/ 31194 w 266700"/>
                <a:gd name="connsiteY4" fmla="*/ 152400 h 174307"/>
                <a:gd name="connsiteX5" fmla="*/ 11192 w 266700"/>
                <a:gd name="connsiteY5" fmla="*/ 169545 h 174307"/>
                <a:gd name="connsiteX6" fmla="*/ 714 w 266700"/>
                <a:gd name="connsiteY6" fmla="*/ 150495 h 174307"/>
                <a:gd name="connsiteX7" fmla="*/ 714 w 266700"/>
                <a:gd name="connsiteY7" fmla="*/ 21907 h 174307"/>
                <a:gd name="connsiteX8" fmla="*/ 25479 w 266700"/>
                <a:gd name="connsiteY8" fmla="*/ 0 h 174307"/>
                <a:gd name="connsiteX9" fmla="*/ 239792 w 266700"/>
                <a:gd name="connsiteY9" fmla="*/ 0 h 174307"/>
                <a:gd name="connsiteX10" fmla="*/ 265509 w 266700"/>
                <a:gd name="connsiteY10" fmla="*/ 14288 h 174307"/>
                <a:gd name="connsiteX11" fmla="*/ 263604 w 266700"/>
                <a:gd name="connsiteY11" fmla="*/ 77153 h 174307"/>
                <a:gd name="connsiteX12" fmla="*/ 173117 w 266700"/>
                <a:gd name="connsiteY12" fmla="*/ 174308 h 174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6700" h="174307">
                  <a:moveTo>
                    <a:pt x="173117" y="174308"/>
                  </a:moveTo>
                  <a:cubicBezTo>
                    <a:pt x="156924" y="174308"/>
                    <a:pt x="152162" y="112395"/>
                    <a:pt x="148352" y="81915"/>
                  </a:cubicBezTo>
                  <a:cubicBezTo>
                    <a:pt x="143589" y="49530"/>
                    <a:pt x="129302" y="27623"/>
                    <a:pt x="93107" y="24765"/>
                  </a:cubicBezTo>
                  <a:cubicBezTo>
                    <a:pt x="55007" y="28575"/>
                    <a:pt x="33099" y="51435"/>
                    <a:pt x="32147" y="91440"/>
                  </a:cubicBezTo>
                  <a:cubicBezTo>
                    <a:pt x="31194" y="111443"/>
                    <a:pt x="33099" y="132398"/>
                    <a:pt x="31194" y="152400"/>
                  </a:cubicBezTo>
                  <a:cubicBezTo>
                    <a:pt x="30242" y="161925"/>
                    <a:pt x="21669" y="171450"/>
                    <a:pt x="11192" y="169545"/>
                  </a:cubicBezTo>
                  <a:cubicBezTo>
                    <a:pt x="6429" y="168593"/>
                    <a:pt x="714" y="157163"/>
                    <a:pt x="714" y="150495"/>
                  </a:cubicBezTo>
                  <a:cubicBezTo>
                    <a:pt x="-238" y="107632"/>
                    <a:pt x="-238" y="64770"/>
                    <a:pt x="714" y="21907"/>
                  </a:cubicBezTo>
                  <a:cubicBezTo>
                    <a:pt x="714" y="5715"/>
                    <a:pt x="10239" y="0"/>
                    <a:pt x="25479" y="0"/>
                  </a:cubicBezTo>
                  <a:cubicBezTo>
                    <a:pt x="96917" y="0"/>
                    <a:pt x="168354" y="0"/>
                    <a:pt x="239792" y="0"/>
                  </a:cubicBezTo>
                  <a:cubicBezTo>
                    <a:pt x="251222" y="0"/>
                    <a:pt x="264557" y="0"/>
                    <a:pt x="265509" y="14288"/>
                  </a:cubicBezTo>
                  <a:cubicBezTo>
                    <a:pt x="266462" y="36195"/>
                    <a:pt x="268367" y="76200"/>
                    <a:pt x="263604" y="77153"/>
                  </a:cubicBezTo>
                  <a:cubicBezTo>
                    <a:pt x="210264" y="89535"/>
                    <a:pt x="202644" y="174308"/>
                    <a:pt x="173117" y="174308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8F9E7EE-42D1-4DC9-8450-8255CCA8D62A}"/>
                </a:ext>
              </a:extLst>
            </p:cNvPr>
            <p:cNvSpPr/>
            <p:nvPr/>
          </p:nvSpPr>
          <p:spPr>
            <a:xfrm>
              <a:off x="1784326" y="3128641"/>
              <a:ext cx="414532" cy="38507"/>
            </a:xfrm>
            <a:custGeom>
              <a:avLst/>
              <a:gdLst>
                <a:gd name="connsiteX0" fmla="*/ 386715 w 414532"/>
                <a:gd name="connsiteY0" fmla="*/ 1360 h 38507"/>
                <a:gd name="connsiteX1" fmla="*/ 414338 w 414532"/>
                <a:gd name="connsiteY1" fmla="*/ 10885 h 38507"/>
                <a:gd name="connsiteX2" fmla="*/ 390525 w 414532"/>
                <a:gd name="connsiteY2" fmla="*/ 35650 h 38507"/>
                <a:gd name="connsiteX3" fmla="*/ 352425 w 414532"/>
                <a:gd name="connsiteY3" fmla="*/ 38507 h 38507"/>
                <a:gd name="connsiteX4" fmla="*/ 43815 w 414532"/>
                <a:gd name="connsiteY4" fmla="*/ 38507 h 38507"/>
                <a:gd name="connsiteX5" fmla="*/ 24765 w 414532"/>
                <a:gd name="connsiteY5" fmla="*/ 38507 h 38507"/>
                <a:gd name="connsiteX6" fmla="*/ 0 w 414532"/>
                <a:gd name="connsiteY6" fmla="*/ 13742 h 38507"/>
                <a:gd name="connsiteX7" fmla="*/ 25717 w 414532"/>
                <a:gd name="connsiteY7" fmla="*/ 3265 h 38507"/>
                <a:gd name="connsiteX8" fmla="*/ 386715 w 414532"/>
                <a:gd name="connsiteY8" fmla="*/ 1360 h 38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4532" h="38507">
                  <a:moveTo>
                    <a:pt x="386715" y="1360"/>
                  </a:moveTo>
                  <a:cubicBezTo>
                    <a:pt x="396240" y="1360"/>
                    <a:pt x="411480" y="-5308"/>
                    <a:pt x="414338" y="10885"/>
                  </a:cubicBezTo>
                  <a:cubicBezTo>
                    <a:pt x="416243" y="26125"/>
                    <a:pt x="403860" y="33745"/>
                    <a:pt x="390525" y="35650"/>
                  </a:cubicBezTo>
                  <a:cubicBezTo>
                    <a:pt x="378143" y="37555"/>
                    <a:pt x="365760" y="38507"/>
                    <a:pt x="352425" y="38507"/>
                  </a:cubicBezTo>
                  <a:cubicBezTo>
                    <a:pt x="249555" y="38507"/>
                    <a:pt x="146685" y="38507"/>
                    <a:pt x="43815" y="38507"/>
                  </a:cubicBezTo>
                  <a:cubicBezTo>
                    <a:pt x="37147" y="38507"/>
                    <a:pt x="31433" y="38507"/>
                    <a:pt x="24765" y="38507"/>
                  </a:cubicBezTo>
                  <a:cubicBezTo>
                    <a:pt x="9525" y="36602"/>
                    <a:pt x="0" y="26125"/>
                    <a:pt x="0" y="13742"/>
                  </a:cubicBezTo>
                  <a:cubicBezTo>
                    <a:pt x="0" y="-3403"/>
                    <a:pt x="16192" y="3265"/>
                    <a:pt x="25717" y="3265"/>
                  </a:cubicBezTo>
                  <a:cubicBezTo>
                    <a:pt x="87630" y="2312"/>
                    <a:pt x="327660" y="407"/>
                    <a:pt x="386715" y="136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F19E49D-A729-44AD-9922-833510E93EA1}"/>
                </a:ext>
              </a:extLst>
            </p:cNvPr>
            <p:cNvSpPr/>
            <p:nvPr/>
          </p:nvSpPr>
          <p:spPr>
            <a:xfrm>
              <a:off x="1925637" y="2528334"/>
              <a:ext cx="77679" cy="132084"/>
            </a:xfrm>
            <a:custGeom>
              <a:avLst/>
              <a:gdLst>
                <a:gd name="connsiteX0" fmla="*/ 67286 w 77679"/>
                <a:gd name="connsiteY0" fmla="*/ 125417 h 132084"/>
                <a:gd name="connsiteX1" fmla="*/ 30139 w 77679"/>
                <a:gd name="connsiteY1" fmla="*/ 132084 h 132084"/>
                <a:gd name="connsiteX2" fmla="*/ 15851 w 77679"/>
                <a:gd name="connsiteY2" fmla="*/ 10164 h 132084"/>
                <a:gd name="connsiteX3" fmla="*/ 44426 w 77679"/>
                <a:gd name="connsiteY3" fmla="*/ 4449 h 132084"/>
                <a:gd name="connsiteX4" fmla="*/ 67286 w 77679"/>
                <a:gd name="connsiteY4" fmla="*/ 125417 h 132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679" h="132084">
                  <a:moveTo>
                    <a:pt x="67286" y="125417"/>
                  </a:moveTo>
                  <a:cubicBezTo>
                    <a:pt x="43474" y="30167"/>
                    <a:pt x="18709" y="52074"/>
                    <a:pt x="30139" y="132084"/>
                  </a:cubicBezTo>
                  <a:cubicBezTo>
                    <a:pt x="-19391" y="101604"/>
                    <a:pt x="4421" y="35882"/>
                    <a:pt x="15851" y="10164"/>
                  </a:cubicBezTo>
                  <a:cubicBezTo>
                    <a:pt x="21566" y="-2218"/>
                    <a:pt x="34901" y="-2218"/>
                    <a:pt x="44426" y="4449"/>
                  </a:cubicBezTo>
                  <a:cubicBezTo>
                    <a:pt x="72049" y="23499"/>
                    <a:pt x="90146" y="82554"/>
                    <a:pt x="67286" y="125417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762523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F7071AC-2C39-4A57-AB2C-38C79CF39442}"/>
              </a:ext>
            </a:extLst>
          </p:cNvPr>
          <p:cNvSpPr/>
          <p:nvPr/>
        </p:nvSpPr>
        <p:spPr>
          <a:xfrm>
            <a:off x="0" y="4378036"/>
            <a:ext cx="12201524" cy="1524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5DCCED9-460C-4FD5-8997-4ADC8DD90413}"/>
              </a:ext>
            </a:extLst>
          </p:cNvPr>
          <p:cNvSpPr/>
          <p:nvPr/>
        </p:nvSpPr>
        <p:spPr>
          <a:xfrm>
            <a:off x="9376" y="4471675"/>
            <a:ext cx="12201524" cy="133672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0C8F30-9C91-4D39-A29C-BCE4134E41E9}"/>
              </a:ext>
            </a:extLst>
          </p:cNvPr>
          <p:cNvSpPr txBox="1"/>
          <p:nvPr/>
        </p:nvSpPr>
        <p:spPr>
          <a:xfrm>
            <a:off x="-9376" y="4471252"/>
            <a:ext cx="121920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8CF959-4651-4C64-A08C-8F2BDE46A824}"/>
              </a:ext>
            </a:extLst>
          </p:cNvPr>
          <p:cNvSpPr txBox="1"/>
          <p:nvPr/>
        </p:nvSpPr>
        <p:spPr>
          <a:xfrm>
            <a:off x="148" y="5297087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</a:t>
            </a:r>
            <a:r>
              <a:rPr lang="en-US" altLang="ko-KR" sz="1867" dirty="0" err="1">
                <a:solidFill>
                  <a:schemeClr val="bg1"/>
                </a:solidFill>
                <a:cs typeface="Arial" pitchFamily="34" charset="0"/>
              </a:rPr>
              <a:t>SubTitle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1034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5A2B311-DFD4-4091-BE30-EE31F57D635C}"/>
              </a:ext>
            </a:extLst>
          </p:cNvPr>
          <p:cNvGrpSpPr/>
          <p:nvPr/>
        </p:nvGrpSpPr>
        <p:grpSpPr>
          <a:xfrm rot="21293907">
            <a:off x="287575" y="1443927"/>
            <a:ext cx="5974995" cy="2186375"/>
            <a:chOff x="558470" y="771525"/>
            <a:chExt cx="8136678" cy="297738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66DDCA5-1F98-4FAA-B4CB-5DE7B3639E4D}"/>
                </a:ext>
              </a:extLst>
            </p:cNvPr>
            <p:cNvGrpSpPr/>
            <p:nvPr/>
          </p:nvGrpSpPr>
          <p:grpSpPr>
            <a:xfrm>
              <a:off x="558470" y="992829"/>
              <a:ext cx="7710546" cy="2756076"/>
              <a:chOff x="558470" y="992829"/>
              <a:chExt cx="7710546" cy="2756076"/>
            </a:xfrm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911745F9-B2A5-4BCA-8286-26E116759AA3}"/>
                  </a:ext>
                </a:extLst>
              </p:cNvPr>
              <p:cNvSpPr/>
              <p:nvPr/>
            </p:nvSpPr>
            <p:spPr>
              <a:xfrm>
                <a:off x="558470" y="2047851"/>
                <a:ext cx="2673767" cy="1701054"/>
              </a:xfrm>
              <a:custGeom>
                <a:avLst/>
                <a:gdLst>
                  <a:gd name="connsiteX0" fmla="*/ 1752728 w 2673767"/>
                  <a:gd name="connsiteY0" fmla="*/ 462618 h 1701054"/>
                  <a:gd name="connsiteX1" fmla="*/ 1674173 w 2673767"/>
                  <a:gd name="connsiteY1" fmla="*/ 472875 h 1701054"/>
                  <a:gd name="connsiteX2" fmla="*/ 1831283 w 2673767"/>
                  <a:gd name="connsiteY2" fmla="*/ 469058 h 1701054"/>
                  <a:gd name="connsiteX3" fmla="*/ 1752728 w 2673767"/>
                  <a:gd name="connsiteY3" fmla="*/ 462618 h 1701054"/>
                  <a:gd name="connsiteX4" fmla="*/ 1965494 w 2673767"/>
                  <a:gd name="connsiteY4" fmla="*/ 341207 h 1701054"/>
                  <a:gd name="connsiteX5" fmla="*/ 1871992 w 2673767"/>
                  <a:gd name="connsiteY5" fmla="*/ 439163 h 1701054"/>
                  <a:gd name="connsiteX6" fmla="*/ 1871992 w 2673767"/>
                  <a:gd name="connsiteY6" fmla="*/ 450612 h 1701054"/>
                  <a:gd name="connsiteX7" fmla="*/ 1889165 w 2673767"/>
                  <a:gd name="connsiteY7" fmla="*/ 448703 h 1701054"/>
                  <a:gd name="connsiteX8" fmla="*/ 1965494 w 2673767"/>
                  <a:gd name="connsiteY8" fmla="*/ 341207 h 1701054"/>
                  <a:gd name="connsiteX9" fmla="*/ 2008677 w 2673767"/>
                  <a:gd name="connsiteY9" fmla="*/ 302217 h 1701054"/>
                  <a:gd name="connsiteX10" fmla="*/ 2044368 w 2673767"/>
                  <a:gd name="connsiteY10" fmla="*/ 318944 h 1701054"/>
                  <a:gd name="connsiteX11" fmla="*/ 2159496 w 2673767"/>
                  <a:gd name="connsiteY11" fmla="*/ 332302 h 1701054"/>
                  <a:gd name="connsiteX12" fmla="*/ 2205930 w 2673767"/>
                  <a:gd name="connsiteY12" fmla="*/ 334846 h 1701054"/>
                  <a:gd name="connsiteX13" fmla="*/ 2178579 w 2673767"/>
                  <a:gd name="connsiteY13" fmla="*/ 368558 h 1701054"/>
                  <a:gd name="connsiteX14" fmla="*/ 2255544 w 2673767"/>
                  <a:gd name="connsiteY14" fmla="*/ 351384 h 1701054"/>
                  <a:gd name="connsiteX15" fmla="*/ 2385940 w 2673767"/>
                  <a:gd name="connsiteY15" fmla="*/ 313856 h 1701054"/>
                  <a:gd name="connsiteX16" fmla="*/ 2463539 w 2673767"/>
                  <a:gd name="connsiteY16" fmla="*/ 410539 h 1701054"/>
                  <a:gd name="connsiteX17" fmla="*/ 2385940 w 2673767"/>
                  <a:gd name="connsiteY17" fmla="*/ 514854 h 1701054"/>
                  <a:gd name="connsiteX18" fmla="*/ 2336326 w 2673767"/>
                  <a:gd name="connsiteY18" fmla="*/ 525668 h 1701054"/>
                  <a:gd name="connsiteX19" fmla="*/ 2288620 w 2673767"/>
                  <a:gd name="connsiteY19" fmla="*/ 608993 h 1701054"/>
                  <a:gd name="connsiteX20" fmla="*/ 2333145 w 2673767"/>
                  <a:gd name="connsiteY20" fmla="*/ 703769 h 1701054"/>
                  <a:gd name="connsiteX21" fmla="*/ 2405657 w 2673767"/>
                  <a:gd name="connsiteY21" fmla="*/ 827167 h 1701054"/>
                  <a:gd name="connsiteX22" fmla="*/ 2347774 w 2673767"/>
                  <a:gd name="connsiteY22" fmla="*/ 1079053 h 1701054"/>
                  <a:gd name="connsiteX23" fmla="*/ 2271446 w 2673767"/>
                  <a:gd name="connsiteY23" fmla="*/ 1129939 h 1701054"/>
                  <a:gd name="connsiteX24" fmla="*/ 2258088 w 2673767"/>
                  <a:gd name="connsiteY24" fmla="*/ 1170647 h 1701054"/>
                  <a:gd name="connsiteX25" fmla="*/ 2354772 w 2673767"/>
                  <a:gd name="connsiteY25" fmla="*/ 1323304 h 1701054"/>
                  <a:gd name="connsiteX26" fmla="*/ 2370673 w 2673767"/>
                  <a:gd name="connsiteY26" fmla="*/ 1362105 h 1701054"/>
                  <a:gd name="connsiteX27" fmla="*/ 2326148 w 2673767"/>
                  <a:gd name="connsiteY27" fmla="*/ 1387548 h 1701054"/>
                  <a:gd name="connsiteX28" fmla="*/ 2254272 w 2673767"/>
                  <a:gd name="connsiteY28" fmla="*/ 1362105 h 1701054"/>
                  <a:gd name="connsiteX29" fmla="*/ 2180488 w 2673767"/>
                  <a:gd name="connsiteY29" fmla="*/ 1220260 h 1701054"/>
                  <a:gd name="connsiteX30" fmla="*/ 2142322 w 2673767"/>
                  <a:gd name="connsiteY30" fmla="*/ 1201179 h 1701054"/>
                  <a:gd name="connsiteX31" fmla="*/ 1721878 w 2673767"/>
                  <a:gd name="connsiteY31" fmla="*/ 1353837 h 1701054"/>
                  <a:gd name="connsiteX32" fmla="*/ 1480171 w 2673767"/>
                  <a:gd name="connsiteY32" fmla="*/ 1386912 h 1701054"/>
                  <a:gd name="connsiteX33" fmla="*/ 1452819 w 2673767"/>
                  <a:gd name="connsiteY33" fmla="*/ 1392001 h 1701054"/>
                  <a:gd name="connsiteX34" fmla="*/ 1550138 w 2673767"/>
                  <a:gd name="connsiteY34" fmla="*/ 1449248 h 1701054"/>
                  <a:gd name="connsiteX35" fmla="*/ 2035463 w 2673767"/>
                  <a:gd name="connsiteY35" fmla="*/ 1437798 h 1701054"/>
                  <a:gd name="connsiteX36" fmla="*/ 2260633 w 2673767"/>
                  <a:gd name="connsiteY36" fmla="*/ 1437162 h 1701054"/>
                  <a:gd name="connsiteX37" fmla="*/ 2536689 w 2673767"/>
                  <a:gd name="connsiteY37" fmla="*/ 1308038 h 1701054"/>
                  <a:gd name="connsiteX38" fmla="*/ 2564039 w 2673767"/>
                  <a:gd name="connsiteY38" fmla="*/ 1168103 h 1701054"/>
                  <a:gd name="connsiteX39" fmla="*/ 2522695 w 2673767"/>
                  <a:gd name="connsiteY39" fmla="*/ 1054881 h 1701054"/>
                  <a:gd name="connsiteX40" fmla="*/ 2527147 w 2673767"/>
                  <a:gd name="connsiteY40" fmla="*/ 1019897 h 1701054"/>
                  <a:gd name="connsiteX41" fmla="*/ 2559587 w 2673767"/>
                  <a:gd name="connsiteY41" fmla="*/ 1032619 h 1701054"/>
                  <a:gd name="connsiteX42" fmla="*/ 2661995 w 2673767"/>
                  <a:gd name="connsiteY42" fmla="*/ 1177007 h 1701054"/>
                  <a:gd name="connsiteX43" fmla="*/ 2597751 w 2673767"/>
                  <a:gd name="connsiteY43" fmla="*/ 1394545 h 1701054"/>
                  <a:gd name="connsiteX44" fmla="*/ 2261905 w 2673767"/>
                  <a:gd name="connsiteY44" fmla="*/ 1537661 h 1701054"/>
                  <a:gd name="connsiteX45" fmla="*/ 1793119 w 2673767"/>
                  <a:gd name="connsiteY45" fmla="*/ 1566285 h 1701054"/>
                  <a:gd name="connsiteX46" fmla="*/ 1288076 w 2673767"/>
                  <a:gd name="connsiteY46" fmla="*/ 1612082 h 1701054"/>
                  <a:gd name="connsiteX47" fmla="*/ 742325 w 2673767"/>
                  <a:gd name="connsiteY47" fmla="*/ 1696679 h 1701054"/>
                  <a:gd name="connsiteX48" fmla="*/ 688259 w 2673767"/>
                  <a:gd name="connsiteY48" fmla="*/ 1687775 h 1701054"/>
                  <a:gd name="connsiteX49" fmla="*/ 725788 w 2673767"/>
                  <a:gd name="connsiteY49" fmla="*/ 1650882 h 1701054"/>
                  <a:gd name="connsiteX50" fmla="*/ 1048277 w 2673767"/>
                  <a:gd name="connsiteY50" fmla="*/ 1526212 h 1701054"/>
                  <a:gd name="connsiteX51" fmla="*/ 1332601 w 2673767"/>
                  <a:gd name="connsiteY51" fmla="*/ 1460696 h 1701054"/>
                  <a:gd name="connsiteX52" fmla="*/ 1347231 w 2673767"/>
                  <a:gd name="connsiteY52" fmla="*/ 1430801 h 1701054"/>
                  <a:gd name="connsiteX53" fmla="*/ 1255001 w 2673767"/>
                  <a:gd name="connsiteY53" fmla="*/ 1361470 h 1701054"/>
                  <a:gd name="connsiteX54" fmla="*/ 1043188 w 2673767"/>
                  <a:gd name="connsiteY54" fmla="*/ 1306130 h 1701054"/>
                  <a:gd name="connsiteX55" fmla="*/ 907705 w 2673767"/>
                  <a:gd name="connsiteY55" fmla="*/ 1131211 h 1701054"/>
                  <a:gd name="connsiteX56" fmla="*/ 897527 w 2673767"/>
                  <a:gd name="connsiteY56" fmla="*/ 953746 h 1701054"/>
                  <a:gd name="connsiteX57" fmla="*/ 789394 w 2673767"/>
                  <a:gd name="connsiteY57" fmla="*/ 820171 h 1701054"/>
                  <a:gd name="connsiteX58" fmla="*/ 728332 w 2673767"/>
                  <a:gd name="connsiteY58" fmla="*/ 851974 h 1701054"/>
                  <a:gd name="connsiteX59" fmla="*/ 721334 w 2673767"/>
                  <a:gd name="connsiteY59" fmla="*/ 918126 h 1701054"/>
                  <a:gd name="connsiteX60" fmla="*/ 651367 w 2673767"/>
                  <a:gd name="connsiteY60" fmla="*/ 965831 h 1701054"/>
                  <a:gd name="connsiteX61" fmla="*/ 580126 w 2673767"/>
                  <a:gd name="connsiteY61" fmla="*/ 864696 h 1701054"/>
                  <a:gd name="connsiteX62" fmla="*/ 648822 w 2673767"/>
                  <a:gd name="connsiteY62" fmla="*/ 769920 h 1701054"/>
                  <a:gd name="connsiteX63" fmla="*/ 793211 w 2673767"/>
                  <a:gd name="connsiteY63" fmla="*/ 755927 h 1701054"/>
                  <a:gd name="connsiteX64" fmla="*/ 1235282 w 2673767"/>
                  <a:gd name="connsiteY64" fmla="*/ 794727 h 1701054"/>
                  <a:gd name="connsiteX65" fmla="*/ 1428648 w 2673767"/>
                  <a:gd name="connsiteY65" fmla="*/ 802997 h 1701054"/>
                  <a:gd name="connsiteX66" fmla="*/ 1769584 w 2673767"/>
                  <a:gd name="connsiteY66" fmla="*/ 782006 h 1701054"/>
                  <a:gd name="connsiteX67" fmla="*/ 1713609 w 2673767"/>
                  <a:gd name="connsiteY67" fmla="*/ 777553 h 1701054"/>
                  <a:gd name="connsiteX68" fmla="*/ 1454092 w 2673767"/>
                  <a:gd name="connsiteY68" fmla="*/ 767377 h 1701054"/>
                  <a:gd name="connsiteX69" fmla="*/ 1281080 w 2673767"/>
                  <a:gd name="connsiteY69" fmla="*/ 744478 h 1701054"/>
                  <a:gd name="connsiteX70" fmla="*/ 1235918 w 2673767"/>
                  <a:gd name="connsiteY70" fmla="*/ 721578 h 1701054"/>
                  <a:gd name="connsiteX71" fmla="*/ 1267721 w 2673767"/>
                  <a:gd name="connsiteY71" fmla="*/ 682142 h 1701054"/>
                  <a:gd name="connsiteX72" fmla="*/ 1468721 w 2673767"/>
                  <a:gd name="connsiteY72" fmla="*/ 642706 h 1701054"/>
                  <a:gd name="connsiteX73" fmla="*/ 1698343 w 2673767"/>
                  <a:gd name="connsiteY73" fmla="*/ 704406 h 1701054"/>
                  <a:gd name="connsiteX74" fmla="*/ 1728239 w 2673767"/>
                  <a:gd name="connsiteY74" fmla="*/ 705678 h 1701054"/>
                  <a:gd name="connsiteX75" fmla="*/ 1721242 w 2673767"/>
                  <a:gd name="connsiteY75" fmla="*/ 677053 h 1701054"/>
                  <a:gd name="connsiteX76" fmla="*/ 1678625 w 2673767"/>
                  <a:gd name="connsiteY76" fmla="*/ 621080 h 1701054"/>
                  <a:gd name="connsiteX77" fmla="*/ 1653182 w 2673767"/>
                  <a:gd name="connsiteY77" fmla="*/ 571466 h 1701054"/>
                  <a:gd name="connsiteX78" fmla="*/ 1669721 w 2673767"/>
                  <a:gd name="connsiteY78" fmla="*/ 553020 h 1701054"/>
                  <a:gd name="connsiteX79" fmla="*/ 1769584 w 2673767"/>
                  <a:gd name="connsiteY79" fmla="*/ 505950 h 1701054"/>
                  <a:gd name="connsiteX80" fmla="*/ 1679262 w 2673767"/>
                  <a:gd name="connsiteY80" fmla="*/ 495773 h 1701054"/>
                  <a:gd name="connsiteX81" fmla="*/ 1655727 w 2673767"/>
                  <a:gd name="connsiteY81" fmla="*/ 478599 h 1701054"/>
                  <a:gd name="connsiteX82" fmla="*/ 1680534 w 2673767"/>
                  <a:gd name="connsiteY82" fmla="*/ 457609 h 1701054"/>
                  <a:gd name="connsiteX83" fmla="*/ 1812837 w 2673767"/>
                  <a:gd name="connsiteY83" fmla="*/ 453792 h 1701054"/>
                  <a:gd name="connsiteX84" fmla="*/ 1862451 w 2673767"/>
                  <a:gd name="connsiteY84" fmla="*/ 431529 h 1701054"/>
                  <a:gd name="connsiteX85" fmla="*/ 1947685 w 2673767"/>
                  <a:gd name="connsiteY85" fmla="*/ 334846 h 1701054"/>
                  <a:gd name="connsiteX86" fmla="*/ 1982032 w 2673767"/>
                  <a:gd name="connsiteY86" fmla="*/ 342479 h 1701054"/>
                  <a:gd name="connsiteX87" fmla="*/ 2023378 w 2673767"/>
                  <a:gd name="connsiteY87" fmla="*/ 354564 h 1701054"/>
                  <a:gd name="connsiteX88" fmla="*/ 2020197 w 2673767"/>
                  <a:gd name="connsiteY88" fmla="*/ 346296 h 1701054"/>
                  <a:gd name="connsiteX89" fmla="*/ 1997297 w 2673767"/>
                  <a:gd name="connsiteY89" fmla="*/ 310039 h 1701054"/>
                  <a:gd name="connsiteX90" fmla="*/ 2008677 w 2673767"/>
                  <a:gd name="connsiteY90" fmla="*/ 302217 h 1701054"/>
                  <a:gd name="connsiteX91" fmla="*/ 103071 w 2673767"/>
                  <a:gd name="connsiteY91" fmla="*/ 47340 h 1701054"/>
                  <a:gd name="connsiteX92" fmla="*/ 209932 w 2673767"/>
                  <a:gd name="connsiteY92" fmla="*/ 154200 h 1701054"/>
                  <a:gd name="connsiteX93" fmla="*/ 101163 w 2673767"/>
                  <a:gd name="connsiteY93" fmla="*/ 254063 h 1701054"/>
                  <a:gd name="connsiteX94" fmla="*/ 28 w 2673767"/>
                  <a:gd name="connsiteY94" fmla="*/ 149111 h 1701054"/>
                  <a:gd name="connsiteX95" fmla="*/ 103071 w 2673767"/>
                  <a:gd name="connsiteY95" fmla="*/ 47340 h 1701054"/>
                  <a:gd name="connsiteX96" fmla="*/ 583784 w 2673767"/>
                  <a:gd name="connsiteY96" fmla="*/ 2358 h 1701054"/>
                  <a:gd name="connsiteX97" fmla="*/ 911521 w 2673767"/>
                  <a:gd name="connsiteY97" fmla="*/ 116673 h 1701054"/>
                  <a:gd name="connsiteX98" fmla="*/ 1106159 w 2673767"/>
                  <a:gd name="connsiteY98" fmla="*/ 230529 h 1701054"/>
                  <a:gd name="connsiteX99" fmla="*/ 1185033 w 2673767"/>
                  <a:gd name="connsiteY99" fmla="*/ 294137 h 1701054"/>
                  <a:gd name="connsiteX100" fmla="*/ 1197118 w 2673767"/>
                  <a:gd name="connsiteY100" fmla="*/ 324033 h 1701054"/>
                  <a:gd name="connsiteX101" fmla="*/ 1167859 w 2673767"/>
                  <a:gd name="connsiteY101" fmla="*/ 322760 h 1701054"/>
                  <a:gd name="connsiteX102" fmla="*/ 775655 w 2673767"/>
                  <a:gd name="connsiteY102" fmla="*/ 466763 h 1701054"/>
                  <a:gd name="connsiteX103" fmla="*/ 763145 w 2673767"/>
                  <a:gd name="connsiteY103" fmla="*/ 487764 h 1701054"/>
                  <a:gd name="connsiteX104" fmla="*/ 768867 w 2673767"/>
                  <a:gd name="connsiteY104" fmla="*/ 480550 h 1701054"/>
                  <a:gd name="connsiteX105" fmla="*/ 1097080 w 2673767"/>
                  <a:gd name="connsiteY105" fmla="*/ 341250 h 1701054"/>
                  <a:gd name="connsiteX106" fmla="*/ 1122524 w 2673767"/>
                  <a:gd name="connsiteY106" fmla="*/ 341250 h 1701054"/>
                  <a:gd name="connsiteX107" fmla="*/ 1176590 w 2673767"/>
                  <a:gd name="connsiteY107" fmla="*/ 409945 h 1701054"/>
                  <a:gd name="connsiteX108" fmla="*/ 1202032 w 2673767"/>
                  <a:gd name="connsiteY108" fmla="*/ 429665 h 1701054"/>
                  <a:gd name="connsiteX109" fmla="*/ 1320978 w 2673767"/>
                  <a:gd name="connsiteY109" fmla="*/ 409310 h 1701054"/>
                  <a:gd name="connsiteX110" fmla="*/ 1393491 w 2673767"/>
                  <a:gd name="connsiteY110" fmla="*/ 407401 h 1701054"/>
                  <a:gd name="connsiteX111" fmla="*/ 1417026 w 2673767"/>
                  <a:gd name="connsiteY111" fmla="*/ 455743 h 1701054"/>
                  <a:gd name="connsiteX112" fmla="*/ 1392854 w 2673767"/>
                  <a:gd name="connsiteY112" fmla="*/ 485003 h 1701054"/>
                  <a:gd name="connsiteX113" fmla="*/ 1242105 w 2673767"/>
                  <a:gd name="connsiteY113" fmla="*/ 610945 h 1701054"/>
                  <a:gd name="connsiteX114" fmla="*/ 1207757 w 2673767"/>
                  <a:gd name="connsiteY114" fmla="*/ 619215 h 1701054"/>
                  <a:gd name="connsiteX115" fmla="*/ 1202669 w 2673767"/>
                  <a:gd name="connsiteY115" fmla="*/ 586775 h 1701054"/>
                  <a:gd name="connsiteX116" fmla="*/ 1148603 w 2673767"/>
                  <a:gd name="connsiteY116" fmla="*/ 528891 h 1701054"/>
                  <a:gd name="connsiteX117" fmla="*/ 1044923 w 2673767"/>
                  <a:gd name="connsiteY117" fmla="*/ 566420 h 1701054"/>
                  <a:gd name="connsiteX118" fmla="*/ 927249 w 2673767"/>
                  <a:gd name="connsiteY118" fmla="*/ 641476 h 1701054"/>
                  <a:gd name="connsiteX119" fmla="*/ 895445 w 2673767"/>
                  <a:gd name="connsiteY119" fmla="*/ 644022 h 1701054"/>
                  <a:gd name="connsiteX120" fmla="*/ 896717 w 2673767"/>
                  <a:gd name="connsiteY120" fmla="*/ 614762 h 1701054"/>
                  <a:gd name="connsiteX121" fmla="*/ 953964 w 2673767"/>
                  <a:gd name="connsiteY121" fmla="*/ 508537 h 1701054"/>
                  <a:gd name="connsiteX122" fmla="*/ 959053 w 2673767"/>
                  <a:gd name="connsiteY122" fmla="*/ 476733 h 1701054"/>
                  <a:gd name="connsiteX123" fmla="*/ 925977 w 2673767"/>
                  <a:gd name="connsiteY123" fmla="*/ 474190 h 1701054"/>
                  <a:gd name="connsiteX124" fmla="*/ 747240 w 2673767"/>
                  <a:gd name="connsiteY124" fmla="*/ 616034 h 1701054"/>
                  <a:gd name="connsiteX125" fmla="*/ 717344 w 2673767"/>
                  <a:gd name="connsiteY125" fmla="*/ 654835 h 1701054"/>
                  <a:gd name="connsiteX126" fmla="*/ 702238 w 2673767"/>
                  <a:gd name="connsiteY126" fmla="*/ 632651 h 1701054"/>
                  <a:gd name="connsiteX127" fmla="*/ 703299 w 2673767"/>
                  <a:gd name="connsiteY127" fmla="*/ 621678 h 1701054"/>
                  <a:gd name="connsiteX128" fmla="*/ 696766 w 2673767"/>
                  <a:gd name="connsiteY128" fmla="*/ 615354 h 1701054"/>
                  <a:gd name="connsiteX129" fmla="*/ 691438 w 2673767"/>
                  <a:gd name="connsiteY129" fmla="*/ 599452 h 1701054"/>
                  <a:gd name="connsiteX130" fmla="*/ 258273 w 2673767"/>
                  <a:gd name="connsiteY130" fmla="*/ 164378 h 1701054"/>
                  <a:gd name="connsiteX131" fmla="*/ 226470 w 2673767"/>
                  <a:gd name="connsiteY131" fmla="*/ 129394 h 1701054"/>
                  <a:gd name="connsiteX132" fmla="*/ 204843 w 2673767"/>
                  <a:gd name="connsiteY132" fmla="*/ 80417 h 1701054"/>
                  <a:gd name="connsiteX133" fmla="*/ 215020 w 2673767"/>
                  <a:gd name="connsiteY133" fmla="*/ 49249 h 1701054"/>
                  <a:gd name="connsiteX134" fmla="*/ 464361 w 2673767"/>
                  <a:gd name="connsiteY134" fmla="*/ 3451 h 1701054"/>
                  <a:gd name="connsiteX135" fmla="*/ 583784 w 2673767"/>
                  <a:gd name="connsiteY135" fmla="*/ 2358 h 1701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</a:cxnLst>
                <a:rect l="l" t="t" r="r" b="b"/>
                <a:pathLst>
                  <a:path w="2673767" h="1701054">
                    <a:moveTo>
                      <a:pt x="1752728" y="462618"/>
                    </a:moveTo>
                    <a:cubicBezTo>
                      <a:pt x="1726808" y="462697"/>
                      <a:pt x="1700888" y="465560"/>
                      <a:pt x="1674173" y="472875"/>
                    </a:cubicBezTo>
                    <a:cubicBezTo>
                      <a:pt x="1714881" y="495137"/>
                      <a:pt x="1802660" y="493229"/>
                      <a:pt x="1831283" y="469058"/>
                    </a:cubicBezTo>
                    <a:cubicBezTo>
                      <a:pt x="1804568" y="465241"/>
                      <a:pt x="1778648" y="462538"/>
                      <a:pt x="1752728" y="462618"/>
                    </a:cubicBezTo>
                    <a:close/>
                    <a:moveTo>
                      <a:pt x="1965494" y="341207"/>
                    </a:moveTo>
                    <a:cubicBezTo>
                      <a:pt x="1922878" y="363470"/>
                      <a:pt x="1897434" y="401634"/>
                      <a:pt x="1871992" y="439163"/>
                    </a:cubicBezTo>
                    <a:cubicBezTo>
                      <a:pt x="1870083" y="441707"/>
                      <a:pt x="1870083" y="448703"/>
                      <a:pt x="1871992" y="450612"/>
                    </a:cubicBezTo>
                    <a:cubicBezTo>
                      <a:pt x="1877716" y="456336"/>
                      <a:pt x="1884712" y="451883"/>
                      <a:pt x="1889165" y="448703"/>
                    </a:cubicBezTo>
                    <a:cubicBezTo>
                      <a:pt x="1925422" y="420716"/>
                      <a:pt x="1952137" y="385732"/>
                      <a:pt x="1965494" y="341207"/>
                    </a:cubicBezTo>
                    <a:close/>
                    <a:moveTo>
                      <a:pt x="2008677" y="302217"/>
                    </a:moveTo>
                    <a:cubicBezTo>
                      <a:pt x="2021111" y="299743"/>
                      <a:pt x="2035780" y="311311"/>
                      <a:pt x="2044368" y="318944"/>
                    </a:cubicBezTo>
                    <a:cubicBezTo>
                      <a:pt x="2080623" y="350112"/>
                      <a:pt x="2115608" y="359653"/>
                      <a:pt x="2159496" y="332302"/>
                    </a:cubicBezTo>
                    <a:cubicBezTo>
                      <a:pt x="2172855" y="324033"/>
                      <a:pt x="2198934" y="319580"/>
                      <a:pt x="2205930" y="334846"/>
                    </a:cubicBezTo>
                    <a:cubicBezTo>
                      <a:pt x="2218652" y="353929"/>
                      <a:pt x="2186212" y="353292"/>
                      <a:pt x="2178579" y="368558"/>
                    </a:cubicBezTo>
                    <a:cubicBezTo>
                      <a:pt x="2208475" y="378736"/>
                      <a:pt x="2230737" y="380008"/>
                      <a:pt x="2255544" y="351384"/>
                    </a:cubicBezTo>
                    <a:cubicBezTo>
                      <a:pt x="2287984" y="314491"/>
                      <a:pt x="2335054" y="299226"/>
                      <a:pt x="2385940" y="313856"/>
                    </a:cubicBezTo>
                    <a:cubicBezTo>
                      <a:pt x="2433008" y="327213"/>
                      <a:pt x="2462904" y="365377"/>
                      <a:pt x="2463539" y="410539"/>
                    </a:cubicBezTo>
                    <a:cubicBezTo>
                      <a:pt x="2464176" y="458881"/>
                      <a:pt x="2434280" y="499589"/>
                      <a:pt x="2385940" y="514854"/>
                    </a:cubicBezTo>
                    <a:cubicBezTo>
                      <a:pt x="2370037" y="519943"/>
                      <a:pt x="2352863" y="521852"/>
                      <a:pt x="2336326" y="525668"/>
                    </a:cubicBezTo>
                    <a:cubicBezTo>
                      <a:pt x="2287347" y="537118"/>
                      <a:pt x="2273353" y="561288"/>
                      <a:pt x="2288620" y="608993"/>
                    </a:cubicBezTo>
                    <a:cubicBezTo>
                      <a:pt x="2299433" y="642706"/>
                      <a:pt x="2315334" y="673873"/>
                      <a:pt x="2333145" y="703769"/>
                    </a:cubicBezTo>
                    <a:cubicBezTo>
                      <a:pt x="2357315" y="745113"/>
                      <a:pt x="2383394" y="784551"/>
                      <a:pt x="2405657" y="827167"/>
                    </a:cubicBezTo>
                    <a:cubicBezTo>
                      <a:pt x="2461631" y="934663"/>
                      <a:pt x="2445093" y="1005268"/>
                      <a:pt x="2347774" y="1079053"/>
                    </a:cubicBezTo>
                    <a:cubicBezTo>
                      <a:pt x="2323604" y="1097499"/>
                      <a:pt x="2298160" y="1115308"/>
                      <a:pt x="2271446" y="1129939"/>
                    </a:cubicBezTo>
                    <a:cubicBezTo>
                      <a:pt x="2252363" y="1140752"/>
                      <a:pt x="2250455" y="1151565"/>
                      <a:pt x="2258088" y="1170647"/>
                    </a:cubicBezTo>
                    <a:cubicBezTo>
                      <a:pt x="2279714" y="1228530"/>
                      <a:pt x="2317243" y="1275599"/>
                      <a:pt x="2354772" y="1323304"/>
                    </a:cubicBezTo>
                    <a:cubicBezTo>
                      <a:pt x="2363676" y="1334754"/>
                      <a:pt x="2378305" y="1344931"/>
                      <a:pt x="2370673" y="1362105"/>
                    </a:cubicBezTo>
                    <a:cubicBezTo>
                      <a:pt x="2362404" y="1380551"/>
                      <a:pt x="2344594" y="1385640"/>
                      <a:pt x="2326148" y="1387548"/>
                    </a:cubicBezTo>
                    <a:cubicBezTo>
                      <a:pt x="2298160" y="1390729"/>
                      <a:pt x="2274626" y="1382459"/>
                      <a:pt x="2254272" y="1362105"/>
                    </a:cubicBezTo>
                    <a:cubicBezTo>
                      <a:pt x="2214836" y="1322669"/>
                      <a:pt x="2193208" y="1273055"/>
                      <a:pt x="2180488" y="1220260"/>
                    </a:cubicBezTo>
                    <a:cubicBezTo>
                      <a:pt x="2174762" y="1196090"/>
                      <a:pt x="2167129" y="1189093"/>
                      <a:pt x="2142322" y="1201179"/>
                    </a:cubicBezTo>
                    <a:cubicBezTo>
                      <a:pt x="2007475" y="1265422"/>
                      <a:pt x="1868175" y="1320124"/>
                      <a:pt x="1721878" y="1353837"/>
                    </a:cubicBezTo>
                    <a:cubicBezTo>
                      <a:pt x="1642370" y="1371646"/>
                      <a:pt x="1562223" y="1385003"/>
                      <a:pt x="1480171" y="1386912"/>
                    </a:cubicBezTo>
                    <a:cubicBezTo>
                      <a:pt x="1471265" y="1386912"/>
                      <a:pt x="1461088" y="1383731"/>
                      <a:pt x="1452819" y="1392001"/>
                    </a:cubicBezTo>
                    <a:cubicBezTo>
                      <a:pt x="1475082" y="1429528"/>
                      <a:pt x="1499889" y="1453063"/>
                      <a:pt x="1550138" y="1449248"/>
                    </a:cubicBezTo>
                    <a:cubicBezTo>
                      <a:pt x="1711702" y="1437798"/>
                      <a:pt x="1873899" y="1432709"/>
                      <a:pt x="2035463" y="1437798"/>
                    </a:cubicBezTo>
                    <a:cubicBezTo>
                      <a:pt x="2110519" y="1439706"/>
                      <a:pt x="2185575" y="1444159"/>
                      <a:pt x="2260633" y="1437162"/>
                    </a:cubicBezTo>
                    <a:cubicBezTo>
                      <a:pt x="2368765" y="1426984"/>
                      <a:pt x="2466720" y="1397725"/>
                      <a:pt x="2536689" y="1308038"/>
                    </a:cubicBezTo>
                    <a:cubicBezTo>
                      <a:pt x="2569128" y="1266694"/>
                      <a:pt x="2582485" y="1220260"/>
                      <a:pt x="2564039" y="1168103"/>
                    </a:cubicBezTo>
                    <a:cubicBezTo>
                      <a:pt x="2550682" y="1130574"/>
                      <a:pt x="2536052" y="1092410"/>
                      <a:pt x="2522695" y="1054881"/>
                    </a:cubicBezTo>
                    <a:cubicBezTo>
                      <a:pt x="2518242" y="1042796"/>
                      <a:pt x="2514425" y="1028167"/>
                      <a:pt x="2527147" y="1019897"/>
                    </a:cubicBezTo>
                    <a:cubicBezTo>
                      <a:pt x="2541141" y="1010993"/>
                      <a:pt x="2550682" y="1024350"/>
                      <a:pt x="2559587" y="1032619"/>
                    </a:cubicBezTo>
                    <a:cubicBezTo>
                      <a:pt x="2601568" y="1075236"/>
                      <a:pt x="2638460" y="1121669"/>
                      <a:pt x="2661995" y="1177007"/>
                    </a:cubicBezTo>
                    <a:cubicBezTo>
                      <a:pt x="2691255" y="1246339"/>
                      <a:pt x="2664539" y="1332210"/>
                      <a:pt x="2597751" y="1394545"/>
                    </a:cubicBezTo>
                    <a:cubicBezTo>
                      <a:pt x="2502977" y="1483595"/>
                      <a:pt x="2387211" y="1523667"/>
                      <a:pt x="2261905" y="1537661"/>
                    </a:cubicBezTo>
                    <a:cubicBezTo>
                      <a:pt x="2106067" y="1554835"/>
                      <a:pt x="1949592" y="1558652"/>
                      <a:pt x="1793119" y="1566285"/>
                    </a:cubicBezTo>
                    <a:cubicBezTo>
                      <a:pt x="1624559" y="1575190"/>
                      <a:pt x="1455364" y="1585366"/>
                      <a:pt x="1288076" y="1612082"/>
                    </a:cubicBezTo>
                    <a:cubicBezTo>
                      <a:pt x="1106159" y="1640706"/>
                      <a:pt x="924242" y="1668692"/>
                      <a:pt x="742325" y="1696679"/>
                    </a:cubicBezTo>
                    <a:cubicBezTo>
                      <a:pt x="723879" y="1699225"/>
                      <a:pt x="695255" y="1708765"/>
                      <a:pt x="688259" y="1687775"/>
                    </a:cubicBezTo>
                    <a:cubicBezTo>
                      <a:pt x="681898" y="1668692"/>
                      <a:pt x="709886" y="1659787"/>
                      <a:pt x="725788" y="1650882"/>
                    </a:cubicBezTo>
                    <a:cubicBezTo>
                      <a:pt x="826923" y="1593636"/>
                      <a:pt x="937599" y="1559924"/>
                      <a:pt x="1048277" y="1526212"/>
                    </a:cubicBezTo>
                    <a:cubicBezTo>
                      <a:pt x="1141143" y="1497588"/>
                      <a:pt x="1234646" y="1470237"/>
                      <a:pt x="1332601" y="1460696"/>
                    </a:cubicBezTo>
                    <a:cubicBezTo>
                      <a:pt x="1354864" y="1458152"/>
                      <a:pt x="1354227" y="1448611"/>
                      <a:pt x="1347231" y="1430801"/>
                    </a:cubicBezTo>
                    <a:cubicBezTo>
                      <a:pt x="1330692" y="1387548"/>
                      <a:pt x="1299526" y="1369738"/>
                      <a:pt x="1255001" y="1361470"/>
                    </a:cubicBezTo>
                    <a:cubicBezTo>
                      <a:pt x="1183124" y="1348111"/>
                      <a:pt x="1112520" y="1329030"/>
                      <a:pt x="1043188" y="1306130"/>
                    </a:cubicBezTo>
                    <a:cubicBezTo>
                      <a:pt x="963678" y="1280051"/>
                      <a:pt x="917245" y="1214536"/>
                      <a:pt x="907705" y="1131211"/>
                    </a:cubicBezTo>
                    <a:cubicBezTo>
                      <a:pt x="900707" y="1072055"/>
                      <a:pt x="908340" y="1012901"/>
                      <a:pt x="897527" y="953746"/>
                    </a:cubicBezTo>
                    <a:cubicBezTo>
                      <a:pt x="885441" y="889503"/>
                      <a:pt x="852365" y="842433"/>
                      <a:pt x="789394" y="820171"/>
                    </a:cubicBezTo>
                    <a:cubicBezTo>
                      <a:pt x="759499" y="809356"/>
                      <a:pt x="737873" y="821443"/>
                      <a:pt x="728332" y="851974"/>
                    </a:cubicBezTo>
                    <a:cubicBezTo>
                      <a:pt x="721971" y="873601"/>
                      <a:pt x="721971" y="895863"/>
                      <a:pt x="721334" y="918126"/>
                    </a:cubicBezTo>
                    <a:cubicBezTo>
                      <a:pt x="720062" y="963923"/>
                      <a:pt x="695255" y="980461"/>
                      <a:pt x="651367" y="965831"/>
                    </a:cubicBezTo>
                    <a:cubicBezTo>
                      <a:pt x="613201" y="952474"/>
                      <a:pt x="581398" y="907949"/>
                      <a:pt x="580126" y="864696"/>
                    </a:cubicBezTo>
                    <a:cubicBezTo>
                      <a:pt x="578854" y="818263"/>
                      <a:pt x="601753" y="783914"/>
                      <a:pt x="648822" y="769920"/>
                    </a:cubicBezTo>
                    <a:cubicBezTo>
                      <a:pt x="695892" y="755927"/>
                      <a:pt x="744869" y="751474"/>
                      <a:pt x="793211" y="755927"/>
                    </a:cubicBezTo>
                    <a:cubicBezTo>
                      <a:pt x="940780" y="768012"/>
                      <a:pt x="1088350" y="778825"/>
                      <a:pt x="1235282" y="794727"/>
                    </a:cubicBezTo>
                    <a:cubicBezTo>
                      <a:pt x="1299526" y="801725"/>
                      <a:pt x="1364405" y="801725"/>
                      <a:pt x="1428648" y="802997"/>
                    </a:cubicBezTo>
                    <a:cubicBezTo>
                      <a:pt x="1539961" y="805541"/>
                      <a:pt x="1652546" y="804269"/>
                      <a:pt x="1769584" y="782006"/>
                    </a:cubicBezTo>
                    <a:cubicBezTo>
                      <a:pt x="1746685" y="771192"/>
                      <a:pt x="1728874" y="775645"/>
                      <a:pt x="1713609" y="777553"/>
                    </a:cubicBezTo>
                    <a:cubicBezTo>
                      <a:pt x="1626467" y="790275"/>
                      <a:pt x="1540597" y="776917"/>
                      <a:pt x="1454092" y="767377"/>
                    </a:cubicBezTo>
                    <a:cubicBezTo>
                      <a:pt x="1396209" y="761016"/>
                      <a:pt x="1338325" y="753383"/>
                      <a:pt x="1281080" y="744478"/>
                    </a:cubicBezTo>
                    <a:cubicBezTo>
                      <a:pt x="1264541" y="741933"/>
                      <a:pt x="1240371" y="742570"/>
                      <a:pt x="1235918" y="721578"/>
                    </a:cubicBezTo>
                    <a:cubicBezTo>
                      <a:pt x="1231466" y="700589"/>
                      <a:pt x="1253092" y="691047"/>
                      <a:pt x="1267721" y="682142"/>
                    </a:cubicBezTo>
                    <a:cubicBezTo>
                      <a:pt x="1329420" y="644614"/>
                      <a:pt x="1397480" y="635074"/>
                      <a:pt x="1468721" y="642706"/>
                    </a:cubicBezTo>
                    <a:cubicBezTo>
                      <a:pt x="1548229" y="651611"/>
                      <a:pt x="1622650" y="681506"/>
                      <a:pt x="1698343" y="704406"/>
                    </a:cubicBezTo>
                    <a:cubicBezTo>
                      <a:pt x="1708521" y="707585"/>
                      <a:pt x="1719970" y="714582"/>
                      <a:pt x="1728239" y="705678"/>
                    </a:cubicBezTo>
                    <a:cubicBezTo>
                      <a:pt x="1737144" y="696136"/>
                      <a:pt x="1725694" y="685960"/>
                      <a:pt x="1721242" y="677053"/>
                    </a:cubicBezTo>
                    <a:cubicBezTo>
                      <a:pt x="1710428" y="656064"/>
                      <a:pt x="1704068" y="633800"/>
                      <a:pt x="1678625" y="621080"/>
                    </a:cubicBezTo>
                    <a:cubicBezTo>
                      <a:pt x="1662723" y="612811"/>
                      <a:pt x="1659543" y="588640"/>
                      <a:pt x="1653182" y="571466"/>
                    </a:cubicBezTo>
                    <a:cubicBezTo>
                      <a:pt x="1648094" y="558744"/>
                      <a:pt x="1662088" y="556836"/>
                      <a:pt x="1669721" y="553020"/>
                    </a:cubicBezTo>
                    <a:cubicBezTo>
                      <a:pt x="1700888" y="537754"/>
                      <a:pt x="1732692" y="523761"/>
                      <a:pt x="1769584" y="505950"/>
                    </a:cubicBezTo>
                    <a:cubicBezTo>
                      <a:pt x="1735235" y="500861"/>
                      <a:pt x="1706613" y="505314"/>
                      <a:pt x="1679262" y="495773"/>
                    </a:cubicBezTo>
                    <a:cubicBezTo>
                      <a:pt x="1669721" y="492593"/>
                      <a:pt x="1655727" y="491321"/>
                      <a:pt x="1655727" y="478599"/>
                    </a:cubicBezTo>
                    <a:cubicBezTo>
                      <a:pt x="1655727" y="464605"/>
                      <a:pt x="1669084" y="460790"/>
                      <a:pt x="1680534" y="457609"/>
                    </a:cubicBezTo>
                    <a:cubicBezTo>
                      <a:pt x="1724422" y="446796"/>
                      <a:pt x="1768947" y="443615"/>
                      <a:pt x="1812837" y="453792"/>
                    </a:cubicBezTo>
                    <a:cubicBezTo>
                      <a:pt x="1838279" y="459516"/>
                      <a:pt x="1850366" y="453155"/>
                      <a:pt x="1862451" y="431529"/>
                    </a:cubicBezTo>
                    <a:cubicBezTo>
                      <a:pt x="1883441" y="393365"/>
                      <a:pt x="1910791" y="359016"/>
                      <a:pt x="1947685" y="334846"/>
                    </a:cubicBezTo>
                    <a:cubicBezTo>
                      <a:pt x="1959770" y="326576"/>
                      <a:pt x="1974399" y="313219"/>
                      <a:pt x="1982032" y="342479"/>
                    </a:cubicBezTo>
                    <a:cubicBezTo>
                      <a:pt x="1987757" y="362834"/>
                      <a:pt x="2008747" y="349476"/>
                      <a:pt x="2023378" y="354564"/>
                    </a:cubicBezTo>
                    <a:cubicBezTo>
                      <a:pt x="2021469" y="350112"/>
                      <a:pt x="2021469" y="347568"/>
                      <a:pt x="2020197" y="346296"/>
                    </a:cubicBezTo>
                    <a:cubicBezTo>
                      <a:pt x="2011291" y="334211"/>
                      <a:pt x="1985849" y="325304"/>
                      <a:pt x="1997297" y="310039"/>
                    </a:cubicBezTo>
                    <a:cubicBezTo>
                      <a:pt x="2000637" y="305427"/>
                      <a:pt x="2004533" y="303042"/>
                      <a:pt x="2008677" y="302217"/>
                    </a:cubicBezTo>
                    <a:close/>
                    <a:moveTo>
                      <a:pt x="103071" y="47340"/>
                    </a:moveTo>
                    <a:cubicBezTo>
                      <a:pt x="161590" y="47340"/>
                      <a:pt x="211204" y="96317"/>
                      <a:pt x="209932" y="154200"/>
                    </a:cubicBezTo>
                    <a:cubicBezTo>
                      <a:pt x="209295" y="210810"/>
                      <a:pt x="162227" y="254700"/>
                      <a:pt x="101163" y="254063"/>
                    </a:cubicBezTo>
                    <a:cubicBezTo>
                      <a:pt x="40100" y="253427"/>
                      <a:pt x="-1244" y="210810"/>
                      <a:pt x="28" y="149111"/>
                    </a:cubicBezTo>
                    <a:cubicBezTo>
                      <a:pt x="664" y="91229"/>
                      <a:pt x="45189" y="47340"/>
                      <a:pt x="103071" y="47340"/>
                    </a:cubicBezTo>
                    <a:close/>
                    <a:moveTo>
                      <a:pt x="583784" y="2358"/>
                    </a:moveTo>
                    <a:cubicBezTo>
                      <a:pt x="700185" y="12556"/>
                      <a:pt x="807999" y="55132"/>
                      <a:pt x="911521" y="116673"/>
                    </a:cubicBezTo>
                    <a:cubicBezTo>
                      <a:pt x="976400" y="154837"/>
                      <a:pt x="1041280" y="192365"/>
                      <a:pt x="1106159" y="230529"/>
                    </a:cubicBezTo>
                    <a:cubicBezTo>
                      <a:pt x="1135419" y="247703"/>
                      <a:pt x="1162770" y="268058"/>
                      <a:pt x="1185033" y="294137"/>
                    </a:cubicBezTo>
                    <a:cubicBezTo>
                      <a:pt x="1192666" y="302406"/>
                      <a:pt x="1204114" y="312583"/>
                      <a:pt x="1197118" y="324033"/>
                    </a:cubicBezTo>
                    <a:cubicBezTo>
                      <a:pt x="1190120" y="334209"/>
                      <a:pt x="1177400" y="325305"/>
                      <a:pt x="1167859" y="322760"/>
                    </a:cubicBezTo>
                    <a:cubicBezTo>
                      <a:pt x="1022595" y="287140"/>
                      <a:pt x="861748" y="348919"/>
                      <a:pt x="775655" y="466763"/>
                    </a:cubicBezTo>
                    <a:lnTo>
                      <a:pt x="763145" y="487764"/>
                    </a:lnTo>
                    <a:lnTo>
                      <a:pt x="768867" y="480550"/>
                    </a:lnTo>
                    <a:cubicBezTo>
                      <a:pt x="860462" y="391499"/>
                      <a:pt x="969866" y="345702"/>
                      <a:pt x="1097080" y="341250"/>
                    </a:cubicBezTo>
                    <a:cubicBezTo>
                      <a:pt x="1105350" y="341250"/>
                      <a:pt x="1114254" y="341250"/>
                      <a:pt x="1122524" y="341250"/>
                    </a:cubicBezTo>
                    <a:cubicBezTo>
                      <a:pt x="1170229" y="340613"/>
                      <a:pt x="1193128" y="357152"/>
                      <a:pt x="1176590" y="409945"/>
                    </a:cubicBezTo>
                    <a:cubicBezTo>
                      <a:pt x="1168321" y="436661"/>
                      <a:pt x="1188039" y="432208"/>
                      <a:pt x="1202032" y="429665"/>
                    </a:cubicBezTo>
                    <a:cubicBezTo>
                      <a:pt x="1241470" y="423939"/>
                      <a:pt x="1281542" y="416943"/>
                      <a:pt x="1320978" y="409310"/>
                    </a:cubicBezTo>
                    <a:cubicBezTo>
                      <a:pt x="1345149" y="404858"/>
                      <a:pt x="1369320" y="404858"/>
                      <a:pt x="1393491" y="407401"/>
                    </a:cubicBezTo>
                    <a:cubicBezTo>
                      <a:pt x="1429111" y="411218"/>
                      <a:pt x="1436107" y="425847"/>
                      <a:pt x="1417026" y="455743"/>
                    </a:cubicBezTo>
                    <a:cubicBezTo>
                      <a:pt x="1410028" y="466557"/>
                      <a:pt x="1401760" y="476097"/>
                      <a:pt x="1392854" y="485003"/>
                    </a:cubicBezTo>
                    <a:cubicBezTo>
                      <a:pt x="1346422" y="531436"/>
                      <a:pt x="1296171" y="573416"/>
                      <a:pt x="1242105" y="610945"/>
                    </a:cubicBezTo>
                    <a:cubicBezTo>
                      <a:pt x="1231928" y="617943"/>
                      <a:pt x="1220479" y="628119"/>
                      <a:pt x="1207757" y="619215"/>
                    </a:cubicBezTo>
                    <a:cubicBezTo>
                      <a:pt x="1196308" y="611582"/>
                      <a:pt x="1200761" y="598223"/>
                      <a:pt x="1202669" y="586775"/>
                    </a:cubicBezTo>
                    <a:cubicBezTo>
                      <a:pt x="1209030" y="543522"/>
                      <a:pt x="1191856" y="524439"/>
                      <a:pt x="1148603" y="528891"/>
                    </a:cubicBezTo>
                    <a:cubicBezTo>
                      <a:pt x="1111074" y="532708"/>
                      <a:pt x="1076726" y="546065"/>
                      <a:pt x="1044923" y="566420"/>
                    </a:cubicBezTo>
                    <a:cubicBezTo>
                      <a:pt x="1005485" y="591227"/>
                      <a:pt x="966686" y="616669"/>
                      <a:pt x="927249" y="641476"/>
                    </a:cubicBezTo>
                    <a:cubicBezTo>
                      <a:pt x="917072" y="647837"/>
                      <a:pt x="906259" y="654835"/>
                      <a:pt x="895445" y="644022"/>
                    </a:cubicBezTo>
                    <a:cubicBezTo>
                      <a:pt x="886541" y="635115"/>
                      <a:pt x="892265" y="623667"/>
                      <a:pt x="896717" y="614762"/>
                    </a:cubicBezTo>
                    <a:cubicBezTo>
                      <a:pt x="915800" y="579142"/>
                      <a:pt x="934881" y="544157"/>
                      <a:pt x="953964" y="508537"/>
                    </a:cubicBezTo>
                    <a:cubicBezTo>
                      <a:pt x="959053" y="498997"/>
                      <a:pt x="969230" y="488183"/>
                      <a:pt x="959053" y="476733"/>
                    </a:cubicBezTo>
                    <a:cubicBezTo>
                      <a:pt x="950147" y="467192"/>
                      <a:pt x="936790" y="470372"/>
                      <a:pt x="925977" y="474190"/>
                    </a:cubicBezTo>
                    <a:cubicBezTo>
                      <a:pt x="849012" y="498997"/>
                      <a:pt x="785404" y="540976"/>
                      <a:pt x="747240" y="616034"/>
                    </a:cubicBezTo>
                    <a:cubicBezTo>
                      <a:pt x="739608" y="630663"/>
                      <a:pt x="737062" y="659922"/>
                      <a:pt x="717344" y="654835"/>
                    </a:cubicBezTo>
                    <a:cubicBezTo>
                      <a:pt x="705895" y="651654"/>
                      <a:pt x="702556" y="642908"/>
                      <a:pt x="702238" y="632651"/>
                    </a:cubicBezTo>
                    <a:lnTo>
                      <a:pt x="703299" y="621678"/>
                    </a:lnTo>
                    <a:lnTo>
                      <a:pt x="696766" y="615354"/>
                    </a:lnTo>
                    <a:cubicBezTo>
                      <a:pt x="694460" y="610265"/>
                      <a:pt x="693347" y="604540"/>
                      <a:pt x="691438" y="599452"/>
                    </a:cubicBezTo>
                    <a:cubicBezTo>
                      <a:pt x="617019" y="384459"/>
                      <a:pt x="466269" y="245795"/>
                      <a:pt x="258273" y="164378"/>
                    </a:cubicBezTo>
                    <a:cubicBezTo>
                      <a:pt x="241099" y="157382"/>
                      <a:pt x="229650" y="149112"/>
                      <a:pt x="226470" y="129394"/>
                    </a:cubicBezTo>
                    <a:cubicBezTo>
                      <a:pt x="223926" y="111584"/>
                      <a:pt x="216292" y="94409"/>
                      <a:pt x="204843" y="80417"/>
                    </a:cubicBezTo>
                    <a:cubicBezTo>
                      <a:pt x="190849" y="63878"/>
                      <a:pt x="194665" y="54973"/>
                      <a:pt x="215020" y="49249"/>
                    </a:cubicBezTo>
                    <a:cubicBezTo>
                      <a:pt x="296437" y="26351"/>
                      <a:pt x="379764" y="12357"/>
                      <a:pt x="464361" y="3451"/>
                    </a:cubicBezTo>
                    <a:cubicBezTo>
                      <a:pt x="505229" y="-842"/>
                      <a:pt x="544984" y="-1041"/>
                      <a:pt x="583784" y="235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9D01DF96-FD58-467C-812B-B146866519EA}"/>
                  </a:ext>
                </a:extLst>
              </p:cNvPr>
              <p:cNvGrpSpPr/>
              <p:nvPr/>
            </p:nvGrpSpPr>
            <p:grpSpPr>
              <a:xfrm>
                <a:off x="3009276" y="992829"/>
                <a:ext cx="5259740" cy="2312258"/>
                <a:chOff x="3009276" y="992829"/>
                <a:chExt cx="5259740" cy="2312258"/>
              </a:xfrm>
            </p:grpSpPr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9EA4BDB5-DF9E-4748-B4C3-12FE16EE1F1E}"/>
                    </a:ext>
                  </a:extLst>
                </p:cNvPr>
                <p:cNvSpPr/>
                <p:nvPr/>
              </p:nvSpPr>
              <p:spPr>
                <a:xfrm>
                  <a:off x="5683503" y="1244086"/>
                  <a:ext cx="1278657" cy="1569314"/>
                </a:xfrm>
                <a:custGeom>
                  <a:avLst/>
                  <a:gdLst>
                    <a:gd name="connsiteX0" fmla="*/ 467214 w 1278657"/>
                    <a:gd name="connsiteY0" fmla="*/ 1124191 h 1569314"/>
                    <a:gd name="connsiteX1" fmla="*/ 502973 w 1278657"/>
                    <a:gd name="connsiteY1" fmla="*/ 1130980 h 1569314"/>
                    <a:gd name="connsiteX2" fmla="*/ 564672 w 1278657"/>
                    <a:gd name="connsiteY2" fmla="*/ 1155787 h 1569314"/>
                    <a:gd name="connsiteX3" fmla="*/ 588842 w 1278657"/>
                    <a:gd name="connsiteY3" fmla="*/ 1191407 h 1569314"/>
                    <a:gd name="connsiteX4" fmla="*/ 564672 w 1278657"/>
                    <a:gd name="connsiteY4" fmla="*/ 1241021 h 1569314"/>
                    <a:gd name="connsiteX5" fmla="*/ 442546 w 1278657"/>
                    <a:gd name="connsiteY5" fmla="*/ 1351697 h 1569314"/>
                    <a:gd name="connsiteX6" fmla="*/ 376394 w 1278657"/>
                    <a:gd name="connsiteY6" fmla="*/ 1400675 h 1569314"/>
                    <a:gd name="connsiteX7" fmla="*/ 373850 w 1278657"/>
                    <a:gd name="connsiteY7" fmla="*/ 1455378 h 1569314"/>
                    <a:gd name="connsiteX8" fmla="*/ 419647 w 1278657"/>
                    <a:gd name="connsiteY8" fmla="*/ 1499266 h 1569314"/>
                    <a:gd name="connsiteX9" fmla="*/ 427917 w 1278657"/>
                    <a:gd name="connsiteY9" fmla="*/ 1518349 h 1569314"/>
                    <a:gd name="connsiteX10" fmla="*/ 409470 w 1278657"/>
                    <a:gd name="connsiteY10" fmla="*/ 1528525 h 1569314"/>
                    <a:gd name="connsiteX11" fmla="*/ 277166 w 1278657"/>
                    <a:gd name="connsiteY11" fmla="*/ 1447745 h 1569314"/>
                    <a:gd name="connsiteX12" fmla="*/ 293068 w 1278657"/>
                    <a:gd name="connsiteY12" fmla="*/ 1393042 h 1569314"/>
                    <a:gd name="connsiteX13" fmla="*/ 365581 w 1278657"/>
                    <a:gd name="connsiteY13" fmla="*/ 1326254 h 1569314"/>
                    <a:gd name="connsiteX14" fmla="*/ 429824 w 1278657"/>
                    <a:gd name="connsiteY14" fmla="*/ 1183137 h 1569314"/>
                    <a:gd name="connsiteX15" fmla="*/ 467214 w 1278657"/>
                    <a:gd name="connsiteY15" fmla="*/ 1124191 h 1569314"/>
                    <a:gd name="connsiteX16" fmla="*/ 398019 w 1278657"/>
                    <a:gd name="connsiteY16" fmla="*/ 41 h 1569314"/>
                    <a:gd name="connsiteX17" fmla="*/ 406925 w 1278657"/>
                    <a:gd name="connsiteY17" fmla="*/ 10854 h 1569314"/>
                    <a:gd name="connsiteX18" fmla="*/ 411378 w 1278657"/>
                    <a:gd name="connsiteY18" fmla="*/ 29300 h 1569314"/>
                    <a:gd name="connsiteX19" fmla="*/ 574848 w 1278657"/>
                    <a:gd name="connsiteY19" fmla="*/ 200404 h 1569314"/>
                    <a:gd name="connsiteX20" fmla="*/ 637183 w 1278657"/>
                    <a:gd name="connsiteY20" fmla="*/ 202312 h 1569314"/>
                    <a:gd name="connsiteX21" fmla="*/ 606652 w 1278657"/>
                    <a:gd name="connsiteY21" fmla="*/ 150153 h 1569314"/>
                    <a:gd name="connsiteX22" fmla="*/ 557038 w 1278657"/>
                    <a:gd name="connsiteY22" fmla="*/ 49018 h 1569314"/>
                    <a:gd name="connsiteX23" fmla="*/ 567216 w 1278657"/>
                    <a:gd name="connsiteY23" fmla="*/ 11489 h 1569314"/>
                    <a:gd name="connsiteX24" fmla="*/ 593930 w 1278657"/>
                    <a:gd name="connsiteY24" fmla="*/ 36296 h 1569314"/>
                    <a:gd name="connsiteX25" fmla="*/ 711604 w 1278657"/>
                    <a:gd name="connsiteY25" fmla="*/ 195315 h 1569314"/>
                    <a:gd name="connsiteX26" fmla="*/ 775211 w 1278657"/>
                    <a:gd name="connsiteY26" fmla="*/ 230935 h 1569314"/>
                    <a:gd name="connsiteX27" fmla="*/ 804471 w 1278657"/>
                    <a:gd name="connsiteY27" fmla="*/ 234115 h 1569314"/>
                    <a:gd name="connsiteX28" fmla="*/ 798746 w 1278657"/>
                    <a:gd name="connsiteY28" fmla="*/ 205493 h 1569314"/>
                    <a:gd name="connsiteX29" fmla="*/ 774575 w 1278657"/>
                    <a:gd name="connsiteY29" fmla="*/ 157151 h 1569314"/>
                    <a:gd name="connsiteX30" fmla="*/ 779027 w 1278657"/>
                    <a:gd name="connsiteY30" fmla="*/ 119622 h 1569314"/>
                    <a:gd name="connsiteX31" fmla="*/ 810195 w 1278657"/>
                    <a:gd name="connsiteY31" fmla="*/ 138705 h 1569314"/>
                    <a:gd name="connsiteX32" fmla="*/ 850268 w 1278657"/>
                    <a:gd name="connsiteY32" fmla="*/ 207400 h 1569314"/>
                    <a:gd name="connsiteX33" fmla="*/ 994657 w 1278657"/>
                    <a:gd name="connsiteY33" fmla="*/ 262103 h 1569314"/>
                    <a:gd name="connsiteX34" fmla="*/ 1084344 w 1278657"/>
                    <a:gd name="connsiteY34" fmla="*/ 264011 h 1569314"/>
                    <a:gd name="connsiteX35" fmla="*/ 1253539 w 1278657"/>
                    <a:gd name="connsiteY35" fmla="*/ 303447 h 1569314"/>
                    <a:gd name="connsiteX36" fmla="*/ 1273893 w 1278657"/>
                    <a:gd name="connsiteY36" fmla="*/ 340340 h 1569314"/>
                    <a:gd name="connsiteX37" fmla="*/ 1161308 w 1278657"/>
                    <a:gd name="connsiteY37" fmla="*/ 435750 h 1569314"/>
                    <a:gd name="connsiteX38" fmla="*/ 1081163 w 1278657"/>
                    <a:gd name="connsiteY38" fmla="*/ 575051 h 1569314"/>
                    <a:gd name="connsiteX39" fmla="*/ 1139682 w 1278657"/>
                    <a:gd name="connsiteY39" fmla="*/ 732161 h 1569314"/>
                    <a:gd name="connsiteX40" fmla="*/ 1172757 w 1278657"/>
                    <a:gd name="connsiteY40" fmla="*/ 824391 h 1569314"/>
                    <a:gd name="connsiteX41" fmla="*/ 1093248 w 1278657"/>
                    <a:gd name="connsiteY41" fmla="*/ 989770 h 1569314"/>
                    <a:gd name="connsiteX42" fmla="*/ 1039817 w 1278657"/>
                    <a:gd name="connsiteY42" fmla="*/ 1026027 h 1569314"/>
                    <a:gd name="connsiteX43" fmla="*/ 1111694 w 1278657"/>
                    <a:gd name="connsiteY43" fmla="*/ 1081365 h 1569314"/>
                    <a:gd name="connsiteX44" fmla="*/ 1140317 w 1278657"/>
                    <a:gd name="connsiteY44" fmla="*/ 1211760 h 1569314"/>
                    <a:gd name="connsiteX45" fmla="*/ 1017556 w 1278657"/>
                    <a:gd name="connsiteY45" fmla="*/ 1363782 h 1569314"/>
                    <a:gd name="connsiteX46" fmla="*/ 989568 w 1278657"/>
                    <a:gd name="connsiteY46" fmla="*/ 1373959 h 1569314"/>
                    <a:gd name="connsiteX47" fmla="*/ 993385 w 1278657"/>
                    <a:gd name="connsiteY47" fmla="*/ 1342791 h 1569314"/>
                    <a:gd name="connsiteX48" fmla="*/ 1039817 w 1278657"/>
                    <a:gd name="connsiteY48" fmla="*/ 1235295 h 1569314"/>
                    <a:gd name="connsiteX49" fmla="*/ 989568 w 1278657"/>
                    <a:gd name="connsiteY49" fmla="*/ 1123347 h 1569314"/>
                    <a:gd name="connsiteX50" fmla="*/ 767579 w 1278657"/>
                    <a:gd name="connsiteY50" fmla="*/ 1068644 h 1569314"/>
                    <a:gd name="connsiteX51" fmla="*/ 450814 w 1278657"/>
                    <a:gd name="connsiteY51" fmla="*/ 1053378 h 1569314"/>
                    <a:gd name="connsiteX52" fmla="*/ 404380 w 1278657"/>
                    <a:gd name="connsiteY52" fmla="*/ 1093451 h 1569314"/>
                    <a:gd name="connsiteX53" fmla="*/ 403745 w 1278657"/>
                    <a:gd name="connsiteY53" fmla="*/ 1160239 h 1569314"/>
                    <a:gd name="connsiteX54" fmla="*/ 272712 w 1278657"/>
                    <a:gd name="connsiteY54" fmla="*/ 1350424 h 1569314"/>
                    <a:gd name="connsiteX55" fmla="*/ 161401 w 1278657"/>
                    <a:gd name="connsiteY55" fmla="*/ 1387952 h 1569314"/>
                    <a:gd name="connsiteX56" fmla="*/ 135957 w 1278657"/>
                    <a:gd name="connsiteY56" fmla="*/ 1438838 h 1569314"/>
                    <a:gd name="connsiteX57" fmla="*/ 199565 w 1278657"/>
                    <a:gd name="connsiteY57" fmla="*/ 1528525 h 1569314"/>
                    <a:gd name="connsiteX58" fmla="*/ 216739 w 1278657"/>
                    <a:gd name="connsiteY58" fmla="*/ 1559056 h 1569314"/>
                    <a:gd name="connsiteX59" fmla="*/ 176030 w 1278657"/>
                    <a:gd name="connsiteY59" fmla="*/ 1564780 h 1569314"/>
                    <a:gd name="connsiteX60" fmla="*/ 113695 w 1278657"/>
                    <a:gd name="connsiteY60" fmla="*/ 1522164 h 1569314"/>
                    <a:gd name="connsiteX61" fmla="*/ 16376 w 1278657"/>
                    <a:gd name="connsiteY61" fmla="*/ 1396857 h 1569314"/>
                    <a:gd name="connsiteX62" fmla="*/ 29733 w 1278657"/>
                    <a:gd name="connsiteY62" fmla="*/ 1305899 h 1569314"/>
                    <a:gd name="connsiteX63" fmla="*/ 105426 w 1278657"/>
                    <a:gd name="connsiteY63" fmla="*/ 1242928 h 1569314"/>
                    <a:gd name="connsiteX64" fmla="*/ 114967 w 1278657"/>
                    <a:gd name="connsiteY64" fmla="*/ 1048289 h 1569314"/>
                    <a:gd name="connsiteX65" fmla="*/ 66625 w 1278657"/>
                    <a:gd name="connsiteY65" fmla="*/ 993587 h 1569314"/>
                    <a:gd name="connsiteX66" fmla="*/ 41818 w 1278657"/>
                    <a:gd name="connsiteY66" fmla="*/ 844746 h 1569314"/>
                    <a:gd name="connsiteX67" fmla="*/ 69806 w 1278657"/>
                    <a:gd name="connsiteY67" fmla="*/ 791316 h 1569314"/>
                    <a:gd name="connsiteX68" fmla="*/ 84436 w 1278657"/>
                    <a:gd name="connsiteY68" fmla="*/ 780503 h 1569314"/>
                    <a:gd name="connsiteX69" fmla="*/ 96521 w 1278657"/>
                    <a:gd name="connsiteY69" fmla="*/ 797040 h 1569314"/>
                    <a:gd name="connsiteX70" fmla="*/ 101610 w 1278657"/>
                    <a:gd name="connsiteY70" fmla="*/ 853650 h 1569314"/>
                    <a:gd name="connsiteX71" fmla="*/ 123235 w 1278657"/>
                    <a:gd name="connsiteY71" fmla="*/ 867644 h 1569314"/>
                    <a:gd name="connsiteX72" fmla="*/ 338865 w 1278657"/>
                    <a:gd name="connsiteY72" fmla="*/ 789407 h 1569314"/>
                    <a:gd name="connsiteX73" fmla="*/ 712240 w 1278657"/>
                    <a:gd name="connsiteY73" fmla="*/ 711806 h 1569314"/>
                    <a:gd name="connsiteX74" fmla="*/ 787297 w 1278657"/>
                    <a:gd name="connsiteY74" fmla="*/ 686999 h 1569314"/>
                    <a:gd name="connsiteX75" fmla="*/ 894157 w 1278657"/>
                    <a:gd name="connsiteY75" fmla="*/ 473916 h 1569314"/>
                    <a:gd name="connsiteX76" fmla="*/ 852813 w 1278657"/>
                    <a:gd name="connsiteY76" fmla="*/ 435115 h 1569314"/>
                    <a:gd name="connsiteX77" fmla="*/ 731958 w 1278657"/>
                    <a:gd name="connsiteY77" fmla="*/ 390590 h 1569314"/>
                    <a:gd name="connsiteX78" fmla="*/ 717965 w 1278657"/>
                    <a:gd name="connsiteY78" fmla="*/ 368327 h 1569314"/>
                    <a:gd name="connsiteX79" fmla="*/ 738956 w 1278657"/>
                    <a:gd name="connsiteY79" fmla="*/ 355605 h 1569314"/>
                    <a:gd name="connsiteX80" fmla="*/ 817193 w 1278657"/>
                    <a:gd name="connsiteY80" fmla="*/ 343520 h 1569314"/>
                    <a:gd name="connsiteX81" fmla="*/ 869986 w 1278657"/>
                    <a:gd name="connsiteY81" fmla="*/ 322530 h 1569314"/>
                    <a:gd name="connsiteX82" fmla="*/ 779664 w 1278657"/>
                    <a:gd name="connsiteY82" fmla="*/ 294543 h 1569314"/>
                    <a:gd name="connsiteX83" fmla="*/ 525871 w 1278657"/>
                    <a:gd name="connsiteY83" fmla="*/ 224574 h 1569314"/>
                    <a:gd name="connsiteX84" fmla="*/ 417738 w 1278657"/>
                    <a:gd name="connsiteY84" fmla="*/ 159695 h 1569314"/>
                    <a:gd name="connsiteX85" fmla="*/ 389114 w 1278657"/>
                    <a:gd name="connsiteY85" fmla="*/ 11489 h 1569314"/>
                    <a:gd name="connsiteX86" fmla="*/ 398019 w 1278657"/>
                    <a:gd name="connsiteY86" fmla="*/ 41 h 15693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</a:cxnLst>
                  <a:rect l="l" t="t" r="r" b="b"/>
                  <a:pathLst>
                    <a:path w="1278657" h="1569314">
                      <a:moveTo>
                        <a:pt x="467214" y="1124191"/>
                      </a:moveTo>
                      <a:cubicBezTo>
                        <a:pt x="476735" y="1124619"/>
                        <a:pt x="488502" y="1127004"/>
                        <a:pt x="502973" y="1130980"/>
                      </a:cubicBezTo>
                      <a:cubicBezTo>
                        <a:pt x="524599" y="1136704"/>
                        <a:pt x="545589" y="1144337"/>
                        <a:pt x="564672" y="1155787"/>
                      </a:cubicBezTo>
                      <a:cubicBezTo>
                        <a:pt x="578029" y="1163419"/>
                        <a:pt x="586935" y="1174233"/>
                        <a:pt x="588842" y="1191407"/>
                      </a:cubicBezTo>
                      <a:cubicBezTo>
                        <a:pt x="587570" y="1211125"/>
                        <a:pt x="576757" y="1226390"/>
                        <a:pt x="564672" y="1241021"/>
                      </a:cubicBezTo>
                      <a:cubicBezTo>
                        <a:pt x="529688" y="1283637"/>
                        <a:pt x="487707" y="1319894"/>
                        <a:pt x="442546" y="1351697"/>
                      </a:cubicBezTo>
                      <a:cubicBezTo>
                        <a:pt x="420284" y="1367600"/>
                        <a:pt x="397385" y="1383500"/>
                        <a:pt x="376394" y="1400675"/>
                      </a:cubicBezTo>
                      <a:cubicBezTo>
                        <a:pt x="356039" y="1417214"/>
                        <a:pt x="355404" y="1436295"/>
                        <a:pt x="373850" y="1455378"/>
                      </a:cubicBezTo>
                      <a:cubicBezTo>
                        <a:pt x="388479" y="1470643"/>
                        <a:pt x="404381" y="1484637"/>
                        <a:pt x="419647" y="1499266"/>
                      </a:cubicBezTo>
                      <a:cubicBezTo>
                        <a:pt x="424736" y="1504355"/>
                        <a:pt x="431097" y="1510079"/>
                        <a:pt x="427917" y="1518349"/>
                      </a:cubicBezTo>
                      <a:cubicBezTo>
                        <a:pt x="424736" y="1525981"/>
                        <a:pt x="417103" y="1527253"/>
                        <a:pt x="409470" y="1528525"/>
                      </a:cubicBezTo>
                      <a:cubicBezTo>
                        <a:pt x="368125" y="1532978"/>
                        <a:pt x="291160" y="1485909"/>
                        <a:pt x="277166" y="1447745"/>
                      </a:cubicBezTo>
                      <a:cubicBezTo>
                        <a:pt x="269533" y="1426118"/>
                        <a:pt x="277166" y="1408307"/>
                        <a:pt x="293068" y="1393042"/>
                      </a:cubicBezTo>
                      <a:cubicBezTo>
                        <a:pt x="316603" y="1370143"/>
                        <a:pt x="341410" y="1348517"/>
                        <a:pt x="365581" y="1326254"/>
                      </a:cubicBezTo>
                      <a:cubicBezTo>
                        <a:pt x="406925" y="1287454"/>
                        <a:pt x="429188" y="1241021"/>
                        <a:pt x="429824" y="1183137"/>
                      </a:cubicBezTo>
                      <a:cubicBezTo>
                        <a:pt x="430301" y="1139248"/>
                        <a:pt x="438650" y="1122909"/>
                        <a:pt x="467214" y="1124191"/>
                      </a:cubicBezTo>
                      <a:close/>
                      <a:moveTo>
                        <a:pt x="398019" y="41"/>
                      </a:moveTo>
                      <a:cubicBezTo>
                        <a:pt x="405017" y="-596"/>
                        <a:pt x="405652" y="6402"/>
                        <a:pt x="406925" y="10854"/>
                      </a:cubicBezTo>
                      <a:cubicBezTo>
                        <a:pt x="408832" y="17215"/>
                        <a:pt x="410741" y="22939"/>
                        <a:pt x="411378" y="29300"/>
                      </a:cubicBezTo>
                      <a:cubicBezTo>
                        <a:pt x="420282" y="130435"/>
                        <a:pt x="481345" y="181321"/>
                        <a:pt x="574848" y="200404"/>
                      </a:cubicBezTo>
                      <a:cubicBezTo>
                        <a:pt x="595838" y="204856"/>
                        <a:pt x="625734" y="220758"/>
                        <a:pt x="637183" y="202312"/>
                      </a:cubicBezTo>
                      <a:cubicBezTo>
                        <a:pt x="651177" y="180686"/>
                        <a:pt x="620010" y="166055"/>
                        <a:pt x="606652" y="150153"/>
                      </a:cubicBezTo>
                      <a:cubicBezTo>
                        <a:pt x="581845" y="120259"/>
                        <a:pt x="560218" y="89727"/>
                        <a:pt x="557038" y="49018"/>
                      </a:cubicBezTo>
                      <a:cubicBezTo>
                        <a:pt x="556402" y="35024"/>
                        <a:pt x="553222" y="17215"/>
                        <a:pt x="567216" y="11489"/>
                      </a:cubicBezTo>
                      <a:cubicBezTo>
                        <a:pt x="584388" y="5129"/>
                        <a:pt x="588842" y="24848"/>
                        <a:pt x="593930" y="36296"/>
                      </a:cubicBezTo>
                      <a:cubicBezTo>
                        <a:pt x="623189" y="96724"/>
                        <a:pt x="654357" y="155879"/>
                        <a:pt x="711604" y="195315"/>
                      </a:cubicBezTo>
                      <a:cubicBezTo>
                        <a:pt x="731958" y="209309"/>
                        <a:pt x="751676" y="223302"/>
                        <a:pt x="775211" y="230935"/>
                      </a:cubicBezTo>
                      <a:cubicBezTo>
                        <a:pt x="784753" y="234115"/>
                        <a:pt x="795566" y="243657"/>
                        <a:pt x="804471" y="234115"/>
                      </a:cubicBezTo>
                      <a:cubicBezTo>
                        <a:pt x="814012" y="224574"/>
                        <a:pt x="802562" y="214397"/>
                        <a:pt x="798746" y="205493"/>
                      </a:cubicBezTo>
                      <a:cubicBezTo>
                        <a:pt x="791112" y="188954"/>
                        <a:pt x="780936" y="173688"/>
                        <a:pt x="774575" y="157151"/>
                      </a:cubicBezTo>
                      <a:cubicBezTo>
                        <a:pt x="769487" y="144429"/>
                        <a:pt x="765035" y="127255"/>
                        <a:pt x="779027" y="119622"/>
                      </a:cubicBezTo>
                      <a:cubicBezTo>
                        <a:pt x="795566" y="110081"/>
                        <a:pt x="803199" y="127891"/>
                        <a:pt x="810195" y="138705"/>
                      </a:cubicBezTo>
                      <a:cubicBezTo>
                        <a:pt x="824189" y="160966"/>
                        <a:pt x="836274" y="184502"/>
                        <a:pt x="850268" y="207400"/>
                      </a:cubicBezTo>
                      <a:cubicBezTo>
                        <a:pt x="883979" y="261466"/>
                        <a:pt x="934865" y="281186"/>
                        <a:pt x="994657" y="262103"/>
                      </a:cubicBezTo>
                      <a:cubicBezTo>
                        <a:pt x="1025824" y="251925"/>
                        <a:pt x="1054448" y="252562"/>
                        <a:pt x="1084344" y="264011"/>
                      </a:cubicBezTo>
                      <a:cubicBezTo>
                        <a:pt x="1139045" y="284365"/>
                        <a:pt x="1194383" y="302175"/>
                        <a:pt x="1253539" y="303447"/>
                      </a:cubicBezTo>
                      <a:cubicBezTo>
                        <a:pt x="1279618" y="304084"/>
                        <a:pt x="1283433" y="319350"/>
                        <a:pt x="1273893" y="340340"/>
                      </a:cubicBezTo>
                      <a:cubicBezTo>
                        <a:pt x="1250995" y="389317"/>
                        <a:pt x="1214101" y="427482"/>
                        <a:pt x="1161308" y="435750"/>
                      </a:cubicBezTo>
                      <a:cubicBezTo>
                        <a:pt x="1082435" y="447835"/>
                        <a:pt x="1072257" y="506991"/>
                        <a:pt x="1081163" y="575051"/>
                      </a:cubicBezTo>
                      <a:cubicBezTo>
                        <a:pt x="1088796" y="631661"/>
                        <a:pt x="1114875" y="681911"/>
                        <a:pt x="1139682" y="732161"/>
                      </a:cubicBezTo>
                      <a:cubicBezTo>
                        <a:pt x="1154311" y="761420"/>
                        <a:pt x="1167668" y="791951"/>
                        <a:pt x="1172757" y="824391"/>
                      </a:cubicBezTo>
                      <a:cubicBezTo>
                        <a:pt x="1184207" y="897540"/>
                        <a:pt x="1147315" y="947789"/>
                        <a:pt x="1093248" y="989770"/>
                      </a:cubicBezTo>
                      <a:cubicBezTo>
                        <a:pt x="1076709" y="1002492"/>
                        <a:pt x="1058900" y="1013305"/>
                        <a:pt x="1039817" y="1026027"/>
                      </a:cubicBezTo>
                      <a:cubicBezTo>
                        <a:pt x="1065261" y="1045109"/>
                        <a:pt x="1088796" y="1062919"/>
                        <a:pt x="1111694" y="1081365"/>
                      </a:cubicBezTo>
                      <a:cubicBezTo>
                        <a:pt x="1161944" y="1121438"/>
                        <a:pt x="1169576" y="1155150"/>
                        <a:pt x="1140317" y="1211760"/>
                      </a:cubicBezTo>
                      <a:cubicBezTo>
                        <a:pt x="1109786" y="1270915"/>
                        <a:pt x="1070985" y="1323073"/>
                        <a:pt x="1017556" y="1363782"/>
                      </a:cubicBezTo>
                      <a:cubicBezTo>
                        <a:pt x="1009286" y="1370143"/>
                        <a:pt x="999745" y="1381591"/>
                        <a:pt x="989568" y="1373959"/>
                      </a:cubicBezTo>
                      <a:cubicBezTo>
                        <a:pt x="977483" y="1364417"/>
                        <a:pt x="989568" y="1352332"/>
                        <a:pt x="993385" y="1342791"/>
                      </a:cubicBezTo>
                      <a:cubicBezTo>
                        <a:pt x="1009286" y="1307171"/>
                        <a:pt x="1030913" y="1274096"/>
                        <a:pt x="1039817" y="1235295"/>
                      </a:cubicBezTo>
                      <a:cubicBezTo>
                        <a:pt x="1053176" y="1176776"/>
                        <a:pt x="1041726" y="1151333"/>
                        <a:pt x="989568" y="1123347"/>
                      </a:cubicBezTo>
                      <a:cubicBezTo>
                        <a:pt x="920236" y="1085818"/>
                        <a:pt x="847087" y="1064827"/>
                        <a:pt x="767579" y="1068644"/>
                      </a:cubicBezTo>
                      <a:cubicBezTo>
                        <a:pt x="661354" y="1073096"/>
                        <a:pt x="555766" y="1071187"/>
                        <a:pt x="450814" y="1053378"/>
                      </a:cubicBezTo>
                      <a:cubicBezTo>
                        <a:pt x="419010" y="1047654"/>
                        <a:pt x="405652" y="1060374"/>
                        <a:pt x="404380" y="1093451"/>
                      </a:cubicBezTo>
                      <a:cubicBezTo>
                        <a:pt x="403108" y="1115712"/>
                        <a:pt x="405017" y="1137976"/>
                        <a:pt x="403745" y="1160239"/>
                      </a:cubicBezTo>
                      <a:cubicBezTo>
                        <a:pt x="398656" y="1249924"/>
                        <a:pt x="356039" y="1314803"/>
                        <a:pt x="272712" y="1350424"/>
                      </a:cubicBezTo>
                      <a:cubicBezTo>
                        <a:pt x="236457" y="1365689"/>
                        <a:pt x="198928" y="1376502"/>
                        <a:pt x="161401" y="1387952"/>
                      </a:cubicBezTo>
                      <a:cubicBezTo>
                        <a:pt x="134049" y="1396222"/>
                        <a:pt x="127689" y="1412123"/>
                        <a:pt x="135957" y="1438838"/>
                      </a:cubicBezTo>
                      <a:cubicBezTo>
                        <a:pt x="147407" y="1475730"/>
                        <a:pt x="171577" y="1503081"/>
                        <a:pt x="199565" y="1528525"/>
                      </a:cubicBezTo>
                      <a:cubicBezTo>
                        <a:pt x="208469" y="1536794"/>
                        <a:pt x="224372" y="1545062"/>
                        <a:pt x="216739" y="1559056"/>
                      </a:cubicBezTo>
                      <a:cubicBezTo>
                        <a:pt x="207834" y="1574958"/>
                        <a:pt x="190023" y="1568597"/>
                        <a:pt x="176030" y="1564780"/>
                      </a:cubicBezTo>
                      <a:cubicBezTo>
                        <a:pt x="150587" y="1557784"/>
                        <a:pt x="131505" y="1540610"/>
                        <a:pt x="113695" y="1522164"/>
                      </a:cubicBezTo>
                      <a:cubicBezTo>
                        <a:pt x="77438" y="1483363"/>
                        <a:pt x="44363" y="1442019"/>
                        <a:pt x="16376" y="1396857"/>
                      </a:cubicBezTo>
                      <a:cubicBezTo>
                        <a:pt x="-8432" y="1356784"/>
                        <a:pt x="-5888" y="1337067"/>
                        <a:pt x="29733" y="1305899"/>
                      </a:cubicBezTo>
                      <a:cubicBezTo>
                        <a:pt x="54540" y="1284272"/>
                        <a:pt x="81891" y="1265191"/>
                        <a:pt x="105426" y="1242928"/>
                      </a:cubicBezTo>
                      <a:cubicBezTo>
                        <a:pt x="167760" y="1182500"/>
                        <a:pt x="170941" y="1115077"/>
                        <a:pt x="114967" y="1048289"/>
                      </a:cubicBezTo>
                      <a:cubicBezTo>
                        <a:pt x="99702" y="1029843"/>
                        <a:pt x="83799" y="1010762"/>
                        <a:pt x="66625" y="993587"/>
                      </a:cubicBezTo>
                      <a:cubicBezTo>
                        <a:pt x="22100" y="949698"/>
                        <a:pt x="17011" y="899449"/>
                        <a:pt x="41818" y="844746"/>
                      </a:cubicBezTo>
                      <a:cubicBezTo>
                        <a:pt x="50088" y="826299"/>
                        <a:pt x="60264" y="809125"/>
                        <a:pt x="69806" y="791316"/>
                      </a:cubicBezTo>
                      <a:cubicBezTo>
                        <a:pt x="72986" y="785592"/>
                        <a:pt x="77438" y="779866"/>
                        <a:pt x="84436" y="780503"/>
                      </a:cubicBezTo>
                      <a:cubicBezTo>
                        <a:pt x="93341" y="781138"/>
                        <a:pt x="95884" y="789407"/>
                        <a:pt x="96521" y="797040"/>
                      </a:cubicBezTo>
                      <a:cubicBezTo>
                        <a:pt x="99065" y="816123"/>
                        <a:pt x="99065" y="835204"/>
                        <a:pt x="101610" y="853650"/>
                      </a:cubicBezTo>
                      <a:cubicBezTo>
                        <a:pt x="103517" y="864464"/>
                        <a:pt x="106698" y="881638"/>
                        <a:pt x="123235" y="867644"/>
                      </a:cubicBezTo>
                      <a:cubicBezTo>
                        <a:pt x="184934" y="813578"/>
                        <a:pt x="263172" y="805945"/>
                        <a:pt x="338865" y="789407"/>
                      </a:cubicBezTo>
                      <a:cubicBezTo>
                        <a:pt x="462899" y="762692"/>
                        <a:pt x="587569" y="738522"/>
                        <a:pt x="712240" y="711806"/>
                      </a:cubicBezTo>
                      <a:cubicBezTo>
                        <a:pt x="737683" y="706082"/>
                        <a:pt x="762490" y="695905"/>
                        <a:pt x="787297" y="686999"/>
                      </a:cubicBezTo>
                      <a:cubicBezTo>
                        <a:pt x="878892" y="654559"/>
                        <a:pt x="902425" y="547700"/>
                        <a:pt x="894157" y="473916"/>
                      </a:cubicBezTo>
                      <a:cubicBezTo>
                        <a:pt x="890977" y="448472"/>
                        <a:pt x="878255" y="437022"/>
                        <a:pt x="852813" y="435115"/>
                      </a:cubicBezTo>
                      <a:cubicBezTo>
                        <a:pt x="808286" y="432570"/>
                        <a:pt x="768850" y="413489"/>
                        <a:pt x="731958" y="390590"/>
                      </a:cubicBezTo>
                      <a:cubicBezTo>
                        <a:pt x="724326" y="385501"/>
                        <a:pt x="714148" y="379777"/>
                        <a:pt x="717965" y="368327"/>
                      </a:cubicBezTo>
                      <a:cubicBezTo>
                        <a:pt x="720508" y="359422"/>
                        <a:pt x="730050" y="357514"/>
                        <a:pt x="738956" y="355605"/>
                      </a:cubicBezTo>
                      <a:cubicBezTo>
                        <a:pt x="765035" y="351153"/>
                        <a:pt x="791112" y="347337"/>
                        <a:pt x="817193" y="343520"/>
                      </a:cubicBezTo>
                      <a:cubicBezTo>
                        <a:pt x="833730" y="340340"/>
                        <a:pt x="851539" y="337796"/>
                        <a:pt x="869986" y="322530"/>
                      </a:cubicBezTo>
                      <a:cubicBezTo>
                        <a:pt x="840091" y="304084"/>
                        <a:pt x="808923" y="301539"/>
                        <a:pt x="779664" y="294543"/>
                      </a:cubicBezTo>
                      <a:cubicBezTo>
                        <a:pt x="693794" y="274825"/>
                        <a:pt x="607923" y="255742"/>
                        <a:pt x="525871" y="224574"/>
                      </a:cubicBezTo>
                      <a:cubicBezTo>
                        <a:pt x="485797" y="209309"/>
                        <a:pt x="448270" y="190862"/>
                        <a:pt x="417738" y="159695"/>
                      </a:cubicBezTo>
                      <a:cubicBezTo>
                        <a:pt x="376394" y="116442"/>
                        <a:pt x="375121" y="65556"/>
                        <a:pt x="389114" y="11489"/>
                      </a:cubicBezTo>
                      <a:cubicBezTo>
                        <a:pt x="390386" y="6402"/>
                        <a:pt x="391023" y="676"/>
                        <a:pt x="398019" y="4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46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D0BF2306-3B06-497F-AC78-D349A5EE605D}"/>
                    </a:ext>
                  </a:extLst>
                </p:cNvPr>
                <p:cNvSpPr/>
                <p:nvPr/>
              </p:nvSpPr>
              <p:spPr>
                <a:xfrm>
                  <a:off x="3307466" y="1734409"/>
                  <a:ext cx="1279114" cy="1570678"/>
                </a:xfrm>
                <a:custGeom>
                  <a:avLst/>
                  <a:gdLst>
                    <a:gd name="connsiteX0" fmla="*/ 482284 w 1279114"/>
                    <a:gd name="connsiteY0" fmla="*/ 1124708 h 1570678"/>
                    <a:gd name="connsiteX1" fmla="*/ 557341 w 1279114"/>
                    <a:gd name="connsiteY1" fmla="*/ 1149515 h 1570678"/>
                    <a:gd name="connsiteX2" fmla="*/ 577695 w 1279114"/>
                    <a:gd name="connsiteY2" fmla="*/ 1226480 h 1570678"/>
                    <a:gd name="connsiteX3" fmla="*/ 454932 w 1279114"/>
                    <a:gd name="connsiteY3" fmla="*/ 1345426 h 1570678"/>
                    <a:gd name="connsiteX4" fmla="*/ 390689 w 1279114"/>
                    <a:gd name="connsiteY4" fmla="*/ 1391859 h 1570678"/>
                    <a:gd name="connsiteX5" fmla="*/ 386237 w 1279114"/>
                    <a:gd name="connsiteY5" fmla="*/ 1465007 h 1570678"/>
                    <a:gd name="connsiteX6" fmla="*/ 423129 w 1279114"/>
                    <a:gd name="connsiteY6" fmla="*/ 1499992 h 1570678"/>
                    <a:gd name="connsiteX7" fmla="*/ 430125 w 1279114"/>
                    <a:gd name="connsiteY7" fmla="*/ 1519710 h 1570678"/>
                    <a:gd name="connsiteX8" fmla="*/ 409135 w 1279114"/>
                    <a:gd name="connsiteY8" fmla="*/ 1530523 h 1570678"/>
                    <a:gd name="connsiteX9" fmla="*/ 280013 w 1279114"/>
                    <a:gd name="connsiteY9" fmla="*/ 1454830 h 1570678"/>
                    <a:gd name="connsiteX10" fmla="*/ 286374 w 1279114"/>
                    <a:gd name="connsiteY10" fmla="*/ 1402672 h 1570678"/>
                    <a:gd name="connsiteX11" fmla="*/ 332806 w 1279114"/>
                    <a:gd name="connsiteY11" fmla="*/ 1359419 h 1570678"/>
                    <a:gd name="connsiteX12" fmla="*/ 432670 w 1279114"/>
                    <a:gd name="connsiteY12" fmla="*/ 1167961 h 1570678"/>
                    <a:gd name="connsiteX13" fmla="*/ 482284 w 1279114"/>
                    <a:gd name="connsiteY13" fmla="*/ 1124708 h 1570678"/>
                    <a:gd name="connsiteX14" fmla="*/ 400230 w 1279114"/>
                    <a:gd name="connsiteY14" fmla="*/ 131 h 1570678"/>
                    <a:gd name="connsiteX15" fmla="*/ 409134 w 1279114"/>
                    <a:gd name="connsiteY15" fmla="*/ 14761 h 1570678"/>
                    <a:gd name="connsiteX16" fmla="*/ 414860 w 1279114"/>
                    <a:gd name="connsiteY16" fmla="*/ 45929 h 1570678"/>
                    <a:gd name="connsiteX17" fmla="*/ 514087 w 1279114"/>
                    <a:gd name="connsiteY17" fmla="*/ 179504 h 1570678"/>
                    <a:gd name="connsiteX18" fmla="*/ 614586 w 1279114"/>
                    <a:gd name="connsiteY18" fmla="*/ 206855 h 1570678"/>
                    <a:gd name="connsiteX19" fmla="*/ 643211 w 1279114"/>
                    <a:gd name="connsiteY19" fmla="*/ 200494 h 1570678"/>
                    <a:gd name="connsiteX20" fmla="*/ 632397 w 1279114"/>
                    <a:gd name="connsiteY20" fmla="*/ 175688 h 1570678"/>
                    <a:gd name="connsiteX21" fmla="*/ 582147 w 1279114"/>
                    <a:gd name="connsiteY21" fmla="*/ 113989 h 1570678"/>
                    <a:gd name="connsiteX22" fmla="*/ 559885 w 1279114"/>
                    <a:gd name="connsiteY22" fmla="*/ 30027 h 1570678"/>
                    <a:gd name="connsiteX23" fmla="*/ 571970 w 1279114"/>
                    <a:gd name="connsiteY23" fmla="*/ 10309 h 1570678"/>
                    <a:gd name="connsiteX24" fmla="*/ 587871 w 1279114"/>
                    <a:gd name="connsiteY24" fmla="*/ 23030 h 1570678"/>
                    <a:gd name="connsiteX25" fmla="*/ 616495 w 1279114"/>
                    <a:gd name="connsiteY25" fmla="*/ 79641 h 1570678"/>
                    <a:gd name="connsiteX26" fmla="*/ 771061 w 1279114"/>
                    <a:gd name="connsiteY26" fmla="*/ 229118 h 1570678"/>
                    <a:gd name="connsiteX27" fmla="*/ 806681 w 1279114"/>
                    <a:gd name="connsiteY27" fmla="*/ 234207 h 1570678"/>
                    <a:gd name="connsiteX28" fmla="*/ 797775 w 1279114"/>
                    <a:gd name="connsiteY28" fmla="*/ 201130 h 1570678"/>
                    <a:gd name="connsiteX29" fmla="*/ 774877 w 1279114"/>
                    <a:gd name="connsiteY29" fmla="*/ 155969 h 1570678"/>
                    <a:gd name="connsiteX30" fmla="*/ 778694 w 1279114"/>
                    <a:gd name="connsiteY30" fmla="*/ 121622 h 1570678"/>
                    <a:gd name="connsiteX31" fmla="*/ 808589 w 1279114"/>
                    <a:gd name="connsiteY31" fmla="*/ 136887 h 1570678"/>
                    <a:gd name="connsiteX32" fmla="*/ 847389 w 1279114"/>
                    <a:gd name="connsiteY32" fmla="*/ 202402 h 1570678"/>
                    <a:gd name="connsiteX33" fmla="*/ 1000684 w 1279114"/>
                    <a:gd name="connsiteY33" fmla="*/ 261558 h 1570678"/>
                    <a:gd name="connsiteX34" fmla="*/ 1093551 w 1279114"/>
                    <a:gd name="connsiteY34" fmla="*/ 266647 h 1570678"/>
                    <a:gd name="connsiteX35" fmla="*/ 1250661 w 1279114"/>
                    <a:gd name="connsiteY35" fmla="*/ 303539 h 1570678"/>
                    <a:gd name="connsiteX36" fmla="*/ 1273559 w 1279114"/>
                    <a:gd name="connsiteY36" fmla="*/ 344247 h 1570678"/>
                    <a:gd name="connsiteX37" fmla="*/ 1158430 w 1279114"/>
                    <a:gd name="connsiteY37" fmla="*/ 437750 h 1570678"/>
                    <a:gd name="connsiteX38" fmla="*/ 1081465 w 1279114"/>
                    <a:gd name="connsiteY38" fmla="*/ 541429 h 1570678"/>
                    <a:gd name="connsiteX39" fmla="*/ 1108180 w 1279114"/>
                    <a:gd name="connsiteY39" fmla="*/ 668008 h 1570678"/>
                    <a:gd name="connsiteX40" fmla="*/ 1150161 w 1279114"/>
                    <a:gd name="connsiteY40" fmla="*/ 794587 h 1570678"/>
                    <a:gd name="connsiteX41" fmla="*/ 1066835 w 1279114"/>
                    <a:gd name="connsiteY41" fmla="*/ 1006400 h 1570678"/>
                    <a:gd name="connsiteX42" fmla="*/ 1066835 w 1279114"/>
                    <a:gd name="connsiteY42" fmla="*/ 1045836 h 1570678"/>
                    <a:gd name="connsiteX43" fmla="*/ 1135532 w 1279114"/>
                    <a:gd name="connsiteY43" fmla="*/ 1102447 h 1570678"/>
                    <a:gd name="connsiteX44" fmla="*/ 1152706 w 1279114"/>
                    <a:gd name="connsiteY44" fmla="*/ 1187045 h 1570678"/>
                    <a:gd name="connsiteX45" fmla="*/ 1011497 w 1279114"/>
                    <a:gd name="connsiteY45" fmla="*/ 1367690 h 1570678"/>
                    <a:gd name="connsiteX46" fmla="*/ 989234 w 1279114"/>
                    <a:gd name="connsiteY46" fmla="*/ 1373414 h 1570678"/>
                    <a:gd name="connsiteX47" fmla="*/ 990507 w 1279114"/>
                    <a:gd name="connsiteY47" fmla="*/ 1349879 h 1570678"/>
                    <a:gd name="connsiteX48" fmla="*/ 1042665 w 1279114"/>
                    <a:gd name="connsiteY48" fmla="*/ 1230933 h 1570678"/>
                    <a:gd name="connsiteX49" fmla="*/ 999412 w 1279114"/>
                    <a:gd name="connsiteY49" fmla="*/ 1127889 h 1570678"/>
                    <a:gd name="connsiteX50" fmla="*/ 769153 w 1279114"/>
                    <a:gd name="connsiteY50" fmla="*/ 1067462 h 1570678"/>
                    <a:gd name="connsiteX51" fmla="*/ 692188 w 1279114"/>
                    <a:gd name="connsiteY51" fmla="*/ 1068735 h 1570678"/>
                    <a:gd name="connsiteX52" fmla="*/ 458113 w 1279114"/>
                    <a:gd name="connsiteY52" fmla="*/ 1054742 h 1570678"/>
                    <a:gd name="connsiteX53" fmla="*/ 405954 w 1279114"/>
                    <a:gd name="connsiteY53" fmla="*/ 1091634 h 1570678"/>
                    <a:gd name="connsiteX54" fmla="*/ 402775 w 1279114"/>
                    <a:gd name="connsiteY54" fmla="*/ 1145700 h 1570678"/>
                    <a:gd name="connsiteX55" fmla="*/ 238031 w 1279114"/>
                    <a:gd name="connsiteY55" fmla="*/ 1365781 h 1570678"/>
                    <a:gd name="connsiteX56" fmla="*/ 164883 w 1279114"/>
                    <a:gd name="connsiteY56" fmla="*/ 1388044 h 1570678"/>
                    <a:gd name="connsiteX57" fmla="*/ 138804 w 1279114"/>
                    <a:gd name="connsiteY57" fmla="*/ 1440837 h 1570678"/>
                    <a:gd name="connsiteX58" fmla="*/ 204319 w 1279114"/>
                    <a:gd name="connsiteY58" fmla="*/ 1529252 h 1570678"/>
                    <a:gd name="connsiteX59" fmla="*/ 220221 w 1279114"/>
                    <a:gd name="connsiteY59" fmla="*/ 1560420 h 1570678"/>
                    <a:gd name="connsiteX60" fmla="*/ 179512 w 1279114"/>
                    <a:gd name="connsiteY60" fmla="*/ 1566144 h 1570678"/>
                    <a:gd name="connsiteX61" fmla="*/ 118450 w 1279114"/>
                    <a:gd name="connsiteY61" fmla="*/ 1527344 h 1570678"/>
                    <a:gd name="connsiteX62" fmla="*/ 17313 w 1279114"/>
                    <a:gd name="connsiteY62" fmla="*/ 1397584 h 1570678"/>
                    <a:gd name="connsiteX63" fmla="*/ 30671 w 1279114"/>
                    <a:gd name="connsiteY63" fmla="*/ 1304082 h 1570678"/>
                    <a:gd name="connsiteX64" fmla="*/ 112724 w 1279114"/>
                    <a:gd name="connsiteY64" fmla="*/ 1234113 h 1570678"/>
                    <a:gd name="connsiteX65" fmla="*/ 118450 w 1279114"/>
                    <a:gd name="connsiteY65" fmla="*/ 1052833 h 1570678"/>
                    <a:gd name="connsiteX66" fmla="*/ 61838 w 1279114"/>
                    <a:gd name="connsiteY66" fmla="*/ 988589 h 1570678"/>
                    <a:gd name="connsiteX67" fmla="*/ 72653 w 1279114"/>
                    <a:gd name="connsiteY67" fmla="*/ 788862 h 1570678"/>
                    <a:gd name="connsiteX68" fmla="*/ 95551 w 1279114"/>
                    <a:gd name="connsiteY68" fmla="*/ 796495 h 1570678"/>
                    <a:gd name="connsiteX69" fmla="*/ 102547 w 1279114"/>
                    <a:gd name="connsiteY69" fmla="*/ 853105 h 1570678"/>
                    <a:gd name="connsiteX70" fmla="*/ 124174 w 1279114"/>
                    <a:gd name="connsiteY70" fmla="*/ 867099 h 1570678"/>
                    <a:gd name="connsiteX71" fmla="*/ 376695 w 1279114"/>
                    <a:gd name="connsiteY71" fmla="*/ 781230 h 1570678"/>
                    <a:gd name="connsiteX72" fmla="*/ 734169 w 1279114"/>
                    <a:gd name="connsiteY72" fmla="*/ 704901 h 1570678"/>
                    <a:gd name="connsiteX73" fmla="*/ 862020 w 1279114"/>
                    <a:gd name="connsiteY73" fmla="*/ 628572 h 1570678"/>
                    <a:gd name="connsiteX74" fmla="*/ 893823 w 1279114"/>
                    <a:gd name="connsiteY74" fmla="*/ 467010 h 1570678"/>
                    <a:gd name="connsiteX75" fmla="*/ 853115 w 1279114"/>
                    <a:gd name="connsiteY75" fmla="*/ 434570 h 1570678"/>
                    <a:gd name="connsiteX76" fmla="*/ 745618 w 1279114"/>
                    <a:gd name="connsiteY76" fmla="*/ 398313 h 1570678"/>
                    <a:gd name="connsiteX77" fmla="*/ 717630 w 1279114"/>
                    <a:gd name="connsiteY77" fmla="*/ 368418 h 1570678"/>
                    <a:gd name="connsiteX78" fmla="*/ 755796 w 1279114"/>
                    <a:gd name="connsiteY78" fmla="*/ 351244 h 1570678"/>
                    <a:gd name="connsiteX79" fmla="*/ 821947 w 1279114"/>
                    <a:gd name="connsiteY79" fmla="*/ 342338 h 1570678"/>
                    <a:gd name="connsiteX80" fmla="*/ 846754 w 1279114"/>
                    <a:gd name="connsiteY80" fmla="*/ 337250 h 1570678"/>
                    <a:gd name="connsiteX81" fmla="*/ 864563 w 1279114"/>
                    <a:gd name="connsiteY81" fmla="*/ 322620 h 1570678"/>
                    <a:gd name="connsiteX82" fmla="*/ 847389 w 1279114"/>
                    <a:gd name="connsiteY82" fmla="*/ 311172 h 1570678"/>
                    <a:gd name="connsiteX83" fmla="*/ 674378 w 1279114"/>
                    <a:gd name="connsiteY83" fmla="*/ 269190 h 1570678"/>
                    <a:gd name="connsiteX84" fmla="*/ 490553 w 1279114"/>
                    <a:gd name="connsiteY84" fmla="*/ 209400 h 1570678"/>
                    <a:gd name="connsiteX85" fmla="*/ 383692 w 1279114"/>
                    <a:gd name="connsiteY85" fmla="*/ 88545 h 1570678"/>
                    <a:gd name="connsiteX86" fmla="*/ 389416 w 1279114"/>
                    <a:gd name="connsiteY86" fmla="*/ 12852 h 1570678"/>
                    <a:gd name="connsiteX87" fmla="*/ 400230 w 1279114"/>
                    <a:gd name="connsiteY87" fmla="*/ 131 h 15706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</a:cxnLst>
                  <a:rect l="l" t="t" r="r" b="b"/>
                  <a:pathLst>
                    <a:path w="1279114" h="1570678">
                      <a:moveTo>
                        <a:pt x="482284" y="1124708"/>
                      </a:moveTo>
                      <a:cubicBezTo>
                        <a:pt x="504546" y="1126616"/>
                        <a:pt x="531897" y="1136793"/>
                        <a:pt x="557341" y="1149515"/>
                      </a:cubicBezTo>
                      <a:cubicBezTo>
                        <a:pt x="594233" y="1167961"/>
                        <a:pt x="601866" y="1192768"/>
                        <a:pt x="577695" y="1226480"/>
                      </a:cubicBezTo>
                      <a:cubicBezTo>
                        <a:pt x="543984" y="1273548"/>
                        <a:pt x="502002" y="1311714"/>
                        <a:pt x="454932" y="1345426"/>
                      </a:cubicBezTo>
                      <a:cubicBezTo>
                        <a:pt x="433306" y="1360691"/>
                        <a:pt x="411679" y="1375957"/>
                        <a:pt x="390689" y="1391859"/>
                      </a:cubicBezTo>
                      <a:cubicBezTo>
                        <a:pt x="354432" y="1418573"/>
                        <a:pt x="353797" y="1433204"/>
                        <a:pt x="386237" y="1465007"/>
                      </a:cubicBezTo>
                      <a:cubicBezTo>
                        <a:pt x="398322" y="1477092"/>
                        <a:pt x="411044" y="1487905"/>
                        <a:pt x="423129" y="1499992"/>
                      </a:cubicBezTo>
                      <a:cubicBezTo>
                        <a:pt x="428218" y="1505080"/>
                        <a:pt x="433942" y="1510805"/>
                        <a:pt x="430125" y="1519710"/>
                      </a:cubicBezTo>
                      <a:cubicBezTo>
                        <a:pt x="426309" y="1528615"/>
                        <a:pt x="418040" y="1531795"/>
                        <a:pt x="409135" y="1530523"/>
                      </a:cubicBezTo>
                      <a:cubicBezTo>
                        <a:pt x="354432" y="1524799"/>
                        <a:pt x="310544" y="1500627"/>
                        <a:pt x="280013" y="1454830"/>
                      </a:cubicBezTo>
                      <a:cubicBezTo>
                        <a:pt x="267926" y="1436384"/>
                        <a:pt x="271743" y="1417938"/>
                        <a:pt x="286374" y="1402672"/>
                      </a:cubicBezTo>
                      <a:cubicBezTo>
                        <a:pt x="301003" y="1387407"/>
                        <a:pt x="316268" y="1372776"/>
                        <a:pt x="332806" y="1359419"/>
                      </a:cubicBezTo>
                      <a:cubicBezTo>
                        <a:pt x="394505" y="1309805"/>
                        <a:pt x="436486" y="1251922"/>
                        <a:pt x="432670" y="1167961"/>
                      </a:cubicBezTo>
                      <a:cubicBezTo>
                        <a:pt x="430762" y="1132341"/>
                        <a:pt x="442212" y="1123436"/>
                        <a:pt x="482284" y="1124708"/>
                      </a:cubicBezTo>
                      <a:close/>
                      <a:moveTo>
                        <a:pt x="400230" y="131"/>
                      </a:moveTo>
                      <a:cubicBezTo>
                        <a:pt x="408499" y="767"/>
                        <a:pt x="407862" y="9037"/>
                        <a:pt x="409134" y="14761"/>
                      </a:cubicBezTo>
                      <a:cubicBezTo>
                        <a:pt x="411680" y="24938"/>
                        <a:pt x="412951" y="35751"/>
                        <a:pt x="414860" y="45929"/>
                      </a:cubicBezTo>
                      <a:cubicBezTo>
                        <a:pt x="424400" y="108263"/>
                        <a:pt x="454933" y="154062"/>
                        <a:pt x="514087" y="179504"/>
                      </a:cubicBezTo>
                      <a:cubicBezTo>
                        <a:pt x="546526" y="193498"/>
                        <a:pt x="580239" y="202402"/>
                        <a:pt x="614586" y="206855"/>
                      </a:cubicBezTo>
                      <a:cubicBezTo>
                        <a:pt x="624128" y="208128"/>
                        <a:pt x="637486" y="212580"/>
                        <a:pt x="643211" y="200494"/>
                      </a:cubicBezTo>
                      <a:cubicBezTo>
                        <a:pt x="648298" y="190317"/>
                        <a:pt x="638122" y="183321"/>
                        <a:pt x="632397" y="175688"/>
                      </a:cubicBezTo>
                      <a:cubicBezTo>
                        <a:pt x="615858" y="154697"/>
                        <a:pt x="597412" y="135615"/>
                        <a:pt x="582147" y="113989"/>
                      </a:cubicBezTo>
                      <a:cubicBezTo>
                        <a:pt x="564337" y="89182"/>
                        <a:pt x="557976" y="59923"/>
                        <a:pt x="559885" y="30027"/>
                      </a:cubicBezTo>
                      <a:cubicBezTo>
                        <a:pt x="560520" y="21757"/>
                        <a:pt x="561792" y="12217"/>
                        <a:pt x="571970" y="10309"/>
                      </a:cubicBezTo>
                      <a:cubicBezTo>
                        <a:pt x="580875" y="9037"/>
                        <a:pt x="584690" y="16670"/>
                        <a:pt x="587871" y="23030"/>
                      </a:cubicBezTo>
                      <a:cubicBezTo>
                        <a:pt x="598049" y="41477"/>
                        <a:pt x="606954" y="60558"/>
                        <a:pt x="616495" y="79641"/>
                      </a:cubicBezTo>
                      <a:cubicBezTo>
                        <a:pt x="650843" y="147064"/>
                        <a:pt x="701093" y="197950"/>
                        <a:pt x="771061" y="229118"/>
                      </a:cubicBezTo>
                      <a:cubicBezTo>
                        <a:pt x="781874" y="234207"/>
                        <a:pt x="797140" y="243111"/>
                        <a:pt x="806681" y="234207"/>
                      </a:cubicBezTo>
                      <a:cubicBezTo>
                        <a:pt x="818767" y="222757"/>
                        <a:pt x="802229" y="211944"/>
                        <a:pt x="797775" y="201130"/>
                      </a:cubicBezTo>
                      <a:cubicBezTo>
                        <a:pt x="790779" y="185865"/>
                        <a:pt x="781874" y="171234"/>
                        <a:pt x="774877" y="155969"/>
                      </a:cubicBezTo>
                      <a:cubicBezTo>
                        <a:pt x="769789" y="143884"/>
                        <a:pt x="765337" y="129255"/>
                        <a:pt x="778694" y="121622"/>
                      </a:cubicBezTo>
                      <a:cubicBezTo>
                        <a:pt x="793960" y="112080"/>
                        <a:pt x="802229" y="126709"/>
                        <a:pt x="808589" y="136887"/>
                      </a:cubicBezTo>
                      <a:cubicBezTo>
                        <a:pt x="822582" y="157877"/>
                        <a:pt x="834032" y="180776"/>
                        <a:pt x="847389" y="202402"/>
                      </a:cubicBezTo>
                      <a:cubicBezTo>
                        <a:pt x="884283" y="264101"/>
                        <a:pt x="931352" y="283184"/>
                        <a:pt x="1000684" y="261558"/>
                      </a:cubicBezTo>
                      <a:cubicBezTo>
                        <a:pt x="1033123" y="251380"/>
                        <a:pt x="1063655" y="255197"/>
                        <a:pt x="1093551" y="266647"/>
                      </a:cubicBezTo>
                      <a:cubicBezTo>
                        <a:pt x="1144436" y="287000"/>
                        <a:pt x="1195958" y="299722"/>
                        <a:pt x="1250661" y="303539"/>
                      </a:cubicBezTo>
                      <a:cubicBezTo>
                        <a:pt x="1278011" y="305446"/>
                        <a:pt x="1285644" y="318804"/>
                        <a:pt x="1273559" y="344247"/>
                      </a:cubicBezTo>
                      <a:cubicBezTo>
                        <a:pt x="1250024" y="393225"/>
                        <a:pt x="1209951" y="422485"/>
                        <a:pt x="1158430" y="437750"/>
                      </a:cubicBezTo>
                      <a:cubicBezTo>
                        <a:pt x="1094186" y="456832"/>
                        <a:pt x="1080192" y="475278"/>
                        <a:pt x="1081465" y="541429"/>
                      </a:cubicBezTo>
                      <a:cubicBezTo>
                        <a:pt x="1082101" y="585319"/>
                        <a:pt x="1094186" y="627300"/>
                        <a:pt x="1108180" y="668008"/>
                      </a:cubicBezTo>
                      <a:cubicBezTo>
                        <a:pt x="1122173" y="709989"/>
                        <a:pt x="1138712" y="751970"/>
                        <a:pt x="1150161" y="794587"/>
                      </a:cubicBezTo>
                      <a:cubicBezTo>
                        <a:pt x="1174968" y="891906"/>
                        <a:pt x="1150797" y="952333"/>
                        <a:pt x="1066835" y="1006400"/>
                      </a:cubicBezTo>
                      <a:cubicBezTo>
                        <a:pt x="1042028" y="1022302"/>
                        <a:pt x="1042028" y="1030570"/>
                        <a:pt x="1066835" y="1045836"/>
                      </a:cubicBezTo>
                      <a:cubicBezTo>
                        <a:pt x="1092279" y="1061103"/>
                        <a:pt x="1114540" y="1081456"/>
                        <a:pt x="1135532" y="1102447"/>
                      </a:cubicBezTo>
                      <a:cubicBezTo>
                        <a:pt x="1160337" y="1127254"/>
                        <a:pt x="1166063" y="1155877"/>
                        <a:pt x="1152706" y="1187045"/>
                      </a:cubicBezTo>
                      <a:cubicBezTo>
                        <a:pt x="1121538" y="1258920"/>
                        <a:pt x="1076376" y="1321256"/>
                        <a:pt x="1011497" y="1367690"/>
                      </a:cubicBezTo>
                      <a:cubicBezTo>
                        <a:pt x="1005136" y="1372142"/>
                        <a:pt x="996868" y="1380412"/>
                        <a:pt x="989234" y="1373414"/>
                      </a:cubicBezTo>
                      <a:cubicBezTo>
                        <a:pt x="981601" y="1366418"/>
                        <a:pt x="987326" y="1357512"/>
                        <a:pt x="990507" y="1349879"/>
                      </a:cubicBezTo>
                      <a:cubicBezTo>
                        <a:pt x="1007044" y="1309806"/>
                        <a:pt x="1031851" y="1273551"/>
                        <a:pt x="1042665" y="1230933"/>
                      </a:cubicBezTo>
                      <a:cubicBezTo>
                        <a:pt x="1054750" y="1181320"/>
                        <a:pt x="1043937" y="1152696"/>
                        <a:pt x="999412" y="1127889"/>
                      </a:cubicBezTo>
                      <a:cubicBezTo>
                        <a:pt x="928171" y="1087817"/>
                        <a:pt x="851842" y="1064283"/>
                        <a:pt x="769153" y="1067462"/>
                      </a:cubicBezTo>
                      <a:cubicBezTo>
                        <a:pt x="743074" y="1070007"/>
                        <a:pt x="717630" y="1068735"/>
                        <a:pt x="692188" y="1068735"/>
                      </a:cubicBezTo>
                      <a:cubicBezTo>
                        <a:pt x="613951" y="1072551"/>
                        <a:pt x="535713" y="1066827"/>
                        <a:pt x="458113" y="1054742"/>
                      </a:cubicBezTo>
                      <a:cubicBezTo>
                        <a:pt x="422493" y="1049016"/>
                        <a:pt x="413588" y="1056014"/>
                        <a:pt x="405954" y="1091634"/>
                      </a:cubicBezTo>
                      <a:cubicBezTo>
                        <a:pt x="402138" y="1109443"/>
                        <a:pt x="402775" y="1127254"/>
                        <a:pt x="402775" y="1145700"/>
                      </a:cubicBezTo>
                      <a:cubicBezTo>
                        <a:pt x="402775" y="1255740"/>
                        <a:pt x="344255" y="1334613"/>
                        <a:pt x="238031" y="1365781"/>
                      </a:cubicBezTo>
                      <a:cubicBezTo>
                        <a:pt x="213860" y="1372779"/>
                        <a:pt x="189690" y="1381683"/>
                        <a:pt x="164883" y="1388044"/>
                      </a:cubicBezTo>
                      <a:cubicBezTo>
                        <a:pt x="134987" y="1395677"/>
                        <a:pt x="129898" y="1413487"/>
                        <a:pt x="138804" y="1440837"/>
                      </a:cubicBezTo>
                      <a:cubicBezTo>
                        <a:pt x="151525" y="1477731"/>
                        <a:pt x="178240" y="1503173"/>
                        <a:pt x="204319" y="1529252"/>
                      </a:cubicBezTo>
                      <a:cubicBezTo>
                        <a:pt x="212588" y="1538157"/>
                        <a:pt x="227854" y="1546426"/>
                        <a:pt x="220221" y="1560420"/>
                      </a:cubicBezTo>
                      <a:cubicBezTo>
                        <a:pt x="211317" y="1575686"/>
                        <a:pt x="194142" y="1570597"/>
                        <a:pt x="179512" y="1566144"/>
                      </a:cubicBezTo>
                      <a:cubicBezTo>
                        <a:pt x="155978" y="1558511"/>
                        <a:pt x="134987" y="1546426"/>
                        <a:pt x="118450" y="1527344"/>
                      </a:cubicBezTo>
                      <a:cubicBezTo>
                        <a:pt x="82193" y="1485999"/>
                        <a:pt x="45300" y="1444654"/>
                        <a:pt x="17313" y="1397584"/>
                      </a:cubicBezTo>
                      <a:cubicBezTo>
                        <a:pt x="-8766" y="1354331"/>
                        <a:pt x="-6221" y="1337158"/>
                        <a:pt x="30671" y="1304082"/>
                      </a:cubicBezTo>
                      <a:cubicBezTo>
                        <a:pt x="57386" y="1279912"/>
                        <a:pt x="87918" y="1260829"/>
                        <a:pt x="112724" y="1234113"/>
                      </a:cubicBezTo>
                      <a:cubicBezTo>
                        <a:pt x="168063" y="1173688"/>
                        <a:pt x="170607" y="1116441"/>
                        <a:pt x="118450" y="1052833"/>
                      </a:cubicBezTo>
                      <a:cubicBezTo>
                        <a:pt x="100639" y="1030570"/>
                        <a:pt x="80921" y="1010217"/>
                        <a:pt x="61838" y="988589"/>
                      </a:cubicBezTo>
                      <a:cubicBezTo>
                        <a:pt x="15406" y="935159"/>
                        <a:pt x="21130" y="837840"/>
                        <a:pt x="72653" y="788862"/>
                      </a:cubicBezTo>
                      <a:cubicBezTo>
                        <a:pt x="86010" y="776141"/>
                        <a:pt x="93006" y="781230"/>
                        <a:pt x="95551" y="796495"/>
                      </a:cubicBezTo>
                      <a:cubicBezTo>
                        <a:pt x="98732" y="814941"/>
                        <a:pt x="100003" y="834024"/>
                        <a:pt x="102547" y="853105"/>
                      </a:cubicBezTo>
                      <a:cubicBezTo>
                        <a:pt x="104456" y="865827"/>
                        <a:pt x="108908" y="879821"/>
                        <a:pt x="124174" y="867099"/>
                      </a:cubicBezTo>
                      <a:cubicBezTo>
                        <a:pt x="197323" y="804765"/>
                        <a:pt x="290188" y="801584"/>
                        <a:pt x="376695" y="781230"/>
                      </a:cubicBezTo>
                      <a:cubicBezTo>
                        <a:pt x="495641" y="753879"/>
                        <a:pt x="616495" y="737977"/>
                        <a:pt x="734169" y="704901"/>
                      </a:cubicBezTo>
                      <a:cubicBezTo>
                        <a:pt x="783146" y="690908"/>
                        <a:pt x="832124" y="674369"/>
                        <a:pt x="862020" y="628572"/>
                      </a:cubicBezTo>
                      <a:cubicBezTo>
                        <a:pt x="893823" y="578958"/>
                        <a:pt x="900820" y="523620"/>
                        <a:pt x="893823" y="467010"/>
                      </a:cubicBezTo>
                      <a:cubicBezTo>
                        <a:pt x="891279" y="444746"/>
                        <a:pt x="874741" y="435842"/>
                        <a:pt x="853115" y="434570"/>
                      </a:cubicBezTo>
                      <a:cubicBezTo>
                        <a:pt x="814314" y="432025"/>
                        <a:pt x="778694" y="418668"/>
                        <a:pt x="745618" y="398313"/>
                      </a:cubicBezTo>
                      <a:cubicBezTo>
                        <a:pt x="733532" y="391317"/>
                        <a:pt x="713178" y="386228"/>
                        <a:pt x="717630" y="368418"/>
                      </a:cubicBezTo>
                      <a:cubicBezTo>
                        <a:pt x="721447" y="351879"/>
                        <a:pt x="741802" y="353788"/>
                        <a:pt x="755796" y="351244"/>
                      </a:cubicBezTo>
                      <a:cubicBezTo>
                        <a:pt x="777422" y="347427"/>
                        <a:pt x="799684" y="345518"/>
                        <a:pt x="821947" y="342338"/>
                      </a:cubicBezTo>
                      <a:cubicBezTo>
                        <a:pt x="830216" y="341066"/>
                        <a:pt x="838485" y="339794"/>
                        <a:pt x="846754" y="337250"/>
                      </a:cubicBezTo>
                      <a:cubicBezTo>
                        <a:pt x="854387" y="334705"/>
                        <a:pt x="865200" y="333433"/>
                        <a:pt x="864563" y="322620"/>
                      </a:cubicBezTo>
                      <a:cubicBezTo>
                        <a:pt x="863928" y="314352"/>
                        <a:pt x="854387" y="313080"/>
                        <a:pt x="847389" y="311172"/>
                      </a:cubicBezTo>
                      <a:cubicBezTo>
                        <a:pt x="789507" y="297178"/>
                        <a:pt x="732260" y="283184"/>
                        <a:pt x="674378" y="269190"/>
                      </a:cubicBezTo>
                      <a:cubicBezTo>
                        <a:pt x="611406" y="253925"/>
                        <a:pt x="549072" y="236751"/>
                        <a:pt x="490553" y="209400"/>
                      </a:cubicBezTo>
                      <a:cubicBezTo>
                        <a:pt x="437758" y="185228"/>
                        <a:pt x="395141" y="151516"/>
                        <a:pt x="383692" y="88545"/>
                      </a:cubicBezTo>
                      <a:cubicBezTo>
                        <a:pt x="379240" y="62466"/>
                        <a:pt x="386236" y="38296"/>
                        <a:pt x="389416" y="12852"/>
                      </a:cubicBezTo>
                      <a:cubicBezTo>
                        <a:pt x="390053" y="7128"/>
                        <a:pt x="391960" y="-1141"/>
                        <a:pt x="400230" y="13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46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908FF320-1953-4E30-98EC-ABE1597784AA}"/>
                    </a:ext>
                  </a:extLst>
                </p:cNvPr>
                <p:cNvSpPr/>
                <p:nvPr/>
              </p:nvSpPr>
              <p:spPr>
                <a:xfrm>
                  <a:off x="4502449" y="1494631"/>
                  <a:ext cx="1277745" cy="1560660"/>
                </a:xfrm>
                <a:custGeom>
                  <a:avLst/>
                  <a:gdLst>
                    <a:gd name="connsiteX0" fmla="*/ 463371 w 1277745"/>
                    <a:gd name="connsiteY0" fmla="*/ 1117093 h 1560660"/>
                    <a:gd name="connsiteX1" fmla="*/ 490752 w 1277745"/>
                    <a:gd name="connsiteY1" fmla="*/ 1120233 h 1560660"/>
                    <a:gd name="connsiteX2" fmla="*/ 558813 w 1277745"/>
                    <a:gd name="connsiteY2" fmla="*/ 1145676 h 1560660"/>
                    <a:gd name="connsiteX3" fmla="*/ 576623 w 1277745"/>
                    <a:gd name="connsiteY3" fmla="*/ 1215644 h 1560660"/>
                    <a:gd name="connsiteX4" fmla="*/ 496477 w 1277745"/>
                    <a:gd name="connsiteY4" fmla="*/ 1301514 h 1560660"/>
                    <a:gd name="connsiteX5" fmla="*/ 382620 w 1277745"/>
                    <a:gd name="connsiteY5" fmla="*/ 1387384 h 1560660"/>
                    <a:gd name="connsiteX6" fmla="*/ 380076 w 1277745"/>
                    <a:gd name="connsiteY6" fmla="*/ 1454808 h 1560660"/>
                    <a:gd name="connsiteX7" fmla="*/ 412516 w 1277745"/>
                    <a:gd name="connsiteY7" fmla="*/ 1485339 h 1560660"/>
                    <a:gd name="connsiteX8" fmla="*/ 427145 w 1277745"/>
                    <a:gd name="connsiteY8" fmla="*/ 1510782 h 1560660"/>
                    <a:gd name="connsiteX9" fmla="*/ 395342 w 1277745"/>
                    <a:gd name="connsiteY9" fmla="*/ 1519687 h 1560660"/>
                    <a:gd name="connsiteX10" fmla="*/ 279576 w 1277745"/>
                    <a:gd name="connsiteY10" fmla="*/ 1438905 h 1560660"/>
                    <a:gd name="connsiteX11" fmla="*/ 293570 w 1277745"/>
                    <a:gd name="connsiteY11" fmla="*/ 1388020 h 1560660"/>
                    <a:gd name="connsiteX12" fmla="*/ 363538 w 1277745"/>
                    <a:gd name="connsiteY12" fmla="*/ 1323141 h 1560660"/>
                    <a:gd name="connsiteX13" fmla="*/ 432870 w 1277745"/>
                    <a:gd name="connsiteY13" fmla="*/ 1165395 h 1560660"/>
                    <a:gd name="connsiteX14" fmla="*/ 463371 w 1277745"/>
                    <a:gd name="connsiteY14" fmla="*/ 1117093 h 1560660"/>
                    <a:gd name="connsiteX15" fmla="*/ 399794 w 1277745"/>
                    <a:gd name="connsiteY15" fmla="*/ 109 h 1560660"/>
                    <a:gd name="connsiteX16" fmla="*/ 408699 w 1277745"/>
                    <a:gd name="connsiteY16" fmla="*/ 15375 h 1560660"/>
                    <a:gd name="connsiteX17" fmla="*/ 411879 w 1277745"/>
                    <a:gd name="connsiteY17" fmla="*/ 30640 h 1560660"/>
                    <a:gd name="connsiteX18" fmla="*/ 620512 w 1277745"/>
                    <a:gd name="connsiteY18" fmla="*/ 203016 h 1560660"/>
                    <a:gd name="connsiteX19" fmla="*/ 642774 w 1277745"/>
                    <a:gd name="connsiteY19" fmla="*/ 195383 h 1560660"/>
                    <a:gd name="connsiteX20" fmla="*/ 634506 w 1277745"/>
                    <a:gd name="connsiteY20" fmla="*/ 175665 h 1560660"/>
                    <a:gd name="connsiteX21" fmla="*/ 593160 w 1277745"/>
                    <a:gd name="connsiteY21" fmla="*/ 127323 h 1560660"/>
                    <a:gd name="connsiteX22" fmla="*/ 559448 w 1277745"/>
                    <a:gd name="connsiteY22" fmla="*/ 24916 h 1560660"/>
                    <a:gd name="connsiteX23" fmla="*/ 570261 w 1277745"/>
                    <a:gd name="connsiteY23" fmla="*/ 7742 h 1560660"/>
                    <a:gd name="connsiteX24" fmla="*/ 584892 w 1277745"/>
                    <a:gd name="connsiteY24" fmla="*/ 17918 h 1560660"/>
                    <a:gd name="connsiteX25" fmla="*/ 610970 w 1277745"/>
                    <a:gd name="connsiteY25" fmla="*/ 68804 h 1560660"/>
                    <a:gd name="connsiteX26" fmla="*/ 772533 w 1277745"/>
                    <a:gd name="connsiteY26" fmla="*/ 227823 h 1560660"/>
                    <a:gd name="connsiteX27" fmla="*/ 804973 w 1277745"/>
                    <a:gd name="connsiteY27" fmla="*/ 231003 h 1560660"/>
                    <a:gd name="connsiteX28" fmla="*/ 797340 w 1277745"/>
                    <a:gd name="connsiteY28" fmla="*/ 199837 h 1560660"/>
                    <a:gd name="connsiteX29" fmla="*/ 773169 w 1277745"/>
                    <a:gd name="connsiteY29" fmla="*/ 151495 h 1560660"/>
                    <a:gd name="connsiteX30" fmla="*/ 778894 w 1277745"/>
                    <a:gd name="connsiteY30" fmla="*/ 117783 h 1560660"/>
                    <a:gd name="connsiteX31" fmla="*/ 806244 w 1277745"/>
                    <a:gd name="connsiteY31" fmla="*/ 133048 h 1560660"/>
                    <a:gd name="connsiteX32" fmla="*/ 848226 w 1277745"/>
                    <a:gd name="connsiteY32" fmla="*/ 204289 h 1560660"/>
                    <a:gd name="connsiteX33" fmla="*/ 992614 w 1277745"/>
                    <a:gd name="connsiteY33" fmla="*/ 259627 h 1560660"/>
                    <a:gd name="connsiteX34" fmla="*/ 1085481 w 1277745"/>
                    <a:gd name="connsiteY34" fmla="*/ 261536 h 1560660"/>
                    <a:gd name="connsiteX35" fmla="*/ 1251497 w 1277745"/>
                    <a:gd name="connsiteY35" fmla="*/ 300335 h 1560660"/>
                    <a:gd name="connsiteX36" fmla="*/ 1271851 w 1277745"/>
                    <a:gd name="connsiteY36" fmla="*/ 339772 h 1560660"/>
                    <a:gd name="connsiteX37" fmla="*/ 1149088 w 1277745"/>
                    <a:gd name="connsiteY37" fmla="*/ 436455 h 1560660"/>
                    <a:gd name="connsiteX38" fmla="*/ 1078484 w 1277745"/>
                    <a:gd name="connsiteY38" fmla="*/ 545860 h 1560660"/>
                    <a:gd name="connsiteX39" fmla="*/ 1115377 w 1277745"/>
                    <a:gd name="connsiteY39" fmla="*/ 693428 h 1560660"/>
                    <a:gd name="connsiteX40" fmla="*/ 1150997 w 1277745"/>
                    <a:gd name="connsiteY40" fmla="*/ 802197 h 1560660"/>
                    <a:gd name="connsiteX41" fmla="*/ 1070215 w 1277745"/>
                    <a:gd name="connsiteY41" fmla="*/ 1001925 h 1560660"/>
                    <a:gd name="connsiteX42" fmla="*/ 1070852 w 1277745"/>
                    <a:gd name="connsiteY42" fmla="*/ 1047085 h 1560660"/>
                    <a:gd name="connsiteX43" fmla="*/ 1100746 w 1277745"/>
                    <a:gd name="connsiteY43" fmla="*/ 1070620 h 1560660"/>
                    <a:gd name="connsiteX44" fmla="*/ 1131914 w 1277745"/>
                    <a:gd name="connsiteY44" fmla="*/ 1225187 h 1560660"/>
                    <a:gd name="connsiteX45" fmla="*/ 1014242 w 1277745"/>
                    <a:gd name="connsiteY45" fmla="*/ 1361307 h 1560660"/>
                    <a:gd name="connsiteX46" fmla="*/ 988798 w 1277745"/>
                    <a:gd name="connsiteY46" fmla="*/ 1368939 h 1560660"/>
                    <a:gd name="connsiteX47" fmla="*/ 991342 w 1277745"/>
                    <a:gd name="connsiteY47" fmla="*/ 1342859 h 1560660"/>
                    <a:gd name="connsiteX48" fmla="*/ 1040956 w 1277745"/>
                    <a:gd name="connsiteY48" fmla="*/ 1229639 h 1560660"/>
                    <a:gd name="connsiteX49" fmla="*/ 995159 w 1277745"/>
                    <a:gd name="connsiteY49" fmla="*/ 1121506 h 1560660"/>
                    <a:gd name="connsiteX50" fmla="*/ 693024 w 1277745"/>
                    <a:gd name="connsiteY50" fmla="*/ 1061716 h 1560660"/>
                    <a:gd name="connsiteX51" fmla="*/ 468490 w 1277745"/>
                    <a:gd name="connsiteY51" fmla="*/ 1048357 h 1560660"/>
                    <a:gd name="connsiteX52" fmla="*/ 402975 w 1277745"/>
                    <a:gd name="connsiteY52" fmla="*/ 1110693 h 1560660"/>
                    <a:gd name="connsiteX53" fmla="*/ 320284 w 1277745"/>
                    <a:gd name="connsiteY53" fmla="*/ 1316780 h 1560660"/>
                    <a:gd name="connsiteX54" fmla="*/ 186073 w 1277745"/>
                    <a:gd name="connsiteY54" fmla="*/ 1372755 h 1560660"/>
                    <a:gd name="connsiteX55" fmla="*/ 151089 w 1277745"/>
                    <a:gd name="connsiteY55" fmla="*/ 1467531 h 1560660"/>
                    <a:gd name="connsiteX56" fmla="*/ 205792 w 1277745"/>
                    <a:gd name="connsiteY56" fmla="*/ 1529230 h 1560660"/>
                    <a:gd name="connsiteX57" fmla="*/ 215332 w 1277745"/>
                    <a:gd name="connsiteY57" fmla="*/ 1553400 h 1560660"/>
                    <a:gd name="connsiteX58" fmla="*/ 189253 w 1277745"/>
                    <a:gd name="connsiteY58" fmla="*/ 1559761 h 1560660"/>
                    <a:gd name="connsiteX59" fmla="*/ 116741 w 1277745"/>
                    <a:gd name="connsiteY59" fmla="*/ 1516508 h 1560660"/>
                    <a:gd name="connsiteX60" fmla="*/ 14969 w 1277745"/>
                    <a:gd name="connsiteY60" fmla="*/ 1386749 h 1560660"/>
                    <a:gd name="connsiteX61" fmla="*/ 25147 w 1277745"/>
                    <a:gd name="connsiteY61" fmla="*/ 1305967 h 1560660"/>
                    <a:gd name="connsiteX62" fmla="*/ 86210 w 1277745"/>
                    <a:gd name="connsiteY62" fmla="*/ 1255718 h 1560660"/>
                    <a:gd name="connsiteX63" fmla="*/ 109745 w 1277745"/>
                    <a:gd name="connsiteY63" fmla="*/ 1035000 h 1560660"/>
                    <a:gd name="connsiteX64" fmla="*/ 80486 w 1277745"/>
                    <a:gd name="connsiteY64" fmla="*/ 1001289 h 1560660"/>
                    <a:gd name="connsiteX65" fmla="*/ 69672 w 1277745"/>
                    <a:gd name="connsiteY65" fmla="*/ 785023 h 1560660"/>
                    <a:gd name="connsiteX66" fmla="*/ 84301 w 1277745"/>
                    <a:gd name="connsiteY66" fmla="*/ 774210 h 1560660"/>
                    <a:gd name="connsiteX67" fmla="*/ 95751 w 1277745"/>
                    <a:gd name="connsiteY67" fmla="*/ 791384 h 1560660"/>
                    <a:gd name="connsiteX68" fmla="*/ 102747 w 1277745"/>
                    <a:gd name="connsiteY68" fmla="*/ 847994 h 1560660"/>
                    <a:gd name="connsiteX69" fmla="*/ 127554 w 1277745"/>
                    <a:gd name="connsiteY69" fmla="*/ 858172 h 1560660"/>
                    <a:gd name="connsiteX70" fmla="*/ 291025 w 1277745"/>
                    <a:gd name="connsiteY70" fmla="*/ 793293 h 1560660"/>
                    <a:gd name="connsiteX71" fmla="*/ 717195 w 1277745"/>
                    <a:gd name="connsiteY71" fmla="*/ 704241 h 1560660"/>
                    <a:gd name="connsiteX72" fmla="*/ 759811 w 1277745"/>
                    <a:gd name="connsiteY72" fmla="*/ 692156 h 1560660"/>
                    <a:gd name="connsiteX73" fmla="*/ 894659 w 1277745"/>
                    <a:gd name="connsiteY73" fmla="*/ 468895 h 1560660"/>
                    <a:gd name="connsiteX74" fmla="*/ 848226 w 1277745"/>
                    <a:gd name="connsiteY74" fmla="*/ 427550 h 1560660"/>
                    <a:gd name="connsiteX75" fmla="*/ 733097 w 1277745"/>
                    <a:gd name="connsiteY75" fmla="*/ 384933 h 1560660"/>
                    <a:gd name="connsiteX76" fmla="*/ 717195 w 1277745"/>
                    <a:gd name="connsiteY76" fmla="*/ 363307 h 1560660"/>
                    <a:gd name="connsiteX77" fmla="*/ 740093 w 1277745"/>
                    <a:gd name="connsiteY77" fmla="*/ 349314 h 1560660"/>
                    <a:gd name="connsiteX78" fmla="*/ 834232 w 1277745"/>
                    <a:gd name="connsiteY78" fmla="*/ 335320 h 1560660"/>
                    <a:gd name="connsiteX79" fmla="*/ 864128 w 1277745"/>
                    <a:gd name="connsiteY79" fmla="*/ 318781 h 1560660"/>
                    <a:gd name="connsiteX80" fmla="*/ 836140 w 1277745"/>
                    <a:gd name="connsiteY80" fmla="*/ 302880 h 1560660"/>
                    <a:gd name="connsiteX81" fmla="*/ 574078 w 1277745"/>
                    <a:gd name="connsiteY81" fmla="*/ 236092 h 1560660"/>
                    <a:gd name="connsiteX82" fmla="*/ 444319 w 1277745"/>
                    <a:gd name="connsiteY82" fmla="*/ 177573 h 1560660"/>
                    <a:gd name="connsiteX83" fmla="*/ 387709 w 1277745"/>
                    <a:gd name="connsiteY83" fmla="*/ 15375 h 1560660"/>
                    <a:gd name="connsiteX84" fmla="*/ 399794 w 1277745"/>
                    <a:gd name="connsiteY84" fmla="*/ 109 h 1560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</a:cxnLst>
                  <a:rect l="l" t="t" r="r" b="b"/>
                  <a:pathLst>
                    <a:path w="1277745" h="1560660">
                      <a:moveTo>
                        <a:pt x="463371" y="1117093"/>
                      </a:moveTo>
                      <a:cubicBezTo>
                        <a:pt x="470875" y="1116735"/>
                        <a:pt x="479939" y="1117848"/>
                        <a:pt x="490752" y="1120233"/>
                      </a:cubicBezTo>
                      <a:cubicBezTo>
                        <a:pt x="514924" y="1125322"/>
                        <a:pt x="537823" y="1133590"/>
                        <a:pt x="558813" y="1145676"/>
                      </a:cubicBezTo>
                      <a:cubicBezTo>
                        <a:pt x="591889" y="1164123"/>
                        <a:pt x="596977" y="1183841"/>
                        <a:pt x="576623" y="1215644"/>
                      </a:cubicBezTo>
                      <a:cubicBezTo>
                        <a:pt x="554997" y="1248721"/>
                        <a:pt x="527645" y="1277343"/>
                        <a:pt x="496477" y="1301514"/>
                      </a:cubicBezTo>
                      <a:cubicBezTo>
                        <a:pt x="458949" y="1330773"/>
                        <a:pt x="419512" y="1357488"/>
                        <a:pt x="382620" y="1387384"/>
                      </a:cubicBezTo>
                      <a:cubicBezTo>
                        <a:pt x="351452" y="1412827"/>
                        <a:pt x="351452" y="1425548"/>
                        <a:pt x="380076" y="1454808"/>
                      </a:cubicBezTo>
                      <a:cubicBezTo>
                        <a:pt x="390253" y="1465621"/>
                        <a:pt x="401702" y="1475162"/>
                        <a:pt x="412516" y="1485339"/>
                      </a:cubicBezTo>
                      <a:cubicBezTo>
                        <a:pt x="420149" y="1492336"/>
                        <a:pt x="432234" y="1498697"/>
                        <a:pt x="427145" y="1510782"/>
                      </a:cubicBezTo>
                      <a:cubicBezTo>
                        <a:pt x="422692" y="1522868"/>
                        <a:pt x="409335" y="1517143"/>
                        <a:pt x="395342" y="1519687"/>
                      </a:cubicBezTo>
                      <a:cubicBezTo>
                        <a:pt x="345728" y="1513326"/>
                        <a:pt x="307563" y="1482795"/>
                        <a:pt x="279576" y="1438905"/>
                      </a:cubicBezTo>
                      <a:cubicBezTo>
                        <a:pt x="266854" y="1419187"/>
                        <a:pt x="280213" y="1401378"/>
                        <a:pt x="293570" y="1388020"/>
                      </a:cubicBezTo>
                      <a:cubicBezTo>
                        <a:pt x="315833" y="1365758"/>
                        <a:pt x="340003" y="1344767"/>
                        <a:pt x="363538" y="1323141"/>
                      </a:cubicBezTo>
                      <a:cubicBezTo>
                        <a:pt x="409972" y="1280524"/>
                        <a:pt x="433506" y="1229001"/>
                        <a:pt x="432870" y="1165395"/>
                      </a:cubicBezTo>
                      <a:cubicBezTo>
                        <a:pt x="432393" y="1132478"/>
                        <a:pt x="440860" y="1118166"/>
                        <a:pt x="463371" y="1117093"/>
                      </a:cubicBezTo>
                      <a:close/>
                      <a:moveTo>
                        <a:pt x="399794" y="109"/>
                      </a:moveTo>
                      <a:cubicBezTo>
                        <a:pt x="407427" y="746"/>
                        <a:pt x="406790" y="9650"/>
                        <a:pt x="408699" y="15375"/>
                      </a:cubicBezTo>
                      <a:cubicBezTo>
                        <a:pt x="409971" y="20464"/>
                        <a:pt x="411243" y="25551"/>
                        <a:pt x="411879" y="30640"/>
                      </a:cubicBezTo>
                      <a:cubicBezTo>
                        <a:pt x="423965" y="152766"/>
                        <a:pt x="511743" y="191567"/>
                        <a:pt x="620512" y="203016"/>
                      </a:cubicBezTo>
                      <a:cubicBezTo>
                        <a:pt x="628145" y="203652"/>
                        <a:pt x="638958" y="205561"/>
                        <a:pt x="642774" y="195383"/>
                      </a:cubicBezTo>
                      <a:cubicBezTo>
                        <a:pt x="645319" y="187750"/>
                        <a:pt x="639593" y="181389"/>
                        <a:pt x="634506" y="175665"/>
                      </a:cubicBezTo>
                      <a:cubicBezTo>
                        <a:pt x="621147" y="159127"/>
                        <a:pt x="607153" y="143225"/>
                        <a:pt x="593160" y="127323"/>
                      </a:cubicBezTo>
                      <a:cubicBezTo>
                        <a:pt x="567717" y="97428"/>
                        <a:pt x="555632" y="63717"/>
                        <a:pt x="559448" y="24916"/>
                      </a:cubicBezTo>
                      <a:cubicBezTo>
                        <a:pt x="560085" y="17918"/>
                        <a:pt x="561357" y="9014"/>
                        <a:pt x="570261" y="7742"/>
                      </a:cubicBezTo>
                      <a:cubicBezTo>
                        <a:pt x="577894" y="6470"/>
                        <a:pt x="581711" y="12831"/>
                        <a:pt x="584892" y="17918"/>
                      </a:cubicBezTo>
                      <a:cubicBezTo>
                        <a:pt x="593796" y="34457"/>
                        <a:pt x="602701" y="51631"/>
                        <a:pt x="610970" y="68804"/>
                      </a:cubicBezTo>
                      <a:cubicBezTo>
                        <a:pt x="645319" y="141953"/>
                        <a:pt x="699385" y="194748"/>
                        <a:pt x="772533" y="227823"/>
                      </a:cubicBezTo>
                      <a:cubicBezTo>
                        <a:pt x="782709" y="232275"/>
                        <a:pt x="796068" y="240544"/>
                        <a:pt x="804973" y="231003"/>
                      </a:cubicBezTo>
                      <a:cubicBezTo>
                        <a:pt x="815151" y="220190"/>
                        <a:pt x="801792" y="210013"/>
                        <a:pt x="797340" y="199837"/>
                      </a:cubicBezTo>
                      <a:cubicBezTo>
                        <a:pt x="790344" y="183298"/>
                        <a:pt x="780166" y="168032"/>
                        <a:pt x="773169" y="151495"/>
                      </a:cubicBezTo>
                      <a:cubicBezTo>
                        <a:pt x="768080" y="140045"/>
                        <a:pt x="764265" y="124779"/>
                        <a:pt x="778894" y="117783"/>
                      </a:cubicBezTo>
                      <a:cubicBezTo>
                        <a:pt x="792251" y="111422"/>
                        <a:pt x="800520" y="123507"/>
                        <a:pt x="806244" y="133048"/>
                      </a:cubicBezTo>
                      <a:cubicBezTo>
                        <a:pt x="820875" y="156584"/>
                        <a:pt x="834232" y="180754"/>
                        <a:pt x="848226" y="204289"/>
                      </a:cubicBezTo>
                      <a:cubicBezTo>
                        <a:pt x="881937" y="258355"/>
                        <a:pt x="931551" y="278709"/>
                        <a:pt x="992614" y="259627"/>
                      </a:cubicBezTo>
                      <a:cubicBezTo>
                        <a:pt x="1024418" y="249449"/>
                        <a:pt x="1054949" y="249449"/>
                        <a:pt x="1085481" y="261536"/>
                      </a:cubicBezTo>
                      <a:cubicBezTo>
                        <a:pt x="1138912" y="281889"/>
                        <a:pt x="1193613" y="298428"/>
                        <a:pt x="1251497" y="300335"/>
                      </a:cubicBezTo>
                      <a:cubicBezTo>
                        <a:pt x="1277576" y="300972"/>
                        <a:pt x="1283936" y="314965"/>
                        <a:pt x="1271851" y="339772"/>
                      </a:cubicBezTo>
                      <a:cubicBezTo>
                        <a:pt x="1247044" y="391930"/>
                        <a:pt x="1204427" y="426914"/>
                        <a:pt x="1149088" y="436455"/>
                      </a:cubicBezTo>
                      <a:cubicBezTo>
                        <a:pt x="1097566" y="445360"/>
                        <a:pt x="1073395" y="483525"/>
                        <a:pt x="1078484" y="545860"/>
                      </a:cubicBezTo>
                      <a:cubicBezTo>
                        <a:pt x="1082300" y="596745"/>
                        <a:pt x="1096294" y="645723"/>
                        <a:pt x="1115377" y="693428"/>
                      </a:cubicBezTo>
                      <a:cubicBezTo>
                        <a:pt x="1129370" y="729048"/>
                        <a:pt x="1142727" y="764669"/>
                        <a:pt x="1150997" y="802197"/>
                      </a:cubicBezTo>
                      <a:cubicBezTo>
                        <a:pt x="1169443" y="889975"/>
                        <a:pt x="1144636" y="951039"/>
                        <a:pt x="1070215" y="1001925"/>
                      </a:cubicBezTo>
                      <a:cubicBezTo>
                        <a:pt x="1037775" y="1024187"/>
                        <a:pt x="1037775" y="1023552"/>
                        <a:pt x="1070852" y="1047085"/>
                      </a:cubicBezTo>
                      <a:cubicBezTo>
                        <a:pt x="1081028" y="1054718"/>
                        <a:pt x="1091206" y="1062351"/>
                        <a:pt x="1100746" y="1070620"/>
                      </a:cubicBezTo>
                      <a:cubicBezTo>
                        <a:pt x="1166262" y="1123415"/>
                        <a:pt x="1173259" y="1153309"/>
                        <a:pt x="1131914" y="1225187"/>
                      </a:cubicBezTo>
                      <a:cubicBezTo>
                        <a:pt x="1101383" y="1277981"/>
                        <a:pt x="1064491" y="1325686"/>
                        <a:pt x="1014242" y="1361307"/>
                      </a:cubicBezTo>
                      <a:cubicBezTo>
                        <a:pt x="1006607" y="1366394"/>
                        <a:pt x="997703" y="1375936"/>
                        <a:pt x="988798" y="1368939"/>
                      </a:cubicBezTo>
                      <a:cubicBezTo>
                        <a:pt x="979257" y="1361307"/>
                        <a:pt x="988163" y="1351129"/>
                        <a:pt x="991342" y="1342859"/>
                      </a:cubicBezTo>
                      <a:cubicBezTo>
                        <a:pt x="1006607" y="1304695"/>
                        <a:pt x="1030142" y="1269712"/>
                        <a:pt x="1040956" y="1229639"/>
                      </a:cubicBezTo>
                      <a:cubicBezTo>
                        <a:pt x="1054313" y="1177481"/>
                        <a:pt x="1040956" y="1148857"/>
                        <a:pt x="995159" y="1121506"/>
                      </a:cubicBezTo>
                      <a:cubicBezTo>
                        <a:pt x="902929" y="1063623"/>
                        <a:pt x="799884" y="1053446"/>
                        <a:pt x="693024" y="1061716"/>
                      </a:cubicBezTo>
                      <a:cubicBezTo>
                        <a:pt x="617967" y="1064260"/>
                        <a:pt x="542910" y="1057263"/>
                        <a:pt x="468490" y="1048357"/>
                      </a:cubicBezTo>
                      <a:cubicBezTo>
                        <a:pt x="409971" y="1041361"/>
                        <a:pt x="399158" y="1051538"/>
                        <a:pt x="402975" y="1110693"/>
                      </a:cubicBezTo>
                      <a:cubicBezTo>
                        <a:pt x="408062" y="1193382"/>
                        <a:pt x="388344" y="1263987"/>
                        <a:pt x="320284" y="1316780"/>
                      </a:cubicBezTo>
                      <a:cubicBezTo>
                        <a:pt x="280848" y="1347948"/>
                        <a:pt x="231871" y="1357490"/>
                        <a:pt x="186073" y="1372755"/>
                      </a:cubicBezTo>
                      <a:cubicBezTo>
                        <a:pt x="128191" y="1391838"/>
                        <a:pt x="119921" y="1414100"/>
                        <a:pt x="151089" y="1467531"/>
                      </a:cubicBezTo>
                      <a:cubicBezTo>
                        <a:pt x="165718" y="1491701"/>
                        <a:pt x="186710" y="1509510"/>
                        <a:pt x="205792" y="1529230"/>
                      </a:cubicBezTo>
                      <a:cubicBezTo>
                        <a:pt x="212152" y="1535591"/>
                        <a:pt x="222330" y="1542587"/>
                        <a:pt x="215332" y="1553400"/>
                      </a:cubicBezTo>
                      <a:cubicBezTo>
                        <a:pt x="209608" y="1562305"/>
                        <a:pt x="198795" y="1561033"/>
                        <a:pt x="189253" y="1559761"/>
                      </a:cubicBezTo>
                      <a:cubicBezTo>
                        <a:pt x="158722" y="1555944"/>
                        <a:pt x="136459" y="1536863"/>
                        <a:pt x="116741" y="1516508"/>
                      </a:cubicBezTo>
                      <a:cubicBezTo>
                        <a:pt x="78577" y="1477071"/>
                        <a:pt x="44229" y="1433182"/>
                        <a:pt x="14969" y="1386749"/>
                      </a:cubicBezTo>
                      <a:cubicBezTo>
                        <a:pt x="-7293" y="1351765"/>
                        <a:pt x="-5386" y="1333954"/>
                        <a:pt x="25147" y="1305967"/>
                      </a:cubicBezTo>
                      <a:cubicBezTo>
                        <a:pt x="44229" y="1288158"/>
                        <a:pt x="65855" y="1272255"/>
                        <a:pt x="86210" y="1255718"/>
                      </a:cubicBezTo>
                      <a:cubicBezTo>
                        <a:pt x="171444" y="1187021"/>
                        <a:pt x="178440" y="1118962"/>
                        <a:pt x="109745" y="1035000"/>
                      </a:cubicBezTo>
                      <a:cubicBezTo>
                        <a:pt x="100203" y="1023552"/>
                        <a:pt x="91299" y="1011465"/>
                        <a:pt x="80486" y="1001289"/>
                      </a:cubicBezTo>
                      <a:cubicBezTo>
                        <a:pt x="2249" y="926868"/>
                        <a:pt x="20058" y="874710"/>
                        <a:pt x="69672" y="785023"/>
                      </a:cubicBezTo>
                      <a:cubicBezTo>
                        <a:pt x="72853" y="779934"/>
                        <a:pt x="76668" y="773575"/>
                        <a:pt x="84301" y="774210"/>
                      </a:cubicBezTo>
                      <a:cubicBezTo>
                        <a:pt x="93207" y="775482"/>
                        <a:pt x="94479" y="783751"/>
                        <a:pt x="95751" y="791384"/>
                      </a:cubicBezTo>
                      <a:cubicBezTo>
                        <a:pt x="98295" y="810467"/>
                        <a:pt x="100840" y="828913"/>
                        <a:pt x="102747" y="847994"/>
                      </a:cubicBezTo>
                      <a:cubicBezTo>
                        <a:pt x="104656" y="867077"/>
                        <a:pt x="114197" y="870257"/>
                        <a:pt x="127554" y="858172"/>
                      </a:cubicBezTo>
                      <a:cubicBezTo>
                        <a:pt x="174624" y="817463"/>
                        <a:pt x="233143" y="806650"/>
                        <a:pt x="291025" y="793293"/>
                      </a:cubicBezTo>
                      <a:cubicBezTo>
                        <a:pt x="432234" y="760853"/>
                        <a:pt x="576622" y="740498"/>
                        <a:pt x="717195" y="704241"/>
                      </a:cubicBezTo>
                      <a:cubicBezTo>
                        <a:pt x="731824" y="700426"/>
                        <a:pt x="745817" y="696609"/>
                        <a:pt x="759811" y="692156"/>
                      </a:cubicBezTo>
                      <a:cubicBezTo>
                        <a:pt x="870489" y="657173"/>
                        <a:pt x="899748" y="578936"/>
                        <a:pt x="894659" y="468895"/>
                      </a:cubicBezTo>
                      <a:cubicBezTo>
                        <a:pt x="893387" y="440272"/>
                        <a:pt x="874941" y="428822"/>
                        <a:pt x="848226" y="427550"/>
                      </a:cubicBezTo>
                      <a:cubicBezTo>
                        <a:pt x="804973" y="425642"/>
                        <a:pt x="769352" y="405287"/>
                        <a:pt x="733097" y="384933"/>
                      </a:cubicBezTo>
                      <a:cubicBezTo>
                        <a:pt x="724827" y="380480"/>
                        <a:pt x="715286" y="374756"/>
                        <a:pt x="717195" y="363307"/>
                      </a:cubicBezTo>
                      <a:cubicBezTo>
                        <a:pt x="719103" y="351858"/>
                        <a:pt x="730552" y="350586"/>
                        <a:pt x="740093" y="349314"/>
                      </a:cubicBezTo>
                      <a:cubicBezTo>
                        <a:pt x="771261" y="344225"/>
                        <a:pt x="803064" y="340408"/>
                        <a:pt x="834232" y="335320"/>
                      </a:cubicBezTo>
                      <a:cubicBezTo>
                        <a:pt x="845682" y="333411"/>
                        <a:pt x="864128" y="333411"/>
                        <a:pt x="864128" y="318781"/>
                      </a:cubicBezTo>
                      <a:cubicBezTo>
                        <a:pt x="864763" y="305424"/>
                        <a:pt x="846954" y="305424"/>
                        <a:pt x="836140" y="302880"/>
                      </a:cubicBezTo>
                      <a:cubicBezTo>
                        <a:pt x="748362" y="283161"/>
                        <a:pt x="660584" y="263443"/>
                        <a:pt x="574078" y="236092"/>
                      </a:cubicBezTo>
                      <a:cubicBezTo>
                        <a:pt x="528280" y="222098"/>
                        <a:pt x="483755" y="205561"/>
                        <a:pt x="444319" y="177573"/>
                      </a:cubicBezTo>
                      <a:cubicBezTo>
                        <a:pt x="390253" y="139409"/>
                        <a:pt x="368626" y="77710"/>
                        <a:pt x="387709" y="15375"/>
                      </a:cubicBezTo>
                      <a:cubicBezTo>
                        <a:pt x="389616" y="9014"/>
                        <a:pt x="389616" y="-1163"/>
                        <a:pt x="399794" y="10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46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" name="Freeform: Shape 34">
                  <a:extLst>
                    <a:ext uri="{FF2B5EF4-FFF2-40B4-BE49-F238E27FC236}">
                      <a16:creationId xmlns:a16="http://schemas.microsoft.com/office/drawing/2014/main" id="{3E3FBC12-62F0-4BA0-850F-386A51616062}"/>
                    </a:ext>
                  </a:extLst>
                </p:cNvPr>
                <p:cNvSpPr/>
                <p:nvPr/>
              </p:nvSpPr>
              <p:spPr>
                <a:xfrm>
                  <a:off x="3009276" y="2253150"/>
                  <a:ext cx="1172129" cy="399858"/>
                </a:xfrm>
                <a:custGeom>
                  <a:avLst/>
                  <a:gdLst>
                    <a:gd name="connsiteX0" fmla="*/ 861306 w 861651"/>
                    <a:gd name="connsiteY0" fmla="*/ 19483 h 293942"/>
                    <a:gd name="connsiteX1" fmla="*/ 836991 w 861651"/>
                    <a:gd name="connsiteY1" fmla="*/ 35849 h 293942"/>
                    <a:gd name="connsiteX2" fmla="*/ 421773 w 861651"/>
                    <a:gd name="connsiteY2" fmla="*/ 125626 h 293942"/>
                    <a:gd name="connsiteX3" fmla="*/ 86981 w 861651"/>
                    <a:gd name="connsiteY3" fmla="*/ 259356 h 293942"/>
                    <a:gd name="connsiteX4" fmla="*/ 17310 w 861651"/>
                    <a:gd name="connsiteY4" fmla="*/ 291619 h 293942"/>
                    <a:gd name="connsiteX5" fmla="*/ 1880 w 861651"/>
                    <a:gd name="connsiteY5" fmla="*/ 291152 h 293942"/>
                    <a:gd name="connsiteX6" fmla="*/ 7958 w 861651"/>
                    <a:gd name="connsiteY6" fmla="*/ 275721 h 293942"/>
                    <a:gd name="connsiteX7" fmla="*/ 110828 w 861651"/>
                    <a:gd name="connsiteY7" fmla="*/ 207454 h 293942"/>
                    <a:gd name="connsiteX8" fmla="*/ 509680 w 861651"/>
                    <a:gd name="connsiteY8" fmla="*/ 72321 h 293942"/>
                    <a:gd name="connsiteX9" fmla="*/ 840732 w 861651"/>
                    <a:gd name="connsiteY9" fmla="*/ 2650 h 293942"/>
                    <a:gd name="connsiteX10" fmla="*/ 861306 w 861651"/>
                    <a:gd name="connsiteY10" fmla="*/ 19483 h 2939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61651" h="293942">
                      <a:moveTo>
                        <a:pt x="861306" y="19483"/>
                      </a:moveTo>
                      <a:cubicBezTo>
                        <a:pt x="861306" y="30238"/>
                        <a:pt x="850551" y="33511"/>
                        <a:pt x="836991" y="35849"/>
                      </a:cubicBezTo>
                      <a:cubicBezTo>
                        <a:pt x="698118" y="63437"/>
                        <a:pt x="559244" y="91492"/>
                        <a:pt x="421773" y="125626"/>
                      </a:cubicBezTo>
                      <a:cubicBezTo>
                        <a:pt x="303941" y="155084"/>
                        <a:pt x="191720" y="198102"/>
                        <a:pt x="86981" y="259356"/>
                      </a:cubicBezTo>
                      <a:cubicBezTo>
                        <a:pt x="65004" y="272448"/>
                        <a:pt x="42092" y="284138"/>
                        <a:pt x="17310" y="291619"/>
                      </a:cubicBezTo>
                      <a:cubicBezTo>
                        <a:pt x="12166" y="293022"/>
                        <a:pt x="5620" y="296295"/>
                        <a:pt x="1880" y="291152"/>
                      </a:cubicBezTo>
                      <a:cubicBezTo>
                        <a:pt x="-3264" y="284605"/>
                        <a:pt x="3282" y="279462"/>
                        <a:pt x="7958" y="275721"/>
                      </a:cubicBezTo>
                      <a:cubicBezTo>
                        <a:pt x="38819" y="248134"/>
                        <a:pt x="74823" y="228027"/>
                        <a:pt x="110828" y="207454"/>
                      </a:cubicBezTo>
                      <a:cubicBezTo>
                        <a:pt x="235206" y="136848"/>
                        <a:pt x="371741" y="102246"/>
                        <a:pt x="509680" y="72321"/>
                      </a:cubicBezTo>
                      <a:cubicBezTo>
                        <a:pt x="620031" y="48474"/>
                        <a:pt x="730381" y="25562"/>
                        <a:pt x="840732" y="2650"/>
                      </a:cubicBezTo>
                      <a:cubicBezTo>
                        <a:pt x="849149" y="1247"/>
                        <a:pt x="864111" y="-8104"/>
                        <a:pt x="861306" y="19483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46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" name="Freeform: Shape 35">
                  <a:extLst>
                    <a:ext uri="{FF2B5EF4-FFF2-40B4-BE49-F238E27FC236}">
                      <a16:creationId xmlns:a16="http://schemas.microsoft.com/office/drawing/2014/main" id="{DD501EAE-A3E1-4C43-86CE-86E3376BFBAF}"/>
                    </a:ext>
                  </a:extLst>
                </p:cNvPr>
                <p:cNvSpPr/>
                <p:nvPr/>
              </p:nvSpPr>
              <p:spPr>
                <a:xfrm>
                  <a:off x="5603933" y="1767620"/>
                  <a:ext cx="952171" cy="243386"/>
                </a:xfrm>
                <a:custGeom>
                  <a:avLst/>
                  <a:gdLst>
                    <a:gd name="connsiteX0" fmla="*/ 13485 w 699956"/>
                    <a:gd name="connsiteY0" fmla="*/ 178615 h 178917"/>
                    <a:gd name="connsiteX1" fmla="*/ 860 w 699956"/>
                    <a:gd name="connsiteY1" fmla="*/ 163185 h 178917"/>
                    <a:gd name="connsiteX2" fmla="*/ 40137 w 699956"/>
                    <a:gd name="connsiteY2" fmla="*/ 132324 h 178917"/>
                    <a:gd name="connsiteX3" fmla="*/ 335185 w 699956"/>
                    <a:gd name="connsiteY3" fmla="*/ 72940 h 178917"/>
                    <a:gd name="connsiteX4" fmla="*/ 671381 w 699956"/>
                    <a:gd name="connsiteY4" fmla="*/ 5608 h 178917"/>
                    <a:gd name="connsiteX5" fmla="*/ 699436 w 699956"/>
                    <a:gd name="connsiteY5" fmla="*/ 10284 h 178917"/>
                    <a:gd name="connsiteX6" fmla="*/ 676057 w 699956"/>
                    <a:gd name="connsiteY6" fmla="*/ 44885 h 178917"/>
                    <a:gd name="connsiteX7" fmla="*/ 586748 w 699956"/>
                    <a:gd name="connsiteY7" fmla="*/ 63121 h 178917"/>
                    <a:gd name="connsiteX8" fmla="*/ 35461 w 699956"/>
                    <a:gd name="connsiteY8" fmla="*/ 174407 h 178917"/>
                    <a:gd name="connsiteX9" fmla="*/ 13485 w 699956"/>
                    <a:gd name="connsiteY9" fmla="*/ 178615 h 1789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99956" h="178917">
                      <a:moveTo>
                        <a:pt x="13485" y="178615"/>
                      </a:moveTo>
                      <a:cubicBezTo>
                        <a:pt x="392" y="180485"/>
                        <a:pt x="-1478" y="173472"/>
                        <a:pt x="860" y="163185"/>
                      </a:cubicBezTo>
                      <a:cubicBezTo>
                        <a:pt x="6003" y="142611"/>
                        <a:pt x="21434" y="136065"/>
                        <a:pt x="40137" y="132324"/>
                      </a:cubicBezTo>
                      <a:cubicBezTo>
                        <a:pt x="138331" y="112685"/>
                        <a:pt x="236992" y="92579"/>
                        <a:pt x="335185" y="72940"/>
                      </a:cubicBezTo>
                      <a:cubicBezTo>
                        <a:pt x="447406" y="50496"/>
                        <a:pt x="559160" y="27584"/>
                        <a:pt x="671381" y="5608"/>
                      </a:cubicBezTo>
                      <a:cubicBezTo>
                        <a:pt x="680733" y="3737"/>
                        <a:pt x="696631" y="-8420"/>
                        <a:pt x="699436" y="10284"/>
                      </a:cubicBezTo>
                      <a:cubicBezTo>
                        <a:pt x="701774" y="25246"/>
                        <a:pt x="696631" y="41144"/>
                        <a:pt x="676057" y="44885"/>
                      </a:cubicBezTo>
                      <a:cubicBezTo>
                        <a:pt x="646131" y="50496"/>
                        <a:pt x="616673" y="57042"/>
                        <a:pt x="586748" y="63121"/>
                      </a:cubicBezTo>
                      <a:cubicBezTo>
                        <a:pt x="402986" y="100060"/>
                        <a:pt x="219223" y="137000"/>
                        <a:pt x="35461" y="174407"/>
                      </a:cubicBezTo>
                      <a:cubicBezTo>
                        <a:pt x="28448" y="176277"/>
                        <a:pt x="20966" y="177212"/>
                        <a:pt x="13485" y="17861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46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844A7E76-958C-48C4-B535-36D1B0DC3C35}"/>
                    </a:ext>
                  </a:extLst>
                </p:cNvPr>
                <p:cNvSpPr/>
                <p:nvPr/>
              </p:nvSpPr>
              <p:spPr>
                <a:xfrm>
                  <a:off x="4412672" y="2008786"/>
                  <a:ext cx="963870" cy="241245"/>
                </a:xfrm>
                <a:custGeom>
                  <a:avLst/>
                  <a:gdLst>
                    <a:gd name="connsiteX0" fmla="*/ 708244 w 708556"/>
                    <a:gd name="connsiteY0" fmla="*/ 15358 h 177343"/>
                    <a:gd name="connsiteX1" fmla="*/ 682527 w 708556"/>
                    <a:gd name="connsiteY1" fmla="*/ 43413 h 177343"/>
                    <a:gd name="connsiteX2" fmla="*/ 238319 w 708556"/>
                    <a:gd name="connsiteY2" fmla="*/ 130852 h 177343"/>
                    <a:gd name="connsiteX3" fmla="*/ 23228 w 708556"/>
                    <a:gd name="connsiteY3" fmla="*/ 173403 h 177343"/>
                    <a:gd name="connsiteX4" fmla="*/ 784 w 708556"/>
                    <a:gd name="connsiteY4" fmla="*/ 171065 h 177343"/>
                    <a:gd name="connsiteX5" fmla="*/ 13876 w 708556"/>
                    <a:gd name="connsiteY5" fmla="*/ 145815 h 177343"/>
                    <a:gd name="connsiteX6" fmla="*/ 46608 w 708556"/>
                    <a:gd name="connsiteY6" fmla="*/ 134125 h 177343"/>
                    <a:gd name="connsiteX7" fmla="*/ 567968 w 708556"/>
                    <a:gd name="connsiteY7" fmla="*/ 27048 h 177343"/>
                    <a:gd name="connsiteX8" fmla="*/ 689073 w 708556"/>
                    <a:gd name="connsiteY8" fmla="*/ 1798 h 177343"/>
                    <a:gd name="connsiteX9" fmla="*/ 708244 w 708556"/>
                    <a:gd name="connsiteY9" fmla="*/ 15358 h 1773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08556" h="177343">
                      <a:moveTo>
                        <a:pt x="708244" y="15358"/>
                      </a:moveTo>
                      <a:cubicBezTo>
                        <a:pt x="709179" y="31723"/>
                        <a:pt x="700295" y="39672"/>
                        <a:pt x="682527" y="43413"/>
                      </a:cubicBezTo>
                      <a:cubicBezTo>
                        <a:pt x="534302" y="71936"/>
                        <a:pt x="386076" y="101394"/>
                        <a:pt x="238319" y="130852"/>
                      </a:cubicBezTo>
                      <a:cubicBezTo>
                        <a:pt x="166777" y="144880"/>
                        <a:pt x="94769" y="159375"/>
                        <a:pt x="23228" y="173403"/>
                      </a:cubicBezTo>
                      <a:cubicBezTo>
                        <a:pt x="15747" y="174805"/>
                        <a:pt x="4525" y="182754"/>
                        <a:pt x="784" y="171065"/>
                      </a:cubicBezTo>
                      <a:cubicBezTo>
                        <a:pt x="-2489" y="161245"/>
                        <a:pt x="4992" y="150958"/>
                        <a:pt x="13876" y="145815"/>
                      </a:cubicBezTo>
                      <a:cubicBezTo>
                        <a:pt x="24163" y="140204"/>
                        <a:pt x="35385" y="136463"/>
                        <a:pt x="46608" y="134125"/>
                      </a:cubicBezTo>
                      <a:cubicBezTo>
                        <a:pt x="220550" y="98121"/>
                        <a:pt x="394025" y="62584"/>
                        <a:pt x="567968" y="27048"/>
                      </a:cubicBezTo>
                      <a:cubicBezTo>
                        <a:pt x="608180" y="18631"/>
                        <a:pt x="648861" y="10214"/>
                        <a:pt x="689073" y="1798"/>
                      </a:cubicBezTo>
                      <a:cubicBezTo>
                        <a:pt x="699360" y="-540"/>
                        <a:pt x="710582" y="-3813"/>
                        <a:pt x="708244" y="15358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46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B3EDDB5A-3566-404C-8BB9-E0FA1F1CD17C}"/>
                    </a:ext>
                  </a:extLst>
                </p:cNvPr>
                <p:cNvSpPr/>
                <p:nvPr/>
              </p:nvSpPr>
              <p:spPr>
                <a:xfrm>
                  <a:off x="6783504" y="1555166"/>
                  <a:ext cx="944564" cy="220028"/>
                </a:xfrm>
                <a:custGeom>
                  <a:avLst/>
                  <a:gdLst>
                    <a:gd name="connsiteX0" fmla="*/ 672571 w 694364"/>
                    <a:gd name="connsiteY0" fmla="*/ 0 h 161746"/>
                    <a:gd name="connsiteX1" fmla="*/ 694080 w 694364"/>
                    <a:gd name="connsiteY1" fmla="*/ 6546 h 161746"/>
                    <a:gd name="connsiteX2" fmla="*/ 676312 w 694364"/>
                    <a:gd name="connsiteY2" fmla="*/ 21041 h 161746"/>
                    <a:gd name="connsiteX3" fmla="*/ 526684 w 694364"/>
                    <a:gd name="connsiteY3" fmla="*/ 57046 h 161746"/>
                    <a:gd name="connsiteX4" fmla="*/ 27767 w 694364"/>
                    <a:gd name="connsiteY4" fmla="*/ 156642 h 161746"/>
                    <a:gd name="connsiteX5" fmla="*/ 647 w 694364"/>
                    <a:gd name="connsiteY5" fmla="*/ 152434 h 161746"/>
                    <a:gd name="connsiteX6" fmla="*/ 23559 w 694364"/>
                    <a:gd name="connsiteY6" fmla="*/ 117365 h 161746"/>
                    <a:gd name="connsiteX7" fmla="*/ 135780 w 694364"/>
                    <a:gd name="connsiteY7" fmla="*/ 94920 h 161746"/>
                    <a:gd name="connsiteX8" fmla="*/ 617863 w 694364"/>
                    <a:gd name="connsiteY8" fmla="*/ 7014 h 161746"/>
                    <a:gd name="connsiteX9" fmla="*/ 672571 w 694364"/>
                    <a:gd name="connsiteY9" fmla="*/ 0 h 1617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94364" h="161746">
                      <a:moveTo>
                        <a:pt x="672571" y="0"/>
                      </a:moveTo>
                      <a:cubicBezTo>
                        <a:pt x="681455" y="935"/>
                        <a:pt x="692677" y="-1870"/>
                        <a:pt x="694080" y="6546"/>
                      </a:cubicBezTo>
                      <a:cubicBezTo>
                        <a:pt x="696418" y="17301"/>
                        <a:pt x="683793" y="18704"/>
                        <a:pt x="676312" y="21041"/>
                      </a:cubicBezTo>
                      <a:cubicBezTo>
                        <a:pt x="627682" y="37875"/>
                        <a:pt x="576715" y="46759"/>
                        <a:pt x="526684" y="57046"/>
                      </a:cubicBezTo>
                      <a:cubicBezTo>
                        <a:pt x="360222" y="90712"/>
                        <a:pt x="194229" y="123443"/>
                        <a:pt x="27767" y="156642"/>
                      </a:cubicBezTo>
                      <a:cubicBezTo>
                        <a:pt x="18883" y="158512"/>
                        <a:pt x="3453" y="169267"/>
                        <a:pt x="647" y="152434"/>
                      </a:cubicBezTo>
                      <a:cubicBezTo>
                        <a:pt x="-2158" y="137471"/>
                        <a:pt x="3920" y="121105"/>
                        <a:pt x="23559" y="117365"/>
                      </a:cubicBezTo>
                      <a:cubicBezTo>
                        <a:pt x="60966" y="109883"/>
                        <a:pt x="98373" y="101934"/>
                        <a:pt x="135780" y="94920"/>
                      </a:cubicBezTo>
                      <a:cubicBezTo>
                        <a:pt x="296163" y="64527"/>
                        <a:pt x="455610" y="28990"/>
                        <a:pt x="617863" y="7014"/>
                      </a:cubicBezTo>
                      <a:cubicBezTo>
                        <a:pt x="636567" y="4208"/>
                        <a:pt x="655270" y="2338"/>
                        <a:pt x="672571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46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0A883371-A5ED-4DCE-AB34-9BF99F26DA13}"/>
                    </a:ext>
                  </a:extLst>
                </p:cNvPr>
                <p:cNvSpPr/>
                <p:nvPr/>
              </p:nvSpPr>
              <p:spPr>
                <a:xfrm>
                  <a:off x="6906349" y="992829"/>
                  <a:ext cx="1362667" cy="1567342"/>
                </a:xfrm>
                <a:custGeom>
                  <a:avLst/>
                  <a:gdLst>
                    <a:gd name="connsiteX0" fmla="*/ 464704 w 1362667"/>
                    <a:gd name="connsiteY0" fmla="*/ 1122996 h 1567342"/>
                    <a:gd name="connsiteX1" fmla="*/ 495026 w 1362667"/>
                    <a:gd name="connsiteY1" fmla="*/ 1127806 h 1567342"/>
                    <a:gd name="connsiteX2" fmla="*/ 537007 w 1362667"/>
                    <a:gd name="connsiteY2" fmla="*/ 1141800 h 1567342"/>
                    <a:gd name="connsiteX3" fmla="*/ 562450 w 1362667"/>
                    <a:gd name="connsiteY3" fmla="*/ 1241028 h 1567342"/>
                    <a:gd name="connsiteX4" fmla="*/ 451138 w 1362667"/>
                    <a:gd name="connsiteY4" fmla="*/ 1344071 h 1567342"/>
                    <a:gd name="connsiteX5" fmla="*/ 379261 w 1362667"/>
                    <a:gd name="connsiteY5" fmla="*/ 1396229 h 1567342"/>
                    <a:gd name="connsiteX6" fmla="*/ 376081 w 1362667"/>
                    <a:gd name="connsiteY6" fmla="*/ 1456656 h 1567342"/>
                    <a:gd name="connsiteX7" fmla="*/ 414881 w 1362667"/>
                    <a:gd name="connsiteY7" fmla="*/ 1494185 h 1567342"/>
                    <a:gd name="connsiteX8" fmla="*/ 426966 w 1362667"/>
                    <a:gd name="connsiteY8" fmla="*/ 1517719 h 1567342"/>
                    <a:gd name="connsiteX9" fmla="*/ 397707 w 1362667"/>
                    <a:gd name="connsiteY9" fmla="*/ 1525988 h 1567342"/>
                    <a:gd name="connsiteX10" fmla="*/ 280033 w 1362667"/>
                    <a:gd name="connsiteY10" fmla="*/ 1449660 h 1567342"/>
                    <a:gd name="connsiteX11" fmla="*/ 290847 w 1362667"/>
                    <a:gd name="connsiteY11" fmla="*/ 1395594 h 1567342"/>
                    <a:gd name="connsiteX12" fmla="*/ 365267 w 1362667"/>
                    <a:gd name="connsiteY12" fmla="*/ 1326897 h 1567342"/>
                    <a:gd name="connsiteX13" fmla="*/ 432055 w 1362667"/>
                    <a:gd name="connsiteY13" fmla="*/ 1174876 h 1567342"/>
                    <a:gd name="connsiteX14" fmla="*/ 464704 w 1362667"/>
                    <a:gd name="connsiteY14" fmla="*/ 1122996 h 1567342"/>
                    <a:gd name="connsiteX15" fmla="*/ 1185961 w 1362667"/>
                    <a:gd name="connsiteY15" fmla="*/ 864711 h 1567342"/>
                    <a:gd name="connsiteX16" fmla="*/ 1211245 w 1362667"/>
                    <a:gd name="connsiteY16" fmla="*/ 867652 h 1567342"/>
                    <a:gd name="connsiteX17" fmla="*/ 1338461 w 1362667"/>
                    <a:gd name="connsiteY17" fmla="*/ 944617 h 1567342"/>
                    <a:gd name="connsiteX18" fmla="*/ 1362631 w 1362667"/>
                    <a:gd name="connsiteY18" fmla="*/ 1007588 h 1567342"/>
                    <a:gd name="connsiteX19" fmla="*/ 1347365 w 1362667"/>
                    <a:gd name="connsiteY19" fmla="*/ 1059746 h 1567342"/>
                    <a:gd name="connsiteX20" fmla="*/ 1191527 w 1362667"/>
                    <a:gd name="connsiteY20" fmla="*/ 1298274 h 1567342"/>
                    <a:gd name="connsiteX21" fmla="*/ 1166085 w 1362667"/>
                    <a:gd name="connsiteY21" fmla="*/ 1310995 h 1567342"/>
                    <a:gd name="connsiteX22" fmla="*/ 1165448 w 1362667"/>
                    <a:gd name="connsiteY22" fmla="*/ 1284281 h 1567342"/>
                    <a:gd name="connsiteX23" fmla="*/ 1211245 w 1362667"/>
                    <a:gd name="connsiteY23" fmla="*/ 1155793 h 1567342"/>
                    <a:gd name="connsiteX24" fmla="*/ 1225239 w 1362667"/>
                    <a:gd name="connsiteY24" fmla="*/ 1106816 h 1567342"/>
                    <a:gd name="connsiteX25" fmla="*/ 1164812 w 1362667"/>
                    <a:gd name="connsiteY25" fmla="*/ 1017766 h 1567342"/>
                    <a:gd name="connsiteX26" fmla="*/ 1145729 w 1362667"/>
                    <a:gd name="connsiteY26" fmla="*/ 1015221 h 1567342"/>
                    <a:gd name="connsiteX27" fmla="*/ 1131100 w 1362667"/>
                    <a:gd name="connsiteY27" fmla="*/ 975785 h 1567342"/>
                    <a:gd name="connsiteX28" fmla="*/ 1173081 w 1362667"/>
                    <a:gd name="connsiteY28" fmla="*/ 888007 h 1567342"/>
                    <a:gd name="connsiteX29" fmla="*/ 1185961 w 1362667"/>
                    <a:gd name="connsiteY29" fmla="*/ 864711 h 1567342"/>
                    <a:gd name="connsiteX30" fmla="*/ 398979 w 1362667"/>
                    <a:gd name="connsiteY30" fmla="*/ 48 h 1567342"/>
                    <a:gd name="connsiteX31" fmla="*/ 407883 w 1362667"/>
                    <a:gd name="connsiteY31" fmla="*/ 11496 h 1567342"/>
                    <a:gd name="connsiteX32" fmla="*/ 414881 w 1362667"/>
                    <a:gd name="connsiteY32" fmla="*/ 49025 h 1567342"/>
                    <a:gd name="connsiteX33" fmla="*/ 535734 w 1362667"/>
                    <a:gd name="connsiteY33" fmla="*/ 190233 h 1567342"/>
                    <a:gd name="connsiteX34" fmla="*/ 625422 w 1362667"/>
                    <a:gd name="connsiteY34" fmla="*/ 208044 h 1567342"/>
                    <a:gd name="connsiteX35" fmla="*/ 637506 w 1362667"/>
                    <a:gd name="connsiteY35" fmla="*/ 185145 h 1567342"/>
                    <a:gd name="connsiteX36" fmla="*/ 594254 w 1362667"/>
                    <a:gd name="connsiteY36" fmla="*/ 134259 h 1567342"/>
                    <a:gd name="connsiteX37" fmla="*/ 559270 w 1362667"/>
                    <a:gd name="connsiteY37" fmla="*/ 38212 h 1567342"/>
                    <a:gd name="connsiteX38" fmla="*/ 570719 w 1362667"/>
                    <a:gd name="connsiteY38" fmla="*/ 11496 h 1567342"/>
                    <a:gd name="connsiteX39" fmla="*/ 589800 w 1362667"/>
                    <a:gd name="connsiteY39" fmla="*/ 29307 h 1567342"/>
                    <a:gd name="connsiteX40" fmla="*/ 661677 w 1362667"/>
                    <a:gd name="connsiteY40" fmla="*/ 148888 h 1567342"/>
                    <a:gd name="connsiteX41" fmla="*/ 778715 w 1362667"/>
                    <a:gd name="connsiteY41" fmla="*/ 233486 h 1567342"/>
                    <a:gd name="connsiteX42" fmla="*/ 807974 w 1362667"/>
                    <a:gd name="connsiteY42" fmla="*/ 234123 h 1567342"/>
                    <a:gd name="connsiteX43" fmla="*/ 800978 w 1362667"/>
                    <a:gd name="connsiteY43" fmla="*/ 208679 h 1567342"/>
                    <a:gd name="connsiteX44" fmla="*/ 773626 w 1362667"/>
                    <a:gd name="connsiteY44" fmla="*/ 154614 h 1567342"/>
                    <a:gd name="connsiteX45" fmla="*/ 779987 w 1362667"/>
                    <a:gd name="connsiteY45" fmla="*/ 120901 h 1567342"/>
                    <a:gd name="connsiteX46" fmla="*/ 807974 w 1362667"/>
                    <a:gd name="connsiteY46" fmla="*/ 136168 h 1567342"/>
                    <a:gd name="connsiteX47" fmla="*/ 846775 w 1362667"/>
                    <a:gd name="connsiteY47" fmla="*/ 201683 h 1567342"/>
                    <a:gd name="connsiteX48" fmla="*/ 1000068 w 1362667"/>
                    <a:gd name="connsiteY48" fmla="*/ 262110 h 1567342"/>
                    <a:gd name="connsiteX49" fmla="*/ 1087210 w 1362667"/>
                    <a:gd name="connsiteY49" fmla="*/ 265290 h 1567342"/>
                    <a:gd name="connsiteX50" fmla="*/ 1250046 w 1362667"/>
                    <a:gd name="connsiteY50" fmla="*/ 304091 h 1567342"/>
                    <a:gd name="connsiteX51" fmla="*/ 1272944 w 1362667"/>
                    <a:gd name="connsiteY51" fmla="*/ 344164 h 1567342"/>
                    <a:gd name="connsiteX52" fmla="*/ 1155906 w 1362667"/>
                    <a:gd name="connsiteY52" fmla="*/ 439574 h 1567342"/>
                    <a:gd name="connsiteX53" fmla="*/ 1080214 w 1362667"/>
                    <a:gd name="connsiteY53" fmla="*/ 566153 h 1567342"/>
                    <a:gd name="connsiteX54" fmla="*/ 1120922 w 1362667"/>
                    <a:gd name="connsiteY54" fmla="*/ 709269 h 1567342"/>
                    <a:gd name="connsiteX55" fmla="*/ 1154635 w 1362667"/>
                    <a:gd name="connsiteY55" fmla="*/ 818674 h 1567342"/>
                    <a:gd name="connsiteX56" fmla="*/ 1082121 w 1362667"/>
                    <a:gd name="connsiteY56" fmla="*/ 998682 h 1567342"/>
                    <a:gd name="connsiteX57" fmla="*/ 1058588 w 1362667"/>
                    <a:gd name="connsiteY57" fmla="*/ 1014584 h 1567342"/>
                    <a:gd name="connsiteX58" fmla="*/ 1057951 w 1362667"/>
                    <a:gd name="connsiteY58" fmla="*/ 1041300 h 1567342"/>
                    <a:gd name="connsiteX59" fmla="*/ 1125376 w 1362667"/>
                    <a:gd name="connsiteY59" fmla="*/ 1094093 h 1567342"/>
                    <a:gd name="connsiteX60" fmla="*/ 1147638 w 1362667"/>
                    <a:gd name="connsiteY60" fmla="*/ 1199045 h 1567342"/>
                    <a:gd name="connsiteX61" fmla="*/ 1017243 w 1362667"/>
                    <a:gd name="connsiteY61" fmla="*/ 1364425 h 1567342"/>
                    <a:gd name="connsiteX62" fmla="*/ 989891 w 1362667"/>
                    <a:gd name="connsiteY62" fmla="*/ 1372057 h 1567342"/>
                    <a:gd name="connsiteX63" fmla="*/ 993071 w 1362667"/>
                    <a:gd name="connsiteY63" fmla="*/ 1345979 h 1567342"/>
                    <a:gd name="connsiteX64" fmla="*/ 1043957 w 1362667"/>
                    <a:gd name="connsiteY64" fmla="*/ 1226397 h 1567342"/>
                    <a:gd name="connsiteX65" fmla="*/ 1000706 w 1362667"/>
                    <a:gd name="connsiteY65" fmla="*/ 1127806 h 1567342"/>
                    <a:gd name="connsiteX66" fmla="*/ 694117 w 1362667"/>
                    <a:gd name="connsiteY66" fmla="*/ 1068014 h 1567342"/>
                    <a:gd name="connsiteX67" fmla="*/ 463223 w 1362667"/>
                    <a:gd name="connsiteY67" fmla="*/ 1054657 h 1567342"/>
                    <a:gd name="connsiteX68" fmla="*/ 404068 w 1362667"/>
                    <a:gd name="connsiteY68" fmla="*/ 1109995 h 1567342"/>
                    <a:gd name="connsiteX69" fmla="*/ 208793 w 1362667"/>
                    <a:gd name="connsiteY69" fmla="*/ 1372694 h 1567342"/>
                    <a:gd name="connsiteX70" fmla="*/ 172536 w 1362667"/>
                    <a:gd name="connsiteY70" fmla="*/ 1384143 h 1567342"/>
                    <a:gd name="connsiteX71" fmla="*/ 140733 w 1362667"/>
                    <a:gd name="connsiteY71" fmla="*/ 1450931 h 1567342"/>
                    <a:gd name="connsiteX72" fmla="*/ 202432 w 1362667"/>
                    <a:gd name="connsiteY72" fmla="*/ 1530441 h 1567342"/>
                    <a:gd name="connsiteX73" fmla="*/ 217698 w 1362667"/>
                    <a:gd name="connsiteY73" fmla="*/ 1558427 h 1567342"/>
                    <a:gd name="connsiteX74" fmla="*/ 182713 w 1362667"/>
                    <a:gd name="connsiteY74" fmla="*/ 1564787 h 1567342"/>
                    <a:gd name="connsiteX75" fmla="*/ 123559 w 1362667"/>
                    <a:gd name="connsiteY75" fmla="*/ 1529804 h 1567342"/>
                    <a:gd name="connsiteX76" fmla="*/ 13518 w 1362667"/>
                    <a:gd name="connsiteY76" fmla="*/ 1390503 h 1567342"/>
                    <a:gd name="connsiteX77" fmla="*/ 24968 w 1362667"/>
                    <a:gd name="connsiteY77" fmla="*/ 1312267 h 1567342"/>
                    <a:gd name="connsiteX78" fmla="*/ 93026 w 1362667"/>
                    <a:gd name="connsiteY78" fmla="*/ 1255020 h 1567342"/>
                    <a:gd name="connsiteX79" fmla="*/ 110200 w 1362667"/>
                    <a:gd name="connsiteY79" fmla="*/ 1040028 h 1567342"/>
                    <a:gd name="connsiteX80" fmla="*/ 65675 w 1362667"/>
                    <a:gd name="connsiteY80" fmla="*/ 990414 h 1567342"/>
                    <a:gd name="connsiteX81" fmla="*/ 73945 w 1362667"/>
                    <a:gd name="connsiteY81" fmla="*/ 785599 h 1567342"/>
                    <a:gd name="connsiteX82" fmla="*/ 96207 w 1362667"/>
                    <a:gd name="connsiteY82" fmla="*/ 795139 h 1567342"/>
                    <a:gd name="connsiteX83" fmla="*/ 103841 w 1362667"/>
                    <a:gd name="connsiteY83" fmla="*/ 854931 h 1567342"/>
                    <a:gd name="connsiteX84" fmla="*/ 124831 w 1362667"/>
                    <a:gd name="connsiteY84" fmla="*/ 865107 h 1567342"/>
                    <a:gd name="connsiteX85" fmla="*/ 409157 w 1362667"/>
                    <a:gd name="connsiteY85" fmla="*/ 774149 h 1567342"/>
                    <a:gd name="connsiteX86" fmla="*/ 710655 w 1362667"/>
                    <a:gd name="connsiteY86" fmla="*/ 711178 h 1567342"/>
                    <a:gd name="connsiteX87" fmla="*/ 756453 w 1362667"/>
                    <a:gd name="connsiteY87" fmla="*/ 697819 h 1567342"/>
                    <a:gd name="connsiteX88" fmla="*/ 895753 w 1362667"/>
                    <a:gd name="connsiteY88" fmla="*/ 477738 h 1567342"/>
                    <a:gd name="connsiteX89" fmla="*/ 851864 w 1362667"/>
                    <a:gd name="connsiteY89" fmla="*/ 433850 h 1567342"/>
                    <a:gd name="connsiteX90" fmla="*/ 738642 w 1362667"/>
                    <a:gd name="connsiteY90" fmla="*/ 394413 h 1567342"/>
                    <a:gd name="connsiteX91" fmla="*/ 717016 w 1362667"/>
                    <a:gd name="connsiteY91" fmla="*/ 369606 h 1567342"/>
                    <a:gd name="connsiteX92" fmla="*/ 745003 w 1362667"/>
                    <a:gd name="connsiteY92" fmla="*/ 354340 h 1567342"/>
                    <a:gd name="connsiteX93" fmla="*/ 842322 w 1362667"/>
                    <a:gd name="connsiteY93" fmla="*/ 338438 h 1567342"/>
                    <a:gd name="connsiteX94" fmla="*/ 864586 w 1362667"/>
                    <a:gd name="connsiteY94" fmla="*/ 324444 h 1567342"/>
                    <a:gd name="connsiteX95" fmla="*/ 842322 w 1362667"/>
                    <a:gd name="connsiteY95" fmla="*/ 310452 h 1567342"/>
                    <a:gd name="connsiteX96" fmla="*/ 568175 w 1362667"/>
                    <a:gd name="connsiteY96" fmla="*/ 241755 h 1567342"/>
                    <a:gd name="connsiteX97" fmla="*/ 418698 w 1362667"/>
                    <a:gd name="connsiteY97" fmla="*/ 161610 h 1567342"/>
                    <a:gd name="connsiteX98" fmla="*/ 388802 w 1362667"/>
                    <a:gd name="connsiteY98" fmla="*/ 10225 h 1567342"/>
                    <a:gd name="connsiteX99" fmla="*/ 398979 w 1362667"/>
                    <a:gd name="connsiteY99" fmla="*/ 48 h 15673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</a:cxnLst>
                  <a:rect l="l" t="t" r="r" b="b"/>
                  <a:pathLst>
                    <a:path w="1362667" h="1567342">
                      <a:moveTo>
                        <a:pt x="464704" y="1122996"/>
                      </a:moveTo>
                      <a:cubicBezTo>
                        <a:pt x="472804" y="1123075"/>
                        <a:pt x="482782" y="1124785"/>
                        <a:pt x="495026" y="1127806"/>
                      </a:cubicBezTo>
                      <a:cubicBezTo>
                        <a:pt x="509020" y="1131623"/>
                        <a:pt x="523650" y="1136075"/>
                        <a:pt x="537007" y="1141800"/>
                      </a:cubicBezTo>
                      <a:cubicBezTo>
                        <a:pt x="596798" y="1165335"/>
                        <a:pt x="602522" y="1189505"/>
                        <a:pt x="562450" y="1241028"/>
                      </a:cubicBezTo>
                      <a:cubicBezTo>
                        <a:pt x="531282" y="1281735"/>
                        <a:pt x="491846" y="1313540"/>
                        <a:pt x="451138" y="1344071"/>
                      </a:cubicBezTo>
                      <a:cubicBezTo>
                        <a:pt x="427602" y="1361881"/>
                        <a:pt x="402159" y="1377783"/>
                        <a:pt x="379261" y="1396229"/>
                      </a:cubicBezTo>
                      <a:cubicBezTo>
                        <a:pt x="353182" y="1417856"/>
                        <a:pt x="352546" y="1431849"/>
                        <a:pt x="376081" y="1456656"/>
                      </a:cubicBezTo>
                      <a:cubicBezTo>
                        <a:pt x="388166" y="1470013"/>
                        <a:pt x="402159" y="1481463"/>
                        <a:pt x="414881" y="1494185"/>
                      </a:cubicBezTo>
                      <a:cubicBezTo>
                        <a:pt x="421242" y="1500546"/>
                        <a:pt x="432055" y="1506270"/>
                        <a:pt x="426966" y="1517719"/>
                      </a:cubicBezTo>
                      <a:cubicBezTo>
                        <a:pt x="422514" y="1527897"/>
                        <a:pt x="411064" y="1524080"/>
                        <a:pt x="397707" y="1525988"/>
                      </a:cubicBezTo>
                      <a:cubicBezTo>
                        <a:pt x="349365" y="1518992"/>
                        <a:pt x="308657" y="1493548"/>
                        <a:pt x="280033" y="1449660"/>
                      </a:cubicBezTo>
                      <a:cubicBezTo>
                        <a:pt x="266676" y="1429305"/>
                        <a:pt x="276218" y="1410223"/>
                        <a:pt x="290847" y="1395594"/>
                      </a:cubicBezTo>
                      <a:cubicBezTo>
                        <a:pt x="315018" y="1372059"/>
                        <a:pt x="340460" y="1349795"/>
                        <a:pt x="365267" y="1326897"/>
                      </a:cubicBezTo>
                      <a:cubicBezTo>
                        <a:pt x="409792" y="1286189"/>
                        <a:pt x="430782" y="1234667"/>
                        <a:pt x="432055" y="1174876"/>
                      </a:cubicBezTo>
                      <a:cubicBezTo>
                        <a:pt x="433009" y="1137188"/>
                        <a:pt x="440404" y="1122757"/>
                        <a:pt x="464704" y="1122996"/>
                      </a:cubicBezTo>
                      <a:close/>
                      <a:moveTo>
                        <a:pt x="1185961" y="864711"/>
                      </a:moveTo>
                      <a:cubicBezTo>
                        <a:pt x="1192481" y="861769"/>
                        <a:pt x="1201068" y="863200"/>
                        <a:pt x="1211245" y="867652"/>
                      </a:cubicBezTo>
                      <a:cubicBezTo>
                        <a:pt x="1257042" y="887370"/>
                        <a:pt x="1300295" y="912177"/>
                        <a:pt x="1338461" y="944617"/>
                      </a:cubicBezTo>
                      <a:cubicBezTo>
                        <a:pt x="1355633" y="959246"/>
                        <a:pt x="1363268" y="978965"/>
                        <a:pt x="1362631" y="1007588"/>
                      </a:cubicBezTo>
                      <a:cubicBezTo>
                        <a:pt x="1358814" y="1020945"/>
                        <a:pt x="1354998" y="1041300"/>
                        <a:pt x="1347365" y="1059746"/>
                      </a:cubicBezTo>
                      <a:cubicBezTo>
                        <a:pt x="1309836" y="1148797"/>
                        <a:pt x="1252590" y="1225125"/>
                        <a:pt x="1191527" y="1298274"/>
                      </a:cubicBezTo>
                      <a:cubicBezTo>
                        <a:pt x="1185166" y="1305907"/>
                        <a:pt x="1177534" y="1318628"/>
                        <a:pt x="1166085" y="1310995"/>
                      </a:cubicBezTo>
                      <a:cubicBezTo>
                        <a:pt x="1157816" y="1305271"/>
                        <a:pt x="1162905" y="1293185"/>
                        <a:pt x="1165448" y="1284281"/>
                      </a:cubicBezTo>
                      <a:cubicBezTo>
                        <a:pt x="1180714" y="1241028"/>
                        <a:pt x="1196615" y="1198410"/>
                        <a:pt x="1211245" y="1155793"/>
                      </a:cubicBezTo>
                      <a:cubicBezTo>
                        <a:pt x="1216971" y="1139891"/>
                        <a:pt x="1222058" y="1123354"/>
                        <a:pt x="1225239" y="1106816"/>
                      </a:cubicBezTo>
                      <a:cubicBezTo>
                        <a:pt x="1234780" y="1055930"/>
                        <a:pt x="1215062" y="1027306"/>
                        <a:pt x="1164812" y="1017766"/>
                      </a:cubicBezTo>
                      <a:cubicBezTo>
                        <a:pt x="1158451" y="1016493"/>
                        <a:pt x="1152090" y="1016493"/>
                        <a:pt x="1145729" y="1015221"/>
                      </a:cubicBezTo>
                      <a:cubicBezTo>
                        <a:pt x="1112654" y="1008860"/>
                        <a:pt x="1109473" y="1000592"/>
                        <a:pt x="1131100" y="975785"/>
                      </a:cubicBezTo>
                      <a:cubicBezTo>
                        <a:pt x="1153363" y="950341"/>
                        <a:pt x="1167992" y="921082"/>
                        <a:pt x="1173081" y="888007"/>
                      </a:cubicBezTo>
                      <a:cubicBezTo>
                        <a:pt x="1174989" y="874967"/>
                        <a:pt x="1179441" y="867653"/>
                        <a:pt x="1185961" y="864711"/>
                      </a:cubicBezTo>
                      <a:close/>
                      <a:moveTo>
                        <a:pt x="398979" y="48"/>
                      </a:moveTo>
                      <a:cubicBezTo>
                        <a:pt x="404703" y="683"/>
                        <a:pt x="406611" y="6409"/>
                        <a:pt x="407883" y="11496"/>
                      </a:cubicBezTo>
                      <a:cubicBezTo>
                        <a:pt x="410428" y="24218"/>
                        <a:pt x="413609" y="36304"/>
                        <a:pt x="414881" y="49025"/>
                      </a:cubicBezTo>
                      <a:cubicBezTo>
                        <a:pt x="424422" y="122174"/>
                        <a:pt x="468311" y="166063"/>
                        <a:pt x="535734" y="190233"/>
                      </a:cubicBezTo>
                      <a:cubicBezTo>
                        <a:pt x="564995" y="200411"/>
                        <a:pt x="594254" y="208044"/>
                        <a:pt x="625422" y="208044"/>
                      </a:cubicBezTo>
                      <a:cubicBezTo>
                        <a:pt x="645140" y="208044"/>
                        <a:pt x="648956" y="199139"/>
                        <a:pt x="637506" y="185145"/>
                      </a:cubicBezTo>
                      <a:cubicBezTo>
                        <a:pt x="623513" y="167971"/>
                        <a:pt x="608883" y="151434"/>
                        <a:pt x="594254" y="134259"/>
                      </a:cubicBezTo>
                      <a:cubicBezTo>
                        <a:pt x="570082" y="106907"/>
                        <a:pt x="557362" y="75104"/>
                        <a:pt x="559270" y="38212"/>
                      </a:cubicBezTo>
                      <a:cubicBezTo>
                        <a:pt x="559906" y="28035"/>
                        <a:pt x="556725" y="14677"/>
                        <a:pt x="570719" y="11496"/>
                      </a:cubicBezTo>
                      <a:cubicBezTo>
                        <a:pt x="582169" y="8953"/>
                        <a:pt x="585349" y="21674"/>
                        <a:pt x="589800" y="29307"/>
                      </a:cubicBezTo>
                      <a:cubicBezTo>
                        <a:pt x="612063" y="70015"/>
                        <a:pt x="630509" y="113268"/>
                        <a:pt x="661677" y="148888"/>
                      </a:cubicBezTo>
                      <a:cubicBezTo>
                        <a:pt x="694117" y="186417"/>
                        <a:pt x="732281" y="215676"/>
                        <a:pt x="778715" y="233486"/>
                      </a:cubicBezTo>
                      <a:cubicBezTo>
                        <a:pt x="788256" y="237303"/>
                        <a:pt x="800341" y="243664"/>
                        <a:pt x="807974" y="234123"/>
                      </a:cubicBezTo>
                      <a:cubicBezTo>
                        <a:pt x="814972" y="225853"/>
                        <a:pt x="804794" y="216948"/>
                        <a:pt x="800978" y="208679"/>
                      </a:cubicBezTo>
                      <a:cubicBezTo>
                        <a:pt x="792073" y="190869"/>
                        <a:pt x="781895" y="173060"/>
                        <a:pt x="773626" y="154614"/>
                      </a:cubicBezTo>
                      <a:cubicBezTo>
                        <a:pt x="768538" y="143164"/>
                        <a:pt x="765358" y="127898"/>
                        <a:pt x="779987" y="120901"/>
                      </a:cubicBezTo>
                      <a:cubicBezTo>
                        <a:pt x="793344" y="114541"/>
                        <a:pt x="801613" y="126627"/>
                        <a:pt x="807974" y="136168"/>
                      </a:cubicBezTo>
                      <a:cubicBezTo>
                        <a:pt x="821331" y="157793"/>
                        <a:pt x="833418" y="180056"/>
                        <a:pt x="846775" y="201683"/>
                      </a:cubicBezTo>
                      <a:cubicBezTo>
                        <a:pt x="884939" y="264018"/>
                        <a:pt x="930737" y="282465"/>
                        <a:pt x="1000068" y="262110"/>
                      </a:cubicBezTo>
                      <a:cubicBezTo>
                        <a:pt x="1029964" y="253205"/>
                        <a:pt x="1058588" y="253840"/>
                        <a:pt x="1087210" y="265290"/>
                      </a:cubicBezTo>
                      <a:cubicBezTo>
                        <a:pt x="1140005" y="285645"/>
                        <a:pt x="1193434" y="301546"/>
                        <a:pt x="1250046" y="304091"/>
                      </a:cubicBezTo>
                      <a:cubicBezTo>
                        <a:pt x="1279305" y="305363"/>
                        <a:pt x="1285665" y="317448"/>
                        <a:pt x="1272944" y="344164"/>
                      </a:cubicBezTo>
                      <a:cubicBezTo>
                        <a:pt x="1249409" y="394413"/>
                        <a:pt x="1208065" y="423672"/>
                        <a:pt x="1155906" y="439574"/>
                      </a:cubicBezTo>
                      <a:cubicBezTo>
                        <a:pt x="1089755" y="459292"/>
                        <a:pt x="1068129" y="496821"/>
                        <a:pt x="1080214" y="566153"/>
                      </a:cubicBezTo>
                      <a:cubicBezTo>
                        <a:pt x="1088482" y="615767"/>
                        <a:pt x="1103113" y="662836"/>
                        <a:pt x="1120922" y="709269"/>
                      </a:cubicBezTo>
                      <a:cubicBezTo>
                        <a:pt x="1134916" y="744889"/>
                        <a:pt x="1146366" y="781145"/>
                        <a:pt x="1154635" y="818674"/>
                      </a:cubicBezTo>
                      <a:cubicBezTo>
                        <a:pt x="1170536" y="895003"/>
                        <a:pt x="1142549" y="953522"/>
                        <a:pt x="1082121" y="998682"/>
                      </a:cubicBezTo>
                      <a:cubicBezTo>
                        <a:pt x="1074490" y="1004408"/>
                        <a:pt x="1066856" y="1010132"/>
                        <a:pt x="1058588" y="1014584"/>
                      </a:cubicBezTo>
                      <a:cubicBezTo>
                        <a:pt x="1042685" y="1023489"/>
                        <a:pt x="1042050" y="1030487"/>
                        <a:pt x="1057951" y="1041300"/>
                      </a:cubicBezTo>
                      <a:cubicBezTo>
                        <a:pt x="1081486" y="1057837"/>
                        <a:pt x="1103749" y="1075012"/>
                        <a:pt x="1125376" y="1094093"/>
                      </a:cubicBezTo>
                      <a:cubicBezTo>
                        <a:pt x="1160995" y="1125261"/>
                        <a:pt x="1167992" y="1156429"/>
                        <a:pt x="1147638" y="1199045"/>
                      </a:cubicBezTo>
                      <a:cubicBezTo>
                        <a:pt x="1117106" y="1263925"/>
                        <a:pt x="1075762" y="1321172"/>
                        <a:pt x="1017243" y="1364425"/>
                      </a:cubicBezTo>
                      <a:cubicBezTo>
                        <a:pt x="1009609" y="1370149"/>
                        <a:pt x="1000068" y="1381599"/>
                        <a:pt x="989891" y="1372057"/>
                      </a:cubicBezTo>
                      <a:cubicBezTo>
                        <a:pt x="980986" y="1364425"/>
                        <a:pt x="989891" y="1354248"/>
                        <a:pt x="993071" y="1345979"/>
                      </a:cubicBezTo>
                      <a:cubicBezTo>
                        <a:pt x="1010246" y="1306543"/>
                        <a:pt x="1035053" y="1269650"/>
                        <a:pt x="1043957" y="1226397"/>
                      </a:cubicBezTo>
                      <a:cubicBezTo>
                        <a:pt x="1053499" y="1179964"/>
                        <a:pt x="1041413" y="1152613"/>
                        <a:pt x="1000706" y="1127806"/>
                      </a:cubicBezTo>
                      <a:cubicBezTo>
                        <a:pt x="905930" y="1069287"/>
                        <a:pt x="802250" y="1059109"/>
                        <a:pt x="694117" y="1068014"/>
                      </a:cubicBezTo>
                      <a:cubicBezTo>
                        <a:pt x="616516" y="1071831"/>
                        <a:pt x="540188" y="1062926"/>
                        <a:pt x="463223" y="1054657"/>
                      </a:cubicBezTo>
                      <a:cubicBezTo>
                        <a:pt x="411064" y="1048933"/>
                        <a:pt x="400252" y="1057837"/>
                        <a:pt x="404068" y="1109995"/>
                      </a:cubicBezTo>
                      <a:cubicBezTo>
                        <a:pt x="415517" y="1262653"/>
                        <a:pt x="337916" y="1338346"/>
                        <a:pt x="208793" y="1372694"/>
                      </a:cubicBezTo>
                      <a:cubicBezTo>
                        <a:pt x="196708" y="1375874"/>
                        <a:pt x="184621" y="1380327"/>
                        <a:pt x="172536" y="1384143"/>
                      </a:cubicBezTo>
                      <a:cubicBezTo>
                        <a:pt x="134372" y="1395592"/>
                        <a:pt x="126103" y="1412767"/>
                        <a:pt x="140733" y="1450931"/>
                      </a:cubicBezTo>
                      <a:cubicBezTo>
                        <a:pt x="153454" y="1484007"/>
                        <a:pt x="177625" y="1506905"/>
                        <a:pt x="202432" y="1530441"/>
                      </a:cubicBezTo>
                      <a:cubicBezTo>
                        <a:pt x="210700" y="1538073"/>
                        <a:pt x="224694" y="1545706"/>
                        <a:pt x="217698" y="1558427"/>
                      </a:cubicBezTo>
                      <a:cubicBezTo>
                        <a:pt x="210700" y="1571785"/>
                        <a:pt x="195435" y="1566696"/>
                        <a:pt x="182713" y="1564787"/>
                      </a:cubicBezTo>
                      <a:cubicBezTo>
                        <a:pt x="158542" y="1560335"/>
                        <a:pt x="140096" y="1546341"/>
                        <a:pt x="123559" y="1529804"/>
                      </a:cubicBezTo>
                      <a:cubicBezTo>
                        <a:pt x="81578" y="1487823"/>
                        <a:pt x="44686" y="1440754"/>
                        <a:pt x="13518" y="1390503"/>
                      </a:cubicBezTo>
                      <a:cubicBezTo>
                        <a:pt x="-7472" y="1356792"/>
                        <a:pt x="-4292" y="1339618"/>
                        <a:pt x="24968" y="1312267"/>
                      </a:cubicBezTo>
                      <a:cubicBezTo>
                        <a:pt x="46594" y="1291912"/>
                        <a:pt x="70764" y="1274738"/>
                        <a:pt x="93026" y="1255020"/>
                      </a:cubicBezTo>
                      <a:cubicBezTo>
                        <a:pt x="166175" y="1190141"/>
                        <a:pt x="180806" y="1116993"/>
                        <a:pt x="110200" y="1040028"/>
                      </a:cubicBezTo>
                      <a:cubicBezTo>
                        <a:pt x="94935" y="1023489"/>
                        <a:pt x="80941" y="1006951"/>
                        <a:pt x="65675" y="990414"/>
                      </a:cubicBezTo>
                      <a:cubicBezTo>
                        <a:pt x="15426" y="934439"/>
                        <a:pt x="19242" y="838392"/>
                        <a:pt x="73945" y="785599"/>
                      </a:cubicBezTo>
                      <a:cubicBezTo>
                        <a:pt x="89211" y="770332"/>
                        <a:pt x="94300" y="783053"/>
                        <a:pt x="96207" y="795139"/>
                      </a:cubicBezTo>
                      <a:cubicBezTo>
                        <a:pt x="99387" y="814857"/>
                        <a:pt x="101296" y="835211"/>
                        <a:pt x="103841" y="854931"/>
                      </a:cubicBezTo>
                      <a:cubicBezTo>
                        <a:pt x="105748" y="869560"/>
                        <a:pt x="112746" y="874649"/>
                        <a:pt x="124831" y="865107"/>
                      </a:cubicBezTo>
                      <a:cubicBezTo>
                        <a:pt x="208156" y="798956"/>
                        <a:pt x="311837" y="796411"/>
                        <a:pt x="409157" y="774149"/>
                      </a:cubicBezTo>
                      <a:cubicBezTo>
                        <a:pt x="509020" y="751250"/>
                        <a:pt x="610156" y="732168"/>
                        <a:pt x="710655" y="711178"/>
                      </a:cubicBezTo>
                      <a:cubicBezTo>
                        <a:pt x="725920" y="707997"/>
                        <a:pt x="741187" y="702272"/>
                        <a:pt x="756453" y="697819"/>
                      </a:cubicBezTo>
                      <a:cubicBezTo>
                        <a:pt x="867766" y="666653"/>
                        <a:pt x="899569" y="584599"/>
                        <a:pt x="895753" y="477738"/>
                      </a:cubicBezTo>
                      <a:cubicBezTo>
                        <a:pt x="895117" y="450388"/>
                        <a:pt x="880486" y="435122"/>
                        <a:pt x="851864" y="433850"/>
                      </a:cubicBezTo>
                      <a:cubicBezTo>
                        <a:pt x="810519" y="431942"/>
                        <a:pt x="774262" y="414131"/>
                        <a:pt x="738642" y="394413"/>
                      </a:cubicBezTo>
                      <a:cubicBezTo>
                        <a:pt x="728465" y="388689"/>
                        <a:pt x="715108" y="382964"/>
                        <a:pt x="717016" y="369606"/>
                      </a:cubicBezTo>
                      <a:cubicBezTo>
                        <a:pt x="718924" y="355612"/>
                        <a:pt x="734190" y="355612"/>
                        <a:pt x="745003" y="354340"/>
                      </a:cubicBezTo>
                      <a:cubicBezTo>
                        <a:pt x="777443" y="348616"/>
                        <a:pt x="809883" y="344799"/>
                        <a:pt x="842322" y="338438"/>
                      </a:cubicBezTo>
                      <a:cubicBezTo>
                        <a:pt x="850590" y="336531"/>
                        <a:pt x="864586" y="335894"/>
                        <a:pt x="864586" y="324444"/>
                      </a:cubicBezTo>
                      <a:cubicBezTo>
                        <a:pt x="864586" y="312359"/>
                        <a:pt x="851227" y="312359"/>
                        <a:pt x="842322" y="310452"/>
                      </a:cubicBezTo>
                      <a:cubicBezTo>
                        <a:pt x="750092" y="289461"/>
                        <a:pt x="658497" y="268471"/>
                        <a:pt x="568175" y="241755"/>
                      </a:cubicBezTo>
                      <a:cubicBezTo>
                        <a:pt x="513472" y="225853"/>
                        <a:pt x="460678" y="202955"/>
                        <a:pt x="418698" y="161610"/>
                      </a:cubicBezTo>
                      <a:cubicBezTo>
                        <a:pt x="374808" y="118357"/>
                        <a:pt x="376080" y="65563"/>
                        <a:pt x="388802" y="10225"/>
                      </a:cubicBezTo>
                      <a:cubicBezTo>
                        <a:pt x="390074" y="5136"/>
                        <a:pt x="392618" y="-589"/>
                        <a:pt x="398979" y="4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46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502FCDF-EC9A-4DE0-98AD-F96DC8FB5E68}"/>
                </a:ext>
              </a:extLst>
            </p:cNvPr>
            <p:cNvGrpSpPr/>
            <p:nvPr/>
          </p:nvGrpSpPr>
          <p:grpSpPr>
            <a:xfrm>
              <a:off x="1943866" y="771525"/>
              <a:ext cx="6751282" cy="2605883"/>
              <a:chOff x="1943866" y="771525"/>
              <a:chExt cx="6751282" cy="2605883"/>
            </a:xfrm>
          </p:grpSpPr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8179E55A-B9B0-40EE-8393-3211FD490A2C}"/>
                  </a:ext>
                </a:extLst>
              </p:cNvPr>
              <p:cNvSpPr/>
              <p:nvPr/>
            </p:nvSpPr>
            <p:spPr>
              <a:xfrm>
                <a:off x="8309052" y="2333721"/>
                <a:ext cx="386096" cy="381007"/>
              </a:xfrm>
              <a:custGeom>
                <a:avLst/>
                <a:gdLst>
                  <a:gd name="connsiteX0" fmla="*/ 283826 w 283825"/>
                  <a:gd name="connsiteY0" fmla="*/ 186100 h 280084"/>
                  <a:gd name="connsiteX1" fmla="*/ 207142 w 283825"/>
                  <a:gd name="connsiteY1" fmla="*/ 187970 h 280084"/>
                  <a:gd name="connsiteX2" fmla="*/ 195452 w 283825"/>
                  <a:gd name="connsiteY2" fmla="*/ 208076 h 280084"/>
                  <a:gd name="connsiteX3" fmla="*/ 205739 w 283825"/>
                  <a:gd name="connsiteY3" fmla="*/ 279150 h 280084"/>
                  <a:gd name="connsiteX4" fmla="*/ 156642 w 283825"/>
                  <a:gd name="connsiteY4" fmla="*/ 230521 h 280084"/>
                  <a:gd name="connsiteX5" fmla="*/ 125314 w 283825"/>
                  <a:gd name="connsiteY5" fmla="*/ 230053 h 280084"/>
                  <a:gd name="connsiteX6" fmla="*/ 79022 w 283825"/>
                  <a:gd name="connsiteY6" fmla="*/ 280085 h 280084"/>
                  <a:gd name="connsiteX7" fmla="*/ 84166 w 283825"/>
                  <a:gd name="connsiteY7" fmla="*/ 217896 h 280084"/>
                  <a:gd name="connsiteX8" fmla="*/ 59383 w 283825"/>
                  <a:gd name="connsiteY8" fmla="*/ 187035 h 280084"/>
                  <a:gd name="connsiteX9" fmla="*/ 0 w 283825"/>
                  <a:gd name="connsiteY9" fmla="*/ 179554 h 280084"/>
                  <a:gd name="connsiteX10" fmla="*/ 54240 w 283825"/>
                  <a:gd name="connsiteY10" fmla="*/ 145887 h 280084"/>
                  <a:gd name="connsiteX11" fmla="*/ 62189 w 283825"/>
                  <a:gd name="connsiteY11" fmla="*/ 113624 h 280084"/>
                  <a:gd name="connsiteX12" fmla="*/ 22444 w 283825"/>
                  <a:gd name="connsiteY12" fmla="*/ 57046 h 280084"/>
                  <a:gd name="connsiteX13" fmla="*/ 88374 w 283825"/>
                  <a:gd name="connsiteY13" fmla="*/ 79958 h 280084"/>
                  <a:gd name="connsiteX14" fmla="*/ 117832 w 283825"/>
                  <a:gd name="connsiteY14" fmla="*/ 66397 h 280084"/>
                  <a:gd name="connsiteX15" fmla="*/ 137471 w 283825"/>
                  <a:gd name="connsiteY15" fmla="*/ 0 h 280084"/>
                  <a:gd name="connsiteX16" fmla="*/ 161318 w 283825"/>
                  <a:gd name="connsiteY16" fmla="*/ 66397 h 280084"/>
                  <a:gd name="connsiteX17" fmla="*/ 189373 w 283825"/>
                  <a:gd name="connsiteY17" fmla="*/ 79958 h 280084"/>
                  <a:gd name="connsiteX18" fmla="*/ 249224 w 283825"/>
                  <a:gd name="connsiteY18" fmla="*/ 56111 h 280084"/>
                  <a:gd name="connsiteX19" fmla="*/ 253900 w 283825"/>
                  <a:gd name="connsiteY19" fmla="*/ 61254 h 280084"/>
                  <a:gd name="connsiteX20" fmla="*/ 217896 w 283825"/>
                  <a:gd name="connsiteY20" fmla="*/ 113156 h 280084"/>
                  <a:gd name="connsiteX21" fmla="*/ 225845 w 283825"/>
                  <a:gd name="connsiteY21" fmla="*/ 145887 h 280084"/>
                  <a:gd name="connsiteX22" fmla="*/ 283358 w 283825"/>
                  <a:gd name="connsiteY22" fmla="*/ 176748 h 280084"/>
                  <a:gd name="connsiteX23" fmla="*/ 283826 w 283825"/>
                  <a:gd name="connsiteY23" fmla="*/ 186100 h 280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3825" h="280084">
                    <a:moveTo>
                      <a:pt x="283826" y="186100"/>
                    </a:moveTo>
                    <a:cubicBezTo>
                      <a:pt x="258108" y="186567"/>
                      <a:pt x="232859" y="187035"/>
                      <a:pt x="207142" y="187970"/>
                    </a:cubicBezTo>
                    <a:cubicBezTo>
                      <a:pt x="193581" y="188438"/>
                      <a:pt x="194049" y="198257"/>
                      <a:pt x="195452" y="208076"/>
                    </a:cubicBezTo>
                    <a:cubicBezTo>
                      <a:pt x="198725" y="230053"/>
                      <a:pt x="201530" y="252030"/>
                      <a:pt x="205739" y="279150"/>
                    </a:cubicBezTo>
                    <a:cubicBezTo>
                      <a:pt x="182359" y="264655"/>
                      <a:pt x="170202" y="246886"/>
                      <a:pt x="156642" y="230521"/>
                    </a:cubicBezTo>
                    <a:cubicBezTo>
                      <a:pt x="145420" y="217428"/>
                      <a:pt x="137003" y="215558"/>
                      <a:pt x="125314" y="230053"/>
                    </a:cubicBezTo>
                    <a:cubicBezTo>
                      <a:pt x="111754" y="246886"/>
                      <a:pt x="96323" y="261849"/>
                      <a:pt x="79022" y="280085"/>
                    </a:cubicBezTo>
                    <a:cubicBezTo>
                      <a:pt x="73411" y="256238"/>
                      <a:pt x="81360" y="237067"/>
                      <a:pt x="84166" y="217896"/>
                    </a:cubicBezTo>
                    <a:cubicBezTo>
                      <a:pt x="88374" y="191243"/>
                      <a:pt x="86036" y="187970"/>
                      <a:pt x="59383" y="187035"/>
                    </a:cubicBezTo>
                    <a:cubicBezTo>
                      <a:pt x="40212" y="186567"/>
                      <a:pt x="20574" y="187970"/>
                      <a:pt x="0" y="179554"/>
                    </a:cubicBezTo>
                    <a:cubicBezTo>
                      <a:pt x="16833" y="163188"/>
                      <a:pt x="36004" y="154772"/>
                      <a:pt x="54240" y="145887"/>
                    </a:cubicBezTo>
                    <a:cubicBezTo>
                      <a:pt x="71541" y="137471"/>
                      <a:pt x="75749" y="129522"/>
                      <a:pt x="62189" y="113624"/>
                    </a:cubicBezTo>
                    <a:cubicBezTo>
                      <a:pt x="49097" y="97726"/>
                      <a:pt x="38342" y="79490"/>
                      <a:pt x="22444" y="57046"/>
                    </a:cubicBezTo>
                    <a:cubicBezTo>
                      <a:pt x="50032" y="61721"/>
                      <a:pt x="69203" y="71541"/>
                      <a:pt x="88374" y="79958"/>
                    </a:cubicBezTo>
                    <a:cubicBezTo>
                      <a:pt x="105207" y="87439"/>
                      <a:pt x="113624" y="85568"/>
                      <a:pt x="117832" y="66397"/>
                    </a:cubicBezTo>
                    <a:cubicBezTo>
                      <a:pt x="122508" y="45356"/>
                      <a:pt x="129990" y="25250"/>
                      <a:pt x="137471" y="0"/>
                    </a:cubicBezTo>
                    <a:cubicBezTo>
                      <a:pt x="152433" y="23379"/>
                      <a:pt x="155239" y="45824"/>
                      <a:pt x="161318" y="66397"/>
                    </a:cubicBezTo>
                    <a:cubicBezTo>
                      <a:pt x="166461" y="83231"/>
                      <a:pt x="173007" y="87439"/>
                      <a:pt x="189373" y="79958"/>
                    </a:cubicBezTo>
                    <a:cubicBezTo>
                      <a:pt x="209011" y="71073"/>
                      <a:pt x="229118" y="64059"/>
                      <a:pt x="249224" y="56111"/>
                    </a:cubicBezTo>
                    <a:cubicBezTo>
                      <a:pt x="250627" y="57981"/>
                      <a:pt x="252497" y="59384"/>
                      <a:pt x="253900" y="61254"/>
                    </a:cubicBezTo>
                    <a:cubicBezTo>
                      <a:pt x="241743" y="78555"/>
                      <a:pt x="230988" y="97258"/>
                      <a:pt x="217896" y="113156"/>
                    </a:cubicBezTo>
                    <a:cubicBezTo>
                      <a:pt x="204336" y="129522"/>
                      <a:pt x="208077" y="137938"/>
                      <a:pt x="225845" y="145887"/>
                    </a:cubicBezTo>
                    <a:cubicBezTo>
                      <a:pt x="245484" y="155239"/>
                      <a:pt x="264187" y="166461"/>
                      <a:pt x="283358" y="176748"/>
                    </a:cubicBezTo>
                    <a:cubicBezTo>
                      <a:pt x="283826" y="179554"/>
                      <a:pt x="283826" y="182827"/>
                      <a:pt x="283826" y="18610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9D5C3289-96F1-4A5E-975A-FB8304CE05B1}"/>
                  </a:ext>
                </a:extLst>
              </p:cNvPr>
              <p:cNvSpPr/>
              <p:nvPr/>
            </p:nvSpPr>
            <p:spPr>
              <a:xfrm>
                <a:off x="6600559" y="771525"/>
                <a:ext cx="383552" cy="381643"/>
              </a:xfrm>
              <a:custGeom>
                <a:avLst/>
                <a:gdLst>
                  <a:gd name="connsiteX0" fmla="*/ 143082 w 281955"/>
                  <a:gd name="connsiteY0" fmla="*/ 0 h 280552"/>
                  <a:gd name="connsiteX1" fmla="*/ 162253 w 281955"/>
                  <a:gd name="connsiteY1" fmla="*/ 65930 h 280552"/>
                  <a:gd name="connsiteX2" fmla="*/ 188905 w 281955"/>
                  <a:gd name="connsiteY2" fmla="*/ 78087 h 280552"/>
                  <a:gd name="connsiteX3" fmla="*/ 254835 w 281955"/>
                  <a:gd name="connsiteY3" fmla="*/ 57046 h 280552"/>
                  <a:gd name="connsiteX4" fmla="*/ 215558 w 281955"/>
                  <a:gd name="connsiteY4" fmla="*/ 115494 h 280552"/>
                  <a:gd name="connsiteX5" fmla="*/ 220701 w 281955"/>
                  <a:gd name="connsiteY5" fmla="*/ 140276 h 280552"/>
                  <a:gd name="connsiteX6" fmla="*/ 281955 w 281955"/>
                  <a:gd name="connsiteY6" fmla="*/ 175813 h 280552"/>
                  <a:gd name="connsiteX7" fmla="*/ 219298 w 281955"/>
                  <a:gd name="connsiteY7" fmla="*/ 185165 h 280552"/>
                  <a:gd name="connsiteX8" fmla="*/ 195919 w 281955"/>
                  <a:gd name="connsiteY8" fmla="*/ 214155 h 280552"/>
                  <a:gd name="connsiteX9" fmla="*/ 202933 w 281955"/>
                  <a:gd name="connsiteY9" fmla="*/ 279617 h 280552"/>
                  <a:gd name="connsiteX10" fmla="*/ 155239 w 281955"/>
                  <a:gd name="connsiteY10" fmla="*/ 228183 h 280552"/>
                  <a:gd name="connsiteX11" fmla="*/ 124378 w 281955"/>
                  <a:gd name="connsiteY11" fmla="*/ 228650 h 280552"/>
                  <a:gd name="connsiteX12" fmla="*/ 74346 w 281955"/>
                  <a:gd name="connsiteY12" fmla="*/ 280553 h 280552"/>
                  <a:gd name="connsiteX13" fmla="*/ 84166 w 281955"/>
                  <a:gd name="connsiteY13" fmla="*/ 212752 h 280552"/>
                  <a:gd name="connsiteX14" fmla="*/ 61254 w 281955"/>
                  <a:gd name="connsiteY14" fmla="*/ 185165 h 280552"/>
                  <a:gd name="connsiteX15" fmla="*/ 0 w 281955"/>
                  <a:gd name="connsiteY15" fmla="*/ 177216 h 280552"/>
                  <a:gd name="connsiteX16" fmla="*/ 57981 w 281955"/>
                  <a:gd name="connsiteY16" fmla="*/ 141211 h 280552"/>
                  <a:gd name="connsiteX17" fmla="*/ 64527 w 281955"/>
                  <a:gd name="connsiteY17" fmla="*/ 114091 h 280552"/>
                  <a:gd name="connsiteX18" fmla="*/ 24314 w 281955"/>
                  <a:gd name="connsiteY18" fmla="*/ 54708 h 280552"/>
                  <a:gd name="connsiteX19" fmla="*/ 91647 w 281955"/>
                  <a:gd name="connsiteY19" fmla="*/ 77620 h 280552"/>
                  <a:gd name="connsiteX20" fmla="*/ 119235 w 281955"/>
                  <a:gd name="connsiteY20" fmla="*/ 63592 h 280552"/>
                  <a:gd name="connsiteX21" fmla="*/ 138873 w 281955"/>
                  <a:gd name="connsiteY21" fmla="*/ 0 h 280552"/>
                  <a:gd name="connsiteX22" fmla="*/ 143082 w 281955"/>
                  <a:gd name="connsiteY22" fmla="*/ 0 h 2805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81955" h="280552">
                    <a:moveTo>
                      <a:pt x="143082" y="0"/>
                    </a:moveTo>
                    <a:cubicBezTo>
                      <a:pt x="149628" y="21977"/>
                      <a:pt x="157109" y="43486"/>
                      <a:pt x="162253" y="65930"/>
                    </a:cubicBezTo>
                    <a:cubicBezTo>
                      <a:pt x="166461" y="82763"/>
                      <a:pt x="174410" y="84633"/>
                      <a:pt x="188905" y="78087"/>
                    </a:cubicBezTo>
                    <a:cubicBezTo>
                      <a:pt x="209479" y="69203"/>
                      <a:pt x="230053" y="61254"/>
                      <a:pt x="254835" y="57046"/>
                    </a:cubicBezTo>
                    <a:cubicBezTo>
                      <a:pt x="241743" y="76684"/>
                      <a:pt x="229585" y="96791"/>
                      <a:pt x="215558" y="115494"/>
                    </a:cubicBezTo>
                    <a:cubicBezTo>
                      <a:pt x="206674" y="127184"/>
                      <a:pt x="207141" y="133262"/>
                      <a:pt x="220701" y="140276"/>
                    </a:cubicBezTo>
                    <a:cubicBezTo>
                      <a:pt x="240340" y="150563"/>
                      <a:pt x="259511" y="162253"/>
                      <a:pt x="281955" y="175813"/>
                    </a:cubicBezTo>
                    <a:cubicBezTo>
                      <a:pt x="259043" y="186100"/>
                      <a:pt x="238937" y="185165"/>
                      <a:pt x="219298" y="185165"/>
                    </a:cubicBezTo>
                    <a:cubicBezTo>
                      <a:pt x="198725" y="185165"/>
                      <a:pt x="191243" y="193581"/>
                      <a:pt x="195919" y="214155"/>
                    </a:cubicBezTo>
                    <a:cubicBezTo>
                      <a:pt x="200595" y="233794"/>
                      <a:pt x="205271" y="253433"/>
                      <a:pt x="202933" y="279617"/>
                    </a:cubicBezTo>
                    <a:cubicBezTo>
                      <a:pt x="184697" y="260446"/>
                      <a:pt x="169267" y="245016"/>
                      <a:pt x="155239" y="228183"/>
                    </a:cubicBezTo>
                    <a:cubicBezTo>
                      <a:pt x="143549" y="214155"/>
                      <a:pt x="135133" y="214623"/>
                      <a:pt x="124378" y="228650"/>
                    </a:cubicBezTo>
                    <a:cubicBezTo>
                      <a:pt x="111286" y="245951"/>
                      <a:pt x="96790" y="261849"/>
                      <a:pt x="74346" y="280553"/>
                    </a:cubicBezTo>
                    <a:cubicBezTo>
                      <a:pt x="78087" y="254368"/>
                      <a:pt x="79490" y="233326"/>
                      <a:pt x="84166" y="212752"/>
                    </a:cubicBezTo>
                    <a:cubicBezTo>
                      <a:pt x="88842" y="191711"/>
                      <a:pt x="82295" y="184230"/>
                      <a:pt x="61254" y="185165"/>
                    </a:cubicBezTo>
                    <a:cubicBezTo>
                      <a:pt x="41148" y="186100"/>
                      <a:pt x="21041" y="186567"/>
                      <a:pt x="0" y="177216"/>
                    </a:cubicBezTo>
                    <a:cubicBezTo>
                      <a:pt x="17768" y="160383"/>
                      <a:pt x="38810" y="151966"/>
                      <a:pt x="57981" y="141211"/>
                    </a:cubicBezTo>
                    <a:cubicBezTo>
                      <a:pt x="71541" y="133730"/>
                      <a:pt x="73879" y="126716"/>
                      <a:pt x="64527" y="114091"/>
                    </a:cubicBezTo>
                    <a:cubicBezTo>
                      <a:pt x="50967" y="96323"/>
                      <a:pt x="39277" y="77152"/>
                      <a:pt x="24314" y="54708"/>
                    </a:cubicBezTo>
                    <a:cubicBezTo>
                      <a:pt x="51902" y="57513"/>
                      <a:pt x="71541" y="68735"/>
                      <a:pt x="91647" y="77620"/>
                    </a:cubicBezTo>
                    <a:cubicBezTo>
                      <a:pt x="108948" y="85101"/>
                      <a:pt x="115026" y="80425"/>
                      <a:pt x="119235" y="63592"/>
                    </a:cubicBezTo>
                    <a:cubicBezTo>
                      <a:pt x="124378" y="42083"/>
                      <a:pt x="132327" y="21509"/>
                      <a:pt x="138873" y="0"/>
                    </a:cubicBezTo>
                    <a:cubicBezTo>
                      <a:pt x="139341" y="0"/>
                      <a:pt x="141211" y="0"/>
                      <a:pt x="143082" y="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10C0F3B1-96AE-47D8-B0EE-D1ACF60064BF}"/>
                  </a:ext>
                </a:extLst>
              </p:cNvPr>
              <p:cNvSpPr/>
              <p:nvPr/>
            </p:nvSpPr>
            <p:spPr>
              <a:xfrm>
                <a:off x="2980029" y="1445126"/>
                <a:ext cx="306587" cy="298318"/>
              </a:xfrm>
              <a:custGeom>
                <a:avLst/>
                <a:gdLst>
                  <a:gd name="connsiteX0" fmla="*/ 64527 w 225377"/>
                  <a:gd name="connsiteY0" fmla="*/ 218363 h 219298"/>
                  <a:gd name="connsiteX1" fmla="*/ 69203 w 225377"/>
                  <a:gd name="connsiteY1" fmla="*/ 171137 h 219298"/>
                  <a:gd name="connsiteX2" fmla="*/ 54240 w 225377"/>
                  <a:gd name="connsiteY2" fmla="*/ 151031 h 219298"/>
                  <a:gd name="connsiteX3" fmla="*/ 0 w 225377"/>
                  <a:gd name="connsiteY3" fmla="*/ 145420 h 219298"/>
                  <a:gd name="connsiteX4" fmla="*/ 38342 w 225377"/>
                  <a:gd name="connsiteY4" fmla="*/ 119702 h 219298"/>
                  <a:gd name="connsiteX5" fmla="*/ 47226 w 225377"/>
                  <a:gd name="connsiteY5" fmla="*/ 83698 h 219298"/>
                  <a:gd name="connsiteX6" fmla="*/ 20106 w 225377"/>
                  <a:gd name="connsiteY6" fmla="*/ 44421 h 219298"/>
                  <a:gd name="connsiteX7" fmla="*/ 73879 w 225377"/>
                  <a:gd name="connsiteY7" fmla="*/ 62189 h 219298"/>
                  <a:gd name="connsiteX8" fmla="*/ 95855 w 225377"/>
                  <a:gd name="connsiteY8" fmla="*/ 51435 h 219298"/>
                  <a:gd name="connsiteX9" fmla="*/ 111753 w 225377"/>
                  <a:gd name="connsiteY9" fmla="*/ 0 h 219298"/>
                  <a:gd name="connsiteX10" fmla="*/ 131392 w 225377"/>
                  <a:gd name="connsiteY10" fmla="*/ 48162 h 219298"/>
                  <a:gd name="connsiteX11" fmla="*/ 158045 w 225377"/>
                  <a:gd name="connsiteY11" fmla="*/ 60786 h 219298"/>
                  <a:gd name="connsiteX12" fmla="*/ 206206 w 225377"/>
                  <a:gd name="connsiteY12" fmla="*/ 46759 h 219298"/>
                  <a:gd name="connsiteX13" fmla="*/ 180021 w 225377"/>
                  <a:gd name="connsiteY13" fmla="*/ 86036 h 219298"/>
                  <a:gd name="connsiteX14" fmla="*/ 185632 w 225377"/>
                  <a:gd name="connsiteY14" fmla="*/ 115494 h 219298"/>
                  <a:gd name="connsiteX15" fmla="*/ 225377 w 225377"/>
                  <a:gd name="connsiteY15" fmla="*/ 145420 h 219298"/>
                  <a:gd name="connsiteX16" fmla="*/ 178151 w 225377"/>
                  <a:gd name="connsiteY16" fmla="*/ 149628 h 219298"/>
                  <a:gd name="connsiteX17" fmla="*/ 159447 w 225377"/>
                  <a:gd name="connsiteY17" fmla="*/ 173475 h 219298"/>
                  <a:gd name="connsiteX18" fmla="*/ 164591 w 225377"/>
                  <a:gd name="connsiteY18" fmla="*/ 219299 h 219298"/>
                  <a:gd name="connsiteX19" fmla="*/ 140744 w 225377"/>
                  <a:gd name="connsiteY19" fmla="*/ 199660 h 219298"/>
                  <a:gd name="connsiteX20" fmla="*/ 86036 w 225377"/>
                  <a:gd name="connsiteY20" fmla="*/ 200595 h 219298"/>
                  <a:gd name="connsiteX21" fmla="*/ 64527 w 225377"/>
                  <a:gd name="connsiteY21" fmla="*/ 218363 h 219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25377" h="219298">
                    <a:moveTo>
                      <a:pt x="64527" y="218363"/>
                    </a:moveTo>
                    <a:cubicBezTo>
                      <a:pt x="61721" y="201063"/>
                      <a:pt x="66865" y="186100"/>
                      <a:pt x="69203" y="171137"/>
                    </a:cubicBezTo>
                    <a:cubicBezTo>
                      <a:pt x="71073" y="158045"/>
                      <a:pt x="66865" y="151966"/>
                      <a:pt x="54240" y="151031"/>
                    </a:cubicBezTo>
                    <a:cubicBezTo>
                      <a:pt x="37407" y="149628"/>
                      <a:pt x="20574" y="147758"/>
                      <a:pt x="0" y="145420"/>
                    </a:cubicBezTo>
                    <a:cubicBezTo>
                      <a:pt x="12157" y="131392"/>
                      <a:pt x="25717" y="125781"/>
                      <a:pt x="38342" y="119702"/>
                    </a:cubicBezTo>
                    <a:cubicBezTo>
                      <a:pt x="56111" y="110818"/>
                      <a:pt x="64059" y="101934"/>
                      <a:pt x="47226" y="83698"/>
                    </a:cubicBezTo>
                    <a:cubicBezTo>
                      <a:pt x="37407" y="72944"/>
                      <a:pt x="30393" y="59851"/>
                      <a:pt x="20106" y="44421"/>
                    </a:cubicBezTo>
                    <a:cubicBezTo>
                      <a:pt x="42550" y="46759"/>
                      <a:pt x="57981" y="56111"/>
                      <a:pt x="73879" y="62189"/>
                    </a:cubicBezTo>
                    <a:cubicBezTo>
                      <a:pt x="86036" y="66865"/>
                      <a:pt x="92582" y="64527"/>
                      <a:pt x="95855" y="51435"/>
                    </a:cubicBezTo>
                    <a:cubicBezTo>
                      <a:pt x="100064" y="35069"/>
                      <a:pt x="105675" y="19171"/>
                      <a:pt x="111753" y="0"/>
                    </a:cubicBezTo>
                    <a:cubicBezTo>
                      <a:pt x="127184" y="14963"/>
                      <a:pt x="126716" y="32731"/>
                      <a:pt x="131392" y="48162"/>
                    </a:cubicBezTo>
                    <a:cubicBezTo>
                      <a:pt x="136068" y="64059"/>
                      <a:pt x="142614" y="68268"/>
                      <a:pt x="158045" y="60786"/>
                    </a:cubicBezTo>
                    <a:cubicBezTo>
                      <a:pt x="172540" y="53773"/>
                      <a:pt x="187970" y="48629"/>
                      <a:pt x="206206" y="46759"/>
                    </a:cubicBezTo>
                    <a:cubicBezTo>
                      <a:pt x="197790" y="59851"/>
                      <a:pt x="189841" y="73879"/>
                      <a:pt x="180021" y="86036"/>
                    </a:cubicBezTo>
                    <a:cubicBezTo>
                      <a:pt x="169267" y="99596"/>
                      <a:pt x="168332" y="107545"/>
                      <a:pt x="185632" y="115494"/>
                    </a:cubicBezTo>
                    <a:cubicBezTo>
                      <a:pt x="200127" y="122040"/>
                      <a:pt x="213220" y="131860"/>
                      <a:pt x="225377" y="145420"/>
                    </a:cubicBezTo>
                    <a:cubicBezTo>
                      <a:pt x="209479" y="146823"/>
                      <a:pt x="194049" y="148693"/>
                      <a:pt x="178151" y="149628"/>
                    </a:cubicBezTo>
                    <a:cubicBezTo>
                      <a:pt x="162720" y="150563"/>
                      <a:pt x="156642" y="156642"/>
                      <a:pt x="159447" y="173475"/>
                    </a:cubicBezTo>
                    <a:cubicBezTo>
                      <a:pt x="162253" y="187970"/>
                      <a:pt x="167396" y="202933"/>
                      <a:pt x="164591" y="219299"/>
                    </a:cubicBezTo>
                    <a:cubicBezTo>
                      <a:pt x="152433" y="216026"/>
                      <a:pt x="147290" y="206674"/>
                      <a:pt x="140744" y="199660"/>
                    </a:cubicBezTo>
                    <a:cubicBezTo>
                      <a:pt x="113624" y="172072"/>
                      <a:pt x="114091" y="171605"/>
                      <a:pt x="86036" y="200595"/>
                    </a:cubicBezTo>
                    <a:cubicBezTo>
                      <a:pt x="80893" y="206674"/>
                      <a:pt x="76217" y="214623"/>
                      <a:pt x="64527" y="218363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DA4C0E01-6300-4214-97F1-17ACDF346E5D}"/>
                  </a:ext>
                </a:extLst>
              </p:cNvPr>
              <p:cNvSpPr/>
              <p:nvPr/>
            </p:nvSpPr>
            <p:spPr>
              <a:xfrm>
                <a:off x="1943866" y="1836311"/>
                <a:ext cx="284324" cy="284324"/>
              </a:xfrm>
              <a:custGeom>
                <a:avLst/>
                <a:gdLst>
                  <a:gd name="connsiteX0" fmla="*/ 106610 w 209011"/>
                  <a:gd name="connsiteY0" fmla="*/ 935 h 209011"/>
                  <a:gd name="connsiteX1" fmla="*/ 118767 w 209011"/>
                  <a:gd name="connsiteY1" fmla="*/ 40680 h 209011"/>
                  <a:gd name="connsiteX2" fmla="*/ 143549 w 209011"/>
                  <a:gd name="connsiteY2" fmla="*/ 53305 h 209011"/>
                  <a:gd name="connsiteX3" fmla="*/ 186568 w 209011"/>
                  <a:gd name="connsiteY3" fmla="*/ 39277 h 209011"/>
                  <a:gd name="connsiteX4" fmla="*/ 165994 w 209011"/>
                  <a:gd name="connsiteY4" fmla="*/ 74346 h 209011"/>
                  <a:gd name="connsiteX5" fmla="*/ 173007 w 209011"/>
                  <a:gd name="connsiteY5" fmla="*/ 107545 h 209011"/>
                  <a:gd name="connsiteX6" fmla="*/ 209012 w 209011"/>
                  <a:gd name="connsiteY6" fmla="*/ 132327 h 209011"/>
                  <a:gd name="connsiteX7" fmla="*/ 165994 w 209011"/>
                  <a:gd name="connsiteY7" fmla="*/ 136536 h 209011"/>
                  <a:gd name="connsiteX8" fmla="*/ 145420 w 209011"/>
                  <a:gd name="connsiteY8" fmla="*/ 159447 h 209011"/>
                  <a:gd name="connsiteX9" fmla="*/ 149628 w 209011"/>
                  <a:gd name="connsiteY9" fmla="*/ 202465 h 209011"/>
                  <a:gd name="connsiteX10" fmla="*/ 115027 w 209011"/>
                  <a:gd name="connsiteY10" fmla="*/ 171137 h 209011"/>
                  <a:gd name="connsiteX11" fmla="*/ 90712 w 209011"/>
                  <a:gd name="connsiteY11" fmla="*/ 171137 h 209011"/>
                  <a:gd name="connsiteX12" fmla="*/ 55175 w 209011"/>
                  <a:gd name="connsiteY12" fmla="*/ 209012 h 209011"/>
                  <a:gd name="connsiteX13" fmla="*/ 60786 w 209011"/>
                  <a:gd name="connsiteY13" fmla="*/ 159915 h 209011"/>
                  <a:gd name="connsiteX14" fmla="*/ 42083 w 209011"/>
                  <a:gd name="connsiteY14" fmla="*/ 136536 h 209011"/>
                  <a:gd name="connsiteX15" fmla="*/ 0 w 209011"/>
                  <a:gd name="connsiteY15" fmla="*/ 131860 h 209011"/>
                  <a:gd name="connsiteX16" fmla="*/ 26185 w 209011"/>
                  <a:gd name="connsiteY16" fmla="*/ 111286 h 209011"/>
                  <a:gd name="connsiteX17" fmla="*/ 36472 w 209011"/>
                  <a:gd name="connsiteY17" fmla="*/ 69203 h 209011"/>
                  <a:gd name="connsiteX18" fmla="*/ 20106 w 209011"/>
                  <a:gd name="connsiteY18" fmla="*/ 39277 h 209011"/>
                  <a:gd name="connsiteX19" fmla="*/ 61722 w 209011"/>
                  <a:gd name="connsiteY19" fmla="*/ 53305 h 209011"/>
                  <a:gd name="connsiteX20" fmla="*/ 87439 w 209011"/>
                  <a:gd name="connsiteY20" fmla="*/ 41148 h 209011"/>
                  <a:gd name="connsiteX21" fmla="*/ 101467 w 209011"/>
                  <a:gd name="connsiteY21" fmla="*/ 0 h 209011"/>
                  <a:gd name="connsiteX22" fmla="*/ 106610 w 209011"/>
                  <a:gd name="connsiteY22" fmla="*/ 935 h 209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9011" h="209011">
                    <a:moveTo>
                      <a:pt x="106610" y="935"/>
                    </a:moveTo>
                    <a:cubicBezTo>
                      <a:pt x="110818" y="14028"/>
                      <a:pt x="115494" y="27120"/>
                      <a:pt x="118767" y="40680"/>
                    </a:cubicBezTo>
                    <a:cubicBezTo>
                      <a:pt x="122040" y="55643"/>
                      <a:pt x="128587" y="59851"/>
                      <a:pt x="143549" y="53305"/>
                    </a:cubicBezTo>
                    <a:cubicBezTo>
                      <a:pt x="156642" y="47694"/>
                      <a:pt x="169734" y="40213"/>
                      <a:pt x="186568" y="39277"/>
                    </a:cubicBezTo>
                    <a:cubicBezTo>
                      <a:pt x="182827" y="54708"/>
                      <a:pt x="173475" y="64527"/>
                      <a:pt x="165994" y="74346"/>
                    </a:cubicBezTo>
                    <a:cubicBezTo>
                      <a:pt x="154304" y="89309"/>
                      <a:pt x="153369" y="98661"/>
                      <a:pt x="173007" y="107545"/>
                    </a:cubicBezTo>
                    <a:cubicBezTo>
                      <a:pt x="185165" y="112689"/>
                      <a:pt x="198257" y="118767"/>
                      <a:pt x="209012" y="132327"/>
                    </a:cubicBezTo>
                    <a:cubicBezTo>
                      <a:pt x="193581" y="137938"/>
                      <a:pt x="179554" y="136536"/>
                      <a:pt x="165994" y="136536"/>
                    </a:cubicBezTo>
                    <a:cubicBezTo>
                      <a:pt x="149160" y="136536"/>
                      <a:pt x="141679" y="140744"/>
                      <a:pt x="145420" y="159447"/>
                    </a:cubicBezTo>
                    <a:cubicBezTo>
                      <a:pt x="148225" y="172540"/>
                      <a:pt x="152434" y="186568"/>
                      <a:pt x="149628" y="202465"/>
                    </a:cubicBezTo>
                    <a:cubicBezTo>
                      <a:pt x="133730" y="195452"/>
                      <a:pt x="124378" y="182827"/>
                      <a:pt x="115027" y="171137"/>
                    </a:cubicBezTo>
                    <a:cubicBezTo>
                      <a:pt x="106142" y="160383"/>
                      <a:pt x="99129" y="161318"/>
                      <a:pt x="90712" y="171137"/>
                    </a:cubicBezTo>
                    <a:cubicBezTo>
                      <a:pt x="79957" y="183294"/>
                      <a:pt x="68735" y="194516"/>
                      <a:pt x="55175" y="209012"/>
                    </a:cubicBezTo>
                    <a:cubicBezTo>
                      <a:pt x="52370" y="189373"/>
                      <a:pt x="57981" y="174878"/>
                      <a:pt x="60786" y="159915"/>
                    </a:cubicBezTo>
                    <a:cubicBezTo>
                      <a:pt x="63592" y="144485"/>
                      <a:pt x="59384" y="136536"/>
                      <a:pt x="42083" y="136536"/>
                    </a:cubicBezTo>
                    <a:cubicBezTo>
                      <a:pt x="28523" y="136536"/>
                      <a:pt x="14495" y="138406"/>
                      <a:pt x="0" y="131860"/>
                    </a:cubicBezTo>
                    <a:cubicBezTo>
                      <a:pt x="6079" y="119702"/>
                      <a:pt x="17301" y="116429"/>
                      <a:pt x="26185" y="111286"/>
                    </a:cubicBezTo>
                    <a:cubicBezTo>
                      <a:pt x="54708" y="94920"/>
                      <a:pt x="54708" y="95388"/>
                      <a:pt x="36472" y="69203"/>
                    </a:cubicBezTo>
                    <a:cubicBezTo>
                      <a:pt x="30393" y="60319"/>
                      <a:pt x="21977" y="52837"/>
                      <a:pt x="20106" y="39277"/>
                    </a:cubicBezTo>
                    <a:cubicBezTo>
                      <a:pt x="36004" y="40213"/>
                      <a:pt x="48629" y="47694"/>
                      <a:pt x="61722" y="53305"/>
                    </a:cubicBezTo>
                    <a:cubicBezTo>
                      <a:pt x="76217" y="59384"/>
                      <a:pt x="83231" y="55643"/>
                      <a:pt x="87439" y="41148"/>
                    </a:cubicBezTo>
                    <a:cubicBezTo>
                      <a:pt x="91180" y="27120"/>
                      <a:pt x="96791" y="13560"/>
                      <a:pt x="101467" y="0"/>
                    </a:cubicBezTo>
                    <a:cubicBezTo>
                      <a:pt x="102402" y="468"/>
                      <a:pt x="104740" y="468"/>
                      <a:pt x="106610" y="935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BAD3FD08-0EF9-4400-AE69-6AC481CA4F81}"/>
                  </a:ext>
                </a:extLst>
              </p:cNvPr>
              <p:cNvSpPr/>
              <p:nvPr/>
            </p:nvSpPr>
            <p:spPr>
              <a:xfrm>
                <a:off x="2377031" y="1460392"/>
                <a:ext cx="286869" cy="284324"/>
              </a:xfrm>
              <a:custGeom>
                <a:avLst/>
                <a:gdLst>
                  <a:gd name="connsiteX0" fmla="*/ 210882 w 210882"/>
                  <a:gd name="connsiteY0" fmla="*/ 131392 h 209011"/>
                  <a:gd name="connsiteX1" fmla="*/ 169734 w 210882"/>
                  <a:gd name="connsiteY1" fmla="*/ 140276 h 209011"/>
                  <a:gd name="connsiteX2" fmla="*/ 148693 w 210882"/>
                  <a:gd name="connsiteY2" fmla="*/ 168332 h 209011"/>
                  <a:gd name="connsiteX3" fmla="*/ 155707 w 210882"/>
                  <a:gd name="connsiteY3" fmla="*/ 209012 h 209011"/>
                  <a:gd name="connsiteX4" fmla="*/ 119235 w 210882"/>
                  <a:gd name="connsiteY4" fmla="*/ 173943 h 209011"/>
                  <a:gd name="connsiteX5" fmla="*/ 93518 w 210882"/>
                  <a:gd name="connsiteY5" fmla="*/ 173007 h 209011"/>
                  <a:gd name="connsiteX6" fmla="*/ 63124 w 210882"/>
                  <a:gd name="connsiteY6" fmla="*/ 200595 h 209011"/>
                  <a:gd name="connsiteX7" fmla="*/ 63592 w 210882"/>
                  <a:gd name="connsiteY7" fmla="*/ 158512 h 209011"/>
                  <a:gd name="connsiteX8" fmla="*/ 46759 w 210882"/>
                  <a:gd name="connsiteY8" fmla="*/ 140276 h 209011"/>
                  <a:gd name="connsiteX9" fmla="*/ 0 w 210882"/>
                  <a:gd name="connsiteY9" fmla="*/ 135600 h 209011"/>
                  <a:gd name="connsiteX10" fmla="*/ 38342 w 210882"/>
                  <a:gd name="connsiteY10" fmla="*/ 109883 h 209011"/>
                  <a:gd name="connsiteX11" fmla="*/ 44888 w 210882"/>
                  <a:gd name="connsiteY11" fmla="*/ 79490 h 209011"/>
                  <a:gd name="connsiteX12" fmla="*/ 21977 w 210882"/>
                  <a:gd name="connsiteY12" fmla="*/ 42083 h 209011"/>
                  <a:gd name="connsiteX13" fmla="*/ 65930 w 210882"/>
                  <a:gd name="connsiteY13" fmla="*/ 57046 h 209011"/>
                  <a:gd name="connsiteX14" fmla="*/ 90712 w 210882"/>
                  <a:gd name="connsiteY14" fmla="*/ 44421 h 209011"/>
                  <a:gd name="connsiteX15" fmla="*/ 103805 w 210882"/>
                  <a:gd name="connsiteY15" fmla="*/ 0 h 209011"/>
                  <a:gd name="connsiteX16" fmla="*/ 122040 w 210882"/>
                  <a:gd name="connsiteY16" fmla="*/ 46759 h 209011"/>
                  <a:gd name="connsiteX17" fmla="*/ 144017 w 210882"/>
                  <a:gd name="connsiteY17" fmla="*/ 57513 h 209011"/>
                  <a:gd name="connsiteX18" fmla="*/ 187970 w 210882"/>
                  <a:gd name="connsiteY18" fmla="*/ 42550 h 209011"/>
                  <a:gd name="connsiteX19" fmla="*/ 163188 w 210882"/>
                  <a:gd name="connsiteY19" fmla="*/ 84166 h 209011"/>
                  <a:gd name="connsiteX20" fmla="*/ 168799 w 210882"/>
                  <a:gd name="connsiteY20" fmla="*/ 106610 h 209011"/>
                  <a:gd name="connsiteX21" fmla="*/ 210882 w 210882"/>
                  <a:gd name="connsiteY21" fmla="*/ 131392 h 209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10882" h="209011">
                    <a:moveTo>
                      <a:pt x="210882" y="131392"/>
                    </a:moveTo>
                    <a:cubicBezTo>
                      <a:pt x="194517" y="139341"/>
                      <a:pt x="181892" y="140744"/>
                      <a:pt x="169734" y="140276"/>
                    </a:cubicBezTo>
                    <a:cubicBezTo>
                      <a:pt x="148225" y="139809"/>
                      <a:pt x="144485" y="150563"/>
                      <a:pt x="148693" y="168332"/>
                    </a:cubicBezTo>
                    <a:cubicBezTo>
                      <a:pt x="151498" y="180021"/>
                      <a:pt x="152901" y="192178"/>
                      <a:pt x="155707" y="209012"/>
                    </a:cubicBezTo>
                    <a:cubicBezTo>
                      <a:pt x="137471" y="198257"/>
                      <a:pt x="128587" y="186100"/>
                      <a:pt x="119235" y="173943"/>
                    </a:cubicBezTo>
                    <a:cubicBezTo>
                      <a:pt x="110818" y="162721"/>
                      <a:pt x="103337" y="160850"/>
                      <a:pt x="93518" y="173007"/>
                    </a:cubicBezTo>
                    <a:cubicBezTo>
                      <a:pt x="84166" y="183762"/>
                      <a:pt x="74346" y="206206"/>
                      <a:pt x="63124" y="200595"/>
                    </a:cubicBezTo>
                    <a:cubicBezTo>
                      <a:pt x="48162" y="193581"/>
                      <a:pt x="62189" y="173007"/>
                      <a:pt x="63592" y="158512"/>
                    </a:cubicBezTo>
                    <a:cubicBezTo>
                      <a:pt x="64995" y="144017"/>
                      <a:pt x="58916" y="141211"/>
                      <a:pt x="46759" y="140276"/>
                    </a:cubicBezTo>
                    <a:cubicBezTo>
                      <a:pt x="32264" y="139341"/>
                      <a:pt x="17768" y="137471"/>
                      <a:pt x="0" y="135600"/>
                    </a:cubicBezTo>
                    <a:cubicBezTo>
                      <a:pt x="11222" y="120170"/>
                      <a:pt x="25717" y="115962"/>
                      <a:pt x="38342" y="109883"/>
                    </a:cubicBezTo>
                    <a:cubicBezTo>
                      <a:pt x="54708" y="101934"/>
                      <a:pt x="56111" y="93050"/>
                      <a:pt x="44888" y="79490"/>
                    </a:cubicBezTo>
                    <a:cubicBezTo>
                      <a:pt x="36004" y="68735"/>
                      <a:pt x="26653" y="57981"/>
                      <a:pt x="21977" y="42083"/>
                    </a:cubicBezTo>
                    <a:cubicBezTo>
                      <a:pt x="38810" y="43486"/>
                      <a:pt x="52370" y="51435"/>
                      <a:pt x="65930" y="57046"/>
                    </a:cubicBezTo>
                    <a:cubicBezTo>
                      <a:pt x="80425" y="63124"/>
                      <a:pt x="87439" y="59851"/>
                      <a:pt x="90712" y="44421"/>
                    </a:cubicBezTo>
                    <a:cubicBezTo>
                      <a:pt x="93518" y="30861"/>
                      <a:pt x="98661" y="18236"/>
                      <a:pt x="103805" y="0"/>
                    </a:cubicBezTo>
                    <a:cubicBezTo>
                      <a:pt x="115494" y="17301"/>
                      <a:pt x="117832" y="32731"/>
                      <a:pt x="122040" y="46759"/>
                    </a:cubicBezTo>
                    <a:cubicBezTo>
                      <a:pt x="126249" y="59384"/>
                      <a:pt x="131860" y="62657"/>
                      <a:pt x="144017" y="57513"/>
                    </a:cubicBezTo>
                    <a:cubicBezTo>
                      <a:pt x="157577" y="51902"/>
                      <a:pt x="170670" y="44421"/>
                      <a:pt x="187970" y="42550"/>
                    </a:cubicBezTo>
                    <a:cubicBezTo>
                      <a:pt x="182827" y="59851"/>
                      <a:pt x="171137" y="71073"/>
                      <a:pt x="163188" y="84166"/>
                    </a:cubicBezTo>
                    <a:cubicBezTo>
                      <a:pt x="156642" y="94453"/>
                      <a:pt x="157577" y="100999"/>
                      <a:pt x="168799" y="106610"/>
                    </a:cubicBezTo>
                    <a:cubicBezTo>
                      <a:pt x="181892" y="114091"/>
                      <a:pt x="194049" y="121573"/>
                      <a:pt x="210882" y="131392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C6CB2157-43CA-4272-8170-6B4FFD150D5E}"/>
                  </a:ext>
                </a:extLst>
              </p:cNvPr>
              <p:cNvSpPr/>
              <p:nvPr/>
            </p:nvSpPr>
            <p:spPr>
              <a:xfrm>
                <a:off x="5302969" y="1133450"/>
                <a:ext cx="281407" cy="285596"/>
              </a:xfrm>
              <a:custGeom>
                <a:avLst/>
                <a:gdLst>
                  <a:gd name="connsiteX0" fmla="*/ 206206 w 206867"/>
                  <a:gd name="connsiteY0" fmla="*/ 137003 h 209946"/>
                  <a:gd name="connsiteX1" fmla="*/ 165526 w 206867"/>
                  <a:gd name="connsiteY1" fmla="*/ 139809 h 209946"/>
                  <a:gd name="connsiteX2" fmla="*/ 146355 w 206867"/>
                  <a:gd name="connsiteY2" fmla="*/ 163656 h 209946"/>
                  <a:gd name="connsiteX3" fmla="*/ 149628 w 206867"/>
                  <a:gd name="connsiteY3" fmla="*/ 209947 h 209946"/>
                  <a:gd name="connsiteX4" fmla="*/ 116429 w 206867"/>
                  <a:gd name="connsiteY4" fmla="*/ 173475 h 209946"/>
                  <a:gd name="connsiteX5" fmla="*/ 90712 w 206867"/>
                  <a:gd name="connsiteY5" fmla="*/ 173943 h 209946"/>
                  <a:gd name="connsiteX6" fmla="*/ 58448 w 206867"/>
                  <a:gd name="connsiteY6" fmla="*/ 206206 h 209946"/>
                  <a:gd name="connsiteX7" fmla="*/ 61254 w 206867"/>
                  <a:gd name="connsiteY7" fmla="*/ 163188 h 209946"/>
                  <a:gd name="connsiteX8" fmla="*/ 43953 w 206867"/>
                  <a:gd name="connsiteY8" fmla="*/ 139809 h 209946"/>
                  <a:gd name="connsiteX9" fmla="*/ 0 w 206867"/>
                  <a:gd name="connsiteY9" fmla="*/ 136536 h 209946"/>
                  <a:gd name="connsiteX10" fmla="*/ 37874 w 206867"/>
                  <a:gd name="connsiteY10" fmla="*/ 108948 h 209946"/>
                  <a:gd name="connsiteX11" fmla="*/ 43953 w 206867"/>
                  <a:gd name="connsiteY11" fmla="*/ 83231 h 209946"/>
                  <a:gd name="connsiteX12" fmla="*/ 21041 w 206867"/>
                  <a:gd name="connsiteY12" fmla="*/ 40680 h 209946"/>
                  <a:gd name="connsiteX13" fmla="*/ 58448 w 206867"/>
                  <a:gd name="connsiteY13" fmla="*/ 55643 h 209946"/>
                  <a:gd name="connsiteX14" fmla="*/ 88374 w 206867"/>
                  <a:gd name="connsiteY14" fmla="*/ 41615 h 209946"/>
                  <a:gd name="connsiteX15" fmla="*/ 104272 w 206867"/>
                  <a:gd name="connsiteY15" fmla="*/ 0 h 209946"/>
                  <a:gd name="connsiteX16" fmla="*/ 118767 w 206867"/>
                  <a:gd name="connsiteY16" fmla="*/ 45356 h 209946"/>
                  <a:gd name="connsiteX17" fmla="*/ 143082 w 206867"/>
                  <a:gd name="connsiteY17" fmla="*/ 57046 h 209946"/>
                  <a:gd name="connsiteX18" fmla="*/ 187503 w 206867"/>
                  <a:gd name="connsiteY18" fmla="*/ 40213 h 209946"/>
                  <a:gd name="connsiteX19" fmla="*/ 162253 w 206867"/>
                  <a:gd name="connsiteY19" fmla="*/ 83698 h 209946"/>
                  <a:gd name="connsiteX20" fmla="*/ 167396 w 206867"/>
                  <a:gd name="connsiteY20" fmla="*/ 108480 h 209946"/>
                  <a:gd name="connsiteX21" fmla="*/ 206674 w 206867"/>
                  <a:gd name="connsiteY21" fmla="*/ 131392 h 209946"/>
                  <a:gd name="connsiteX22" fmla="*/ 206206 w 206867"/>
                  <a:gd name="connsiteY22" fmla="*/ 137003 h 209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6867" h="209946">
                    <a:moveTo>
                      <a:pt x="206206" y="137003"/>
                    </a:moveTo>
                    <a:cubicBezTo>
                      <a:pt x="192646" y="137938"/>
                      <a:pt x="179086" y="138874"/>
                      <a:pt x="165526" y="139809"/>
                    </a:cubicBezTo>
                    <a:cubicBezTo>
                      <a:pt x="150563" y="140744"/>
                      <a:pt x="143549" y="146823"/>
                      <a:pt x="146355" y="163656"/>
                    </a:cubicBezTo>
                    <a:cubicBezTo>
                      <a:pt x="148693" y="176748"/>
                      <a:pt x="154304" y="190308"/>
                      <a:pt x="149628" y="209947"/>
                    </a:cubicBezTo>
                    <a:cubicBezTo>
                      <a:pt x="136535" y="195919"/>
                      <a:pt x="125781" y="185165"/>
                      <a:pt x="116429" y="173475"/>
                    </a:cubicBezTo>
                    <a:cubicBezTo>
                      <a:pt x="107077" y="161785"/>
                      <a:pt x="100064" y="162253"/>
                      <a:pt x="90712" y="173943"/>
                    </a:cubicBezTo>
                    <a:cubicBezTo>
                      <a:pt x="81828" y="185632"/>
                      <a:pt x="72476" y="197322"/>
                      <a:pt x="58448" y="206206"/>
                    </a:cubicBezTo>
                    <a:cubicBezTo>
                      <a:pt x="51435" y="190776"/>
                      <a:pt x="59383" y="176748"/>
                      <a:pt x="61254" y="163188"/>
                    </a:cubicBezTo>
                    <a:cubicBezTo>
                      <a:pt x="63592" y="148225"/>
                      <a:pt x="59383" y="140744"/>
                      <a:pt x="43953" y="139809"/>
                    </a:cubicBezTo>
                    <a:cubicBezTo>
                      <a:pt x="29925" y="138874"/>
                      <a:pt x="16366" y="137471"/>
                      <a:pt x="0" y="136536"/>
                    </a:cubicBezTo>
                    <a:cubicBezTo>
                      <a:pt x="9819" y="120170"/>
                      <a:pt x="25250" y="115962"/>
                      <a:pt x="37874" y="108948"/>
                    </a:cubicBezTo>
                    <a:cubicBezTo>
                      <a:pt x="50499" y="101934"/>
                      <a:pt x="52837" y="94920"/>
                      <a:pt x="43953" y="83231"/>
                    </a:cubicBezTo>
                    <a:cubicBezTo>
                      <a:pt x="34601" y="71073"/>
                      <a:pt x="26652" y="57981"/>
                      <a:pt x="21041" y="40680"/>
                    </a:cubicBezTo>
                    <a:cubicBezTo>
                      <a:pt x="33666" y="45824"/>
                      <a:pt x="46759" y="50032"/>
                      <a:pt x="58448" y="55643"/>
                    </a:cubicBezTo>
                    <a:cubicBezTo>
                      <a:pt x="75282" y="63592"/>
                      <a:pt x="84633" y="60319"/>
                      <a:pt x="88374" y="41615"/>
                    </a:cubicBezTo>
                    <a:cubicBezTo>
                      <a:pt x="91180" y="28990"/>
                      <a:pt x="93985" y="16366"/>
                      <a:pt x="104272" y="0"/>
                    </a:cubicBezTo>
                    <a:cubicBezTo>
                      <a:pt x="110351" y="18236"/>
                      <a:pt x="115026" y="31328"/>
                      <a:pt x="118767" y="45356"/>
                    </a:cubicBezTo>
                    <a:cubicBezTo>
                      <a:pt x="122508" y="58448"/>
                      <a:pt x="129522" y="63124"/>
                      <a:pt x="143082" y="57046"/>
                    </a:cubicBezTo>
                    <a:cubicBezTo>
                      <a:pt x="156174" y="50967"/>
                      <a:pt x="170202" y="46759"/>
                      <a:pt x="187503" y="40213"/>
                    </a:cubicBezTo>
                    <a:cubicBezTo>
                      <a:pt x="181891" y="60319"/>
                      <a:pt x="171137" y="71541"/>
                      <a:pt x="162253" y="83698"/>
                    </a:cubicBezTo>
                    <a:cubicBezTo>
                      <a:pt x="153836" y="95388"/>
                      <a:pt x="153369" y="101934"/>
                      <a:pt x="167396" y="108480"/>
                    </a:cubicBezTo>
                    <a:cubicBezTo>
                      <a:pt x="180956" y="115027"/>
                      <a:pt x="193581" y="123443"/>
                      <a:pt x="206674" y="131392"/>
                    </a:cubicBezTo>
                    <a:cubicBezTo>
                      <a:pt x="207141" y="133262"/>
                      <a:pt x="206674" y="135133"/>
                      <a:pt x="206206" y="137003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F0CC1190-C587-409C-A55C-995A6D0C6D08}"/>
                  </a:ext>
                </a:extLst>
              </p:cNvPr>
              <p:cNvSpPr/>
              <p:nvPr/>
            </p:nvSpPr>
            <p:spPr>
              <a:xfrm>
                <a:off x="8291639" y="1490288"/>
                <a:ext cx="280111" cy="276691"/>
              </a:xfrm>
              <a:custGeom>
                <a:avLst/>
                <a:gdLst>
                  <a:gd name="connsiteX0" fmla="*/ 54884 w 205914"/>
                  <a:gd name="connsiteY0" fmla="*/ 203401 h 203400"/>
                  <a:gd name="connsiteX1" fmla="*/ 56287 w 205914"/>
                  <a:gd name="connsiteY1" fmla="*/ 160383 h 203400"/>
                  <a:gd name="connsiteX2" fmla="*/ 36180 w 205914"/>
                  <a:gd name="connsiteY2" fmla="*/ 133730 h 203400"/>
                  <a:gd name="connsiteX3" fmla="*/ 176 w 205914"/>
                  <a:gd name="connsiteY3" fmla="*/ 128587 h 203400"/>
                  <a:gd name="connsiteX4" fmla="*/ 30569 w 205914"/>
                  <a:gd name="connsiteY4" fmla="*/ 105675 h 203400"/>
                  <a:gd name="connsiteX5" fmla="*/ 37583 w 205914"/>
                  <a:gd name="connsiteY5" fmla="*/ 74814 h 203400"/>
                  <a:gd name="connsiteX6" fmla="*/ 17009 w 205914"/>
                  <a:gd name="connsiteY6" fmla="*/ 36472 h 203400"/>
                  <a:gd name="connsiteX7" fmla="*/ 59092 w 205914"/>
                  <a:gd name="connsiteY7" fmla="*/ 52837 h 203400"/>
                  <a:gd name="connsiteX8" fmla="*/ 82939 w 205914"/>
                  <a:gd name="connsiteY8" fmla="*/ 41615 h 203400"/>
                  <a:gd name="connsiteX9" fmla="*/ 96499 w 205914"/>
                  <a:gd name="connsiteY9" fmla="*/ 0 h 203400"/>
                  <a:gd name="connsiteX10" fmla="*/ 109591 w 205914"/>
                  <a:gd name="connsiteY10" fmla="*/ 20574 h 203400"/>
                  <a:gd name="connsiteX11" fmla="*/ 160558 w 205914"/>
                  <a:gd name="connsiteY11" fmla="*/ 43953 h 203400"/>
                  <a:gd name="connsiteX12" fmla="*/ 182067 w 205914"/>
                  <a:gd name="connsiteY12" fmla="*/ 39277 h 203400"/>
                  <a:gd name="connsiteX13" fmla="*/ 158220 w 205914"/>
                  <a:gd name="connsiteY13" fmla="*/ 78555 h 203400"/>
                  <a:gd name="connsiteX14" fmla="*/ 164299 w 205914"/>
                  <a:gd name="connsiteY14" fmla="*/ 103804 h 203400"/>
                  <a:gd name="connsiteX15" fmla="*/ 205915 w 205914"/>
                  <a:gd name="connsiteY15" fmla="*/ 132327 h 203400"/>
                  <a:gd name="connsiteX16" fmla="*/ 158220 w 205914"/>
                  <a:gd name="connsiteY16" fmla="*/ 134665 h 203400"/>
                  <a:gd name="connsiteX17" fmla="*/ 141387 w 205914"/>
                  <a:gd name="connsiteY17" fmla="*/ 155239 h 203400"/>
                  <a:gd name="connsiteX18" fmla="*/ 144660 w 205914"/>
                  <a:gd name="connsiteY18" fmla="*/ 201063 h 203400"/>
                  <a:gd name="connsiteX19" fmla="*/ 112865 w 205914"/>
                  <a:gd name="connsiteY19" fmla="*/ 169734 h 203400"/>
                  <a:gd name="connsiteX20" fmla="*/ 86680 w 205914"/>
                  <a:gd name="connsiteY20" fmla="*/ 168799 h 203400"/>
                  <a:gd name="connsiteX21" fmla="*/ 54884 w 205914"/>
                  <a:gd name="connsiteY21" fmla="*/ 203401 h 203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05914" h="203400">
                    <a:moveTo>
                      <a:pt x="54884" y="203401"/>
                    </a:moveTo>
                    <a:cubicBezTo>
                      <a:pt x="49273" y="185632"/>
                      <a:pt x="53481" y="173007"/>
                      <a:pt x="56287" y="160383"/>
                    </a:cubicBezTo>
                    <a:cubicBezTo>
                      <a:pt x="60027" y="142614"/>
                      <a:pt x="55351" y="134198"/>
                      <a:pt x="36180" y="133730"/>
                    </a:cubicBezTo>
                    <a:cubicBezTo>
                      <a:pt x="23556" y="133262"/>
                      <a:pt x="2046" y="138874"/>
                      <a:pt x="176" y="128587"/>
                    </a:cubicBezTo>
                    <a:cubicBezTo>
                      <a:pt x="-2162" y="115027"/>
                      <a:pt x="19347" y="111753"/>
                      <a:pt x="30569" y="105675"/>
                    </a:cubicBezTo>
                    <a:cubicBezTo>
                      <a:pt x="46467" y="96791"/>
                      <a:pt x="51143" y="89309"/>
                      <a:pt x="37583" y="74814"/>
                    </a:cubicBezTo>
                    <a:cubicBezTo>
                      <a:pt x="28699" y="64527"/>
                      <a:pt x="21685" y="52370"/>
                      <a:pt x="17009" y="36472"/>
                    </a:cubicBezTo>
                    <a:cubicBezTo>
                      <a:pt x="31037" y="41615"/>
                      <a:pt x="45064" y="46759"/>
                      <a:pt x="59092" y="52837"/>
                    </a:cubicBezTo>
                    <a:cubicBezTo>
                      <a:pt x="71717" y="58448"/>
                      <a:pt x="79198" y="56111"/>
                      <a:pt x="82939" y="41615"/>
                    </a:cubicBezTo>
                    <a:cubicBezTo>
                      <a:pt x="86680" y="27588"/>
                      <a:pt x="91823" y="14028"/>
                      <a:pt x="96499" y="0"/>
                    </a:cubicBezTo>
                    <a:cubicBezTo>
                      <a:pt x="108189" y="4676"/>
                      <a:pt x="107253" y="13560"/>
                      <a:pt x="109591" y="20574"/>
                    </a:cubicBezTo>
                    <a:cubicBezTo>
                      <a:pt x="122216" y="63124"/>
                      <a:pt x="118008" y="62189"/>
                      <a:pt x="160558" y="43953"/>
                    </a:cubicBezTo>
                    <a:cubicBezTo>
                      <a:pt x="166637" y="41148"/>
                      <a:pt x="172716" y="36939"/>
                      <a:pt x="182067" y="39277"/>
                    </a:cubicBezTo>
                    <a:cubicBezTo>
                      <a:pt x="177859" y="55175"/>
                      <a:pt x="167105" y="66397"/>
                      <a:pt x="158220" y="78555"/>
                    </a:cubicBezTo>
                    <a:cubicBezTo>
                      <a:pt x="149336" y="90712"/>
                      <a:pt x="152142" y="97258"/>
                      <a:pt x="164299" y="103804"/>
                    </a:cubicBezTo>
                    <a:cubicBezTo>
                      <a:pt x="177391" y="110818"/>
                      <a:pt x="192355" y="115962"/>
                      <a:pt x="205915" y="132327"/>
                    </a:cubicBezTo>
                    <a:cubicBezTo>
                      <a:pt x="187211" y="133262"/>
                      <a:pt x="172716" y="134198"/>
                      <a:pt x="158220" y="134665"/>
                    </a:cubicBezTo>
                    <a:cubicBezTo>
                      <a:pt x="144660" y="135133"/>
                      <a:pt x="139049" y="139809"/>
                      <a:pt x="141387" y="155239"/>
                    </a:cubicBezTo>
                    <a:cubicBezTo>
                      <a:pt x="143258" y="169267"/>
                      <a:pt x="149804" y="183294"/>
                      <a:pt x="144660" y="201063"/>
                    </a:cubicBezTo>
                    <a:cubicBezTo>
                      <a:pt x="130165" y="193114"/>
                      <a:pt x="121749" y="180489"/>
                      <a:pt x="112865" y="169734"/>
                    </a:cubicBezTo>
                    <a:cubicBezTo>
                      <a:pt x="103980" y="158980"/>
                      <a:pt x="96032" y="157577"/>
                      <a:pt x="86680" y="168799"/>
                    </a:cubicBezTo>
                    <a:cubicBezTo>
                      <a:pt x="77796" y="179086"/>
                      <a:pt x="67508" y="189841"/>
                      <a:pt x="54884" y="203401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1F370B36-31E3-4483-B7B7-F5311941D596}"/>
                  </a:ext>
                </a:extLst>
              </p:cNvPr>
              <p:cNvSpPr/>
              <p:nvPr/>
            </p:nvSpPr>
            <p:spPr>
              <a:xfrm>
                <a:off x="7555305" y="2702007"/>
                <a:ext cx="281780" cy="279235"/>
              </a:xfrm>
              <a:custGeom>
                <a:avLst/>
                <a:gdLst>
                  <a:gd name="connsiteX0" fmla="*/ 207142 w 207141"/>
                  <a:gd name="connsiteY0" fmla="*/ 128587 h 205270"/>
                  <a:gd name="connsiteX1" fmla="*/ 147290 w 207141"/>
                  <a:gd name="connsiteY1" fmla="*/ 145887 h 205270"/>
                  <a:gd name="connsiteX2" fmla="*/ 150096 w 207141"/>
                  <a:gd name="connsiteY2" fmla="*/ 205271 h 205270"/>
                  <a:gd name="connsiteX3" fmla="*/ 114092 w 207141"/>
                  <a:gd name="connsiteY3" fmla="*/ 170202 h 205270"/>
                  <a:gd name="connsiteX4" fmla="*/ 91647 w 207141"/>
                  <a:gd name="connsiteY4" fmla="*/ 170202 h 205270"/>
                  <a:gd name="connsiteX5" fmla="*/ 57981 w 207141"/>
                  <a:gd name="connsiteY5" fmla="*/ 204336 h 205270"/>
                  <a:gd name="connsiteX6" fmla="*/ 57981 w 207141"/>
                  <a:gd name="connsiteY6" fmla="*/ 174410 h 205270"/>
                  <a:gd name="connsiteX7" fmla="*/ 28990 w 207141"/>
                  <a:gd name="connsiteY7" fmla="*/ 136536 h 205270"/>
                  <a:gd name="connsiteX8" fmla="*/ 0 w 207141"/>
                  <a:gd name="connsiteY8" fmla="*/ 132327 h 205270"/>
                  <a:gd name="connsiteX9" fmla="*/ 37407 w 207141"/>
                  <a:gd name="connsiteY9" fmla="*/ 106610 h 205270"/>
                  <a:gd name="connsiteX10" fmla="*/ 43018 w 207141"/>
                  <a:gd name="connsiteY10" fmla="*/ 80893 h 205270"/>
                  <a:gd name="connsiteX11" fmla="*/ 14495 w 207141"/>
                  <a:gd name="connsiteY11" fmla="*/ 40213 h 205270"/>
                  <a:gd name="connsiteX12" fmla="*/ 63592 w 207141"/>
                  <a:gd name="connsiteY12" fmla="*/ 56578 h 205270"/>
                  <a:gd name="connsiteX13" fmla="*/ 86971 w 207141"/>
                  <a:gd name="connsiteY13" fmla="*/ 45356 h 205270"/>
                  <a:gd name="connsiteX14" fmla="*/ 100531 w 207141"/>
                  <a:gd name="connsiteY14" fmla="*/ 0 h 205270"/>
                  <a:gd name="connsiteX15" fmla="*/ 118767 w 207141"/>
                  <a:gd name="connsiteY15" fmla="*/ 45356 h 205270"/>
                  <a:gd name="connsiteX16" fmla="*/ 142147 w 207141"/>
                  <a:gd name="connsiteY16" fmla="*/ 57046 h 205270"/>
                  <a:gd name="connsiteX17" fmla="*/ 183762 w 207141"/>
                  <a:gd name="connsiteY17" fmla="*/ 41148 h 205270"/>
                  <a:gd name="connsiteX18" fmla="*/ 170670 w 207141"/>
                  <a:gd name="connsiteY18" fmla="*/ 70138 h 205270"/>
                  <a:gd name="connsiteX19" fmla="*/ 181424 w 207141"/>
                  <a:gd name="connsiteY19" fmla="*/ 114559 h 205270"/>
                  <a:gd name="connsiteX20" fmla="*/ 207142 w 207141"/>
                  <a:gd name="connsiteY20" fmla="*/ 128587 h 205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07141" h="205270">
                    <a:moveTo>
                      <a:pt x="207142" y="128587"/>
                    </a:moveTo>
                    <a:cubicBezTo>
                      <a:pt x="185165" y="138874"/>
                      <a:pt x="158980" y="129522"/>
                      <a:pt x="147290" y="145887"/>
                    </a:cubicBezTo>
                    <a:cubicBezTo>
                      <a:pt x="137003" y="160383"/>
                      <a:pt x="152433" y="182827"/>
                      <a:pt x="150096" y="205271"/>
                    </a:cubicBezTo>
                    <a:cubicBezTo>
                      <a:pt x="133730" y="195919"/>
                      <a:pt x="124378" y="182359"/>
                      <a:pt x="114092" y="170202"/>
                    </a:cubicBezTo>
                    <a:cubicBezTo>
                      <a:pt x="105675" y="160383"/>
                      <a:pt x="100064" y="160383"/>
                      <a:pt x="91647" y="170202"/>
                    </a:cubicBezTo>
                    <a:cubicBezTo>
                      <a:pt x="81828" y="181892"/>
                      <a:pt x="72476" y="194516"/>
                      <a:pt x="57981" y="204336"/>
                    </a:cubicBezTo>
                    <a:cubicBezTo>
                      <a:pt x="52838" y="193581"/>
                      <a:pt x="56578" y="184230"/>
                      <a:pt x="57981" y="174410"/>
                    </a:cubicBezTo>
                    <a:cubicBezTo>
                      <a:pt x="64059" y="140744"/>
                      <a:pt x="63124" y="139809"/>
                      <a:pt x="28990" y="136536"/>
                    </a:cubicBezTo>
                    <a:cubicBezTo>
                      <a:pt x="20107" y="135600"/>
                      <a:pt x="10287" y="138406"/>
                      <a:pt x="0" y="132327"/>
                    </a:cubicBezTo>
                    <a:cubicBezTo>
                      <a:pt x="9352" y="118767"/>
                      <a:pt x="24782" y="114091"/>
                      <a:pt x="37407" y="106610"/>
                    </a:cubicBezTo>
                    <a:cubicBezTo>
                      <a:pt x="50500" y="99596"/>
                      <a:pt x="51435" y="92115"/>
                      <a:pt x="43018" y="80893"/>
                    </a:cubicBezTo>
                    <a:cubicBezTo>
                      <a:pt x="33666" y="68735"/>
                      <a:pt x="25250" y="56111"/>
                      <a:pt x="14495" y="40213"/>
                    </a:cubicBezTo>
                    <a:cubicBezTo>
                      <a:pt x="35537" y="41148"/>
                      <a:pt x="49097" y="50032"/>
                      <a:pt x="63592" y="56578"/>
                    </a:cubicBezTo>
                    <a:cubicBezTo>
                      <a:pt x="77619" y="62657"/>
                      <a:pt x="83231" y="58448"/>
                      <a:pt x="86971" y="45356"/>
                    </a:cubicBezTo>
                    <a:cubicBezTo>
                      <a:pt x="90712" y="31328"/>
                      <a:pt x="95388" y="17301"/>
                      <a:pt x="100531" y="0"/>
                    </a:cubicBezTo>
                    <a:cubicBezTo>
                      <a:pt x="113156" y="15430"/>
                      <a:pt x="115026" y="30861"/>
                      <a:pt x="118767" y="45356"/>
                    </a:cubicBezTo>
                    <a:cubicBezTo>
                      <a:pt x="122508" y="58916"/>
                      <a:pt x="128587" y="63124"/>
                      <a:pt x="142147" y="57046"/>
                    </a:cubicBezTo>
                    <a:cubicBezTo>
                      <a:pt x="155239" y="50967"/>
                      <a:pt x="168799" y="46759"/>
                      <a:pt x="183762" y="41148"/>
                    </a:cubicBezTo>
                    <a:cubicBezTo>
                      <a:pt x="185165" y="55643"/>
                      <a:pt x="176280" y="62189"/>
                      <a:pt x="170670" y="70138"/>
                    </a:cubicBezTo>
                    <a:cubicBezTo>
                      <a:pt x="152433" y="97726"/>
                      <a:pt x="151966" y="97726"/>
                      <a:pt x="181424" y="114559"/>
                    </a:cubicBezTo>
                    <a:cubicBezTo>
                      <a:pt x="190308" y="119235"/>
                      <a:pt x="198725" y="123911"/>
                      <a:pt x="207142" y="128587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6752D5E5-93F0-464F-90BF-6EF5C6216FE3}"/>
                  </a:ext>
                </a:extLst>
              </p:cNvPr>
              <p:cNvSpPr/>
              <p:nvPr/>
            </p:nvSpPr>
            <p:spPr>
              <a:xfrm>
                <a:off x="4271258" y="1255577"/>
                <a:ext cx="260154" cy="256336"/>
              </a:xfrm>
              <a:custGeom>
                <a:avLst/>
                <a:gdLst>
                  <a:gd name="connsiteX0" fmla="*/ 0 w 191243"/>
                  <a:gd name="connsiteY0" fmla="*/ 118300 h 188437"/>
                  <a:gd name="connsiteX1" fmla="*/ 33199 w 191243"/>
                  <a:gd name="connsiteY1" fmla="*/ 95388 h 188437"/>
                  <a:gd name="connsiteX2" fmla="*/ 39745 w 191243"/>
                  <a:gd name="connsiteY2" fmla="*/ 70138 h 188437"/>
                  <a:gd name="connsiteX3" fmla="*/ 17768 w 191243"/>
                  <a:gd name="connsiteY3" fmla="*/ 35069 h 188437"/>
                  <a:gd name="connsiteX4" fmla="*/ 56578 w 191243"/>
                  <a:gd name="connsiteY4" fmla="*/ 47226 h 188437"/>
                  <a:gd name="connsiteX5" fmla="*/ 80425 w 191243"/>
                  <a:gd name="connsiteY5" fmla="*/ 35537 h 188437"/>
                  <a:gd name="connsiteX6" fmla="*/ 92115 w 191243"/>
                  <a:gd name="connsiteY6" fmla="*/ 0 h 188437"/>
                  <a:gd name="connsiteX7" fmla="*/ 105675 w 191243"/>
                  <a:gd name="connsiteY7" fmla="*/ 24782 h 188437"/>
                  <a:gd name="connsiteX8" fmla="*/ 142614 w 191243"/>
                  <a:gd name="connsiteY8" fmla="*/ 43018 h 188437"/>
                  <a:gd name="connsiteX9" fmla="*/ 173475 w 191243"/>
                  <a:gd name="connsiteY9" fmla="*/ 36939 h 188437"/>
                  <a:gd name="connsiteX10" fmla="*/ 152901 w 191243"/>
                  <a:gd name="connsiteY10" fmla="*/ 66865 h 188437"/>
                  <a:gd name="connsiteX11" fmla="*/ 159915 w 191243"/>
                  <a:gd name="connsiteY11" fmla="*/ 97258 h 188437"/>
                  <a:gd name="connsiteX12" fmla="*/ 191243 w 191243"/>
                  <a:gd name="connsiteY12" fmla="*/ 115962 h 188437"/>
                  <a:gd name="connsiteX13" fmla="*/ 154771 w 191243"/>
                  <a:gd name="connsiteY13" fmla="*/ 122976 h 188437"/>
                  <a:gd name="connsiteX14" fmla="*/ 135133 w 191243"/>
                  <a:gd name="connsiteY14" fmla="*/ 148225 h 188437"/>
                  <a:gd name="connsiteX15" fmla="*/ 137938 w 191243"/>
                  <a:gd name="connsiteY15" fmla="*/ 184697 h 188437"/>
                  <a:gd name="connsiteX16" fmla="*/ 106142 w 191243"/>
                  <a:gd name="connsiteY16" fmla="*/ 154304 h 188437"/>
                  <a:gd name="connsiteX17" fmla="*/ 83698 w 191243"/>
                  <a:gd name="connsiteY17" fmla="*/ 154772 h 188437"/>
                  <a:gd name="connsiteX18" fmla="*/ 49564 w 191243"/>
                  <a:gd name="connsiteY18" fmla="*/ 188438 h 188437"/>
                  <a:gd name="connsiteX19" fmla="*/ 55643 w 191243"/>
                  <a:gd name="connsiteY19" fmla="*/ 143082 h 188437"/>
                  <a:gd name="connsiteX20" fmla="*/ 40212 w 191243"/>
                  <a:gd name="connsiteY20" fmla="*/ 123443 h 188437"/>
                  <a:gd name="connsiteX21" fmla="*/ 0 w 191243"/>
                  <a:gd name="connsiteY21" fmla="*/ 118300 h 188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91243" h="188437">
                    <a:moveTo>
                      <a:pt x="0" y="118300"/>
                    </a:moveTo>
                    <a:cubicBezTo>
                      <a:pt x="9819" y="106142"/>
                      <a:pt x="21977" y="100999"/>
                      <a:pt x="33199" y="95388"/>
                    </a:cubicBezTo>
                    <a:cubicBezTo>
                      <a:pt x="45824" y="88842"/>
                      <a:pt x="48161" y="81828"/>
                      <a:pt x="39745" y="70138"/>
                    </a:cubicBezTo>
                    <a:cubicBezTo>
                      <a:pt x="32263" y="59384"/>
                      <a:pt x="22444" y="50032"/>
                      <a:pt x="17768" y="35069"/>
                    </a:cubicBezTo>
                    <a:cubicBezTo>
                      <a:pt x="33199" y="34134"/>
                      <a:pt x="44421" y="42550"/>
                      <a:pt x="56578" y="47226"/>
                    </a:cubicBezTo>
                    <a:cubicBezTo>
                      <a:pt x="70138" y="52370"/>
                      <a:pt x="77152" y="49564"/>
                      <a:pt x="80425" y="35537"/>
                    </a:cubicBezTo>
                    <a:cubicBezTo>
                      <a:pt x="83698" y="23847"/>
                      <a:pt x="87906" y="12157"/>
                      <a:pt x="92115" y="0"/>
                    </a:cubicBezTo>
                    <a:cubicBezTo>
                      <a:pt x="104272" y="6079"/>
                      <a:pt x="102869" y="16833"/>
                      <a:pt x="105675" y="24782"/>
                    </a:cubicBezTo>
                    <a:cubicBezTo>
                      <a:pt x="115494" y="53773"/>
                      <a:pt x="115026" y="53773"/>
                      <a:pt x="142614" y="43018"/>
                    </a:cubicBezTo>
                    <a:cubicBezTo>
                      <a:pt x="151498" y="39277"/>
                      <a:pt x="160850" y="36004"/>
                      <a:pt x="173475" y="36939"/>
                    </a:cubicBezTo>
                    <a:cubicBezTo>
                      <a:pt x="166461" y="46759"/>
                      <a:pt x="160850" y="57981"/>
                      <a:pt x="152901" y="66865"/>
                    </a:cubicBezTo>
                    <a:cubicBezTo>
                      <a:pt x="140744" y="80893"/>
                      <a:pt x="144484" y="89309"/>
                      <a:pt x="159915" y="97258"/>
                    </a:cubicBezTo>
                    <a:cubicBezTo>
                      <a:pt x="170202" y="102402"/>
                      <a:pt x="179554" y="108948"/>
                      <a:pt x="191243" y="115962"/>
                    </a:cubicBezTo>
                    <a:cubicBezTo>
                      <a:pt x="179086" y="126716"/>
                      <a:pt x="165994" y="123443"/>
                      <a:pt x="154771" y="122976"/>
                    </a:cubicBezTo>
                    <a:cubicBezTo>
                      <a:pt x="134198" y="122040"/>
                      <a:pt x="130925" y="130925"/>
                      <a:pt x="135133" y="148225"/>
                    </a:cubicBezTo>
                    <a:cubicBezTo>
                      <a:pt x="137938" y="159447"/>
                      <a:pt x="140276" y="170669"/>
                      <a:pt x="137938" y="184697"/>
                    </a:cubicBezTo>
                    <a:cubicBezTo>
                      <a:pt x="126716" y="173943"/>
                      <a:pt x="115962" y="164591"/>
                      <a:pt x="106142" y="154304"/>
                    </a:cubicBezTo>
                    <a:cubicBezTo>
                      <a:pt x="98193" y="145887"/>
                      <a:pt x="92115" y="144017"/>
                      <a:pt x="83698" y="154772"/>
                    </a:cubicBezTo>
                    <a:cubicBezTo>
                      <a:pt x="75282" y="165526"/>
                      <a:pt x="64060" y="173943"/>
                      <a:pt x="49564" y="188438"/>
                    </a:cubicBezTo>
                    <a:cubicBezTo>
                      <a:pt x="51902" y="169734"/>
                      <a:pt x="53305" y="156174"/>
                      <a:pt x="55643" y="143082"/>
                    </a:cubicBezTo>
                    <a:cubicBezTo>
                      <a:pt x="57981" y="129989"/>
                      <a:pt x="53773" y="124378"/>
                      <a:pt x="40212" y="123443"/>
                    </a:cubicBezTo>
                    <a:cubicBezTo>
                      <a:pt x="27588" y="122976"/>
                      <a:pt x="14495" y="124846"/>
                      <a:pt x="0" y="11830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4A9191FA-5BC6-4022-9863-56C194B8B137}"/>
                  </a:ext>
                </a:extLst>
              </p:cNvPr>
              <p:cNvSpPr/>
              <p:nvPr/>
            </p:nvSpPr>
            <p:spPr>
              <a:xfrm>
                <a:off x="3338138" y="1751713"/>
                <a:ext cx="259517" cy="258245"/>
              </a:xfrm>
              <a:custGeom>
                <a:avLst/>
                <a:gdLst>
                  <a:gd name="connsiteX0" fmla="*/ 0 w 190775"/>
                  <a:gd name="connsiteY0" fmla="*/ 118300 h 189840"/>
                  <a:gd name="connsiteX1" fmla="*/ 27120 w 190775"/>
                  <a:gd name="connsiteY1" fmla="*/ 99596 h 189840"/>
                  <a:gd name="connsiteX2" fmla="*/ 35537 w 190775"/>
                  <a:gd name="connsiteY2" fmla="*/ 65930 h 189840"/>
                  <a:gd name="connsiteX3" fmla="*/ 18704 w 190775"/>
                  <a:gd name="connsiteY3" fmla="*/ 36004 h 189840"/>
                  <a:gd name="connsiteX4" fmla="*/ 57981 w 190775"/>
                  <a:gd name="connsiteY4" fmla="*/ 48629 h 189840"/>
                  <a:gd name="connsiteX5" fmla="*/ 79490 w 190775"/>
                  <a:gd name="connsiteY5" fmla="*/ 38342 h 189840"/>
                  <a:gd name="connsiteX6" fmla="*/ 93518 w 190775"/>
                  <a:gd name="connsiteY6" fmla="*/ 0 h 189840"/>
                  <a:gd name="connsiteX7" fmla="*/ 110351 w 190775"/>
                  <a:gd name="connsiteY7" fmla="*/ 39745 h 189840"/>
                  <a:gd name="connsiteX8" fmla="*/ 130457 w 190775"/>
                  <a:gd name="connsiteY8" fmla="*/ 49097 h 189840"/>
                  <a:gd name="connsiteX9" fmla="*/ 171137 w 190775"/>
                  <a:gd name="connsiteY9" fmla="*/ 35537 h 189840"/>
                  <a:gd name="connsiteX10" fmla="*/ 151031 w 190775"/>
                  <a:gd name="connsiteY10" fmla="*/ 71541 h 189840"/>
                  <a:gd name="connsiteX11" fmla="*/ 157110 w 190775"/>
                  <a:gd name="connsiteY11" fmla="*/ 96791 h 189840"/>
                  <a:gd name="connsiteX12" fmla="*/ 190776 w 190775"/>
                  <a:gd name="connsiteY12" fmla="*/ 116897 h 189840"/>
                  <a:gd name="connsiteX13" fmla="*/ 151966 w 190775"/>
                  <a:gd name="connsiteY13" fmla="*/ 124846 h 189840"/>
                  <a:gd name="connsiteX14" fmla="*/ 133730 w 190775"/>
                  <a:gd name="connsiteY14" fmla="*/ 146822 h 189840"/>
                  <a:gd name="connsiteX15" fmla="*/ 137003 w 190775"/>
                  <a:gd name="connsiteY15" fmla="*/ 189841 h 189840"/>
                  <a:gd name="connsiteX16" fmla="*/ 109416 w 190775"/>
                  <a:gd name="connsiteY16" fmla="*/ 160383 h 189840"/>
                  <a:gd name="connsiteX17" fmla="*/ 79022 w 190775"/>
                  <a:gd name="connsiteY17" fmla="*/ 160850 h 189840"/>
                  <a:gd name="connsiteX18" fmla="*/ 52370 w 190775"/>
                  <a:gd name="connsiteY18" fmla="*/ 185632 h 189840"/>
                  <a:gd name="connsiteX19" fmla="*/ 55175 w 190775"/>
                  <a:gd name="connsiteY19" fmla="*/ 151031 h 189840"/>
                  <a:gd name="connsiteX20" fmla="*/ 34134 w 190775"/>
                  <a:gd name="connsiteY20" fmla="*/ 125313 h 189840"/>
                  <a:gd name="connsiteX21" fmla="*/ 0 w 190775"/>
                  <a:gd name="connsiteY21" fmla="*/ 118300 h 189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90775" h="189840">
                    <a:moveTo>
                      <a:pt x="0" y="118300"/>
                    </a:moveTo>
                    <a:cubicBezTo>
                      <a:pt x="6546" y="107078"/>
                      <a:pt x="17768" y="104272"/>
                      <a:pt x="27120" y="99596"/>
                    </a:cubicBezTo>
                    <a:cubicBezTo>
                      <a:pt x="44421" y="91180"/>
                      <a:pt x="48629" y="81828"/>
                      <a:pt x="35537" y="65930"/>
                    </a:cubicBezTo>
                    <a:cubicBezTo>
                      <a:pt x="28990" y="57981"/>
                      <a:pt x="21509" y="49564"/>
                      <a:pt x="18704" y="36004"/>
                    </a:cubicBezTo>
                    <a:cubicBezTo>
                      <a:pt x="34134" y="36004"/>
                      <a:pt x="45824" y="43018"/>
                      <a:pt x="57981" y="48629"/>
                    </a:cubicBezTo>
                    <a:cubicBezTo>
                      <a:pt x="71073" y="54708"/>
                      <a:pt x="75749" y="50499"/>
                      <a:pt x="79490" y="38342"/>
                    </a:cubicBezTo>
                    <a:cubicBezTo>
                      <a:pt x="83231" y="25717"/>
                      <a:pt x="84166" y="12157"/>
                      <a:pt x="93518" y="0"/>
                    </a:cubicBezTo>
                    <a:cubicBezTo>
                      <a:pt x="105207" y="11222"/>
                      <a:pt x="106142" y="26652"/>
                      <a:pt x="110351" y="39745"/>
                    </a:cubicBezTo>
                    <a:cubicBezTo>
                      <a:pt x="114091" y="51902"/>
                      <a:pt x="119235" y="54240"/>
                      <a:pt x="130457" y="49097"/>
                    </a:cubicBezTo>
                    <a:cubicBezTo>
                      <a:pt x="142614" y="43486"/>
                      <a:pt x="155239" y="36939"/>
                      <a:pt x="171137" y="35537"/>
                    </a:cubicBezTo>
                    <a:cubicBezTo>
                      <a:pt x="168332" y="51902"/>
                      <a:pt x="158045" y="60786"/>
                      <a:pt x="151031" y="71541"/>
                    </a:cubicBezTo>
                    <a:cubicBezTo>
                      <a:pt x="142614" y="83231"/>
                      <a:pt x="144017" y="90712"/>
                      <a:pt x="157110" y="96791"/>
                    </a:cubicBezTo>
                    <a:cubicBezTo>
                      <a:pt x="167864" y="102402"/>
                      <a:pt x="178151" y="109415"/>
                      <a:pt x="190776" y="116897"/>
                    </a:cubicBezTo>
                    <a:cubicBezTo>
                      <a:pt x="178151" y="128587"/>
                      <a:pt x="164123" y="124378"/>
                      <a:pt x="151966" y="124846"/>
                    </a:cubicBezTo>
                    <a:cubicBezTo>
                      <a:pt x="136068" y="125313"/>
                      <a:pt x="131392" y="132327"/>
                      <a:pt x="133730" y="146822"/>
                    </a:cubicBezTo>
                    <a:cubicBezTo>
                      <a:pt x="136068" y="159447"/>
                      <a:pt x="140744" y="171605"/>
                      <a:pt x="137003" y="189841"/>
                    </a:cubicBezTo>
                    <a:cubicBezTo>
                      <a:pt x="125781" y="178151"/>
                      <a:pt x="116429" y="170202"/>
                      <a:pt x="109416" y="160383"/>
                    </a:cubicBezTo>
                    <a:cubicBezTo>
                      <a:pt x="98193" y="144952"/>
                      <a:pt x="89777" y="147758"/>
                      <a:pt x="79022" y="160850"/>
                    </a:cubicBezTo>
                    <a:cubicBezTo>
                      <a:pt x="71541" y="169734"/>
                      <a:pt x="62189" y="176748"/>
                      <a:pt x="52370" y="185632"/>
                    </a:cubicBezTo>
                    <a:cubicBezTo>
                      <a:pt x="48161" y="173943"/>
                      <a:pt x="53305" y="162253"/>
                      <a:pt x="55175" y="151031"/>
                    </a:cubicBezTo>
                    <a:cubicBezTo>
                      <a:pt x="58448" y="133730"/>
                      <a:pt x="53773" y="123911"/>
                      <a:pt x="34134" y="125313"/>
                    </a:cubicBezTo>
                    <a:cubicBezTo>
                      <a:pt x="22912" y="123911"/>
                      <a:pt x="10754" y="125313"/>
                      <a:pt x="0" y="11830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89DD792F-6772-4D9E-BF88-8B0BBB5BFE1B}"/>
                  </a:ext>
                </a:extLst>
              </p:cNvPr>
              <p:cNvSpPr/>
              <p:nvPr/>
            </p:nvSpPr>
            <p:spPr>
              <a:xfrm>
                <a:off x="6525502" y="2819681"/>
                <a:ext cx="257610" cy="252521"/>
              </a:xfrm>
              <a:custGeom>
                <a:avLst/>
                <a:gdLst>
                  <a:gd name="connsiteX0" fmla="*/ 170202 w 189373"/>
                  <a:gd name="connsiteY0" fmla="*/ 32264 h 185632"/>
                  <a:gd name="connsiteX1" fmla="*/ 149628 w 189373"/>
                  <a:gd name="connsiteY1" fmla="*/ 70138 h 185632"/>
                  <a:gd name="connsiteX2" fmla="*/ 155707 w 189373"/>
                  <a:gd name="connsiteY2" fmla="*/ 95855 h 185632"/>
                  <a:gd name="connsiteX3" fmla="*/ 189373 w 189373"/>
                  <a:gd name="connsiteY3" fmla="*/ 118300 h 185632"/>
                  <a:gd name="connsiteX4" fmla="*/ 154304 w 189373"/>
                  <a:gd name="connsiteY4" fmla="*/ 123911 h 185632"/>
                  <a:gd name="connsiteX5" fmla="*/ 133730 w 189373"/>
                  <a:gd name="connsiteY5" fmla="*/ 150096 h 185632"/>
                  <a:gd name="connsiteX6" fmla="*/ 136068 w 189373"/>
                  <a:gd name="connsiteY6" fmla="*/ 184230 h 185632"/>
                  <a:gd name="connsiteX7" fmla="*/ 131392 w 189373"/>
                  <a:gd name="connsiteY7" fmla="*/ 183762 h 185632"/>
                  <a:gd name="connsiteX8" fmla="*/ 91180 w 189373"/>
                  <a:gd name="connsiteY8" fmla="*/ 150096 h 185632"/>
                  <a:gd name="connsiteX9" fmla="*/ 54240 w 189373"/>
                  <a:gd name="connsiteY9" fmla="*/ 185632 h 185632"/>
                  <a:gd name="connsiteX10" fmla="*/ 48629 w 189373"/>
                  <a:gd name="connsiteY10" fmla="*/ 183294 h 185632"/>
                  <a:gd name="connsiteX11" fmla="*/ 54240 w 189373"/>
                  <a:gd name="connsiteY11" fmla="*/ 143549 h 185632"/>
                  <a:gd name="connsiteX12" fmla="*/ 38810 w 189373"/>
                  <a:gd name="connsiteY12" fmla="*/ 124378 h 185632"/>
                  <a:gd name="connsiteX13" fmla="*/ 0 w 189373"/>
                  <a:gd name="connsiteY13" fmla="*/ 120170 h 185632"/>
                  <a:gd name="connsiteX14" fmla="*/ 19171 w 189373"/>
                  <a:gd name="connsiteY14" fmla="*/ 103337 h 185632"/>
                  <a:gd name="connsiteX15" fmla="*/ 29926 w 189373"/>
                  <a:gd name="connsiteY15" fmla="*/ 59851 h 185632"/>
                  <a:gd name="connsiteX16" fmla="*/ 18704 w 189373"/>
                  <a:gd name="connsiteY16" fmla="*/ 36004 h 185632"/>
                  <a:gd name="connsiteX17" fmla="*/ 55643 w 189373"/>
                  <a:gd name="connsiteY17" fmla="*/ 48161 h 185632"/>
                  <a:gd name="connsiteX18" fmla="*/ 79490 w 189373"/>
                  <a:gd name="connsiteY18" fmla="*/ 36004 h 185632"/>
                  <a:gd name="connsiteX19" fmla="*/ 93050 w 189373"/>
                  <a:gd name="connsiteY19" fmla="*/ 0 h 185632"/>
                  <a:gd name="connsiteX20" fmla="*/ 108480 w 189373"/>
                  <a:gd name="connsiteY20" fmla="*/ 37407 h 185632"/>
                  <a:gd name="connsiteX21" fmla="*/ 131860 w 189373"/>
                  <a:gd name="connsiteY21" fmla="*/ 48161 h 185632"/>
                  <a:gd name="connsiteX22" fmla="*/ 170202 w 189373"/>
                  <a:gd name="connsiteY22" fmla="*/ 32264 h 185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89373" h="185632">
                    <a:moveTo>
                      <a:pt x="170202" y="32264"/>
                    </a:moveTo>
                    <a:cubicBezTo>
                      <a:pt x="165994" y="50499"/>
                      <a:pt x="156642" y="59851"/>
                      <a:pt x="149628" y="70138"/>
                    </a:cubicBezTo>
                    <a:cubicBezTo>
                      <a:pt x="141212" y="81828"/>
                      <a:pt x="143082" y="88842"/>
                      <a:pt x="155707" y="95855"/>
                    </a:cubicBezTo>
                    <a:cubicBezTo>
                      <a:pt x="166929" y="101934"/>
                      <a:pt x="179554" y="106610"/>
                      <a:pt x="189373" y="118300"/>
                    </a:cubicBezTo>
                    <a:cubicBezTo>
                      <a:pt x="177216" y="125313"/>
                      <a:pt x="165059" y="124378"/>
                      <a:pt x="154304" y="123911"/>
                    </a:cubicBezTo>
                    <a:cubicBezTo>
                      <a:pt x="134198" y="122975"/>
                      <a:pt x="129990" y="132327"/>
                      <a:pt x="133730" y="150096"/>
                    </a:cubicBezTo>
                    <a:cubicBezTo>
                      <a:pt x="136068" y="161318"/>
                      <a:pt x="139809" y="172540"/>
                      <a:pt x="136068" y="184230"/>
                    </a:cubicBezTo>
                    <a:cubicBezTo>
                      <a:pt x="134198" y="184230"/>
                      <a:pt x="132328" y="184697"/>
                      <a:pt x="131392" y="183762"/>
                    </a:cubicBezTo>
                    <a:cubicBezTo>
                      <a:pt x="116897" y="173007"/>
                      <a:pt x="109416" y="146822"/>
                      <a:pt x="91180" y="150096"/>
                    </a:cubicBezTo>
                    <a:cubicBezTo>
                      <a:pt x="77152" y="152901"/>
                      <a:pt x="66398" y="173475"/>
                      <a:pt x="54240" y="185632"/>
                    </a:cubicBezTo>
                    <a:cubicBezTo>
                      <a:pt x="52370" y="184697"/>
                      <a:pt x="50500" y="183762"/>
                      <a:pt x="48629" y="183294"/>
                    </a:cubicBezTo>
                    <a:cubicBezTo>
                      <a:pt x="50500" y="170202"/>
                      <a:pt x="51902" y="156642"/>
                      <a:pt x="54240" y="143549"/>
                    </a:cubicBezTo>
                    <a:cubicBezTo>
                      <a:pt x="56578" y="130457"/>
                      <a:pt x="52370" y="124378"/>
                      <a:pt x="38810" y="124378"/>
                    </a:cubicBezTo>
                    <a:cubicBezTo>
                      <a:pt x="26185" y="124378"/>
                      <a:pt x="12625" y="125781"/>
                      <a:pt x="0" y="120170"/>
                    </a:cubicBezTo>
                    <a:cubicBezTo>
                      <a:pt x="2338" y="108480"/>
                      <a:pt x="12157" y="107545"/>
                      <a:pt x="19171" y="103337"/>
                    </a:cubicBezTo>
                    <a:cubicBezTo>
                      <a:pt x="47694" y="86504"/>
                      <a:pt x="47694" y="86504"/>
                      <a:pt x="29926" y="59851"/>
                    </a:cubicBezTo>
                    <a:cubicBezTo>
                      <a:pt x="25250" y="53305"/>
                      <a:pt x="17301" y="47694"/>
                      <a:pt x="18704" y="36004"/>
                    </a:cubicBezTo>
                    <a:cubicBezTo>
                      <a:pt x="32264" y="36472"/>
                      <a:pt x="43953" y="43486"/>
                      <a:pt x="55643" y="48161"/>
                    </a:cubicBezTo>
                    <a:cubicBezTo>
                      <a:pt x="69203" y="53773"/>
                      <a:pt x="75749" y="50032"/>
                      <a:pt x="79490" y="36004"/>
                    </a:cubicBezTo>
                    <a:cubicBezTo>
                      <a:pt x="82763" y="24315"/>
                      <a:pt x="84634" y="11690"/>
                      <a:pt x="93050" y="0"/>
                    </a:cubicBezTo>
                    <a:cubicBezTo>
                      <a:pt x="104272" y="10754"/>
                      <a:pt x="105675" y="24782"/>
                      <a:pt x="108480" y="37407"/>
                    </a:cubicBezTo>
                    <a:cubicBezTo>
                      <a:pt x="112221" y="52370"/>
                      <a:pt x="118767" y="54240"/>
                      <a:pt x="131860" y="48161"/>
                    </a:cubicBezTo>
                    <a:cubicBezTo>
                      <a:pt x="142614" y="42551"/>
                      <a:pt x="154772" y="38342"/>
                      <a:pt x="170202" y="32264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D25E950-FCE3-4C36-B630-30F6B5562052}"/>
                  </a:ext>
                </a:extLst>
              </p:cNvPr>
              <p:cNvSpPr/>
              <p:nvPr/>
            </p:nvSpPr>
            <p:spPr>
              <a:xfrm>
                <a:off x="5683341" y="2922088"/>
                <a:ext cx="156473" cy="157745"/>
              </a:xfrm>
              <a:custGeom>
                <a:avLst/>
                <a:gdLst>
                  <a:gd name="connsiteX0" fmla="*/ 30393 w 115026"/>
                  <a:gd name="connsiteY0" fmla="*/ 112689 h 115961"/>
                  <a:gd name="connsiteX1" fmla="*/ 0 w 115026"/>
                  <a:gd name="connsiteY1" fmla="*/ 73879 h 115961"/>
                  <a:gd name="connsiteX2" fmla="*/ 10754 w 115026"/>
                  <a:gd name="connsiteY2" fmla="*/ 21509 h 115961"/>
                  <a:gd name="connsiteX3" fmla="*/ 55643 w 115026"/>
                  <a:gd name="connsiteY3" fmla="*/ 0 h 115961"/>
                  <a:gd name="connsiteX4" fmla="*/ 104739 w 115026"/>
                  <a:gd name="connsiteY4" fmla="*/ 18704 h 115961"/>
                  <a:gd name="connsiteX5" fmla="*/ 115026 w 115026"/>
                  <a:gd name="connsiteY5" fmla="*/ 71073 h 115961"/>
                  <a:gd name="connsiteX6" fmla="*/ 85101 w 115026"/>
                  <a:gd name="connsiteY6" fmla="*/ 115962 h 115961"/>
                  <a:gd name="connsiteX7" fmla="*/ 30393 w 115026"/>
                  <a:gd name="connsiteY7" fmla="*/ 112689 h 115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5026" h="115961">
                    <a:moveTo>
                      <a:pt x="30393" y="112689"/>
                    </a:moveTo>
                    <a:cubicBezTo>
                      <a:pt x="38342" y="84166"/>
                      <a:pt x="26653" y="73411"/>
                      <a:pt x="0" y="73879"/>
                    </a:cubicBezTo>
                    <a:cubicBezTo>
                      <a:pt x="22444" y="51902"/>
                      <a:pt x="22444" y="51902"/>
                      <a:pt x="10754" y="21509"/>
                    </a:cubicBezTo>
                    <a:cubicBezTo>
                      <a:pt x="31796" y="30393"/>
                      <a:pt x="51435" y="34601"/>
                      <a:pt x="55643" y="0"/>
                    </a:cubicBezTo>
                    <a:cubicBezTo>
                      <a:pt x="62189" y="31328"/>
                      <a:pt x="78555" y="33199"/>
                      <a:pt x="104739" y="18704"/>
                    </a:cubicBezTo>
                    <a:cubicBezTo>
                      <a:pt x="91647" y="42083"/>
                      <a:pt x="78087" y="61254"/>
                      <a:pt x="115026" y="71073"/>
                    </a:cubicBezTo>
                    <a:cubicBezTo>
                      <a:pt x="87906" y="73879"/>
                      <a:pt x="74346" y="82763"/>
                      <a:pt x="85101" y="115962"/>
                    </a:cubicBezTo>
                    <a:cubicBezTo>
                      <a:pt x="64060" y="93985"/>
                      <a:pt x="47694" y="88374"/>
                      <a:pt x="30393" y="112689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76671034-CCC0-48BE-B373-E847D8623FAA}"/>
                  </a:ext>
                </a:extLst>
              </p:cNvPr>
              <p:cNvSpPr/>
              <p:nvPr/>
            </p:nvSpPr>
            <p:spPr>
              <a:xfrm>
                <a:off x="5845540" y="1137266"/>
                <a:ext cx="153866" cy="149477"/>
              </a:xfrm>
              <a:custGeom>
                <a:avLst/>
                <a:gdLst>
                  <a:gd name="connsiteX0" fmla="*/ 0 w 113109"/>
                  <a:gd name="connsiteY0" fmla="*/ 69671 h 109883"/>
                  <a:gd name="connsiteX1" fmla="*/ 10754 w 113109"/>
                  <a:gd name="connsiteY1" fmla="*/ 21509 h 109883"/>
                  <a:gd name="connsiteX2" fmla="*/ 60319 w 113109"/>
                  <a:gd name="connsiteY2" fmla="*/ 0 h 109883"/>
                  <a:gd name="connsiteX3" fmla="*/ 101934 w 113109"/>
                  <a:gd name="connsiteY3" fmla="*/ 20574 h 109883"/>
                  <a:gd name="connsiteX4" fmla="*/ 98193 w 113109"/>
                  <a:gd name="connsiteY4" fmla="*/ 35069 h 109883"/>
                  <a:gd name="connsiteX5" fmla="*/ 103337 w 113109"/>
                  <a:gd name="connsiteY5" fmla="*/ 60319 h 109883"/>
                  <a:gd name="connsiteX6" fmla="*/ 107545 w 113109"/>
                  <a:gd name="connsiteY6" fmla="*/ 72476 h 109883"/>
                  <a:gd name="connsiteX7" fmla="*/ 84633 w 113109"/>
                  <a:gd name="connsiteY7" fmla="*/ 109416 h 109883"/>
                  <a:gd name="connsiteX8" fmla="*/ 34134 w 113109"/>
                  <a:gd name="connsiteY8" fmla="*/ 109883 h 109883"/>
                  <a:gd name="connsiteX9" fmla="*/ 0 w 113109"/>
                  <a:gd name="connsiteY9" fmla="*/ 69671 h 109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3109" h="109883">
                    <a:moveTo>
                      <a:pt x="0" y="69671"/>
                    </a:moveTo>
                    <a:cubicBezTo>
                      <a:pt x="29458" y="57981"/>
                      <a:pt x="30861" y="41615"/>
                      <a:pt x="10754" y="21509"/>
                    </a:cubicBezTo>
                    <a:cubicBezTo>
                      <a:pt x="44888" y="25717"/>
                      <a:pt x="44888" y="25717"/>
                      <a:pt x="60319" y="0"/>
                    </a:cubicBezTo>
                    <a:cubicBezTo>
                      <a:pt x="65462" y="27120"/>
                      <a:pt x="80893" y="32731"/>
                      <a:pt x="101934" y="20574"/>
                    </a:cubicBezTo>
                    <a:cubicBezTo>
                      <a:pt x="104739" y="28055"/>
                      <a:pt x="100999" y="31796"/>
                      <a:pt x="98193" y="35069"/>
                    </a:cubicBezTo>
                    <a:cubicBezTo>
                      <a:pt x="88374" y="46291"/>
                      <a:pt x="90244" y="53773"/>
                      <a:pt x="103337" y="60319"/>
                    </a:cubicBezTo>
                    <a:cubicBezTo>
                      <a:pt x="108013" y="62657"/>
                      <a:pt x="120170" y="72009"/>
                      <a:pt x="107545" y="72476"/>
                    </a:cubicBezTo>
                    <a:cubicBezTo>
                      <a:pt x="81360" y="73879"/>
                      <a:pt x="82295" y="88374"/>
                      <a:pt x="84633" y="109416"/>
                    </a:cubicBezTo>
                    <a:cubicBezTo>
                      <a:pt x="67332" y="85569"/>
                      <a:pt x="51435" y="87439"/>
                      <a:pt x="34134" y="109883"/>
                    </a:cubicBezTo>
                    <a:cubicBezTo>
                      <a:pt x="40212" y="81360"/>
                      <a:pt x="27588" y="71073"/>
                      <a:pt x="0" y="69671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8A03107A-B559-4064-9C47-7351A31827D5}"/>
                  </a:ext>
                </a:extLst>
              </p:cNvPr>
              <p:cNvSpPr/>
              <p:nvPr/>
            </p:nvSpPr>
            <p:spPr>
              <a:xfrm>
                <a:off x="3717874" y="1322363"/>
                <a:ext cx="157110" cy="149477"/>
              </a:xfrm>
              <a:custGeom>
                <a:avLst/>
                <a:gdLst>
                  <a:gd name="connsiteX0" fmla="*/ 59851 w 115494"/>
                  <a:gd name="connsiteY0" fmla="*/ 0 h 109883"/>
                  <a:gd name="connsiteX1" fmla="*/ 102869 w 115494"/>
                  <a:gd name="connsiteY1" fmla="*/ 19639 h 109883"/>
                  <a:gd name="connsiteX2" fmla="*/ 115494 w 115494"/>
                  <a:gd name="connsiteY2" fmla="*/ 71073 h 109883"/>
                  <a:gd name="connsiteX3" fmla="*/ 87439 w 115494"/>
                  <a:gd name="connsiteY3" fmla="*/ 109883 h 109883"/>
                  <a:gd name="connsiteX4" fmla="*/ 35069 w 115494"/>
                  <a:gd name="connsiteY4" fmla="*/ 107545 h 109883"/>
                  <a:gd name="connsiteX5" fmla="*/ 0 w 115494"/>
                  <a:gd name="connsiteY5" fmla="*/ 70606 h 109883"/>
                  <a:gd name="connsiteX6" fmla="*/ 12157 w 115494"/>
                  <a:gd name="connsiteY6" fmla="*/ 19639 h 109883"/>
                  <a:gd name="connsiteX7" fmla="*/ 59851 w 115494"/>
                  <a:gd name="connsiteY7" fmla="*/ 0 h 109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5494" h="109883">
                    <a:moveTo>
                      <a:pt x="59851" y="0"/>
                    </a:moveTo>
                    <a:cubicBezTo>
                      <a:pt x="65930" y="28990"/>
                      <a:pt x="82763" y="28523"/>
                      <a:pt x="102869" y="19639"/>
                    </a:cubicBezTo>
                    <a:cubicBezTo>
                      <a:pt x="93050" y="46291"/>
                      <a:pt x="93050" y="46291"/>
                      <a:pt x="115494" y="71073"/>
                    </a:cubicBezTo>
                    <a:cubicBezTo>
                      <a:pt x="93518" y="72476"/>
                      <a:pt x="74346" y="77152"/>
                      <a:pt x="87439" y="109883"/>
                    </a:cubicBezTo>
                    <a:cubicBezTo>
                      <a:pt x="68735" y="86971"/>
                      <a:pt x="52837" y="83231"/>
                      <a:pt x="35069" y="107545"/>
                    </a:cubicBezTo>
                    <a:cubicBezTo>
                      <a:pt x="41148" y="79957"/>
                      <a:pt x="28055" y="70606"/>
                      <a:pt x="0" y="70606"/>
                    </a:cubicBezTo>
                    <a:cubicBezTo>
                      <a:pt x="21509" y="55175"/>
                      <a:pt x="38810" y="43018"/>
                      <a:pt x="12157" y="19639"/>
                    </a:cubicBezTo>
                    <a:cubicBezTo>
                      <a:pt x="36004" y="27588"/>
                      <a:pt x="53773" y="29458"/>
                      <a:pt x="59851" y="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EB46F2E5-8968-4B6C-A0CB-E27D63DF5F9D}"/>
                  </a:ext>
                </a:extLst>
              </p:cNvPr>
              <p:cNvSpPr/>
              <p:nvPr/>
            </p:nvSpPr>
            <p:spPr>
              <a:xfrm>
                <a:off x="4091249" y="1646125"/>
                <a:ext cx="153293" cy="148840"/>
              </a:xfrm>
              <a:custGeom>
                <a:avLst/>
                <a:gdLst>
                  <a:gd name="connsiteX0" fmla="*/ 9352 w 112688"/>
                  <a:gd name="connsiteY0" fmla="*/ 21041 h 109415"/>
                  <a:gd name="connsiteX1" fmla="*/ 53773 w 112688"/>
                  <a:gd name="connsiteY1" fmla="*/ 0 h 109415"/>
                  <a:gd name="connsiteX2" fmla="*/ 98661 w 112688"/>
                  <a:gd name="connsiteY2" fmla="*/ 19171 h 109415"/>
                  <a:gd name="connsiteX3" fmla="*/ 112689 w 112688"/>
                  <a:gd name="connsiteY3" fmla="*/ 68735 h 109415"/>
                  <a:gd name="connsiteX4" fmla="*/ 79957 w 112688"/>
                  <a:gd name="connsiteY4" fmla="*/ 107078 h 109415"/>
                  <a:gd name="connsiteX5" fmla="*/ 30393 w 112688"/>
                  <a:gd name="connsiteY5" fmla="*/ 109415 h 109415"/>
                  <a:gd name="connsiteX6" fmla="*/ 0 w 112688"/>
                  <a:gd name="connsiteY6" fmla="*/ 68268 h 109415"/>
                  <a:gd name="connsiteX7" fmla="*/ 9352 w 112688"/>
                  <a:gd name="connsiteY7" fmla="*/ 21041 h 1094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2688" h="109415">
                    <a:moveTo>
                      <a:pt x="9352" y="21041"/>
                    </a:moveTo>
                    <a:cubicBezTo>
                      <a:pt x="32731" y="30861"/>
                      <a:pt x="49097" y="29458"/>
                      <a:pt x="53773" y="0"/>
                    </a:cubicBezTo>
                    <a:cubicBezTo>
                      <a:pt x="62657" y="22444"/>
                      <a:pt x="72944" y="37407"/>
                      <a:pt x="98661" y="19171"/>
                    </a:cubicBezTo>
                    <a:cubicBezTo>
                      <a:pt x="89777" y="39277"/>
                      <a:pt x="77619" y="58916"/>
                      <a:pt x="112689" y="68735"/>
                    </a:cubicBezTo>
                    <a:cubicBezTo>
                      <a:pt x="87439" y="72476"/>
                      <a:pt x="71541" y="78555"/>
                      <a:pt x="79957" y="107078"/>
                    </a:cubicBezTo>
                    <a:cubicBezTo>
                      <a:pt x="61721" y="86504"/>
                      <a:pt x="45824" y="90244"/>
                      <a:pt x="30393" y="109415"/>
                    </a:cubicBezTo>
                    <a:cubicBezTo>
                      <a:pt x="28055" y="79958"/>
                      <a:pt x="28055" y="79958"/>
                      <a:pt x="0" y="68268"/>
                    </a:cubicBezTo>
                    <a:cubicBezTo>
                      <a:pt x="21976" y="57046"/>
                      <a:pt x="27588" y="42083"/>
                      <a:pt x="9352" y="21041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F56F5123-77E4-47B0-9554-B7C004893141}"/>
                  </a:ext>
                </a:extLst>
              </p:cNvPr>
              <p:cNvSpPr/>
              <p:nvPr/>
            </p:nvSpPr>
            <p:spPr>
              <a:xfrm>
                <a:off x="7061076" y="2676563"/>
                <a:ext cx="153293" cy="156473"/>
              </a:xfrm>
              <a:custGeom>
                <a:avLst/>
                <a:gdLst>
                  <a:gd name="connsiteX0" fmla="*/ 80425 w 112688"/>
                  <a:gd name="connsiteY0" fmla="*/ 109883 h 115026"/>
                  <a:gd name="connsiteX1" fmla="*/ 32263 w 112688"/>
                  <a:gd name="connsiteY1" fmla="*/ 115027 h 115026"/>
                  <a:gd name="connsiteX2" fmla="*/ 0 w 112688"/>
                  <a:gd name="connsiteY2" fmla="*/ 73411 h 115026"/>
                  <a:gd name="connsiteX3" fmla="*/ 8417 w 112688"/>
                  <a:gd name="connsiteY3" fmla="*/ 23847 h 115026"/>
                  <a:gd name="connsiteX4" fmla="*/ 54240 w 112688"/>
                  <a:gd name="connsiteY4" fmla="*/ 0 h 115026"/>
                  <a:gd name="connsiteX5" fmla="*/ 99596 w 112688"/>
                  <a:gd name="connsiteY5" fmla="*/ 23847 h 115026"/>
                  <a:gd name="connsiteX6" fmla="*/ 112689 w 112688"/>
                  <a:gd name="connsiteY6" fmla="*/ 70606 h 115026"/>
                  <a:gd name="connsiteX7" fmla="*/ 80425 w 112688"/>
                  <a:gd name="connsiteY7" fmla="*/ 109883 h 115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2688" h="115026">
                    <a:moveTo>
                      <a:pt x="80425" y="109883"/>
                    </a:moveTo>
                    <a:cubicBezTo>
                      <a:pt x="63592" y="88842"/>
                      <a:pt x="49097" y="88842"/>
                      <a:pt x="32263" y="115027"/>
                    </a:cubicBezTo>
                    <a:cubicBezTo>
                      <a:pt x="31328" y="90712"/>
                      <a:pt x="29458" y="71541"/>
                      <a:pt x="0" y="73411"/>
                    </a:cubicBezTo>
                    <a:cubicBezTo>
                      <a:pt x="21977" y="59384"/>
                      <a:pt x="33199" y="45824"/>
                      <a:pt x="8417" y="23847"/>
                    </a:cubicBezTo>
                    <a:cubicBezTo>
                      <a:pt x="34134" y="32731"/>
                      <a:pt x="51435" y="31328"/>
                      <a:pt x="54240" y="0"/>
                    </a:cubicBezTo>
                    <a:cubicBezTo>
                      <a:pt x="61722" y="27120"/>
                      <a:pt x="74814" y="36004"/>
                      <a:pt x="99596" y="23847"/>
                    </a:cubicBezTo>
                    <a:cubicBezTo>
                      <a:pt x="86504" y="43953"/>
                      <a:pt x="84166" y="59851"/>
                      <a:pt x="112689" y="70606"/>
                    </a:cubicBezTo>
                    <a:cubicBezTo>
                      <a:pt x="91180" y="77620"/>
                      <a:pt x="72008" y="82295"/>
                      <a:pt x="80425" y="109883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E54AAA11-831C-4BF2-9DC6-08174D63F564}"/>
                  </a:ext>
                </a:extLst>
              </p:cNvPr>
              <p:cNvSpPr/>
              <p:nvPr/>
            </p:nvSpPr>
            <p:spPr>
              <a:xfrm>
                <a:off x="2687435" y="1915821"/>
                <a:ext cx="166015" cy="150749"/>
              </a:xfrm>
              <a:custGeom>
                <a:avLst/>
                <a:gdLst>
                  <a:gd name="connsiteX0" fmla="*/ 84633 w 122040"/>
                  <a:gd name="connsiteY0" fmla="*/ 105675 h 110818"/>
                  <a:gd name="connsiteX1" fmla="*/ 33666 w 122040"/>
                  <a:gd name="connsiteY1" fmla="*/ 110818 h 110818"/>
                  <a:gd name="connsiteX2" fmla="*/ 0 w 122040"/>
                  <a:gd name="connsiteY2" fmla="*/ 71541 h 110818"/>
                  <a:gd name="connsiteX3" fmla="*/ 16366 w 122040"/>
                  <a:gd name="connsiteY3" fmla="*/ 21509 h 110818"/>
                  <a:gd name="connsiteX4" fmla="*/ 59851 w 122040"/>
                  <a:gd name="connsiteY4" fmla="*/ 0 h 110818"/>
                  <a:gd name="connsiteX5" fmla="*/ 102869 w 122040"/>
                  <a:gd name="connsiteY5" fmla="*/ 22444 h 110818"/>
                  <a:gd name="connsiteX6" fmla="*/ 122040 w 122040"/>
                  <a:gd name="connsiteY6" fmla="*/ 69203 h 110818"/>
                  <a:gd name="connsiteX7" fmla="*/ 84633 w 122040"/>
                  <a:gd name="connsiteY7" fmla="*/ 105675 h 110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2040" h="110818">
                    <a:moveTo>
                      <a:pt x="84633" y="105675"/>
                    </a:moveTo>
                    <a:cubicBezTo>
                      <a:pt x="67800" y="81360"/>
                      <a:pt x="52837" y="91180"/>
                      <a:pt x="33666" y="110818"/>
                    </a:cubicBezTo>
                    <a:cubicBezTo>
                      <a:pt x="42083" y="80425"/>
                      <a:pt x="32264" y="68735"/>
                      <a:pt x="0" y="71541"/>
                    </a:cubicBezTo>
                    <a:cubicBezTo>
                      <a:pt x="24314" y="56578"/>
                      <a:pt x="36939" y="43953"/>
                      <a:pt x="16366" y="21509"/>
                    </a:cubicBezTo>
                    <a:cubicBezTo>
                      <a:pt x="39277" y="29926"/>
                      <a:pt x="54240" y="24315"/>
                      <a:pt x="59851" y="0"/>
                    </a:cubicBezTo>
                    <a:cubicBezTo>
                      <a:pt x="75749" y="26653"/>
                      <a:pt x="75749" y="26653"/>
                      <a:pt x="102869" y="22444"/>
                    </a:cubicBezTo>
                    <a:cubicBezTo>
                      <a:pt x="91180" y="41615"/>
                      <a:pt x="92115" y="57513"/>
                      <a:pt x="122040" y="69203"/>
                    </a:cubicBezTo>
                    <a:cubicBezTo>
                      <a:pt x="93518" y="71073"/>
                      <a:pt x="80893" y="80425"/>
                      <a:pt x="84633" y="105675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3A977A97-D1FA-4553-AE2E-B3E5241A0415}"/>
                  </a:ext>
                </a:extLst>
              </p:cNvPr>
              <p:cNvSpPr/>
              <p:nvPr/>
            </p:nvSpPr>
            <p:spPr>
              <a:xfrm>
                <a:off x="8284881" y="929907"/>
                <a:ext cx="155837" cy="148840"/>
              </a:xfrm>
              <a:custGeom>
                <a:avLst/>
                <a:gdLst>
                  <a:gd name="connsiteX0" fmla="*/ 0 w 114558"/>
                  <a:gd name="connsiteY0" fmla="*/ 67800 h 109415"/>
                  <a:gd name="connsiteX1" fmla="*/ 9820 w 114558"/>
                  <a:gd name="connsiteY1" fmla="*/ 18236 h 109415"/>
                  <a:gd name="connsiteX2" fmla="*/ 52370 w 114558"/>
                  <a:gd name="connsiteY2" fmla="*/ 0 h 109415"/>
                  <a:gd name="connsiteX3" fmla="*/ 70606 w 114558"/>
                  <a:gd name="connsiteY3" fmla="*/ 23847 h 109415"/>
                  <a:gd name="connsiteX4" fmla="*/ 99129 w 114558"/>
                  <a:gd name="connsiteY4" fmla="*/ 20574 h 109415"/>
                  <a:gd name="connsiteX5" fmla="*/ 114559 w 114558"/>
                  <a:gd name="connsiteY5" fmla="*/ 65930 h 109415"/>
                  <a:gd name="connsiteX6" fmla="*/ 81360 w 114558"/>
                  <a:gd name="connsiteY6" fmla="*/ 106142 h 109415"/>
                  <a:gd name="connsiteX7" fmla="*/ 28523 w 114558"/>
                  <a:gd name="connsiteY7" fmla="*/ 109416 h 109415"/>
                  <a:gd name="connsiteX8" fmla="*/ 0 w 114558"/>
                  <a:gd name="connsiteY8" fmla="*/ 67800 h 1094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4558" h="109415">
                    <a:moveTo>
                      <a:pt x="0" y="67800"/>
                    </a:moveTo>
                    <a:cubicBezTo>
                      <a:pt x="22444" y="54708"/>
                      <a:pt x="28991" y="39745"/>
                      <a:pt x="9820" y="18236"/>
                    </a:cubicBezTo>
                    <a:cubicBezTo>
                      <a:pt x="31796" y="26185"/>
                      <a:pt x="49565" y="28055"/>
                      <a:pt x="52370" y="0"/>
                    </a:cubicBezTo>
                    <a:cubicBezTo>
                      <a:pt x="65930" y="4676"/>
                      <a:pt x="60786" y="20106"/>
                      <a:pt x="70606" y="23847"/>
                    </a:cubicBezTo>
                    <a:cubicBezTo>
                      <a:pt x="79490" y="27588"/>
                      <a:pt x="87439" y="15430"/>
                      <a:pt x="99129" y="20574"/>
                    </a:cubicBezTo>
                    <a:cubicBezTo>
                      <a:pt x="84166" y="38342"/>
                      <a:pt x="83698" y="54240"/>
                      <a:pt x="114559" y="65930"/>
                    </a:cubicBezTo>
                    <a:cubicBezTo>
                      <a:pt x="88374" y="71073"/>
                      <a:pt x="70606" y="76684"/>
                      <a:pt x="81360" y="106142"/>
                    </a:cubicBezTo>
                    <a:cubicBezTo>
                      <a:pt x="64527" y="86504"/>
                      <a:pt x="49097" y="80425"/>
                      <a:pt x="28523" y="109416"/>
                    </a:cubicBezTo>
                    <a:cubicBezTo>
                      <a:pt x="34134" y="79490"/>
                      <a:pt x="25250" y="67800"/>
                      <a:pt x="0" y="6780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AEDC6BCA-4711-4A67-A3A6-069ECCEDFE7B}"/>
                  </a:ext>
                </a:extLst>
              </p:cNvPr>
              <p:cNvSpPr/>
              <p:nvPr/>
            </p:nvSpPr>
            <p:spPr>
              <a:xfrm>
                <a:off x="5554219" y="3231855"/>
                <a:ext cx="152021" cy="145553"/>
              </a:xfrm>
              <a:custGeom>
                <a:avLst/>
                <a:gdLst>
                  <a:gd name="connsiteX0" fmla="*/ 0 w 111753"/>
                  <a:gd name="connsiteY0" fmla="*/ 72476 h 106998"/>
                  <a:gd name="connsiteX1" fmla="*/ 10287 w 111753"/>
                  <a:gd name="connsiteY1" fmla="*/ 22444 h 106998"/>
                  <a:gd name="connsiteX2" fmla="*/ 52837 w 111753"/>
                  <a:gd name="connsiteY2" fmla="*/ 0 h 106998"/>
                  <a:gd name="connsiteX3" fmla="*/ 100064 w 111753"/>
                  <a:gd name="connsiteY3" fmla="*/ 17301 h 106998"/>
                  <a:gd name="connsiteX4" fmla="*/ 111753 w 111753"/>
                  <a:gd name="connsiteY4" fmla="*/ 68268 h 106998"/>
                  <a:gd name="connsiteX5" fmla="*/ 80425 w 111753"/>
                  <a:gd name="connsiteY5" fmla="*/ 105675 h 106998"/>
                  <a:gd name="connsiteX6" fmla="*/ 65930 w 111753"/>
                  <a:gd name="connsiteY6" fmla="*/ 99596 h 106998"/>
                  <a:gd name="connsiteX7" fmla="*/ 42083 w 111753"/>
                  <a:gd name="connsiteY7" fmla="*/ 100531 h 106998"/>
                  <a:gd name="connsiteX8" fmla="*/ 30861 w 111753"/>
                  <a:gd name="connsiteY8" fmla="*/ 106142 h 106998"/>
                  <a:gd name="connsiteX9" fmla="*/ 28055 w 111753"/>
                  <a:gd name="connsiteY9" fmla="*/ 98193 h 106998"/>
                  <a:gd name="connsiteX10" fmla="*/ 0 w 111753"/>
                  <a:gd name="connsiteY10" fmla="*/ 72476 h 106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1753" h="106998">
                    <a:moveTo>
                      <a:pt x="0" y="72476"/>
                    </a:moveTo>
                    <a:cubicBezTo>
                      <a:pt x="22444" y="50967"/>
                      <a:pt x="22444" y="50967"/>
                      <a:pt x="10287" y="22444"/>
                    </a:cubicBezTo>
                    <a:cubicBezTo>
                      <a:pt x="32263" y="30861"/>
                      <a:pt x="49097" y="29458"/>
                      <a:pt x="52837" y="0"/>
                    </a:cubicBezTo>
                    <a:cubicBezTo>
                      <a:pt x="61721" y="21041"/>
                      <a:pt x="69670" y="41148"/>
                      <a:pt x="100064" y="17301"/>
                    </a:cubicBezTo>
                    <a:cubicBezTo>
                      <a:pt x="92115" y="40213"/>
                      <a:pt x="72944" y="60319"/>
                      <a:pt x="111753" y="68268"/>
                    </a:cubicBezTo>
                    <a:cubicBezTo>
                      <a:pt x="86036" y="72944"/>
                      <a:pt x="73411" y="83231"/>
                      <a:pt x="80425" y="105675"/>
                    </a:cubicBezTo>
                    <a:cubicBezTo>
                      <a:pt x="72008" y="108948"/>
                      <a:pt x="68735" y="103337"/>
                      <a:pt x="65930" y="99596"/>
                    </a:cubicBezTo>
                    <a:cubicBezTo>
                      <a:pt x="57513" y="89309"/>
                      <a:pt x="50032" y="88842"/>
                      <a:pt x="42083" y="100531"/>
                    </a:cubicBezTo>
                    <a:cubicBezTo>
                      <a:pt x="39745" y="104272"/>
                      <a:pt x="36472" y="108948"/>
                      <a:pt x="30861" y="106142"/>
                    </a:cubicBezTo>
                    <a:cubicBezTo>
                      <a:pt x="28990" y="105207"/>
                      <a:pt x="27588" y="100531"/>
                      <a:pt x="28055" y="98193"/>
                    </a:cubicBezTo>
                    <a:cubicBezTo>
                      <a:pt x="35069" y="75749"/>
                      <a:pt x="19171" y="74347"/>
                      <a:pt x="0" y="72476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8F0AC7A8-53FC-4436-BEB6-6E36EEBC8F8D}"/>
                  </a:ext>
                </a:extLst>
              </p:cNvPr>
              <p:cNvSpPr/>
              <p:nvPr/>
            </p:nvSpPr>
            <p:spPr>
              <a:xfrm>
                <a:off x="1985845" y="1184336"/>
                <a:ext cx="157110" cy="159654"/>
              </a:xfrm>
              <a:custGeom>
                <a:avLst/>
                <a:gdLst>
                  <a:gd name="connsiteX0" fmla="*/ 57981 w 115494"/>
                  <a:gd name="connsiteY0" fmla="*/ 0 h 117364"/>
                  <a:gd name="connsiteX1" fmla="*/ 103805 w 115494"/>
                  <a:gd name="connsiteY1" fmla="*/ 21041 h 117364"/>
                  <a:gd name="connsiteX2" fmla="*/ 115494 w 115494"/>
                  <a:gd name="connsiteY2" fmla="*/ 72944 h 117364"/>
                  <a:gd name="connsiteX3" fmla="*/ 86036 w 115494"/>
                  <a:gd name="connsiteY3" fmla="*/ 117364 h 117364"/>
                  <a:gd name="connsiteX4" fmla="*/ 32731 w 115494"/>
                  <a:gd name="connsiteY4" fmla="*/ 113156 h 117364"/>
                  <a:gd name="connsiteX5" fmla="*/ 0 w 115494"/>
                  <a:gd name="connsiteY5" fmla="*/ 77152 h 117364"/>
                  <a:gd name="connsiteX6" fmla="*/ 13560 w 115494"/>
                  <a:gd name="connsiteY6" fmla="*/ 31796 h 117364"/>
                  <a:gd name="connsiteX7" fmla="*/ 41615 w 115494"/>
                  <a:gd name="connsiteY7" fmla="*/ 30393 h 117364"/>
                  <a:gd name="connsiteX8" fmla="*/ 57981 w 115494"/>
                  <a:gd name="connsiteY8" fmla="*/ 0 h 117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5494" h="117364">
                    <a:moveTo>
                      <a:pt x="57981" y="0"/>
                    </a:moveTo>
                    <a:cubicBezTo>
                      <a:pt x="62189" y="31328"/>
                      <a:pt x="76684" y="36004"/>
                      <a:pt x="103805" y="21041"/>
                    </a:cubicBezTo>
                    <a:cubicBezTo>
                      <a:pt x="88374" y="45356"/>
                      <a:pt x="80893" y="63592"/>
                      <a:pt x="115494" y="72944"/>
                    </a:cubicBezTo>
                    <a:cubicBezTo>
                      <a:pt x="88374" y="75749"/>
                      <a:pt x="72944" y="82763"/>
                      <a:pt x="86036" y="117364"/>
                    </a:cubicBezTo>
                    <a:cubicBezTo>
                      <a:pt x="64527" y="96791"/>
                      <a:pt x="49097" y="85569"/>
                      <a:pt x="32731" y="113156"/>
                    </a:cubicBezTo>
                    <a:cubicBezTo>
                      <a:pt x="34134" y="90244"/>
                      <a:pt x="32264" y="71541"/>
                      <a:pt x="0" y="77152"/>
                    </a:cubicBezTo>
                    <a:cubicBezTo>
                      <a:pt x="12157" y="60786"/>
                      <a:pt x="41148" y="52370"/>
                      <a:pt x="13560" y="31796"/>
                    </a:cubicBezTo>
                    <a:cubicBezTo>
                      <a:pt x="24782" y="22444"/>
                      <a:pt x="34602" y="36472"/>
                      <a:pt x="41615" y="30393"/>
                    </a:cubicBezTo>
                    <a:cubicBezTo>
                      <a:pt x="47694" y="24315"/>
                      <a:pt x="50032" y="14495"/>
                      <a:pt x="57981" y="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45601CBC-B1BC-4988-BB14-1B1B0FE5F327}"/>
                  </a:ext>
                </a:extLst>
              </p:cNvPr>
              <p:cNvSpPr/>
              <p:nvPr/>
            </p:nvSpPr>
            <p:spPr>
              <a:xfrm>
                <a:off x="5189748" y="2909368"/>
                <a:ext cx="148205" cy="149477"/>
              </a:xfrm>
              <a:custGeom>
                <a:avLst/>
                <a:gdLst>
                  <a:gd name="connsiteX0" fmla="*/ 108948 w 108948"/>
                  <a:gd name="connsiteY0" fmla="*/ 68735 h 109883"/>
                  <a:gd name="connsiteX1" fmla="*/ 81828 w 108948"/>
                  <a:gd name="connsiteY1" fmla="*/ 109883 h 109883"/>
                  <a:gd name="connsiteX2" fmla="*/ 32264 w 108948"/>
                  <a:gd name="connsiteY2" fmla="*/ 108013 h 109883"/>
                  <a:gd name="connsiteX3" fmla="*/ 27120 w 108948"/>
                  <a:gd name="connsiteY3" fmla="*/ 78087 h 109883"/>
                  <a:gd name="connsiteX4" fmla="*/ 0 w 108948"/>
                  <a:gd name="connsiteY4" fmla="*/ 67333 h 109883"/>
                  <a:gd name="connsiteX5" fmla="*/ 8884 w 108948"/>
                  <a:gd name="connsiteY5" fmla="*/ 21041 h 109883"/>
                  <a:gd name="connsiteX6" fmla="*/ 54240 w 108948"/>
                  <a:gd name="connsiteY6" fmla="*/ 0 h 109883"/>
                  <a:gd name="connsiteX7" fmla="*/ 97726 w 108948"/>
                  <a:gd name="connsiteY7" fmla="*/ 21977 h 109883"/>
                  <a:gd name="connsiteX8" fmla="*/ 108948 w 108948"/>
                  <a:gd name="connsiteY8" fmla="*/ 68735 h 109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8948" h="109883">
                    <a:moveTo>
                      <a:pt x="108948" y="68735"/>
                    </a:moveTo>
                    <a:cubicBezTo>
                      <a:pt x="83231" y="69671"/>
                      <a:pt x="73411" y="79958"/>
                      <a:pt x="81828" y="109883"/>
                    </a:cubicBezTo>
                    <a:cubicBezTo>
                      <a:pt x="62189" y="91647"/>
                      <a:pt x="45824" y="83231"/>
                      <a:pt x="32264" y="108013"/>
                    </a:cubicBezTo>
                    <a:cubicBezTo>
                      <a:pt x="23379" y="97258"/>
                      <a:pt x="32731" y="86036"/>
                      <a:pt x="27120" y="78087"/>
                    </a:cubicBezTo>
                    <a:cubicBezTo>
                      <a:pt x="21041" y="69203"/>
                      <a:pt x="9352" y="75282"/>
                      <a:pt x="0" y="67333"/>
                    </a:cubicBezTo>
                    <a:cubicBezTo>
                      <a:pt x="21041" y="56578"/>
                      <a:pt x="27588" y="42083"/>
                      <a:pt x="8884" y="21041"/>
                    </a:cubicBezTo>
                    <a:cubicBezTo>
                      <a:pt x="33666" y="32731"/>
                      <a:pt x="47227" y="25250"/>
                      <a:pt x="54240" y="0"/>
                    </a:cubicBezTo>
                    <a:cubicBezTo>
                      <a:pt x="60319" y="24314"/>
                      <a:pt x="73411" y="32731"/>
                      <a:pt x="97726" y="21977"/>
                    </a:cubicBezTo>
                    <a:cubicBezTo>
                      <a:pt x="80425" y="42551"/>
                      <a:pt x="83698" y="57513"/>
                      <a:pt x="108948" y="68735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6C34A650-0765-4B11-B771-FDEA09AC26E5}"/>
                  </a:ext>
                </a:extLst>
              </p:cNvPr>
              <p:cNvSpPr/>
              <p:nvPr/>
            </p:nvSpPr>
            <p:spPr>
              <a:xfrm>
                <a:off x="6276072" y="2702644"/>
                <a:ext cx="143384" cy="153293"/>
              </a:xfrm>
              <a:custGeom>
                <a:avLst/>
                <a:gdLst>
                  <a:gd name="connsiteX0" fmla="*/ 5676 w 105404"/>
                  <a:gd name="connsiteY0" fmla="*/ 21977 h 112688"/>
                  <a:gd name="connsiteX1" fmla="*/ 54306 w 105404"/>
                  <a:gd name="connsiteY1" fmla="*/ 0 h 112688"/>
                  <a:gd name="connsiteX2" fmla="*/ 99194 w 105404"/>
                  <a:gd name="connsiteY2" fmla="*/ 18704 h 112688"/>
                  <a:gd name="connsiteX3" fmla="*/ 94051 w 105404"/>
                  <a:gd name="connsiteY3" fmla="*/ 31796 h 112688"/>
                  <a:gd name="connsiteX4" fmla="*/ 99194 w 105404"/>
                  <a:gd name="connsiteY4" fmla="*/ 61721 h 112688"/>
                  <a:gd name="connsiteX5" fmla="*/ 101064 w 105404"/>
                  <a:gd name="connsiteY5" fmla="*/ 72476 h 112688"/>
                  <a:gd name="connsiteX6" fmla="*/ 80023 w 105404"/>
                  <a:gd name="connsiteY6" fmla="*/ 112689 h 112688"/>
                  <a:gd name="connsiteX7" fmla="*/ 28588 w 105404"/>
                  <a:gd name="connsiteY7" fmla="*/ 112221 h 112688"/>
                  <a:gd name="connsiteX8" fmla="*/ 5209 w 105404"/>
                  <a:gd name="connsiteY8" fmla="*/ 72944 h 112688"/>
                  <a:gd name="connsiteX9" fmla="*/ 3339 w 105404"/>
                  <a:gd name="connsiteY9" fmla="*/ 63592 h 112688"/>
                  <a:gd name="connsiteX10" fmla="*/ 5676 w 105404"/>
                  <a:gd name="connsiteY10" fmla="*/ 21977 h 112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5404" h="112688">
                    <a:moveTo>
                      <a:pt x="5676" y="21977"/>
                    </a:moveTo>
                    <a:cubicBezTo>
                      <a:pt x="38875" y="26652"/>
                      <a:pt x="38875" y="26652"/>
                      <a:pt x="54306" y="0"/>
                    </a:cubicBezTo>
                    <a:cubicBezTo>
                      <a:pt x="59449" y="27120"/>
                      <a:pt x="74412" y="32731"/>
                      <a:pt x="99194" y="18704"/>
                    </a:cubicBezTo>
                    <a:cubicBezTo>
                      <a:pt x="96389" y="26185"/>
                      <a:pt x="95921" y="29458"/>
                      <a:pt x="94051" y="31796"/>
                    </a:cubicBezTo>
                    <a:cubicBezTo>
                      <a:pt x="83764" y="43953"/>
                      <a:pt x="80491" y="54240"/>
                      <a:pt x="99194" y="61721"/>
                    </a:cubicBezTo>
                    <a:cubicBezTo>
                      <a:pt x="103870" y="63592"/>
                      <a:pt x="109481" y="72476"/>
                      <a:pt x="101064" y="72476"/>
                    </a:cubicBezTo>
                    <a:cubicBezTo>
                      <a:pt x="74880" y="72476"/>
                      <a:pt x="76282" y="88842"/>
                      <a:pt x="80023" y="112689"/>
                    </a:cubicBezTo>
                    <a:cubicBezTo>
                      <a:pt x="61320" y="91647"/>
                      <a:pt x="45421" y="83698"/>
                      <a:pt x="28588" y="112221"/>
                    </a:cubicBezTo>
                    <a:cubicBezTo>
                      <a:pt x="26250" y="92115"/>
                      <a:pt x="32329" y="70606"/>
                      <a:pt x="5209" y="72944"/>
                    </a:cubicBezTo>
                    <a:cubicBezTo>
                      <a:pt x="-870" y="73411"/>
                      <a:pt x="-1805" y="65462"/>
                      <a:pt x="3339" y="63592"/>
                    </a:cubicBezTo>
                    <a:cubicBezTo>
                      <a:pt x="29991" y="53773"/>
                      <a:pt x="17366" y="38810"/>
                      <a:pt x="5676" y="21977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45C7D268-7278-4A43-96DF-4C9918734E28}"/>
                  </a:ext>
                </a:extLst>
              </p:cNvPr>
              <p:cNvSpPr/>
              <p:nvPr/>
            </p:nvSpPr>
            <p:spPr>
              <a:xfrm>
                <a:off x="4813828" y="1111824"/>
                <a:ext cx="152021" cy="155837"/>
              </a:xfrm>
              <a:custGeom>
                <a:avLst/>
                <a:gdLst>
                  <a:gd name="connsiteX0" fmla="*/ 29458 w 111753"/>
                  <a:gd name="connsiteY0" fmla="*/ 114559 h 114558"/>
                  <a:gd name="connsiteX1" fmla="*/ 0 w 111753"/>
                  <a:gd name="connsiteY1" fmla="*/ 71073 h 114558"/>
                  <a:gd name="connsiteX2" fmla="*/ 6079 w 111753"/>
                  <a:gd name="connsiteY2" fmla="*/ 25250 h 114558"/>
                  <a:gd name="connsiteX3" fmla="*/ 50032 w 111753"/>
                  <a:gd name="connsiteY3" fmla="*/ 0 h 114558"/>
                  <a:gd name="connsiteX4" fmla="*/ 98193 w 111753"/>
                  <a:gd name="connsiteY4" fmla="*/ 18236 h 114558"/>
                  <a:gd name="connsiteX5" fmla="*/ 111754 w 111753"/>
                  <a:gd name="connsiteY5" fmla="*/ 71073 h 114558"/>
                  <a:gd name="connsiteX6" fmla="*/ 80893 w 111753"/>
                  <a:gd name="connsiteY6" fmla="*/ 113624 h 114558"/>
                  <a:gd name="connsiteX7" fmla="*/ 29458 w 111753"/>
                  <a:gd name="connsiteY7" fmla="*/ 114559 h 114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1753" h="114558">
                    <a:moveTo>
                      <a:pt x="29458" y="114559"/>
                    </a:moveTo>
                    <a:cubicBezTo>
                      <a:pt x="27120" y="79490"/>
                      <a:pt x="27120" y="79490"/>
                      <a:pt x="0" y="71073"/>
                    </a:cubicBezTo>
                    <a:cubicBezTo>
                      <a:pt x="10754" y="57981"/>
                      <a:pt x="35537" y="47226"/>
                      <a:pt x="6079" y="25250"/>
                    </a:cubicBezTo>
                    <a:cubicBezTo>
                      <a:pt x="30393" y="30393"/>
                      <a:pt x="49564" y="33199"/>
                      <a:pt x="50032" y="0"/>
                    </a:cubicBezTo>
                    <a:cubicBezTo>
                      <a:pt x="60786" y="19639"/>
                      <a:pt x="67333" y="40213"/>
                      <a:pt x="98193" y="18236"/>
                    </a:cubicBezTo>
                    <a:cubicBezTo>
                      <a:pt x="85569" y="42083"/>
                      <a:pt x="79490" y="59384"/>
                      <a:pt x="111754" y="71073"/>
                    </a:cubicBezTo>
                    <a:cubicBezTo>
                      <a:pt x="81828" y="72944"/>
                      <a:pt x="70138" y="82763"/>
                      <a:pt x="80893" y="113624"/>
                    </a:cubicBezTo>
                    <a:cubicBezTo>
                      <a:pt x="60786" y="92582"/>
                      <a:pt x="45356" y="82763"/>
                      <a:pt x="29458" y="114559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22FE9A32-1E01-4B1A-8BFE-BE76617AC45E}"/>
                  </a:ext>
                </a:extLst>
              </p:cNvPr>
              <p:cNvSpPr/>
              <p:nvPr/>
            </p:nvSpPr>
            <p:spPr>
              <a:xfrm>
                <a:off x="8095968" y="2707096"/>
                <a:ext cx="156473" cy="148205"/>
              </a:xfrm>
              <a:custGeom>
                <a:avLst/>
                <a:gdLst>
                  <a:gd name="connsiteX0" fmla="*/ 103337 w 115026"/>
                  <a:gd name="connsiteY0" fmla="*/ 16833 h 108948"/>
                  <a:gd name="connsiteX1" fmla="*/ 115026 w 115026"/>
                  <a:gd name="connsiteY1" fmla="*/ 66398 h 108948"/>
                  <a:gd name="connsiteX2" fmla="*/ 84633 w 115026"/>
                  <a:gd name="connsiteY2" fmla="*/ 105207 h 108948"/>
                  <a:gd name="connsiteX3" fmla="*/ 35069 w 115026"/>
                  <a:gd name="connsiteY3" fmla="*/ 108948 h 108948"/>
                  <a:gd name="connsiteX4" fmla="*/ 0 w 115026"/>
                  <a:gd name="connsiteY4" fmla="*/ 70606 h 108948"/>
                  <a:gd name="connsiteX5" fmla="*/ 13093 w 115026"/>
                  <a:gd name="connsiteY5" fmla="*/ 22912 h 108948"/>
                  <a:gd name="connsiteX6" fmla="*/ 45356 w 115026"/>
                  <a:gd name="connsiteY6" fmla="*/ 23847 h 108948"/>
                  <a:gd name="connsiteX7" fmla="*/ 61254 w 115026"/>
                  <a:gd name="connsiteY7" fmla="*/ 0 h 108948"/>
                  <a:gd name="connsiteX8" fmla="*/ 103337 w 115026"/>
                  <a:gd name="connsiteY8" fmla="*/ 16833 h 1089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5026" h="108948">
                    <a:moveTo>
                      <a:pt x="103337" y="16833"/>
                    </a:moveTo>
                    <a:cubicBezTo>
                      <a:pt x="87439" y="40680"/>
                      <a:pt x="91647" y="55175"/>
                      <a:pt x="115026" y="66398"/>
                    </a:cubicBezTo>
                    <a:cubicBezTo>
                      <a:pt x="91180" y="68735"/>
                      <a:pt x="76685" y="77152"/>
                      <a:pt x="84633" y="105207"/>
                    </a:cubicBezTo>
                    <a:cubicBezTo>
                      <a:pt x="67333" y="86504"/>
                      <a:pt x="51435" y="76217"/>
                      <a:pt x="35069" y="108948"/>
                    </a:cubicBezTo>
                    <a:cubicBezTo>
                      <a:pt x="39745" y="80425"/>
                      <a:pt x="32264" y="66865"/>
                      <a:pt x="0" y="70606"/>
                    </a:cubicBezTo>
                    <a:cubicBezTo>
                      <a:pt x="20574" y="54240"/>
                      <a:pt x="43953" y="43018"/>
                      <a:pt x="13093" y="22912"/>
                    </a:cubicBezTo>
                    <a:cubicBezTo>
                      <a:pt x="27120" y="14963"/>
                      <a:pt x="35537" y="29458"/>
                      <a:pt x="45356" y="23847"/>
                    </a:cubicBezTo>
                    <a:cubicBezTo>
                      <a:pt x="53773" y="18704"/>
                      <a:pt x="50500" y="6079"/>
                      <a:pt x="61254" y="0"/>
                    </a:cubicBezTo>
                    <a:cubicBezTo>
                      <a:pt x="68268" y="16366"/>
                      <a:pt x="74347" y="37875"/>
                      <a:pt x="103337" y="16833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0" name="Graphic 41">
            <a:extLst>
              <a:ext uri="{FF2B5EF4-FFF2-40B4-BE49-F238E27FC236}">
                <a16:creationId xmlns:a16="http://schemas.microsoft.com/office/drawing/2014/main" id="{0F8C8CF9-03DF-429E-A6A9-6F39874DFBC3}"/>
              </a:ext>
            </a:extLst>
          </p:cNvPr>
          <p:cNvGrpSpPr/>
          <p:nvPr/>
        </p:nvGrpSpPr>
        <p:grpSpPr>
          <a:xfrm rot="20940212" flipH="1">
            <a:off x="740251" y="3583912"/>
            <a:ext cx="5803759" cy="1551004"/>
            <a:chOff x="837065" y="3215210"/>
            <a:chExt cx="5524500" cy="1476375"/>
          </a:xfrm>
          <a:solidFill>
            <a:schemeClr val="accent1">
              <a:alpha val="90000"/>
            </a:schemeClr>
          </a:solidFill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61B177CB-901D-4D9F-8DE0-D3C039DD7149}"/>
                </a:ext>
              </a:extLst>
            </p:cNvPr>
            <p:cNvSpPr/>
            <p:nvPr/>
          </p:nvSpPr>
          <p:spPr>
            <a:xfrm>
              <a:off x="3514032" y="3259501"/>
              <a:ext cx="1504950" cy="1152525"/>
            </a:xfrm>
            <a:custGeom>
              <a:avLst/>
              <a:gdLst>
                <a:gd name="connsiteX0" fmla="*/ 614873 w 1504950"/>
                <a:gd name="connsiteY0" fmla="*/ 7144 h 1152525"/>
                <a:gd name="connsiteX1" fmla="*/ 621540 w 1504950"/>
                <a:gd name="connsiteY1" fmla="*/ 8096 h 1152525"/>
                <a:gd name="connsiteX2" fmla="*/ 626303 w 1504950"/>
                <a:gd name="connsiteY2" fmla="*/ 10954 h 1152525"/>
                <a:gd name="connsiteX3" fmla="*/ 631065 w 1504950"/>
                <a:gd name="connsiteY3" fmla="*/ 16669 h 1152525"/>
                <a:gd name="connsiteX4" fmla="*/ 643448 w 1504950"/>
                <a:gd name="connsiteY4" fmla="*/ 27146 h 1152525"/>
                <a:gd name="connsiteX5" fmla="*/ 645353 w 1504950"/>
                <a:gd name="connsiteY5" fmla="*/ 26194 h 1152525"/>
                <a:gd name="connsiteX6" fmla="*/ 646305 w 1504950"/>
                <a:gd name="connsiteY6" fmla="*/ 25241 h 1152525"/>
                <a:gd name="connsiteX7" fmla="*/ 649163 w 1504950"/>
                <a:gd name="connsiteY7" fmla="*/ 21431 h 1152525"/>
                <a:gd name="connsiteX8" fmla="*/ 662498 w 1504950"/>
                <a:gd name="connsiteY8" fmla="*/ 10954 h 1152525"/>
                <a:gd name="connsiteX9" fmla="*/ 670118 w 1504950"/>
                <a:gd name="connsiteY9" fmla="*/ 10954 h 1152525"/>
                <a:gd name="connsiteX10" fmla="*/ 672023 w 1504950"/>
                <a:gd name="connsiteY10" fmla="*/ 10954 h 1152525"/>
                <a:gd name="connsiteX11" fmla="*/ 677738 w 1504950"/>
                <a:gd name="connsiteY11" fmla="*/ 15716 h 1152525"/>
                <a:gd name="connsiteX12" fmla="*/ 678690 w 1504950"/>
                <a:gd name="connsiteY12" fmla="*/ 20479 h 1152525"/>
                <a:gd name="connsiteX13" fmla="*/ 676785 w 1504950"/>
                <a:gd name="connsiteY13" fmla="*/ 30004 h 1152525"/>
                <a:gd name="connsiteX14" fmla="*/ 670118 w 1504950"/>
                <a:gd name="connsiteY14" fmla="*/ 47149 h 1152525"/>
                <a:gd name="connsiteX15" fmla="*/ 669165 w 1504950"/>
                <a:gd name="connsiteY15" fmla="*/ 49054 h 1152525"/>
                <a:gd name="connsiteX16" fmla="*/ 666308 w 1504950"/>
                <a:gd name="connsiteY16" fmla="*/ 56674 h 1152525"/>
                <a:gd name="connsiteX17" fmla="*/ 651068 w 1504950"/>
                <a:gd name="connsiteY17" fmla="*/ 77629 h 1152525"/>
                <a:gd name="connsiteX18" fmla="*/ 638685 w 1504950"/>
                <a:gd name="connsiteY18" fmla="*/ 99536 h 1152525"/>
                <a:gd name="connsiteX19" fmla="*/ 635828 w 1504950"/>
                <a:gd name="connsiteY19" fmla="*/ 108109 h 1152525"/>
                <a:gd name="connsiteX20" fmla="*/ 633923 w 1504950"/>
                <a:gd name="connsiteY20" fmla="*/ 117634 h 1152525"/>
                <a:gd name="connsiteX21" fmla="*/ 632970 w 1504950"/>
                <a:gd name="connsiteY21" fmla="*/ 136684 h 1152525"/>
                <a:gd name="connsiteX22" fmla="*/ 632970 w 1504950"/>
                <a:gd name="connsiteY22" fmla="*/ 137636 h 1152525"/>
                <a:gd name="connsiteX23" fmla="*/ 631065 w 1504950"/>
                <a:gd name="connsiteY23" fmla="*/ 150019 h 1152525"/>
                <a:gd name="connsiteX24" fmla="*/ 629160 w 1504950"/>
                <a:gd name="connsiteY24" fmla="*/ 154781 h 1152525"/>
                <a:gd name="connsiteX25" fmla="*/ 626303 w 1504950"/>
                <a:gd name="connsiteY25" fmla="*/ 164306 h 1152525"/>
                <a:gd name="connsiteX26" fmla="*/ 624398 w 1504950"/>
                <a:gd name="connsiteY26" fmla="*/ 167164 h 1152525"/>
                <a:gd name="connsiteX27" fmla="*/ 629160 w 1504950"/>
                <a:gd name="connsiteY27" fmla="*/ 172879 h 1152525"/>
                <a:gd name="connsiteX28" fmla="*/ 632970 w 1504950"/>
                <a:gd name="connsiteY28" fmla="*/ 178594 h 1152525"/>
                <a:gd name="connsiteX29" fmla="*/ 639638 w 1504950"/>
                <a:gd name="connsiteY29" fmla="*/ 185261 h 1152525"/>
                <a:gd name="connsiteX30" fmla="*/ 648210 w 1504950"/>
                <a:gd name="connsiteY30" fmla="*/ 191929 h 1152525"/>
                <a:gd name="connsiteX31" fmla="*/ 652020 w 1504950"/>
                <a:gd name="connsiteY31" fmla="*/ 194786 h 1152525"/>
                <a:gd name="connsiteX32" fmla="*/ 658688 w 1504950"/>
                <a:gd name="connsiteY32" fmla="*/ 195739 h 1152525"/>
                <a:gd name="connsiteX33" fmla="*/ 669165 w 1504950"/>
                <a:gd name="connsiteY33" fmla="*/ 194786 h 1152525"/>
                <a:gd name="connsiteX34" fmla="*/ 678690 w 1504950"/>
                <a:gd name="connsiteY34" fmla="*/ 191929 h 1152525"/>
                <a:gd name="connsiteX35" fmla="*/ 681548 w 1504950"/>
                <a:gd name="connsiteY35" fmla="*/ 190976 h 1152525"/>
                <a:gd name="connsiteX36" fmla="*/ 686310 w 1504950"/>
                <a:gd name="connsiteY36" fmla="*/ 189071 h 1152525"/>
                <a:gd name="connsiteX37" fmla="*/ 691073 w 1504950"/>
                <a:gd name="connsiteY37" fmla="*/ 186214 h 1152525"/>
                <a:gd name="connsiteX38" fmla="*/ 696788 w 1504950"/>
                <a:gd name="connsiteY38" fmla="*/ 182404 h 1152525"/>
                <a:gd name="connsiteX39" fmla="*/ 702503 w 1504950"/>
                <a:gd name="connsiteY39" fmla="*/ 177641 h 1152525"/>
                <a:gd name="connsiteX40" fmla="*/ 706313 w 1504950"/>
                <a:gd name="connsiteY40" fmla="*/ 173831 h 1152525"/>
                <a:gd name="connsiteX41" fmla="*/ 713933 w 1504950"/>
                <a:gd name="connsiteY41" fmla="*/ 166211 h 1152525"/>
                <a:gd name="connsiteX42" fmla="*/ 728220 w 1504950"/>
                <a:gd name="connsiteY42" fmla="*/ 144304 h 1152525"/>
                <a:gd name="connsiteX43" fmla="*/ 730125 w 1504950"/>
                <a:gd name="connsiteY43" fmla="*/ 139541 h 1152525"/>
                <a:gd name="connsiteX44" fmla="*/ 732030 w 1504950"/>
                <a:gd name="connsiteY44" fmla="*/ 133826 h 1152525"/>
                <a:gd name="connsiteX45" fmla="*/ 737745 w 1504950"/>
                <a:gd name="connsiteY45" fmla="*/ 116681 h 1152525"/>
                <a:gd name="connsiteX46" fmla="*/ 742508 w 1504950"/>
                <a:gd name="connsiteY46" fmla="*/ 110014 h 1152525"/>
                <a:gd name="connsiteX47" fmla="*/ 744413 w 1504950"/>
                <a:gd name="connsiteY47" fmla="*/ 107156 h 1152525"/>
                <a:gd name="connsiteX48" fmla="*/ 749175 w 1504950"/>
                <a:gd name="connsiteY48" fmla="*/ 102394 h 1152525"/>
                <a:gd name="connsiteX49" fmla="*/ 753938 w 1504950"/>
                <a:gd name="connsiteY49" fmla="*/ 98584 h 1152525"/>
                <a:gd name="connsiteX50" fmla="*/ 760605 w 1504950"/>
                <a:gd name="connsiteY50" fmla="*/ 97631 h 1152525"/>
                <a:gd name="connsiteX51" fmla="*/ 762510 w 1504950"/>
                <a:gd name="connsiteY51" fmla="*/ 97631 h 1152525"/>
                <a:gd name="connsiteX52" fmla="*/ 764415 w 1504950"/>
                <a:gd name="connsiteY52" fmla="*/ 98584 h 1152525"/>
                <a:gd name="connsiteX53" fmla="*/ 766320 w 1504950"/>
                <a:gd name="connsiteY53" fmla="*/ 100489 h 1152525"/>
                <a:gd name="connsiteX54" fmla="*/ 767273 w 1504950"/>
                <a:gd name="connsiteY54" fmla="*/ 103346 h 1152525"/>
                <a:gd name="connsiteX55" fmla="*/ 768225 w 1504950"/>
                <a:gd name="connsiteY55" fmla="*/ 105251 h 1152525"/>
                <a:gd name="connsiteX56" fmla="*/ 766320 w 1504950"/>
                <a:gd name="connsiteY56" fmla="*/ 111919 h 1152525"/>
                <a:gd name="connsiteX57" fmla="*/ 757748 w 1504950"/>
                <a:gd name="connsiteY57" fmla="*/ 138589 h 1152525"/>
                <a:gd name="connsiteX58" fmla="*/ 753938 w 1504950"/>
                <a:gd name="connsiteY58" fmla="*/ 149066 h 1152525"/>
                <a:gd name="connsiteX59" fmla="*/ 753938 w 1504950"/>
                <a:gd name="connsiteY59" fmla="*/ 158591 h 1152525"/>
                <a:gd name="connsiteX60" fmla="*/ 755843 w 1504950"/>
                <a:gd name="connsiteY60" fmla="*/ 161449 h 1152525"/>
                <a:gd name="connsiteX61" fmla="*/ 759653 w 1504950"/>
                <a:gd name="connsiteY61" fmla="*/ 164306 h 1152525"/>
                <a:gd name="connsiteX62" fmla="*/ 764415 w 1504950"/>
                <a:gd name="connsiteY62" fmla="*/ 165259 h 1152525"/>
                <a:gd name="connsiteX63" fmla="*/ 772035 w 1504950"/>
                <a:gd name="connsiteY63" fmla="*/ 165259 h 1152525"/>
                <a:gd name="connsiteX64" fmla="*/ 781560 w 1504950"/>
                <a:gd name="connsiteY64" fmla="*/ 162401 h 1152525"/>
                <a:gd name="connsiteX65" fmla="*/ 800610 w 1504950"/>
                <a:gd name="connsiteY65" fmla="*/ 153829 h 1152525"/>
                <a:gd name="connsiteX66" fmla="*/ 816803 w 1504950"/>
                <a:gd name="connsiteY66" fmla="*/ 147161 h 1152525"/>
                <a:gd name="connsiteX67" fmla="*/ 820613 w 1504950"/>
                <a:gd name="connsiteY67" fmla="*/ 147161 h 1152525"/>
                <a:gd name="connsiteX68" fmla="*/ 823470 w 1504950"/>
                <a:gd name="connsiteY68" fmla="*/ 149066 h 1152525"/>
                <a:gd name="connsiteX69" fmla="*/ 825375 w 1504950"/>
                <a:gd name="connsiteY69" fmla="*/ 150971 h 1152525"/>
                <a:gd name="connsiteX70" fmla="*/ 825375 w 1504950"/>
                <a:gd name="connsiteY70" fmla="*/ 155734 h 1152525"/>
                <a:gd name="connsiteX71" fmla="*/ 823470 w 1504950"/>
                <a:gd name="connsiteY71" fmla="*/ 160496 h 1152525"/>
                <a:gd name="connsiteX72" fmla="*/ 823470 w 1504950"/>
                <a:gd name="connsiteY72" fmla="*/ 161449 h 1152525"/>
                <a:gd name="connsiteX73" fmla="*/ 821565 w 1504950"/>
                <a:gd name="connsiteY73" fmla="*/ 166211 h 1152525"/>
                <a:gd name="connsiteX74" fmla="*/ 821565 w 1504950"/>
                <a:gd name="connsiteY74" fmla="*/ 167164 h 1152525"/>
                <a:gd name="connsiteX75" fmla="*/ 820613 w 1504950"/>
                <a:gd name="connsiteY75" fmla="*/ 170021 h 1152525"/>
                <a:gd name="connsiteX76" fmla="*/ 817755 w 1504950"/>
                <a:gd name="connsiteY76" fmla="*/ 172879 h 1152525"/>
                <a:gd name="connsiteX77" fmla="*/ 814898 w 1504950"/>
                <a:gd name="connsiteY77" fmla="*/ 177641 h 1152525"/>
                <a:gd name="connsiteX78" fmla="*/ 811088 w 1504950"/>
                <a:gd name="connsiteY78" fmla="*/ 181451 h 1152525"/>
                <a:gd name="connsiteX79" fmla="*/ 803468 w 1504950"/>
                <a:gd name="connsiteY79" fmla="*/ 187166 h 1152525"/>
                <a:gd name="connsiteX80" fmla="*/ 792038 w 1504950"/>
                <a:gd name="connsiteY80" fmla="*/ 191929 h 1152525"/>
                <a:gd name="connsiteX81" fmla="*/ 779655 w 1504950"/>
                <a:gd name="connsiteY81" fmla="*/ 194786 h 1152525"/>
                <a:gd name="connsiteX82" fmla="*/ 775845 w 1504950"/>
                <a:gd name="connsiteY82" fmla="*/ 195739 h 1152525"/>
                <a:gd name="connsiteX83" fmla="*/ 767273 w 1504950"/>
                <a:gd name="connsiteY83" fmla="*/ 195739 h 1152525"/>
                <a:gd name="connsiteX84" fmla="*/ 756795 w 1504950"/>
                <a:gd name="connsiteY84" fmla="*/ 196691 h 1152525"/>
                <a:gd name="connsiteX85" fmla="*/ 747270 w 1504950"/>
                <a:gd name="connsiteY85" fmla="*/ 197644 h 1152525"/>
                <a:gd name="connsiteX86" fmla="*/ 739650 w 1504950"/>
                <a:gd name="connsiteY86" fmla="*/ 199549 h 1152525"/>
                <a:gd name="connsiteX87" fmla="*/ 732030 w 1504950"/>
                <a:gd name="connsiteY87" fmla="*/ 201454 h 1152525"/>
                <a:gd name="connsiteX88" fmla="*/ 723458 w 1504950"/>
                <a:gd name="connsiteY88" fmla="*/ 203359 h 1152525"/>
                <a:gd name="connsiteX89" fmla="*/ 698693 w 1504950"/>
                <a:gd name="connsiteY89" fmla="*/ 213836 h 1152525"/>
                <a:gd name="connsiteX90" fmla="*/ 674880 w 1504950"/>
                <a:gd name="connsiteY90" fmla="*/ 234791 h 1152525"/>
                <a:gd name="connsiteX91" fmla="*/ 671070 w 1504950"/>
                <a:gd name="connsiteY91" fmla="*/ 241459 h 1152525"/>
                <a:gd name="connsiteX92" fmla="*/ 668213 w 1504950"/>
                <a:gd name="connsiteY92" fmla="*/ 249079 h 1152525"/>
                <a:gd name="connsiteX93" fmla="*/ 666308 w 1504950"/>
                <a:gd name="connsiteY93" fmla="*/ 263366 h 1152525"/>
                <a:gd name="connsiteX94" fmla="*/ 664403 w 1504950"/>
                <a:gd name="connsiteY94" fmla="*/ 277654 h 1152525"/>
                <a:gd name="connsiteX95" fmla="*/ 663450 w 1504950"/>
                <a:gd name="connsiteY95" fmla="*/ 283369 h 1152525"/>
                <a:gd name="connsiteX96" fmla="*/ 659640 w 1504950"/>
                <a:gd name="connsiteY96" fmla="*/ 294799 h 1152525"/>
                <a:gd name="connsiteX97" fmla="*/ 658688 w 1504950"/>
                <a:gd name="connsiteY97" fmla="*/ 297656 h 1152525"/>
                <a:gd name="connsiteX98" fmla="*/ 633923 w 1504950"/>
                <a:gd name="connsiteY98" fmla="*/ 332899 h 1152525"/>
                <a:gd name="connsiteX99" fmla="*/ 622493 w 1504950"/>
                <a:gd name="connsiteY99" fmla="*/ 342424 h 1152525"/>
                <a:gd name="connsiteX100" fmla="*/ 610110 w 1504950"/>
                <a:gd name="connsiteY100" fmla="*/ 350996 h 1152525"/>
                <a:gd name="connsiteX101" fmla="*/ 574868 w 1504950"/>
                <a:gd name="connsiteY101" fmla="*/ 367189 h 1152525"/>
                <a:gd name="connsiteX102" fmla="*/ 552008 w 1504950"/>
                <a:gd name="connsiteY102" fmla="*/ 373856 h 1152525"/>
                <a:gd name="connsiteX103" fmla="*/ 470093 w 1504950"/>
                <a:gd name="connsiteY103" fmla="*/ 412909 h 1152525"/>
                <a:gd name="connsiteX104" fmla="*/ 468188 w 1504950"/>
                <a:gd name="connsiteY104" fmla="*/ 411004 h 1152525"/>
                <a:gd name="connsiteX105" fmla="*/ 468188 w 1504950"/>
                <a:gd name="connsiteY105" fmla="*/ 418624 h 1152525"/>
                <a:gd name="connsiteX106" fmla="*/ 513908 w 1504950"/>
                <a:gd name="connsiteY106" fmla="*/ 537686 h 1152525"/>
                <a:gd name="connsiteX107" fmla="*/ 600585 w 1504950"/>
                <a:gd name="connsiteY107" fmla="*/ 638651 h 1152525"/>
                <a:gd name="connsiteX108" fmla="*/ 680595 w 1504950"/>
                <a:gd name="connsiteY108" fmla="*/ 693896 h 1152525"/>
                <a:gd name="connsiteX109" fmla="*/ 793943 w 1504950"/>
                <a:gd name="connsiteY109" fmla="*/ 722471 h 1152525"/>
                <a:gd name="connsiteX110" fmla="*/ 831090 w 1504950"/>
                <a:gd name="connsiteY110" fmla="*/ 727234 h 1152525"/>
                <a:gd name="connsiteX111" fmla="*/ 899670 w 1504950"/>
                <a:gd name="connsiteY111" fmla="*/ 731044 h 1152525"/>
                <a:gd name="connsiteX112" fmla="*/ 1002540 w 1504950"/>
                <a:gd name="connsiteY112" fmla="*/ 736759 h 1152525"/>
                <a:gd name="connsiteX113" fmla="*/ 1051118 w 1504950"/>
                <a:gd name="connsiteY113" fmla="*/ 738664 h 1152525"/>
                <a:gd name="connsiteX114" fmla="*/ 1096838 w 1504950"/>
                <a:gd name="connsiteY114" fmla="*/ 681514 h 1152525"/>
                <a:gd name="connsiteX115" fmla="*/ 1126365 w 1504950"/>
                <a:gd name="connsiteY115" fmla="*/ 639604 h 1152525"/>
                <a:gd name="connsiteX116" fmla="*/ 1199708 w 1504950"/>
                <a:gd name="connsiteY116" fmla="*/ 612934 h 1152525"/>
                <a:gd name="connsiteX117" fmla="*/ 1183515 w 1504950"/>
                <a:gd name="connsiteY117" fmla="*/ 639604 h 1152525"/>
                <a:gd name="connsiteX118" fmla="*/ 1148273 w 1504950"/>
                <a:gd name="connsiteY118" fmla="*/ 692944 h 1152525"/>
                <a:gd name="connsiteX119" fmla="*/ 1143510 w 1504950"/>
                <a:gd name="connsiteY119" fmla="*/ 708184 h 1152525"/>
                <a:gd name="connsiteX120" fmla="*/ 1135890 w 1504950"/>
                <a:gd name="connsiteY120" fmla="*/ 781526 h 1152525"/>
                <a:gd name="connsiteX121" fmla="*/ 1137795 w 1504950"/>
                <a:gd name="connsiteY121" fmla="*/ 853916 h 1152525"/>
                <a:gd name="connsiteX122" fmla="*/ 1153035 w 1504950"/>
                <a:gd name="connsiteY122" fmla="*/ 935831 h 1152525"/>
                <a:gd name="connsiteX123" fmla="*/ 1241618 w 1504950"/>
                <a:gd name="connsiteY123" fmla="*/ 954881 h 1152525"/>
                <a:gd name="connsiteX124" fmla="*/ 1278765 w 1504950"/>
                <a:gd name="connsiteY124" fmla="*/ 977741 h 1152525"/>
                <a:gd name="connsiteX125" fmla="*/ 1320675 w 1504950"/>
                <a:gd name="connsiteY125" fmla="*/ 1014889 h 1152525"/>
                <a:gd name="connsiteX126" fmla="*/ 1428308 w 1504950"/>
                <a:gd name="connsiteY126" fmla="*/ 1057751 h 1152525"/>
                <a:gd name="connsiteX127" fmla="*/ 1454978 w 1504950"/>
                <a:gd name="connsiteY127" fmla="*/ 1061561 h 1152525"/>
                <a:gd name="connsiteX128" fmla="*/ 1499745 w 1504950"/>
                <a:gd name="connsiteY128" fmla="*/ 1095851 h 1152525"/>
                <a:gd name="connsiteX129" fmla="*/ 1476885 w 1504950"/>
                <a:gd name="connsiteY129" fmla="*/ 1103471 h 1152525"/>
                <a:gd name="connsiteX130" fmla="*/ 1456883 w 1504950"/>
                <a:gd name="connsiteY130" fmla="*/ 1107281 h 1152525"/>
                <a:gd name="connsiteX131" fmla="*/ 1463550 w 1504950"/>
                <a:gd name="connsiteY131" fmla="*/ 1123474 h 1152525"/>
                <a:gd name="connsiteX132" fmla="*/ 1457835 w 1504950"/>
                <a:gd name="connsiteY132" fmla="*/ 1144429 h 1152525"/>
                <a:gd name="connsiteX133" fmla="*/ 1438785 w 1504950"/>
                <a:gd name="connsiteY133" fmla="*/ 1148239 h 1152525"/>
                <a:gd name="connsiteX134" fmla="*/ 1428308 w 1504950"/>
                <a:gd name="connsiteY134" fmla="*/ 1149191 h 1152525"/>
                <a:gd name="connsiteX135" fmla="*/ 1411163 w 1504950"/>
                <a:gd name="connsiteY135" fmla="*/ 1142524 h 1152525"/>
                <a:gd name="connsiteX136" fmla="*/ 1381635 w 1504950"/>
                <a:gd name="connsiteY136" fmla="*/ 1128236 h 1152525"/>
                <a:gd name="connsiteX137" fmla="*/ 1298768 w 1504950"/>
                <a:gd name="connsiteY137" fmla="*/ 1075849 h 1152525"/>
                <a:gd name="connsiteX138" fmla="*/ 1256858 w 1504950"/>
                <a:gd name="connsiteY138" fmla="*/ 1047274 h 1152525"/>
                <a:gd name="connsiteX139" fmla="*/ 1179705 w 1504950"/>
                <a:gd name="connsiteY139" fmla="*/ 1032986 h 1152525"/>
                <a:gd name="connsiteX140" fmla="*/ 1113030 w 1504950"/>
                <a:gd name="connsiteY140" fmla="*/ 1038701 h 1152525"/>
                <a:gd name="connsiteX141" fmla="*/ 972060 w 1504950"/>
                <a:gd name="connsiteY141" fmla="*/ 992981 h 1152525"/>
                <a:gd name="connsiteX142" fmla="*/ 840615 w 1504950"/>
                <a:gd name="connsiteY142" fmla="*/ 952024 h 1152525"/>
                <a:gd name="connsiteX143" fmla="*/ 789180 w 1504950"/>
                <a:gd name="connsiteY143" fmla="*/ 961549 h 1152525"/>
                <a:gd name="connsiteX144" fmla="*/ 772988 w 1504950"/>
                <a:gd name="connsiteY144" fmla="*/ 966311 h 1152525"/>
                <a:gd name="connsiteX145" fmla="*/ 696788 w 1504950"/>
                <a:gd name="connsiteY145" fmla="*/ 960596 h 1152525"/>
                <a:gd name="connsiteX146" fmla="*/ 572963 w 1504950"/>
                <a:gd name="connsiteY146" fmla="*/ 925354 h 1152525"/>
                <a:gd name="connsiteX147" fmla="*/ 539625 w 1504950"/>
                <a:gd name="connsiteY147" fmla="*/ 916781 h 1152525"/>
                <a:gd name="connsiteX148" fmla="*/ 519623 w 1504950"/>
                <a:gd name="connsiteY148" fmla="*/ 910114 h 1152525"/>
                <a:gd name="connsiteX149" fmla="*/ 475808 w 1504950"/>
                <a:gd name="connsiteY149" fmla="*/ 911066 h 1152525"/>
                <a:gd name="connsiteX150" fmla="*/ 364365 w 1504950"/>
                <a:gd name="connsiteY150" fmla="*/ 894874 h 1152525"/>
                <a:gd name="connsiteX151" fmla="*/ 221490 w 1504950"/>
                <a:gd name="connsiteY151" fmla="*/ 929164 h 1152525"/>
                <a:gd name="connsiteX152" fmla="*/ 176723 w 1504950"/>
                <a:gd name="connsiteY152" fmla="*/ 961549 h 1152525"/>
                <a:gd name="connsiteX153" fmla="*/ 153863 w 1504950"/>
                <a:gd name="connsiteY153" fmla="*/ 984409 h 1152525"/>
                <a:gd name="connsiteX154" fmla="*/ 102428 w 1504950"/>
                <a:gd name="connsiteY154" fmla="*/ 1012984 h 1152525"/>
                <a:gd name="connsiteX155" fmla="*/ 69090 w 1504950"/>
                <a:gd name="connsiteY155" fmla="*/ 1019651 h 1152525"/>
                <a:gd name="connsiteX156" fmla="*/ 85283 w 1504950"/>
                <a:gd name="connsiteY156" fmla="*/ 995839 h 1152525"/>
                <a:gd name="connsiteX157" fmla="*/ 111000 w 1504950"/>
                <a:gd name="connsiteY157" fmla="*/ 967264 h 1152525"/>
                <a:gd name="connsiteX158" fmla="*/ 132908 w 1504950"/>
                <a:gd name="connsiteY158" fmla="*/ 945356 h 1152525"/>
                <a:gd name="connsiteX159" fmla="*/ 172913 w 1504950"/>
                <a:gd name="connsiteY159" fmla="*/ 912019 h 1152525"/>
                <a:gd name="connsiteX160" fmla="*/ 198630 w 1504950"/>
                <a:gd name="connsiteY160" fmla="*/ 892969 h 1152525"/>
                <a:gd name="connsiteX161" fmla="*/ 144338 w 1504950"/>
                <a:gd name="connsiteY161" fmla="*/ 908209 h 1152525"/>
                <a:gd name="connsiteX162" fmla="*/ 30990 w 1504950"/>
                <a:gd name="connsiteY162" fmla="*/ 932021 h 1152525"/>
                <a:gd name="connsiteX163" fmla="*/ 7178 w 1504950"/>
                <a:gd name="connsiteY163" fmla="*/ 924401 h 1152525"/>
                <a:gd name="connsiteX164" fmla="*/ 123383 w 1504950"/>
                <a:gd name="connsiteY164" fmla="*/ 878681 h 1152525"/>
                <a:gd name="connsiteX165" fmla="*/ 245303 w 1504950"/>
                <a:gd name="connsiteY165" fmla="*/ 839629 h 1152525"/>
                <a:gd name="connsiteX166" fmla="*/ 362460 w 1504950"/>
                <a:gd name="connsiteY166" fmla="*/ 826294 h 1152525"/>
                <a:gd name="connsiteX167" fmla="*/ 405323 w 1504950"/>
                <a:gd name="connsiteY167" fmla="*/ 820579 h 1152525"/>
                <a:gd name="connsiteX168" fmla="*/ 401513 w 1504950"/>
                <a:gd name="connsiteY168" fmla="*/ 768191 h 1152525"/>
                <a:gd name="connsiteX169" fmla="*/ 381510 w 1504950"/>
                <a:gd name="connsiteY169" fmla="*/ 731044 h 1152525"/>
                <a:gd name="connsiteX170" fmla="*/ 361508 w 1504950"/>
                <a:gd name="connsiteY170" fmla="*/ 704374 h 1152525"/>
                <a:gd name="connsiteX171" fmla="*/ 350078 w 1504950"/>
                <a:gd name="connsiteY171" fmla="*/ 612934 h 1152525"/>
                <a:gd name="connsiteX172" fmla="*/ 354840 w 1504950"/>
                <a:gd name="connsiteY172" fmla="*/ 546259 h 1152525"/>
                <a:gd name="connsiteX173" fmla="*/ 335790 w 1504950"/>
                <a:gd name="connsiteY173" fmla="*/ 522446 h 1152525"/>
                <a:gd name="connsiteX174" fmla="*/ 249113 w 1504950"/>
                <a:gd name="connsiteY174" fmla="*/ 499586 h 1152525"/>
                <a:gd name="connsiteX175" fmla="*/ 232920 w 1504950"/>
                <a:gd name="connsiteY175" fmla="*/ 476726 h 1152525"/>
                <a:gd name="connsiteX176" fmla="*/ 274830 w 1504950"/>
                <a:gd name="connsiteY176" fmla="*/ 442436 h 1152525"/>
                <a:gd name="connsiteX177" fmla="*/ 356745 w 1504950"/>
                <a:gd name="connsiteY177" fmla="*/ 417671 h 1152525"/>
                <a:gd name="connsiteX178" fmla="*/ 345315 w 1504950"/>
                <a:gd name="connsiteY178" fmla="*/ 413861 h 1152525"/>
                <a:gd name="connsiteX179" fmla="*/ 295785 w 1504950"/>
                <a:gd name="connsiteY179" fmla="*/ 405289 h 1152525"/>
                <a:gd name="connsiteX180" fmla="*/ 267210 w 1504950"/>
                <a:gd name="connsiteY180" fmla="*/ 400526 h 1152525"/>
                <a:gd name="connsiteX181" fmla="*/ 244350 w 1504950"/>
                <a:gd name="connsiteY181" fmla="*/ 393859 h 1152525"/>
                <a:gd name="connsiteX182" fmla="*/ 230063 w 1504950"/>
                <a:gd name="connsiteY182" fmla="*/ 386239 h 1152525"/>
                <a:gd name="connsiteX183" fmla="*/ 227205 w 1504950"/>
                <a:gd name="connsiteY183" fmla="*/ 375761 h 1152525"/>
                <a:gd name="connsiteX184" fmla="*/ 235778 w 1504950"/>
                <a:gd name="connsiteY184" fmla="*/ 369094 h 1152525"/>
                <a:gd name="connsiteX185" fmla="*/ 251018 w 1504950"/>
                <a:gd name="connsiteY185" fmla="*/ 370999 h 1152525"/>
                <a:gd name="connsiteX186" fmla="*/ 246255 w 1504950"/>
                <a:gd name="connsiteY186" fmla="*/ 361474 h 1152525"/>
                <a:gd name="connsiteX187" fmla="*/ 242445 w 1504950"/>
                <a:gd name="connsiteY187" fmla="*/ 350996 h 1152525"/>
                <a:gd name="connsiteX188" fmla="*/ 240540 w 1504950"/>
                <a:gd name="connsiteY188" fmla="*/ 340519 h 1152525"/>
                <a:gd name="connsiteX189" fmla="*/ 236730 w 1504950"/>
                <a:gd name="connsiteY189" fmla="*/ 298609 h 1152525"/>
                <a:gd name="connsiteX190" fmla="*/ 229110 w 1504950"/>
                <a:gd name="connsiteY190" fmla="*/ 288131 h 1152525"/>
                <a:gd name="connsiteX191" fmla="*/ 225300 w 1504950"/>
                <a:gd name="connsiteY191" fmla="*/ 278606 h 1152525"/>
                <a:gd name="connsiteX192" fmla="*/ 231015 w 1504950"/>
                <a:gd name="connsiteY192" fmla="*/ 270034 h 1152525"/>
                <a:gd name="connsiteX193" fmla="*/ 241493 w 1504950"/>
                <a:gd name="connsiteY193" fmla="*/ 271939 h 1152525"/>
                <a:gd name="connsiteX194" fmla="*/ 253875 w 1504950"/>
                <a:gd name="connsiteY194" fmla="*/ 280511 h 1152525"/>
                <a:gd name="connsiteX195" fmla="*/ 268163 w 1504950"/>
                <a:gd name="connsiteY195" fmla="*/ 288131 h 1152525"/>
                <a:gd name="connsiteX196" fmla="*/ 279593 w 1504950"/>
                <a:gd name="connsiteY196" fmla="*/ 290989 h 1152525"/>
                <a:gd name="connsiteX197" fmla="*/ 274830 w 1504950"/>
                <a:gd name="connsiteY197" fmla="*/ 284321 h 1152525"/>
                <a:gd name="connsiteX198" fmla="*/ 271020 w 1504950"/>
                <a:gd name="connsiteY198" fmla="*/ 273844 h 1152525"/>
                <a:gd name="connsiteX199" fmla="*/ 266258 w 1504950"/>
                <a:gd name="connsiteY199" fmla="*/ 259556 h 1152525"/>
                <a:gd name="connsiteX200" fmla="*/ 264353 w 1504950"/>
                <a:gd name="connsiteY200" fmla="*/ 252889 h 1152525"/>
                <a:gd name="connsiteX201" fmla="*/ 269115 w 1504950"/>
                <a:gd name="connsiteY201" fmla="*/ 244316 h 1152525"/>
                <a:gd name="connsiteX202" fmla="*/ 277688 w 1504950"/>
                <a:gd name="connsiteY202" fmla="*/ 245269 h 1152525"/>
                <a:gd name="connsiteX203" fmla="*/ 286260 w 1504950"/>
                <a:gd name="connsiteY203" fmla="*/ 253841 h 1152525"/>
                <a:gd name="connsiteX204" fmla="*/ 295785 w 1504950"/>
                <a:gd name="connsiteY204" fmla="*/ 269081 h 1152525"/>
                <a:gd name="connsiteX205" fmla="*/ 307215 w 1504950"/>
                <a:gd name="connsiteY205" fmla="*/ 284321 h 1152525"/>
                <a:gd name="connsiteX206" fmla="*/ 328170 w 1504950"/>
                <a:gd name="connsiteY206" fmla="*/ 305276 h 1152525"/>
                <a:gd name="connsiteX207" fmla="*/ 349125 w 1504950"/>
                <a:gd name="connsiteY207" fmla="*/ 318611 h 1152525"/>
                <a:gd name="connsiteX208" fmla="*/ 351983 w 1504950"/>
                <a:gd name="connsiteY208" fmla="*/ 319564 h 1152525"/>
                <a:gd name="connsiteX209" fmla="*/ 362460 w 1504950"/>
                <a:gd name="connsiteY209" fmla="*/ 316706 h 1152525"/>
                <a:gd name="connsiteX210" fmla="*/ 364365 w 1504950"/>
                <a:gd name="connsiteY210" fmla="*/ 313849 h 1152525"/>
                <a:gd name="connsiteX211" fmla="*/ 364365 w 1504950"/>
                <a:gd name="connsiteY211" fmla="*/ 309086 h 1152525"/>
                <a:gd name="connsiteX212" fmla="*/ 365318 w 1504950"/>
                <a:gd name="connsiteY212" fmla="*/ 292894 h 1152525"/>
                <a:gd name="connsiteX213" fmla="*/ 372938 w 1504950"/>
                <a:gd name="connsiteY213" fmla="*/ 276701 h 1152525"/>
                <a:gd name="connsiteX214" fmla="*/ 385320 w 1504950"/>
                <a:gd name="connsiteY214" fmla="*/ 276701 h 1152525"/>
                <a:gd name="connsiteX215" fmla="*/ 388178 w 1504950"/>
                <a:gd name="connsiteY215" fmla="*/ 285274 h 1152525"/>
                <a:gd name="connsiteX216" fmla="*/ 387225 w 1504950"/>
                <a:gd name="connsiteY216" fmla="*/ 334804 h 1152525"/>
                <a:gd name="connsiteX217" fmla="*/ 446280 w 1504950"/>
                <a:gd name="connsiteY217" fmla="*/ 355759 h 1152525"/>
                <a:gd name="connsiteX218" fmla="*/ 455805 w 1504950"/>
                <a:gd name="connsiteY218" fmla="*/ 350996 h 1152525"/>
                <a:gd name="connsiteX219" fmla="*/ 470093 w 1504950"/>
                <a:gd name="connsiteY219" fmla="*/ 339566 h 1152525"/>
                <a:gd name="connsiteX220" fmla="*/ 501525 w 1504950"/>
                <a:gd name="connsiteY220" fmla="*/ 309086 h 1152525"/>
                <a:gd name="connsiteX221" fmla="*/ 516765 w 1504950"/>
                <a:gd name="connsiteY221" fmla="*/ 283369 h 1152525"/>
                <a:gd name="connsiteX222" fmla="*/ 517718 w 1504950"/>
                <a:gd name="connsiteY222" fmla="*/ 281464 h 1152525"/>
                <a:gd name="connsiteX223" fmla="*/ 522480 w 1504950"/>
                <a:gd name="connsiteY223" fmla="*/ 262414 h 1152525"/>
                <a:gd name="connsiteX224" fmla="*/ 518670 w 1504950"/>
                <a:gd name="connsiteY224" fmla="*/ 243364 h 1152525"/>
                <a:gd name="connsiteX225" fmla="*/ 511050 w 1504950"/>
                <a:gd name="connsiteY225" fmla="*/ 229076 h 1152525"/>
                <a:gd name="connsiteX226" fmla="*/ 496763 w 1504950"/>
                <a:gd name="connsiteY226" fmla="*/ 210979 h 1152525"/>
                <a:gd name="connsiteX227" fmla="*/ 476760 w 1504950"/>
                <a:gd name="connsiteY227" fmla="*/ 198596 h 1152525"/>
                <a:gd name="connsiteX228" fmla="*/ 457710 w 1504950"/>
                <a:gd name="connsiteY228" fmla="*/ 190024 h 1152525"/>
                <a:gd name="connsiteX229" fmla="*/ 448185 w 1504950"/>
                <a:gd name="connsiteY229" fmla="*/ 186214 h 1152525"/>
                <a:gd name="connsiteX230" fmla="*/ 433898 w 1504950"/>
                <a:gd name="connsiteY230" fmla="*/ 181451 h 1152525"/>
                <a:gd name="connsiteX231" fmla="*/ 411038 w 1504950"/>
                <a:gd name="connsiteY231" fmla="*/ 174784 h 1152525"/>
                <a:gd name="connsiteX232" fmla="*/ 400560 w 1504950"/>
                <a:gd name="connsiteY232" fmla="*/ 171926 h 1152525"/>
                <a:gd name="connsiteX233" fmla="*/ 387225 w 1504950"/>
                <a:gd name="connsiteY233" fmla="*/ 163354 h 1152525"/>
                <a:gd name="connsiteX234" fmla="*/ 385320 w 1504950"/>
                <a:gd name="connsiteY234" fmla="*/ 153829 h 1152525"/>
                <a:gd name="connsiteX235" fmla="*/ 395798 w 1504950"/>
                <a:gd name="connsiteY235" fmla="*/ 145256 h 1152525"/>
                <a:gd name="connsiteX236" fmla="*/ 411038 w 1504950"/>
                <a:gd name="connsiteY236" fmla="*/ 144304 h 1152525"/>
                <a:gd name="connsiteX237" fmla="*/ 428183 w 1504950"/>
                <a:gd name="connsiteY237" fmla="*/ 148114 h 1152525"/>
                <a:gd name="connsiteX238" fmla="*/ 467235 w 1504950"/>
                <a:gd name="connsiteY238" fmla="*/ 131921 h 1152525"/>
                <a:gd name="connsiteX239" fmla="*/ 464378 w 1504950"/>
                <a:gd name="connsiteY239" fmla="*/ 123349 h 1152525"/>
                <a:gd name="connsiteX240" fmla="*/ 459615 w 1504950"/>
                <a:gd name="connsiteY240" fmla="*/ 93821 h 1152525"/>
                <a:gd name="connsiteX241" fmla="*/ 465330 w 1504950"/>
                <a:gd name="connsiteY241" fmla="*/ 85249 h 1152525"/>
                <a:gd name="connsiteX242" fmla="*/ 473903 w 1504950"/>
                <a:gd name="connsiteY242" fmla="*/ 85249 h 1152525"/>
                <a:gd name="connsiteX243" fmla="*/ 480570 w 1504950"/>
                <a:gd name="connsiteY243" fmla="*/ 90964 h 1152525"/>
                <a:gd name="connsiteX244" fmla="*/ 484380 w 1504950"/>
                <a:gd name="connsiteY244" fmla="*/ 101441 h 1152525"/>
                <a:gd name="connsiteX245" fmla="*/ 490095 w 1504950"/>
                <a:gd name="connsiteY245" fmla="*/ 114776 h 1152525"/>
                <a:gd name="connsiteX246" fmla="*/ 496763 w 1504950"/>
                <a:gd name="connsiteY246" fmla="*/ 126206 h 1152525"/>
                <a:gd name="connsiteX247" fmla="*/ 501525 w 1504950"/>
                <a:gd name="connsiteY247" fmla="*/ 132874 h 1152525"/>
                <a:gd name="connsiteX248" fmla="*/ 505335 w 1504950"/>
                <a:gd name="connsiteY248" fmla="*/ 132874 h 1152525"/>
                <a:gd name="connsiteX249" fmla="*/ 512003 w 1504950"/>
                <a:gd name="connsiteY249" fmla="*/ 133826 h 1152525"/>
                <a:gd name="connsiteX250" fmla="*/ 530100 w 1504950"/>
                <a:gd name="connsiteY250" fmla="*/ 138589 h 1152525"/>
                <a:gd name="connsiteX251" fmla="*/ 548198 w 1504950"/>
                <a:gd name="connsiteY251" fmla="*/ 144304 h 1152525"/>
                <a:gd name="connsiteX252" fmla="*/ 570105 w 1504950"/>
                <a:gd name="connsiteY252" fmla="*/ 150019 h 1152525"/>
                <a:gd name="connsiteX253" fmla="*/ 591060 w 1504950"/>
                <a:gd name="connsiteY253" fmla="*/ 151924 h 1152525"/>
                <a:gd name="connsiteX254" fmla="*/ 594870 w 1504950"/>
                <a:gd name="connsiteY254" fmla="*/ 148114 h 1152525"/>
                <a:gd name="connsiteX255" fmla="*/ 598680 w 1504950"/>
                <a:gd name="connsiteY255" fmla="*/ 141446 h 1152525"/>
                <a:gd name="connsiteX256" fmla="*/ 599633 w 1504950"/>
                <a:gd name="connsiteY256" fmla="*/ 140494 h 1152525"/>
                <a:gd name="connsiteX257" fmla="*/ 601538 w 1504950"/>
                <a:gd name="connsiteY257" fmla="*/ 132874 h 1152525"/>
                <a:gd name="connsiteX258" fmla="*/ 602490 w 1504950"/>
                <a:gd name="connsiteY258" fmla="*/ 124301 h 1152525"/>
                <a:gd name="connsiteX259" fmla="*/ 601538 w 1504950"/>
                <a:gd name="connsiteY259" fmla="*/ 117634 h 1152525"/>
                <a:gd name="connsiteX260" fmla="*/ 599633 w 1504950"/>
                <a:gd name="connsiteY260" fmla="*/ 114776 h 1152525"/>
                <a:gd name="connsiteX261" fmla="*/ 595823 w 1504950"/>
                <a:gd name="connsiteY261" fmla="*/ 110966 h 1152525"/>
                <a:gd name="connsiteX262" fmla="*/ 591060 w 1504950"/>
                <a:gd name="connsiteY262" fmla="*/ 105251 h 1152525"/>
                <a:gd name="connsiteX263" fmla="*/ 585345 w 1504950"/>
                <a:gd name="connsiteY263" fmla="*/ 100489 h 1152525"/>
                <a:gd name="connsiteX264" fmla="*/ 575820 w 1504950"/>
                <a:gd name="connsiteY264" fmla="*/ 92869 h 1152525"/>
                <a:gd name="connsiteX265" fmla="*/ 568200 w 1504950"/>
                <a:gd name="connsiteY265" fmla="*/ 87154 h 1152525"/>
                <a:gd name="connsiteX266" fmla="*/ 558675 w 1504950"/>
                <a:gd name="connsiteY266" fmla="*/ 76676 h 1152525"/>
                <a:gd name="connsiteX267" fmla="*/ 554865 w 1504950"/>
                <a:gd name="connsiteY267" fmla="*/ 70009 h 1152525"/>
                <a:gd name="connsiteX268" fmla="*/ 555818 w 1504950"/>
                <a:gd name="connsiteY268" fmla="*/ 61436 h 1152525"/>
                <a:gd name="connsiteX269" fmla="*/ 571058 w 1504950"/>
                <a:gd name="connsiteY269" fmla="*/ 57626 h 1152525"/>
                <a:gd name="connsiteX270" fmla="*/ 602490 w 1504950"/>
                <a:gd name="connsiteY270" fmla="*/ 80486 h 1152525"/>
                <a:gd name="connsiteX271" fmla="*/ 605348 w 1504950"/>
                <a:gd name="connsiteY271" fmla="*/ 82391 h 1152525"/>
                <a:gd name="connsiteX272" fmla="*/ 607253 w 1504950"/>
                <a:gd name="connsiteY272" fmla="*/ 82391 h 1152525"/>
                <a:gd name="connsiteX273" fmla="*/ 619635 w 1504950"/>
                <a:gd name="connsiteY273" fmla="*/ 75724 h 1152525"/>
                <a:gd name="connsiteX274" fmla="*/ 623445 w 1504950"/>
                <a:gd name="connsiteY274" fmla="*/ 68104 h 1152525"/>
                <a:gd name="connsiteX275" fmla="*/ 623445 w 1504950"/>
                <a:gd name="connsiteY275" fmla="*/ 67151 h 1152525"/>
                <a:gd name="connsiteX276" fmla="*/ 624398 w 1504950"/>
                <a:gd name="connsiteY276" fmla="*/ 58579 h 1152525"/>
                <a:gd name="connsiteX277" fmla="*/ 621540 w 1504950"/>
                <a:gd name="connsiteY277" fmla="*/ 51911 h 1152525"/>
                <a:gd name="connsiteX278" fmla="*/ 614873 w 1504950"/>
                <a:gd name="connsiteY278" fmla="*/ 43339 h 1152525"/>
                <a:gd name="connsiteX279" fmla="*/ 604395 w 1504950"/>
                <a:gd name="connsiteY279" fmla="*/ 27146 h 1152525"/>
                <a:gd name="connsiteX280" fmla="*/ 604395 w 1504950"/>
                <a:gd name="connsiteY280" fmla="*/ 20479 h 1152525"/>
                <a:gd name="connsiteX281" fmla="*/ 609158 w 1504950"/>
                <a:gd name="connsiteY281" fmla="*/ 15716 h 1152525"/>
                <a:gd name="connsiteX282" fmla="*/ 614873 w 1504950"/>
                <a:gd name="connsiteY282" fmla="*/ 7144 h 1152525"/>
                <a:gd name="connsiteX283" fmla="*/ 614873 w 1504950"/>
                <a:gd name="connsiteY283" fmla="*/ 7144 h 1152525"/>
                <a:gd name="connsiteX284" fmla="*/ 614873 w 1504950"/>
                <a:gd name="connsiteY284" fmla="*/ 7144 h 1152525"/>
                <a:gd name="connsiteX285" fmla="*/ 496763 w 1504950"/>
                <a:gd name="connsiteY285" fmla="*/ 160496 h 1152525"/>
                <a:gd name="connsiteX286" fmla="*/ 492000 w 1504950"/>
                <a:gd name="connsiteY286" fmla="*/ 162401 h 1152525"/>
                <a:gd name="connsiteX287" fmla="*/ 492000 w 1504950"/>
                <a:gd name="connsiteY287" fmla="*/ 166211 h 1152525"/>
                <a:gd name="connsiteX288" fmla="*/ 506288 w 1504950"/>
                <a:gd name="connsiteY288" fmla="*/ 178594 h 1152525"/>
                <a:gd name="connsiteX289" fmla="*/ 520575 w 1504950"/>
                <a:gd name="connsiteY289" fmla="*/ 187166 h 1152525"/>
                <a:gd name="connsiteX290" fmla="*/ 525338 w 1504950"/>
                <a:gd name="connsiteY290" fmla="*/ 188119 h 1152525"/>
                <a:gd name="connsiteX291" fmla="*/ 542483 w 1504950"/>
                <a:gd name="connsiteY291" fmla="*/ 189071 h 1152525"/>
                <a:gd name="connsiteX292" fmla="*/ 547245 w 1504950"/>
                <a:gd name="connsiteY292" fmla="*/ 189071 h 1152525"/>
                <a:gd name="connsiteX293" fmla="*/ 547245 w 1504950"/>
                <a:gd name="connsiteY293" fmla="*/ 190024 h 1152525"/>
                <a:gd name="connsiteX294" fmla="*/ 554865 w 1504950"/>
                <a:gd name="connsiteY294" fmla="*/ 195739 h 1152525"/>
                <a:gd name="connsiteX295" fmla="*/ 555818 w 1504950"/>
                <a:gd name="connsiteY295" fmla="*/ 198596 h 1152525"/>
                <a:gd name="connsiteX296" fmla="*/ 553913 w 1504950"/>
                <a:gd name="connsiteY296" fmla="*/ 203359 h 1152525"/>
                <a:gd name="connsiteX297" fmla="*/ 553913 w 1504950"/>
                <a:gd name="connsiteY297" fmla="*/ 204311 h 1152525"/>
                <a:gd name="connsiteX298" fmla="*/ 550103 w 1504950"/>
                <a:gd name="connsiteY298" fmla="*/ 211931 h 1152525"/>
                <a:gd name="connsiteX299" fmla="*/ 548198 w 1504950"/>
                <a:gd name="connsiteY299" fmla="*/ 217646 h 1152525"/>
                <a:gd name="connsiteX300" fmla="*/ 548198 w 1504950"/>
                <a:gd name="connsiteY300" fmla="*/ 221456 h 1152525"/>
                <a:gd name="connsiteX301" fmla="*/ 551055 w 1504950"/>
                <a:gd name="connsiteY301" fmla="*/ 230981 h 1152525"/>
                <a:gd name="connsiteX302" fmla="*/ 552960 w 1504950"/>
                <a:gd name="connsiteY302" fmla="*/ 258604 h 1152525"/>
                <a:gd name="connsiteX303" fmla="*/ 552960 w 1504950"/>
                <a:gd name="connsiteY303" fmla="*/ 264319 h 1152525"/>
                <a:gd name="connsiteX304" fmla="*/ 570105 w 1504950"/>
                <a:gd name="connsiteY304" fmla="*/ 258604 h 1152525"/>
                <a:gd name="connsiteX305" fmla="*/ 579630 w 1504950"/>
                <a:gd name="connsiteY305" fmla="*/ 253841 h 1152525"/>
                <a:gd name="connsiteX306" fmla="*/ 587250 w 1504950"/>
                <a:gd name="connsiteY306" fmla="*/ 253841 h 1152525"/>
                <a:gd name="connsiteX307" fmla="*/ 592965 w 1504950"/>
                <a:gd name="connsiteY307" fmla="*/ 263366 h 1152525"/>
                <a:gd name="connsiteX308" fmla="*/ 592013 w 1504950"/>
                <a:gd name="connsiteY308" fmla="*/ 269081 h 1152525"/>
                <a:gd name="connsiteX309" fmla="*/ 590108 w 1504950"/>
                <a:gd name="connsiteY309" fmla="*/ 271939 h 1152525"/>
                <a:gd name="connsiteX310" fmla="*/ 583440 w 1504950"/>
                <a:gd name="connsiteY310" fmla="*/ 278606 h 1152525"/>
                <a:gd name="connsiteX311" fmla="*/ 566295 w 1504950"/>
                <a:gd name="connsiteY311" fmla="*/ 290036 h 1152525"/>
                <a:gd name="connsiteX312" fmla="*/ 549150 w 1504950"/>
                <a:gd name="connsiteY312" fmla="*/ 302419 h 1152525"/>
                <a:gd name="connsiteX313" fmla="*/ 520575 w 1504950"/>
                <a:gd name="connsiteY313" fmla="*/ 328136 h 1152525"/>
                <a:gd name="connsiteX314" fmla="*/ 502478 w 1504950"/>
                <a:gd name="connsiteY314" fmla="*/ 346234 h 1152525"/>
                <a:gd name="connsiteX315" fmla="*/ 494858 w 1504950"/>
                <a:gd name="connsiteY315" fmla="*/ 353854 h 1152525"/>
                <a:gd name="connsiteX316" fmla="*/ 495810 w 1504950"/>
                <a:gd name="connsiteY316" fmla="*/ 353854 h 1152525"/>
                <a:gd name="connsiteX317" fmla="*/ 562485 w 1504950"/>
                <a:gd name="connsiteY317" fmla="*/ 337661 h 1152525"/>
                <a:gd name="connsiteX318" fmla="*/ 585345 w 1504950"/>
                <a:gd name="connsiteY318" fmla="*/ 327184 h 1152525"/>
                <a:gd name="connsiteX319" fmla="*/ 610110 w 1504950"/>
                <a:gd name="connsiteY319" fmla="*/ 308134 h 1152525"/>
                <a:gd name="connsiteX320" fmla="*/ 624398 w 1504950"/>
                <a:gd name="connsiteY320" fmla="*/ 289084 h 1152525"/>
                <a:gd name="connsiteX321" fmla="*/ 628208 w 1504950"/>
                <a:gd name="connsiteY321" fmla="*/ 282416 h 1152525"/>
                <a:gd name="connsiteX322" fmla="*/ 632970 w 1504950"/>
                <a:gd name="connsiteY322" fmla="*/ 257651 h 1152525"/>
                <a:gd name="connsiteX323" fmla="*/ 618683 w 1504950"/>
                <a:gd name="connsiteY323" fmla="*/ 212884 h 1152525"/>
                <a:gd name="connsiteX324" fmla="*/ 595823 w 1504950"/>
                <a:gd name="connsiteY324" fmla="*/ 190976 h 1152525"/>
                <a:gd name="connsiteX325" fmla="*/ 565343 w 1504950"/>
                <a:gd name="connsiteY325" fmla="*/ 175736 h 1152525"/>
                <a:gd name="connsiteX326" fmla="*/ 555818 w 1504950"/>
                <a:gd name="connsiteY326" fmla="*/ 171926 h 1152525"/>
                <a:gd name="connsiteX327" fmla="*/ 528195 w 1504950"/>
                <a:gd name="connsiteY327" fmla="*/ 163354 h 1152525"/>
                <a:gd name="connsiteX328" fmla="*/ 523433 w 1504950"/>
                <a:gd name="connsiteY328" fmla="*/ 162401 h 1152525"/>
                <a:gd name="connsiteX329" fmla="*/ 518670 w 1504950"/>
                <a:gd name="connsiteY329" fmla="*/ 161449 h 1152525"/>
                <a:gd name="connsiteX330" fmla="*/ 514860 w 1504950"/>
                <a:gd name="connsiteY330" fmla="*/ 161449 h 1152525"/>
                <a:gd name="connsiteX331" fmla="*/ 502478 w 1504950"/>
                <a:gd name="connsiteY331" fmla="*/ 159544 h 1152525"/>
                <a:gd name="connsiteX332" fmla="*/ 496763 w 1504950"/>
                <a:gd name="connsiteY332" fmla="*/ 160496 h 1152525"/>
                <a:gd name="connsiteX333" fmla="*/ 496763 w 1504950"/>
                <a:gd name="connsiteY333" fmla="*/ 160496 h 1152525"/>
                <a:gd name="connsiteX334" fmla="*/ 273878 w 1504950"/>
                <a:gd name="connsiteY334" fmla="*/ 309086 h 1152525"/>
                <a:gd name="connsiteX335" fmla="*/ 272925 w 1504950"/>
                <a:gd name="connsiteY335" fmla="*/ 336709 h 1152525"/>
                <a:gd name="connsiteX336" fmla="*/ 289118 w 1504950"/>
                <a:gd name="connsiteY336" fmla="*/ 367189 h 1152525"/>
                <a:gd name="connsiteX337" fmla="*/ 296738 w 1504950"/>
                <a:gd name="connsiteY337" fmla="*/ 373856 h 1152525"/>
                <a:gd name="connsiteX338" fmla="*/ 303405 w 1504950"/>
                <a:gd name="connsiteY338" fmla="*/ 376714 h 1152525"/>
                <a:gd name="connsiteX339" fmla="*/ 307215 w 1504950"/>
                <a:gd name="connsiteY339" fmla="*/ 378619 h 1152525"/>
                <a:gd name="connsiteX340" fmla="*/ 309120 w 1504950"/>
                <a:gd name="connsiteY340" fmla="*/ 379571 h 1152525"/>
                <a:gd name="connsiteX341" fmla="*/ 312930 w 1504950"/>
                <a:gd name="connsiteY341" fmla="*/ 379571 h 1152525"/>
                <a:gd name="connsiteX342" fmla="*/ 311025 w 1504950"/>
                <a:gd name="connsiteY342" fmla="*/ 369094 h 1152525"/>
                <a:gd name="connsiteX343" fmla="*/ 306263 w 1504950"/>
                <a:gd name="connsiteY343" fmla="*/ 353854 h 1152525"/>
                <a:gd name="connsiteX344" fmla="*/ 306263 w 1504950"/>
                <a:gd name="connsiteY344" fmla="*/ 350044 h 1152525"/>
                <a:gd name="connsiteX345" fmla="*/ 311025 w 1504950"/>
                <a:gd name="connsiteY345" fmla="*/ 346234 h 1152525"/>
                <a:gd name="connsiteX346" fmla="*/ 321503 w 1504950"/>
                <a:gd name="connsiteY346" fmla="*/ 346234 h 1152525"/>
                <a:gd name="connsiteX347" fmla="*/ 324360 w 1504950"/>
                <a:gd name="connsiteY347" fmla="*/ 347186 h 1152525"/>
                <a:gd name="connsiteX348" fmla="*/ 335790 w 1504950"/>
                <a:gd name="connsiteY348" fmla="*/ 355759 h 1152525"/>
                <a:gd name="connsiteX349" fmla="*/ 346268 w 1504950"/>
                <a:gd name="connsiteY349" fmla="*/ 367189 h 1152525"/>
                <a:gd name="connsiteX350" fmla="*/ 353888 w 1504950"/>
                <a:gd name="connsiteY350" fmla="*/ 378619 h 1152525"/>
                <a:gd name="connsiteX351" fmla="*/ 356745 w 1504950"/>
                <a:gd name="connsiteY351" fmla="*/ 382429 h 1152525"/>
                <a:gd name="connsiteX352" fmla="*/ 398655 w 1504950"/>
                <a:gd name="connsiteY352" fmla="*/ 396716 h 1152525"/>
                <a:gd name="connsiteX353" fmla="*/ 409133 w 1504950"/>
                <a:gd name="connsiteY353" fmla="*/ 398621 h 1152525"/>
                <a:gd name="connsiteX354" fmla="*/ 415800 w 1504950"/>
                <a:gd name="connsiteY354" fmla="*/ 399574 h 1152525"/>
                <a:gd name="connsiteX355" fmla="*/ 414848 w 1504950"/>
                <a:gd name="connsiteY355" fmla="*/ 390049 h 1152525"/>
                <a:gd name="connsiteX356" fmla="*/ 410085 w 1504950"/>
                <a:gd name="connsiteY356" fmla="*/ 378619 h 1152525"/>
                <a:gd name="connsiteX357" fmla="*/ 398655 w 1504950"/>
                <a:gd name="connsiteY357" fmla="*/ 366236 h 1152525"/>
                <a:gd name="connsiteX358" fmla="*/ 380558 w 1504950"/>
                <a:gd name="connsiteY358" fmla="*/ 353854 h 1152525"/>
                <a:gd name="connsiteX359" fmla="*/ 343410 w 1504950"/>
                <a:gd name="connsiteY359" fmla="*/ 334804 h 1152525"/>
                <a:gd name="connsiteX360" fmla="*/ 335790 w 1504950"/>
                <a:gd name="connsiteY360" fmla="*/ 331946 h 1152525"/>
                <a:gd name="connsiteX361" fmla="*/ 330075 w 1504950"/>
                <a:gd name="connsiteY361" fmla="*/ 329089 h 1152525"/>
                <a:gd name="connsiteX362" fmla="*/ 317693 w 1504950"/>
                <a:gd name="connsiteY362" fmla="*/ 324326 h 1152525"/>
                <a:gd name="connsiteX363" fmla="*/ 289118 w 1504950"/>
                <a:gd name="connsiteY363" fmla="*/ 313849 h 1152525"/>
                <a:gd name="connsiteX364" fmla="*/ 273878 w 1504950"/>
                <a:gd name="connsiteY364" fmla="*/ 309086 h 1152525"/>
                <a:gd name="connsiteX365" fmla="*/ 273878 w 1504950"/>
                <a:gd name="connsiteY365" fmla="*/ 309086 h 1152525"/>
                <a:gd name="connsiteX366" fmla="*/ 273878 w 1504950"/>
                <a:gd name="connsiteY366" fmla="*/ 309086 h 115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</a:cxnLst>
              <a:rect l="l" t="t" r="r" b="b"/>
              <a:pathLst>
                <a:path w="1504950" h="1152525">
                  <a:moveTo>
                    <a:pt x="614873" y="7144"/>
                  </a:moveTo>
                  <a:cubicBezTo>
                    <a:pt x="617730" y="7144"/>
                    <a:pt x="619635" y="7144"/>
                    <a:pt x="621540" y="8096"/>
                  </a:cubicBezTo>
                  <a:cubicBezTo>
                    <a:pt x="623445" y="9049"/>
                    <a:pt x="624398" y="10001"/>
                    <a:pt x="626303" y="10954"/>
                  </a:cubicBezTo>
                  <a:cubicBezTo>
                    <a:pt x="628208" y="12859"/>
                    <a:pt x="630113" y="14764"/>
                    <a:pt x="631065" y="16669"/>
                  </a:cubicBezTo>
                  <a:cubicBezTo>
                    <a:pt x="633923" y="21431"/>
                    <a:pt x="638685" y="24289"/>
                    <a:pt x="643448" y="27146"/>
                  </a:cubicBezTo>
                  <a:lnTo>
                    <a:pt x="645353" y="26194"/>
                  </a:lnTo>
                  <a:lnTo>
                    <a:pt x="646305" y="25241"/>
                  </a:lnTo>
                  <a:cubicBezTo>
                    <a:pt x="647258" y="24289"/>
                    <a:pt x="648210" y="22384"/>
                    <a:pt x="649163" y="21431"/>
                  </a:cubicBezTo>
                  <a:cubicBezTo>
                    <a:pt x="652973" y="16669"/>
                    <a:pt x="656783" y="12859"/>
                    <a:pt x="662498" y="10954"/>
                  </a:cubicBezTo>
                  <a:cubicBezTo>
                    <a:pt x="664403" y="10001"/>
                    <a:pt x="667260" y="10001"/>
                    <a:pt x="670118" y="10954"/>
                  </a:cubicBezTo>
                  <a:cubicBezTo>
                    <a:pt x="671070" y="10954"/>
                    <a:pt x="671070" y="10954"/>
                    <a:pt x="672023" y="10954"/>
                  </a:cubicBezTo>
                  <a:cubicBezTo>
                    <a:pt x="674880" y="11906"/>
                    <a:pt x="676785" y="13811"/>
                    <a:pt x="677738" y="15716"/>
                  </a:cubicBezTo>
                  <a:cubicBezTo>
                    <a:pt x="678690" y="16669"/>
                    <a:pt x="678690" y="18574"/>
                    <a:pt x="678690" y="20479"/>
                  </a:cubicBezTo>
                  <a:cubicBezTo>
                    <a:pt x="678690" y="24289"/>
                    <a:pt x="677738" y="27146"/>
                    <a:pt x="676785" y="30004"/>
                  </a:cubicBezTo>
                  <a:lnTo>
                    <a:pt x="670118" y="47149"/>
                  </a:lnTo>
                  <a:cubicBezTo>
                    <a:pt x="670118" y="48101"/>
                    <a:pt x="669165" y="48101"/>
                    <a:pt x="669165" y="49054"/>
                  </a:cubicBezTo>
                  <a:cubicBezTo>
                    <a:pt x="668213" y="51911"/>
                    <a:pt x="667260" y="54769"/>
                    <a:pt x="666308" y="56674"/>
                  </a:cubicBezTo>
                  <a:cubicBezTo>
                    <a:pt x="662498" y="64294"/>
                    <a:pt x="656783" y="70961"/>
                    <a:pt x="651068" y="77629"/>
                  </a:cubicBezTo>
                  <a:cubicBezTo>
                    <a:pt x="646305" y="85249"/>
                    <a:pt x="641543" y="91916"/>
                    <a:pt x="638685" y="99536"/>
                  </a:cubicBezTo>
                  <a:cubicBezTo>
                    <a:pt x="637733" y="102394"/>
                    <a:pt x="636780" y="105251"/>
                    <a:pt x="635828" y="108109"/>
                  </a:cubicBezTo>
                  <a:cubicBezTo>
                    <a:pt x="634875" y="110966"/>
                    <a:pt x="633923" y="114776"/>
                    <a:pt x="633923" y="117634"/>
                  </a:cubicBezTo>
                  <a:cubicBezTo>
                    <a:pt x="633923" y="125254"/>
                    <a:pt x="632970" y="130016"/>
                    <a:pt x="632970" y="136684"/>
                  </a:cubicBezTo>
                  <a:cubicBezTo>
                    <a:pt x="632970" y="133826"/>
                    <a:pt x="632970" y="135731"/>
                    <a:pt x="632970" y="137636"/>
                  </a:cubicBezTo>
                  <a:cubicBezTo>
                    <a:pt x="632970" y="141446"/>
                    <a:pt x="632018" y="145256"/>
                    <a:pt x="631065" y="150019"/>
                  </a:cubicBezTo>
                  <a:cubicBezTo>
                    <a:pt x="630113" y="151924"/>
                    <a:pt x="629160" y="153829"/>
                    <a:pt x="629160" y="154781"/>
                  </a:cubicBezTo>
                  <a:cubicBezTo>
                    <a:pt x="628208" y="157639"/>
                    <a:pt x="627255" y="161449"/>
                    <a:pt x="626303" y="164306"/>
                  </a:cubicBezTo>
                  <a:cubicBezTo>
                    <a:pt x="625350" y="165259"/>
                    <a:pt x="625350" y="166211"/>
                    <a:pt x="624398" y="167164"/>
                  </a:cubicBezTo>
                  <a:lnTo>
                    <a:pt x="629160" y="172879"/>
                  </a:lnTo>
                  <a:cubicBezTo>
                    <a:pt x="630113" y="174784"/>
                    <a:pt x="631065" y="176689"/>
                    <a:pt x="632970" y="178594"/>
                  </a:cubicBezTo>
                  <a:cubicBezTo>
                    <a:pt x="634875" y="181451"/>
                    <a:pt x="636780" y="183356"/>
                    <a:pt x="639638" y="185261"/>
                  </a:cubicBezTo>
                  <a:cubicBezTo>
                    <a:pt x="641543" y="188119"/>
                    <a:pt x="644400" y="190024"/>
                    <a:pt x="648210" y="191929"/>
                  </a:cubicBezTo>
                  <a:cubicBezTo>
                    <a:pt x="649163" y="192881"/>
                    <a:pt x="651068" y="193834"/>
                    <a:pt x="652020" y="194786"/>
                  </a:cubicBezTo>
                  <a:cubicBezTo>
                    <a:pt x="653925" y="195739"/>
                    <a:pt x="656783" y="195739"/>
                    <a:pt x="658688" y="195739"/>
                  </a:cubicBezTo>
                  <a:cubicBezTo>
                    <a:pt x="662498" y="195739"/>
                    <a:pt x="665355" y="195739"/>
                    <a:pt x="669165" y="194786"/>
                  </a:cubicBezTo>
                  <a:cubicBezTo>
                    <a:pt x="672975" y="193834"/>
                    <a:pt x="675833" y="192881"/>
                    <a:pt x="678690" y="191929"/>
                  </a:cubicBezTo>
                  <a:cubicBezTo>
                    <a:pt x="678690" y="191929"/>
                    <a:pt x="680595" y="190976"/>
                    <a:pt x="681548" y="190976"/>
                  </a:cubicBezTo>
                  <a:cubicBezTo>
                    <a:pt x="682500" y="190024"/>
                    <a:pt x="684405" y="190024"/>
                    <a:pt x="686310" y="189071"/>
                  </a:cubicBezTo>
                  <a:cubicBezTo>
                    <a:pt x="687263" y="188119"/>
                    <a:pt x="689168" y="187166"/>
                    <a:pt x="691073" y="186214"/>
                  </a:cubicBezTo>
                  <a:cubicBezTo>
                    <a:pt x="692978" y="185261"/>
                    <a:pt x="694883" y="183356"/>
                    <a:pt x="696788" y="182404"/>
                  </a:cubicBezTo>
                  <a:cubicBezTo>
                    <a:pt x="699645" y="180499"/>
                    <a:pt x="700598" y="179546"/>
                    <a:pt x="702503" y="177641"/>
                  </a:cubicBezTo>
                  <a:cubicBezTo>
                    <a:pt x="703455" y="177641"/>
                    <a:pt x="704408" y="175736"/>
                    <a:pt x="706313" y="173831"/>
                  </a:cubicBezTo>
                  <a:cubicBezTo>
                    <a:pt x="709170" y="170974"/>
                    <a:pt x="712028" y="169069"/>
                    <a:pt x="713933" y="166211"/>
                  </a:cubicBezTo>
                  <a:cubicBezTo>
                    <a:pt x="719648" y="159544"/>
                    <a:pt x="724410" y="151924"/>
                    <a:pt x="728220" y="144304"/>
                  </a:cubicBezTo>
                  <a:cubicBezTo>
                    <a:pt x="729173" y="143351"/>
                    <a:pt x="730125" y="141446"/>
                    <a:pt x="730125" y="139541"/>
                  </a:cubicBezTo>
                  <a:cubicBezTo>
                    <a:pt x="731078" y="137636"/>
                    <a:pt x="731078" y="135731"/>
                    <a:pt x="732030" y="133826"/>
                  </a:cubicBezTo>
                  <a:cubicBezTo>
                    <a:pt x="733935" y="128111"/>
                    <a:pt x="735840" y="122396"/>
                    <a:pt x="737745" y="116681"/>
                  </a:cubicBezTo>
                  <a:cubicBezTo>
                    <a:pt x="738698" y="113824"/>
                    <a:pt x="740603" y="111919"/>
                    <a:pt x="742508" y="110014"/>
                  </a:cubicBezTo>
                  <a:cubicBezTo>
                    <a:pt x="743460" y="109061"/>
                    <a:pt x="744413" y="108109"/>
                    <a:pt x="744413" y="107156"/>
                  </a:cubicBezTo>
                  <a:cubicBezTo>
                    <a:pt x="745365" y="105251"/>
                    <a:pt x="747270" y="103346"/>
                    <a:pt x="749175" y="102394"/>
                  </a:cubicBezTo>
                  <a:cubicBezTo>
                    <a:pt x="751080" y="101441"/>
                    <a:pt x="752985" y="99536"/>
                    <a:pt x="753938" y="98584"/>
                  </a:cubicBezTo>
                  <a:cubicBezTo>
                    <a:pt x="755843" y="97631"/>
                    <a:pt x="757748" y="96679"/>
                    <a:pt x="760605" y="97631"/>
                  </a:cubicBezTo>
                  <a:cubicBezTo>
                    <a:pt x="761558" y="97631"/>
                    <a:pt x="761558" y="97631"/>
                    <a:pt x="762510" y="97631"/>
                  </a:cubicBezTo>
                  <a:cubicBezTo>
                    <a:pt x="763463" y="98584"/>
                    <a:pt x="764415" y="98584"/>
                    <a:pt x="764415" y="98584"/>
                  </a:cubicBezTo>
                  <a:cubicBezTo>
                    <a:pt x="765368" y="99536"/>
                    <a:pt x="765368" y="99536"/>
                    <a:pt x="766320" y="100489"/>
                  </a:cubicBezTo>
                  <a:cubicBezTo>
                    <a:pt x="767273" y="102394"/>
                    <a:pt x="767273" y="103346"/>
                    <a:pt x="767273" y="103346"/>
                  </a:cubicBezTo>
                  <a:cubicBezTo>
                    <a:pt x="767273" y="103346"/>
                    <a:pt x="768225" y="104299"/>
                    <a:pt x="768225" y="105251"/>
                  </a:cubicBezTo>
                  <a:cubicBezTo>
                    <a:pt x="767273" y="107156"/>
                    <a:pt x="767273" y="109061"/>
                    <a:pt x="766320" y="111919"/>
                  </a:cubicBezTo>
                  <a:cubicBezTo>
                    <a:pt x="764415" y="120491"/>
                    <a:pt x="761558" y="130016"/>
                    <a:pt x="757748" y="138589"/>
                  </a:cubicBezTo>
                  <a:lnTo>
                    <a:pt x="753938" y="149066"/>
                  </a:lnTo>
                  <a:cubicBezTo>
                    <a:pt x="752985" y="151924"/>
                    <a:pt x="752985" y="155734"/>
                    <a:pt x="753938" y="158591"/>
                  </a:cubicBezTo>
                  <a:cubicBezTo>
                    <a:pt x="753938" y="159544"/>
                    <a:pt x="754890" y="160496"/>
                    <a:pt x="755843" y="161449"/>
                  </a:cubicBezTo>
                  <a:cubicBezTo>
                    <a:pt x="756795" y="162401"/>
                    <a:pt x="758700" y="163354"/>
                    <a:pt x="759653" y="164306"/>
                  </a:cubicBezTo>
                  <a:cubicBezTo>
                    <a:pt x="761558" y="165259"/>
                    <a:pt x="762510" y="165259"/>
                    <a:pt x="764415" y="165259"/>
                  </a:cubicBezTo>
                  <a:cubicBezTo>
                    <a:pt x="767273" y="165259"/>
                    <a:pt x="769178" y="165259"/>
                    <a:pt x="772035" y="165259"/>
                  </a:cubicBezTo>
                  <a:cubicBezTo>
                    <a:pt x="774893" y="164306"/>
                    <a:pt x="777750" y="163354"/>
                    <a:pt x="781560" y="162401"/>
                  </a:cubicBezTo>
                  <a:cubicBezTo>
                    <a:pt x="788228" y="159544"/>
                    <a:pt x="793943" y="157639"/>
                    <a:pt x="800610" y="153829"/>
                  </a:cubicBezTo>
                  <a:cubicBezTo>
                    <a:pt x="805373" y="150971"/>
                    <a:pt x="811088" y="149066"/>
                    <a:pt x="816803" y="147161"/>
                  </a:cubicBezTo>
                  <a:cubicBezTo>
                    <a:pt x="817755" y="146209"/>
                    <a:pt x="819660" y="146209"/>
                    <a:pt x="820613" y="147161"/>
                  </a:cubicBezTo>
                  <a:cubicBezTo>
                    <a:pt x="821565" y="148114"/>
                    <a:pt x="822518" y="149066"/>
                    <a:pt x="823470" y="149066"/>
                  </a:cubicBezTo>
                  <a:cubicBezTo>
                    <a:pt x="824423" y="150019"/>
                    <a:pt x="825375" y="150019"/>
                    <a:pt x="825375" y="150971"/>
                  </a:cubicBezTo>
                  <a:cubicBezTo>
                    <a:pt x="825375" y="152876"/>
                    <a:pt x="826328" y="153829"/>
                    <a:pt x="825375" y="155734"/>
                  </a:cubicBezTo>
                  <a:cubicBezTo>
                    <a:pt x="825375" y="157639"/>
                    <a:pt x="824423" y="158591"/>
                    <a:pt x="823470" y="160496"/>
                  </a:cubicBezTo>
                  <a:cubicBezTo>
                    <a:pt x="823470" y="160496"/>
                    <a:pt x="823470" y="161449"/>
                    <a:pt x="823470" y="161449"/>
                  </a:cubicBezTo>
                  <a:cubicBezTo>
                    <a:pt x="822518" y="163354"/>
                    <a:pt x="821565" y="164306"/>
                    <a:pt x="821565" y="166211"/>
                  </a:cubicBezTo>
                  <a:cubicBezTo>
                    <a:pt x="821565" y="166211"/>
                    <a:pt x="821565" y="166211"/>
                    <a:pt x="821565" y="167164"/>
                  </a:cubicBezTo>
                  <a:cubicBezTo>
                    <a:pt x="821565" y="168116"/>
                    <a:pt x="821565" y="169069"/>
                    <a:pt x="820613" y="170021"/>
                  </a:cubicBezTo>
                  <a:cubicBezTo>
                    <a:pt x="819660" y="170974"/>
                    <a:pt x="818708" y="171926"/>
                    <a:pt x="817755" y="172879"/>
                  </a:cubicBezTo>
                  <a:cubicBezTo>
                    <a:pt x="816803" y="174784"/>
                    <a:pt x="815850" y="175736"/>
                    <a:pt x="814898" y="177641"/>
                  </a:cubicBezTo>
                  <a:cubicBezTo>
                    <a:pt x="813945" y="178594"/>
                    <a:pt x="812040" y="180499"/>
                    <a:pt x="811088" y="181451"/>
                  </a:cubicBezTo>
                  <a:cubicBezTo>
                    <a:pt x="809183" y="183356"/>
                    <a:pt x="806325" y="185261"/>
                    <a:pt x="803468" y="187166"/>
                  </a:cubicBezTo>
                  <a:cubicBezTo>
                    <a:pt x="799658" y="189071"/>
                    <a:pt x="795848" y="191929"/>
                    <a:pt x="792038" y="191929"/>
                  </a:cubicBezTo>
                  <a:cubicBezTo>
                    <a:pt x="788228" y="192881"/>
                    <a:pt x="783465" y="193834"/>
                    <a:pt x="779655" y="194786"/>
                  </a:cubicBezTo>
                  <a:cubicBezTo>
                    <a:pt x="777750" y="194786"/>
                    <a:pt x="777750" y="194786"/>
                    <a:pt x="775845" y="195739"/>
                  </a:cubicBezTo>
                  <a:cubicBezTo>
                    <a:pt x="772988" y="195739"/>
                    <a:pt x="770130" y="195739"/>
                    <a:pt x="767273" y="195739"/>
                  </a:cubicBezTo>
                  <a:cubicBezTo>
                    <a:pt x="763463" y="195739"/>
                    <a:pt x="760605" y="196691"/>
                    <a:pt x="756795" y="196691"/>
                  </a:cubicBezTo>
                  <a:cubicBezTo>
                    <a:pt x="753938" y="197644"/>
                    <a:pt x="750128" y="196691"/>
                    <a:pt x="747270" y="197644"/>
                  </a:cubicBezTo>
                  <a:cubicBezTo>
                    <a:pt x="745365" y="198596"/>
                    <a:pt x="741555" y="199549"/>
                    <a:pt x="739650" y="199549"/>
                  </a:cubicBezTo>
                  <a:cubicBezTo>
                    <a:pt x="736793" y="199549"/>
                    <a:pt x="733935" y="200501"/>
                    <a:pt x="732030" y="201454"/>
                  </a:cubicBezTo>
                  <a:cubicBezTo>
                    <a:pt x="729173" y="202406"/>
                    <a:pt x="726315" y="202406"/>
                    <a:pt x="723458" y="203359"/>
                  </a:cubicBezTo>
                  <a:cubicBezTo>
                    <a:pt x="714885" y="206216"/>
                    <a:pt x="706313" y="209074"/>
                    <a:pt x="698693" y="213836"/>
                  </a:cubicBezTo>
                  <a:cubicBezTo>
                    <a:pt x="689168" y="218599"/>
                    <a:pt x="681548" y="226219"/>
                    <a:pt x="674880" y="234791"/>
                  </a:cubicBezTo>
                  <a:cubicBezTo>
                    <a:pt x="673928" y="237649"/>
                    <a:pt x="672975" y="239554"/>
                    <a:pt x="671070" y="241459"/>
                  </a:cubicBezTo>
                  <a:cubicBezTo>
                    <a:pt x="670118" y="244316"/>
                    <a:pt x="669165" y="247174"/>
                    <a:pt x="668213" y="249079"/>
                  </a:cubicBezTo>
                  <a:cubicBezTo>
                    <a:pt x="667260" y="253841"/>
                    <a:pt x="667260" y="258604"/>
                    <a:pt x="666308" y="263366"/>
                  </a:cubicBezTo>
                  <a:cubicBezTo>
                    <a:pt x="665355" y="268129"/>
                    <a:pt x="665355" y="272891"/>
                    <a:pt x="664403" y="277654"/>
                  </a:cubicBezTo>
                  <a:cubicBezTo>
                    <a:pt x="664403" y="279559"/>
                    <a:pt x="663450" y="281464"/>
                    <a:pt x="663450" y="283369"/>
                  </a:cubicBezTo>
                  <a:cubicBezTo>
                    <a:pt x="662498" y="287179"/>
                    <a:pt x="661545" y="290989"/>
                    <a:pt x="659640" y="294799"/>
                  </a:cubicBezTo>
                  <a:cubicBezTo>
                    <a:pt x="659640" y="295751"/>
                    <a:pt x="658688" y="296704"/>
                    <a:pt x="658688" y="297656"/>
                  </a:cubicBezTo>
                  <a:cubicBezTo>
                    <a:pt x="652973" y="310991"/>
                    <a:pt x="644400" y="323374"/>
                    <a:pt x="633923" y="332899"/>
                  </a:cubicBezTo>
                  <a:lnTo>
                    <a:pt x="622493" y="342424"/>
                  </a:lnTo>
                  <a:lnTo>
                    <a:pt x="610110" y="350996"/>
                  </a:lnTo>
                  <a:cubicBezTo>
                    <a:pt x="599633" y="357664"/>
                    <a:pt x="588203" y="363379"/>
                    <a:pt x="574868" y="367189"/>
                  </a:cubicBezTo>
                  <a:cubicBezTo>
                    <a:pt x="569153" y="369094"/>
                    <a:pt x="561533" y="370999"/>
                    <a:pt x="552008" y="373856"/>
                  </a:cubicBezTo>
                  <a:cubicBezTo>
                    <a:pt x="497715" y="391001"/>
                    <a:pt x="490095" y="405289"/>
                    <a:pt x="470093" y="412909"/>
                  </a:cubicBezTo>
                  <a:lnTo>
                    <a:pt x="468188" y="411004"/>
                  </a:lnTo>
                  <a:cubicBezTo>
                    <a:pt x="467235" y="415766"/>
                    <a:pt x="467235" y="417671"/>
                    <a:pt x="468188" y="418624"/>
                  </a:cubicBezTo>
                  <a:cubicBezTo>
                    <a:pt x="471998" y="421481"/>
                    <a:pt x="501525" y="497681"/>
                    <a:pt x="513908" y="537686"/>
                  </a:cubicBezTo>
                  <a:cubicBezTo>
                    <a:pt x="534863" y="608171"/>
                    <a:pt x="559628" y="635794"/>
                    <a:pt x="600585" y="638651"/>
                  </a:cubicBezTo>
                  <a:cubicBezTo>
                    <a:pt x="623445" y="639604"/>
                    <a:pt x="662498" y="666274"/>
                    <a:pt x="680595" y="693896"/>
                  </a:cubicBezTo>
                  <a:cubicBezTo>
                    <a:pt x="688215" y="706279"/>
                    <a:pt x="744413" y="720566"/>
                    <a:pt x="793943" y="722471"/>
                  </a:cubicBezTo>
                  <a:cubicBezTo>
                    <a:pt x="811088" y="723424"/>
                    <a:pt x="828233" y="725329"/>
                    <a:pt x="831090" y="727234"/>
                  </a:cubicBezTo>
                  <a:cubicBezTo>
                    <a:pt x="833948" y="728186"/>
                    <a:pt x="865380" y="730091"/>
                    <a:pt x="899670" y="731044"/>
                  </a:cubicBezTo>
                  <a:cubicBezTo>
                    <a:pt x="934913" y="731996"/>
                    <a:pt x="980633" y="734854"/>
                    <a:pt x="1002540" y="736759"/>
                  </a:cubicBezTo>
                  <a:cubicBezTo>
                    <a:pt x="1024448" y="738664"/>
                    <a:pt x="1046355" y="739616"/>
                    <a:pt x="1051118" y="738664"/>
                  </a:cubicBezTo>
                  <a:cubicBezTo>
                    <a:pt x="1064453" y="735806"/>
                    <a:pt x="1078740" y="718661"/>
                    <a:pt x="1096838" y="681514"/>
                  </a:cubicBezTo>
                  <a:cubicBezTo>
                    <a:pt x="1106363" y="662464"/>
                    <a:pt x="1118745" y="645319"/>
                    <a:pt x="1126365" y="639604"/>
                  </a:cubicBezTo>
                  <a:cubicBezTo>
                    <a:pt x="1147320" y="624364"/>
                    <a:pt x="1193040" y="608171"/>
                    <a:pt x="1199708" y="612934"/>
                  </a:cubicBezTo>
                  <a:cubicBezTo>
                    <a:pt x="1208280" y="618649"/>
                    <a:pt x="1205423" y="623411"/>
                    <a:pt x="1183515" y="639604"/>
                  </a:cubicBezTo>
                  <a:cubicBezTo>
                    <a:pt x="1162560" y="654844"/>
                    <a:pt x="1145415" y="680561"/>
                    <a:pt x="1148273" y="692944"/>
                  </a:cubicBezTo>
                  <a:cubicBezTo>
                    <a:pt x="1149225" y="697706"/>
                    <a:pt x="1147320" y="704374"/>
                    <a:pt x="1143510" y="708184"/>
                  </a:cubicBezTo>
                  <a:cubicBezTo>
                    <a:pt x="1125413" y="726281"/>
                    <a:pt x="1124460" y="740569"/>
                    <a:pt x="1135890" y="781526"/>
                  </a:cubicBezTo>
                  <a:cubicBezTo>
                    <a:pt x="1147320" y="818674"/>
                    <a:pt x="1147320" y="819626"/>
                    <a:pt x="1137795" y="853916"/>
                  </a:cubicBezTo>
                  <a:cubicBezTo>
                    <a:pt x="1125413" y="897731"/>
                    <a:pt x="1129223" y="918686"/>
                    <a:pt x="1153035" y="935831"/>
                  </a:cubicBezTo>
                  <a:cubicBezTo>
                    <a:pt x="1170180" y="948214"/>
                    <a:pt x="1213043" y="957739"/>
                    <a:pt x="1241618" y="954881"/>
                  </a:cubicBezTo>
                  <a:cubicBezTo>
                    <a:pt x="1254000" y="953929"/>
                    <a:pt x="1259715" y="956786"/>
                    <a:pt x="1278765" y="977741"/>
                  </a:cubicBezTo>
                  <a:cubicBezTo>
                    <a:pt x="1291148" y="991076"/>
                    <a:pt x="1310198" y="1008221"/>
                    <a:pt x="1320675" y="1014889"/>
                  </a:cubicBezTo>
                  <a:cubicBezTo>
                    <a:pt x="1349250" y="1032986"/>
                    <a:pt x="1416878" y="1060609"/>
                    <a:pt x="1428308" y="1057751"/>
                  </a:cubicBezTo>
                  <a:cubicBezTo>
                    <a:pt x="1434023" y="1056799"/>
                    <a:pt x="1445453" y="1058704"/>
                    <a:pt x="1454978" y="1061561"/>
                  </a:cubicBezTo>
                  <a:cubicBezTo>
                    <a:pt x="1474028" y="1068229"/>
                    <a:pt x="1503555" y="1091089"/>
                    <a:pt x="1499745" y="1095851"/>
                  </a:cubicBezTo>
                  <a:cubicBezTo>
                    <a:pt x="1498793" y="1097756"/>
                    <a:pt x="1488315" y="1100614"/>
                    <a:pt x="1476885" y="1103471"/>
                  </a:cubicBezTo>
                  <a:lnTo>
                    <a:pt x="1456883" y="1107281"/>
                  </a:lnTo>
                  <a:lnTo>
                    <a:pt x="1463550" y="1123474"/>
                  </a:lnTo>
                  <a:cubicBezTo>
                    <a:pt x="1470218" y="1139666"/>
                    <a:pt x="1470218" y="1140619"/>
                    <a:pt x="1457835" y="1144429"/>
                  </a:cubicBezTo>
                  <a:cubicBezTo>
                    <a:pt x="1451168" y="1147286"/>
                    <a:pt x="1442595" y="1148239"/>
                    <a:pt x="1438785" y="1148239"/>
                  </a:cubicBezTo>
                  <a:cubicBezTo>
                    <a:pt x="1434975" y="1148239"/>
                    <a:pt x="1430213" y="1148239"/>
                    <a:pt x="1428308" y="1149191"/>
                  </a:cubicBezTo>
                  <a:cubicBezTo>
                    <a:pt x="1426403" y="1149191"/>
                    <a:pt x="1418783" y="1146334"/>
                    <a:pt x="1411163" y="1142524"/>
                  </a:cubicBezTo>
                  <a:cubicBezTo>
                    <a:pt x="1403543" y="1138714"/>
                    <a:pt x="1390208" y="1132046"/>
                    <a:pt x="1381635" y="1128236"/>
                  </a:cubicBezTo>
                  <a:cubicBezTo>
                    <a:pt x="1352108" y="1116806"/>
                    <a:pt x="1307340" y="1088231"/>
                    <a:pt x="1298768" y="1075849"/>
                  </a:cubicBezTo>
                  <a:cubicBezTo>
                    <a:pt x="1294005" y="1069181"/>
                    <a:pt x="1274955" y="1056799"/>
                    <a:pt x="1256858" y="1047274"/>
                  </a:cubicBezTo>
                  <a:cubicBezTo>
                    <a:pt x="1225425" y="1031081"/>
                    <a:pt x="1223520" y="1030129"/>
                    <a:pt x="1179705" y="1032986"/>
                  </a:cubicBezTo>
                  <a:cubicBezTo>
                    <a:pt x="1154940" y="1034891"/>
                    <a:pt x="1124460" y="1036796"/>
                    <a:pt x="1113030" y="1038701"/>
                  </a:cubicBezTo>
                  <a:cubicBezTo>
                    <a:pt x="1040640" y="1046321"/>
                    <a:pt x="1010160" y="1036796"/>
                    <a:pt x="972060" y="992981"/>
                  </a:cubicBezTo>
                  <a:cubicBezTo>
                    <a:pt x="937770" y="952976"/>
                    <a:pt x="909195" y="944404"/>
                    <a:pt x="840615" y="952024"/>
                  </a:cubicBezTo>
                  <a:cubicBezTo>
                    <a:pt x="814898" y="954881"/>
                    <a:pt x="792038" y="959644"/>
                    <a:pt x="789180" y="961549"/>
                  </a:cubicBezTo>
                  <a:cubicBezTo>
                    <a:pt x="786323" y="963454"/>
                    <a:pt x="778703" y="965359"/>
                    <a:pt x="772988" y="966311"/>
                  </a:cubicBezTo>
                  <a:cubicBezTo>
                    <a:pt x="757748" y="968216"/>
                    <a:pt x="710123" y="964406"/>
                    <a:pt x="696788" y="960596"/>
                  </a:cubicBezTo>
                  <a:cubicBezTo>
                    <a:pt x="674880" y="954881"/>
                    <a:pt x="597728" y="932974"/>
                    <a:pt x="572963" y="925354"/>
                  </a:cubicBezTo>
                  <a:cubicBezTo>
                    <a:pt x="558675" y="921544"/>
                    <a:pt x="543435" y="917734"/>
                    <a:pt x="539625" y="916781"/>
                  </a:cubicBezTo>
                  <a:cubicBezTo>
                    <a:pt x="535815" y="915829"/>
                    <a:pt x="526290" y="912971"/>
                    <a:pt x="519623" y="910114"/>
                  </a:cubicBezTo>
                  <a:cubicBezTo>
                    <a:pt x="512003" y="907256"/>
                    <a:pt x="494858" y="908209"/>
                    <a:pt x="475808" y="911066"/>
                  </a:cubicBezTo>
                  <a:cubicBezTo>
                    <a:pt x="443423" y="916781"/>
                    <a:pt x="420563" y="912971"/>
                    <a:pt x="364365" y="894874"/>
                  </a:cubicBezTo>
                  <a:cubicBezTo>
                    <a:pt x="308168" y="875824"/>
                    <a:pt x="278640" y="883444"/>
                    <a:pt x="221490" y="929164"/>
                  </a:cubicBezTo>
                  <a:cubicBezTo>
                    <a:pt x="199583" y="947261"/>
                    <a:pt x="179580" y="961549"/>
                    <a:pt x="176723" y="961549"/>
                  </a:cubicBezTo>
                  <a:cubicBezTo>
                    <a:pt x="173865" y="962501"/>
                    <a:pt x="164340" y="972026"/>
                    <a:pt x="153863" y="984409"/>
                  </a:cubicBezTo>
                  <a:cubicBezTo>
                    <a:pt x="136718" y="1005364"/>
                    <a:pt x="134813" y="1006316"/>
                    <a:pt x="102428" y="1012984"/>
                  </a:cubicBezTo>
                  <a:lnTo>
                    <a:pt x="69090" y="1019651"/>
                  </a:lnTo>
                  <a:lnTo>
                    <a:pt x="85283" y="995839"/>
                  </a:lnTo>
                  <a:cubicBezTo>
                    <a:pt x="93855" y="982504"/>
                    <a:pt x="106238" y="970121"/>
                    <a:pt x="111000" y="967264"/>
                  </a:cubicBezTo>
                  <a:cubicBezTo>
                    <a:pt x="115763" y="964406"/>
                    <a:pt x="125288" y="954881"/>
                    <a:pt x="132908" y="945356"/>
                  </a:cubicBezTo>
                  <a:cubicBezTo>
                    <a:pt x="140528" y="935831"/>
                    <a:pt x="158625" y="920591"/>
                    <a:pt x="172913" y="912019"/>
                  </a:cubicBezTo>
                  <a:cubicBezTo>
                    <a:pt x="187200" y="903446"/>
                    <a:pt x="198630" y="894874"/>
                    <a:pt x="198630" y="892969"/>
                  </a:cubicBezTo>
                  <a:cubicBezTo>
                    <a:pt x="197678" y="887254"/>
                    <a:pt x="191963" y="889159"/>
                    <a:pt x="144338" y="908209"/>
                  </a:cubicBezTo>
                  <a:cubicBezTo>
                    <a:pt x="90045" y="930116"/>
                    <a:pt x="60518" y="936784"/>
                    <a:pt x="30990" y="932021"/>
                  </a:cubicBezTo>
                  <a:cubicBezTo>
                    <a:pt x="18608" y="930116"/>
                    <a:pt x="8130" y="926306"/>
                    <a:pt x="7178" y="924401"/>
                  </a:cubicBezTo>
                  <a:cubicBezTo>
                    <a:pt x="5273" y="916781"/>
                    <a:pt x="84330" y="885349"/>
                    <a:pt x="123383" y="878681"/>
                  </a:cubicBezTo>
                  <a:cubicBezTo>
                    <a:pt x="159578" y="872966"/>
                    <a:pt x="227205" y="851059"/>
                    <a:pt x="245303" y="839629"/>
                  </a:cubicBezTo>
                  <a:cubicBezTo>
                    <a:pt x="263400" y="828199"/>
                    <a:pt x="259590" y="829151"/>
                    <a:pt x="362460" y="826294"/>
                  </a:cubicBezTo>
                  <a:cubicBezTo>
                    <a:pt x="381510" y="825341"/>
                    <a:pt x="400560" y="823436"/>
                    <a:pt x="405323" y="820579"/>
                  </a:cubicBezTo>
                  <a:cubicBezTo>
                    <a:pt x="417705" y="812959"/>
                    <a:pt x="416753" y="795814"/>
                    <a:pt x="401513" y="768191"/>
                  </a:cubicBezTo>
                  <a:cubicBezTo>
                    <a:pt x="393893" y="754856"/>
                    <a:pt x="385320" y="737711"/>
                    <a:pt x="381510" y="731044"/>
                  </a:cubicBezTo>
                  <a:cubicBezTo>
                    <a:pt x="377700" y="723424"/>
                    <a:pt x="369128" y="711041"/>
                    <a:pt x="361508" y="704374"/>
                  </a:cubicBezTo>
                  <a:cubicBezTo>
                    <a:pt x="335790" y="677704"/>
                    <a:pt x="333885" y="666274"/>
                    <a:pt x="350078" y="612934"/>
                  </a:cubicBezTo>
                  <a:cubicBezTo>
                    <a:pt x="363413" y="566261"/>
                    <a:pt x="364365" y="563404"/>
                    <a:pt x="354840" y="546259"/>
                  </a:cubicBezTo>
                  <a:cubicBezTo>
                    <a:pt x="350078" y="536734"/>
                    <a:pt x="341505" y="526256"/>
                    <a:pt x="335790" y="522446"/>
                  </a:cubicBezTo>
                  <a:cubicBezTo>
                    <a:pt x="326265" y="515779"/>
                    <a:pt x="258638" y="497681"/>
                    <a:pt x="249113" y="499586"/>
                  </a:cubicBezTo>
                  <a:cubicBezTo>
                    <a:pt x="242445" y="500539"/>
                    <a:pt x="236730" y="491966"/>
                    <a:pt x="232920" y="476726"/>
                  </a:cubicBezTo>
                  <a:cubicBezTo>
                    <a:pt x="228158" y="454819"/>
                    <a:pt x="232920" y="451009"/>
                    <a:pt x="274830" y="442436"/>
                  </a:cubicBezTo>
                  <a:cubicBezTo>
                    <a:pt x="304358" y="435769"/>
                    <a:pt x="334838" y="426244"/>
                    <a:pt x="356745" y="417671"/>
                  </a:cubicBezTo>
                  <a:lnTo>
                    <a:pt x="345315" y="413861"/>
                  </a:lnTo>
                  <a:lnTo>
                    <a:pt x="295785" y="405289"/>
                  </a:lnTo>
                  <a:cubicBezTo>
                    <a:pt x="287213" y="403384"/>
                    <a:pt x="277688" y="401479"/>
                    <a:pt x="267210" y="400526"/>
                  </a:cubicBezTo>
                  <a:cubicBezTo>
                    <a:pt x="258638" y="399574"/>
                    <a:pt x="251970" y="397669"/>
                    <a:pt x="244350" y="393859"/>
                  </a:cubicBezTo>
                  <a:cubicBezTo>
                    <a:pt x="239588" y="391001"/>
                    <a:pt x="234825" y="389096"/>
                    <a:pt x="230063" y="386239"/>
                  </a:cubicBezTo>
                  <a:cubicBezTo>
                    <a:pt x="226253" y="383381"/>
                    <a:pt x="225300" y="379571"/>
                    <a:pt x="227205" y="375761"/>
                  </a:cubicBezTo>
                  <a:cubicBezTo>
                    <a:pt x="229110" y="371951"/>
                    <a:pt x="231968" y="369094"/>
                    <a:pt x="235778" y="369094"/>
                  </a:cubicBezTo>
                  <a:cubicBezTo>
                    <a:pt x="241493" y="368141"/>
                    <a:pt x="246255" y="369094"/>
                    <a:pt x="251018" y="370999"/>
                  </a:cubicBezTo>
                  <a:lnTo>
                    <a:pt x="246255" y="361474"/>
                  </a:lnTo>
                  <a:lnTo>
                    <a:pt x="242445" y="350996"/>
                  </a:lnTo>
                  <a:lnTo>
                    <a:pt x="240540" y="340519"/>
                  </a:lnTo>
                  <a:cubicBezTo>
                    <a:pt x="237683" y="326231"/>
                    <a:pt x="235778" y="311944"/>
                    <a:pt x="236730" y="298609"/>
                  </a:cubicBezTo>
                  <a:lnTo>
                    <a:pt x="229110" y="288131"/>
                  </a:lnTo>
                  <a:cubicBezTo>
                    <a:pt x="227205" y="285274"/>
                    <a:pt x="226253" y="282416"/>
                    <a:pt x="225300" y="278606"/>
                  </a:cubicBezTo>
                  <a:cubicBezTo>
                    <a:pt x="224348" y="274796"/>
                    <a:pt x="227205" y="270986"/>
                    <a:pt x="231015" y="270034"/>
                  </a:cubicBezTo>
                  <a:cubicBezTo>
                    <a:pt x="234825" y="269081"/>
                    <a:pt x="238635" y="269081"/>
                    <a:pt x="241493" y="271939"/>
                  </a:cubicBezTo>
                  <a:lnTo>
                    <a:pt x="253875" y="280511"/>
                  </a:lnTo>
                  <a:cubicBezTo>
                    <a:pt x="258638" y="283369"/>
                    <a:pt x="263400" y="286226"/>
                    <a:pt x="268163" y="288131"/>
                  </a:cubicBezTo>
                  <a:cubicBezTo>
                    <a:pt x="271973" y="289084"/>
                    <a:pt x="275783" y="290036"/>
                    <a:pt x="279593" y="290989"/>
                  </a:cubicBezTo>
                  <a:lnTo>
                    <a:pt x="274830" y="284321"/>
                  </a:lnTo>
                  <a:lnTo>
                    <a:pt x="271020" y="273844"/>
                  </a:lnTo>
                  <a:lnTo>
                    <a:pt x="266258" y="259556"/>
                  </a:lnTo>
                  <a:lnTo>
                    <a:pt x="264353" y="252889"/>
                  </a:lnTo>
                  <a:cubicBezTo>
                    <a:pt x="263400" y="249079"/>
                    <a:pt x="266258" y="246221"/>
                    <a:pt x="269115" y="244316"/>
                  </a:cubicBezTo>
                  <a:cubicBezTo>
                    <a:pt x="271973" y="243364"/>
                    <a:pt x="274830" y="243364"/>
                    <a:pt x="277688" y="245269"/>
                  </a:cubicBezTo>
                  <a:cubicBezTo>
                    <a:pt x="281498" y="247174"/>
                    <a:pt x="284355" y="250031"/>
                    <a:pt x="286260" y="253841"/>
                  </a:cubicBezTo>
                  <a:cubicBezTo>
                    <a:pt x="290070" y="258604"/>
                    <a:pt x="292928" y="264319"/>
                    <a:pt x="295785" y="269081"/>
                  </a:cubicBezTo>
                  <a:cubicBezTo>
                    <a:pt x="298643" y="274796"/>
                    <a:pt x="303405" y="279559"/>
                    <a:pt x="307215" y="284321"/>
                  </a:cubicBezTo>
                  <a:cubicBezTo>
                    <a:pt x="314835" y="291941"/>
                    <a:pt x="321503" y="298609"/>
                    <a:pt x="328170" y="305276"/>
                  </a:cubicBezTo>
                  <a:cubicBezTo>
                    <a:pt x="332933" y="310039"/>
                    <a:pt x="340553" y="315754"/>
                    <a:pt x="349125" y="318611"/>
                  </a:cubicBezTo>
                  <a:cubicBezTo>
                    <a:pt x="350078" y="318611"/>
                    <a:pt x="351030" y="319564"/>
                    <a:pt x="351983" y="319564"/>
                  </a:cubicBezTo>
                  <a:cubicBezTo>
                    <a:pt x="355793" y="320516"/>
                    <a:pt x="359603" y="319564"/>
                    <a:pt x="362460" y="316706"/>
                  </a:cubicBezTo>
                  <a:cubicBezTo>
                    <a:pt x="363413" y="315754"/>
                    <a:pt x="364365" y="314801"/>
                    <a:pt x="364365" y="313849"/>
                  </a:cubicBezTo>
                  <a:cubicBezTo>
                    <a:pt x="365318" y="311944"/>
                    <a:pt x="365318" y="310991"/>
                    <a:pt x="364365" y="309086"/>
                  </a:cubicBezTo>
                  <a:cubicBezTo>
                    <a:pt x="363413" y="303371"/>
                    <a:pt x="364365" y="298609"/>
                    <a:pt x="365318" y="292894"/>
                  </a:cubicBezTo>
                  <a:cubicBezTo>
                    <a:pt x="366270" y="287179"/>
                    <a:pt x="369128" y="281464"/>
                    <a:pt x="372938" y="276701"/>
                  </a:cubicBezTo>
                  <a:cubicBezTo>
                    <a:pt x="376748" y="272891"/>
                    <a:pt x="382463" y="272891"/>
                    <a:pt x="385320" y="276701"/>
                  </a:cubicBezTo>
                  <a:cubicBezTo>
                    <a:pt x="387225" y="278606"/>
                    <a:pt x="388178" y="282416"/>
                    <a:pt x="388178" y="285274"/>
                  </a:cubicBezTo>
                  <a:cubicBezTo>
                    <a:pt x="387225" y="302419"/>
                    <a:pt x="387225" y="318611"/>
                    <a:pt x="387225" y="334804"/>
                  </a:cubicBezTo>
                  <a:lnTo>
                    <a:pt x="446280" y="355759"/>
                  </a:lnTo>
                  <a:lnTo>
                    <a:pt x="455805" y="350996"/>
                  </a:lnTo>
                  <a:lnTo>
                    <a:pt x="470093" y="339566"/>
                  </a:lnTo>
                  <a:cubicBezTo>
                    <a:pt x="481523" y="330041"/>
                    <a:pt x="492000" y="320516"/>
                    <a:pt x="501525" y="309086"/>
                  </a:cubicBezTo>
                  <a:cubicBezTo>
                    <a:pt x="507240" y="301466"/>
                    <a:pt x="512955" y="292894"/>
                    <a:pt x="516765" y="283369"/>
                  </a:cubicBezTo>
                  <a:cubicBezTo>
                    <a:pt x="517718" y="282416"/>
                    <a:pt x="517718" y="282416"/>
                    <a:pt x="517718" y="281464"/>
                  </a:cubicBezTo>
                  <a:cubicBezTo>
                    <a:pt x="520575" y="274796"/>
                    <a:pt x="521528" y="269081"/>
                    <a:pt x="522480" y="262414"/>
                  </a:cubicBezTo>
                  <a:cubicBezTo>
                    <a:pt x="522480" y="255746"/>
                    <a:pt x="521528" y="249079"/>
                    <a:pt x="518670" y="243364"/>
                  </a:cubicBezTo>
                  <a:cubicBezTo>
                    <a:pt x="516765" y="238601"/>
                    <a:pt x="512955" y="233839"/>
                    <a:pt x="511050" y="229076"/>
                  </a:cubicBezTo>
                  <a:cubicBezTo>
                    <a:pt x="506288" y="222409"/>
                    <a:pt x="502478" y="215741"/>
                    <a:pt x="496763" y="210979"/>
                  </a:cubicBezTo>
                  <a:cubicBezTo>
                    <a:pt x="491048" y="205264"/>
                    <a:pt x="484380" y="201454"/>
                    <a:pt x="476760" y="198596"/>
                  </a:cubicBezTo>
                  <a:cubicBezTo>
                    <a:pt x="471045" y="195739"/>
                    <a:pt x="464378" y="192881"/>
                    <a:pt x="457710" y="190024"/>
                  </a:cubicBezTo>
                  <a:cubicBezTo>
                    <a:pt x="453900" y="188119"/>
                    <a:pt x="450090" y="187166"/>
                    <a:pt x="448185" y="186214"/>
                  </a:cubicBezTo>
                  <a:cubicBezTo>
                    <a:pt x="443423" y="184309"/>
                    <a:pt x="438660" y="182404"/>
                    <a:pt x="433898" y="181451"/>
                  </a:cubicBezTo>
                  <a:cubicBezTo>
                    <a:pt x="426278" y="179546"/>
                    <a:pt x="418658" y="177641"/>
                    <a:pt x="411038" y="174784"/>
                  </a:cubicBezTo>
                  <a:lnTo>
                    <a:pt x="400560" y="171926"/>
                  </a:lnTo>
                  <a:cubicBezTo>
                    <a:pt x="395798" y="170021"/>
                    <a:pt x="391035" y="167164"/>
                    <a:pt x="387225" y="163354"/>
                  </a:cubicBezTo>
                  <a:cubicBezTo>
                    <a:pt x="384368" y="160496"/>
                    <a:pt x="383415" y="156686"/>
                    <a:pt x="385320" y="153829"/>
                  </a:cubicBezTo>
                  <a:cubicBezTo>
                    <a:pt x="387225" y="149066"/>
                    <a:pt x="391035" y="146209"/>
                    <a:pt x="395798" y="145256"/>
                  </a:cubicBezTo>
                  <a:cubicBezTo>
                    <a:pt x="400560" y="144304"/>
                    <a:pt x="406275" y="143351"/>
                    <a:pt x="411038" y="144304"/>
                  </a:cubicBezTo>
                  <a:cubicBezTo>
                    <a:pt x="416753" y="145256"/>
                    <a:pt x="422468" y="146209"/>
                    <a:pt x="428183" y="148114"/>
                  </a:cubicBezTo>
                  <a:lnTo>
                    <a:pt x="467235" y="131921"/>
                  </a:lnTo>
                  <a:lnTo>
                    <a:pt x="464378" y="123349"/>
                  </a:lnTo>
                  <a:cubicBezTo>
                    <a:pt x="461520" y="113824"/>
                    <a:pt x="459615" y="104299"/>
                    <a:pt x="459615" y="93821"/>
                  </a:cubicBezTo>
                  <a:cubicBezTo>
                    <a:pt x="459615" y="90011"/>
                    <a:pt x="462473" y="87154"/>
                    <a:pt x="465330" y="85249"/>
                  </a:cubicBezTo>
                  <a:cubicBezTo>
                    <a:pt x="468188" y="84296"/>
                    <a:pt x="471045" y="84296"/>
                    <a:pt x="473903" y="85249"/>
                  </a:cubicBezTo>
                  <a:cubicBezTo>
                    <a:pt x="476760" y="86201"/>
                    <a:pt x="479618" y="88106"/>
                    <a:pt x="480570" y="90964"/>
                  </a:cubicBezTo>
                  <a:cubicBezTo>
                    <a:pt x="482475" y="94774"/>
                    <a:pt x="483428" y="98584"/>
                    <a:pt x="484380" y="101441"/>
                  </a:cubicBezTo>
                  <a:cubicBezTo>
                    <a:pt x="485333" y="106204"/>
                    <a:pt x="487238" y="110966"/>
                    <a:pt x="490095" y="114776"/>
                  </a:cubicBezTo>
                  <a:cubicBezTo>
                    <a:pt x="492000" y="118586"/>
                    <a:pt x="494858" y="122396"/>
                    <a:pt x="496763" y="126206"/>
                  </a:cubicBezTo>
                  <a:cubicBezTo>
                    <a:pt x="498668" y="128111"/>
                    <a:pt x="500573" y="130969"/>
                    <a:pt x="501525" y="132874"/>
                  </a:cubicBezTo>
                  <a:lnTo>
                    <a:pt x="505335" y="132874"/>
                  </a:lnTo>
                  <a:lnTo>
                    <a:pt x="512003" y="133826"/>
                  </a:lnTo>
                  <a:lnTo>
                    <a:pt x="530100" y="138589"/>
                  </a:lnTo>
                  <a:lnTo>
                    <a:pt x="548198" y="144304"/>
                  </a:lnTo>
                  <a:lnTo>
                    <a:pt x="570105" y="150019"/>
                  </a:lnTo>
                  <a:cubicBezTo>
                    <a:pt x="576773" y="151924"/>
                    <a:pt x="584393" y="152876"/>
                    <a:pt x="591060" y="151924"/>
                  </a:cubicBezTo>
                  <a:lnTo>
                    <a:pt x="594870" y="148114"/>
                  </a:lnTo>
                  <a:cubicBezTo>
                    <a:pt x="596775" y="146209"/>
                    <a:pt x="597728" y="143351"/>
                    <a:pt x="598680" y="141446"/>
                  </a:cubicBezTo>
                  <a:cubicBezTo>
                    <a:pt x="598680" y="140494"/>
                    <a:pt x="599633" y="140494"/>
                    <a:pt x="599633" y="140494"/>
                  </a:cubicBezTo>
                  <a:cubicBezTo>
                    <a:pt x="600585" y="137636"/>
                    <a:pt x="601538" y="134779"/>
                    <a:pt x="601538" y="132874"/>
                  </a:cubicBezTo>
                  <a:cubicBezTo>
                    <a:pt x="602490" y="130016"/>
                    <a:pt x="602490" y="127159"/>
                    <a:pt x="602490" y="124301"/>
                  </a:cubicBezTo>
                  <a:cubicBezTo>
                    <a:pt x="602490" y="122396"/>
                    <a:pt x="602490" y="119539"/>
                    <a:pt x="601538" y="117634"/>
                  </a:cubicBezTo>
                  <a:cubicBezTo>
                    <a:pt x="601538" y="116681"/>
                    <a:pt x="600585" y="114776"/>
                    <a:pt x="599633" y="114776"/>
                  </a:cubicBezTo>
                  <a:cubicBezTo>
                    <a:pt x="598680" y="113824"/>
                    <a:pt x="596775" y="112871"/>
                    <a:pt x="595823" y="110966"/>
                  </a:cubicBezTo>
                  <a:cubicBezTo>
                    <a:pt x="594870" y="109061"/>
                    <a:pt x="592965" y="107156"/>
                    <a:pt x="591060" y="105251"/>
                  </a:cubicBezTo>
                  <a:cubicBezTo>
                    <a:pt x="589155" y="104299"/>
                    <a:pt x="587250" y="102394"/>
                    <a:pt x="585345" y="100489"/>
                  </a:cubicBezTo>
                  <a:lnTo>
                    <a:pt x="575820" y="92869"/>
                  </a:lnTo>
                  <a:lnTo>
                    <a:pt x="568200" y="87154"/>
                  </a:lnTo>
                  <a:cubicBezTo>
                    <a:pt x="564390" y="84296"/>
                    <a:pt x="560580" y="80486"/>
                    <a:pt x="558675" y="76676"/>
                  </a:cubicBezTo>
                  <a:cubicBezTo>
                    <a:pt x="556770" y="74771"/>
                    <a:pt x="555818" y="72866"/>
                    <a:pt x="554865" y="70009"/>
                  </a:cubicBezTo>
                  <a:cubicBezTo>
                    <a:pt x="553913" y="67151"/>
                    <a:pt x="553913" y="64294"/>
                    <a:pt x="555818" y="61436"/>
                  </a:cubicBezTo>
                  <a:cubicBezTo>
                    <a:pt x="559628" y="56674"/>
                    <a:pt x="565343" y="54769"/>
                    <a:pt x="571058" y="57626"/>
                  </a:cubicBezTo>
                  <a:cubicBezTo>
                    <a:pt x="582488" y="63341"/>
                    <a:pt x="592965" y="70961"/>
                    <a:pt x="602490" y="80486"/>
                  </a:cubicBezTo>
                  <a:cubicBezTo>
                    <a:pt x="603443" y="81439"/>
                    <a:pt x="604395" y="81439"/>
                    <a:pt x="605348" y="82391"/>
                  </a:cubicBezTo>
                  <a:cubicBezTo>
                    <a:pt x="606300" y="82391"/>
                    <a:pt x="606300" y="82391"/>
                    <a:pt x="607253" y="82391"/>
                  </a:cubicBezTo>
                  <a:cubicBezTo>
                    <a:pt x="612015" y="82391"/>
                    <a:pt x="617730" y="80486"/>
                    <a:pt x="619635" y="75724"/>
                  </a:cubicBezTo>
                  <a:cubicBezTo>
                    <a:pt x="620588" y="72866"/>
                    <a:pt x="622493" y="70961"/>
                    <a:pt x="623445" y="68104"/>
                  </a:cubicBezTo>
                  <a:cubicBezTo>
                    <a:pt x="623445" y="68104"/>
                    <a:pt x="623445" y="68104"/>
                    <a:pt x="623445" y="67151"/>
                  </a:cubicBezTo>
                  <a:cubicBezTo>
                    <a:pt x="624398" y="64294"/>
                    <a:pt x="624398" y="61436"/>
                    <a:pt x="624398" y="58579"/>
                  </a:cubicBezTo>
                  <a:cubicBezTo>
                    <a:pt x="624398" y="56674"/>
                    <a:pt x="623445" y="53816"/>
                    <a:pt x="621540" y="51911"/>
                  </a:cubicBezTo>
                  <a:cubicBezTo>
                    <a:pt x="619635" y="49054"/>
                    <a:pt x="617730" y="46196"/>
                    <a:pt x="614873" y="43339"/>
                  </a:cubicBezTo>
                  <a:cubicBezTo>
                    <a:pt x="610110" y="38576"/>
                    <a:pt x="606300" y="32861"/>
                    <a:pt x="604395" y="27146"/>
                  </a:cubicBezTo>
                  <a:cubicBezTo>
                    <a:pt x="603443" y="24289"/>
                    <a:pt x="603443" y="22384"/>
                    <a:pt x="604395" y="20479"/>
                  </a:cubicBezTo>
                  <a:cubicBezTo>
                    <a:pt x="605348" y="18574"/>
                    <a:pt x="607253" y="16669"/>
                    <a:pt x="609158" y="15716"/>
                  </a:cubicBezTo>
                  <a:cubicBezTo>
                    <a:pt x="612015" y="7144"/>
                    <a:pt x="612968" y="7144"/>
                    <a:pt x="614873" y="7144"/>
                  </a:cubicBezTo>
                  <a:lnTo>
                    <a:pt x="614873" y="7144"/>
                  </a:lnTo>
                  <a:lnTo>
                    <a:pt x="614873" y="7144"/>
                  </a:lnTo>
                  <a:close/>
                  <a:moveTo>
                    <a:pt x="496763" y="160496"/>
                  </a:moveTo>
                  <a:cubicBezTo>
                    <a:pt x="494858" y="160496"/>
                    <a:pt x="493905" y="161449"/>
                    <a:pt x="492000" y="162401"/>
                  </a:cubicBezTo>
                  <a:cubicBezTo>
                    <a:pt x="491048" y="163354"/>
                    <a:pt x="491048" y="164306"/>
                    <a:pt x="492000" y="166211"/>
                  </a:cubicBezTo>
                  <a:cubicBezTo>
                    <a:pt x="496763" y="170974"/>
                    <a:pt x="501525" y="174784"/>
                    <a:pt x="506288" y="178594"/>
                  </a:cubicBezTo>
                  <a:cubicBezTo>
                    <a:pt x="511050" y="182404"/>
                    <a:pt x="515813" y="184309"/>
                    <a:pt x="520575" y="187166"/>
                  </a:cubicBezTo>
                  <a:cubicBezTo>
                    <a:pt x="522480" y="188119"/>
                    <a:pt x="523433" y="189071"/>
                    <a:pt x="525338" y="188119"/>
                  </a:cubicBezTo>
                  <a:cubicBezTo>
                    <a:pt x="531053" y="188119"/>
                    <a:pt x="536768" y="189071"/>
                    <a:pt x="542483" y="189071"/>
                  </a:cubicBezTo>
                  <a:cubicBezTo>
                    <a:pt x="544388" y="189071"/>
                    <a:pt x="546293" y="189071"/>
                    <a:pt x="547245" y="189071"/>
                  </a:cubicBezTo>
                  <a:cubicBezTo>
                    <a:pt x="547245" y="189071"/>
                    <a:pt x="547245" y="190024"/>
                    <a:pt x="547245" y="190024"/>
                  </a:cubicBezTo>
                  <a:cubicBezTo>
                    <a:pt x="550103" y="190976"/>
                    <a:pt x="552960" y="192881"/>
                    <a:pt x="554865" y="195739"/>
                  </a:cubicBezTo>
                  <a:cubicBezTo>
                    <a:pt x="555818" y="196691"/>
                    <a:pt x="556770" y="197644"/>
                    <a:pt x="555818" y="198596"/>
                  </a:cubicBezTo>
                  <a:cubicBezTo>
                    <a:pt x="555818" y="199549"/>
                    <a:pt x="553913" y="201454"/>
                    <a:pt x="553913" y="203359"/>
                  </a:cubicBezTo>
                  <a:cubicBezTo>
                    <a:pt x="553913" y="203359"/>
                    <a:pt x="553913" y="204311"/>
                    <a:pt x="553913" y="204311"/>
                  </a:cubicBezTo>
                  <a:cubicBezTo>
                    <a:pt x="552960" y="207169"/>
                    <a:pt x="551055" y="209074"/>
                    <a:pt x="550103" y="211931"/>
                  </a:cubicBezTo>
                  <a:cubicBezTo>
                    <a:pt x="549150" y="213836"/>
                    <a:pt x="549150" y="215741"/>
                    <a:pt x="548198" y="217646"/>
                  </a:cubicBezTo>
                  <a:lnTo>
                    <a:pt x="548198" y="221456"/>
                  </a:lnTo>
                  <a:cubicBezTo>
                    <a:pt x="549150" y="224314"/>
                    <a:pt x="550103" y="228124"/>
                    <a:pt x="551055" y="230981"/>
                  </a:cubicBezTo>
                  <a:cubicBezTo>
                    <a:pt x="552960" y="239554"/>
                    <a:pt x="553913" y="249079"/>
                    <a:pt x="552960" y="258604"/>
                  </a:cubicBezTo>
                  <a:lnTo>
                    <a:pt x="552960" y="264319"/>
                  </a:lnTo>
                  <a:cubicBezTo>
                    <a:pt x="558675" y="262414"/>
                    <a:pt x="564390" y="260509"/>
                    <a:pt x="570105" y="258604"/>
                  </a:cubicBezTo>
                  <a:cubicBezTo>
                    <a:pt x="572963" y="256699"/>
                    <a:pt x="575820" y="254794"/>
                    <a:pt x="579630" y="253841"/>
                  </a:cubicBezTo>
                  <a:cubicBezTo>
                    <a:pt x="582488" y="252889"/>
                    <a:pt x="584393" y="252889"/>
                    <a:pt x="587250" y="253841"/>
                  </a:cubicBezTo>
                  <a:cubicBezTo>
                    <a:pt x="591060" y="254794"/>
                    <a:pt x="593918" y="258604"/>
                    <a:pt x="592965" y="263366"/>
                  </a:cubicBezTo>
                  <a:cubicBezTo>
                    <a:pt x="592965" y="265271"/>
                    <a:pt x="592013" y="267176"/>
                    <a:pt x="592013" y="269081"/>
                  </a:cubicBezTo>
                  <a:cubicBezTo>
                    <a:pt x="591060" y="270034"/>
                    <a:pt x="591060" y="270986"/>
                    <a:pt x="590108" y="271939"/>
                  </a:cubicBezTo>
                  <a:cubicBezTo>
                    <a:pt x="588203" y="274796"/>
                    <a:pt x="586298" y="276701"/>
                    <a:pt x="583440" y="278606"/>
                  </a:cubicBezTo>
                  <a:cubicBezTo>
                    <a:pt x="577725" y="282416"/>
                    <a:pt x="572010" y="286226"/>
                    <a:pt x="566295" y="290036"/>
                  </a:cubicBezTo>
                  <a:cubicBezTo>
                    <a:pt x="560580" y="293846"/>
                    <a:pt x="554865" y="297656"/>
                    <a:pt x="549150" y="302419"/>
                  </a:cubicBezTo>
                  <a:cubicBezTo>
                    <a:pt x="538673" y="310039"/>
                    <a:pt x="529148" y="319564"/>
                    <a:pt x="520575" y="328136"/>
                  </a:cubicBezTo>
                  <a:cubicBezTo>
                    <a:pt x="514860" y="333851"/>
                    <a:pt x="509145" y="340519"/>
                    <a:pt x="502478" y="346234"/>
                  </a:cubicBezTo>
                  <a:lnTo>
                    <a:pt x="494858" y="353854"/>
                  </a:lnTo>
                  <a:lnTo>
                    <a:pt x="495810" y="353854"/>
                  </a:lnTo>
                  <a:cubicBezTo>
                    <a:pt x="518670" y="350044"/>
                    <a:pt x="541530" y="345281"/>
                    <a:pt x="562485" y="337661"/>
                  </a:cubicBezTo>
                  <a:cubicBezTo>
                    <a:pt x="571058" y="334804"/>
                    <a:pt x="577725" y="330994"/>
                    <a:pt x="585345" y="327184"/>
                  </a:cubicBezTo>
                  <a:cubicBezTo>
                    <a:pt x="593918" y="321469"/>
                    <a:pt x="603443" y="315754"/>
                    <a:pt x="610110" y="308134"/>
                  </a:cubicBezTo>
                  <a:cubicBezTo>
                    <a:pt x="615825" y="302419"/>
                    <a:pt x="620588" y="295751"/>
                    <a:pt x="624398" y="289084"/>
                  </a:cubicBezTo>
                  <a:cubicBezTo>
                    <a:pt x="625350" y="287179"/>
                    <a:pt x="626303" y="284321"/>
                    <a:pt x="628208" y="282416"/>
                  </a:cubicBezTo>
                  <a:cubicBezTo>
                    <a:pt x="631065" y="274796"/>
                    <a:pt x="632018" y="266224"/>
                    <a:pt x="632970" y="257651"/>
                  </a:cubicBezTo>
                  <a:cubicBezTo>
                    <a:pt x="632970" y="241459"/>
                    <a:pt x="628208" y="226219"/>
                    <a:pt x="618683" y="212884"/>
                  </a:cubicBezTo>
                  <a:cubicBezTo>
                    <a:pt x="612015" y="204311"/>
                    <a:pt x="604395" y="196691"/>
                    <a:pt x="595823" y="190976"/>
                  </a:cubicBezTo>
                  <a:cubicBezTo>
                    <a:pt x="586298" y="185261"/>
                    <a:pt x="575820" y="179546"/>
                    <a:pt x="565343" y="175736"/>
                  </a:cubicBezTo>
                  <a:cubicBezTo>
                    <a:pt x="562485" y="174784"/>
                    <a:pt x="558675" y="173831"/>
                    <a:pt x="555818" y="171926"/>
                  </a:cubicBezTo>
                  <a:cubicBezTo>
                    <a:pt x="546293" y="169069"/>
                    <a:pt x="537720" y="166211"/>
                    <a:pt x="528195" y="163354"/>
                  </a:cubicBezTo>
                  <a:cubicBezTo>
                    <a:pt x="526290" y="163354"/>
                    <a:pt x="524385" y="162401"/>
                    <a:pt x="523433" y="162401"/>
                  </a:cubicBezTo>
                  <a:cubicBezTo>
                    <a:pt x="521528" y="162401"/>
                    <a:pt x="520575" y="162401"/>
                    <a:pt x="518670" y="161449"/>
                  </a:cubicBezTo>
                  <a:cubicBezTo>
                    <a:pt x="517718" y="161449"/>
                    <a:pt x="515813" y="161449"/>
                    <a:pt x="514860" y="161449"/>
                  </a:cubicBezTo>
                  <a:cubicBezTo>
                    <a:pt x="511050" y="161449"/>
                    <a:pt x="507240" y="160496"/>
                    <a:pt x="502478" y="159544"/>
                  </a:cubicBezTo>
                  <a:cubicBezTo>
                    <a:pt x="500573" y="159544"/>
                    <a:pt x="498668" y="160496"/>
                    <a:pt x="496763" y="160496"/>
                  </a:cubicBezTo>
                  <a:lnTo>
                    <a:pt x="496763" y="160496"/>
                  </a:lnTo>
                  <a:close/>
                  <a:moveTo>
                    <a:pt x="273878" y="309086"/>
                  </a:moveTo>
                  <a:cubicBezTo>
                    <a:pt x="271973" y="318611"/>
                    <a:pt x="271973" y="328136"/>
                    <a:pt x="272925" y="336709"/>
                  </a:cubicBezTo>
                  <a:cubicBezTo>
                    <a:pt x="274830" y="348139"/>
                    <a:pt x="280545" y="358616"/>
                    <a:pt x="289118" y="367189"/>
                  </a:cubicBezTo>
                  <a:cubicBezTo>
                    <a:pt x="291023" y="369094"/>
                    <a:pt x="293880" y="371951"/>
                    <a:pt x="296738" y="373856"/>
                  </a:cubicBezTo>
                  <a:cubicBezTo>
                    <a:pt x="298643" y="374809"/>
                    <a:pt x="301500" y="375761"/>
                    <a:pt x="303405" y="376714"/>
                  </a:cubicBezTo>
                  <a:cubicBezTo>
                    <a:pt x="304358" y="376714"/>
                    <a:pt x="306263" y="377666"/>
                    <a:pt x="307215" y="378619"/>
                  </a:cubicBezTo>
                  <a:cubicBezTo>
                    <a:pt x="308168" y="378619"/>
                    <a:pt x="308168" y="379571"/>
                    <a:pt x="309120" y="379571"/>
                  </a:cubicBezTo>
                  <a:lnTo>
                    <a:pt x="312930" y="379571"/>
                  </a:lnTo>
                  <a:cubicBezTo>
                    <a:pt x="312930" y="375761"/>
                    <a:pt x="312930" y="372904"/>
                    <a:pt x="311025" y="369094"/>
                  </a:cubicBezTo>
                  <a:cubicBezTo>
                    <a:pt x="308168" y="364331"/>
                    <a:pt x="306263" y="359569"/>
                    <a:pt x="306263" y="353854"/>
                  </a:cubicBezTo>
                  <a:cubicBezTo>
                    <a:pt x="306263" y="352901"/>
                    <a:pt x="306263" y="350996"/>
                    <a:pt x="306263" y="350044"/>
                  </a:cubicBezTo>
                  <a:cubicBezTo>
                    <a:pt x="307215" y="348139"/>
                    <a:pt x="309120" y="347186"/>
                    <a:pt x="311025" y="346234"/>
                  </a:cubicBezTo>
                  <a:cubicBezTo>
                    <a:pt x="313883" y="345281"/>
                    <a:pt x="317693" y="345281"/>
                    <a:pt x="321503" y="346234"/>
                  </a:cubicBezTo>
                  <a:cubicBezTo>
                    <a:pt x="322455" y="346234"/>
                    <a:pt x="323408" y="347186"/>
                    <a:pt x="324360" y="347186"/>
                  </a:cubicBezTo>
                  <a:cubicBezTo>
                    <a:pt x="328170" y="349091"/>
                    <a:pt x="331980" y="351949"/>
                    <a:pt x="335790" y="355759"/>
                  </a:cubicBezTo>
                  <a:cubicBezTo>
                    <a:pt x="339600" y="359569"/>
                    <a:pt x="343410" y="362426"/>
                    <a:pt x="346268" y="367189"/>
                  </a:cubicBezTo>
                  <a:cubicBezTo>
                    <a:pt x="349125" y="370999"/>
                    <a:pt x="351030" y="374809"/>
                    <a:pt x="353888" y="378619"/>
                  </a:cubicBezTo>
                  <a:lnTo>
                    <a:pt x="356745" y="382429"/>
                  </a:lnTo>
                  <a:cubicBezTo>
                    <a:pt x="370080" y="389096"/>
                    <a:pt x="384368" y="393859"/>
                    <a:pt x="398655" y="396716"/>
                  </a:cubicBezTo>
                  <a:lnTo>
                    <a:pt x="409133" y="398621"/>
                  </a:lnTo>
                  <a:lnTo>
                    <a:pt x="415800" y="399574"/>
                  </a:lnTo>
                  <a:cubicBezTo>
                    <a:pt x="415800" y="396716"/>
                    <a:pt x="415800" y="392906"/>
                    <a:pt x="414848" y="390049"/>
                  </a:cubicBezTo>
                  <a:cubicBezTo>
                    <a:pt x="413895" y="386239"/>
                    <a:pt x="412943" y="382429"/>
                    <a:pt x="410085" y="378619"/>
                  </a:cubicBezTo>
                  <a:cubicBezTo>
                    <a:pt x="407228" y="373856"/>
                    <a:pt x="402465" y="370046"/>
                    <a:pt x="398655" y="366236"/>
                  </a:cubicBezTo>
                  <a:cubicBezTo>
                    <a:pt x="392940" y="361474"/>
                    <a:pt x="387225" y="356711"/>
                    <a:pt x="380558" y="353854"/>
                  </a:cubicBezTo>
                  <a:cubicBezTo>
                    <a:pt x="369128" y="347186"/>
                    <a:pt x="356745" y="341471"/>
                    <a:pt x="343410" y="334804"/>
                  </a:cubicBezTo>
                  <a:lnTo>
                    <a:pt x="335790" y="331946"/>
                  </a:lnTo>
                  <a:lnTo>
                    <a:pt x="330075" y="329089"/>
                  </a:lnTo>
                  <a:lnTo>
                    <a:pt x="317693" y="324326"/>
                  </a:lnTo>
                  <a:lnTo>
                    <a:pt x="289118" y="313849"/>
                  </a:lnTo>
                  <a:lnTo>
                    <a:pt x="273878" y="309086"/>
                  </a:lnTo>
                  <a:lnTo>
                    <a:pt x="273878" y="309086"/>
                  </a:lnTo>
                  <a:lnTo>
                    <a:pt x="273878" y="3090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55196328-1D87-42ED-AA9D-0A3194B0744F}"/>
                </a:ext>
              </a:extLst>
            </p:cNvPr>
            <p:cNvSpPr/>
            <p:nvPr/>
          </p:nvSpPr>
          <p:spPr>
            <a:xfrm>
              <a:off x="2171914" y="3208066"/>
              <a:ext cx="1514475" cy="1066800"/>
            </a:xfrm>
            <a:custGeom>
              <a:avLst/>
              <a:gdLst>
                <a:gd name="connsiteX0" fmla="*/ 493951 w 1514475"/>
                <a:gd name="connsiteY0" fmla="*/ 10001 h 1066800"/>
                <a:gd name="connsiteX1" fmla="*/ 500619 w 1514475"/>
                <a:gd name="connsiteY1" fmla="*/ 10001 h 1066800"/>
                <a:gd name="connsiteX2" fmla="*/ 505381 w 1514475"/>
                <a:gd name="connsiteY2" fmla="*/ 12859 h 1066800"/>
                <a:gd name="connsiteX3" fmla="*/ 511096 w 1514475"/>
                <a:gd name="connsiteY3" fmla="*/ 17621 h 1066800"/>
                <a:gd name="connsiteX4" fmla="*/ 524431 w 1514475"/>
                <a:gd name="connsiteY4" fmla="*/ 26194 h 1066800"/>
                <a:gd name="connsiteX5" fmla="*/ 526336 w 1514475"/>
                <a:gd name="connsiteY5" fmla="*/ 25241 h 1066800"/>
                <a:gd name="connsiteX6" fmla="*/ 527289 w 1514475"/>
                <a:gd name="connsiteY6" fmla="*/ 24289 h 1066800"/>
                <a:gd name="connsiteX7" fmla="*/ 529194 w 1514475"/>
                <a:gd name="connsiteY7" fmla="*/ 20479 h 1066800"/>
                <a:gd name="connsiteX8" fmla="*/ 541576 w 1514475"/>
                <a:gd name="connsiteY8" fmla="*/ 8096 h 1066800"/>
                <a:gd name="connsiteX9" fmla="*/ 549196 w 1514475"/>
                <a:gd name="connsiteY9" fmla="*/ 7144 h 1066800"/>
                <a:gd name="connsiteX10" fmla="*/ 551101 w 1514475"/>
                <a:gd name="connsiteY10" fmla="*/ 7144 h 1066800"/>
                <a:gd name="connsiteX11" fmla="*/ 557769 w 1514475"/>
                <a:gd name="connsiteY11" fmla="*/ 11906 h 1066800"/>
                <a:gd name="connsiteX12" fmla="*/ 559674 w 1514475"/>
                <a:gd name="connsiteY12" fmla="*/ 15716 h 1066800"/>
                <a:gd name="connsiteX13" fmla="*/ 558721 w 1514475"/>
                <a:gd name="connsiteY13" fmla="*/ 25241 h 1066800"/>
                <a:gd name="connsiteX14" fmla="*/ 553959 w 1514475"/>
                <a:gd name="connsiteY14" fmla="*/ 42386 h 1066800"/>
                <a:gd name="connsiteX15" fmla="*/ 553006 w 1514475"/>
                <a:gd name="connsiteY15" fmla="*/ 44291 h 1066800"/>
                <a:gd name="connsiteX16" fmla="*/ 551101 w 1514475"/>
                <a:gd name="connsiteY16" fmla="*/ 52864 h 1066800"/>
                <a:gd name="connsiteX17" fmla="*/ 538719 w 1514475"/>
                <a:gd name="connsiteY17" fmla="*/ 75724 h 1066800"/>
                <a:gd name="connsiteX18" fmla="*/ 528242 w 1514475"/>
                <a:gd name="connsiteY18" fmla="*/ 98584 h 1066800"/>
                <a:gd name="connsiteX19" fmla="*/ 527289 w 1514475"/>
                <a:gd name="connsiteY19" fmla="*/ 107156 h 1066800"/>
                <a:gd name="connsiteX20" fmla="*/ 526336 w 1514475"/>
                <a:gd name="connsiteY20" fmla="*/ 116681 h 1066800"/>
                <a:gd name="connsiteX21" fmla="*/ 527289 w 1514475"/>
                <a:gd name="connsiteY21" fmla="*/ 135731 h 1066800"/>
                <a:gd name="connsiteX22" fmla="*/ 527289 w 1514475"/>
                <a:gd name="connsiteY22" fmla="*/ 136684 h 1066800"/>
                <a:gd name="connsiteX23" fmla="*/ 527289 w 1514475"/>
                <a:gd name="connsiteY23" fmla="*/ 149066 h 1066800"/>
                <a:gd name="connsiteX24" fmla="*/ 526336 w 1514475"/>
                <a:gd name="connsiteY24" fmla="*/ 153829 h 1066800"/>
                <a:gd name="connsiteX25" fmla="*/ 524431 w 1514475"/>
                <a:gd name="connsiteY25" fmla="*/ 163354 h 1066800"/>
                <a:gd name="connsiteX26" fmla="*/ 523479 w 1514475"/>
                <a:gd name="connsiteY26" fmla="*/ 167164 h 1066800"/>
                <a:gd name="connsiteX27" fmla="*/ 529194 w 1514475"/>
                <a:gd name="connsiteY27" fmla="*/ 172879 h 1066800"/>
                <a:gd name="connsiteX28" fmla="*/ 533956 w 1514475"/>
                <a:gd name="connsiteY28" fmla="*/ 177641 h 1066800"/>
                <a:gd name="connsiteX29" fmla="*/ 540624 w 1514475"/>
                <a:gd name="connsiteY29" fmla="*/ 183356 h 1066800"/>
                <a:gd name="connsiteX30" fmla="*/ 549196 w 1514475"/>
                <a:gd name="connsiteY30" fmla="*/ 189071 h 1066800"/>
                <a:gd name="connsiteX31" fmla="*/ 553959 w 1514475"/>
                <a:gd name="connsiteY31" fmla="*/ 190976 h 1066800"/>
                <a:gd name="connsiteX32" fmla="*/ 560626 w 1514475"/>
                <a:gd name="connsiteY32" fmla="*/ 190976 h 1066800"/>
                <a:gd name="connsiteX33" fmla="*/ 570151 w 1514475"/>
                <a:gd name="connsiteY33" fmla="*/ 188119 h 1066800"/>
                <a:gd name="connsiteX34" fmla="*/ 579676 w 1514475"/>
                <a:gd name="connsiteY34" fmla="*/ 184309 h 1066800"/>
                <a:gd name="connsiteX35" fmla="*/ 582534 w 1514475"/>
                <a:gd name="connsiteY35" fmla="*/ 183356 h 1066800"/>
                <a:gd name="connsiteX36" fmla="*/ 586344 w 1514475"/>
                <a:gd name="connsiteY36" fmla="*/ 180499 h 1066800"/>
                <a:gd name="connsiteX37" fmla="*/ 590154 w 1514475"/>
                <a:gd name="connsiteY37" fmla="*/ 177641 h 1066800"/>
                <a:gd name="connsiteX38" fmla="*/ 595869 w 1514475"/>
                <a:gd name="connsiteY38" fmla="*/ 172879 h 1066800"/>
                <a:gd name="connsiteX39" fmla="*/ 600631 w 1514475"/>
                <a:gd name="connsiteY39" fmla="*/ 168116 h 1066800"/>
                <a:gd name="connsiteX40" fmla="*/ 604442 w 1514475"/>
                <a:gd name="connsiteY40" fmla="*/ 164306 h 1066800"/>
                <a:gd name="connsiteX41" fmla="*/ 611109 w 1514475"/>
                <a:gd name="connsiteY41" fmla="*/ 155734 h 1066800"/>
                <a:gd name="connsiteX42" fmla="*/ 622539 w 1514475"/>
                <a:gd name="connsiteY42" fmla="*/ 131921 h 1066800"/>
                <a:gd name="connsiteX43" fmla="*/ 624444 w 1514475"/>
                <a:gd name="connsiteY43" fmla="*/ 127159 h 1066800"/>
                <a:gd name="connsiteX44" fmla="*/ 625396 w 1514475"/>
                <a:gd name="connsiteY44" fmla="*/ 121444 h 1066800"/>
                <a:gd name="connsiteX45" fmla="*/ 629206 w 1514475"/>
                <a:gd name="connsiteY45" fmla="*/ 103346 h 1066800"/>
                <a:gd name="connsiteX46" fmla="*/ 633017 w 1514475"/>
                <a:gd name="connsiteY46" fmla="*/ 96679 h 1066800"/>
                <a:gd name="connsiteX47" fmla="*/ 634921 w 1514475"/>
                <a:gd name="connsiteY47" fmla="*/ 92869 h 1066800"/>
                <a:gd name="connsiteX48" fmla="*/ 639684 w 1514475"/>
                <a:gd name="connsiteY48" fmla="*/ 87154 h 1066800"/>
                <a:gd name="connsiteX49" fmla="*/ 644446 w 1514475"/>
                <a:gd name="connsiteY49" fmla="*/ 82391 h 1066800"/>
                <a:gd name="connsiteX50" fmla="*/ 650161 w 1514475"/>
                <a:gd name="connsiteY50" fmla="*/ 83344 h 1066800"/>
                <a:gd name="connsiteX51" fmla="*/ 652067 w 1514475"/>
                <a:gd name="connsiteY51" fmla="*/ 83344 h 1066800"/>
                <a:gd name="connsiteX52" fmla="*/ 653971 w 1514475"/>
                <a:gd name="connsiteY52" fmla="*/ 84296 h 1066800"/>
                <a:gd name="connsiteX53" fmla="*/ 655876 w 1514475"/>
                <a:gd name="connsiteY53" fmla="*/ 86201 h 1066800"/>
                <a:gd name="connsiteX54" fmla="*/ 657781 w 1514475"/>
                <a:gd name="connsiteY54" fmla="*/ 89059 h 1066800"/>
                <a:gd name="connsiteX55" fmla="*/ 658734 w 1514475"/>
                <a:gd name="connsiteY55" fmla="*/ 90964 h 1066800"/>
                <a:gd name="connsiteX56" fmla="*/ 657781 w 1514475"/>
                <a:gd name="connsiteY56" fmla="*/ 97631 h 1066800"/>
                <a:gd name="connsiteX57" fmla="*/ 653019 w 1514475"/>
                <a:gd name="connsiteY57" fmla="*/ 125254 h 1066800"/>
                <a:gd name="connsiteX58" fmla="*/ 650161 w 1514475"/>
                <a:gd name="connsiteY58" fmla="*/ 135731 h 1066800"/>
                <a:gd name="connsiteX59" fmla="*/ 651114 w 1514475"/>
                <a:gd name="connsiteY59" fmla="*/ 145256 h 1066800"/>
                <a:gd name="connsiteX60" fmla="*/ 653019 w 1514475"/>
                <a:gd name="connsiteY60" fmla="*/ 148114 h 1066800"/>
                <a:gd name="connsiteX61" fmla="*/ 656829 w 1514475"/>
                <a:gd name="connsiteY61" fmla="*/ 150019 h 1066800"/>
                <a:gd name="connsiteX62" fmla="*/ 661592 w 1514475"/>
                <a:gd name="connsiteY62" fmla="*/ 150019 h 1066800"/>
                <a:gd name="connsiteX63" fmla="*/ 669211 w 1514475"/>
                <a:gd name="connsiteY63" fmla="*/ 149066 h 1066800"/>
                <a:gd name="connsiteX64" fmla="*/ 677784 w 1514475"/>
                <a:gd name="connsiteY64" fmla="*/ 145256 h 1066800"/>
                <a:gd name="connsiteX65" fmla="*/ 695881 w 1514475"/>
                <a:gd name="connsiteY65" fmla="*/ 134779 h 1066800"/>
                <a:gd name="connsiteX66" fmla="*/ 711121 w 1514475"/>
                <a:gd name="connsiteY66" fmla="*/ 126206 h 1066800"/>
                <a:gd name="connsiteX67" fmla="*/ 714931 w 1514475"/>
                <a:gd name="connsiteY67" fmla="*/ 125254 h 1066800"/>
                <a:gd name="connsiteX68" fmla="*/ 717789 w 1514475"/>
                <a:gd name="connsiteY68" fmla="*/ 127159 h 1066800"/>
                <a:gd name="connsiteX69" fmla="*/ 719694 w 1514475"/>
                <a:gd name="connsiteY69" fmla="*/ 129064 h 1066800"/>
                <a:gd name="connsiteX70" fmla="*/ 720646 w 1514475"/>
                <a:gd name="connsiteY70" fmla="*/ 133826 h 1066800"/>
                <a:gd name="connsiteX71" fmla="*/ 719694 w 1514475"/>
                <a:gd name="connsiteY71" fmla="*/ 138589 h 1066800"/>
                <a:gd name="connsiteX72" fmla="*/ 719694 w 1514475"/>
                <a:gd name="connsiteY72" fmla="*/ 139541 h 1066800"/>
                <a:gd name="connsiteX73" fmla="*/ 718742 w 1514475"/>
                <a:gd name="connsiteY73" fmla="*/ 144304 h 1066800"/>
                <a:gd name="connsiteX74" fmla="*/ 718742 w 1514475"/>
                <a:gd name="connsiteY74" fmla="*/ 145256 h 1066800"/>
                <a:gd name="connsiteX75" fmla="*/ 718742 w 1514475"/>
                <a:gd name="connsiteY75" fmla="*/ 148114 h 1066800"/>
                <a:gd name="connsiteX76" fmla="*/ 715884 w 1514475"/>
                <a:gd name="connsiteY76" fmla="*/ 150971 h 1066800"/>
                <a:gd name="connsiteX77" fmla="*/ 713026 w 1514475"/>
                <a:gd name="connsiteY77" fmla="*/ 155734 h 1066800"/>
                <a:gd name="connsiteX78" fmla="*/ 709217 w 1514475"/>
                <a:gd name="connsiteY78" fmla="*/ 159544 h 1066800"/>
                <a:gd name="connsiteX79" fmla="*/ 702549 w 1514475"/>
                <a:gd name="connsiteY79" fmla="*/ 165259 h 1066800"/>
                <a:gd name="connsiteX80" fmla="*/ 692071 w 1514475"/>
                <a:gd name="connsiteY80" fmla="*/ 171926 h 1066800"/>
                <a:gd name="connsiteX81" fmla="*/ 680642 w 1514475"/>
                <a:gd name="connsiteY81" fmla="*/ 175736 h 1066800"/>
                <a:gd name="connsiteX82" fmla="*/ 676831 w 1514475"/>
                <a:gd name="connsiteY82" fmla="*/ 176689 h 1066800"/>
                <a:gd name="connsiteX83" fmla="*/ 668259 w 1514475"/>
                <a:gd name="connsiteY83" fmla="*/ 177641 h 1066800"/>
                <a:gd name="connsiteX84" fmla="*/ 657781 w 1514475"/>
                <a:gd name="connsiteY84" fmla="*/ 179546 h 1066800"/>
                <a:gd name="connsiteX85" fmla="*/ 648256 w 1514475"/>
                <a:gd name="connsiteY85" fmla="*/ 181451 h 1066800"/>
                <a:gd name="connsiteX86" fmla="*/ 640636 w 1514475"/>
                <a:gd name="connsiteY86" fmla="*/ 184309 h 1066800"/>
                <a:gd name="connsiteX87" fmla="*/ 633017 w 1514475"/>
                <a:gd name="connsiteY87" fmla="*/ 186214 h 1066800"/>
                <a:gd name="connsiteX88" fmla="*/ 625396 w 1514475"/>
                <a:gd name="connsiteY88" fmla="*/ 189071 h 1066800"/>
                <a:gd name="connsiteX89" fmla="*/ 601584 w 1514475"/>
                <a:gd name="connsiteY89" fmla="*/ 201454 h 1066800"/>
                <a:gd name="connsiteX90" fmla="*/ 580629 w 1514475"/>
                <a:gd name="connsiteY90" fmla="*/ 225266 h 1066800"/>
                <a:gd name="connsiteX91" fmla="*/ 577771 w 1514475"/>
                <a:gd name="connsiteY91" fmla="*/ 232886 h 1066800"/>
                <a:gd name="connsiteX92" fmla="*/ 575867 w 1514475"/>
                <a:gd name="connsiteY92" fmla="*/ 241459 h 1066800"/>
                <a:gd name="connsiteX93" fmla="*/ 575867 w 1514475"/>
                <a:gd name="connsiteY93" fmla="*/ 255746 h 1066800"/>
                <a:gd name="connsiteX94" fmla="*/ 575867 w 1514475"/>
                <a:gd name="connsiteY94" fmla="*/ 270034 h 1066800"/>
                <a:gd name="connsiteX95" fmla="*/ 574914 w 1514475"/>
                <a:gd name="connsiteY95" fmla="*/ 275749 h 1066800"/>
                <a:gd name="connsiteX96" fmla="*/ 573009 w 1514475"/>
                <a:gd name="connsiteY96" fmla="*/ 287179 h 1066800"/>
                <a:gd name="connsiteX97" fmla="*/ 572056 w 1514475"/>
                <a:gd name="connsiteY97" fmla="*/ 290036 h 1066800"/>
                <a:gd name="connsiteX98" fmla="*/ 551101 w 1514475"/>
                <a:gd name="connsiteY98" fmla="*/ 328136 h 1066800"/>
                <a:gd name="connsiteX99" fmla="*/ 540624 w 1514475"/>
                <a:gd name="connsiteY99" fmla="*/ 338614 h 1066800"/>
                <a:gd name="connsiteX100" fmla="*/ 530146 w 1514475"/>
                <a:gd name="connsiteY100" fmla="*/ 348139 h 1066800"/>
                <a:gd name="connsiteX101" fmla="*/ 497761 w 1514475"/>
                <a:gd name="connsiteY101" fmla="*/ 368141 h 1066800"/>
                <a:gd name="connsiteX102" fmla="*/ 475854 w 1514475"/>
                <a:gd name="connsiteY102" fmla="*/ 377666 h 1066800"/>
                <a:gd name="connsiteX103" fmla="*/ 399654 w 1514475"/>
                <a:gd name="connsiteY103" fmla="*/ 425291 h 1066800"/>
                <a:gd name="connsiteX104" fmla="*/ 397749 w 1514475"/>
                <a:gd name="connsiteY104" fmla="*/ 423386 h 1066800"/>
                <a:gd name="connsiteX105" fmla="*/ 398701 w 1514475"/>
                <a:gd name="connsiteY105" fmla="*/ 431006 h 1066800"/>
                <a:gd name="connsiteX106" fmla="*/ 458709 w 1514475"/>
                <a:gd name="connsiteY106" fmla="*/ 544354 h 1066800"/>
                <a:gd name="connsiteX107" fmla="*/ 556817 w 1514475"/>
                <a:gd name="connsiteY107" fmla="*/ 634841 h 1066800"/>
                <a:gd name="connsiteX108" fmla="*/ 643494 w 1514475"/>
                <a:gd name="connsiteY108" fmla="*/ 680561 h 1066800"/>
                <a:gd name="connsiteX109" fmla="*/ 759699 w 1514475"/>
                <a:gd name="connsiteY109" fmla="*/ 696754 h 1066800"/>
                <a:gd name="connsiteX110" fmla="*/ 796846 w 1514475"/>
                <a:gd name="connsiteY110" fmla="*/ 696754 h 1066800"/>
                <a:gd name="connsiteX111" fmla="*/ 865426 w 1514475"/>
                <a:gd name="connsiteY111" fmla="*/ 692944 h 1066800"/>
                <a:gd name="connsiteX112" fmla="*/ 969249 w 1514475"/>
                <a:gd name="connsiteY112" fmla="*/ 687229 h 1066800"/>
                <a:gd name="connsiteX113" fmla="*/ 1017826 w 1514475"/>
                <a:gd name="connsiteY113" fmla="*/ 683419 h 1066800"/>
                <a:gd name="connsiteX114" fmla="*/ 1056879 w 1514475"/>
                <a:gd name="connsiteY114" fmla="*/ 621506 h 1066800"/>
                <a:gd name="connsiteX115" fmla="*/ 1080692 w 1514475"/>
                <a:gd name="connsiteY115" fmla="*/ 575786 h 1066800"/>
                <a:gd name="connsiteX116" fmla="*/ 1150224 w 1514475"/>
                <a:gd name="connsiteY116" fmla="*/ 541496 h 1066800"/>
                <a:gd name="connsiteX117" fmla="*/ 1137842 w 1514475"/>
                <a:gd name="connsiteY117" fmla="*/ 570071 h 1066800"/>
                <a:gd name="connsiteX118" fmla="*/ 1109267 w 1514475"/>
                <a:gd name="connsiteY118" fmla="*/ 626269 h 1066800"/>
                <a:gd name="connsiteX119" fmla="*/ 1106409 w 1514475"/>
                <a:gd name="connsiteY119" fmla="*/ 642461 h 1066800"/>
                <a:gd name="connsiteX120" fmla="*/ 1108314 w 1514475"/>
                <a:gd name="connsiteY120" fmla="*/ 715804 h 1066800"/>
                <a:gd name="connsiteX121" fmla="*/ 1118792 w 1514475"/>
                <a:gd name="connsiteY121" fmla="*/ 787241 h 1066800"/>
                <a:gd name="connsiteX122" fmla="*/ 1144509 w 1514475"/>
                <a:gd name="connsiteY122" fmla="*/ 866299 h 1066800"/>
                <a:gd name="connsiteX123" fmla="*/ 1234996 w 1514475"/>
                <a:gd name="connsiteY123" fmla="*/ 875824 h 1066800"/>
                <a:gd name="connsiteX124" fmla="*/ 1274049 w 1514475"/>
                <a:gd name="connsiteY124" fmla="*/ 894874 h 1066800"/>
                <a:gd name="connsiteX125" fmla="*/ 1320721 w 1514475"/>
                <a:gd name="connsiteY125" fmla="*/ 927259 h 1066800"/>
                <a:gd name="connsiteX126" fmla="*/ 1432164 w 1514475"/>
                <a:gd name="connsiteY126" fmla="*/ 958691 h 1066800"/>
                <a:gd name="connsiteX127" fmla="*/ 1458834 w 1514475"/>
                <a:gd name="connsiteY127" fmla="*/ 959644 h 1066800"/>
                <a:gd name="connsiteX128" fmla="*/ 1507411 w 1514475"/>
                <a:gd name="connsiteY128" fmla="*/ 989171 h 1066800"/>
                <a:gd name="connsiteX129" fmla="*/ 1485504 w 1514475"/>
                <a:gd name="connsiteY129" fmla="*/ 998696 h 1066800"/>
                <a:gd name="connsiteX130" fmla="*/ 1465501 w 1514475"/>
                <a:gd name="connsiteY130" fmla="*/ 1004411 h 1066800"/>
                <a:gd name="connsiteX131" fmla="*/ 1474074 w 1514475"/>
                <a:gd name="connsiteY131" fmla="*/ 1019651 h 1066800"/>
                <a:gd name="connsiteX132" fmla="*/ 1471217 w 1514475"/>
                <a:gd name="connsiteY132" fmla="*/ 1041559 h 1066800"/>
                <a:gd name="connsiteX133" fmla="*/ 1452167 w 1514475"/>
                <a:gd name="connsiteY133" fmla="*/ 1047274 h 1066800"/>
                <a:gd name="connsiteX134" fmla="*/ 1442642 w 1514475"/>
                <a:gd name="connsiteY134" fmla="*/ 1049179 h 1066800"/>
                <a:gd name="connsiteX135" fmla="*/ 1424544 w 1514475"/>
                <a:gd name="connsiteY135" fmla="*/ 1044416 h 1066800"/>
                <a:gd name="connsiteX136" fmla="*/ 1394064 w 1514475"/>
                <a:gd name="connsiteY136" fmla="*/ 1033939 h 1066800"/>
                <a:gd name="connsiteX137" fmla="*/ 1305482 w 1514475"/>
                <a:gd name="connsiteY137" fmla="*/ 991076 h 1066800"/>
                <a:gd name="connsiteX138" fmla="*/ 1260714 w 1514475"/>
                <a:gd name="connsiteY138" fmla="*/ 967264 h 1066800"/>
                <a:gd name="connsiteX139" fmla="*/ 1182609 w 1514475"/>
                <a:gd name="connsiteY139" fmla="*/ 961549 h 1066800"/>
                <a:gd name="connsiteX140" fmla="*/ 1116886 w 1514475"/>
                <a:gd name="connsiteY140" fmla="*/ 973931 h 1066800"/>
                <a:gd name="connsiteX141" fmla="*/ 972106 w 1514475"/>
                <a:gd name="connsiteY141" fmla="*/ 944404 h 1066800"/>
                <a:gd name="connsiteX142" fmla="*/ 835899 w 1514475"/>
                <a:gd name="connsiteY142" fmla="*/ 917734 h 1066800"/>
                <a:gd name="connsiteX143" fmla="*/ 786369 w 1514475"/>
                <a:gd name="connsiteY143" fmla="*/ 932974 h 1066800"/>
                <a:gd name="connsiteX144" fmla="*/ 770176 w 1514475"/>
                <a:gd name="connsiteY144" fmla="*/ 939641 h 1066800"/>
                <a:gd name="connsiteX145" fmla="*/ 693024 w 1514475"/>
                <a:gd name="connsiteY145" fmla="*/ 942499 h 1066800"/>
                <a:gd name="connsiteX146" fmla="*/ 566342 w 1514475"/>
                <a:gd name="connsiteY146" fmla="*/ 921544 h 1066800"/>
                <a:gd name="connsiteX147" fmla="*/ 532051 w 1514475"/>
                <a:gd name="connsiteY147" fmla="*/ 915829 h 1066800"/>
                <a:gd name="connsiteX148" fmla="*/ 512049 w 1514475"/>
                <a:gd name="connsiteY148" fmla="*/ 911066 h 1066800"/>
                <a:gd name="connsiteX149" fmla="*/ 469186 w 1514475"/>
                <a:gd name="connsiteY149" fmla="*/ 916781 h 1066800"/>
                <a:gd name="connsiteX150" fmla="*/ 356791 w 1514475"/>
                <a:gd name="connsiteY150" fmla="*/ 912971 h 1066800"/>
                <a:gd name="connsiteX151" fmla="*/ 219631 w 1514475"/>
                <a:gd name="connsiteY151" fmla="*/ 962501 h 1066800"/>
                <a:gd name="connsiteX152" fmla="*/ 178674 w 1514475"/>
                <a:gd name="connsiteY152" fmla="*/ 999649 h 1066800"/>
                <a:gd name="connsiteX153" fmla="*/ 159624 w 1514475"/>
                <a:gd name="connsiteY153" fmla="*/ 1024414 h 1066800"/>
                <a:gd name="connsiteX154" fmla="*/ 111999 w 1514475"/>
                <a:gd name="connsiteY154" fmla="*/ 1057751 h 1066800"/>
                <a:gd name="connsiteX155" fmla="*/ 79614 w 1514475"/>
                <a:gd name="connsiteY155" fmla="*/ 1068229 h 1066800"/>
                <a:gd name="connsiteX156" fmla="*/ 92949 w 1514475"/>
                <a:gd name="connsiteY156" fmla="*/ 1042511 h 1066800"/>
                <a:gd name="connsiteX157" fmla="*/ 114856 w 1514475"/>
                <a:gd name="connsiteY157" fmla="*/ 1011079 h 1066800"/>
                <a:gd name="connsiteX158" fmla="*/ 133906 w 1514475"/>
                <a:gd name="connsiteY158" fmla="*/ 987266 h 1066800"/>
                <a:gd name="connsiteX159" fmla="*/ 170101 w 1514475"/>
                <a:gd name="connsiteY159" fmla="*/ 950119 h 1066800"/>
                <a:gd name="connsiteX160" fmla="*/ 192961 w 1514475"/>
                <a:gd name="connsiteY160" fmla="*/ 928211 h 1066800"/>
                <a:gd name="connsiteX161" fmla="*/ 140574 w 1514475"/>
                <a:gd name="connsiteY161" fmla="*/ 950119 h 1066800"/>
                <a:gd name="connsiteX162" fmla="*/ 31036 w 1514475"/>
                <a:gd name="connsiteY162" fmla="*/ 986314 h 1066800"/>
                <a:gd name="connsiteX163" fmla="*/ 7224 w 1514475"/>
                <a:gd name="connsiteY163" fmla="*/ 981551 h 1066800"/>
                <a:gd name="connsiteX164" fmla="*/ 116761 w 1514475"/>
                <a:gd name="connsiteY164" fmla="*/ 923449 h 1066800"/>
                <a:gd name="connsiteX165" fmla="*/ 232966 w 1514475"/>
                <a:gd name="connsiteY165" fmla="*/ 871061 h 1066800"/>
                <a:gd name="connsiteX166" fmla="*/ 347266 w 1514475"/>
                <a:gd name="connsiteY166" fmla="*/ 845344 h 1066800"/>
                <a:gd name="connsiteX167" fmla="*/ 389176 w 1514475"/>
                <a:gd name="connsiteY167" fmla="*/ 834866 h 1066800"/>
                <a:gd name="connsiteX168" fmla="*/ 379651 w 1514475"/>
                <a:gd name="connsiteY168" fmla="*/ 783431 h 1066800"/>
                <a:gd name="connsiteX169" fmla="*/ 355839 w 1514475"/>
                <a:gd name="connsiteY169" fmla="*/ 748189 h 1066800"/>
                <a:gd name="connsiteX170" fmla="*/ 332979 w 1514475"/>
                <a:gd name="connsiteY170" fmla="*/ 723424 h 1066800"/>
                <a:gd name="connsiteX171" fmla="*/ 310119 w 1514475"/>
                <a:gd name="connsiteY171" fmla="*/ 633889 h 1066800"/>
                <a:gd name="connsiteX172" fmla="*/ 307261 w 1514475"/>
                <a:gd name="connsiteY172" fmla="*/ 567214 h 1066800"/>
                <a:gd name="connsiteX173" fmla="*/ 286306 w 1514475"/>
                <a:gd name="connsiteY173" fmla="*/ 545306 h 1066800"/>
                <a:gd name="connsiteX174" fmla="*/ 197724 w 1514475"/>
                <a:gd name="connsiteY174" fmla="*/ 531971 h 1066800"/>
                <a:gd name="connsiteX175" fmla="*/ 178674 w 1514475"/>
                <a:gd name="connsiteY175" fmla="*/ 511016 h 1066800"/>
                <a:gd name="connsiteX176" fmla="*/ 215821 w 1514475"/>
                <a:gd name="connsiteY176" fmla="*/ 471964 h 1066800"/>
                <a:gd name="connsiteX177" fmla="*/ 294879 w 1514475"/>
                <a:gd name="connsiteY177" fmla="*/ 438626 h 1066800"/>
                <a:gd name="connsiteX178" fmla="*/ 282496 w 1514475"/>
                <a:gd name="connsiteY178" fmla="*/ 436721 h 1066800"/>
                <a:gd name="connsiteX179" fmla="*/ 232014 w 1514475"/>
                <a:gd name="connsiteY179" fmla="*/ 432911 h 1066800"/>
                <a:gd name="connsiteX180" fmla="*/ 203439 w 1514475"/>
                <a:gd name="connsiteY180" fmla="*/ 431006 h 1066800"/>
                <a:gd name="connsiteX181" fmla="*/ 180579 w 1514475"/>
                <a:gd name="connsiteY181" fmla="*/ 427196 h 1066800"/>
                <a:gd name="connsiteX182" fmla="*/ 166291 w 1514475"/>
                <a:gd name="connsiteY182" fmla="*/ 421481 h 1066800"/>
                <a:gd name="connsiteX183" fmla="*/ 161529 w 1514475"/>
                <a:gd name="connsiteY183" fmla="*/ 411004 h 1066800"/>
                <a:gd name="connsiteX184" fmla="*/ 169149 w 1514475"/>
                <a:gd name="connsiteY184" fmla="*/ 403384 h 1066800"/>
                <a:gd name="connsiteX185" fmla="*/ 184389 w 1514475"/>
                <a:gd name="connsiteY185" fmla="*/ 404336 h 1066800"/>
                <a:gd name="connsiteX186" fmla="*/ 178674 w 1514475"/>
                <a:gd name="connsiteY186" fmla="*/ 394811 h 1066800"/>
                <a:gd name="connsiteX187" fmla="*/ 173911 w 1514475"/>
                <a:gd name="connsiteY187" fmla="*/ 385286 h 1066800"/>
                <a:gd name="connsiteX188" fmla="*/ 170101 w 1514475"/>
                <a:gd name="connsiteY188" fmla="*/ 374809 h 1066800"/>
                <a:gd name="connsiteX189" fmla="*/ 161529 w 1514475"/>
                <a:gd name="connsiteY189" fmla="*/ 332899 h 1066800"/>
                <a:gd name="connsiteX190" fmla="*/ 152956 w 1514475"/>
                <a:gd name="connsiteY190" fmla="*/ 323374 h 1066800"/>
                <a:gd name="connsiteX191" fmla="*/ 148194 w 1514475"/>
                <a:gd name="connsiteY191" fmla="*/ 313849 h 1066800"/>
                <a:gd name="connsiteX192" fmla="*/ 152956 w 1514475"/>
                <a:gd name="connsiteY192" fmla="*/ 305276 h 1066800"/>
                <a:gd name="connsiteX193" fmla="*/ 163434 w 1514475"/>
                <a:gd name="connsiteY193" fmla="*/ 306229 h 1066800"/>
                <a:gd name="connsiteX194" fmla="*/ 176769 w 1514475"/>
                <a:gd name="connsiteY194" fmla="*/ 312896 h 1066800"/>
                <a:gd name="connsiteX195" fmla="*/ 192009 w 1514475"/>
                <a:gd name="connsiteY195" fmla="*/ 318611 h 1066800"/>
                <a:gd name="connsiteX196" fmla="*/ 203439 w 1514475"/>
                <a:gd name="connsiteY196" fmla="*/ 320516 h 1066800"/>
                <a:gd name="connsiteX197" fmla="*/ 197724 w 1514475"/>
                <a:gd name="connsiteY197" fmla="*/ 313849 h 1066800"/>
                <a:gd name="connsiteX198" fmla="*/ 192009 w 1514475"/>
                <a:gd name="connsiteY198" fmla="*/ 303371 h 1066800"/>
                <a:gd name="connsiteX199" fmla="*/ 185341 w 1514475"/>
                <a:gd name="connsiteY199" fmla="*/ 289084 h 1066800"/>
                <a:gd name="connsiteX200" fmla="*/ 182484 w 1514475"/>
                <a:gd name="connsiteY200" fmla="*/ 282416 h 1066800"/>
                <a:gd name="connsiteX201" fmla="*/ 186294 w 1514475"/>
                <a:gd name="connsiteY201" fmla="*/ 272891 h 1066800"/>
                <a:gd name="connsiteX202" fmla="*/ 194866 w 1514475"/>
                <a:gd name="connsiteY202" fmla="*/ 272891 h 1066800"/>
                <a:gd name="connsiteX203" fmla="*/ 204391 w 1514475"/>
                <a:gd name="connsiteY203" fmla="*/ 280511 h 1066800"/>
                <a:gd name="connsiteX204" fmla="*/ 215821 w 1514475"/>
                <a:gd name="connsiteY204" fmla="*/ 294799 h 1066800"/>
                <a:gd name="connsiteX205" fmla="*/ 229156 w 1514475"/>
                <a:gd name="connsiteY205" fmla="*/ 308134 h 1066800"/>
                <a:gd name="connsiteX206" fmla="*/ 252969 w 1514475"/>
                <a:gd name="connsiteY206" fmla="*/ 327184 h 1066800"/>
                <a:gd name="connsiteX207" fmla="*/ 274876 w 1514475"/>
                <a:gd name="connsiteY207" fmla="*/ 337661 h 1066800"/>
                <a:gd name="connsiteX208" fmla="*/ 277734 w 1514475"/>
                <a:gd name="connsiteY208" fmla="*/ 337661 h 1066800"/>
                <a:gd name="connsiteX209" fmla="*/ 287259 w 1514475"/>
                <a:gd name="connsiteY209" fmla="*/ 333851 h 1066800"/>
                <a:gd name="connsiteX210" fmla="*/ 289164 w 1514475"/>
                <a:gd name="connsiteY210" fmla="*/ 330041 h 1066800"/>
                <a:gd name="connsiteX211" fmla="*/ 289164 w 1514475"/>
                <a:gd name="connsiteY211" fmla="*/ 325279 h 1066800"/>
                <a:gd name="connsiteX212" fmla="*/ 288211 w 1514475"/>
                <a:gd name="connsiteY212" fmla="*/ 309086 h 1066800"/>
                <a:gd name="connsiteX213" fmla="*/ 293926 w 1514475"/>
                <a:gd name="connsiteY213" fmla="*/ 292894 h 1066800"/>
                <a:gd name="connsiteX214" fmla="*/ 306309 w 1514475"/>
                <a:gd name="connsiteY214" fmla="*/ 291941 h 1066800"/>
                <a:gd name="connsiteX215" fmla="*/ 310119 w 1514475"/>
                <a:gd name="connsiteY215" fmla="*/ 300514 h 1066800"/>
                <a:gd name="connsiteX216" fmla="*/ 315834 w 1514475"/>
                <a:gd name="connsiteY216" fmla="*/ 350044 h 1066800"/>
                <a:gd name="connsiteX217" fmla="*/ 376794 w 1514475"/>
                <a:gd name="connsiteY217" fmla="*/ 364331 h 1066800"/>
                <a:gd name="connsiteX218" fmla="*/ 385366 w 1514475"/>
                <a:gd name="connsiteY218" fmla="*/ 358616 h 1066800"/>
                <a:gd name="connsiteX219" fmla="*/ 397749 w 1514475"/>
                <a:gd name="connsiteY219" fmla="*/ 346234 h 1066800"/>
                <a:gd name="connsiteX220" fmla="*/ 424419 w 1514475"/>
                <a:gd name="connsiteY220" fmla="*/ 312896 h 1066800"/>
                <a:gd name="connsiteX221" fmla="*/ 436801 w 1514475"/>
                <a:gd name="connsiteY221" fmla="*/ 286226 h 1066800"/>
                <a:gd name="connsiteX222" fmla="*/ 437754 w 1514475"/>
                <a:gd name="connsiteY222" fmla="*/ 284321 h 1066800"/>
                <a:gd name="connsiteX223" fmla="*/ 439659 w 1514475"/>
                <a:gd name="connsiteY223" fmla="*/ 265271 h 1066800"/>
                <a:gd name="connsiteX224" fmla="*/ 433944 w 1514475"/>
                <a:gd name="connsiteY224" fmla="*/ 246221 h 1066800"/>
                <a:gd name="connsiteX225" fmla="*/ 424419 w 1514475"/>
                <a:gd name="connsiteY225" fmla="*/ 232886 h 1066800"/>
                <a:gd name="connsiteX226" fmla="*/ 408226 w 1514475"/>
                <a:gd name="connsiteY226" fmla="*/ 215741 h 1066800"/>
                <a:gd name="connsiteX227" fmla="*/ 386319 w 1514475"/>
                <a:gd name="connsiteY227" fmla="*/ 205264 h 1066800"/>
                <a:gd name="connsiteX228" fmla="*/ 366316 w 1514475"/>
                <a:gd name="connsiteY228" fmla="*/ 198596 h 1066800"/>
                <a:gd name="connsiteX229" fmla="*/ 355839 w 1514475"/>
                <a:gd name="connsiteY229" fmla="*/ 195739 h 1066800"/>
                <a:gd name="connsiteX230" fmla="*/ 340599 w 1514475"/>
                <a:gd name="connsiteY230" fmla="*/ 192881 h 1066800"/>
                <a:gd name="connsiteX231" fmla="*/ 316786 w 1514475"/>
                <a:gd name="connsiteY231" fmla="*/ 189071 h 1066800"/>
                <a:gd name="connsiteX232" fmla="*/ 306309 w 1514475"/>
                <a:gd name="connsiteY232" fmla="*/ 187166 h 1066800"/>
                <a:gd name="connsiteX233" fmla="*/ 292021 w 1514475"/>
                <a:gd name="connsiteY233" fmla="*/ 179546 h 1066800"/>
                <a:gd name="connsiteX234" fmla="*/ 289164 w 1514475"/>
                <a:gd name="connsiteY234" fmla="*/ 170021 h 1066800"/>
                <a:gd name="connsiteX235" fmla="*/ 298689 w 1514475"/>
                <a:gd name="connsiteY235" fmla="*/ 160496 h 1066800"/>
                <a:gd name="connsiteX236" fmla="*/ 313929 w 1514475"/>
                <a:gd name="connsiteY236" fmla="*/ 158591 h 1066800"/>
                <a:gd name="connsiteX237" fmla="*/ 331074 w 1514475"/>
                <a:gd name="connsiteY237" fmla="*/ 160496 h 1066800"/>
                <a:gd name="connsiteX238" fmla="*/ 368221 w 1514475"/>
                <a:gd name="connsiteY238" fmla="*/ 140494 h 1066800"/>
                <a:gd name="connsiteX239" fmla="*/ 364411 w 1514475"/>
                <a:gd name="connsiteY239" fmla="*/ 131921 h 1066800"/>
                <a:gd name="connsiteX240" fmla="*/ 355839 w 1514475"/>
                <a:gd name="connsiteY240" fmla="*/ 103346 h 1066800"/>
                <a:gd name="connsiteX241" fmla="*/ 360601 w 1514475"/>
                <a:gd name="connsiteY241" fmla="*/ 93821 h 1066800"/>
                <a:gd name="connsiteX242" fmla="*/ 369174 w 1514475"/>
                <a:gd name="connsiteY242" fmla="*/ 92869 h 1066800"/>
                <a:gd name="connsiteX243" fmla="*/ 376794 w 1514475"/>
                <a:gd name="connsiteY243" fmla="*/ 97631 h 1066800"/>
                <a:gd name="connsiteX244" fmla="*/ 382509 w 1514475"/>
                <a:gd name="connsiteY244" fmla="*/ 108109 h 1066800"/>
                <a:gd name="connsiteX245" fmla="*/ 389176 w 1514475"/>
                <a:gd name="connsiteY245" fmla="*/ 120491 h 1066800"/>
                <a:gd name="connsiteX246" fmla="*/ 396796 w 1514475"/>
                <a:gd name="connsiteY246" fmla="*/ 130969 h 1066800"/>
                <a:gd name="connsiteX247" fmla="*/ 402511 w 1514475"/>
                <a:gd name="connsiteY247" fmla="*/ 137636 h 1066800"/>
                <a:gd name="connsiteX248" fmla="*/ 406321 w 1514475"/>
                <a:gd name="connsiteY248" fmla="*/ 136684 h 1066800"/>
                <a:gd name="connsiteX249" fmla="*/ 412989 w 1514475"/>
                <a:gd name="connsiteY249" fmla="*/ 136684 h 1066800"/>
                <a:gd name="connsiteX250" fmla="*/ 432039 w 1514475"/>
                <a:gd name="connsiteY250" fmla="*/ 139541 h 1066800"/>
                <a:gd name="connsiteX251" fmla="*/ 450136 w 1514475"/>
                <a:gd name="connsiteY251" fmla="*/ 143351 h 1066800"/>
                <a:gd name="connsiteX252" fmla="*/ 472996 w 1514475"/>
                <a:gd name="connsiteY252" fmla="*/ 147161 h 1066800"/>
                <a:gd name="connsiteX253" fmla="*/ 493951 w 1514475"/>
                <a:gd name="connsiteY253" fmla="*/ 147161 h 1066800"/>
                <a:gd name="connsiteX254" fmla="*/ 496809 w 1514475"/>
                <a:gd name="connsiteY254" fmla="*/ 143351 h 1066800"/>
                <a:gd name="connsiteX255" fmla="*/ 499666 w 1514475"/>
                <a:gd name="connsiteY255" fmla="*/ 135731 h 1066800"/>
                <a:gd name="connsiteX256" fmla="*/ 500619 w 1514475"/>
                <a:gd name="connsiteY256" fmla="*/ 134779 h 1066800"/>
                <a:gd name="connsiteX257" fmla="*/ 501571 w 1514475"/>
                <a:gd name="connsiteY257" fmla="*/ 127159 h 1066800"/>
                <a:gd name="connsiteX258" fmla="*/ 500619 w 1514475"/>
                <a:gd name="connsiteY258" fmla="*/ 118586 h 1066800"/>
                <a:gd name="connsiteX259" fmla="*/ 498714 w 1514475"/>
                <a:gd name="connsiteY259" fmla="*/ 111919 h 1066800"/>
                <a:gd name="connsiteX260" fmla="*/ 496809 w 1514475"/>
                <a:gd name="connsiteY260" fmla="*/ 109061 h 1066800"/>
                <a:gd name="connsiteX261" fmla="*/ 492046 w 1514475"/>
                <a:gd name="connsiteY261" fmla="*/ 105251 h 1066800"/>
                <a:gd name="connsiteX262" fmla="*/ 486331 w 1514475"/>
                <a:gd name="connsiteY262" fmla="*/ 99536 h 1066800"/>
                <a:gd name="connsiteX263" fmla="*/ 479664 w 1514475"/>
                <a:gd name="connsiteY263" fmla="*/ 95726 h 1066800"/>
                <a:gd name="connsiteX264" fmla="*/ 465376 w 1514475"/>
                <a:gd name="connsiteY264" fmla="*/ 92869 h 1066800"/>
                <a:gd name="connsiteX265" fmla="*/ 457756 w 1514475"/>
                <a:gd name="connsiteY265" fmla="*/ 88106 h 1066800"/>
                <a:gd name="connsiteX266" fmla="*/ 447279 w 1514475"/>
                <a:gd name="connsiteY266" fmla="*/ 78581 h 1066800"/>
                <a:gd name="connsiteX267" fmla="*/ 442516 w 1514475"/>
                <a:gd name="connsiteY267" fmla="*/ 71914 h 1066800"/>
                <a:gd name="connsiteX268" fmla="*/ 442516 w 1514475"/>
                <a:gd name="connsiteY268" fmla="*/ 63341 h 1066800"/>
                <a:gd name="connsiteX269" fmla="*/ 457756 w 1514475"/>
                <a:gd name="connsiteY269" fmla="*/ 57626 h 1066800"/>
                <a:gd name="connsiteX270" fmla="*/ 492046 w 1514475"/>
                <a:gd name="connsiteY270" fmla="*/ 76676 h 1066800"/>
                <a:gd name="connsiteX271" fmla="*/ 494904 w 1514475"/>
                <a:gd name="connsiteY271" fmla="*/ 77629 h 1066800"/>
                <a:gd name="connsiteX272" fmla="*/ 496809 w 1514475"/>
                <a:gd name="connsiteY272" fmla="*/ 77629 h 1066800"/>
                <a:gd name="connsiteX273" fmla="*/ 508239 w 1514475"/>
                <a:gd name="connsiteY273" fmla="*/ 70009 h 1066800"/>
                <a:gd name="connsiteX274" fmla="*/ 511096 w 1514475"/>
                <a:gd name="connsiteY274" fmla="*/ 62389 h 1066800"/>
                <a:gd name="connsiteX275" fmla="*/ 511096 w 1514475"/>
                <a:gd name="connsiteY275" fmla="*/ 61436 h 1066800"/>
                <a:gd name="connsiteX276" fmla="*/ 511096 w 1514475"/>
                <a:gd name="connsiteY276" fmla="*/ 52864 h 1066800"/>
                <a:gd name="connsiteX277" fmla="*/ 507286 w 1514475"/>
                <a:gd name="connsiteY277" fmla="*/ 46196 h 1066800"/>
                <a:gd name="connsiteX278" fmla="*/ 499666 w 1514475"/>
                <a:gd name="connsiteY278" fmla="*/ 37624 h 1066800"/>
                <a:gd name="connsiteX279" fmla="*/ 487284 w 1514475"/>
                <a:gd name="connsiteY279" fmla="*/ 22384 h 1066800"/>
                <a:gd name="connsiteX280" fmla="*/ 486331 w 1514475"/>
                <a:gd name="connsiteY280" fmla="*/ 15716 h 1066800"/>
                <a:gd name="connsiteX281" fmla="*/ 491094 w 1514475"/>
                <a:gd name="connsiteY281" fmla="*/ 10001 h 1066800"/>
                <a:gd name="connsiteX282" fmla="*/ 493951 w 1514475"/>
                <a:gd name="connsiteY282" fmla="*/ 10001 h 1066800"/>
                <a:gd name="connsiteX283" fmla="*/ 493951 w 1514475"/>
                <a:gd name="connsiteY283" fmla="*/ 10001 h 1066800"/>
                <a:gd name="connsiteX284" fmla="*/ 493951 w 1514475"/>
                <a:gd name="connsiteY284" fmla="*/ 10001 h 1066800"/>
                <a:gd name="connsiteX285" fmla="*/ 394891 w 1514475"/>
                <a:gd name="connsiteY285" fmla="*/ 174784 h 1066800"/>
                <a:gd name="connsiteX286" fmla="*/ 391081 w 1514475"/>
                <a:gd name="connsiteY286" fmla="*/ 177641 h 1066800"/>
                <a:gd name="connsiteX287" fmla="*/ 392034 w 1514475"/>
                <a:gd name="connsiteY287" fmla="*/ 181451 h 1066800"/>
                <a:gd name="connsiteX288" fmla="*/ 407274 w 1514475"/>
                <a:gd name="connsiteY288" fmla="*/ 191929 h 1066800"/>
                <a:gd name="connsiteX289" fmla="*/ 422514 w 1514475"/>
                <a:gd name="connsiteY289" fmla="*/ 198596 h 1066800"/>
                <a:gd name="connsiteX290" fmla="*/ 427276 w 1514475"/>
                <a:gd name="connsiteY290" fmla="*/ 199549 h 1066800"/>
                <a:gd name="connsiteX291" fmla="*/ 444421 w 1514475"/>
                <a:gd name="connsiteY291" fmla="*/ 198596 h 1066800"/>
                <a:gd name="connsiteX292" fmla="*/ 449184 w 1514475"/>
                <a:gd name="connsiteY292" fmla="*/ 198596 h 1066800"/>
                <a:gd name="connsiteX293" fmla="*/ 449184 w 1514475"/>
                <a:gd name="connsiteY293" fmla="*/ 199549 h 1066800"/>
                <a:gd name="connsiteX294" fmla="*/ 456804 w 1514475"/>
                <a:gd name="connsiteY294" fmla="*/ 204311 h 1066800"/>
                <a:gd name="connsiteX295" fmla="*/ 458709 w 1514475"/>
                <a:gd name="connsiteY295" fmla="*/ 207169 h 1066800"/>
                <a:gd name="connsiteX296" fmla="*/ 456804 w 1514475"/>
                <a:gd name="connsiteY296" fmla="*/ 211931 h 1066800"/>
                <a:gd name="connsiteX297" fmla="*/ 456804 w 1514475"/>
                <a:gd name="connsiteY297" fmla="*/ 212884 h 1066800"/>
                <a:gd name="connsiteX298" fmla="*/ 453946 w 1514475"/>
                <a:gd name="connsiteY298" fmla="*/ 220504 h 1066800"/>
                <a:gd name="connsiteX299" fmla="*/ 452994 w 1514475"/>
                <a:gd name="connsiteY299" fmla="*/ 227171 h 1066800"/>
                <a:gd name="connsiteX300" fmla="*/ 452994 w 1514475"/>
                <a:gd name="connsiteY300" fmla="*/ 230981 h 1066800"/>
                <a:gd name="connsiteX301" fmla="*/ 456804 w 1514475"/>
                <a:gd name="connsiteY301" fmla="*/ 240506 h 1066800"/>
                <a:gd name="connsiteX302" fmla="*/ 462519 w 1514475"/>
                <a:gd name="connsiteY302" fmla="*/ 268129 h 1066800"/>
                <a:gd name="connsiteX303" fmla="*/ 463471 w 1514475"/>
                <a:gd name="connsiteY303" fmla="*/ 273844 h 1066800"/>
                <a:gd name="connsiteX304" fmla="*/ 479664 w 1514475"/>
                <a:gd name="connsiteY304" fmla="*/ 266224 h 1066800"/>
                <a:gd name="connsiteX305" fmla="*/ 488236 w 1514475"/>
                <a:gd name="connsiteY305" fmla="*/ 260509 h 1066800"/>
                <a:gd name="connsiteX306" fmla="*/ 495856 w 1514475"/>
                <a:gd name="connsiteY306" fmla="*/ 259556 h 1066800"/>
                <a:gd name="connsiteX307" fmla="*/ 502524 w 1514475"/>
                <a:gd name="connsiteY307" fmla="*/ 268129 h 1066800"/>
                <a:gd name="connsiteX308" fmla="*/ 501571 w 1514475"/>
                <a:gd name="connsiteY308" fmla="*/ 273844 h 1066800"/>
                <a:gd name="connsiteX309" fmla="*/ 499666 w 1514475"/>
                <a:gd name="connsiteY309" fmla="*/ 276701 h 1066800"/>
                <a:gd name="connsiteX310" fmla="*/ 493951 w 1514475"/>
                <a:gd name="connsiteY310" fmla="*/ 283369 h 1066800"/>
                <a:gd name="connsiteX311" fmla="*/ 478711 w 1514475"/>
                <a:gd name="connsiteY311" fmla="*/ 296704 h 1066800"/>
                <a:gd name="connsiteX312" fmla="*/ 463471 w 1514475"/>
                <a:gd name="connsiteY312" fmla="*/ 310991 h 1066800"/>
                <a:gd name="connsiteX313" fmla="*/ 438706 w 1514475"/>
                <a:gd name="connsiteY313" fmla="*/ 339566 h 1066800"/>
                <a:gd name="connsiteX314" fmla="*/ 423466 w 1514475"/>
                <a:gd name="connsiteY314" fmla="*/ 359569 h 1066800"/>
                <a:gd name="connsiteX315" fmla="*/ 416799 w 1514475"/>
                <a:gd name="connsiteY315" fmla="*/ 367189 h 1066800"/>
                <a:gd name="connsiteX316" fmla="*/ 417751 w 1514475"/>
                <a:gd name="connsiteY316" fmla="*/ 367189 h 1066800"/>
                <a:gd name="connsiteX317" fmla="*/ 482521 w 1514475"/>
                <a:gd name="connsiteY317" fmla="*/ 343376 h 1066800"/>
                <a:gd name="connsiteX318" fmla="*/ 504429 w 1514475"/>
                <a:gd name="connsiteY318" fmla="*/ 330041 h 1066800"/>
                <a:gd name="connsiteX319" fmla="*/ 527289 w 1514475"/>
                <a:gd name="connsiteY319" fmla="*/ 308134 h 1066800"/>
                <a:gd name="connsiteX320" fmla="*/ 538719 w 1514475"/>
                <a:gd name="connsiteY320" fmla="*/ 288131 h 1066800"/>
                <a:gd name="connsiteX321" fmla="*/ 541576 w 1514475"/>
                <a:gd name="connsiteY321" fmla="*/ 280511 h 1066800"/>
                <a:gd name="connsiteX322" fmla="*/ 542529 w 1514475"/>
                <a:gd name="connsiteY322" fmla="*/ 255746 h 1066800"/>
                <a:gd name="connsiteX323" fmla="*/ 523479 w 1514475"/>
                <a:gd name="connsiteY323" fmla="*/ 212884 h 1066800"/>
                <a:gd name="connsiteX324" fmla="*/ 497761 w 1514475"/>
                <a:gd name="connsiteY324" fmla="*/ 193834 h 1066800"/>
                <a:gd name="connsiteX325" fmla="*/ 466329 w 1514475"/>
                <a:gd name="connsiteY325" fmla="*/ 181451 h 1066800"/>
                <a:gd name="connsiteX326" fmla="*/ 456804 w 1514475"/>
                <a:gd name="connsiteY326" fmla="*/ 179546 h 1066800"/>
                <a:gd name="connsiteX327" fmla="*/ 428229 w 1514475"/>
                <a:gd name="connsiteY327" fmla="*/ 174784 h 1066800"/>
                <a:gd name="connsiteX328" fmla="*/ 423466 w 1514475"/>
                <a:gd name="connsiteY328" fmla="*/ 174784 h 1066800"/>
                <a:gd name="connsiteX329" fmla="*/ 418704 w 1514475"/>
                <a:gd name="connsiteY329" fmla="*/ 174784 h 1066800"/>
                <a:gd name="connsiteX330" fmla="*/ 414894 w 1514475"/>
                <a:gd name="connsiteY330" fmla="*/ 175736 h 1066800"/>
                <a:gd name="connsiteX331" fmla="*/ 402511 w 1514475"/>
                <a:gd name="connsiteY331" fmla="*/ 175736 h 1066800"/>
                <a:gd name="connsiteX332" fmla="*/ 394891 w 1514475"/>
                <a:gd name="connsiteY332" fmla="*/ 174784 h 1066800"/>
                <a:gd name="connsiteX333" fmla="*/ 394891 w 1514475"/>
                <a:gd name="connsiteY333" fmla="*/ 174784 h 1066800"/>
                <a:gd name="connsiteX334" fmla="*/ 192009 w 1514475"/>
                <a:gd name="connsiteY334" fmla="*/ 347186 h 1066800"/>
                <a:gd name="connsiteX335" fmla="*/ 194866 w 1514475"/>
                <a:gd name="connsiteY335" fmla="*/ 374809 h 1066800"/>
                <a:gd name="connsiteX336" fmla="*/ 213916 w 1514475"/>
                <a:gd name="connsiteY336" fmla="*/ 403384 h 1066800"/>
                <a:gd name="connsiteX337" fmla="*/ 222489 w 1514475"/>
                <a:gd name="connsiteY337" fmla="*/ 409099 h 1066800"/>
                <a:gd name="connsiteX338" fmla="*/ 229156 w 1514475"/>
                <a:gd name="connsiteY338" fmla="*/ 411004 h 1066800"/>
                <a:gd name="connsiteX339" fmla="*/ 232966 w 1514475"/>
                <a:gd name="connsiteY339" fmla="*/ 411956 h 1066800"/>
                <a:gd name="connsiteX340" fmla="*/ 234871 w 1514475"/>
                <a:gd name="connsiteY340" fmla="*/ 412909 h 1066800"/>
                <a:gd name="connsiteX341" fmla="*/ 238681 w 1514475"/>
                <a:gd name="connsiteY341" fmla="*/ 411956 h 1066800"/>
                <a:gd name="connsiteX342" fmla="*/ 234871 w 1514475"/>
                <a:gd name="connsiteY342" fmla="*/ 401479 h 1066800"/>
                <a:gd name="connsiteX343" fmla="*/ 228204 w 1514475"/>
                <a:gd name="connsiteY343" fmla="*/ 387191 h 1066800"/>
                <a:gd name="connsiteX344" fmla="*/ 228204 w 1514475"/>
                <a:gd name="connsiteY344" fmla="*/ 383381 h 1066800"/>
                <a:gd name="connsiteX345" fmla="*/ 232966 w 1514475"/>
                <a:gd name="connsiteY345" fmla="*/ 378619 h 1066800"/>
                <a:gd name="connsiteX346" fmla="*/ 243444 w 1514475"/>
                <a:gd name="connsiteY346" fmla="*/ 377666 h 1066800"/>
                <a:gd name="connsiteX347" fmla="*/ 246301 w 1514475"/>
                <a:gd name="connsiteY347" fmla="*/ 378619 h 1066800"/>
                <a:gd name="connsiteX348" fmla="*/ 258684 w 1514475"/>
                <a:gd name="connsiteY348" fmla="*/ 386239 h 1066800"/>
                <a:gd name="connsiteX349" fmla="*/ 270114 w 1514475"/>
                <a:gd name="connsiteY349" fmla="*/ 395764 h 1066800"/>
                <a:gd name="connsiteX350" fmla="*/ 278686 w 1514475"/>
                <a:gd name="connsiteY350" fmla="*/ 406241 h 1066800"/>
                <a:gd name="connsiteX351" fmla="*/ 281544 w 1514475"/>
                <a:gd name="connsiteY351" fmla="*/ 410051 h 1066800"/>
                <a:gd name="connsiteX352" fmla="*/ 325359 w 1514475"/>
                <a:gd name="connsiteY352" fmla="*/ 420529 h 1066800"/>
                <a:gd name="connsiteX353" fmla="*/ 335836 w 1514475"/>
                <a:gd name="connsiteY353" fmla="*/ 421481 h 1066800"/>
                <a:gd name="connsiteX354" fmla="*/ 342504 w 1514475"/>
                <a:gd name="connsiteY354" fmla="*/ 421481 h 1066800"/>
                <a:gd name="connsiteX355" fmla="*/ 340599 w 1514475"/>
                <a:gd name="connsiteY355" fmla="*/ 411956 h 1066800"/>
                <a:gd name="connsiteX356" fmla="*/ 334884 w 1514475"/>
                <a:gd name="connsiteY356" fmla="*/ 401479 h 1066800"/>
                <a:gd name="connsiteX357" fmla="*/ 321549 w 1514475"/>
                <a:gd name="connsiteY357" fmla="*/ 390049 h 1066800"/>
                <a:gd name="connsiteX358" fmla="*/ 302499 w 1514475"/>
                <a:gd name="connsiteY358" fmla="*/ 379571 h 1066800"/>
                <a:gd name="connsiteX359" fmla="*/ 263446 w 1514475"/>
                <a:gd name="connsiteY359" fmla="*/ 365284 h 1066800"/>
                <a:gd name="connsiteX360" fmla="*/ 255826 w 1514475"/>
                <a:gd name="connsiteY360" fmla="*/ 363379 h 1066800"/>
                <a:gd name="connsiteX361" fmla="*/ 250111 w 1514475"/>
                <a:gd name="connsiteY361" fmla="*/ 361474 h 1066800"/>
                <a:gd name="connsiteX362" fmla="*/ 237729 w 1514475"/>
                <a:gd name="connsiteY362" fmla="*/ 358616 h 1066800"/>
                <a:gd name="connsiteX363" fmla="*/ 207249 w 1514475"/>
                <a:gd name="connsiteY363" fmla="*/ 350996 h 1066800"/>
                <a:gd name="connsiteX364" fmla="*/ 192009 w 1514475"/>
                <a:gd name="connsiteY364" fmla="*/ 347186 h 1066800"/>
                <a:gd name="connsiteX365" fmla="*/ 192009 w 1514475"/>
                <a:gd name="connsiteY365" fmla="*/ 347186 h 1066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</a:cxnLst>
              <a:rect l="l" t="t" r="r" b="b"/>
              <a:pathLst>
                <a:path w="1514475" h="1066800">
                  <a:moveTo>
                    <a:pt x="493951" y="10001"/>
                  </a:moveTo>
                  <a:cubicBezTo>
                    <a:pt x="496809" y="10001"/>
                    <a:pt x="498714" y="10001"/>
                    <a:pt x="500619" y="10001"/>
                  </a:cubicBezTo>
                  <a:cubicBezTo>
                    <a:pt x="502524" y="10954"/>
                    <a:pt x="503476" y="11906"/>
                    <a:pt x="505381" y="12859"/>
                  </a:cubicBezTo>
                  <a:cubicBezTo>
                    <a:pt x="508239" y="13811"/>
                    <a:pt x="509191" y="15716"/>
                    <a:pt x="511096" y="17621"/>
                  </a:cubicBezTo>
                  <a:cubicBezTo>
                    <a:pt x="513954" y="21431"/>
                    <a:pt x="519669" y="24289"/>
                    <a:pt x="524431" y="26194"/>
                  </a:cubicBezTo>
                  <a:lnTo>
                    <a:pt x="526336" y="25241"/>
                  </a:lnTo>
                  <a:lnTo>
                    <a:pt x="527289" y="24289"/>
                  </a:lnTo>
                  <a:cubicBezTo>
                    <a:pt x="528242" y="23336"/>
                    <a:pt x="529194" y="21431"/>
                    <a:pt x="529194" y="20479"/>
                  </a:cubicBezTo>
                  <a:cubicBezTo>
                    <a:pt x="532051" y="14764"/>
                    <a:pt x="535861" y="10954"/>
                    <a:pt x="541576" y="8096"/>
                  </a:cubicBezTo>
                  <a:cubicBezTo>
                    <a:pt x="543481" y="7144"/>
                    <a:pt x="546339" y="7144"/>
                    <a:pt x="549196" y="7144"/>
                  </a:cubicBezTo>
                  <a:cubicBezTo>
                    <a:pt x="550149" y="7144"/>
                    <a:pt x="550149" y="7144"/>
                    <a:pt x="551101" y="7144"/>
                  </a:cubicBezTo>
                  <a:cubicBezTo>
                    <a:pt x="553959" y="8096"/>
                    <a:pt x="555864" y="10001"/>
                    <a:pt x="557769" y="11906"/>
                  </a:cubicBezTo>
                  <a:cubicBezTo>
                    <a:pt x="558721" y="12859"/>
                    <a:pt x="559674" y="14764"/>
                    <a:pt x="559674" y="15716"/>
                  </a:cubicBezTo>
                  <a:cubicBezTo>
                    <a:pt x="559674" y="19526"/>
                    <a:pt x="559674" y="22384"/>
                    <a:pt x="558721" y="25241"/>
                  </a:cubicBezTo>
                  <a:lnTo>
                    <a:pt x="553959" y="42386"/>
                  </a:lnTo>
                  <a:cubicBezTo>
                    <a:pt x="553959" y="43339"/>
                    <a:pt x="553959" y="43339"/>
                    <a:pt x="553006" y="44291"/>
                  </a:cubicBezTo>
                  <a:cubicBezTo>
                    <a:pt x="552054" y="47149"/>
                    <a:pt x="552054" y="50006"/>
                    <a:pt x="551101" y="52864"/>
                  </a:cubicBezTo>
                  <a:cubicBezTo>
                    <a:pt x="548244" y="60484"/>
                    <a:pt x="543481" y="68104"/>
                    <a:pt x="538719" y="75724"/>
                  </a:cubicBezTo>
                  <a:cubicBezTo>
                    <a:pt x="534909" y="83344"/>
                    <a:pt x="531099" y="90964"/>
                    <a:pt x="528242" y="98584"/>
                  </a:cubicBezTo>
                  <a:cubicBezTo>
                    <a:pt x="527289" y="101441"/>
                    <a:pt x="527289" y="104299"/>
                    <a:pt x="527289" y="107156"/>
                  </a:cubicBezTo>
                  <a:cubicBezTo>
                    <a:pt x="526336" y="110014"/>
                    <a:pt x="526336" y="113824"/>
                    <a:pt x="526336" y="116681"/>
                  </a:cubicBezTo>
                  <a:cubicBezTo>
                    <a:pt x="527289" y="124301"/>
                    <a:pt x="526336" y="129064"/>
                    <a:pt x="527289" y="135731"/>
                  </a:cubicBezTo>
                  <a:cubicBezTo>
                    <a:pt x="527289" y="132874"/>
                    <a:pt x="527289" y="134779"/>
                    <a:pt x="527289" y="136684"/>
                  </a:cubicBezTo>
                  <a:cubicBezTo>
                    <a:pt x="527289" y="140494"/>
                    <a:pt x="528242" y="144304"/>
                    <a:pt x="527289" y="149066"/>
                  </a:cubicBezTo>
                  <a:cubicBezTo>
                    <a:pt x="527289" y="150971"/>
                    <a:pt x="526336" y="152876"/>
                    <a:pt x="526336" y="153829"/>
                  </a:cubicBezTo>
                  <a:cubicBezTo>
                    <a:pt x="526336" y="156686"/>
                    <a:pt x="525384" y="160496"/>
                    <a:pt x="524431" y="163354"/>
                  </a:cubicBezTo>
                  <a:cubicBezTo>
                    <a:pt x="524431" y="164306"/>
                    <a:pt x="523479" y="165259"/>
                    <a:pt x="523479" y="167164"/>
                  </a:cubicBezTo>
                  <a:lnTo>
                    <a:pt x="529194" y="172879"/>
                  </a:lnTo>
                  <a:cubicBezTo>
                    <a:pt x="531099" y="174784"/>
                    <a:pt x="532051" y="176689"/>
                    <a:pt x="533956" y="177641"/>
                  </a:cubicBezTo>
                  <a:cubicBezTo>
                    <a:pt x="536814" y="179546"/>
                    <a:pt x="538719" y="181451"/>
                    <a:pt x="540624" y="183356"/>
                  </a:cubicBezTo>
                  <a:cubicBezTo>
                    <a:pt x="543481" y="185261"/>
                    <a:pt x="546339" y="187166"/>
                    <a:pt x="549196" y="189071"/>
                  </a:cubicBezTo>
                  <a:cubicBezTo>
                    <a:pt x="550149" y="190024"/>
                    <a:pt x="552054" y="190976"/>
                    <a:pt x="553959" y="190976"/>
                  </a:cubicBezTo>
                  <a:cubicBezTo>
                    <a:pt x="555864" y="191929"/>
                    <a:pt x="558721" y="191929"/>
                    <a:pt x="560626" y="190976"/>
                  </a:cubicBezTo>
                  <a:cubicBezTo>
                    <a:pt x="564436" y="190976"/>
                    <a:pt x="567294" y="190024"/>
                    <a:pt x="570151" y="188119"/>
                  </a:cubicBezTo>
                  <a:cubicBezTo>
                    <a:pt x="573961" y="187166"/>
                    <a:pt x="576819" y="185261"/>
                    <a:pt x="579676" y="184309"/>
                  </a:cubicBezTo>
                  <a:cubicBezTo>
                    <a:pt x="579676" y="184309"/>
                    <a:pt x="580629" y="183356"/>
                    <a:pt x="582534" y="183356"/>
                  </a:cubicBezTo>
                  <a:cubicBezTo>
                    <a:pt x="583486" y="182404"/>
                    <a:pt x="585392" y="181451"/>
                    <a:pt x="586344" y="180499"/>
                  </a:cubicBezTo>
                  <a:cubicBezTo>
                    <a:pt x="587296" y="179546"/>
                    <a:pt x="589201" y="178594"/>
                    <a:pt x="590154" y="177641"/>
                  </a:cubicBezTo>
                  <a:cubicBezTo>
                    <a:pt x="592059" y="175736"/>
                    <a:pt x="593964" y="174784"/>
                    <a:pt x="595869" y="172879"/>
                  </a:cubicBezTo>
                  <a:cubicBezTo>
                    <a:pt x="597774" y="170974"/>
                    <a:pt x="599679" y="169069"/>
                    <a:pt x="600631" y="168116"/>
                  </a:cubicBezTo>
                  <a:cubicBezTo>
                    <a:pt x="601584" y="167164"/>
                    <a:pt x="602536" y="166211"/>
                    <a:pt x="604442" y="164306"/>
                  </a:cubicBezTo>
                  <a:cubicBezTo>
                    <a:pt x="607299" y="161449"/>
                    <a:pt x="609204" y="158591"/>
                    <a:pt x="611109" y="155734"/>
                  </a:cubicBezTo>
                  <a:cubicBezTo>
                    <a:pt x="615871" y="148114"/>
                    <a:pt x="620634" y="140494"/>
                    <a:pt x="622539" y="131921"/>
                  </a:cubicBezTo>
                  <a:cubicBezTo>
                    <a:pt x="622539" y="130969"/>
                    <a:pt x="623492" y="129064"/>
                    <a:pt x="624444" y="127159"/>
                  </a:cubicBezTo>
                  <a:cubicBezTo>
                    <a:pt x="625396" y="125254"/>
                    <a:pt x="625396" y="123349"/>
                    <a:pt x="625396" y="121444"/>
                  </a:cubicBezTo>
                  <a:cubicBezTo>
                    <a:pt x="626349" y="115729"/>
                    <a:pt x="628254" y="110014"/>
                    <a:pt x="629206" y="103346"/>
                  </a:cubicBezTo>
                  <a:cubicBezTo>
                    <a:pt x="630159" y="100489"/>
                    <a:pt x="631111" y="98584"/>
                    <a:pt x="633017" y="96679"/>
                  </a:cubicBezTo>
                  <a:cubicBezTo>
                    <a:pt x="633969" y="94774"/>
                    <a:pt x="633969" y="93821"/>
                    <a:pt x="634921" y="92869"/>
                  </a:cubicBezTo>
                  <a:cubicBezTo>
                    <a:pt x="635874" y="90964"/>
                    <a:pt x="637779" y="89059"/>
                    <a:pt x="639684" y="87154"/>
                  </a:cubicBezTo>
                  <a:cubicBezTo>
                    <a:pt x="641589" y="85249"/>
                    <a:pt x="642542" y="84296"/>
                    <a:pt x="644446" y="82391"/>
                  </a:cubicBezTo>
                  <a:cubicBezTo>
                    <a:pt x="646351" y="83344"/>
                    <a:pt x="648256" y="83344"/>
                    <a:pt x="650161" y="83344"/>
                  </a:cubicBezTo>
                  <a:cubicBezTo>
                    <a:pt x="651114" y="83344"/>
                    <a:pt x="651114" y="83344"/>
                    <a:pt x="652067" y="83344"/>
                  </a:cubicBezTo>
                  <a:cubicBezTo>
                    <a:pt x="653019" y="84296"/>
                    <a:pt x="653971" y="84296"/>
                    <a:pt x="653971" y="84296"/>
                  </a:cubicBezTo>
                  <a:cubicBezTo>
                    <a:pt x="654924" y="85249"/>
                    <a:pt x="654924" y="85249"/>
                    <a:pt x="655876" y="86201"/>
                  </a:cubicBezTo>
                  <a:cubicBezTo>
                    <a:pt x="656829" y="88106"/>
                    <a:pt x="656829" y="89059"/>
                    <a:pt x="657781" y="89059"/>
                  </a:cubicBezTo>
                  <a:cubicBezTo>
                    <a:pt x="657781" y="89059"/>
                    <a:pt x="658734" y="90011"/>
                    <a:pt x="658734" y="90964"/>
                  </a:cubicBezTo>
                  <a:cubicBezTo>
                    <a:pt x="658734" y="92869"/>
                    <a:pt x="658734" y="95726"/>
                    <a:pt x="657781" y="97631"/>
                  </a:cubicBezTo>
                  <a:cubicBezTo>
                    <a:pt x="656829" y="107156"/>
                    <a:pt x="654924" y="115729"/>
                    <a:pt x="653019" y="125254"/>
                  </a:cubicBezTo>
                  <a:lnTo>
                    <a:pt x="650161" y="135731"/>
                  </a:lnTo>
                  <a:cubicBezTo>
                    <a:pt x="649209" y="138589"/>
                    <a:pt x="649209" y="142399"/>
                    <a:pt x="651114" y="145256"/>
                  </a:cubicBezTo>
                  <a:cubicBezTo>
                    <a:pt x="651114" y="146209"/>
                    <a:pt x="652067" y="147161"/>
                    <a:pt x="653019" y="148114"/>
                  </a:cubicBezTo>
                  <a:cubicBezTo>
                    <a:pt x="653971" y="149066"/>
                    <a:pt x="655876" y="150019"/>
                    <a:pt x="656829" y="150019"/>
                  </a:cubicBezTo>
                  <a:cubicBezTo>
                    <a:pt x="658734" y="150019"/>
                    <a:pt x="659686" y="150019"/>
                    <a:pt x="661592" y="150019"/>
                  </a:cubicBezTo>
                  <a:cubicBezTo>
                    <a:pt x="664449" y="150019"/>
                    <a:pt x="666354" y="150019"/>
                    <a:pt x="669211" y="149066"/>
                  </a:cubicBezTo>
                  <a:cubicBezTo>
                    <a:pt x="672069" y="148114"/>
                    <a:pt x="674926" y="147161"/>
                    <a:pt x="677784" y="145256"/>
                  </a:cubicBezTo>
                  <a:cubicBezTo>
                    <a:pt x="684451" y="142399"/>
                    <a:pt x="690167" y="139541"/>
                    <a:pt x="695881" y="134779"/>
                  </a:cubicBezTo>
                  <a:cubicBezTo>
                    <a:pt x="700644" y="131921"/>
                    <a:pt x="705406" y="129064"/>
                    <a:pt x="711121" y="126206"/>
                  </a:cubicBezTo>
                  <a:cubicBezTo>
                    <a:pt x="712074" y="125254"/>
                    <a:pt x="713026" y="125254"/>
                    <a:pt x="714931" y="125254"/>
                  </a:cubicBezTo>
                  <a:cubicBezTo>
                    <a:pt x="715884" y="126206"/>
                    <a:pt x="716836" y="126206"/>
                    <a:pt x="717789" y="127159"/>
                  </a:cubicBezTo>
                  <a:cubicBezTo>
                    <a:pt x="718742" y="128111"/>
                    <a:pt x="719694" y="128111"/>
                    <a:pt x="719694" y="129064"/>
                  </a:cubicBezTo>
                  <a:cubicBezTo>
                    <a:pt x="720646" y="130969"/>
                    <a:pt x="720646" y="131921"/>
                    <a:pt x="720646" y="133826"/>
                  </a:cubicBezTo>
                  <a:cubicBezTo>
                    <a:pt x="720646" y="135731"/>
                    <a:pt x="719694" y="136684"/>
                    <a:pt x="719694" y="138589"/>
                  </a:cubicBezTo>
                  <a:cubicBezTo>
                    <a:pt x="719694" y="138589"/>
                    <a:pt x="719694" y="139541"/>
                    <a:pt x="719694" y="139541"/>
                  </a:cubicBezTo>
                  <a:cubicBezTo>
                    <a:pt x="719694" y="141446"/>
                    <a:pt x="718742" y="142399"/>
                    <a:pt x="718742" y="144304"/>
                  </a:cubicBezTo>
                  <a:cubicBezTo>
                    <a:pt x="718742" y="144304"/>
                    <a:pt x="718742" y="144304"/>
                    <a:pt x="718742" y="145256"/>
                  </a:cubicBezTo>
                  <a:cubicBezTo>
                    <a:pt x="718742" y="146209"/>
                    <a:pt x="718742" y="147161"/>
                    <a:pt x="718742" y="148114"/>
                  </a:cubicBezTo>
                  <a:cubicBezTo>
                    <a:pt x="717789" y="149066"/>
                    <a:pt x="716836" y="150019"/>
                    <a:pt x="715884" y="150971"/>
                  </a:cubicBezTo>
                  <a:cubicBezTo>
                    <a:pt x="714931" y="152876"/>
                    <a:pt x="713979" y="153829"/>
                    <a:pt x="713026" y="155734"/>
                  </a:cubicBezTo>
                  <a:cubicBezTo>
                    <a:pt x="712074" y="156686"/>
                    <a:pt x="711121" y="158591"/>
                    <a:pt x="709217" y="159544"/>
                  </a:cubicBezTo>
                  <a:cubicBezTo>
                    <a:pt x="707311" y="161449"/>
                    <a:pt x="704454" y="163354"/>
                    <a:pt x="702549" y="165259"/>
                  </a:cubicBezTo>
                  <a:cubicBezTo>
                    <a:pt x="698739" y="168116"/>
                    <a:pt x="695881" y="170021"/>
                    <a:pt x="692071" y="171926"/>
                  </a:cubicBezTo>
                  <a:cubicBezTo>
                    <a:pt x="688261" y="173831"/>
                    <a:pt x="684451" y="174784"/>
                    <a:pt x="680642" y="175736"/>
                  </a:cubicBezTo>
                  <a:cubicBezTo>
                    <a:pt x="678736" y="175736"/>
                    <a:pt x="678736" y="176689"/>
                    <a:pt x="676831" y="176689"/>
                  </a:cubicBezTo>
                  <a:cubicBezTo>
                    <a:pt x="673974" y="176689"/>
                    <a:pt x="671117" y="176689"/>
                    <a:pt x="668259" y="177641"/>
                  </a:cubicBezTo>
                  <a:cubicBezTo>
                    <a:pt x="665401" y="178594"/>
                    <a:pt x="661592" y="178594"/>
                    <a:pt x="657781" y="179546"/>
                  </a:cubicBezTo>
                  <a:cubicBezTo>
                    <a:pt x="654924" y="180499"/>
                    <a:pt x="651114" y="180499"/>
                    <a:pt x="648256" y="181451"/>
                  </a:cubicBezTo>
                  <a:cubicBezTo>
                    <a:pt x="646351" y="182404"/>
                    <a:pt x="643494" y="183356"/>
                    <a:pt x="640636" y="184309"/>
                  </a:cubicBezTo>
                  <a:cubicBezTo>
                    <a:pt x="637779" y="185261"/>
                    <a:pt x="635874" y="186214"/>
                    <a:pt x="633017" y="186214"/>
                  </a:cubicBezTo>
                  <a:cubicBezTo>
                    <a:pt x="630159" y="187166"/>
                    <a:pt x="627301" y="188119"/>
                    <a:pt x="625396" y="189071"/>
                  </a:cubicBezTo>
                  <a:cubicBezTo>
                    <a:pt x="616824" y="192881"/>
                    <a:pt x="609204" y="196691"/>
                    <a:pt x="601584" y="201454"/>
                  </a:cubicBezTo>
                  <a:cubicBezTo>
                    <a:pt x="593011" y="207169"/>
                    <a:pt x="585392" y="215741"/>
                    <a:pt x="580629" y="225266"/>
                  </a:cubicBezTo>
                  <a:cubicBezTo>
                    <a:pt x="579676" y="228124"/>
                    <a:pt x="578724" y="230029"/>
                    <a:pt x="577771" y="232886"/>
                  </a:cubicBezTo>
                  <a:cubicBezTo>
                    <a:pt x="576819" y="235744"/>
                    <a:pt x="575867" y="238601"/>
                    <a:pt x="575867" y="241459"/>
                  </a:cubicBezTo>
                  <a:cubicBezTo>
                    <a:pt x="575867" y="246221"/>
                    <a:pt x="575867" y="250984"/>
                    <a:pt x="575867" y="255746"/>
                  </a:cubicBezTo>
                  <a:cubicBezTo>
                    <a:pt x="575867" y="260509"/>
                    <a:pt x="575867" y="265271"/>
                    <a:pt x="575867" y="270034"/>
                  </a:cubicBezTo>
                  <a:cubicBezTo>
                    <a:pt x="575867" y="271939"/>
                    <a:pt x="575867" y="273844"/>
                    <a:pt x="574914" y="275749"/>
                  </a:cubicBezTo>
                  <a:cubicBezTo>
                    <a:pt x="573961" y="279559"/>
                    <a:pt x="573961" y="283369"/>
                    <a:pt x="573009" y="287179"/>
                  </a:cubicBezTo>
                  <a:cubicBezTo>
                    <a:pt x="573009" y="288131"/>
                    <a:pt x="572056" y="289084"/>
                    <a:pt x="572056" y="290036"/>
                  </a:cubicBezTo>
                  <a:cubicBezTo>
                    <a:pt x="568246" y="304324"/>
                    <a:pt x="561579" y="316706"/>
                    <a:pt x="551101" y="328136"/>
                  </a:cubicBezTo>
                  <a:lnTo>
                    <a:pt x="540624" y="338614"/>
                  </a:lnTo>
                  <a:lnTo>
                    <a:pt x="530146" y="348139"/>
                  </a:lnTo>
                  <a:cubicBezTo>
                    <a:pt x="520621" y="355759"/>
                    <a:pt x="509191" y="363379"/>
                    <a:pt x="497761" y="368141"/>
                  </a:cubicBezTo>
                  <a:cubicBezTo>
                    <a:pt x="492046" y="370046"/>
                    <a:pt x="484426" y="373856"/>
                    <a:pt x="475854" y="377666"/>
                  </a:cubicBezTo>
                  <a:cubicBezTo>
                    <a:pt x="424419" y="400526"/>
                    <a:pt x="418704" y="415766"/>
                    <a:pt x="399654" y="425291"/>
                  </a:cubicBezTo>
                  <a:lnTo>
                    <a:pt x="397749" y="423386"/>
                  </a:lnTo>
                  <a:cubicBezTo>
                    <a:pt x="397749" y="428149"/>
                    <a:pt x="397749" y="430054"/>
                    <a:pt x="398701" y="431006"/>
                  </a:cubicBezTo>
                  <a:cubicBezTo>
                    <a:pt x="403464" y="432911"/>
                    <a:pt x="441564" y="506254"/>
                    <a:pt x="458709" y="544354"/>
                  </a:cubicBezTo>
                  <a:cubicBezTo>
                    <a:pt x="488236" y="611981"/>
                    <a:pt x="515859" y="636746"/>
                    <a:pt x="556817" y="634841"/>
                  </a:cubicBezTo>
                  <a:cubicBezTo>
                    <a:pt x="579676" y="633889"/>
                    <a:pt x="621586" y="655796"/>
                    <a:pt x="643494" y="680561"/>
                  </a:cubicBezTo>
                  <a:cubicBezTo>
                    <a:pt x="653019" y="691991"/>
                    <a:pt x="709217" y="699611"/>
                    <a:pt x="759699" y="696754"/>
                  </a:cubicBezTo>
                  <a:cubicBezTo>
                    <a:pt x="776844" y="695801"/>
                    <a:pt x="793989" y="695801"/>
                    <a:pt x="796846" y="696754"/>
                  </a:cubicBezTo>
                  <a:cubicBezTo>
                    <a:pt x="799704" y="697706"/>
                    <a:pt x="831136" y="695801"/>
                    <a:pt x="865426" y="692944"/>
                  </a:cubicBezTo>
                  <a:cubicBezTo>
                    <a:pt x="899717" y="690086"/>
                    <a:pt x="946389" y="688181"/>
                    <a:pt x="969249" y="687229"/>
                  </a:cubicBezTo>
                  <a:cubicBezTo>
                    <a:pt x="991156" y="687229"/>
                    <a:pt x="1013064" y="685324"/>
                    <a:pt x="1017826" y="683419"/>
                  </a:cubicBezTo>
                  <a:cubicBezTo>
                    <a:pt x="1031161" y="679609"/>
                    <a:pt x="1042592" y="660559"/>
                    <a:pt x="1056879" y="621506"/>
                  </a:cubicBezTo>
                  <a:cubicBezTo>
                    <a:pt x="1063547" y="602456"/>
                    <a:pt x="1074024" y="582454"/>
                    <a:pt x="1080692" y="575786"/>
                  </a:cubicBezTo>
                  <a:cubicBezTo>
                    <a:pt x="1099742" y="558641"/>
                    <a:pt x="1142604" y="537686"/>
                    <a:pt x="1150224" y="541496"/>
                  </a:cubicBezTo>
                  <a:cubicBezTo>
                    <a:pt x="1159749" y="546259"/>
                    <a:pt x="1156892" y="551021"/>
                    <a:pt x="1137842" y="570071"/>
                  </a:cubicBezTo>
                  <a:cubicBezTo>
                    <a:pt x="1118792" y="588169"/>
                    <a:pt x="1105457" y="614839"/>
                    <a:pt x="1109267" y="626269"/>
                  </a:cubicBezTo>
                  <a:cubicBezTo>
                    <a:pt x="1111171" y="631031"/>
                    <a:pt x="1109267" y="637699"/>
                    <a:pt x="1106409" y="642461"/>
                  </a:cubicBezTo>
                  <a:cubicBezTo>
                    <a:pt x="1091169" y="662464"/>
                    <a:pt x="1091169" y="676751"/>
                    <a:pt x="1108314" y="715804"/>
                  </a:cubicBezTo>
                  <a:cubicBezTo>
                    <a:pt x="1124507" y="751999"/>
                    <a:pt x="1124507" y="752951"/>
                    <a:pt x="1118792" y="787241"/>
                  </a:cubicBezTo>
                  <a:cubicBezTo>
                    <a:pt x="1112124" y="832961"/>
                    <a:pt x="1118792" y="852964"/>
                    <a:pt x="1144509" y="866299"/>
                  </a:cubicBezTo>
                  <a:cubicBezTo>
                    <a:pt x="1163559" y="876776"/>
                    <a:pt x="1206421" y="881539"/>
                    <a:pt x="1234996" y="875824"/>
                  </a:cubicBezTo>
                  <a:cubicBezTo>
                    <a:pt x="1246426" y="872966"/>
                    <a:pt x="1253094" y="875824"/>
                    <a:pt x="1274049" y="894874"/>
                  </a:cubicBezTo>
                  <a:cubicBezTo>
                    <a:pt x="1288336" y="907256"/>
                    <a:pt x="1309292" y="922496"/>
                    <a:pt x="1320721" y="927259"/>
                  </a:cubicBezTo>
                  <a:cubicBezTo>
                    <a:pt x="1352154" y="942499"/>
                    <a:pt x="1421686" y="961549"/>
                    <a:pt x="1432164" y="958691"/>
                  </a:cubicBezTo>
                  <a:cubicBezTo>
                    <a:pt x="1436926" y="956786"/>
                    <a:pt x="1449309" y="957739"/>
                    <a:pt x="1458834" y="959644"/>
                  </a:cubicBezTo>
                  <a:cubicBezTo>
                    <a:pt x="1478836" y="964406"/>
                    <a:pt x="1511221" y="983456"/>
                    <a:pt x="1507411" y="989171"/>
                  </a:cubicBezTo>
                  <a:cubicBezTo>
                    <a:pt x="1506459" y="991076"/>
                    <a:pt x="1496934" y="995839"/>
                    <a:pt x="1485504" y="998696"/>
                  </a:cubicBezTo>
                  <a:lnTo>
                    <a:pt x="1465501" y="1004411"/>
                  </a:lnTo>
                  <a:lnTo>
                    <a:pt x="1474074" y="1019651"/>
                  </a:lnTo>
                  <a:cubicBezTo>
                    <a:pt x="1482646" y="1034891"/>
                    <a:pt x="1482646" y="1035844"/>
                    <a:pt x="1471217" y="1041559"/>
                  </a:cubicBezTo>
                  <a:cubicBezTo>
                    <a:pt x="1464549" y="1044416"/>
                    <a:pt x="1455976" y="1047274"/>
                    <a:pt x="1452167" y="1047274"/>
                  </a:cubicBezTo>
                  <a:cubicBezTo>
                    <a:pt x="1448357" y="1047274"/>
                    <a:pt x="1444546" y="1048226"/>
                    <a:pt x="1442642" y="1049179"/>
                  </a:cubicBezTo>
                  <a:cubicBezTo>
                    <a:pt x="1440736" y="1050131"/>
                    <a:pt x="1433117" y="1047274"/>
                    <a:pt x="1424544" y="1044416"/>
                  </a:cubicBezTo>
                  <a:cubicBezTo>
                    <a:pt x="1416924" y="1041559"/>
                    <a:pt x="1402636" y="1035844"/>
                    <a:pt x="1394064" y="1033939"/>
                  </a:cubicBezTo>
                  <a:cubicBezTo>
                    <a:pt x="1363584" y="1025366"/>
                    <a:pt x="1315007" y="1001554"/>
                    <a:pt x="1305482" y="991076"/>
                  </a:cubicBezTo>
                  <a:cubicBezTo>
                    <a:pt x="1299767" y="985361"/>
                    <a:pt x="1279764" y="974884"/>
                    <a:pt x="1260714" y="967264"/>
                  </a:cubicBezTo>
                  <a:cubicBezTo>
                    <a:pt x="1227376" y="953929"/>
                    <a:pt x="1226424" y="953929"/>
                    <a:pt x="1182609" y="961549"/>
                  </a:cubicBezTo>
                  <a:cubicBezTo>
                    <a:pt x="1157844" y="966311"/>
                    <a:pt x="1128317" y="972026"/>
                    <a:pt x="1116886" y="973931"/>
                  </a:cubicBezTo>
                  <a:cubicBezTo>
                    <a:pt x="1045449" y="989171"/>
                    <a:pt x="1014017" y="982504"/>
                    <a:pt x="972106" y="944404"/>
                  </a:cubicBezTo>
                  <a:cubicBezTo>
                    <a:pt x="933054" y="908209"/>
                    <a:pt x="903526" y="903446"/>
                    <a:pt x="835899" y="917734"/>
                  </a:cubicBezTo>
                  <a:cubicBezTo>
                    <a:pt x="810181" y="923449"/>
                    <a:pt x="788274" y="930116"/>
                    <a:pt x="786369" y="932974"/>
                  </a:cubicBezTo>
                  <a:cubicBezTo>
                    <a:pt x="784464" y="935831"/>
                    <a:pt x="776844" y="938689"/>
                    <a:pt x="770176" y="939641"/>
                  </a:cubicBezTo>
                  <a:cubicBezTo>
                    <a:pt x="755889" y="942499"/>
                    <a:pt x="707311" y="944404"/>
                    <a:pt x="693024" y="942499"/>
                  </a:cubicBezTo>
                  <a:cubicBezTo>
                    <a:pt x="671117" y="938689"/>
                    <a:pt x="591106" y="925354"/>
                    <a:pt x="566342" y="921544"/>
                  </a:cubicBezTo>
                  <a:cubicBezTo>
                    <a:pt x="552054" y="918686"/>
                    <a:pt x="535861" y="916781"/>
                    <a:pt x="532051" y="915829"/>
                  </a:cubicBezTo>
                  <a:cubicBezTo>
                    <a:pt x="528242" y="915829"/>
                    <a:pt x="518716" y="912971"/>
                    <a:pt x="512049" y="911066"/>
                  </a:cubicBezTo>
                  <a:cubicBezTo>
                    <a:pt x="504429" y="909161"/>
                    <a:pt x="487284" y="912019"/>
                    <a:pt x="469186" y="916781"/>
                  </a:cubicBezTo>
                  <a:cubicBezTo>
                    <a:pt x="437754" y="925354"/>
                    <a:pt x="413941" y="925354"/>
                    <a:pt x="356791" y="912971"/>
                  </a:cubicBezTo>
                  <a:cubicBezTo>
                    <a:pt x="298689" y="900589"/>
                    <a:pt x="270114" y="911066"/>
                    <a:pt x="219631" y="962501"/>
                  </a:cubicBezTo>
                  <a:cubicBezTo>
                    <a:pt x="200581" y="982504"/>
                    <a:pt x="181531" y="998696"/>
                    <a:pt x="178674" y="999649"/>
                  </a:cubicBezTo>
                  <a:cubicBezTo>
                    <a:pt x="175816" y="1000601"/>
                    <a:pt x="167244" y="1012031"/>
                    <a:pt x="159624" y="1024414"/>
                  </a:cubicBezTo>
                  <a:cubicBezTo>
                    <a:pt x="145336" y="1047274"/>
                    <a:pt x="143431" y="1048226"/>
                    <a:pt x="111999" y="1057751"/>
                  </a:cubicBezTo>
                  <a:lnTo>
                    <a:pt x="79614" y="1068229"/>
                  </a:lnTo>
                  <a:lnTo>
                    <a:pt x="92949" y="1042511"/>
                  </a:lnTo>
                  <a:cubicBezTo>
                    <a:pt x="100569" y="1028224"/>
                    <a:pt x="110094" y="1014889"/>
                    <a:pt x="114856" y="1011079"/>
                  </a:cubicBezTo>
                  <a:cubicBezTo>
                    <a:pt x="119619" y="1008221"/>
                    <a:pt x="128191" y="997744"/>
                    <a:pt x="133906" y="987266"/>
                  </a:cubicBezTo>
                  <a:cubicBezTo>
                    <a:pt x="139621" y="976789"/>
                    <a:pt x="155814" y="960596"/>
                    <a:pt x="170101" y="950119"/>
                  </a:cubicBezTo>
                  <a:cubicBezTo>
                    <a:pt x="183436" y="939641"/>
                    <a:pt x="193914" y="930116"/>
                    <a:pt x="192961" y="928211"/>
                  </a:cubicBezTo>
                  <a:cubicBezTo>
                    <a:pt x="191056" y="922496"/>
                    <a:pt x="186294" y="925354"/>
                    <a:pt x="140574" y="950119"/>
                  </a:cubicBezTo>
                  <a:cubicBezTo>
                    <a:pt x="90091" y="977741"/>
                    <a:pt x="60564" y="988219"/>
                    <a:pt x="31036" y="986314"/>
                  </a:cubicBezTo>
                  <a:cubicBezTo>
                    <a:pt x="17701" y="985361"/>
                    <a:pt x="7224" y="983456"/>
                    <a:pt x="7224" y="981551"/>
                  </a:cubicBezTo>
                  <a:cubicBezTo>
                    <a:pt x="4366" y="973931"/>
                    <a:pt x="78661" y="934879"/>
                    <a:pt x="116761" y="923449"/>
                  </a:cubicBezTo>
                  <a:cubicBezTo>
                    <a:pt x="152004" y="912971"/>
                    <a:pt x="216774" y="884396"/>
                    <a:pt x="232966" y="871061"/>
                  </a:cubicBezTo>
                  <a:cubicBezTo>
                    <a:pt x="250111" y="857726"/>
                    <a:pt x="246301" y="858679"/>
                    <a:pt x="347266" y="845344"/>
                  </a:cubicBezTo>
                  <a:cubicBezTo>
                    <a:pt x="366316" y="842486"/>
                    <a:pt x="384414" y="837724"/>
                    <a:pt x="389176" y="834866"/>
                  </a:cubicBezTo>
                  <a:cubicBezTo>
                    <a:pt x="400606" y="826294"/>
                    <a:pt x="397749" y="809149"/>
                    <a:pt x="379651" y="783431"/>
                  </a:cubicBezTo>
                  <a:cubicBezTo>
                    <a:pt x="371079" y="771049"/>
                    <a:pt x="359649" y="755809"/>
                    <a:pt x="355839" y="748189"/>
                  </a:cubicBezTo>
                  <a:cubicBezTo>
                    <a:pt x="351076" y="741521"/>
                    <a:pt x="340599" y="730091"/>
                    <a:pt x="332979" y="723424"/>
                  </a:cubicBezTo>
                  <a:cubicBezTo>
                    <a:pt x="304404" y="699611"/>
                    <a:pt x="301546" y="688181"/>
                    <a:pt x="310119" y="633889"/>
                  </a:cubicBezTo>
                  <a:cubicBezTo>
                    <a:pt x="317739" y="586264"/>
                    <a:pt x="317739" y="583406"/>
                    <a:pt x="307261" y="567214"/>
                  </a:cubicBezTo>
                  <a:cubicBezTo>
                    <a:pt x="300594" y="558641"/>
                    <a:pt x="291069" y="548164"/>
                    <a:pt x="286306" y="545306"/>
                  </a:cubicBezTo>
                  <a:cubicBezTo>
                    <a:pt x="275829" y="539591"/>
                    <a:pt x="207249" y="529114"/>
                    <a:pt x="197724" y="531971"/>
                  </a:cubicBezTo>
                  <a:cubicBezTo>
                    <a:pt x="191056" y="533876"/>
                    <a:pt x="184389" y="525304"/>
                    <a:pt x="178674" y="511016"/>
                  </a:cubicBezTo>
                  <a:cubicBezTo>
                    <a:pt x="171054" y="490061"/>
                    <a:pt x="175816" y="485299"/>
                    <a:pt x="215821" y="471964"/>
                  </a:cubicBezTo>
                  <a:cubicBezTo>
                    <a:pt x="244396" y="462439"/>
                    <a:pt x="273924" y="450056"/>
                    <a:pt x="294879" y="438626"/>
                  </a:cubicBezTo>
                  <a:lnTo>
                    <a:pt x="282496" y="436721"/>
                  </a:lnTo>
                  <a:lnTo>
                    <a:pt x="232014" y="432911"/>
                  </a:lnTo>
                  <a:cubicBezTo>
                    <a:pt x="222489" y="431959"/>
                    <a:pt x="212964" y="431959"/>
                    <a:pt x="203439" y="431006"/>
                  </a:cubicBezTo>
                  <a:cubicBezTo>
                    <a:pt x="194866" y="431006"/>
                    <a:pt x="187246" y="429101"/>
                    <a:pt x="180579" y="427196"/>
                  </a:cubicBezTo>
                  <a:cubicBezTo>
                    <a:pt x="175816" y="425291"/>
                    <a:pt x="171054" y="423386"/>
                    <a:pt x="166291" y="421481"/>
                  </a:cubicBezTo>
                  <a:cubicBezTo>
                    <a:pt x="162481" y="419576"/>
                    <a:pt x="160576" y="414814"/>
                    <a:pt x="161529" y="411004"/>
                  </a:cubicBezTo>
                  <a:cubicBezTo>
                    <a:pt x="162481" y="407194"/>
                    <a:pt x="165339" y="404336"/>
                    <a:pt x="169149" y="403384"/>
                  </a:cubicBezTo>
                  <a:cubicBezTo>
                    <a:pt x="173911" y="402431"/>
                    <a:pt x="179626" y="402431"/>
                    <a:pt x="184389" y="404336"/>
                  </a:cubicBezTo>
                  <a:lnTo>
                    <a:pt x="178674" y="394811"/>
                  </a:lnTo>
                  <a:lnTo>
                    <a:pt x="173911" y="385286"/>
                  </a:lnTo>
                  <a:lnTo>
                    <a:pt x="170101" y="374809"/>
                  </a:lnTo>
                  <a:cubicBezTo>
                    <a:pt x="165339" y="361474"/>
                    <a:pt x="162481" y="347186"/>
                    <a:pt x="161529" y="332899"/>
                  </a:cubicBezTo>
                  <a:lnTo>
                    <a:pt x="152956" y="323374"/>
                  </a:lnTo>
                  <a:cubicBezTo>
                    <a:pt x="150099" y="320516"/>
                    <a:pt x="149146" y="317659"/>
                    <a:pt x="148194" y="313849"/>
                  </a:cubicBezTo>
                  <a:cubicBezTo>
                    <a:pt x="147241" y="310039"/>
                    <a:pt x="149146" y="306229"/>
                    <a:pt x="152956" y="305276"/>
                  </a:cubicBezTo>
                  <a:cubicBezTo>
                    <a:pt x="156766" y="303371"/>
                    <a:pt x="160576" y="304324"/>
                    <a:pt x="163434" y="306229"/>
                  </a:cubicBezTo>
                  <a:lnTo>
                    <a:pt x="176769" y="312896"/>
                  </a:lnTo>
                  <a:cubicBezTo>
                    <a:pt x="181531" y="315754"/>
                    <a:pt x="187246" y="317659"/>
                    <a:pt x="192009" y="318611"/>
                  </a:cubicBezTo>
                  <a:cubicBezTo>
                    <a:pt x="195819" y="319564"/>
                    <a:pt x="199629" y="320516"/>
                    <a:pt x="203439" y="320516"/>
                  </a:cubicBezTo>
                  <a:lnTo>
                    <a:pt x="197724" y="313849"/>
                  </a:lnTo>
                  <a:lnTo>
                    <a:pt x="192009" y="303371"/>
                  </a:lnTo>
                  <a:lnTo>
                    <a:pt x="185341" y="289084"/>
                  </a:lnTo>
                  <a:lnTo>
                    <a:pt x="182484" y="282416"/>
                  </a:lnTo>
                  <a:cubicBezTo>
                    <a:pt x="181531" y="278606"/>
                    <a:pt x="183436" y="274796"/>
                    <a:pt x="186294" y="272891"/>
                  </a:cubicBezTo>
                  <a:cubicBezTo>
                    <a:pt x="189151" y="270986"/>
                    <a:pt x="192009" y="270986"/>
                    <a:pt x="194866" y="272891"/>
                  </a:cubicBezTo>
                  <a:cubicBezTo>
                    <a:pt x="198676" y="274796"/>
                    <a:pt x="201534" y="277654"/>
                    <a:pt x="204391" y="280511"/>
                  </a:cubicBezTo>
                  <a:cubicBezTo>
                    <a:pt x="208201" y="285274"/>
                    <a:pt x="212011" y="290036"/>
                    <a:pt x="215821" y="294799"/>
                  </a:cubicBezTo>
                  <a:cubicBezTo>
                    <a:pt x="219631" y="299561"/>
                    <a:pt x="224394" y="304324"/>
                    <a:pt x="229156" y="308134"/>
                  </a:cubicBezTo>
                  <a:cubicBezTo>
                    <a:pt x="237729" y="314801"/>
                    <a:pt x="245349" y="320516"/>
                    <a:pt x="252969" y="327184"/>
                  </a:cubicBezTo>
                  <a:cubicBezTo>
                    <a:pt x="258684" y="330994"/>
                    <a:pt x="266304" y="335756"/>
                    <a:pt x="274876" y="337661"/>
                  </a:cubicBezTo>
                  <a:cubicBezTo>
                    <a:pt x="275829" y="337661"/>
                    <a:pt x="276781" y="338614"/>
                    <a:pt x="277734" y="337661"/>
                  </a:cubicBezTo>
                  <a:cubicBezTo>
                    <a:pt x="281544" y="338614"/>
                    <a:pt x="285354" y="336709"/>
                    <a:pt x="287259" y="333851"/>
                  </a:cubicBezTo>
                  <a:cubicBezTo>
                    <a:pt x="288211" y="332899"/>
                    <a:pt x="289164" y="331946"/>
                    <a:pt x="289164" y="330041"/>
                  </a:cubicBezTo>
                  <a:cubicBezTo>
                    <a:pt x="289164" y="328136"/>
                    <a:pt x="289164" y="327184"/>
                    <a:pt x="289164" y="325279"/>
                  </a:cubicBezTo>
                  <a:cubicBezTo>
                    <a:pt x="288211" y="320516"/>
                    <a:pt x="287259" y="314801"/>
                    <a:pt x="288211" y="309086"/>
                  </a:cubicBezTo>
                  <a:cubicBezTo>
                    <a:pt x="288211" y="303371"/>
                    <a:pt x="291069" y="297656"/>
                    <a:pt x="293926" y="292894"/>
                  </a:cubicBezTo>
                  <a:cubicBezTo>
                    <a:pt x="296784" y="288131"/>
                    <a:pt x="303451" y="288131"/>
                    <a:pt x="306309" y="291941"/>
                  </a:cubicBezTo>
                  <a:cubicBezTo>
                    <a:pt x="308214" y="293846"/>
                    <a:pt x="310119" y="297656"/>
                    <a:pt x="310119" y="300514"/>
                  </a:cubicBezTo>
                  <a:cubicBezTo>
                    <a:pt x="311071" y="317659"/>
                    <a:pt x="312976" y="333851"/>
                    <a:pt x="315834" y="350044"/>
                  </a:cubicBezTo>
                  <a:lnTo>
                    <a:pt x="376794" y="364331"/>
                  </a:lnTo>
                  <a:lnTo>
                    <a:pt x="385366" y="358616"/>
                  </a:lnTo>
                  <a:lnTo>
                    <a:pt x="397749" y="346234"/>
                  </a:lnTo>
                  <a:cubicBezTo>
                    <a:pt x="408226" y="335756"/>
                    <a:pt x="417751" y="324326"/>
                    <a:pt x="424419" y="312896"/>
                  </a:cubicBezTo>
                  <a:cubicBezTo>
                    <a:pt x="429181" y="304324"/>
                    <a:pt x="432991" y="295751"/>
                    <a:pt x="436801" y="286226"/>
                  </a:cubicBezTo>
                  <a:cubicBezTo>
                    <a:pt x="437754" y="285274"/>
                    <a:pt x="437754" y="284321"/>
                    <a:pt x="437754" y="284321"/>
                  </a:cubicBezTo>
                  <a:cubicBezTo>
                    <a:pt x="439659" y="277654"/>
                    <a:pt x="439659" y="270986"/>
                    <a:pt x="439659" y="265271"/>
                  </a:cubicBezTo>
                  <a:cubicBezTo>
                    <a:pt x="438706" y="258604"/>
                    <a:pt x="437754" y="251936"/>
                    <a:pt x="433944" y="246221"/>
                  </a:cubicBezTo>
                  <a:cubicBezTo>
                    <a:pt x="431086" y="241459"/>
                    <a:pt x="427276" y="237649"/>
                    <a:pt x="424419" y="232886"/>
                  </a:cubicBezTo>
                  <a:cubicBezTo>
                    <a:pt x="419656" y="227171"/>
                    <a:pt x="413941" y="220504"/>
                    <a:pt x="408226" y="215741"/>
                  </a:cubicBezTo>
                  <a:cubicBezTo>
                    <a:pt x="401559" y="210979"/>
                    <a:pt x="393939" y="208121"/>
                    <a:pt x="386319" y="205264"/>
                  </a:cubicBezTo>
                  <a:cubicBezTo>
                    <a:pt x="380604" y="203359"/>
                    <a:pt x="372984" y="200501"/>
                    <a:pt x="366316" y="198596"/>
                  </a:cubicBezTo>
                  <a:cubicBezTo>
                    <a:pt x="361554" y="197644"/>
                    <a:pt x="358696" y="196691"/>
                    <a:pt x="355839" y="195739"/>
                  </a:cubicBezTo>
                  <a:cubicBezTo>
                    <a:pt x="351076" y="194786"/>
                    <a:pt x="346314" y="192881"/>
                    <a:pt x="340599" y="192881"/>
                  </a:cubicBezTo>
                  <a:cubicBezTo>
                    <a:pt x="332979" y="191929"/>
                    <a:pt x="324406" y="190976"/>
                    <a:pt x="316786" y="189071"/>
                  </a:cubicBezTo>
                  <a:lnTo>
                    <a:pt x="306309" y="187166"/>
                  </a:lnTo>
                  <a:cubicBezTo>
                    <a:pt x="301546" y="186214"/>
                    <a:pt x="295831" y="183356"/>
                    <a:pt x="292021" y="179546"/>
                  </a:cubicBezTo>
                  <a:cubicBezTo>
                    <a:pt x="289164" y="176689"/>
                    <a:pt x="288211" y="172879"/>
                    <a:pt x="289164" y="170021"/>
                  </a:cubicBezTo>
                  <a:cubicBezTo>
                    <a:pt x="290116" y="165259"/>
                    <a:pt x="293926" y="161449"/>
                    <a:pt x="298689" y="160496"/>
                  </a:cubicBezTo>
                  <a:cubicBezTo>
                    <a:pt x="303451" y="158591"/>
                    <a:pt x="308214" y="157639"/>
                    <a:pt x="313929" y="158591"/>
                  </a:cubicBezTo>
                  <a:cubicBezTo>
                    <a:pt x="319644" y="158591"/>
                    <a:pt x="325359" y="159544"/>
                    <a:pt x="331074" y="160496"/>
                  </a:cubicBezTo>
                  <a:lnTo>
                    <a:pt x="368221" y="140494"/>
                  </a:lnTo>
                  <a:lnTo>
                    <a:pt x="364411" y="131921"/>
                  </a:lnTo>
                  <a:cubicBezTo>
                    <a:pt x="359649" y="122396"/>
                    <a:pt x="356791" y="112871"/>
                    <a:pt x="355839" y="103346"/>
                  </a:cubicBezTo>
                  <a:cubicBezTo>
                    <a:pt x="355839" y="99536"/>
                    <a:pt x="357744" y="96679"/>
                    <a:pt x="360601" y="93821"/>
                  </a:cubicBezTo>
                  <a:cubicBezTo>
                    <a:pt x="363459" y="91916"/>
                    <a:pt x="366316" y="91916"/>
                    <a:pt x="369174" y="92869"/>
                  </a:cubicBezTo>
                  <a:cubicBezTo>
                    <a:pt x="372031" y="93821"/>
                    <a:pt x="374889" y="95726"/>
                    <a:pt x="376794" y="97631"/>
                  </a:cubicBezTo>
                  <a:cubicBezTo>
                    <a:pt x="378699" y="100489"/>
                    <a:pt x="380604" y="104299"/>
                    <a:pt x="382509" y="108109"/>
                  </a:cubicBezTo>
                  <a:cubicBezTo>
                    <a:pt x="384414" y="112871"/>
                    <a:pt x="386319" y="116681"/>
                    <a:pt x="389176" y="120491"/>
                  </a:cubicBezTo>
                  <a:cubicBezTo>
                    <a:pt x="392034" y="124301"/>
                    <a:pt x="393939" y="128111"/>
                    <a:pt x="396796" y="130969"/>
                  </a:cubicBezTo>
                  <a:cubicBezTo>
                    <a:pt x="398701" y="132874"/>
                    <a:pt x="400606" y="135731"/>
                    <a:pt x="402511" y="137636"/>
                  </a:cubicBezTo>
                  <a:lnTo>
                    <a:pt x="406321" y="136684"/>
                  </a:lnTo>
                  <a:lnTo>
                    <a:pt x="412989" y="136684"/>
                  </a:lnTo>
                  <a:lnTo>
                    <a:pt x="432039" y="139541"/>
                  </a:lnTo>
                  <a:lnTo>
                    <a:pt x="450136" y="143351"/>
                  </a:lnTo>
                  <a:lnTo>
                    <a:pt x="472996" y="147161"/>
                  </a:lnTo>
                  <a:cubicBezTo>
                    <a:pt x="479664" y="149066"/>
                    <a:pt x="487284" y="149066"/>
                    <a:pt x="493951" y="147161"/>
                  </a:cubicBezTo>
                  <a:lnTo>
                    <a:pt x="496809" y="143351"/>
                  </a:lnTo>
                  <a:cubicBezTo>
                    <a:pt x="498714" y="140494"/>
                    <a:pt x="498714" y="138589"/>
                    <a:pt x="499666" y="135731"/>
                  </a:cubicBezTo>
                  <a:cubicBezTo>
                    <a:pt x="499666" y="134779"/>
                    <a:pt x="500619" y="134779"/>
                    <a:pt x="500619" y="134779"/>
                  </a:cubicBezTo>
                  <a:cubicBezTo>
                    <a:pt x="500619" y="131921"/>
                    <a:pt x="501571" y="129064"/>
                    <a:pt x="501571" y="127159"/>
                  </a:cubicBezTo>
                  <a:cubicBezTo>
                    <a:pt x="501571" y="124301"/>
                    <a:pt x="501571" y="121444"/>
                    <a:pt x="500619" y="118586"/>
                  </a:cubicBezTo>
                  <a:cubicBezTo>
                    <a:pt x="500619" y="116681"/>
                    <a:pt x="499666" y="113824"/>
                    <a:pt x="498714" y="111919"/>
                  </a:cubicBezTo>
                  <a:cubicBezTo>
                    <a:pt x="498714" y="110966"/>
                    <a:pt x="497761" y="110014"/>
                    <a:pt x="496809" y="109061"/>
                  </a:cubicBezTo>
                  <a:cubicBezTo>
                    <a:pt x="494904" y="108109"/>
                    <a:pt x="493951" y="107156"/>
                    <a:pt x="492046" y="105251"/>
                  </a:cubicBezTo>
                  <a:cubicBezTo>
                    <a:pt x="490141" y="103346"/>
                    <a:pt x="488236" y="101441"/>
                    <a:pt x="486331" y="99536"/>
                  </a:cubicBezTo>
                  <a:cubicBezTo>
                    <a:pt x="484426" y="98584"/>
                    <a:pt x="481569" y="96679"/>
                    <a:pt x="479664" y="95726"/>
                  </a:cubicBezTo>
                  <a:lnTo>
                    <a:pt x="465376" y="92869"/>
                  </a:lnTo>
                  <a:lnTo>
                    <a:pt x="457756" y="88106"/>
                  </a:lnTo>
                  <a:cubicBezTo>
                    <a:pt x="453946" y="85249"/>
                    <a:pt x="449184" y="82391"/>
                    <a:pt x="447279" y="78581"/>
                  </a:cubicBezTo>
                  <a:cubicBezTo>
                    <a:pt x="445374" y="76676"/>
                    <a:pt x="444421" y="74771"/>
                    <a:pt x="442516" y="71914"/>
                  </a:cubicBezTo>
                  <a:cubicBezTo>
                    <a:pt x="441564" y="70009"/>
                    <a:pt x="440611" y="66199"/>
                    <a:pt x="442516" y="63341"/>
                  </a:cubicBezTo>
                  <a:cubicBezTo>
                    <a:pt x="445374" y="58579"/>
                    <a:pt x="452041" y="55721"/>
                    <a:pt x="457756" y="57626"/>
                  </a:cubicBezTo>
                  <a:cubicBezTo>
                    <a:pt x="470139" y="62389"/>
                    <a:pt x="481569" y="68104"/>
                    <a:pt x="492046" y="76676"/>
                  </a:cubicBezTo>
                  <a:cubicBezTo>
                    <a:pt x="492999" y="76676"/>
                    <a:pt x="493951" y="77629"/>
                    <a:pt x="494904" y="77629"/>
                  </a:cubicBezTo>
                  <a:cubicBezTo>
                    <a:pt x="495856" y="77629"/>
                    <a:pt x="495856" y="77629"/>
                    <a:pt x="496809" y="77629"/>
                  </a:cubicBezTo>
                  <a:cubicBezTo>
                    <a:pt x="501571" y="77629"/>
                    <a:pt x="507286" y="74771"/>
                    <a:pt x="508239" y="70009"/>
                  </a:cubicBezTo>
                  <a:cubicBezTo>
                    <a:pt x="509191" y="67151"/>
                    <a:pt x="510144" y="64294"/>
                    <a:pt x="511096" y="62389"/>
                  </a:cubicBezTo>
                  <a:cubicBezTo>
                    <a:pt x="511096" y="62389"/>
                    <a:pt x="511096" y="62389"/>
                    <a:pt x="511096" y="61436"/>
                  </a:cubicBezTo>
                  <a:cubicBezTo>
                    <a:pt x="512049" y="58579"/>
                    <a:pt x="512049" y="55721"/>
                    <a:pt x="511096" y="52864"/>
                  </a:cubicBezTo>
                  <a:cubicBezTo>
                    <a:pt x="511096" y="50959"/>
                    <a:pt x="509191" y="48101"/>
                    <a:pt x="507286" y="46196"/>
                  </a:cubicBezTo>
                  <a:cubicBezTo>
                    <a:pt x="504429" y="43339"/>
                    <a:pt x="502524" y="40481"/>
                    <a:pt x="499666" y="37624"/>
                  </a:cubicBezTo>
                  <a:cubicBezTo>
                    <a:pt x="494904" y="32861"/>
                    <a:pt x="490141" y="28099"/>
                    <a:pt x="487284" y="22384"/>
                  </a:cubicBezTo>
                  <a:cubicBezTo>
                    <a:pt x="486331" y="20479"/>
                    <a:pt x="485379" y="17621"/>
                    <a:pt x="486331" y="15716"/>
                  </a:cubicBezTo>
                  <a:cubicBezTo>
                    <a:pt x="487284" y="13811"/>
                    <a:pt x="489189" y="11906"/>
                    <a:pt x="491094" y="10001"/>
                  </a:cubicBezTo>
                  <a:cubicBezTo>
                    <a:pt x="491094" y="10954"/>
                    <a:pt x="492046" y="10954"/>
                    <a:pt x="493951" y="10001"/>
                  </a:cubicBezTo>
                  <a:lnTo>
                    <a:pt x="493951" y="10001"/>
                  </a:lnTo>
                  <a:lnTo>
                    <a:pt x="493951" y="10001"/>
                  </a:lnTo>
                  <a:close/>
                  <a:moveTo>
                    <a:pt x="394891" y="174784"/>
                  </a:moveTo>
                  <a:cubicBezTo>
                    <a:pt x="392986" y="174784"/>
                    <a:pt x="392034" y="175736"/>
                    <a:pt x="391081" y="177641"/>
                  </a:cubicBezTo>
                  <a:cubicBezTo>
                    <a:pt x="390129" y="178594"/>
                    <a:pt x="390129" y="180499"/>
                    <a:pt x="392034" y="181451"/>
                  </a:cubicBezTo>
                  <a:cubicBezTo>
                    <a:pt x="396796" y="185261"/>
                    <a:pt x="402511" y="189071"/>
                    <a:pt x="407274" y="191929"/>
                  </a:cubicBezTo>
                  <a:cubicBezTo>
                    <a:pt x="412036" y="194786"/>
                    <a:pt x="417751" y="196691"/>
                    <a:pt x="422514" y="198596"/>
                  </a:cubicBezTo>
                  <a:cubicBezTo>
                    <a:pt x="424419" y="198596"/>
                    <a:pt x="425371" y="199549"/>
                    <a:pt x="427276" y="199549"/>
                  </a:cubicBezTo>
                  <a:cubicBezTo>
                    <a:pt x="432991" y="199549"/>
                    <a:pt x="438706" y="198596"/>
                    <a:pt x="444421" y="198596"/>
                  </a:cubicBezTo>
                  <a:cubicBezTo>
                    <a:pt x="446326" y="198596"/>
                    <a:pt x="447279" y="197644"/>
                    <a:pt x="449184" y="198596"/>
                  </a:cubicBezTo>
                  <a:cubicBezTo>
                    <a:pt x="449184" y="198596"/>
                    <a:pt x="449184" y="199549"/>
                    <a:pt x="449184" y="199549"/>
                  </a:cubicBezTo>
                  <a:cubicBezTo>
                    <a:pt x="452041" y="200501"/>
                    <a:pt x="454899" y="201454"/>
                    <a:pt x="456804" y="204311"/>
                  </a:cubicBezTo>
                  <a:cubicBezTo>
                    <a:pt x="457756" y="205264"/>
                    <a:pt x="458709" y="206216"/>
                    <a:pt x="458709" y="207169"/>
                  </a:cubicBezTo>
                  <a:cubicBezTo>
                    <a:pt x="458709" y="208121"/>
                    <a:pt x="457756" y="210979"/>
                    <a:pt x="456804" y="211931"/>
                  </a:cubicBezTo>
                  <a:cubicBezTo>
                    <a:pt x="456804" y="211931"/>
                    <a:pt x="456804" y="212884"/>
                    <a:pt x="456804" y="212884"/>
                  </a:cubicBezTo>
                  <a:cubicBezTo>
                    <a:pt x="455851" y="215741"/>
                    <a:pt x="454899" y="217646"/>
                    <a:pt x="453946" y="220504"/>
                  </a:cubicBezTo>
                  <a:cubicBezTo>
                    <a:pt x="452994" y="222409"/>
                    <a:pt x="452994" y="225266"/>
                    <a:pt x="452994" y="227171"/>
                  </a:cubicBezTo>
                  <a:lnTo>
                    <a:pt x="452994" y="230981"/>
                  </a:lnTo>
                  <a:cubicBezTo>
                    <a:pt x="453946" y="233839"/>
                    <a:pt x="455851" y="237649"/>
                    <a:pt x="456804" y="240506"/>
                  </a:cubicBezTo>
                  <a:cubicBezTo>
                    <a:pt x="460614" y="249079"/>
                    <a:pt x="462519" y="258604"/>
                    <a:pt x="462519" y="268129"/>
                  </a:cubicBezTo>
                  <a:lnTo>
                    <a:pt x="463471" y="273844"/>
                  </a:lnTo>
                  <a:cubicBezTo>
                    <a:pt x="469186" y="271939"/>
                    <a:pt x="474901" y="269081"/>
                    <a:pt x="479664" y="266224"/>
                  </a:cubicBezTo>
                  <a:cubicBezTo>
                    <a:pt x="482521" y="264319"/>
                    <a:pt x="485379" y="262414"/>
                    <a:pt x="488236" y="260509"/>
                  </a:cubicBezTo>
                  <a:cubicBezTo>
                    <a:pt x="490141" y="259556"/>
                    <a:pt x="492999" y="258604"/>
                    <a:pt x="495856" y="259556"/>
                  </a:cubicBezTo>
                  <a:cubicBezTo>
                    <a:pt x="499666" y="260509"/>
                    <a:pt x="502524" y="264319"/>
                    <a:pt x="502524" y="268129"/>
                  </a:cubicBezTo>
                  <a:cubicBezTo>
                    <a:pt x="502524" y="270034"/>
                    <a:pt x="502524" y="271939"/>
                    <a:pt x="501571" y="273844"/>
                  </a:cubicBezTo>
                  <a:cubicBezTo>
                    <a:pt x="501571" y="274796"/>
                    <a:pt x="500619" y="275749"/>
                    <a:pt x="499666" y="276701"/>
                  </a:cubicBezTo>
                  <a:cubicBezTo>
                    <a:pt x="498714" y="279559"/>
                    <a:pt x="496809" y="281464"/>
                    <a:pt x="493951" y="283369"/>
                  </a:cubicBezTo>
                  <a:cubicBezTo>
                    <a:pt x="488236" y="287179"/>
                    <a:pt x="483474" y="291941"/>
                    <a:pt x="478711" y="296704"/>
                  </a:cubicBezTo>
                  <a:cubicBezTo>
                    <a:pt x="473949" y="301466"/>
                    <a:pt x="468234" y="306229"/>
                    <a:pt x="463471" y="310991"/>
                  </a:cubicBezTo>
                  <a:cubicBezTo>
                    <a:pt x="453946" y="319564"/>
                    <a:pt x="445374" y="330041"/>
                    <a:pt x="438706" y="339566"/>
                  </a:cubicBezTo>
                  <a:cubicBezTo>
                    <a:pt x="433944" y="346234"/>
                    <a:pt x="428229" y="352901"/>
                    <a:pt x="423466" y="359569"/>
                  </a:cubicBezTo>
                  <a:lnTo>
                    <a:pt x="416799" y="367189"/>
                  </a:lnTo>
                  <a:lnTo>
                    <a:pt x="417751" y="367189"/>
                  </a:lnTo>
                  <a:cubicBezTo>
                    <a:pt x="439659" y="361474"/>
                    <a:pt x="461566" y="353854"/>
                    <a:pt x="482521" y="343376"/>
                  </a:cubicBezTo>
                  <a:cubicBezTo>
                    <a:pt x="490141" y="339566"/>
                    <a:pt x="497761" y="334804"/>
                    <a:pt x="504429" y="330041"/>
                  </a:cubicBezTo>
                  <a:cubicBezTo>
                    <a:pt x="513001" y="323374"/>
                    <a:pt x="520621" y="316706"/>
                    <a:pt x="527289" y="308134"/>
                  </a:cubicBezTo>
                  <a:cubicBezTo>
                    <a:pt x="532051" y="301466"/>
                    <a:pt x="535861" y="294799"/>
                    <a:pt x="538719" y="288131"/>
                  </a:cubicBezTo>
                  <a:cubicBezTo>
                    <a:pt x="539671" y="286226"/>
                    <a:pt x="540624" y="283369"/>
                    <a:pt x="541576" y="280511"/>
                  </a:cubicBezTo>
                  <a:cubicBezTo>
                    <a:pt x="543481" y="272891"/>
                    <a:pt x="543481" y="264319"/>
                    <a:pt x="542529" y="255746"/>
                  </a:cubicBezTo>
                  <a:cubicBezTo>
                    <a:pt x="540624" y="239554"/>
                    <a:pt x="533956" y="225266"/>
                    <a:pt x="523479" y="212884"/>
                  </a:cubicBezTo>
                  <a:cubicBezTo>
                    <a:pt x="515859" y="205264"/>
                    <a:pt x="507286" y="198596"/>
                    <a:pt x="497761" y="193834"/>
                  </a:cubicBezTo>
                  <a:cubicBezTo>
                    <a:pt x="488236" y="189071"/>
                    <a:pt x="476806" y="184309"/>
                    <a:pt x="466329" y="181451"/>
                  </a:cubicBezTo>
                  <a:cubicBezTo>
                    <a:pt x="463471" y="180499"/>
                    <a:pt x="459661" y="179546"/>
                    <a:pt x="456804" y="179546"/>
                  </a:cubicBezTo>
                  <a:cubicBezTo>
                    <a:pt x="447279" y="177641"/>
                    <a:pt x="437754" y="175736"/>
                    <a:pt x="428229" y="174784"/>
                  </a:cubicBezTo>
                  <a:cubicBezTo>
                    <a:pt x="426324" y="174784"/>
                    <a:pt x="424419" y="174784"/>
                    <a:pt x="423466" y="174784"/>
                  </a:cubicBezTo>
                  <a:cubicBezTo>
                    <a:pt x="421561" y="174784"/>
                    <a:pt x="420609" y="174784"/>
                    <a:pt x="418704" y="174784"/>
                  </a:cubicBezTo>
                  <a:cubicBezTo>
                    <a:pt x="417751" y="174784"/>
                    <a:pt x="415846" y="174784"/>
                    <a:pt x="414894" y="175736"/>
                  </a:cubicBezTo>
                  <a:cubicBezTo>
                    <a:pt x="411084" y="175736"/>
                    <a:pt x="407274" y="175736"/>
                    <a:pt x="402511" y="175736"/>
                  </a:cubicBezTo>
                  <a:cubicBezTo>
                    <a:pt x="399654" y="174784"/>
                    <a:pt x="397749" y="174784"/>
                    <a:pt x="394891" y="174784"/>
                  </a:cubicBezTo>
                  <a:lnTo>
                    <a:pt x="394891" y="174784"/>
                  </a:lnTo>
                  <a:close/>
                  <a:moveTo>
                    <a:pt x="192009" y="347186"/>
                  </a:moveTo>
                  <a:cubicBezTo>
                    <a:pt x="191056" y="356711"/>
                    <a:pt x="192009" y="366236"/>
                    <a:pt x="194866" y="374809"/>
                  </a:cubicBezTo>
                  <a:cubicBezTo>
                    <a:pt x="198676" y="385286"/>
                    <a:pt x="205344" y="395764"/>
                    <a:pt x="213916" y="403384"/>
                  </a:cubicBezTo>
                  <a:cubicBezTo>
                    <a:pt x="216774" y="405289"/>
                    <a:pt x="219631" y="407194"/>
                    <a:pt x="222489" y="409099"/>
                  </a:cubicBezTo>
                  <a:cubicBezTo>
                    <a:pt x="225346" y="410051"/>
                    <a:pt x="227251" y="410051"/>
                    <a:pt x="229156" y="411004"/>
                  </a:cubicBezTo>
                  <a:cubicBezTo>
                    <a:pt x="230109" y="411004"/>
                    <a:pt x="232014" y="411956"/>
                    <a:pt x="232966" y="411956"/>
                  </a:cubicBezTo>
                  <a:cubicBezTo>
                    <a:pt x="233919" y="411956"/>
                    <a:pt x="233919" y="411956"/>
                    <a:pt x="234871" y="412909"/>
                  </a:cubicBezTo>
                  <a:lnTo>
                    <a:pt x="238681" y="411956"/>
                  </a:lnTo>
                  <a:cubicBezTo>
                    <a:pt x="238681" y="408146"/>
                    <a:pt x="237729" y="405289"/>
                    <a:pt x="234871" y="401479"/>
                  </a:cubicBezTo>
                  <a:cubicBezTo>
                    <a:pt x="232014" y="396716"/>
                    <a:pt x="229156" y="391954"/>
                    <a:pt x="228204" y="387191"/>
                  </a:cubicBezTo>
                  <a:cubicBezTo>
                    <a:pt x="228204" y="386239"/>
                    <a:pt x="227251" y="384334"/>
                    <a:pt x="228204" y="383381"/>
                  </a:cubicBezTo>
                  <a:cubicBezTo>
                    <a:pt x="229156" y="381476"/>
                    <a:pt x="230109" y="379571"/>
                    <a:pt x="232966" y="378619"/>
                  </a:cubicBezTo>
                  <a:cubicBezTo>
                    <a:pt x="235824" y="377666"/>
                    <a:pt x="239634" y="376714"/>
                    <a:pt x="243444" y="377666"/>
                  </a:cubicBezTo>
                  <a:cubicBezTo>
                    <a:pt x="244396" y="377666"/>
                    <a:pt x="245349" y="378619"/>
                    <a:pt x="246301" y="378619"/>
                  </a:cubicBezTo>
                  <a:cubicBezTo>
                    <a:pt x="251064" y="380524"/>
                    <a:pt x="254874" y="382429"/>
                    <a:pt x="258684" y="386239"/>
                  </a:cubicBezTo>
                  <a:cubicBezTo>
                    <a:pt x="262494" y="389096"/>
                    <a:pt x="267256" y="392906"/>
                    <a:pt x="270114" y="395764"/>
                  </a:cubicBezTo>
                  <a:cubicBezTo>
                    <a:pt x="272971" y="399574"/>
                    <a:pt x="275829" y="403384"/>
                    <a:pt x="278686" y="406241"/>
                  </a:cubicBezTo>
                  <a:lnTo>
                    <a:pt x="281544" y="410051"/>
                  </a:lnTo>
                  <a:cubicBezTo>
                    <a:pt x="295831" y="415766"/>
                    <a:pt x="310119" y="418624"/>
                    <a:pt x="325359" y="420529"/>
                  </a:cubicBezTo>
                  <a:lnTo>
                    <a:pt x="335836" y="421481"/>
                  </a:lnTo>
                  <a:lnTo>
                    <a:pt x="342504" y="421481"/>
                  </a:lnTo>
                  <a:cubicBezTo>
                    <a:pt x="342504" y="418624"/>
                    <a:pt x="342504" y="414814"/>
                    <a:pt x="340599" y="411956"/>
                  </a:cubicBezTo>
                  <a:cubicBezTo>
                    <a:pt x="338694" y="408146"/>
                    <a:pt x="337741" y="404336"/>
                    <a:pt x="334884" y="401479"/>
                  </a:cubicBezTo>
                  <a:cubicBezTo>
                    <a:pt x="331074" y="397669"/>
                    <a:pt x="326311" y="392906"/>
                    <a:pt x="321549" y="390049"/>
                  </a:cubicBezTo>
                  <a:cubicBezTo>
                    <a:pt x="315834" y="385286"/>
                    <a:pt x="309166" y="382429"/>
                    <a:pt x="302499" y="379571"/>
                  </a:cubicBezTo>
                  <a:cubicBezTo>
                    <a:pt x="290116" y="373856"/>
                    <a:pt x="276781" y="369094"/>
                    <a:pt x="263446" y="365284"/>
                  </a:cubicBezTo>
                  <a:lnTo>
                    <a:pt x="255826" y="363379"/>
                  </a:lnTo>
                  <a:lnTo>
                    <a:pt x="250111" y="361474"/>
                  </a:lnTo>
                  <a:lnTo>
                    <a:pt x="237729" y="358616"/>
                  </a:lnTo>
                  <a:lnTo>
                    <a:pt x="207249" y="350996"/>
                  </a:lnTo>
                  <a:lnTo>
                    <a:pt x="192009" y="347186"/>
                  </a:lnTo>
                  <a:lnTo>
                    <a:pt x="192009" y="3471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B2867582-DF9F-49C7-93B3-E82EAF2CDDFA}"/>
                </a:ext>
              </a:extLst>
            </p:cNvPr>
            <p:cNvSpPr/>
            <p:nvPr/>
          </p:nvSpPr>
          <p:spPr>
            <a:xfrm>
              <a:off x="829775" y="3208066"/>
              <a:ext cx="1504950" cy="1114425"/>
            </a:xfrm>
            <a:custGeom>
              <a:avLst/>
              <a:gdLst>
                <a:gd name="connsiteX0" fmla="*/ 408293 w 1504950"/>
                <a:gd name="connsiteY0" fmla="*/ 15716 h 1114425"/>
                <a:gd name="connsiteX1" fmla="*/ 414960 w 1504950"/>
                <a:gd name="connsiteY1" fmla="*/ 15716 h 1114425"/>
                <a:gd name="connsiteX2" fmla="*/ 420675 w 1504950"/>
                <a:gd name="connsiteY2" fmla="*/ 17621 h 1114425"/>
                <a:gd name="connsiteX3" fmla="*/ 426390 w 1504950"/>
                <a:gd name="connsiteY3" fmla="*/ 22384 h 1114425"/>
                <a:gd name="connsiteX4" fmla="*/ 440678 w 1504950"/>
                <a:gd name="connsiteY4" fmla="*/ 30004 h 1114425"/>
                <a:gd name="connsiteX5" fmla="*/ 441630 w 1504950"/>
                <a:gd name="connsiteY5" fmla="*/ 29051 h 1114425"/>
                <a:gd name="connsiteX6" fmla="*/ 442583 w 1504950"/>
                <a:gd name="connsiteY6" fmla="*/ 27146 h 1114425"/>
                <a:gd name="connsiteX7" fmla="*/ 444488 w 1504950"/>
                <a:gd name="connsiteY7" fmla="*/ 22384 h 1114425"/>
                <a:gd name="connsiteX8" fmla="*/ 455918 w 1504950"/>
                <a:gd name="connsiteY8" fmla="*/ 9049 h 1114425"/>
                <a:gd name="connsiteX9" fmla="*/ 462585 w 1504950"/>
                <a:gd name="connsiteY9" fmla="*/ 7144 h 1114425"/>
                <a:gd name="connsiteX10" fmla="*/ 464490 w 1504950"/>
                <a:gd name="connsiteY10" fmla="*/ 7144 h 1114425"/>
                <a:gd name="connsiteX11" fmla="*/ 471158 w 1504950"/>
                <a:gd name="connsiteY11" fmla="*/ 10954 h 1114425"/>
                <a:gd name="connsiteX12" fmla="*/ 473063 w 1504950"/>
                <a:gd name="connsiteY12" fmla="*/ 14764 h 1114425"/>
                <a:gd name="connsiteX13" fmla="*/ 473063 w 1504950"/>
                <a:gd name="connsiteY13" fmla="*/ 24289 h 1114425"/>
                <a:gd name="connsiteX14" fmla="*/ 470205 w 1504950"/>
                <a:gd name="connsiteY14" fmla="*/ 42386 h 1114425"/>
                <a:gd name="connsiteX15" fmla="*/ 470205 w 1504950"/>
                <a:gd name="connsiteY15" fmla="*/ 44291 h 1114425"/>
                <a:gd name="connsiteX16" fmla="*/ 469253 w 1504950"/>
                <a:gd name="connsiteY16" fmla="*/ 52864 h 1114425"/>
                <a:gd name="connsiteX17" fmla="*/ 458775 w 1504950"/>
                <a:gd name="connsiteY17" fmla="*/ 76676 h 1114425"/>
                <a:gd name="connsiteX18" fmla="*/ 451155 w 1504950"/>
                <a:gd name="connsiteY18" fmla="*/ 100489 h 1114425"/>
                <a:gd name="connsiteX19" fmla="*/ 450203 w 1504950"/>
                <a:gd name="connsiteY19" fmla="*/ 109061 h 1114425"/>
                <a:gd name="connsiteX20" fmla="*/ 450203 w 1504950"/>
                <a:gd name="connsiteY20" fmla="*/ 118586 h 1114425"/>
                <a:gd name="connsiteX21" fmla="*/ 453060 w 1504950"/>
                <a:gd name="connsiteY21" fmla="*/ 136684 h 1114425"/>
                <a:gd name="connsiteX22" fmla="*/ 453060 w 1504950"/>
                <a:gd name="connsiteY22" fmla="*/ 137636 h 1114425"/>
                <a:gd name="connsiteX23" fmla="*/ 454013 w 1504950"/>
                <a:gd name="connsiteY23" fmla="*/ 150019 h 1114425"/>
                <a:gd name="connsiteX24" fmla="*/ 453060 w 1504950"/>
                <a:gd name="connsiteY24" fmla="*/ 154781 h 1114425"/>
                <a:gd name="connsiteX25" fmla="*/ 452108 w 1504950"/>
                <a:gd name="connsiteY25" fmla="*/ 165259 h 1114425"/>
                <a:gd name="connsiteX26" fmla="*/ 451155 w 1504950"/>
                <a:gd name="connsiteY26" fmla="*/ 169069 h 1114425"/>
                <a:gd name="connsiteX27" fmla="*/ 456870 w 1504950"/>
                <a:gd name="connsiteY27" fmla="*/ 173831 h 1114425"/>
                <a:gd name="connsiteX28" fmla="*/ 462585 w 1504950"/>
                <a:gd name="connsiteY28" fmla="*/ 178594 h 1114425"/>
                <a:gd name="connsiteX29" fmla="*/ 470205 w 1504950"/>
                <a:gd name="connsiteY29" fmla="*/ 184309 h 1114425"/>
                <a:gd name="connsiteX30" fmla="*/ 479730 w 1504950"/>
                <a:gd name="connsiteY30" fmla="*/ 190024 h 1114425"/>
                <a:gd name="connsiteX31" fmla="*/ 484493 w 1504950"/>
                <a:gd name="connsiteY31" fmla="*/ 191929 h 1114425"/>
                <a:gd name="connsiteX32" fmla="*/ 491160 w 1504950"/>
                <a:gd name="connsiteY32" fmla="*/ 191929 h 1114425"/>
                <a:gd name="connsiteX33" fmla="*/ 500685 w 1504950"/>
                <a:gd name="connsiteY33" fmla="*/ 189071 h 1114425"/>
                <a:gd name="connsiteX34" fmla="*/ 509258 w 1504950"/>
                <a:gd name="connsiteY34" fmla="*/ 184309 h 1114425"/>
                <a:gd name="connsiteX35" fmla="*/ 512115 w 1504950"/>
                <a:gd name="connsiteY35" fmla="*/ 182404 h 1114425"/>
                <a:gd name="connsiteX36" fmla="*/ 515925 w 1504950"/>
                <a:gd name="connsiteY36" fmla="*/ 179546 h 1114425"/>
                <a:gd name="connsiteX37" fmla="*/ 519735 w 1504950"/>
                <a:gd name="connsiteY37" fmla="*/ 176689 h 1114425"/>
                <a:gd name="connsiteX38" fmla="*/ 524498 w 1504950"/>
                <a:gd name="connsiteY38" fmla="*/ 171926 h 1114425"/>
                <a:gd name="connsiteX39" fmla="*/ 529260 w 1504950"/>
                <a:gd name="connsiteY39" fmla="*/ 166211 h 1114425"/>
                <a:gd name="connsiteX40" fmla="*/ 532118 w 1504950"/>
                <a:gd name="connsiteY40" fmla="*/ 161449 h 1114425"/>
                <a:gd name="connsiteX41" fmla="*/ 538785 w 1504950"/>
                <a:gd name="connsiteY41" fmla="*/ 151924 h 1114425"/>
                <a:gd name="connsiteX42" fmla="*/ 548310 w 1504950"/>
                <a:gd name="connsiteY42" fmla="*/ 127159 h 1114425"/>
                <a:gd name="connsiteX43" fmla="*/ 549263 w 1504950"/>
                <a:gd name="connsiteY43" fmla="*/ 122396 h 1114425"/>
                <a:gd name="connsiteX44" fmla="*/ 550215 w 1504950"/>
                <a:gd name="connsiteY44" fmla="*/ 116681 h 1114425"/>
                <a:gd name="connsiteX45" fmla="*/ 552120 w 1504950"/>
                <a:gd name="connsiteY45" fmla="*/ 98584 h 1114425"/>
                <a:gd name="connsiteX46" fmla="*/ 554978 w 1504950"/>
                <a:gd name="connsiteY46" fmla="*/ 90964 h 1114425"/>
                <a:gd name="connsiteX47" fmla="*/ 556883 w 1504950"/>
                <a:gd name="connsiteY47" fmla="*/ 87154 h 1114425"/>
                <a:gd name="connsiteX48" fmla="*/ 560693 w 1504950"/>
                <a:gd name="connsiteY48" fmla="*/ 81439 h 1114425"/>
                <a:gd name="connsiteX49" fmla="*/ 565455 w 1504950"/>
                <a:gd name="connsiteY49" fmla="*/ 76676 h 1114425"/>
                <a:gd name="connsiteX50" fmla="*/ 571170 w 1504950"/>
                <a:gd name="connsiteY50" fmla="*/ 73819 h 1114425"/>
                <a:gd name="connsiteX51" fmla="*/ 573075 w 1504950"/>
                <a:gd name="connsiteY51" fmla="*/ 73819 h 1114425"/>
                <a:gd name="connsiteX52" fmla="*/ 574980 w 1504950"/>
                <a:gd name="connsiteY52" fmla="*/ 74771 h 1114425"/>
                <a:gd name="connsiteX53" fmla="*/ 576885 w 1504950"/>
                <a:gd name="connsiteY53" fmla="*/ 76676 h 1114425"/>
                <a:gd name="connsiteX54" fmla="*/ 578790 w 1504950"/>
                <a:gd name="connsiteY54" fmla="*/ 81439 h 1114425"/>
                <a:gd name="connsiteX55" fmla="*/ 579743 w 1504950"/>
                <a:gd name="connsiteY55" fmla="*/ 83344 h 1114425"/>
                <a:gd name="connsiteX56" fmla="*/ 579743 w 1504950"/>
                <a:gd name="connsiteY56" fmla="*/ 90011 h 1114425"/>
                <a:gd name="connsiteX57" fmla="*/ 577838 w 1504950"/>
                <a:gd name="connsiteY57" fmla="*/ 117634 h 1114425"/>
                <a:gd name="connsiteX58" fmla="*/ 575933 w 1504950"/>
                <a:gd name="connsiteY58" fmla="*/ 129064 h 1114425"/>
                <a:gd name="connsiteX59" fmla="*/ 577838 w 1504950"/>
                <a:gd name="connsiteY59" fmla="*/ 138589 h 1114425"/>
                <a:gd name="connsiteX60" fmla="*/ 580695 w 1504950"/>
                <a:gd name="connsiteY60" fmla="*/ 141446 h 1114425"/>
                <a:gd name="connsiteX61" fmla="*/ 584505 w 1504950"/>
                <a:gd name="connsiteY61" fmla="*/ 143351 h 1114425"/>
                <a:gd name="connsiteX62" fmla="*/ 589268 w 1504950"/>
                <a:gd name="connsiteY62" fmla="*/ 143351 h 1114425"/>
                <a:gd name="connsiteX63" fmla="*/ 595935 w 1504950"/>
                <a:gd name="connsiteY63" fmla="*/ 141446 h 1114425"/>
                <a:gd name="connsiteX64" fmla="*/ 604508 w 1504950"/>
                <a:gd name="connsiteY64" fmla="*/ 136684 h 1114425"/>
                <a:gd name="connsiteX65" fmla="*/ 621653 w 1504950"/>
                <a:gd name="connsiteY65" fmla="*/ 125254 h 1114425"/>
                <a:gd name="connsiteX66" fmla="*/ 635940 w 1504950"/>
                <a:gd name="connsiteY66" fmla="*/ 115729 h 1114425"/>
                <a:gd name="connsiteX67" fmla="*/ 639750 w 1504950"/>
                <a:gd name="connsiteY67" fmla="*/ 114776 h 1114425"/>
                <a:gd name="connsiteX68" fmla="*/ 643560 w 1504950"/>
                <a:gd name="connsiteY68" fmla="*/ 116681 h 1114425"/>
                <a:gd name="connsiteX69" fmla="*/ 645465 w 1504950"/>
                <a:gd name="connsiteY69" fmla="*/ 118586 h 1114425"/>
                <a:gd name="connsiteX70" fmla="*/ 646418 w 1504950"/>
                <a:gd name="connsiteY70" fmla="*/ 123349 h 1114425"/>
                <a:gd name="connsiteX71" fmla="*/ 645465 w 1504950"/>
                <a:gd name="connsiteY71" fmla="*/ 128111 h 1114425"/>
                <a:gd name="connsiteX72" fmla="*/ 645465 w 1504950"/>
                <a:gd name="connsiteY72" fmla="*/ 129064 h 1114425"/>
                <a:gd name="connsiteX73" fmla="*/ 644513 w 1504950"/>
                <a:gd name="connsiteY73" fmla="*/ 133826 h 1114425"/>
                <a:gd name="connsiteX74" fmla="*/ 644513 w 1504950"/>
                <a:gd name="connsiteY74" fmla="*/ 134779 h 1114425"/>
                <a:gd name="connsiteX75" fmla="*/ 644513 w 1504950"/>
                <a:gd name="connsiteY75" fmla="*/ 137636 h 1114425"/>
                <a:gd name="connsiteX76" fmla="*/ 642608 w 1504950"/>
                <a:gd name="connsiteY76" fmla="*/ 141446 h 1114425"/>
                <a:gd name="connsiteX77" fmla="*/ 640703 w 1504950"/>
                <a:gd name="connsiteY77" fmla="*/ 146209 h 1114425"/>
                <a:gd name="connsiteX78" fmla="*/ 637845 w 1504950"/>
                <a:gd name="connsiteY78" fmla="*/ 150971 h 1114425"/>
                <a:gd name="connsiteX79" fmla="*/ 632130 w 1504950"/>
                <a:gd name="connsiteY79" fmla="*/ 157639 h 1114425"/>
                <a:gd name="connsiteX80" fmla="*/ 621653 w 1504950"/>
                <a:gd name="connsiteY80" fmla="*/ 165259 h 1114425"/>
                <a:gd name="connsiteX81" fmla="*/ 610223 w 1504950"/>
                <a:gd name="connsiteY81" fmla="*/ 170021 h 1114425"/>
                <a:gd name="connsiteX82" fmla="*/ 607365 w 1504950"/>
                <a:gd name="connsiteY82" fmla="*/ 170974 h 1114425"/>
                <a:gd name="connsiteX83" fmla="*/ 598793 w 1504950"/>
                <a:gd name="connsiteY83" fmla="*/ 172879 h 1114425"/>
                <a:gd name="connsiteX84" fmla="*/ 588315 w 1504950"/>
                <a:gd name="connsiteY84" fmla="*/ 175736 h 1114425"/>
                <a:gd name="connsiteX85" fmla="*/ 578790 w 1504950"/>
                <a:gd name="connsiteY85" fmla="*/ 178594 h 1114425"/>
                <a:gd name="connsiteX86" fmla="*/ 571170 w 1504950"/>
                <a:gd name="connsiteY86" fmla="*/ 182404 h 1114425"/>
                <a:gd name="connsiteX87" fmla="*/ 564503 w 1504950"/>
                <a:gd name="connsiteY87" fmla="*/ 185261 h 1114425"/>
                <a:gd name="connsiteX88" fmla="*/ 556883 w 1504950"/>
                <a:gd name="connsiteY88" fmla="*/ 188119 h 1114425"/>
                <a:gd name="connsiteX89" fmla="*/ 534023 w 1504950"/>
                <a:gd name="connsiteY89" fmla="*/ 202406 h 1114425"/>
                <a:gd name="connsiteX90" fmla="*/ 515925 w 1504950"/>
                <a:gd name="connsiteY90" fmla="*/ 227171 h 1114425"/>
                <a:gd name="connsiteX91" fmla="*/ 514020 w 1504950"/>
                <a:gd name="connsiteY91" fmla="*/ 234791 h 1114425"/>
                <a:gd name="connsiteX92" fmla="*/ 513068 w 1504950"/>
                <a:gd name="connsiteY92" fmla="*/ 243364 h 1114425"/>
                <a:gd name="connsiteX93" fmla="*/ 514020 w 1504950"/>
                <a:gd name="connsiteY93" fmla="*/ 257651 h 1114425"/>
                <a:gd name="connsiteX94" fmla="*/ 514973 w 1504950"/>
                <a:gd name="connsiteY94" fmla="*/ 271939 h 1114425"/>
                <a:gd name="connsiteX95" fmla="*/ 514973 w 1504950"/>
                <a:gd name="connsiteY95" fmla="*/ 277654 h 1114425"/>
                <a:gd name="connsiteX96" fmla="*/ 514020 w 1504950"/>
                <a:gd name="connsiteY96" fmla="*/ 289084 h 1114425"/>
                <a:gd name="connsiteX97" fmla="*/ 513068 w 1504950"/>
                <a:gd name="connsiteY97" fmla="*/ 291941 h 1114425"/>
                <a:gd name="connsiteX98" fmla="*/ 495923 w 1504950"/>
                <a:gd name="connsiteY98" fmla="*/ 330994 h 1114425"/>
                <a:gd name="connsiteX99" fmla="*/ 486398 w 1504950"/>
                <a:gd name="connsiteY99" fmla="*/ 342424 h 1114425"/>
                <a:gd name="connsiteX100" fmla="*/ 474015 w 1504950"/>
                <a:gd name="connsiteY100" fmla="*/ 350044 h 1114425"/>
                <a:gd name="connsiteX101" fmla="*/ 443535 w 1504950"/>
                <a:gd name="connsiteY101" fmla="*/ 371951 h 1114425"/>
                <a:gd name="connsiteX102" fmla="*/ 422580 w 1504950"/>
                <a:gd name="connsiteY102" fmla="*/ 382429 h 1114425"/>
                <a:gd name="connsiteX103" fmla="*/ 351143 w 1504950"/>
                <a:gd name="connsiteY103" fmla="*/ 436721 h 1114425"/>
                <a:gd name="connsiteX104" fmla="*/ 348285 w 1504950"/>
                <a:gd name="connsiteY104" fmla="*/ 435769 h 1114425"/>
                <a:gd name="connsiteX105" fmla="*/ 349238 w 1504950"/>
                <a:gd name="connsiteY105" fmla="*/ 443389 h 1114425"/>
                <a:gd name="connsiteX106" fmla="*/ 418770 w 1504950"/>
                <a:gd name="connsiteY106" fmla="*/ 551974 h 1114425"/>
                <a:gd name="connsiteX107" fmla="*/ 524498 w 1504950"/>
                <a:gd name="connsiteY107" fmla="*/ 634841 h 1114425"/>
                <a:gd name="connsiteX108" fmla="*/ 614985 w 1504950"/>
                <a:gd name="connsiteY108" fmla="*/ 673894 h 1114425"/>
                <a:gd name="connsiteX109" fmla="*/ 733095 w 1504950"/>
                <a:gd name="connsiteY109" fmla="*/ 680561 h 1114425"/>
                <a:gd name="connsiteX110" fmla="*/ 770243 w 1504950"/>
                <a:gd name="connsiteY110" fmla="*/ 677704 h 1114425"/>
                <a:gd name="connsiteX111" fmla="*/ 838823 w 1504950"/>
                <a:gd name="connsiteY111" fmla="*/ 668179 h 1114425"/>
                <a:gd name="connsiteX112" fmla="*/ 941693 w 1504950"/>
                <a:gd name="connsiteY112" fmla="*/ 654844 h 1114425"/>
                <a:gd name="connsiteX113" fmla="*/ 990270 w 1504950"/>
                <a:gd name="connsiteY113" fmla="*/ 647224 h 1114425"/>
                <a:gd name="connsiteX114" fmla="*/ 1023608 w 1504950"/>
                <a:gd name="connsiteY114" fmla="*/ 582454 h 1114425"/>
                <a:gd name="connsiteX115" fmla="*/ 1043610 w 1504950"/>
                <a:gd name="connsiteY115" fmla="*/ 535781 h 1114425"/>
                <a:gd name="connsiteX116" fmla="*/ 1110285 w 1504950"/>
                <a:gd name="connsiteY116" fmla="*/ 495776 h 1114425"/>
                <a:gd name="connsiteX117" fmla="*/ 1099808 w 1504950"/>
                <a:gd name="connsiteY117" fmla="*/ 525304 h 1114425"/>
                <a:gd name="connsiteX118" fmla="*/ 1076948 w 1504950"/>
                <a:gd name="connsiteY118" fmla="*/ 584359 h 1114425"/>
                <a:gd name="connsiteX119" fmla="*/ 1075043 w 1504950"/>
                <a:gd name="connsiteY119" fmla="*/ 600551 h 1114425"/>
                <a:gd name="connsiteX120" fmla="*/ 1083615 w 1504950"/>
                <a:gd name="connsiteY120" fmla="*/ 672941 h 1114425"/>
                <a:gd name="connsiteX121" fmla="*/ 1100760 w 1504950"/>
                <a:gd name="connsiteY121" fmla="*/ 743426 h 1114425"/>
                <a:gd name="connsiteX122" fmla="*/ 1133145 w 1504950"/>
                <a:gd name="connsiteY122" fmla="*/ 820579 h 1114425"/>
                <a:gd name="connsiteX123" fmla="*/ 1223633 w 1504950"/>
                <a:gd name="connsiteY123" fmla="*/ 822484 h 1114425"/>
                <a:gd name="connsiteX124" fmla="*/ 1264590 w 1504950"/>
                <a:gd name="connsiteY124" fmla="*/ 838676 h 1114425"/>
                <a:gd name="connsiteX125" fmla="*/ 1314120 w 1504950"/>
                <a:gd name="connsiteY125" fmla="*/ 867251 h 1114425"/>
                <a:gd name="connsiteX126" fmla="*/ 1428420 w 1504950"/>
                <a:gd name="connsiteY126" fmla="*/ 889159 h 1114425"/>
                <a:gd name="connsiteX127" fmla="*/ 1455090 w 1504950"/>
                <a:gd name="connsiteY127" fmla="*/ 888206 h 1114425"/>
                <a:gd name="connsiteX128" fmla="*/ 1506525 w 1504950"/>
                <a:gd name="connsiteY128" fmla="*/ 912971 h 1114425"/>
                <a:gd name="connsiteX129" fmla="*/ 1485570 w 1504950"/>
                <a:gd name="connsiteY129" fmla="*/ 924401 h 1114425"/>
                <a:gd name="connsiteX130" fmla="*/ 1466520 w 1504950"/>
                <a:gd name="connsiteY130" fmla="*/ 932021 h 1114425"/>
                <a:gd name="connsiteX131" fmla="*/ 1476045 w 1504950"/>
                <a:gd name="connsiteY131" fmla="*/ 947261 h 1114425"/>
                <a:gd name="connsiteX132" fmla="*/ 1475093 w 1504950"/>
                <a:gd name="connsiteY132" fmla="*/ 969169 h 1114425"/>
                <a:gd name="connsiteX133" fmla="*/ 1456995 w 1504950"/>
                <a:gd name="connsiteY133" fmla="*/ 976789 h 1114425"/>
                <a:gd name="connsiteX134" fmla="*/ 1447470 w 1504950"/>
                <a:gd name="connsiteY134" fmla="*/ 979646 h 1114425"/>
                <a:gd name="connsiteX135" fmla="*/ 1429373 w 1504950"/>
                <a:gd name="connsiteY135" fmla="*/ 975836 h 1114425"/>
                <a:gd name="connsiteX136" fmla="*/ 1397940 w 1504950"/>
                <a:gd name="connsiteY136" fmla="*/ 968216 h 1114425"/>
                <a:gd name="connsiteX137" fmla="*/ 1305548 w 1504950"/>
                <a:gd name="connsiteY137" fmla="*/ 932021 h 1114425"/>
                <a:gd name="connsiteX138" fmla="*/ 1258875 w 1504950"/>
                <a:gd name="connsiteY138" fmla="*/ 912019 h 1114425"/>
                <a:gd name="connsiteX139" fmla="*/ 1179818 w 1504950"/>
                <a:gd name="connsiteY139" fmla="*/ 912971 h 1114425"/>
                <a:gd name="connsiteX140" fmla="*/ 1115048 w 1504950"/>
                <a:gd name="connsiteY140" fmla="*/ 931069 h 1114425"/>
                <a:gd name="connsiteX141" fmla="*/ 967410 w 1504950"/>
                <a:gd name="connsiteY141" fmla="*/ 912971 h 1114425"/>
                <a:gd name="connsiteX142" fmla="*/ 829298 w 1504950"/>
                <a:gd name="connsiteY142" fmla="*/ 897731 h 1114425"/>
                <a:gd name="connsiteX143" fmla="*/ 780720 w 1504950"/>
                <a:gd name="connsiteY143" fmla="*/ 916781 h 1114425"/>
                <a:gd name="connsiteX144" fmla="*/ 765480 w 1504950"/>
                <a:gd name="connsiteY144" fmla="*/ 924401 h 1114425"/>
                <a:gd name="connsiteX145" fmla="*/ 689280 w 1504950"/>
                <a:gd name="connsiteY145" fmla="*/ 932974 h 1114425"/>
                <a:gd name="connsiteX146" fmla="*/ 560693 w 1504950"/>
                <a:gd name="connsiteY146" fmla="*/ 921544 h 1114425"/>
                <a:gd name="connsiteX147" fmla="*/ 525450 w 1504950"/>
                <a:gd name="connsiteY147" fmla="*/ 918686 h 1114425"/>
                <a:gd name="connsiteX148" fmla="*/ 504495 w 1504950"/>
                <a:gd name="connsiteY148" fmla="*/ 915829 h 1114425"/>
                <a:gd name="connsiteX149" fmla="*/ 461633 w 1504950"/>
                <a:gd name="connsiteY149" fmla="*/ 925354 h 1114425"/>
                <a:gd name="connsiteX150" fmla="*/ 349238 w 1504950"/>
                <a:gd name="connsiteY150" fmla="*/ 930116 h 1114425"/>
                <a:gd name="connsiteX151" fmla="*/ 216840 w 1504950"/>
                <a:gd name="connsiteY151" fmla="*/ 991076 h 1114425"/>
                <a:gd name="connsiteX152" fmla="*/ 179693 w 1504950"/>
                <a:gd name="connsiteY152" fmla="*/ 1032034 h 1114425"/>
                <a:gd name="connsiteX153" fmla="*/ 162548 w 1504950"/>
                <a:gd name="connsiteY153" fmla="*/ 1058704 h 1114425"/>
                <a:gd name="connsiteX154" fmla="*/ 118733 w 1504950"/>
                <a:gd name="connsiteY154" fmla="*/ 1095851 h 1114425"/>
                <a:gd name="connsiteX155" fmla="*/ 87300 w 1504950"/>
                <a:gd name="connsiteY155" fmla="*/ 1108234 h 1114425"/>
                <a:gd name="connsiteX156" fmla="*/ 97778 w 1504950"/>
                <a:gd name="connsiteY156" fmla="*/ 1081564 h 1114425"/>
                <a:gd name="connsiteX157" fmla="*/ 116828 w 1504950"/>
                <a:gd name="connsiteY157" fmla="*/ 1049179 h 1114425"/>
                <a:gd name="connsiteX158" fmla="*/ 133973 w 1504950"/>
                <a:gd name="connsiteY158" fmla="*/ 1024414 h 1114425"/>
                <a:gd name="connsiteX159" fmla="*/ 166358 w 1504950"/>
                <a:gd name="connsiteY159" fmla="*/ 984409 h 1114425"/>
                <a:gd name="connsiteX160" fmla="*/ 187313 w 1504950"/>
                <a:gd name="connsiteY160" fmla="*/ 960596 h 1114425"/>
                <a:gd name="connsiteX161" fmla="*/ 137783 w 1504950"/>
                <a:gd name="connsiteY161" fmla="*/ 986314 h 1114425"/>
                <a:gd name="connsiteX162" fmla="*/ 32055 w 1504950"/>
                <a:gd name="connsiteY162" fmla="*/ 1031081 h 1114425"/>
                <a:gd name="connsiteX163" fmla="*/ 7290 w 1504950"/>
                <a:gd name="connsiteY163" fmla="*/ 1028224 h 1114425"/>
                <a:gd name="connsiteX164" fmla="*/ 111113 w 1504950"/>
                <a:gd name="connsiteY164" fmla="*/ 962501 h 1114425"/>
                <a:gd name="connsiteX165" fmla="*/ 222555 w 1504950"/>
                <a:gd name="connsiteY165" fmla="*/ 901541 h 1114425"/>
                <a:gd name="connsiteX166" fmla="*/ 333998 w 1504950"/>
                <a:gd name="connsiteY166" fmla="*/ 866299 h 1114425"/>
                <a:gd name="connsiteX167" fmla="*/ 374003 w 1504950"/>
                <a:gd name="connsiteY167" fmla="*/ 852964 h 1114425"/>
                <a:gd name="connsiteX168" fmla="*/ 359715 w 1504950"/>
                <a:gd name="connsiteY168" fmla="*/ 802481 h 1114425"/>
                <a:gd name="connsiteX169" fmla="*/ 332093 w 1504950"/>
                <a:gd name="connsiteY169" fmla="*/ 769144 h 1114425"/>
                <a:gd name="connsiteX170" fmla="*/ 307328 w 1504950"/>
                <a:gd name="connsiteY170" fmla="*/ 746284 h 1114425"/>
                <a:gd name="connsiteX171" fmla="*/ 276848 w 1504950"/>
                <a:gd name="connsiteY171" fmla="*/ 658654 h 1114425"/>
                <a:gd name="connsiteX172" fmla="*/ 267323 w 1504950"/>
                <a:gd name="connsiteY172" fmla="*/ 592931 h 1114425"/>
                <a:gd name="connsiteX173" fmla="*/ 244463 w 1504950"/>
                <a:gd name="connsiteY173" fmla="*/ 572929 h 1114425"/>
                <a:gd name="connsiteX174" fmla="*/ 154928 w 1504950"/>
                <a:gd name="connsiteY174" fmla="*/ 567214 h 1114425"/>
                <a:gd name="connsiteX175" fmla="*/ 133973 w 1504950"/>
                <a:gd name="connsiteY175" fmla="*/ 547211 h 1114425"/>
                <a:gd name="connsiteX176" fmla="*/ 167310 w 1504950"/>
                <a:gd name="connsiteY176" fmla="*/ 505301 h 1114425"/>
                <a:gd name="connsiteX177" fmla="*/ 242558 w 1504950"/>
                <a:gd name="connsiteY177" fmla="*/ 466249 h 1114425"/>
                <a:gd name="connsiteX178" fmla="*/ 230175 w 1504950"/>
                <a:gd name="connsiteY178" fmla="*/ 465296 h 1114425"/>
                <a:gd name="connsiteX179" fmla="*/ 179693 w 1504950"/>
                <a:gd name="connsiteY179" fmla="*/ 466249 h 1114425"/>
                <a:gd name="connsiteX180" fmla="*/ 151118 w 1504950"/>
                <a:gd name="connsiteY180" fmla="*/ 467201 h 1114425"/>
                <a:gd name="connsiteX181" fmla="*/ 127305 w 1504950"/>
                <a:gd name="connsiteY181" fmla="*/ 465296 h 1114425"/>
                <a:gd name="connsiteX182" fmla="*/ 112065 w 1504950"/>
                <a:gd name="connsiteY182" fmla="*/ 460534 h 1114425"/>
                <a:gd name="connsiteX183" fmla="*/ 107303 w 1504950"/>
                <a:gd name="connsiteY183" fmla="*/ 450056 h 1114425"/>
                <a:gd name="connsiteX184" fmla="*/ 114923 w 1504950"/>
                <a:gd name="connsiteY184" fmla="*/ 441484 h 1114425"/>
                <a:gd name="connsiteX185" fmla="*/ 130163 w 1504950"/>
                <a:gd name="connsiteY185" fmla="*/ 440531 h 1114425"/>
                <a:gd name="connsiteX186" fmla="*/ 123495 w 1504950"/>
                <a:gd name="connsiteY186" fmla="*/ 431959 h 1114425"/>
                <a:gd name="connsiteX187" fmla="*/ 117780 w 1504950"/>
                <a:gd name="connsiteY187" fmla="*/ 422434 h 1114425"/>
                <a:gd name="connsiteX188" fmla="*/ 113018 w 1504950"/>
                <a:gd name="connsiteY188" fmla="*/ 412909 h 1114425"/>
                <a:gd name="connsiteX189" fmla="*/ 100635 w 1504950"/>
                <a:gd name="connsiteY189" fmla="*/ 371951 h 1114425"/>
                <a:gd name="connsiteX190" fmla="*/ 91110 w 1504950"/>
                <a:gd name="connsiteY190" fmla="*/ 363379 h 1114425"/>
                <a:gd name="connsiteX191" fmla="*/ 85395 w 1504950"/>
                <a:gd name="connsiteY191" fmla="*/ 354806 h 1114425"/>
                <a:gd name="connsiteX192" fmla="*/ 89205 w 1504950"/>
                <a:gd name="connsiteY192" fmla="*/ 345281 h 1114425"/>
                <a:gd name="connsiteX193" fmla="*/ 99683 w 1504950"/>
                <a:gd name="connsiteY193" fmla="*/ 345281 h 1114425"/>
                <a:gd name="connsiteX194" fmla="*/ 113970 w 1504950"/>
                <a:gd name="connsiteY194" fmla="*/ 350996 h 1114425"/>
                <a:gd name="connsiteX195" fmla="*/ 129210 w 1504950"/>
                <a:gd name="connsiteY195" fmla="*/ 355759 h 1114425"/>
                <a:gd name="connsiteX196" fmla="*/ 140640 w 1504950"/>
                <a:gd name="connsiteY196" fmla="*/ 356711 h 1114425"/>
                <a:gd name="connsiteX197" fmla="*/ 134925 w 1504950"/>
                <a:gd name="connsiteY197" fmla="*/ 350996 h 1114425"/>
                <a:gd name="connsiteX198" fmla="*/ 128258 w 1504950"/>
                <a:gd name="connsiteY198" fmla="*/ 341471 h 1114425"/>
                <a:gd name="connsiteX199" fmla="*/ 121590 w 1504950"/>
                <a:gd name="connsiteY199" fmla="*/ 324326 h 1114425"/>
                <a:gd name="connsiteX200" fmla="*/ 117780 w 1504950"/>
                <a:gd name="connsiteY200" fmla="*/ 317659 h 1114425"/>
                <a:gd name="connsiteX201" fmla="*/ 120638 w 1504950"/>
                <a:gd name="connsiteY201" fmla="*/ 308134 h 1114425"/>
                <a:gd name="connsiteX202" fmla="*/ 129210 w 1504950"/>
                <a:gd name="connsiteY202" fmla="*/ 307181 h 1114425"/>
                <a:gd name="connsiteX203" fmla="*/ 139688 w 1504950"/>
                <a:gd name="connsiteY203" fmla="*/ 313849 h 1114425"/>
                <a:gd name="connsiteX204" fmla="*/ 152070 w 1504950"/>
                <a:gd name="connsiteY204" fmla="*/ 327184 h 1114425"/>
                <a:gd name="connsiteX205" fmla="*/ 166358 w 1504950"/>
                <a:gd name="connsiteY205" fmla="*/ 339566 h 1114425"/>
                <a:gd name="connsiteX206" fmla="*/ 191123 w 1504950"/>
                <a:gd name="connsiteY206" fmla="*/ 356711 h 1114425"/>
                <a:gd name="connsiteX207" fmla="*/ 213983 w 1504950"/>
                <a:gd name="connsiteY207" fmla="*/ 366236 h 1114425"/>
                <a:gd name="connsiteX208" fmla="*/ 216840 w 1504950"/>
                <a:gd name="connsiteY208" fmla="*/ 366236 h 1114425"/>
                <a:gd name="connsiteX209" fmla="*/ 226365 w 1504950"/>
                <a:gd name="connsiteY209" fmla="*/ 361474 h 1114425"/>
                <a:gd name="connsiteX210" fmla="*/ 228270 w 1504950"/>
                <a:gd name="connsiteY210" fmla="*/ 357664 h 1114425"/>
                <a:gd name="connsiteX211" fmla="*/ 227318 w 1504950"/>
                <a:gd name="connsiteY211" fmla="*/ 352901 h 1114425"/>
                <a:gd name="connsiteX212" fmla="*/ 224460 w 1504950"/>
                <a:gd name="connsiteY212" fmla="*/ 336709 h 1114425"/>
                <a:gd name="connsiteX213" fmla="*/ 229223 w 1504950"/>
                <a:gd name="connsiteY213" fmla="*/ 319564 h 1114425"/>
                <a:gd name="connsiteX214" fmla="*/ 241605 w 1504950"/>
                <a:gd name="connsiteY214" fmla="*/ 317659 h 1114425"/>
                <a:gd name="connsiteX215" fmla="*/ 245415 w 1504950"/>
                <a:gd name="connsiteY215" fmla="*/ 325279 h 1114425"/>
                <a:gd name="connsiteX216" fmla="*/ 254940 w 1504950"/>
                <a:gd name="connsiteY216" fmla="*/ 373856 h 1114425"/>
                <a:gd name="connsiteX217" fmla="*/ 316853 w 1504950"/>
                <a:gd name="connsiteY217" fmla="*/ 383381 h 1114425"/>
                <a:gd name="connsiteX218" fmla="*/ 324473 w 1504950"/>
                <a:gd name="connsiteY218" fmla="*/ 376714 h 1114425"/>
                <a:gd name="connsiteX219" fmla="*/ 335903 w 1504950"/>
                <a:gd name="connsiteY219" fmla="*/ 363379 h 1114425"/>
                <a:gd name="connsiteX220" fmla="*/ 359715 w 1504950"/>
                <a:gd name="connsiteY220" fmla="*/ 327184 h 1114425"/>
                <a:gd name="connsiteX221" fmla="*/ 369240 w 1504950"/>
                <a:gd name="connsiteY221" fmla="*/ 299561 h 1114425"/>
                <a:gd name="connsiteX222" fmla="*/ 370193 w 1504950"/>
                <a:gd name="connsiteY222" fmla="*/ 297656 h 1114425"/>
                <a:gd name="connsiteX223" fmla="*/ 370193 w 1504950"/>
                <a:gd name="connsiteY223" fmla="*/ 277654 h 1114425"/>
                <a:gd name="connsiteX224" fmla="*/ 362573 w 1504950"/>
                <a:gd name="connsiteY224" fmla="*/ 259556 h 1114425"/>
                <a:gd name="connsiteX225" fmla="*/ 352095 w 1504950"/>
                <a:gd name="connsiteY225" fmla="*/ 247174 h 1114425"/>
                <a:gd name="connsiteX226" fmla="*/ 333998 w 1504950"/>
                <a:gd name="connsiteY226" fmla="*/ 231934 h 1114425"/>
                <a:gd name="connsiteX227" fmla="*/ 311138 w 1504950"/>
                <a:gd name="connsiteY227" fmla="*/ 223361 h 1114425"/>
                <a:gd name="connsiteX228" fmla="*/ 291135 w 1504950"/>
                <a:gd name="connsiteY228" fmla="*/ 218599 h 1114425"/>
                <a:gd name="connsiteX229" fmla="*/ 281610 w 1504950"/>
                <a:gd name="connsiteY229" fmla="*/ 216694 h 1114425"/>
                <a:gd name="connsiteX230" fmla="*/ 266370 w 1504950"/>
                <a:gd name="connsiteY230" fmla="*/ 214789 h 1114425"/>
                <a:gd name="connsiteX231" fmla="*/ 242558 w 1504950"/>
                <a:gd name="connsiteY231" fmla="*/ 212884 h 1114425"/>
                <a:gd name="connsiteX232" fmla="*/ 232080 w 1504950"/>
                <a:gd name="connsiteY232" fmla="*/ 211931 h 1114425"/>
                <a:gd name="connsiteX233" fmla="*/ 216840 w 1504950"/>
                <a:gd name="connsiteY233" fmla="*/ 206216 h 1114425"/>
                <a:gd name="connsiteX234" fmla="*/ 213030 w 1504950"/>
                <a:gd name="connsiteY234" fmla="*/ 196691 h 1114425"/>
                <a:gd name="connsiteX235" fmla="*/ 221603 w 1504950"/>
                <a:gd name="connsiteY235" fmla="*/ 186214 h 1114425"/>
                <a:gd name="connsiteX236" fmla="*/ 235890 w 1504950"/>
                <a:gd name="connsiteY236" fmla="*/ 182404 h 1114425"/>
                <a:gd name="connsiteX237" fmla="*/ 253035 w 1504950"/>
                <a:gd name="connsiteY237" fmla="*/ 182404 h 1114425"/>
                <a:gd name="connsiteX238" fmla="*/ 288278 w 1504950"/>
                <a:gd name="connsiteY238" fmla="*/ 159544 h 1114425"/>
                <a:gd name="connsiteX239" fmla="*/ 284468 w 1504950"/>
                <a:gd name="connsiteY239" fmla="*/ 151924 h 1114425"/>
                <a:gd name="connsiteX240" fmla="*/ 273990 w 1504950"/>
                <a:gd name="connsiteY240" fmla="*/ 124301 h 1114425"/>
                <a:gd name="connsiteX241" fmla="*/ 277800 w 1504950"/>
                <a:gd name="connsiteY241" fmla="*/ 114776 h 1114425"/>
                <a:gd name="connsiteX242" fmla="*/ 286373 w 1504950"/>
                <a:gd name="connsiteY242" fmla="*/ 112871 h 1114425"/>
                <a:gd name="connsiteX243" fmla="*/ 293993 w 1504950"/>
                <a:gd name="connsiteY243" fmla="*/ 116681 h 1114425"/>
                <a:gd name="connsiteX244" fmla="*/ 300660 w 1504950"/>
                <a:gd name="connsiteY244" fmla="*/ 126206 h 1114425"/>
                <a:gd name="connsiteX245" fmla="*/ 308280 w 1504950"/>
                <a:gd name="connsiteY245" fmla="*/ 138589 h 1114425"/>
                <a:gd name="connsiteX246" fmla="*/ 316853 w 1504950"/>
                <a:gd name="connsiteY246" fmla="*/ 148114 h 1114425"/>
                <a:gd name="connsiteX247" fmla="*/ 323520 w 1504950"/>
                <a:gd name="connsiteY247" fmla="*/ 153829 h 1114425"/>
                <a:gd name="connsiteX248" fmla="*/ 327330 w 1504950"/>
                <a:gd name="connsiteY248" fmla="*/ 152876 h 1114425"/>
                <a:gd name="connsiteX249" fmla="*/ 333998 w 1504950"/>
                <a:gd name="connsiteY249" fmla="*/ 152876 h 1114425"/>
                <a:gd name="connsiteX250" fmla="*/ 353048 w 1504950"/>
                <a:gd name="connsiteY250" fmla="*/ 154781 h 1114425"/>
                <a:gd name="connsiteX251" fmla="*/ 371145 w 1504950"/>
                <a:gd name="connsiteY251" fmla="*/ 156686 h 1114425"/>
                <a:gd name="connsiteX252" fmla="*/ 394005 w 1504950"/>
                <a:gd name="connsiteY252" fmla="*/ 158591 h 1114425"/>
                <a:gd name="connsiteX253" fmla="*/ 414960 w 1504950"/>
                <a:gd name="connsiteY253" fmla="*/ 156686 h 1114425"/>
                <a:gd name="connsiteX254" fmla="*/ 417818 w 1504950"/>
                <a:gd name="connsiteY254" fmla="*/ 152876 h 1114425"/>
                <a:gd name="connsiteX255" fmla="*/ 419723 w 1504950"/>
                <a:gd name="connsiteY255" fmla="*/ 145256 h 1114425"/>
                <a:gd name="connsiteX256" fmla="*/ 420675 w 1504950"/>
                <a:gd name="connsiteY256" fmla="*/ 143351 h 1114425"/>
                <a:gd name="connsiteX257" fmla="*/ 420675 w 1504950"/>
                <a:gd name="connsiteY257" fmla="*/ 135731 h 1114425"/>
                <a:gd name="connsiteX258" fmla="*/ 419723 w 1504950"/>
                <a:gd name="connsiteY258" fmla="*/ 127159 h 1114425"/>
                <a:gd name="connsiteX259" fmla="*/ 417818 w 1504950"/>
                <a:gd name="connsiteY259" fmla="*/ 120491 h 1114425"/>
                <a:gd name="connsiteX260" fmla="*/ 414960 w 1504950"/>
                <a:gd name="connsiteY260" fmla="*/ 117634 h 1114425"/>
                <a:gd name="connsiteX261" fmla="*/ 410198 w 1504950"/>
                <a:gd name="connsiteY261" fmla="*/ 114776 h 1114425"/>
                <a:gd name="connsiteX262" fmla="*/ 404483 w 1504950"/>
                <a:gd name="connsiteY262" fmla="*/ 110014 h 1114425"/>
                <a:gd name="connsiteX263" fmla="*/ 397815 w 1504950"/>
                <a:gd name="connsiteY263" fmla="*/ 106204 h 1114425"/>
                <a:gd name="connsiteX264" fmla="*/ 386385 w 1504950"/>
                <a:gd name="connsiteY264" fmla="*/ 100489 h 1114425"/>
                <a:gd name="connsiteX265" fmla="*/ 378765 w 1504950"/>
                <a:gd name="connsiteY265" fmla="*/ 96679 h 1114425"/>
                <a:gd name="connsiteX266" fmla="*/ 367335 w 1504950"/>
                <a:gd name="connsiteY266" fmla="*/ 88106 h 1114425"/>
                <a:gd name="connsiteX267" fmla="*/ 362573 w 1504950"/>
                <a:gd name="connsiteY267" fmla="*/ 82391 h 1114425"/>
                <a:gd name="connsiteX268" fmla="*/ 360668 w 1504950"/>
                <a:gd name="connsiteY268" fmla="*/ 73819 h 1114425"/>
                <a:gd name="connsiteX269" fmla="*/ 374955 w 1504950"/>
                <a:gd name="connsiteY269" fmla="*/ 67151 h 1114425"/>
                <a:gd name="connsiteX270" fmla="*/ 411150 w 1504950"/>
                <a:gd name="connsiteY270" fmla="*/ 83344 h 1114425"/>
                <a:gd name="connsiteX271" fmla="*/ 414008 w 1504950"/>
                <a:gd name="connsiteY271" fmla="*/ 84296 h 1114425"/>
                <a:gd name="connsiteX272" fmla="*/ 415913 w 1504950"/>
                <a:gd name="connsiteY272" fmla="*/ 84296 h 1114425"/>
                <a:gd name="connsiteX273" fmla="*/ 427343 w 1504950"/>
                <a:gd name="connsiteY273" fmla="*/ 75724 h 1114425"/>
                <a:gd name="connsiteX274" fmla="*/ 429248 w 1504950"/>
                <a:gd name="connsiteY274" fmla="*/ 67151 h 1114425"/>
                <a:gd name="connsiteX275" fmla="*/ 429248 w 1504950"/>
                <a:gd name="connsiteY275" fmla="*/ 66199 h 1114425"/>
                <a:gd name="connsiteX276" fmla="*/ 428295 w 1504950"/>
                <a:gd name="connsiteY276" fmla="*/ 57626 h 1114425"/>
                <a:gd name="connsiteX277" fmla="*/ 424485 w 1504950"/>
                <a:gd name="connsiteY277" fmla="*/ 50959 h 1114425"/>
                <a:gd name="connsiteX278" fmla="*/ 415913 w 1504950"/>
                <a:gd name="connsiteY278" fmla="*/ 43339 h 1114425"/>
                <a:gd name="connsiteX279" fmla="*/ 401625 w 1504950"/>
                <a:gd name="connsiteY279" fmla="*/ 29051 h 1114425"/>
                <a:gd name="connsiteX280" fmla="*/ 400673 w 1504950"/>
                <a:gd name="connsiteY280" fmla="*/ 22384 h 1114425"/>
                <a:gd name="connsiteX281" fmla="*/ 404483 w 1504950"/>
                <a:gd name="connsiteY281" fmla="*/ 16669 h 1114425"/>
                <a:gd name="connsiteX282" fmla="*/ 408293 w 1504950"/>
                <a:gd name="connsiteY282" fmla="*/ 15716 h 1114425"/>
                <a:gd name="connsiteX283" fmla="*/ 408293 w 1504950"/>
                <a:gd name="connsiteY283" fmla="*/ 15716 h 1114425"/>
                <a:gd name="connsiteX284" fmla="*/ 324473 w 1504950"/>
                <a:gd name="connsiteY284" fmla="*/ 188119 h 1114425"/>
                <a:gd name="connsiteX285" fmla="*/ 320663 w 1504950"/>
                <a:gd name="connsiteY285" fmla="*/ 190976 h 1114425"/>
                <a:gd name="connsiteX286" fmla="*/ 321615 w 1504950"/>
                <a:gd name="connsiteY286" fmla="*/ 193834 h 1114425"/>
                <a:gd name="connsiteX287" fmla="*/ 337808 w 1504950"/>
                <a:gd name="connsiteY287" fmla="*/ 203359 h 1114425"/>
                <a:gd name="connsiteX288" fmla="*/ 354000 w 1504950"/>
                <a:gd name="connsiteY288" fmla="*/ 209074 h 1114425"/>
                <a:gd name="connsiteX289" fmla="*/ 358763 w 1504950"/>
                <a:gd name="connsiteY289" fmla="*/ 210026 h 1114425"/>
                <a:gd name="connsiteX290" fmla="*/ 375908 w 1504950"/>
                <a:gd name="connsiteY290" fmla="*/ 208121 h 1114425"/>
                <a:gd name="connsiteX291" fmla="*/ 380670 w 1504950"/>
                <a:gd name="connsiteY291" fmla="*/ 207169 h 1114425"/>
                <a:gd name="connsiteX292" fmla="*/ 380670 w 1504950"/>
                <a:gd name="connsiteY292" fmla="*/ 208121 h 1114425"/>
                <a:gd name="connsiteX293" fmla="*/ 389243 w 1504950"/>
                <a:gd name="connsiteY293" fmla="*/ 211931 h 1114425"/>
                <a:gd name="connsiteX294" fmla="*/ 391148 w 1504950"/>
                <a:gd name="connsiteY294" fmla="*/ 214789 h 1114425"/>
                <a:gd name="connsiteX295" fmla="*/ 390195 w 1504950"/>
                <a:gd name="connsiteY295" fmla="*/ 219551 h 1114425"/>
                <a:gd name="connsiteX296" fmla="*/ 390195 w 1504950"/>
                <a:gd name="connsiteY296" fmla="*/ 220504 h 1114425"/>
                <a:gd name="connsiteX297" fmla="*/ 388290 w 1504950"/>
                <a:gd name="connsiteY297" fmla="*/ 229076 h 1114425"/>
                <a:gd name="connsiteX298" fmla="*/ 388290 w 1504950"/>
                <a:gd name="connsiteY298" fmla="*/ 235744 h 1114425"/>
                <a:gd name="connsiteX299" fmla="*/ 389243 w 1504950"/>
                <a:gd name="connsiteY299" fmla="*/ 239554 h 1114425"/>
                <a:gd name="connsiteX300" fmla="*/ 394005 w 1504950"/>
                <a:gd name="connsiteY300" fmla="*/ 249079 h 1114425"/>
                <a:gd name="connsiteX301" fmla="*/ 402578 w 1504950"/>
                <a:gd name="connsiteY301" fmla="*/ 275749 h 1114425"/>
                <a:gd name="connsiteX302" fmla="*/ 403530 w 1504950"/>
                <a:gd name="connsiteY302" fmla="*/ 281464 h 1114425"/>
                <a:gd name="connsiteX303" fmla="*/ 418770 w 1504950"/>
                <a:gd name="connsiteY303" fmla="*/ 271939 h 1114425"/>
                <a:gd name="connsiteX304" fmla="*/ 427343 w 1504950"/>
                <a:gd name="connsiteY304" fmla="*/ 265271 h 1114425"/>
                <a:gd name="connsiteX305" fmla="*/ 434010 w 1504950"/>
                <a:gd name="connsiteY305" fmla="*/ 263366 h 1114425"/>
                <a:gd name="connsiteX306" fmla="*/ 441630 w 1504950"/>
                <a:gd name="connsiteY306" fmla="*/ 270986 h 1114425"/>
                <a:gd name="connsiteX307" fmla="*/ 441630 w 1504950"/>
                <a:gd name="connsiteY307" fmla="*/ 276701 h 1114425"/>
                <a:gd name="connsiteX308" fmla="*/ 440678 w 1504950"/>
                <a:gd name="connsiteY308" fmla="*/ 279559 h 1114425"/>
                <a:gd name="connsiteX309" fmla="*/ 435915 w 1504950"/>
                <a:gd name="connsiteY309" fmla="*/ 287179 h 1114425"/>
                <a:gd name="connsiteX310" fmla="*/ 421628 w 1504950"/>
                <a:gd name="connsiteY310" fmla="*/ 301466 h 1114425"/>
                <a:gd name="connsiteX311" fmla="*/ 408293 w 1504950"/>
                <a:gd name="connsiteY311" fmla="*/ 316706 h 1114425"/>
                <a:gd name="connsiteX312" fmla="*/ 386385 w 1504950"/>
                <a:gd name="connsiteY312" fmla="*/ 347186 h 1114425"/>
                <a:gd name="connsiteX313" fmla="*/ 373050 w 1504950"/>
                <a:gd name="connsiteY313" fmla="*/ 368141 h 1114425"/>
                <a:gd name="connsiteX314" fmla="*/ 367335 w 1504950"/>
                <a:gd name="connsiteY314" fmla="*/ 376714 h 1114425"/>
                <a:gd name="connsiteX315" fmla="*/ 368288 w 1504950"/>
                <a:gd name="connsiteY315" fmla="*/ 376714 h 1114425"/>
                <a:gd name="connsiteX316" fmla="*/ 430200 w 1504950"/>
                <a:gd name="connsiteY316" fmla="*/ 348139 h 1114425"/>
                <a:gd name="connsiteX317" fmla="*/ 450203 w 1504950"/>
                <a:gd name="connsiteY317" fmla="*/ 332899 h 1114425"/>
                <a:gd name="connsiteX318" fmla="*/ 470205 w 1504950"/>
                <a:gd name="connsiteY318" fmla="*/ 309086 h 1114425"/>
                <a:gd name="connsiteX319" fmla="*/ 479730 w 1504950"/>
                <a:gd name="connsiteY319" fmla="*/ 288131 h 1114425"/>
                <a:gd name="connsiteX320" fmla="*/ 481635 w 1504950"/>
                <a:gd name="connsiteY320" fmla="*/ 280511 h 1114425"/>
                <a:gd name="connsiteX321" fmla="*/ 480683 w 1504950"/>
                <a:gd name="connsiteY321" fmla="*/ 255746 h 1114425"/>
                <a:gd name="connsiteX322" fmla="*/ 457823 w 1504950"/>
                <a:gd name="connsiteY322" fmla="*/ 214789 h 1114425"/>
                <a:gd name="connsiteX323" fmla="*/ 430200 w 1504950"/>
                <a:gd name="connsiteY323" fmla="*/ 197644 h 1114425"/>
                <a:gd name="connsiteX324" fmla="*/ 397815 w 1504950"/>
                <a:gd name="connsiteY324" fmla="*/ 188119 h 1114425"/>
                <a:gd name="connsiteX325" fmla="*/ 388290 w 1504950"/>
                <a:gd name="connsiteY325" fmla="*/ 186214 h 1114425"/>
                <a:gd name="connsiteX326" fmla="*/ 358763 w 1504950"/>
                <a:gd name="connsiteY326" fmla="*/ 183356 h 1114425"/>
                <a:gd name="connsiteX327" fmla="*/ 354000 w 1504950"/>
                <a:gd name="connsiteY327" fmla="*/ 183356 h 1114425"/>
                <a:gd name="connsiteX328" fmla="*/ 349238 w 1504950"/>
                <a:gd name="connsiteY328" fmla="*/ 183356 h 1114425"/>
                <a:gd name="connsiteX329" fmla="*/ 345428 w 1504950"/>
                <a:gd name="connsiteY329" fmla="*/ 184309 h 1114425"/>
                <a:gd name="connsiteX330" fmla="*/ 333045 w 1504950"/>
                <a:gd name="connsiteY330" fmla="*/ 185261 h 1114425"/>
                <a:gd name="connsiteX331" fmla="*/ 324473 w 1504950"/>
                <a:gd name="connsiteY331" fmla="*/ 188119 h 1114425"/>
                <a:gd name="connsiteX332" fmla="*/ 324473 w 1504950"/>
                <a:gd name="connsiteY332" fmla="*/ 188119 h 1114425"/>
                <a:gd name="connsiteX333" fmla="*/ 324473 w 1504950"/>
                <a:gd name="connsiteY333" fmla="*/ 188119 h 1114425"/>
                <a:gd name="connsiteX334" fmla="*/ 137783 w 1504950"/>
                <a:gd name="connsiteY334" fmla="*/ 375761 h 1114425"/>
                <a:gd name="connsiteX335" fmla="*/ 142545 w 1504950"/>
                <a:gd name="connsiteY335" fmla="*/ 403384 h 1114425"/>
                <a:gd name="connsiteX336" fmla="*/ 164453 w 1504950"/>
                <a:gd name="connsiteY336" fmla="*/ 430054 h 1114425"/>
                <a:gd name="connsiteX337" fmla="*/ 173978 w 1504950"/>
                <a:gd name="connsiteY337" fmla="*/ 434816 h 1114425"/>
                <a:gd name="connsiteX338" fmla="*/ 180645 w 1504950"/>
                <a:gd name="connsiteY338" fmla="*/ 435769 h 1114425"/>
                <a:gd name="connsiteX339" fmla="*/ 184455 w 1504950"/>
                <a:gd name="connsiteY339" fmla="*/ 436721 h 1114425"/>
                <a:gd name="connsiteX340" fmla="*/ 186360 w 1504950"/>
                <a:gd name="connsiteY340" fmla="*/ 436721 h 1114425"/>
                <a:gd name="connsiteX341" fmla="*/ 190170 w 1504950"/>
                <a:gd name="connsiteY341" fmla="*/ 435769 h 1114425"/>
                <a:gd name="connsiteX342" fmla="*/ 185408 w 1504950"/>
                <a:gd name="connsiteY342" fmla="*/ 426244 h 1114425"/>
                <a:gd name="connsiteX343" fmla="*/ 176835 w 1504950"/>
                <a:gd name="connsiteY343" fmla="*/ 412909 h 1114425"/>
                <a:gd name="connsiteX344" fmla="*/ 175883 w 1504950"/>
                <a:gd name="connsiteY344" fmla="*/ 409099 h 1114425"/>
                <a:gd name="connsiteX345" fmla="*/ 180645 w 1504950"/>
                <a:gd name="connsiteY345" fmla="*/ 404336 h 1114425"/>
                <a:gd name="connsiteX346" fmla="*/ 191123 w 1504950"/>
                <a:gd name="connsiteY346" fmla="*/ 402431 h 1114425"/>
                <a:gd name="connsiteX347" fmla="*/ 193980 w 1504950"/>
                <a:gd name="connsiteY347" fmla="*/ 403384 h 1114425"/>
                <a:gd name="connsiteX348" fmla="*/ 206363 w 1504950"/>
                <a:gd name="connsiteY348" fmla="*/ 410051 h 1114425"/>
                <a:gd name="connsiteX349" fmla="*/ 218745 w 1504950"/>
                <a:gd name="connsiteY349" fmla="*/ 418624 h 1114425"/>
                <a:gd name="connsiteX350" fmla="*/ 228270 w 1504950"/>
                <a:gd name="connsiteY350" fmla="*/ 429101 h 1114425"/>
                <a:gd name="connsiteX351" fmla="*/ 232080 w 1504950"/>
                <a:gd name="connsiteY351" fmla="*/ 432911 h 1114425"/>
                <a:gd name="connsiteX352" fmla="*/ 276848 w 1504950"/>
                <a:gd name="connsiteY352" fmla="*/ 439579 h 1114425"/>
                <a:gd name="connsiteX353" fmla="*/ 287325 w 1504950"/>
                <a:gd name="connsiteY353" fmla="*/ 439579 h 1114425"/>
                <a:gd name="connsiteX354" fmla="*/ 293993 w 1504950"/>
                <a:gd name="connsiteY354" fmla="*/ 439579 h 1114425"/>
                <a:gd name="connsiteX355" fmla="*/ 291135 w 1504950"/>
                <a:gd name="connsiteY355" fmla="*/ 430054 h 1114425"/>
                <a:gd name="connsiteX356" fmla="*/ 284468 w 1504950"/>
                <a:gd name="connsiteY356" fmla="*/ 420529 h 1114425"/>
                <a:gd name="connsiteX357" fmla="*/ 270180 w 1504950"/>
                <a:gd name="connsiteY357" fmla="*/ 410051 h 1114425"/>
                <a:gd name="connsiteX358" fmla="*/ 250178 w 1504950"/>
                <a:gd name="connsiteY358" fmla="*/ 401479 h 1114425"/>
                <a:gd name="connsiteX359" fmla="*/ 210173 w 1504950"/>
                <a:gd name="connsiteY359" fmla="*/ 390049 h 1114425"/>
                <a:gd name="connsiteX360" fmla="*/ 202553 w 1504950"/>
                <a:gd name="connsiteY360" fmla="*/ 388144 h 1114425"/>
                <a:gd name="connsiteX361" fmla="*/ 196838 w 1504950"/>
                <a:gd name="connsiteY361" fmla="*/ 387191 h 1114425"/>
                <a:gd name="connsiteX362" fmla="*/ 184455 w 1504950"/>
                <a:gd name="connsiteY362" fmla="*/ 385286 h 1114425"/>
                <a:gd name="connsiteX363" fmla="*/ 154928 w 1504950"/>
                <a:gd name="connsiteY363" fmla="*/ 378619 h 1114425"/>
                <a:gd name="connsiteX364" fmla="*/ 137783 w 1504950"/>
                <a:gd name="connsiteY364" fmla="*/ 375761 h 1114425"/>
                <a:gd name="connsiteX365" fmla="*/ 137783 w 1504950"/>
                <a:gd name="connsiteY365" fmla="*/ 375761 h 1114425"/>
                <a:gd name="connsiteX366" fmla="*/ 137783 w 1504950"/>
                <a:gd name="connsiteY366" fmla="*/ 375761 h 1114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</a:cxnLst>
              <a:rect l="l" t="t" r="r" b="b"/>
              <a:pathLst>
                <a:path w="1504950" h="1114425">
                  <a:moveTo>
                    <a:pt x="408293" y="15716"/>
                  </a:moveTo>
                  <a:cubicBezTo>
                    <a:pt x="411150" y="14764"/>
                    <a:pt x="413055" y="14764"/>
                    <a:pt x="414960" y="15716"/>
                  </a:cubicBezTo>
                  <a:cubicBezTo>
                    <a:pt x="417818" y="16669"/>
                    <a:pt x="418770" y="16669"/>
                    <a:pt x="420675" y="17621"/>
                  </a:cubicBezTo>
                  <a:cubicBezTo>
                    <a:pt x="423533" y="18574"/>
                    <a:pt x="424485" y="20479"/>
                    <a:pt x="426390" y="22384"/>
                  </a:cubicBezTo>
                  <a:cubicBezTo>
                    <a:pt x="430200" y="26194"/>
                    <a:pt x="434963" y="29051"/>
                    <a:pt x="440678" y="30004"/>
                  </a:cubicBezTo>
                  <a:lnTo>
                    <a:pt x="441630" y="29051"/>
                  </a:lnTo>
                  <a:lnTo>
                    <a:pt x="442583" y="27146"/>
                  </a:lnTo>
                  <a:cubicBezTo>
                    <a:pt x="443535" y="25241"/>
                    <a:pt x="443535" y="24289"/>
                    <a:pt x="444488" y="22384"/>
                  </a:cubicBezTo>
                  <a:cubicBezTo>
                    <a:pt x="447345" y="16669"/>
                    <a:pt x="450203" y="12859"/>
                    <a:pt x="455918" y="9049"/>
                  </a:cubicBezTo>
                  <a:cubicBezTo>
                    <a:pt x="457823" y="8096"/>
                    <a:pt x="460680" y="7144"/>
                    <a:pt x="462585" y="7144"/>
                  </a:cubicBezTo>
                  <a:cubicBezTo>
                    <a:pt x="463538" y="7144"/>
                    <a:pt x="463538" y="7144"/>
                    <a:pt x="464490" y="7144"/>
                  </a:cubicBezTo>
                  <a:cubicBezTo>
                    <a:pt x="467348" y="7144"/>
                    <a:pt x="469253" y="9049"/>
                    <a:pt x="471158" y="10954"/>
                  </a:cubicBezTo>
                  <a:cubicBezTo>
                    <a:pt x="472110" y="11906"/>
                    <a:pt x="473063" y="13811"/>
                    <a:pt x="473063" y="14764"/>
                  </a:cubicBezTo>
                  <a:cubicBezTo>
                    <a:pt x="473063" y="18574"/>
                    <a:pt x="473063" y="21431"/>
                    <a:pt x="473063" y="24289"/>
                  </a:cubicBezTo>
                  <a:lnTo>
                    <a:pt x="470205" y="42386"/>
                  </a:lnTo>
                  <a:cubicBezTo>
                    <a:pt x="470205" y="43339"/>
                    <a:pt x="470205" y="43339"/>
                    <a:pt x="470205" y="44291"/>
                  </a:cubicBezTo>
                  <a:cubicBezTo>
                    <a:pt x="469253" y="47149"/>
                    <a:pt x="469253" y="50006"/>
                    <a:pt x="469253" y="52864"/>
                  </a:cubicBezTo>
                  <a:cubicBezTo>
                    <a:pt x="466395" y="61436"/>
                    <a:pt x="462585" y="69056"/>
                    <a:pt x="458775" y="76676"/>
                  </a:cubicBezTo>
                  <a:cubicBezTo>
                    <a:pt x="454965" y="84296"/>
                    <a:pt x="452108" y="91916"/>
                    <a:pt x="451155" y="100489"/>
                  </a:cubicBezTo>
                  <a:cubicBezTo>
                    <a:pt x="450203" y="103346"/>
                    <a:pt x="451155" y="106204"/>
                    <a:pt x="450203" y="109061"/>
                  </a:cubicBezTo>
                  <a:cubicBezTo>
                    <a:pt x="449250" y="111919"/>
                    <a:pt x="450203" y="115729"/>
                    <a:pt x="450203" y="118586"/>
                  </a:cubicBezTo>
                  <a:cubicBezTo>
                    <a:pt x="451155" y="126206"/>
                    <a:pt x="452108" y="130969"/>
                    <a:pt x="453060" y="136684"/>
                  </a:cubicBezTo>
                  <a:cubicBezTo>
                    <a:pt x="453060" y="133826"/>
                    <a:pt x="453060" y="135731"/>
                    <a:pt x="453060" y="137636"/>
                  </a:cubicBezTo>
                  <a:cubicBezTo>
                    <a:pt x="454013" y="141446"/>
                    <a:pt x="454013" y="145256"/>
                    <a:pt x="454013" y="150019"/>
                  </a:cubicBezTo>
                  <a:cubicBezTo>
                    <a:pt x="454013" y="151924"/>
                    <a:pt x="453060" y="153829"/>
                    <a:pt x="453060" y="154781"/>
                  </a:cubicBezTo>
                  <a:cubicBezTo>
                    <a:pt x="453060" y="157639"/>
                    <a:pt x="453060" y="161449"/>
                    <a:pt x="452108" y="165259"/>
                  </a:cubicBezTo>
                  <a:cubicBezTo>
                    <a:pt x="452108" y="166211"/>
                    <a:pt x="451155" y="167164"/>
                    <a:pt x="451155" y="169069"/>
                  </a:cubicBezTo>
                  <a:lnTo>
                    <a:pt x="456870" y="173831"/>
                  </a:lnTo>
                  <a:cubicBezTo>
                    <a:pt x="458775" y="175736"/>
                    <a:pt x="459728" y="177641"/>
                    <a:pt x="462585" y="178594"/>
                  </a:cubicBezTo>
                  <a:cubicBezTo>
                    <a:pt x="465443" y="180499"/>
                    <a:pt x="467348" y="182404"/>
                    <a:pt x="470205" y="184309"/>
                  </a:cubicBezTo>
                  <a:cubicBezTo>
                    <a:pt x="473063" y="186214"/>
                    <a:pt x="475920" y="188119"/>
                    <a:pt x="479730" y="190024"/>
                  </a:cubicBezTo>
                  <a:cubicBezTo>
                    <a:pt x="480683" y="190976"/>
                    <a:pt x="482588" y="191929"/>
                    <a:pt x="484493" y="191929"/>
                  </a:cubicBezTo>
                  <a:cubicBezTo>
                    <a:pt x="486398" y="191929"/>
                    <a:pt x="489255" y="191929"/>
                    <a:pt x="491160" y="191929"/>
                  </a:cubicBezTo>
                  <a:cubicBezTo>
                    <a:pt x="494970" y="191929"/>
                    <a:pt x="497828" y="190024"/>
                    <a:pt x="500685" y="189071"/>
                  </a:cubicBezTo>
                  <a:cubicBezTo>
                    <a:pt x="504495" y="187166"/>
                    <a:pt x="506400" y="186214"/>
                    <a:pt x="509258" y="184309"/>
                  </a:cubicBezTo>
                  <a:cubicBezTo>
                    <a:pt x="509258" y="184309"/>
                    <a:pt x="510210" y="183356"/>
                    <a:pt x="512115" y="182404"/>
                  </a:cubicBezTo>
                  <a:cubicBezTo>
                    <a:pt x="513068" y="181451"/>
                    <a:pt x="514973" y="180499"/>
                    <a:pt x="515925" y="179546"/>
                  </a:cubicBezTo>
                  <a:cubicBezTo>
                    <a:pt x="516878" y="178594"/>
                    <a:pt x="518783" y="177641"/>
                    <a:pt x="519735" y="176689"/>
                  </a:cubicBezTo>
                  <a:cubicBezTo>
                    <a:pt x="521640" y="174784"/>
                    <a:pt x="522593" y="172879"/>
                    <a:pt x="524498" y="171926"/>
                  </a:cubicBezTo>
                  <a:cubicBezTo>
                    <a:pt x="526403" y="169069"/>
                    <a:pt x="527355" y="168116"/>
                    <a:pt x="529260" y="166211"/>
                  </a:cubicBezTo>
                  <a:cubicBezTo>
                    <a:pt x="529260" y="165259"/>
                    <a:pt x="531165" y="164306"/>
                    <a:pt x="532118" y="161449"/>
                  </a:cubicBezTo>
                  <a:cubicBezTo>
                    <a:pt x="534023" y="158591"/>
                    <a:pt x="536880" y="155734"/>
                    <a:pt x="538785" y="151924"/>
                  </a:cubicBezTo>
                  <a:cubicBezTo>
                    <a:pt x="542595" y="144304"/>
                    <a:pt x="546405" y="135731"/>
                    <a:pt x="548310" y="127159"/>
                  </a:cubicBezTo>
                  <a:cubicBezTo>
                    <a:pt x="548310" y="126206"/>
                    <a:pt x="549263" y="124301"/>
                    <a:pt x="549263" y="122396"/>
                  </a:cubicBezTo>
                  <a:cubicBezTo>
                    <a:pt x="549263" y="120491"/>
                    <a:pt x="549263" y="118586"/>
                    <a:pt x="550215" y="116681"/>
                  </a:cubicBezTo>
                  <a:cubicBezTo>
                    <a:pt x="550215" y="110966"/>
                    <a:pt x="551168" y="105251"/>
                    <a:pt x="552120" y="98584"/>
                  </a:cubicBezTo>
                  <a:cubicBezTo>
                    <a:pt x="553073" y="95726"/>
                    <a:pt x="554025" y="92869"/>
                    <a:pt x="554978" y="90964"/>
                  </a:cubicBezTo>
                  <a:cubicBezTo>
                    <a:pt x="555930" y="89059"/>
                    <a:pt x="555930" y="88106"/>
                    <a:pt x="556883" y="87154"/>
                  </a:cubicBezTo>
                  <a:cubicBezTo>
                    <a:pt x="557835" y="85249"/>
                    <a:pt x="558788" y="83344"/>
                    <a:pt x="560693" y="81439"/>
                  </a:cubicBezTo>
                  <a:cubicBezTo>
                    <a:pt x="561645" y="79534"/>
                    <a:pt x="563550" y="77629"/>
                    <a:pt x="565455" y="76676"/>
                  </a:cubicBezTo>
                  <a:cubicBezTo>
                    <a:pt x="567360" y="74771"/>
                    <a:pt x="569265" y="74771"/>
                    <a:pt x="571170" y="73819"/>
                  </a:cubicBezTo>
                  <a:cubicBezTo>
                    <a:pt x="572123" y="73819"/>
                    <a:pt x="572123" y="73819"/>
                    <a:pt x="573075" y="73819"/>
                  </a:cubicBezTo>
                  <a:cubicBezTo>
                    <a:pt x="574028" y="73819"/>
                    <a:pt x="574980" y="74771"/>
                    <a:pt x="574980" y="74771"/>
                  </a:cubicBezTo>
                  <a:cubicBezTo>
                    <a:pt x="575933" y="74771"/>
                    <a:pt x="576885" y="75724"/>
                    <a:pt x="576885" y="76676"/>
                  </a:cubicBezTo>
                  <a:cubicBezTo>
                    <a:pt x="577838" y="79534"/>
                    <a:pt x="578790" y="80486"/>
                    <a:pt x="578790" y="81439"/>
                  </a:cubicBezTo>
                  <a:cubicBezTo>
                    <a:pt x="578790" y="81439"/>
                    <a:pt x="579743" y="82391"/>
                    <a:pt x="579743" y="83344"/>
                  </a:cubicBezTo>
                  <a:cubicBezTo>
                    <a:pt x="579743" y="85249"/>
                    <a:pt x="579743" y="88106"/>
                    <a:pt x="579743" y="90011"/>
                  </a:cubicBezTo>
                  <a:cubicBezTo>
                    <a:pt x="579743" y="99536"/>
                    <a:pt x="578790" y="108109"/>
                    <a:pt x="577838" y="117634"/>
                  </a:cubicBezTo>
                  <a:lnTo>
                    <a:pt x="575933" y="129064"/>
                  </a:lnTo>
                  <a:cubicBezTo>
                    <a:pt x="574980" y="131921"/>
                    <a:pt x="575933" y="135731"/>
                    <a:pt x="577838" y="138589"/>
                  </a:cubicBezTo>
                  <a:cubicBezTo>
                    <a:pt x="577838" y="139541"/>
                    <a:pt x="578790" y="140494"/>
                    <a:pt x="580695" y="141446"/>
                  </a:cubicBezTo>
                  <a:cubicBezTo>
                    <a:pt x="581648" y="142399"/>
                    <a:pt x="583553" y="143351"/>
                    <a:pt x="584505" y="143351"/>
                  </a:cubicBezTo>
                  <a:cubicBezTo>
                    <a:pt x="586410" y="143351"/>
                    <a:pt x="587363" y="143351"/>
                    <a:pt x="589268" y="143351"/>
                  </a:cubicBezTo>
                  <a:cubicBezTo>
                    <a:pt x="592125" y="142399"/>
                    <a:pt x="594030" y="142399"/>
                    <a:pt x="595935" y="141446"/>
                  </a:cubicBezTo>
                  <a:cubicBezTo>
                    <a:pt x="598793" y="140494"/>
                    <a:pt x="601650" y="138589"/>
                    <a:pt x="604508" y="136684"/>
                  </a:cubicBezTo>
                  <a:cubicBezTo>
                    <a:pt x="610223" y="132874"/>
                    <a:pt x="615938" y="130016"/>
                    <a:pt x="621653" y="125254"/>
                  </a:cubicBezTo>
                  <a:cubicBezTo>
                    <a:pt x="626415" y="121444"/>
                    <a:pt x="631178" y="118586"/>
                    <a:pt x="635940" y="115729"/>
                  </a:cubicBezTo>
                  <a:cubicBezTo>
                    <a:pt x="636893" y="114776"/>
                    <a:pt x="637845" y="114776"/>
                    <a:pt x="639750" y="114776"/>
                  </a:cubicBezTo>
                  <a:cubicBezTo>
                    <a:pt x="640703" y="115729"/>
                    <a:pt x="642608" y="115729"/>
                    <a:pt x="643560" y="116681"/>
                  </a:cubicBezTo>
                  <a:cubicBezTo>
                    <a:pt x="644513" y="116681"/>
                    <a:pt x="645465" y="117634"/>
                    <a:pt x="645465" y="118586"/>
                  </a:cubicBezTo>
                  <a:cubicBezTo>
                    <a:pt x="646418" y="119539"/>
                    <a:pt x="646418" y="121444"/>
                    <a:pt x="646418" y="123349"/>
                  </a:cubicBezTo>
                  <a:cubicBezTo>
                    <a:pt x="646418" y="125254"/>
                    <a:pt x="646418" y="126206"/>
                    <a:pt x="645465" y="128111"/>
                  </a:cubicBezTo>
                  <a:cubicBezTo>
                    <a:pt x="645465" y="128111"/>
                    <a:pt x="645465" y="129064"/>
                    <a:pt x="645465" y="129064"/>
                  </a:cubicBezTo>
                  <a:cubicBezTo>
                    <a:pt x="645465" y="130969"/>
                    <a:pt x="644513" y="131921"/>
                    <a:pt x="644513" y="133826"/>
                  </a:cubicBezTo>
                  <a:cubicBezTo>
                    <a:pt x="644513" y="133826"/>
                    <a:pt x="644513" y="133826"/>
                    <a:pt x="644513" y="134779"/>
                  </a:cubicBezTo>
                  <a:cubicBezTo>
                    <a:pt x="644513" y="135731"/>
                    <a:pt x="644513" y="136684"/>
                    <a:pt x="644513" y="137636"/>
                  </a:cubicBezTo>
                  <a:cubicBezTo>
                    <a:pt x="643560" y="138589"/>
                    <a:pt x="642608" y="140494"/>
                    <a:pt x="642608" y="141446"/>
                  </a:cubicBezTo>
                  <a:cubicBezTo>
                    <a:pt x="641655" y="143351"/>
                    <a:pt x="641655" y="145256"/>
                    <a:pt x="640703" y="146209"/>
                  </a:cubicBezTo>
                  <a:cubicBezTo>
                    <a:pt x="639750" y="148114"/>
                    <a:pt x="638798" y="149066"/>
                    <a:pt x="637845" y="150971"/>
                  </a:cubicBezTo>
                  <a:cubicBezTo>
                    <a:pt x="635940" y="152876"/>
                    <a:pt x="634035" y="155734"/>
                    <a:pt x="632130" y="157639"/>
                  </a:cubicBezTo>
                  <a:cubicBezTo>
                    <a:pt x="629273" y="160496"/>
                    <a:pt x="625463" y="163354"/>
                    <a:pt x="621653" y="165259"/>
                  </a:cubicBezTo>
                  <a:cubicBezTo>
                    <a:pt x="617843" y="167164"/>
                    <a:pt x="614033" y="169069"/>
                    <a:pt x="610223" y="170021"/>
                  </a:cubicBezTo>
                  <a:cubicBezTo>
                    <a:pt x="609270" y="170021"/>
                    <a:pt x="608318" y="170974"/>
                    <a:pt x="607365" y="170974"/>
                  </a:cubicBezTo>
                  <a:cubicBezTo>
                    <a:pt x="604508" y="171926"/>
                    <a:pt x="601650" y="171926"/>
                    <a:pt x="598793" y="172879"/>
                  </a:cubicBezTo>
                  <a:cubicBezTo>
                    <a:pt x="595935" y="173831"/>
                    <a:pt x="592125" y="174784"/>
                    <a:pt x="588315" y="175736"/>
                  </a:cubicBezTo>
                  <a:cubicBezTo>
                    <a:pt x="585458" y="176689"/>
                    <a:pt x="581648" y="177641"/>
                    <a:pt x="578790" y="178594"/>
                  </a:cubicBezTo>
                  <a:cubicBezTo>
                    <a:pt x="576885" y="179546"/>
                    <a:pt x="574028" y="181451"/>
                    <a:pt x="571170" y="182404"/>
                  </a:cubicBezTo>
                  <a:cubicBezTo>
                    <a:pt x="568313" y="183356"/>
                    <a:pt x="566408" y="184309"/>
                    <a:pt x="564503" y="185261"/>
                  </a:cubicBezTo>
                  <a:cubicBezTo>
                    <a:pt x="561645" y="186214"/>
                    <a:pt x="559740" y="187166"/>
                    <a:pt x="556883" y="188119"/>
                  </a:cubicBezTo>
                  <a:cubicBezTo>
                    <a:pt x="549263" y="192881"/>
                    <a:pt x="541643" y="196691"/>
                    <a:pt x="534023" y="202406"/>
                  </a:cubicBezTo>
                  <a:cubicBezTo>
                    <a:pt x="525450" y="209074"/>
                    <a:pt x="519735" y="217646"/>
                    <a:pt x="515925" y="227171"/>
                  </a:cubicBezTo>
                  <a:cubicBezTo>
                    <a:pt x="514973" y="230029"/>
                    <a:pt x="514973" y="231934"/>
                    <a:pt x="514020" y="234791"/>
                  </a:cubicBezTo>
                  <a:cubicBezTo>
                    <a:pt x="513068" y="237649"/>
                    <a:pt x="513068" y="240506"/>
                    <a:pt x="513068" y="243364"/>
                  </a:cubicBezTo>
                  <a:cubicBezTo>
                    <a:pt x="513068" y="248126"/>
                    <a:pt x="514020" y="252889"/>
                    <a:pt x="514020" y="257651"/>
                  </a:cubicBezTo>
                  <a:cubicBezTo>
                    <a:pt x="514020" y="262414"/>
                    <a:pt x="514973" y="267176"/>
                    <a:pt x="514973" y="271939"/>
                  </a:cubicBezTo>
                  <a:cubicBezTo>
                    <a:pt x="514973" y="273844"/>
                    <a:pt x="514973" y="275749"/>
                    <a:pt x="514973" y="277654"/>
                  </a:cubicBezTo>
                  <a:cubicBezTo>
                    <a:pt x="514973" y="281464"/>
                    <a:pt x="514020" y="285274"/>
                    <a:pt x="514020" y="289084"/>
                  </a:cubicBezTo>
                  <a:cubicBezTo>
                    <a:pt x="514020" y="290036"/>
                    <a:pt x="513068" y="290989"/>
                    <a:pt x="513068" y="291941"/>
                  </a:cubicBezTo>
                  <a:cubicBezTo>
                    <a:pt x="510210" y="306229"/>
                    <a:pt x="504495" y="319564"/>
                    <a:pt x="495923" y="330994"/>
                  </a:cubicBezTo>
                  <a:lnTo>
                    <a:pt x="486398" y="342424"/>
                  </a:lnTo>
                  <a:lnTo>
                    <a:pt x="474015" y="350044"/>
                  </a:lnTo>
                  <a:cubicBezTo>
                    <a:pt x="464490" y="358616"/>
                    <a:pt x="454965" y="366236"/>
                    <a:pt x="443535" y="371951"/>
                  </a:cubicBezTo>
                  <a:cubicBezTo>
                    <a:pt x="437820" y="374809"/>
                    <a:pt x="431153" y="378619"/>
                    <a:pt x="422580" y="382429"/>
                  </a:cubicBezTo>
                  <a:cubicBezTo>
                    <a:pt x="373050" y="409099"/>
                    <a:pt x="368288" y="425291"/>
                    <a:pt x="351143" y="436721"/>
                  </a:cubicBezTo>
                  <a:lnTo>
                    <a:pt x="348285" y="435769"/>
                  </a:lnTo>
                  <a:cubicBezTo>
                    <a:pt x="348285" y="440531"/>
                    <a:pt x="349238" y="442436"/>
                    <a:pt x="349238" y="443389"/>
                  </a:cubicBezTo>
                  <a:cubicBezTo>
                    <a:pt x="354000" y="445294"/>
                    <a:pt x="398768" y="514826"/>
                    <a:pt x="418770" y="551974"/>
                  </a:cubicBezTo>
                  <a:cubicBezTo>
                    <a:pt x="454965" y="616744"/>
                    <a:pt x="483540" y="639604"/>
                    <a:pt x="524498" y="634841"/>
                  </a:cubicBezTo>
                  <a:cubicBezTo>
                    <a:pt x="547358" y="631984"/>
                    <a:pt x="591173" y="650081"/>
                    <a:pt x="614985" y="673894"/>
                  </a:cubicBezTo>
                  <a:cubicBezTo>
                    <a:pt x="626415" y="683419"/>
                    <a:pt x="683565" y="687229"/>
                    <a:pt x="733095" y="680561"/>
                  </a:cubicBezTo>
                  <a:cubicBezTo>
                    <a:pt x="750240" y="678656"/>
                    <a:pt x="766433" y="676751"/>
                    <a:pt x="770243" y="677704"/>
                  </a:cubicBezTo>
                  <a:cubicBezTo>
                    <a:pt x="773100" y="678656"/>
                    <a:pt x="804533" y="673894"/>
                    <a:pt x="838823" y="668179"/>
                  </a:cubicBezTo>
                  <a:cubicBezTo>
                    <a:pt x="873113" y="662464"/>
                    <a:pt x="919785" y="656749"/>
                    <a:pt x="941693" y="654844"/>
                  </a:cubicBezTo>
                  <a:cubicBezTo>
                    <a:pt x="963600" y="652939"/>
                    <a:pt x="985508" y="649129"/>
                    <a:pt x="990270" y="647224"/>
                  </a:cubicBezTo>
                  <a:cubicBezTo>
                    <a:pt x="1003605" y="642461"/>
                    <a:pt x="1013130" y="622459"/>
                    <a:pt x="1023608" y="582454"/>
                  </a:cubicBezTo>
                  <a:cubicBezTo>
                    <a:pt x="1028370" y="562451"/>
                    <a:pt x="1036943" y="542449"/>
                    <a:pt x="1043610" y="535781"/>
                  </a:cubicBezTo>
                  <a:cubicBezTo>
                    <a:pt x="1061708" y="516731"/>
                    <a:pt x="1101713" y="492919"/>
                    <a:pt x="1110285" y="495776"/>
                  </a:cubicBezTo>
                  <a:cubicBezTo>
                    <a:pt x="1119810" y="499586"/>
                    <a:pt x="1117905" y="505301"/>
                    <a:pt x="1099808" y="525304"/>
                  </a:cubicBezTo>
                  <a:cubicBezTo>
                    <a:pt x="1082663" y="544354"/>
                    <a:pt x="1071233" y="571976"/>
                    <a:pt x="1076948" y="584359"/>
                  </a:cubicBezTo>
                  <a:cubicBezTo>
                    <a:pt x="1078853" y="588169"/>
                    <a:pt x="1077900" y="595789"/>
                    <a:pt x="1075043" y="600551"/>
                  </a:cubicBezTo>
                  <a:cubicBezTo>
                    <a:pt x="1061708" y="621506"/>
                    <a:pt x="1062660" y="636746"/>
                    <a:pt x="1083615" y="672941"/>
                  </a:cubicBezTo>
                  <a:cubicBezTo>
                    <a:pt x="1102665" y="707231"/>
                    <a:pt x="1102665" y="708184"/>
                    <a:pt x="1100760" y="743426"/>
                  </a:cubicBezTo>
                  <a:cubicBezTo>
                    <a:pt x="1097903" y="789146"/>
                    <a:pt x="1106475" y="808196"/>
                    <a:pt x="1133145" y="820579"/>
                  </a:cubicBezTo>
                  <a:cubicBezTo>
                    <a:pt x="1152195" y="829151"/>
                    <a:pt x="1196010" y="830104"/>
                    <a:pt x="1223633" y="822484"/>
                  </a:cubicBezTo>
                  <a:cubicBezTo>
                    <a:pt x="1235063" y="819626"/>
                    <a:pt x="1241730" y="821531"/>
                    <a:pt x="1264590" y="838676"/>
                  </a:cubicBezTo>
                  <a:cubicBezTo>
                    <a:pt x="1279830" y="850106"/>
                    <a:pt x="1301738" y="862489"/>
                    <a:pt x="1314120" y="867251"/>
                  </a:cubicBezTo>
                  <a:cubicBezTo>
                    <a:pt x="1346505" y="879634"/>
                    <a:pt x="1417943" y="893921"/>
                    <a:pt x="1428420" y="889159"/>
                  </a:cubicBezTo>
                  <a:cubicBezTo>
                    <a:pt x="1433183" y="887254"/>
                    <a:pt x="1445565" y="886301"/>
                    <a:pt x="1455090" y="888206"/>
                  </a:cubicBezTo>
                  <a:cubicBezTo>
                    <a:pt x="1475093" y="891064"/>
                    <a:pt x="1509383" y="907256"/>
                    <a:pt x="1506525" y="912971"/>
                  </a:cubicBezTo>
                  <a:cubicBezTo>
                    <a:pt x="1505573" y="914876"/>
                    <a:pt x="1496048" y="919639"/>
                    <a:pt x="1485570" y="924401"/>
                  </a:cubicBezTo>
                  <a:lnTo>
                    <a:pt x="1466520" y="932021"/>
                  </a:lnTo>
                  <a:lnTo>
                    <a:pt x="1476045" y="947261"/>
                  </a:lnTo>
                  <a:cubicBezTo>
                    <a:pt x="1485570" y="961549"/>
                    <a:pt x="1485570" y="962501"/>
                    <a:pt x="1475093" y="969169"/>
                  </a:cubicBezTo>
                  <a:cubicBezTo>
                    <a:pt x="1468425" y="972979"/>
                    <a:pt x="1460805" y="975836"/>
                    <a:pt x="1456995" y="976789"/>
                  </a:cubicBezTo>
                  <a:cubicBezTo>
                    <a:pt x="1453185" y="977741"/>
                    <a:pt x="1449375" y="978694"/>
                    <a:pt x="1447470" y="979646"/>
                  </a:cubicBezTo>
                  <a:cubicBezTo>
                    <a:pt x="1445565" y="980599"/>
                    <a:pt x="1436993" y="978694"/>
                    <a:pt x="1429373" y="975836"/>
                  </a:cubicBezTo>
                  <a:cubicBezTo>
                    <a:pt x="1420800" y="972979"/>
                    <a:pt x="1406513" y="969169"/>
                    <a:pt x="1397940" y="968216"/>
                  </a:cubicBezTo>
                  <a:cubicBezTo>
                    <a:pt x="1366508" y="962501"/>
                    <a:pt x="1316978" y="942499"/>
                    <a:pt x="1305548" y="932021"/>
                  </a:cubicBezTo>
                  <a:cubicBezTo>
                    <a:pt x="1298880" y="926306"/>
                    <a:pt x="1277925" y="917734"/>
                    <a:pt x="1258875" y="912019"/>
                  </a:cubicBezTo>
                  <a:cubicBezTo>
                    <a:pt x="1224585" y="901541"/>
                    <a:pt x="1222680" y="901541"/>
                    <a:pt x="1179818" y="912971"/>
                  </a:cubicBezTo>
                  <a:cubicBezTo>
                    <a:pt x="1156005" y="919639"/>
                    <a:pt x="1126478" y="927259"/>
                    <a:pt x="1115048" y="931069"/>
                  </a:cubicBezTo>
                  <a:cubicBezTo>
                    <a:pt x="1045515" y="952024"/>
                    <a:pt x="1013130" y="948214"/>
                    <a:pt x="967410" y="912971"/>
                  </a:cubicBezTo>
                  <a:cubicBezTo>
                    <a:pt x="925500" y="880586"/>
                    <a:pt x="895973" y="876776"/>
                    <a:pt x="829298" y="897731"/>
                  </a:cubicBezTo>
                  <a:cubicBezTo>
                    <a:pt x="804533" y="905351"/>
                    <a:pt x="782625" y="913924"/>
                    <a:pt x="780720" y="916781"/>
                  </a:cubicBezTo>
                  <a:cubicBezTo>
                    <a:pt x="778815" y="919639"/>
                    <a:pt x="772148" y="922496"/>
                    <a:pt x="765480" y="924401"/>
                  </a:cubicBezTo>
                  <a:cubicBezTo>
                    <a:pt x="751193" y="928211"/>
                    <a:pt x="703568" y="933926"/>
                    <a:pt x="689280" y="932974"/>
                  </a:cubicBezTo>
                  <a:cubicBezTo>
                    <a:pt x="666420" y="931069"/>
                    <a:pt x="586410" y="924401"/>
                    <a:pt x="560693" y="921544"/>
                  </a:cubicBezTo>
                  <a:cubicBezTo>
                    <a:pt x="545453" y="919639"/>
                    <a:pt x="530213" y="918686"/>
                    <a:pt x="525450" y="918686"/>
                  </a:cubicBezTo>
                  <a:cubicBezTo>
                    <a:pt x="520688" y="918686"/>
                    <a:pt x="512115" y="916781"/>
                    <a:pt x="504495" y="915829"/>
                  </a:cubicBezTo>
                  <a:cubicBezTo>
                    <a:pt x="496875" y="914876"/>
                    <a:pt x="479730" y="918686"/>
                    <a:pt x="461633" y="925354"/>
                  </a:cubicBezTo>
                  <a:cubicBezTo>
                    <a:pt x="431153" y="936784"/>
                    <a:pt x="407340" y="937736"/>
                    <a:pt x="349238" y="930116"/>
                  </a:cubicBezTo>
                  <a:cubicBezTo>
                    <a:pt x="290183" y="922496"/>
                    <a:pt x="262560" y="934879"/>
                    <a:pt x="216840" y="991076"/>
                  </a:cubicBezTo>
                  <a:cubicBezTo>
                    <a:pt x="199695" y="1012031"/>
                    <a:pt x="182550" y="1030129"/>
                    <a:pt x="179693" y="1032034"/>
                  </a:cubicBezTo>
                  <a:cubicBezTo>
                    <a:pt x="176835" y="1032986"/>
                    <a:pt x="169215" y="1045369"/>
                    <a:pt x="162548" y="1058704"/>
                  </a:cubicBezTo>
                  <a:cubicBezTo>
                    <a:pt x="150165" y="1082516"/>
                    <a:pt x="148260" y="1083469"/>
                    <a:pt x="118733" y="1095851"/>
                  </a:cubicBezTo>
                  <a:lnTo>
                    <a:pt x="87300" y="1108234"/>
                  </a:lnTo>
                  <a:lnTo>
                    <a:pt x="97778" y="1081564"/>
                  </a:lnTo>
                  <a:cubicBezTo>
                    <a:pt x="103493" y="1067276"/>
                    <a:pt x="112065" y="1052036"/>
                    <a:pt x="116828" y="1049179"/>
                  </a:cubicBezTo>
                  <a:cubicBezTo>
                    <a:pt x="120638" y="1045369"/>
                    <a:pt x="128258" y="1034891"/>
                    <a:pt x="133973" y="1024414"/>
                  </a:cubicBezTo>
                  <a:cubicBezTo>
                    <a:pt x="138735" y="1013936"/>
                    <a:pt x="153975" y="995839"/>
                    <a:pt x="166358" y="984409"/>
                  </a:cubicBezTo>
                  <a:cubicBezTo>
                    <a:pt x="178740" y="972979"/>
                    <a:pt x="188265" y="962501"/>
                    <a:pt x="187313" y="960596"/>
                  </a:cubicBezTo>
                  <a:cubicBezTo>
                    <a:pt x="185408" y="955834"/>
                    <a:pt x="179693" y="957739"/>
                    <a:pt x="137783" y="986314"/>
                  </a:cubicBezTo>
                  <a:cubicBezTo>
                    <a:pt x="89205" y="1018699"/>
                    <a:pt x="61583" y="1030129"/>
                    <a:pt x="32055" y="1031081"/>
                  </a:cubicBezTo>
                  <a:cubicBezTo>
                    <a:pt x="18720" y="1031081"/>
                    <a:pt x="8243" y="1030129"/>
                    <a:pt x="7290" y="1028224"/>
                  </a:cubicBezTo>
                  <a:cubicBezTo>
                    <a:pt x="3480" y="1020604"/>
                    <a:pt x="74918" y="975836"/>
                    <a:pt x="111113" y="962501"/>
                  </a:cubicBezTo>
                  <a:cubicBezTo>
                    <a:pt x="145403" y="950119"/>
                    <a:pt x="207315" y="915829"/>
                    <a:pt x="222555" y="901541"/>
                  </a:cubicBezTo>
                  <a:cubicBezTo>
                    <a:pt x="237795" y="887254"/>
                    <a:pt x="234938" y="888206"/>
                    <a:pt x="333998" y="866299"/>
                  </a:cubicBezTo>
                  <a:cubicBezTo>
                    <a:pt x="352095" y="862489"/>
                    <a:pt x="370193" y="855821"/>
                    <a:pt x="374003" y="852964"/>
                  </a:cubicBezTo>
                  <a:cubicBezTo>
                    <a:pt x="384480" y="843439"/>
                    <a:pt x="379718" y="827246"/>
                    <a:pt x="359715" y="802481"/>
                  </a:cubicBezTo>
                  <a:cubicBezTo>
                    <a:pt x="350190" y="791051"/>
                    <a:pt x="337808" y="775811"/>
                    <a:pt x="332093" y="769144"/>
                  </a:cubicBezTo>
                  <a:cubicBezTo>
                    <a:pt x="327330" y="762476"/>
                    <a:pt x="314948" y="751999"/>
                    <a:pt x="307328" y="746284"/>
                  </a:cubicBezTo>
                  <a:cubicBezTo>
                    <a:pt x="275895" y="724376"/>
                    <a:pt x="273038" y="713899"/>
                    <a:pt x="276848" y="658654"/>
                  </a:cubicBezTo>
                  <a:cubicBezTo>
                    <a:pt x="280658" y="610076"/>
                    <a:pt x="279705" y="607219"/>
                    <a:pt x="267323" y="592931"/>
                  </a:cubicBezTo>
                  <a:cubicBezTo>
                    <a:pt x="260655" y="584359"/>
                    <a:pt x="250178" y="575786"/>
                    <a:pt x="244463" y="572929"/>
                  </a:cubicBezTo>
                  <a:cubicBezTo>
                    <a:pt x="233033" y="568166"/>
                    <a:pt x="163500" y="563404"/>
                    <a:pt x="154928" y="567214"/>
                  </a:cubicBezTo>
                  <a:cubicBezTo>
                    <a:pt x="148260" y="570071"/>
                    <a:pt x="140640" y="561499"/>
                    <a:pt x="133973" y="547211"/>
                  </a:cubicBezTo>
                  <a:cubicBezTo>
                    <a:pt x="125400" y="527209"/>
                    <a:pt x="128258" y="522446"/>
                    <a:pt x="167310" y="505301"/>
                  </a:cubicBezTo>
                  <a:cubicBezTo>
                    <a:pt x="194933" y="493871"/>
                    <a:pt x="222555" y="478631"/>
                    <a:pt x="242558" y="466249"/>
                  </a:cubicBezTo>
                  <a:lnTo>
                    <a:pt x="230175" y="465296"/>
                  </a:lnTo>
                  <a:lnTo>
                    <a:pt x="179693" y="466249"/>
                  </a:lnTo>
                  <a:cubicBezTo>
                    <a:pt x="170168" y="466249"/>
                    <a:pt x="160643" y="466249"/>
                    <a:pt x="151118" y="467201"/>
                  </a:cubicBezTo>
                  <a:cubicBezTo>
                    <a:pt x="142545" y="468154"/>
                    <a:pt x="134925" y="467201"/>
                    <a:pt x="127305" y="465296"/>
                  </a:cubicBezTo>
                  <a:cubicBezTo>
                    <a:pt x="122543" y="463391"/>
                    <a:pt x="116828" y="462439"/>
                    <a:pt x="112065" y="460534"/>
                  </a:cubicBezTo>
                  <a:cubicBezTo>
                    <a:pt x="107303" y="458629"/>
                    <a:pt x="105398" y="454819"/>
                    <a:pt x="107303" y="450056"/>
                  </a:cubicBezTo>
                  <a:cubicBezTo>
                    <a:pt x="108255" y="446246"/>
                    <a:pt x="110160" y="443389"/>
                    <a:pt x="114923" y="441484"/>
                  </a:cubicBezTo>
                  <a:cubicBezTo>
                    <a:pt x="119685" y="439579"/>
                    <a:pt x="125400" y="439579"/>
                    <a:pt x="130163" y="440531"/>
                  </a:cubicBezTo>
                  <a:lnTo>
                    <a:pt x="123495" y="431959"/>
                  </a:lnTo>
                  <a:lnTo>
                    <a:pt x="117780" y="422434"/>
                  </a:lnTo>
                  <a:lnTo>
                    <a:pt x="113018" y="412909"/>
                  </a:lnTo>
                  <a:cubicBezTo>
                    <a:pt x="107303" y="399574"/>
                    <a:pt x="102540" y="386239"/>
                    <a:pt x="100635" y="371951"/>
                  </a:cubicBezTo>
                  <a:lnTo>
                    <a:pt x="91110" y="363379"/>
                  </a:lnTo>
                  <a:cubicBezTo>
                    <a:pt x="88253" y="361474"/>
                    <a:pt x="86348" y="358616"/>
                    <a:pt x="85395" y="354806"/>
                  </a:cubicBezTo>
                  <a:cubicBezTo>
                    <a:pt x="84443" y="350996"/>
                    <a:pt x="85395" y="347186"/>
                    <a:pt x="89205" y="345281"/>
                  </a:cubicBezTo>
                  <a:cubicBezTo>
                    <a:pt x="93015" y="343376"/>
                    <a:pt x="96825" y="343376"/>
                    <a:pt x="99683" y="345281"/>
                  </a:cubicBezTo>
                  <a:lnTo>
                    <a:pt x="113970" y="350996"/>
                  </a:lnTo>
                  <a:cubicBezTo>
                    <a:pt x="118733" y="353854"/>
                    <a:pt x="124448" y="354806"/>
                    <a:pt x="129210" y="355759"/>
                  </a:cubicBezTo>
                  <a:cubicBezTo>
                    <a:pt x="133020" y="356711"/>
                    <a:pt x="136830" y="356711"/>
                    <a:pt x="140640" y="356711"/>
                  </a:cubicBezTo>
                  <a:lnTo>
                    <a:pt x="134925" y="350996"/>
                  </a:lnTo>
                  <a:lnTo>
                    <a:pt x="128258" y="341471"/>
                  </a:lnTo>
                  <a:lnTo>
                    <a:pt x="121590" y="324326"/>
                  </a:lnTo>
                  <a:lnTo>
                    <a:pt x="117780" y="317659"/>
                  </a:lnTo>
                  <a:cubicBezTo>
                    <a:pt x="116828" y="313849"/>
                    <a:pt x="117780" y="310039"/>
                    <a:pt x="120638" y="308134"/>
                  </a:cubicBezTo>
                  <a:cubicBezTo>
                    <a:pt x="122543" y="306229"/>
                    <a:pt x="126353" y="306229"/>
                    <a:pt x="129210" y="307181"/>
                  </a:cubicBezTo>
                  <a:cubicBezTo>
                    <a:pt x="133020" y="309086"/>
                    <a:pt x="136830" y="310991"/>
                    <a:pt x="139688" y="313849"/>
                  </a:cubicBezTo>
                  <a:cubicBezTo>
                    <a:pt x="144450" y="317659"/>
                    <a:pt x="148260" y="322421"/>
                    <a:pt x="152070" y="327184"/>
                  </a:cubicBezTo>
                  <a:cubicBezTo>
                    <a:pt x="155880" y="331946"/>
                    <a:pt x="161595" y="335756"/>
                    <a:pt x="166358" y="339566"/>
                  </a:cubicBezTo>
                  <a:cubicBezTo>
                    <a:pt x="175883" y="346234"/>
                    <a:pt x="183503" y="350996"/>
                    <a:pt x="191123" y="356711"/>
                  </a:cubicBezTo>
                  <a:cubicBezTo>
                    <a:pt x="196838" y="360521"/>
                    <a:pt x="205410" y="364331"/>
                    <a:pt x="213983" y="366236"/>
                  </a:cubicBezTo>
                  <a:cubicBezTo>
                    <a:pt x="214935" y="366236"/>
                    <a:pt x="215888" y="366236"/>
                    <a:pt x="216840" y="366236"/>
                  </a:cubicBezTo>
                  <a:cubicBezTo>
                    <a:pt x="220650" y="367189"/>
                    <a:pt x="224460" y="365284"/>
                    <a:pt x="226365" y="361474"/>
                  </a:cubicBezTo>
                  <a:cubicBezTo>
                    <a:pt x="227318" y="360521"/>
                    <a:pt x="227318" y="358616"/>
                    <a:pt x="228270" y="357664"/>
                  </a:cubicBezTo>
                  <a:cubicBezTo>
                    <a:pt x="228270" y="355759"/>
                    <a:pt x="228270" y="354806"/>
                    <a:pt x="227318" y="352901"/>
                  </a:cubicBezTo>
                  <a:cubicBezTo>
                    <a:pt x="225413" y="348139"/>
                    <a:pt x="224460" y="342424"/>
                    <a:pt x="224460" y="336709"/>
                  </a:cubicBezTo>
                  <a:cubicBezTo>
                    <a:pt x="224460" y="330994"/>
                    <a:pt x="226365" y="325279"/>
                    <a:pt x="229223" y="319564"/>
                  </a:cubicBezTo>
                  <a:cubicBezTo>
                    <a:pt x="232080" y="314801"/>
                    <a:pt x="237795" y="313849"/>
                    <a:pt x="241605" y="317659"/>
                  </a:cubicBezTo>
                  <a:cubicBezTo>
                    <a:pt x="243510" y="319564"/>
                    <a:pt x="245415" y="322421"/>
                    <a:pt x="245415" y="325279"/>
                  </a:cubicBezTo>
                  <a:cubicBezTo>
                    <a:pt x="248273" y="341471"/>
                    <a:pt x="251130" y="357664"/>
                    <a:pt x="254940" y="373856"/>
                  </a:cubicBezTo>
                  <a:lnTo>
                    <a:pt x="316853" y="383381"/>
                  </a:lnTo>
                  <a:lnTo>
                    <a:pt x="324473" y="376714"/>
                  </a:lnTo>
                  <a:lnTo>
                    <a:pt x="335903" y="363379"/>
                  </a:lnTo>
                  <a:cubicBezTo>
                    <a:pt x="345428" y="351949"/>
                    <a:pt x="353048" y="340519"/>
                    <a:pt x="359715" y="327184"/>
                  </a:cubicBezTo>
                  <a:cubicBezTo>
                    <a:pt x="364478" y="318611"/>
                    <a:pt x="367335" y="309086"/>
                    <a:pt x="369240" y="299561"/>
                  </a:cubicBezTo>
                  <a:cubicBezTo>
                    <a:pt x="370193" y="298609"/>
                    <a:pt x="370193" y="297656"/>
                    <a:pt x="370193" y="297656"/>
                  </a:cubicBezTo>
                  <a:cubicBezTo>
                    <a:pt x="371145" y="290989"/>
                    <a:pt x="371145" y="284321"/>
                    <a:pt x="370193" y="277654"/>
                  </a:cubicBezTo>
                  <a:cubicBezTo>
                    <a:pt x="369240" y="270986"/>
                    <a:pt x="366383" y="264319"/>
                    <a:pt x="362573" y="259556"/>
                  </a:cubicBezTo>
                  <a:cubicBezTo>
                    <a:pt x="359715" y="254794"/>
                    <a:pt x="354953" y="250984"/>
                    <a:pt x="352095" y="247174"/>
                  </a:cubicBezTo>
                  <a:cubicBezTo>
                    <a:pt x="346380" y="241459"/>
                    <a:pt x="340665" y="235744"/>
                    <a:pt x="333998" y="231934"/>
                  </a:cubicBezTo>
                  <a:cubicBezTo>
                    <a:pt x="327330" y="227171"/>
                    <a:pt x="319710" y="225266"/>
                    <a:pt x="311138" y="223361"/>
                  </a:cubicBezTo>
                  <a:cubicBezTo>
                    <a:pt x="305423" y="221456"/>
                    <a:pt x="297803" y="219551"/>
                    <a:pt x="291135" y="218599"/>
                  </a:cubicBezTo>
                  <a:cubicBezTo>
                    <a:pt x="288278" y="216694"/>
                    <a:pt x="284468" y="216694"/>
                    <a:pt x="281610" y="216694"/>
                  </a:cubicBezTo>
                  <a:cubicBezTo>
                    <a:pt x="276848" y="215741"/>
                    <a:pt x="272085" y="214789"/>
                    <a:pt x="266370" y="214789"/>
                  </a:cubicBezTo>
                  <a:cubicBezTo>
                    <a:pt x="258750" y="214789"/>
                    <a:pt x="250178" y="213836"/>
                    <a:pt x="242558" y="212884"/>
                  </a:cubicBezTo>
                  <a:lnTo>
                    <a:pt x="232080" y="211931"/>
                  </a:lnTo>
                  <a:cubicBezTo>
                    <a:pt x="226365" y="210979"/>
                    <a:pt x="221603" y="209074"/>
                    <a:pt x="216840" y="206216"/>
                  </a:cubicBezTo>
                  <a:cubicBezTo>
                    <a:pt x="213983" y="203359"/>
                    <a:pt x="212078" y="200501"/>
                    <a:pt x="213030" y="196691"/>
                  </a:cubicBezTo>
                  <a:cubicBezTo>
                    <a:pt x="213983" y="191929"/>
                    <a:pt x="216840" y="188119"/>
                    <a:pt x="221603" y="186214"/>
                  </a:cubicBezTo>
                  <a:cubicBezTo>
                    <a:pt x="226365" y="184309"/>
                    <a:pt x="231128" y="183356"/>
                    <a:pt x="235890" y="182404"/>
                  </a:cubicBezTo>
                  <a:cubicBezTo>
                    <a:pt x="241605" y="182404"/>
                    <a:pt x="247320" y="182404"/>
                    <a:pt x="253035" y="182404"/>
                  </a:cubicBezTo>
                  <a:lnTo>
                    <a:pt x="288278" y="159544"/>
                  </a:lnTo>
                  <a:lnTo>
                    <a:pt x="284468" y="151924"/>
                  </a:lnTo>
                  <a:cubicBezTo>
                    <a:pt x="279705" y="143351"/>
                    <a:pt x="275895" y="133826"/>
                    <a:pt x="273990" y="124301"/>
                  </a:cubicBezTo>
                  <a:cubicBezTo>
                    <a:pt x="273038" y="120491"/>
                    <a:pt x="274943" y="116681"/>
                    <a:pt x="277800" y="114776"/>
                  </a:cubicBezTo>
                  <a:cubicBezTo>
                    <a:pt x="279705" y="112871"/>
                    <a:pt x="283515" y="112871"/>
                    <a:pt x="286373" y="112871"/>
                  </a:cubicBezTo>
                  <a:cubicBezTo>
                    <a:pt x="289230" y="113824"/>
                    <a:pt x="292088" y="114776"/>
                    <a:pt x="293993" y="116681"/>
                  </a:cubicBezTo>
                  <a:cubicBezTo>
                    <a:pt x="296850" y="119539"/>
                    <a:pt x="298755" y="123349"/>
                    <a:pt x="300660" y="126206"/>
                  </a:cubicBezTo>
                  <a:cubicBezTo>
                    <a:pt x="302565" y="130969"/>
                    <a:pt x="305423" y="134779"/>
                    <a:pt x="308280" y="138589"/>
                  </a:cubicBezTo>
                  <a:cubicBezTo>
                    <a:pt x="311138" y="142399"/>
                    <a:pt x="313995" y="145256"/>
                    <a:pt x="316853" y="148114"/>
                  </a:cubicBezTo>
                  <a:cubicBezTo>
                    <a:pt x="318758" y="150019"/>
                    <a:pt x="321615" y="151924"/>
                    <a:pt x="323520" y="153829"/>
                  </a:cubicBezTo>
                  <a:lnTo>
                    <a:pt x="327330" y="152876"/>
                  </a:lnTo>
                  <a:lnTo>
                    <a:pt x="333998" y="152876"/>
                  </a:lnTo>
                  <a:lnTo>
                    <a:pt x="353048" y="154781"/>
                  </a:lnTo>
                  <a:lnTo>
                    <a:pt x="371145" y="156686"/>
                  </a:lnTo>
                  <a:lnTo>
                    <a:pt x="394005" y="158591"/>
                  </a:lnTo>
                  <a:cubicBezTo>
                    <a:pt x="401625" y="159544"/>
                    <a:pt x="408293" y="158591"/>
                    <a:pt x="414960" y="156686"/>
                  </a:cubicBezTo>
                  <a:lnTo>
                    <a:pt x="417818" y="152876"/>
                  </a:lnTo>
                  <a:cubicBezTo>
                    <a:pt x="419723" y="150019"/>
                    <a:pt x="419723" y="148114"/>
                    <a:pt x="419723" y="145256"/>
                  </a:cubicBezTo>
                  <a:cubicBezTo>
                    <a:pt x="419723" y="144304"/>
                    <a:pt x="420675" y="144304"/>
                    <a:pt x="420675" y="143351"/>
                  </a:cubicBezTo>
                  <a:cubicBezTo>
                    <a:pt x="420675" y="140494"/>
                    <a:pt x="420675" y="137636"/>
                    <a:pt x="420675" y="135731"/>
                  </a:cubicBezTo>
                  <a:cubicBezTo>
                    <a:pt x="420675" y="132874"/>
                    <a:pt x="420675" y="130016"/>
                    <a:pt x="419723" y="127159"/>
                  </a:cubicBezTo>
                  <a:cubicBezTo>
                    <a:pt x="418770" y="125254"/>
                    <a:pt x="418770" y="122396"/>
                    <a:pt x="417818" y="120491"/>
                  </a:cubicBezTo>
                  <a:cubicBezTo>
                    <a:pt x="416865" y="119539"/>
                    <a:pt x="415913" y="118586"/>
                    <a:pt x="414960" y="117634"/>
                  </a:cubicBezTo>
                  <a:cubicBezTo>
                    <a:pt x="413055" y="116681"/>
                    <a:pt x="412103" y="115729"/>
                    <a:pt x="410198" y="114776"/>
                  </a:cubicBezTo>
                  <a:cubicBezTo>
                    <a:pt x="408293" y="112871"/>
                    <a:pt x="406388" y="110966"/>
                    <a:pt x="404483" y="110014"/>
                  </a:cubicBezTo>
                  <a:cubicBezTo>
                    <a:pt x="402578" y="109061"/>
                    <a:pt x="399720" y="108109"/>
                    <a:pt x="397815" y="106204"/>
                  </a:cubicBezTo>
                  <a:lnTo>
                    <a:pt x="386385" y="100489"/>
                  </a:lnTo>
                  <a:lnTo>
                    <a:pt x="378765" y="96679"/>
                  </a:lnTo>
                  <a:cubicBezTo>
                    <a:pt x="374003" y="94774"/>
                    <a:pt x="370193" y="90964"/>
                    <a:pt x="367335" y="88106"/>
                  </a:cubicBezTo>
                  <a:cubicBezTo>
                    <a:pt x="365430" y="86201"/>
                    <a:pt x="363525" y="84296"/>
                    <a:pt x="362573" y="82391"/>
                  </a:cubicBezTo>
                  <a:cubicBezTo>
                    <a:pt x="359715" y="79534"/>
                    <a:pt x="358763" y="76676"/>
                    <a:pt x="360668" y="73819"/>
                  </a:cubicBezTo>
                  <a:cubicBezTo>
                    <a:pt x="363525" y="68104"/>
                    <a:pt x="369240" y="66199"/>
                    <a:pt x="374955" y="67151"/>
                  </a:cubicBezTo>
                  <a:cubicBezTo>
                    <a:pt x="387338" y="70961"/>
                    <a:pt x="399720" y="75724"/>
                    <a:pt x="411150" y="83344"/>
                  </a:cubicBezTo>
                  <a:cubicBezTo>
                    <a:pt x="412103" y="83344"/>
                    <a:pt x="413055" y="84296"/>
                    <a:pt x="414008" y="84296"/>
                  </a:cubicBezTo>
                  <a:cubicBezTo>
                    <a:pt x="414960" y="84296"/>
                    <a:pt x="414960" y="84296"/>
                    <a:pt x="415913" y="84296"/>
                  </a:cubicBezTo>
                  <a:cubicBezTo>
                    <a:pt x="420675" y="83344"/>
                    <a:pt x="425438" y="80486"/>
                    <a:pt x="427343" y="75724"/>
                  </a:cubicBezTo>
                  <a:cubicBezTo>
                    <a:pt x="428295" y="72866"/>
                    <a:pt x="428295" y="70009"/>
                    <a:pt x="429248" y="67151"/>
                  </a:cubicBezTo>
                  <a:cubicBezTo>
                    <a:pt x="429248" y="67151"/>
                    <a:pt x="429248" y="67151"/>
                    <a:pt x="429248" y="66199"/>
                  </a:cubicBezTo>
                  <a:cubicBezTo>
                    <a:pt x="430200" y="63341"/>
                    <a:pt x="429248" y="60484"/>
                    <a:pt x="428295" y="57626"/>
                  </a:cubicBezTo>
                  <a:cubicBezTo>
                    <a:pt x="427343" y="55721"/>
                    <a:pt x="426390" y="52864"/>
                    <a:pt x="424485" y="50959"/>
                  </a:cubicBezTo>
                  <a:cubicBezTo>
                    <a:pt x="421628" y="48101"/>
                    <a:pt x="418770" y="46196"/>
                    <a:pt x="415913" y="43339"/>
                  </a:cubicBezTo>
                  <a:cubicBezTo>
                    <a:pt x="410198" y="39529"/>
                    <a:pt x="405435" y="34766"/>
                    <a:pt x="401625" y="29051"/>
                  </a:cubicBezTo>
                  <a:cubicBezTo>
                    <a:pt x="399720" y="27146"/>
                    <a:pt x="399720" y="24289"/>
                    <a:pt x="400673" y="22384"/>
                  </a:cubicBezTo>
                  <a:cubicBezTo>
                    <a:pt x="401625" y="20479"/>
                    <a:pt x="402578" y="18574"/>
                    <a:pt x="404483" y="16669"/>
                  </a:cubicBezTo>
                  <a:cubicBezTo>
                    <a:pt x="405435" y="16669"/>
                    <a:pt x="407340" y="16669"/>
                    <a:pt x="408293" y="15716"/>
                  </a:cubicBezTo>
                  <a:lnTo>
                    <a:pt x="408293" y="15716"/>
                  </a:lnTo>
                  <a:close/>
                  <a:moveTo>
                    <a:pt x="324473" y="188119"/>
                  </a:moveTo>
                  <a:cubicBezTo>
                    <a:pt x="323520" y="188119"/>
                    <a:pt x="321615" y="189071"/>
                    <a:pt x="320663" y="190976"/>
                  </a:cubicBezTo>
                  <a:cubicBezTo>
                    <a:pt x="319710" y="191929"/>
                    <a:pt x="320663" y="193834"/>
                    <a:pt x="321615" y="193834"/>
                  </a:cubicBezTo>
                  <a:cubicBezTo>
                    <a:pt x="327330" y="197644"/>
                    <a:pt x="332093" y="200501"/>
                    <a:pt x="337808" y="203359"/>
                  </a:cubicBezTo>
                  <a:cubicBezTo>
                    <a:pt x="343523" y="206216"/>
                    <a:pt x="348285" y="207169"/>
                    <a:pt x="354000" y="209074"/>
                  </a:cubicBezTo>
                  <a:cubicBezTo>
                    <a:pt x="355905" y="209074"/>
                    <a:pt x="357810" y="210026"/>
                    <a:pt x="358763" y="210026"/>
                  </a:cubicBezTo>
                  <a:cubicBezTo>
                    <a:pt x="364478" y="209074"/>
                    <a:pt x="370193" y="208121"/>
                    <a:pt x="375908" y="208121"/>
                  </a:cubicBezTo>
                  <a:cubicBezTo>
                    <a:pt x="376860" y="208121"/>
                    <a:pt x="378765" y="207169"/>
                    <a:pt x="380670" y="207169"/>
                  </a:cubicBezTo>
                  <a:cubicBezTo>
                    <a:pt x="380670" y="207169"/>
                    <a:pt x="380670" y="208121"/>
                    <a:pt x="380670" y="208121"/>
                  </a:cubicBezTo>
                  <a:cubicBezTo>
                    <a:pt x="383528" y="209074"/>
                    <a:pt x="386385" y="210026"/>
                    <a:pt x="389243" y="211931"/>
                  </a:cubicBezTo>
                  <a:cubicBezTo>
                    <a:pt x="390195" y="212884"/>
                    <a:pt x="391148" y="213836"/>
                    <a:pt x="391148" y="214789"/>
                  </a:cubicBezTo>
                  <a:cubicBezTo>
                    <a:pt x="391148" y="215741"/>
                    <a:pt x="390195" y="218599"/>
                    <a:pt x="390195" y="219551"/>
                  </a:cubicBezTo>
                  <a:cubicBezTo>
                    <a:pt x="390195" y="219551"/>
                    <a:pt x="390195" y="220504"/>
                    <a:pt x="390195" y="220504"/>
                  </a:cubicBezTo>
                  <a:cubicBezTo>
                    <a:pt x="389243" y="223361"/>
                    <a:pt x="388290" y="225266"/>
                    <a:pt x="388290" y="229076"/>
                  </a:cubicBezTo>
                  <a:cubicBezTo>
                    <a:pt x="387338" y="230981"/>
                    <a:pt x="388290" y="233839"/>
                    <a:pt x="388290" y="235744"/>
                  </a:cubicBezTo>
                  <a:lnTo>
                    <a:pt x="389243" y="239554"/>
                  </a:lnTo>
                  <a:cubicBezTo>
                    <a:pt x="391148" y="242411"/>
                    <a:pt x="392100" y="246221"/>
                    <a:pt x="394005" y="249079"/>
                  </a:cubicBezTo>
                  <a:cubicBezTo>
                    <a:pt x="397815" y="257651"/>
                    <a:pt x="400673" y="266224"/>
                    <a:pt x="402578" y="275749"/>
                  </a:cubicBezTo>
                  <a:lnTo>
                    <a:pt x="403530" y="281464"/>
                  </a:lnTo>
                  <a:cubicBezTo>
                    <a:pt x="408293" y="278606"/>
                    <a:pt x="414008" y="275749"/>
                    <a:pt x="418770" y="271939"/>
                  </a:cubicBezTo>
                  <a:cubicBezTo>
                    <a:pt x="421628" y="270034"/>
                    <a:pt x="423533" y="267176"/>
                    <a:pt x="427343" y="265271"/>
                  </a:cubicBezTo>
                  <a:cubicBezTo>
                    <a:pt x="429248" y="264319"/>
                    <a:pt x="432105" y="263366"/>
                    <a:pt x="434010" y="263366"/>
                  </a:cubicBezTo>
                  <a:cubicBezTo>
                    <a:pt x="437820" y="264319"/>
                    <a:pt x="441630" y="267176"/>
                    <a:pt x="441630" y="270986"/>
                  </a:cubicBezTo>
                  <a:cubicBezTo>
                    <a:pt x="441630" y="272891"/>
                    <a:pt x="441630" y="274796"/>
                    <a:pt x="441630" y="276701"/>
                  </a:cubicBezTo>
                  <a:cubicBezTo>
                    <a:pt x="441630" y="277654"/>
                    <a:pt x="440678" y="278606"/>
                    <a:pt x="440678" y="279559"/>
                  </a:cubicBezTo>
                  <a:cubicBezTo>
                    <a:pt x="439725" y="282416"/>
                    <a:pt x="437820" y="285274"/>
                    <a:pt x="435915" y="287179"/>
                  </a:cubicBezTo>
                  <a:cubicBezTo>
                    <a:pt x="431153" y="291941"/>
                    <a:pt x="426390" y="296704"/>
                    <a:pt x="421628" y="301466"/>
                  </a:cubicBezTo>
                  <a:cubicBezTo>
                    <a:pt x="416865" y="306229"/>
                    <a:pt x="412103" y="310991"/>
                    <a:pt x="408293" y="316706"/>
                  </a:cubicBezTo>
                  <a:cubicBezTo>
                    <a:pt x="399720" y="326231"/>
                    <a:pt x="392100" y="336709"/>
                    <a:pt x="386385" y="347186"/>
                  </a:cubicBezTo>
                  <a:cubicBezTo>
                    <a:pt x="381623" y="353854"/>
                    <a:pt x="377813" y="361474"/>
                    <a:pt x="373050" y="368141"/>
                  </a:cubicBezTo>
                  <a:lnTo>
                    <a:pt x="367335" y="376714"/>
                  </a:lnTo>
                  <a:lnTo>
                    <a:pt x="368288" y="376714"/>
                  </a:lnTo>
                  <a:cubicBezTo>
                    <a:pt x="390195" y="369094"/>
                    <a:pt x="411150" y="359569"/>
                    <a:pt x="430200" y="348139"/>
                  </a:cubicBezTo>
                  <a:cubicBezTo>
                    <a:pt x="437820" y="343376"/>
                    <a:pt x="444488" y="338614"/>
                    <a:pt x="450203" y="332899"/>
                  </a:cubicBezTo>
                  <a:cubicBezTo>
                    <a:pt x="457823" y="326231"/>
                    <a:pt x="465443" y="317659"/>
                    <a:pt x="470205" y="309086"/>
                  </a:cubicBezTo>
                  <a:cubicBezTo>
                    <a:pt x="474015" y="302419"/>
                    <a:pt x="477825" y="294799"/>
                    <a:pt x="479730" y="288131"/>
                  </a:cubicBezTo>
                  <a:cubicBezTo>
                    <a:pt x="480683" y="285274"/>
                    <a:pt x="480683" y="283369"/>
                    <a:pt x="481635" y="280511"/>
                  </a:cubicBezTo>
                  <a:cubicBezTo>
                    <a:pt x="483540" y="272891"/>
                    <a:pt x="482588" y="264319"/>
                    <a:pt x="480683" y="255746"/>
                  </a:cubicBezTo>
                  <a:cubicBezTo>
                    <a:pt x="477825" y="239554"/>
                    <a:pt x="469253" y="225266"/>
                    <a:pt x="457823" y="214789"/>
                  </a:cubicBezTo>
                  <a:cubicBezTo>
                    <a:pt x="450203" y="207169"/>
                    <a:pt x="440678" y="201454"/>
                    <a:pt x="430200" y="197644"/>
                  </a:cubicBezTo>
                  <a:cubicBezTo>
                    <a:pt x="419723" y="193834"/>
                    <a:pt x="408293" y="190024"/>
                    <a:pt x="397815" y="188119"/>
                  </a:cubicBezTo>
                  <a:cubicBezTo>
                    <a:pt x="394958" y="187166"/>
                    <a:pt x="391148" y="187166"/>
                    <a:pt x="388290" y="186214"/>
                  </a:cubicBezTo>
                  <a:cubicBezTo>
                    <a:pt x="378765" y="184309"/>
                    <a:pt x="369240" y="183356"/>
                    <a:pt x="358763" y="183356"/>
                  </a:cubicBezTo>
                  <a:cubicBezTo>
                    <a:pt x="356858" y="183356"/>
                    <a:pt x="354953" y="183356"/>
                    <a:pt x="354000" y="183356"/>
                  </a:cubicBezTo>
                  <a:cubicBezTo>
                    <a:pt x="352095" y="183356"/>
                    <a:pt x="351143" y="183356"/>
                    <a:pt x="349238" y="183356"/>
                  </a:cubicBezTo>
                  <a:cubicBezTo>
                    <a:pt x="348285" y="183356"/>
                    <a:pt x="346380" y="184309"/>
                    <a:pt x="345428" y="184309"/>
                  </a:cubicBezTo>
                  <a:cubicBezTo>
                    <a:pt x="341618" y="185261"/>
                    <a:pt x="337808" y="185261"/>
                    <a:pt x="333045" y="185261"/>
                  </a:cubicBezTo>
                  <a:cubicBezTo>
                    <a:pt x="329235" y="187166"/>
                    <a:pt x="326378" y="187166"/>
                    <a:pt x="324473" y="188119"/>
                  </a:cubicBezTo>
                  <a:lnTo>
                    <a:pt x="324473" y="188119"/>
                  </a:lnTo>
                  <a:lnTo>
                    <a:pt x="324473" y="188119"/>
                  </a:lnTo>
                  <a:close/>
                  <a:moveTo>
                    <a:pt x="137783" y="375761"/>
                  </a:moveTo>
                  <a:cubicBezTo>
                    <a:pt x="137783" y="385286"/>
                    <a:pt x="139688" y="394811"/>
                    <a:pt x="142545" y="403384"/>
                  </a:cubicBezTo>
                  <a:cubicBezTo>
                    <a:pt x="147308" y="413861"/>
                    <a:pt x="154928" y="423386"/>
                    <a:pt x="164453" y="430054"/>
                  </a:cubicBezTo>
                  <a:cubicBezTo>
                    <a:pt x="167310" y="431959"/>
                    <a:pt x="170168" y="433864"/>
                    <a:pt x="173978" y="434816"/>
                  </a:cubicBezTo>
                  <a:cubicBezTo>
                    <a:pt x="176835" y="435769"/>
                    <a:pt x="178740" y="435769"/>
                    <a:pt x="180645" y="435769"/>
                  </a:cubicBezTo>
                  <a:cubicBezTo>
                    <a:pt x="181598" y="435769"/>
                    <a:pt x="183503" y="436721"/>
                    <a:pt x="184455" y="436721"/>
                  </a:cubicBezTo>
                  <a:cubicBezTo>
                    <a:pt x="185408" y="436721"/>
                    <a:pt x="186360" y="436721"/>
                    <a:pt x="186360" y="436721"/>
                  </a:cubicBezTo>
                  <a:lnTo>
                    <a:pt x="190170" y="435769"/>
                  </a:lnTo>
                  <a:cubicBezTo>
                    <a:pt x="190170" y="431959"/>
                    <a:pt x="188265" y="429101"/>
                    <a:pt x="185408" y="426244"/>
                  </a:cubicBezTo>
                  <a:cubicBezTo>
                    <a:pt x="181598" y="422434"/>
                    <a:pt x="178740" y="417671"/>
                    <a:pt x="176835" y="412909"/>
                  </a:cubicBezTo>
                  <a:cubicBezTo>
                    <a:pt x="176835" y="411956"/>
                    <a:pt x="175883" y="410051"/>
                    <a:pt x="175883" y="409099"/>
                  </a:cubicBezTo>
                  <a:cubicBezTo>
                    <a:pt x="175883" y="407194"/>
                    <a:pt x="177788" y="405289"/>
                    <a:pt x="180645" y="404336"/>
                  </a:cubicBezTo>
                  <a:cubicBezTo>
                    <a:pt x="183503" y="403384"/>
                    <a:pt x="187313" y="402431"/>
                    <a:pt x="191123" y="402431"/>
                  </a:cubicBezTo>
                  <a:cubicBezTo>
                    <a:pt x="192075" y="402431"/>
                    <a:pt x="193028" y="403384"/>
                    <a:pt x="193980" y="403384"/>
                  </a:cubicBezTo>
                  <a:cubicBezTo>
                    <a:pt x="198743" y="404336"/>
                    <a:pt x="202553" y="407194"/>
                    <a:pt x="206363" y="410051"/>
                  </a:cubicBezTo>
                  <a:cubicBezTo>
                    <a:pt x="210173" y="412909"/>
                    <a:pt x="214935" y="415766"/>
                    <a:pt x="218745" y="418624"/>
                  </a:cubicBezTo>
                  <a:cubicBezTo>
                    <a:pt x="222555" y="422434"/>
                    <a:pt x="225413" y="425291"/>
                    <a:pt x="228270" y="429101"/>
                  </a:cubicBezTo>
                  <a:lnTo>
                    <a:pt x="232080" y="432911"/>
                  </a:lnTo>
                  <a:cubicBezTo>
                    <a:pt x="246368" y="436721"/>
                    <a:pt x="261608" y="439579"/>
                    <a:pt x="276848" y="439579"/>
                  </a:cubicBezTo>
                  <a:lnTo>
                    <a:pt x="287325" y="439579"/>
                  </a:lnTo>
                  <a:lnTo>
                    <a:pt x="293993" y="439579"/>
                  </a:lnTo>
                  <a:cubicBezTo>
                    <a:pt x="293993" y="436721"/>
                    <a:pt x="293040" y="432911"/>
                    <a:pt x="291135" y="430054"/>
                  </a:cubicBezTo>
                  <a:cubicBezTo>
                    <a:pt x="289230" y="426244"/>
                    <a:pt x="287325" y="422434"/>
                    <a:pt x="284468" y="420529"/>
                  </a:cubicBezTo>
                  <a:cubicBezTo>
                    <a:pt x="280658" y="416719"/>
                    <a:pt x="274943" y="412909"/>
                    <a:pt x="270180" y="410051"/>
                  </a:cubicBezTo>
                  <a:cubicBezTo>
                    <a:pt x="263513" y="406241"/>
                    <a:pt x="256845" y="403384"/>
                    <a:pt x="250178" y="401479"/>
                  </a:cubicBezTo>
                  <a:cubicBezTo>
                    <a:pt x="236843" y="396716"/>
                    <a:pt x="224460" y="392906"/>
                    <a:pt x="210173" y="390049"/>
                  </a:cubicBezTo>
                  <a:lnTo>
                    <a:pt x="202553" y="388144"/>
                  </a:lnTo>
                  <a:lnTo>
                    <a:pt x="196838" y="387191"/>
                  </a:lnTo>
                  <a:lnTo>
                    <a:pt x="184455" y="385286"/>
                  </a:lnTo>
                  <a:lnTo>
                    <a:pt x="154928" y="378619"/>
                  </a:lnTo>
                  <a:lnTo>
                    <a:pt x="137783" y="375761"/>
                  </a:lnTo>
                  <a:lnTo>
                    <a:pt x="137783" y="375761"/>
                  </a:lnTo>
                  <a:lnTo>
                    <a:pt x="137783" y="375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0C40041-21D3-4793-BECD-BA7352EF82A7}"/>
                </a:ext>
              </a:extLst>
            </p:cNvPr>
            <p:cNvSpPr/>
            <p:nvPr/>
          </p:nvSpPr>
          <p:spPr>
            <a:xfrm>
              <a:off x="1178536" y="3854814"/>
              <a:ext cx="5181600" cy="838200"/>
            </a:xfrm>
            <a:custGeom>
              <a:avLst/>
              <a:gdLst>
                <a:gd name="connsiteX0" fmla="*/ 4796314 w 5181600"/>
                <a:gd name="connsiteY0" fmla="*/ 7144 h 838200"/>
                <a:gd name="connsiteX1" fmla="*/ 4763929 w 5181600"/>
                <a:gd name="connsiteY1" fmla="*/ 12859 h 838200"/>
                <a:gd name="connsiteX2" fmla="*/ 4720114 w 5181600"/>
                <a:gd name="connsiteY2" fmla="*/ 53816 h 838200"/>
                <a:gd name="connsiteX3" fmla="*/ 4702969 w 5181600"/>
                <a:gd name="connsiteY3" fmla="*/ 79534 h 838200"/>
                <a:gd name="connsiteX4" fmla="*/ 4691539 w 5181600"/>
                <a:gd name="connsiteY4" fmla="*/ 105251 h 838200"/>
                <a:gd name="connsiteX5" fmla="*/ 4607719 w 5181600"/>
                <a:gd name="connsiteY5" fmla="*/ 190976 h 838200"/>
                <a:gd name="connsiteX6" fmla="*/ 4581049 w 5181600"/>
                <a:gd name="connsiteY6" fmla="*/ 210979 h 838200"/>
                <a:gd name="connsiteX7" fmla="*/ 4555331 w 5181600"/>
                <a:gd name="connsiteY7" fmla="*/ 221456 h 838200"/>
                <a:gd name="connsiteX8" fmla="*/ 4547711 w 5181600"/>
                <a:gd name="connsiteY8" fmla="*/ 203359 h 838200"/>
                <a:gd name="connsiteX9" fmla="*/ 4304824 w 5181600"/>
                <a:gd name="connsiteY9" fmla="*/ 173831 h 838200"/>
                <a:gd name="connsiteX10" fmla="*/ 4224814 w 5181600"/>
                <a:gd name="connsiteY10" fmla="*/ 168116 h 838200"/>
                <a:gd name="connsiteX11" fmla="*/ 4224814 w 5181600"/>
                <a:gd name="connsiteY11" fmla="*/ 168116 h 838200"/>
                <a:gd name="connsiteX12" fmla="*/ 1992154 w 5181600"/>
                <a:gd name="connsiteY12" fmla="*/ 29051 h 838200"/>
                <a:gd name="connsiteX13" fmla="*/ 1176814 w 5181600"/>
                <a:gd name="connsiteY13" fmla="*/ 10954 h 838200"/>
                <a:gd name="connsiteX14" fmla="*/ 551974 w 5181600"/>
                <a:gd name="connsiteY14" fmla="*/ 12859 h 838200"/>
                <a:gd name="connsiteX15" fmla="*/ 10001 w 5181600"/>
                <a:gd name="connsiteY15" fmla="*/ 29051 h 838200"/>
                <a:gd name="connsiteX16" fmla="*/ 7144 w 5181600"/>
                <a:gd name="connsiteY16" fmla="*/ 30004 h 838200"/>
                <a:gd name="connsiteX17" fmla="*/ 551974 w 5181600"/>
                <a:gd name="connsiteY17" fmla="*/ 31909 h 838200"/>
                <a:gd name="connsiteX18" fmla="*/ 1990249 w 5181600"/>
                <a:gd name="connsiteY18" fmla="*/ 48101 h 838200"/>
                <a:gd name="connsiteX19" fmla="*/ 4221957 w 5181600"/>
                <a:gd name="connsiteY19" fmla="*/ 187166 h 838200"/>
                <a:gd name="connsiteX20" fmla="*/ 4341019 w 5181600"/>
                <a:gd name="connsiteY20" fmla="*/ 200501 h 838200"/>
                <a:gd name="connsiteX21" fmla="*/ 4501992 w 5181600"/>
                <a:gd name="connsiteY21" fmla="*/ 232886 h 838200"/>
                <a:gd name="connsiteX22" fmla="*/ 4532472 w 5181600"/>
                <a:gd name="connsiteY22" fmla="*/ 313849 h 838200"/>
                <a:gd name="connsiteX23" fmla="*/ 4446747 w 5181600"/>
                <a:gd name="connsiteY23" fmla="*/ 314801 h 838200"/>
                <a:gd name="connsiteX24" fmla="*/ 4407694 w 5181600"/>
                <a:gd name="connsiteY24" fmla="*/ 273844 h 838200"/>
                <a:gd name="connsiteX25" fmla="*/ 4343876 w 5181600"/>
                <a:gd name="connsiteY25" fmla="*/ 319564 h 838200"/>
                <a:gd name="connsiteX26" fmla="*/ 4378167 w 5181600"/>
                <a:gd name="connsiteY26" fmla="*/ 313849 h 838200"/>
                <a:gd name="connsiteX27" fmla="*/ 4396264 w 5181600"/>
                <a:gd name="connsiteY27" fmla="*/ 340519 h 838200"/>
                <a:gd name="connsiteX28" fmla="*/ 4280059 w 5181600"/>
                <a:gd name="connsiteY28" fmla="*/ 379571 h 838200"/>
                <a:gd name="connsiteX29" fmla="*/ 4215289 w 5181600"/>
                <a:gd name="connsiteY29" fmla="*/ 353854 h 838200"/>
                <a:gd name="connsiteX30" fmla="*/ 4090511 w 5181600"/>
                <a:gd name="connsiteY30" fmla="*/ 444341 h 838200"/>
                <a:gd name="connsiteX31" fmla="*/ 4085749 w 5181600"/>
                <a:gd name="connsiteY31" fmla="*/ 554831 h 838200"/>
                <a:gd name="connsiteX32" fmla="*/ 4132422 w 5181600"/>
                <a:gd name="connsiteY32" fmla="*/ 623411 h 838200"/>
                <a:gd name="connsiteX33" fmla="*/ 4177189 w 5181600"/>
                <a:gd name="connsiteY33" fmla="*/ 654844 h 838200"/>
                <a:gd name="connsiteX34" fmla="*/ 4584859 w 5181600"/>
                <a:gd name="connsiteY34" fmla="*/ 792004 h 838200"/>
                <a:gd name="connsiteX35" fmla="*/ 5042059 w 5181600"/>
                <a:gd name="connsiteY35" fmla="*/ 822484 h 838200"/>
                <a:gd name="connsiteX36" fmla="*/ 5097304 w 5181600"/>
                <a:gd name="connsiteY36" fmla="*/ 755809 h 838200"/>
                <a:gd name="connsiteX37" fmla="*/ 5025867 w 5181600"/>
                <a:gd name="connsiteY37" fmla="*/ 667226 h 838200"/>
                <a:gd name="connsiteX38" fmla="*/ 4964906 w 5181600"/>
                <a:gd name="connsiteY38" fmla="*/ 697706 h 838200"/>
                <a:gd name="connsiteX39" fmla="*/ 4973479 w 5181600"/>
                <a:gd name="connsiteY39" fmla="*/ 751046 h 838200"/>
                <a:gd name="connsiteX40" fmla="*/ 4980147 w 5181600"/>
                <a:gd name="connsiteY40" fmla="*/ 723424 h 838200"/>
                <a:gd name="connsiteX41" fmla="*/ 5059204 w 5181600"/>
                <a:gd name="connsiteY41" fmla="*/ 694849 h 838200"/>
                <a:gd name="connsiteX42" fmla="*/ 5052536 w 5181600"/>
                <a:gd name="connsiteY42" fmla="*/ 789146 h 838200"/>
                <a:gd name="connsiteX43" fmla="*/ 4911567 w 5181600"/>
                <a:gd name="connsiteY43" fmla="*/ 780574 h 838200"/>
                <a:gd name="connsiteX44" fmla="*/ 4877277 w 5181600"/>
                <a:gd name="connsiteY44" fmla="*/ 726281 h 838200"/>
                <a:gd name="connsiteX45" fmla="*/ 4878229 w 5181600"/>
                <a:gd name="connsiteY45" fmla="*/ 670084 h 838200"/>
                <a:gd name="connsiteX46" fmla="*/ 4998244 w 5181600"/>
                <a:gd name="connsiteY46" fmla="*/ 532924 h 838200"/>
                <a:gd name="connsiteX47" fmla="*/ 5097304 w 5181600"/>
                <a:gd name="connsiteY47" fmla="*/ 406241 h 838200"/>
                <a:gd name="connsiteX48" fmla="*/ 5135404 w 5181600"/>
                <a:gd name="connsiteY48" fmla="*/ 387191 h 838200"/>
                <a:gd name="connsiteX49" fmla="*/ 5103019 w 5181600"/>
                <a:gd name="connsiteY49" fmla="*/ 362426 h 838200"/>
                <a:gd name="connsiteX50" fmla="*/ 5105877 w 5181600"/>
                <a:gd name="connsiteY50" fmla="*/ 346234 h 838200"/>
                <a:gd name="connsiteX51" fmla="*/ 5147786 w 5181600"/>
                <a:gd name="connsiteY51" fmla="*/ 342424 h 838200"/>
                <a:gd name="connsiteX52" fmla="*/ 5172552 w 5181600"/>
                <a:gd name="connsiteY52" fmla="*/ 329089 h 838200"/>
                <a:gd name="connsiteX53" fmla="*/ 5161122 w 5181600"/>
                <a:gd name="connsiteY53" fmla="*/ 298609 h 838200"/>
                <a:gd name="connsiteX54" fmla="*/ 5115402 w 5181600"/>
                <a:gd name="connsiteY54" fmla="*/ 268129 h 838200"/>
                <a:gd name="connsiteX55" fmla="*/ 4924902 w 5181600"/>
                <a:gd name="connsiteY55" fmla="*/ 192881 h 838200"/>
                <a:gd name="connsiteX56" fmla="*/ 4844892 w 5181600"/>
                <a:gd name="connsiteY56" fmla="*/ 154781 h 838200"/>
                <a:gd name="connsiteX57" fmla="*/ 4909661 w 5181600"/>
                <a:gd name="connsiteY57" fmla="*/ 94774 h 838200"/>
                <a:gd name="connsiteX58" fmla="*/ 4936331 w 5181600"/>
                <a:gd name="connsiteY58" fmla="*/ 87154 h 838200"/>
                <a:gd name="connsiteX59" fmla="*/ 4906804 w 5181600"/>
                <a:gd name="connsiteY59" fmla="*/ 66199 h 838200"/>
                <a:gd name="connsiteX60" fmla="*/ 4852511 w 5181600"/>
                <a:gd name="connsiteY60" fmla="*/ 27146 h 838200"/>
                <a:gd name="connsiteX61" fmla="*/ 4796314 w 5181600"/>
                <a:gd name="connsiteY61" fmla="*/ 7144 h 838200"/>
                <a:gd name="connsiteX62" fmla="*/ 4796314 w 5181600"/>
                <a:gd name="connsiteY62" fmla="*/ 7144 h 838200"/>
                <a:gd name="connsiteX63" fmla="*/ 4214336 w 5181600"/>
                <a:gd name="connsiteY63" fmla="*/ 383381 h 838200"/>
                <a:gd name="connsiteX64" fmla="*/ 4221957 w 5181600"/>
                <a:gd name="connsiteY64" fmla="*/ 383381 h 838200"/>
                <a:gd name="connsiteX65" fmla="*/ 4281011 w 5181600"/>
                <a:gd name="connsiteY65" fmla="*/ 417671 h 838200"/>
                <a:gd name="connsiteX66" fmla="*/ 4298157 w 5181600"/>
                <a:gd name="connsiteY66" fmla="*/ 485299 h 838200"/>
                <a:gd name="connsiteX67" fmla="*/ 4295299 w 5181600"/>
                <a:gd name="connsiteY67" fmla="*/ 492919 h 838200"/>
                <a:gd name="connsiteX68" fmla="*/ 4295299 w 5181600"/>
                <a:gd name="connsiteY68" fmla="*/ 493871 h 838200"/>
                <a:gd name="connsiteX69" fmla="*/ 4210526 w 5181600"/>
                <a:gd name="connsiteY69" fmla="*/ 524351 h 838200"/>
                <a:gd name="connsiteX70" fmla="*/ 4185761 w 5181600"/>
                <a:gd name="connsiteY70" fmla="*/ 495776 h 838200"/>
                <a:gd name="connsiteX71" fmla="*/ 4187666 w 5181600"/>
                <a:gd name="connsiteY71" fmla="*/ 459581 h 838200"/>
                <a:gd name="connsiteX72" fmla="*/ 4205764 w 5181600"/>
                <a:gd name="connsiteY72" fmla="*/ 445294 h 838200"/>
                <a:gd name="connsiteX73" fmla="*/ 4223861 w 5181600"/>
                <a:gd name="connsiteY73" fmla="*/ 449104 h 838200"/>
                <a:gd name="connsiteX74" fmla="*/ 4236244 w 5181600"/>
                <a:gd name="connsiteY74" fmla="*/ 449104 h 838200"/>
                <a:gd name="connsiteX75" fmla="*/ 4236244 w 5181600"/>
                <a:gd name="connsiteY75" fmla="*/ 435769 h 838200"/>
                <a:gd name="connsiteX76" fmla="*/ 4219099 w 5181600"/>
                <a:gd name="connsiteY76" fmla="*/ 426244 h 838200"/>
                <a:gd name="connsiteX77" fmla="*/ 4201001 w 5181600"/>
                <a:gd name="connsiteY77" fmla="*/ 427196 h 838200"/>
                <a:gd name="connsiteX78" fmla="*/ 4173379 w 5181600"/>
                <a:gd name="connsiteY78" fmla="*/ 449104 h 838200"/>
                <a:gd name="connsiteX79" fmla="*/ 4169569 w 5181600"/>
                <a:gd name="connsiteY79" fmla="*/ 501491 h 838200"/>
                <a:gd name="connsiteX80" fmla="*/ 4202907 w 5181600"/>
                <a:gd name="connsiteY80" fmla="*/ 540544 h 838200"/>
                <a:gd name="connsiteX81" fmla="*/ 4300061 w 5181600"/>
                <a:gd name="connsiteY81" fmla="*/ 518636 h 838200"/>
                <a:gd name="connsiteX82" fmla="*/ 4309586 w 5181600"/>
                <a:gd name="connsiteY82" fmla="*/ 520541 h 838200"/>
                <a:gd name="connsiteX83" fmla="*/ 4305776 w 5181600"/>
                <a:gd name="connsiteY83" fmla="*/ 570071 h 838200"/>
                <a:gd name="connsiteX84" fmla="*/ 4258151 w 5181600"/>
                <a:gd name="connsiteY84" fmla="*/ 617696 h 838200"/>
                <a:gd name="connsiteX85" fmla="*/ 4136231 w 5181600"/>
                <a:gd name="connsiteY85" fmla="*/ 582454 h 838200"/>
                <a:gd name="connsiteX86" fmla="*/ 4149566 w 5181600"/>
                <a:gd name="connsiteY86" fmla="*/ 405289 h 838200"/>
                <a:gd name="connsiteX87" fmla="*/ 4214336 w 5181600"/>
                <a:gd name="connsiteY87" fmla="*/ 383381 h 838200"/>
                <a:gd name="connsiteX88" fmla="*/ 4214336 w 5181600"/>
                <a:gd name="connsiteY88" fmla="*/ 383381 h 838200"/>
                <a:gd name="connsiteX89" fmla="*/ 4214336 w 5181600"/>
                <a:gd name="connsiteY89" fmla="*/ 383381 h 838200"/>
                <a:gd name="connsiteX90" fmla="*/ 4336257 w 5181600"/>
                <a:gd name="connsiteY90" fmla="*/ 583406 h 838200"/>
                <a:gd name="connsiteX91" fmla="*/ 4350544 w 5181600"/>
                <a:gd name="connsiteY91" fmla="*/ 584359 h 838200"/>
                <a:gd name="connsiteX92" fmla="*/ 4425792 w 5181600"/>
                <a:gd name="connsiteY92" fmla="*/ 664369 h 838200"/>
                <a:gd name="connsiteX93" fmla="*/ 4367689 w 5181600"/>
                <a:gd name="connsiteY93" fmla="*/ 711994 h 838200"/>
                <a:gd name="connsiteX94" fmla="*/ 4349592 w 5181600"/>
                <a:gd name="connsiteY94" fmla="*/ 646271 h 838200"/>
                <a:gd name="connsiteX95" fmla="*/ 4372451 w 5181600"/>
                <a:gd name="connsiteY95" fmla="*/ 678656 h 838200"/>
                <a:gd name="connsiteX96" fmla="*/ 4381976 w 5181600"/>
                <a:gd name="connsiteY96" fmla="*/ 704374 h 838200"/>
                <a:gd name="connsiteX97" fmla="*/ 4369594 w 5181600"/>
                <a:gd name="connsiteY97" fmla="*/ 636746 h 838200"/>
                <a:gd name="connsiteX98" fmla="*/ 4303872 w 5181600"/>
                <a:gd name="connsiteY98" fmla="*/ 672941 h 838200"/>
                <a:gd name="connsiteX99" fmla="*/ 4286726 w 5181600"/>
                <a:gd name="connsiteY99" fmla="*/ 688181 h 838200"/>
                <a:gd name="connsiteX100" fmla="*/ 4285774 w 5181600"/>
                <a:gd name="connsiteY100" fmla="*/ 626269 h 838200"/>
                <a:gd name="connsiteX101" fmla="*/ 4336257 w 5181600"/>
                <a:gd name="connsiteY101" fmla="*/ 583406 h 838200"/>
                <a:gd name="connsiteX102" fmla="*/ 4444842 w 5181600"/>
                <a:gd name="connsiteY102" fmla="*/ 607219 h 838200"/>
                <a:gd name="connsiteX103" fmla="*/ 4511517 w 5181600"/>
                <a:gd name="connsiteY103" fmla="*/ 621506 h 838200"/>
                <a:gd name="connsiteX104" fmla="*/ 4548664 w 5181600"/>
                <a:gd name="connsiteY104" fmla="*/ 659606 h 838200"/>
                <a:gd name="connsiteX105" fmla="*/ 4558189 w 5181600"/>
                <a:gd name="connsiteY105" fmla="*/ 702469 h 838200"/>
                <a:gd name="connsiteX106" fmla="*/ 4628674 w 5181600"/>
                <a:gd name="connsiteY106" fmla="*/ 679609 h 838200"/>
                <a:gd name="connsiteX107" fmla="*/ 4683919 w 5181600"/>
                <a:gd name="connsiteY107" fmla="*/ 660559 h 838200"/>
                <a:gd name="connsiteX108" fmla="*/ 4689634 w 5181600"/>
                <a:gd name="connsiteY108" fmla="*/ 661511 h 838200"/>
                <a:gd name="connsiteX109" fmla="*/ 4699159 w 5181600"/>
                <a:gd name="connsiteY109" fmla="*/ 663416 h 838200"/>
                <a:gd name="connsiteX110" fmla="*/ 4803934 w 5181600"/>
                <a:gd name="connsiteY110" fmla="*/ 714851 h 838200"/>
                <a:gd name="connsiteX111" fmla="*/ 4850606 w 5181600"/>
                <a:gd name="connsiteY111" fmla="*/ 748189 h 838200"/>
                <a:gd name="connsiteX112" fmla="*/ 4879181 w 5181600"/>
                <a:gd name="connsiteY112" fmla="*/ 761524 h 838200"/>
                <a:gd name="connsiteX113" fmla="*/ 4867752 w 5181600"/>
                <a:gd name="connsiteY113" fmla="*/ 788194 h 838200"/>
                <a:gd name="connsiteX114" fmla="*/ 4844892 w 5181600"/>
                <a:gd name="connsiteY114" fmla="*/ 784384 h 838200"/>
                <a:gd name="connsiteX115" fmla="*/ 4660106 w 5181600"/>
                <a:gd name="connsiteY115" fmla="*/ 776764 h 838200"/>
                <a:gd name="connsiteX116" fmla="*/ 4606767 w 5181600"/>
                <a:gd name="connsiteY116" fmla="*/ 768191 h 838200"/>
                <a:gd name="connsiteX117" fmla="*/ 4510564 w 5181600"/>
                <a:gd name="connsiteY117" fmla="*/ 675799 h 838200"/>
                <a:gd name="connsiteX118" fmla="*/ 4497229 w 5181600"/>
                <a:gd name="connsiteY118" fmla="*/ 648176 h 838200"/>
                <a:gd name="connsiteX119" fmla="*/ 4494372 w 5181600"/>
                <a:gd name="connsiteY119" fmla="*/ 677704 h 838200"/>
                <a:gd name="connsiteX120" fmla="*/ 4491514 w 5181600"/>
                <a:gd name="connsiteY120" fmla="*/ 729139 h 838200"/>
                <a:gd name="connsiteX121" fmla="*/ 4450557 w 5181600"/>
                <a:gd name="connsiteY121" fmla="*/ 666274 h 838200"/>
                <a:gd name="connsiteX122" fmla="*/ 4444842 w 5181600"/>
                <a:gd name="connsiteY122" fmla="*/ 607219 h 838200"/>
                <a:gd name="connsiteX123" fmla="*/ 4444842 w 5181600"/>
                <a:gd name="connsiteY123" fmla="*/ 607219 h 838200"/>
                <a:gd name="connsiteX124" fmla="*/ 4661059 w 5181600"/>
                <a:gd name="connsiteY124" fmla="*/ 774859 h 838200"/>
                <a:gd name="connsiteX125" fmla="*/ 4671536 w 5181600"/>
                <a:gd name="connsiteY125" fmla="*/ 775811 h 838200"/>
                <a:gd name="connsiteX126" fmla="*/ 4694397 w 5181600"/>
                <a:gd name="connsiteY126" fmla="*/ 660559 h 838200"/>
                <a:gd name="connsiteX127" fmla="*/ 4683919 w 5181600"/>
                <a:gd name="connsiteY127" fmla="*/ 659606 h 838200"/>
                <a:gd name="connsiteX128" fmla="*/ 4681061 w 5181600"/>
                <a:gd name="connsiteY128" fmla="*/ 677704 h 838200"/>
                <a:gd name="connsiteX129" fmla="*/ 4670584 w 5181600"/>
                <a:gd name="connsiteY129" fmla="*/ 727234 h 838200"/>
                <a:gd name="connsiteX130" fmla="*/ 4661059 w 5181600"/>
                <a:gd name="connsiteY130" fmla="*/ 774859 h 838200"/>
                <a:gd name="connsiteX131" fmla="*/ 4661059 w 5181600"/>
                <a:gd name="connsiteY131" fmla="*/ 774859 h 838200"/>
                <a:gd name="connsiteX132" fmla="*/ 4585811 w 5181600"/>
                <a:gd name="connsiteY132" fmla="*/ 650081 h 838200"/>
                <a:gd name="connsiteX133" fmla="*/ 4608672 w 5181600"/>
                <a:gd name="connsiteY133" fmla="*/ 661511 h 838200"/>
                <a:gd name="connsiteX134" fmla="*/ 4607719 w 5181600"/>
                <a:gd name="connsiteY134" fmla="*/ 693896 h 838200"/>
                <a:gd name="connsiteX135" fmla="*/ 4573429 w 5181600"/>
                <a:gd name="connsiteY135" fmla="*/ 685324 h 838200"/>
                <a:gd name="connsiteX136" fmla="*/ 4585811 w 5181600"/>
                <a:gd name="connsiteY136" fmla="*/ 650081 h 838200"/>
                <a:gd name="connsiteX137" fmla="*/ 4822031 w 5181600"/>
                <a:gd name="connsiteY137" fmla="*/ 679609 h 838200"/>
                <a:gd name="connsiteX138" fmla="*/ 4844892 w 5181600"/>
                <a:gd name="connsiteY138" fmla="*/ 704374 h 838200"/>
                <a:gd name="connsiteX139" fmla="*/ 4822031 w 5181600"/>
                <a:gd name="connsiteY139" fmla="*/ 709136 h 838200"/>
                <a:gd name="connsiteX140" fmla="*/ 4822031 w 5181600"/>
                <a:gd name="connsiteY140" fmla="*/ 679609 h 838200"/>
                <a:gd name="connsiteX141" fmla="*/ 5031581 w 5181600"/>
                <a:gd name="connsiteY141" fmla="*/ 711994 h 838200"/>
                <a:gd name="connsiteX142" fmla="*/ 5014436 w 5181600"/>
                <a:gd name="connsiteY142" fmla="*/ 731996 h 838200"/>
                <a:gd name="connsiteX143" fmla="*/ 5018247 w 5181600"/>
                <a:gd name="connsiteY143" fmla="*/ 753904 h 838200"/>
                <a:gd name="connsiteX144" fmla="*/ 5035392 w 5181600"/>
                <a:gd name="connsiteY144" fmla="*/ 732949 h 838200"/>
                <a:gd name="connsiteX145" fmla="*/ 5031581 w 5181600"/>
                <a:gd name="connsiteY145" fmla="*/ 711994 h 838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5181600" h="838200">
                  <a:moveTo>
                    <a:pt x="4796314" y="7144"/>
                  </a:moveTo>
                  <a:cubicBezTo>
                    <a:pt x="4786789" y="7144"/>
                    <a:pt x="4776311" y="9049"/>
                    <a:pt x="4763929" y="12859"/>
                  </a:cubicBezTo>
                  <a:cubicBezTo>
                    <a:pt x="4741069" y="20479"/>
                    <a:pt x="4722019" y="38576"/>
                    <a:pt x="4720114" y="53816"/>
                  </a:cubicBezTo>
                  <a:cubicBezTo>
                    <a:pt x="4719161" y="69056"/>
                    <a:pt x="4710589" y="80486"/>
                    <a:pt x="4702969" y="79534"/>
                  </a:cubicBezTo>
                  <a:cubicBezTo>
                    <a:pt x="4695349" y="78581"/>
                    <a:pt x="4689634" y="90964"/>
                    <a:pt x="4691539" y="105251"/>
                  </a:cubicBezTo>
                  <a:cubicBezTo>
                    <a:pt x="4695349" y="137636"/>
                    <a:pt x="4641056" y="192881"/>
                    <a:pt x="4607719" y="190976"/>
                  </a:cubicBezTo>
                  <a:cubicBezTo>
                    <a:pt x="4594384" y="190024"/>
                    <a:pt x="4582002" y="198596"/>
                    <a:pt x="4581049" y="210979"/>
                  </a:cubicBezTo>
                  <a:cubicBezTo>
                    <a:pt x="4580097" y="224314"/>
                    <a:pt x="4570572" y="228124"/>
                    <a:pt x="4555331" y="221456"/>
                  </a:cubicBezTo>
                  <a:cubicBezTo>
                    <a:pt x="4541997" y="215741"/>
                    <a:pt x="4539139" y="207169"/>
                    <a:pt x="4547711" y="203359"/>
                  </a:cubicBezTo>
                  <a:cubicBezTo>
                    <a:pt x="4556284" y="199549"/>
                    <a:pt x="4447699" y="185261"/>
                    <a:pt x="4304824" y="173831"/>
                  </a:cubicBezTo>
                  <a:cubicBezTo>
                    <a:pt x="4273392" y="170974"/>
                    <a:pt x="4248626" y="169069"/>
                    <a:pt x="4224814" y="168116"/>
                  </a:cubicBezTo>
                  <a:lnTo>
                    <a:pt x="4224814" y="168116"/>
                  </a:lnTo>
                  <a:cubicBezTo>
                    <a:pt x="4224814" y="168116"/>
                    <a:pt x="3189447" y="70961"/>
                    <a:pt x="1992154" y="29051"/>
                  </a:cubicBezTo>
                  <a:cubicBezTo>
                    <a:pt x="1693069" y="18574"/>
                    <a:pt x="1418749" y="12859"/>
                    <a:pt x="1176814" y="10954"/>
                  </a:cubicBezTo>
                  <a:cubicBezTo>
                    <a:pt x="934879" y="9049"/>
                    <a:pt x="725329" y="10954"/>
                    <a:pt x="551974" y="12859"/>
                  </a:cubicBezTo>
                  <a:cubicBezTo>
                    <a:pt x="206216" y="17621"/>
                    <a:pt x="10001" y="29051"/>
                    <a:pt x="10001" y="29051"/>
                  </a:cubicBezTo>
                  <a:lnTo>
                    <a:pt x="7144" y="30004"/>
                  </a:lnTo>
                  <a:cubicBezTo>
                    <a:pt x="7144" y="30004"/>
                    <a:pt x="207169" y="36671"/>
                    <a:pt x="551974" y="31909"/>
                  </a:cubicBezTo>
                  <a:cubicBezTo>
                    <a:pt x="897731" y="27146"/>
                    <a:pt x="1392079" y="27146"/>
                    <a:pt x="1990249" y="48101"/>
                  </a:cubicBezTo>
                  <a:cubicBezTo>
                    <a:pt x="3187541" y="90011"/>
                    <a:pt x="4221957" y="187166"/>
                    <a:pt x="4221957" y="187166"/>
                  </a:cubicBezTo>
                  <a:cubicBezTo>
                    <a:pt x="4261961" y="192881"/>
                    <a:pt x="4304824" y="197644"/>
                    <a:pt x="4341019" y="200501"/>
                  </a:cubicBezTo>
                  <a:cubicBezTo>
                    <a:pt x="4410551" y="207169"/>
                    <a:pt x="4482942" y="221456"/>
                    <a:pt x="4501992" y="232886"/>
                  </a:cubicBezTo>
                  <a:cubicBezTo>
                    <a:pt x="4577239" y="278606"/>
                    <a:pt x="4578192" y="280511"/>
                    <a:pt x="4532472" y="313849"/>
                  </a:cubicBezTo>
                  <a:cubicBezTo>
                    <a:pt x="4480084" y="352901"/>
                    <a:pt x="4464844" y="352901"/>
                    <a:pt x="4446747" y="314801"/>
                  </a:cubicBezTo>
                  <a:cubicBezTo>
                    <a:pt x="4439126" y="298609"/>
                    <a:pt x="4421982" y="280511"/>
                    <a:pt x="4407694" y="273844"/>
                  </a:cubicBezTo>
                  <a:cubicBezTo>
                    <a:pt x="4376261" y="259556"/>
                    <a:pt x="4329589" y="292894"/>
                    <a:pt x="4343876" y="319564"/>
                  </a:cubicBezTo>
                  <a:cubicBezTo>
                    <a:pt x="4351497" y="333851"/>
                    <a:pt x="4360069" y="331946"/>
                    <a:pt x="4378167" y="313849"/>
                  </a:cubicBezTo>
                  <a:cubicBezTo>
                    <a:pt x="4409599" y="279559"/>
                    <a:pt x="4423886" y="299561"/>
                    <a:pt x="4396264" y="340519"/>
                  </a:cubicBezTo>
                  <a:cubicBezTo>
                    <a:pt x="4358164" y="395764"/>
                    <a:pt x="4326732" y="407194"/>
                    <a:pt x="4280059" y="379571"/>
                  </a:cubicBezTo>
                  <a:cubicBezTo>
                    <a:pt x="4258151" y="366236"/>
                    <a:pt x="4228624" y="354806"/>
                    <a:pt x="4215289" y="353854"/>
                  </a:cubicBezTo>
                  <a:cubicBezTo>
                    <a:pt x="4169569" y="350044"/>
                    <a:pt x="4115276" y="390049"/>
                    <a:pt x="4090511" y="444341"/>
                  </a:cubicBezTo>
                  <a:cubicBezTo>
                    <a:pt x="4070509" y="490061"/>
                    <a:pt x="4069556" y="507206"/>
                    <a:pt x="4085749" y="554831"/>
                  </a:cubicBezTo>
                  <a:cubicBezTo>
                    <a:pt x="4096226" y="586264"/>
                    <a:pt x="4117181" y="616744"/>
                    <a:pt x="4132422" y="623411"/>
                  </a:cubicBezTo>
                  <a:cubicBezTo>
                    <a:pt x="4147661" y="630079"/>
                    <a:pt x="4167664" y="644366"/>
                    <a:pt x="4177189" y="654844"/>
                  </a:cubicBezTo>
                  <a:cubicBezTo>
                    <a:pt x="4207669" y="688181"/>
                    <a:pt x="4441032" y="767239"/>
                    <a:pt x="4584859" y="792004"/>
                  </a:cubicBezTo>
                  <a:cubicBezTo>
                    <a:pt x="4819174" y="832961"/>
                    <a:pt x="4984909" y="844391"/>
                    <a:pt x="5042059" y="822484"/>
                  </a:cubicBezTo>
                  <a:cubicBezTo>
                    <a:pt x="5083969" y="807244"/>
                    <a:pt x="5093494" y="793909"/>
                    <a:pt x="5097304" y="755809"/>
                  </a:cubicBezTo>
                  <a:cubicBezTo>
                    <a:pt x="5102067" y="698659"/>
                    <a:pt x="5081111" y="671036"/>
                    <a:pt x="5025867" y="667226"/>
                  </a:cubicBezTo>
                  <a:cubicBezTo>
                    <a:pt x="4997292" y="665321"/>
                    <a:pt x="4978242" y="674846"/>
                    <a:pt x="4964906" y="697706"/>
                  </a:cubicBezTo>
                  <a:cubicBezTo>
                    <a:pt x="4945856" y="730091"/>
                    <a:pt x="4948714" y="749141"/>
                    <a:pt x="4973479" y="751046"/>
                  </a:cubicBezTo>
                  <a:cubicBezTo>
                    <a:pt x="4980147" y="751999"/>
                    <a:pt x="4983004" y="738664"/>
                    <a:pt x="4980147" y="723424"/>
                  </a:cubicBezTo>
                  <a:cubicBezTo>
                    <a:pt x="4974431" y="693896"/>
                    <a:pt x="5010627" y="680561"/>
                    <a:pt x="5059204" y="694849"/>
                  </a:cubicBezTo>
                  <a:cubicBezTo>
                    <a:pt x="5093494" y="704374"/>
                    <a:pt x="5089684" y="756761"/>
                    <a:pt x="5052536" y="789146"/>
                  </a:cubicBezTo>
                  <a:cubicBezTo>
                    <a:pt x="5016342" y="821531"/>
                    <a:pt x="4922044" y="814864"/>
                    <a:pt x="4911567" y="780574"/>
                  </a:cubicBezTo>
                  <a:cubicBezTo>
                    <a:pt x="4906804" y="766286"/>
                    <a:pt x="4891564" y="742474"/>
                    <a:pt x="4877277" y="726281"/>
                  </a:cubicBezTo>
                  <a:cubicBezTo>
                    <a:pt x="4845844" y="691039"/>
                    <a:pt x="4845844" y="668179"/>
                    <a:pt x="4878229" y="670084"/>
                  </a:cubicBezTo>
                  <a:cubicBezTo>
                    <a:pt x="4927759" y="673894"/>
                    <a:pt x="4980147" y="613886"/>
                    <a:pt x="4998244" y="532924"/>
                  </a:cubicBezTo>
                  <a:cubicBezTo>
                    <a:pt x="5022056" y="427196"/>
                    <a:pt x="5042059" y="402431"/>
                    <a:pt x="5097304" y="406241"/>
                  </a:cubicBezTo>
                  <a:cubicBezTo>
                    <a:pt x="5131594" y="409099"/>
                    <a:pt x="5141119" y="404336"/>
                    <a:pt x="5135404" y="387191"/>
                  </a:cubicBezTo>
                  <a:cubicBezTo>
                    <a:pt x="5131594" y="374809"/>
                    <a:pt x="5116354" y="363379"/>
                    <a:pt x="5103019" y="362426"/>
                  </a:cubicBezTo>
                  <a:cubicBezTo>
                    <a:pt x="5080159" y="360521"/>
                    <a:pt x="5081111" y="357664"/>
                    <a:pt x="5105877" y="346234"/>
                  </a:cubicBezTo>
                  <a:cubicBezTo>
                    <a:pt x="5122069" y="339566"/>
                    <a:pt x="5140167" y="337661"/>
                    <a:pt x="5147786" y="342424"/>
                  </a:cubicBezTo>
                  <a:cubicBezTo>
                    <a:pt x="5155406" y="347186"/>
                    <a:pt x="5165884" y="341471"/>
                    <a:pt x="5172552" y="329089"/>
                  </a:cubicBezTo>
                  <a:cubicBezTo>
                    <a:pt x="5189697" y="295751"/>
                    <a:pt x="5187792" y="290989"/>
                    <a:pt x="5161122" y="298609"/>
                  </a:cubicBezTo>
                  <a:cubicBezTo>
                    <a:pt x="5146834" y="302419"/>
                    <a:pt x="5127784" y="290989"/>
                    <a:pt x="5115402" y="268129"/>
                  </a:cubicBezTo>
                  <a:cubicBezTo>
                    <a:pt x="5088731" y="222409"/>
                    <a:pt x="5021104" y="195739"/>
                    <a:pt x="4924902" y="192881"/>
                  </a:cubicBezTo>
                  <a:cubicBezTo>
                    <a:pt x="4859179" y="190976"/>
                    <a:pt x="4850606" y="187166"/>
                    <a:pt x="4844892" y="154781"/>
                  </a:cubicBezTo>
                  <a:cubicBezTo>
                    <a:pt x="4836319" y="105251"/>
                    <a:pt x="4850606" y="91916"/>
                    <a:pt x="4909661" y="94774"/>
                  </a:cubicBezTo>
                  <a:cubicBezTo>
                    <a:pt x="4937284" y="96679"/>
                    <a:pt x="4948714" y="92869"/>
                    <a:pt x="4936331" y="87154"/>
                  </a:cubicBezTo>
                  <a:cubicBezTo>
                    <a:pt x="4923949" y="81439"/>
                    <a:pt x="4910614" y="71914"/>
                    <a:pt x="4906804" y="66199"/>
                  </a:cubicBezTo>
                  <a:cubicBezTo>
                    <a:pt x="4902994" y="60484"/>
                    <a:pt x="4879181" y="42386"/>
                    <a:pt x="4852511" y="27146"/>
                  </a:cubicBezTo>
                  <a:cubicBezTo>
                    <a:pt x="4828699" y="12859"/>
                    <a:pt x="4812506" y="7144"/>
                    <a:pt x="4796314" y="7144"/>
                  </a:cubicBezTo>
                  <a:lnTo>
                    <a:pt x="4796314" y="7144"/>
                  </a:lnTo>
                  <a:close/>
                  <a:moveTo>
                    <a:pt x="4214336" y="383381"/>
                  </a:moveTo>
                  <a:cubicBezTo>
                    <a:pt x="4217194" y="383381"/>
                    <a:pt x="4220051" y="383381"/>
                    <a:pt x="4221957" y="383381"/>
                  </a:cubicBezTo>
                  <a:cubicBezTo>
                    <a:pt x="4242911" y="385286"/>
                    <a:pt x="4262914" y="396716"/>
                    <a:pt x="4281011" y="417671"/>
                  </a:cubicBezTo>
                  <a:cubicBezTo>
                    <a:pt x="4301967" y="440531"/>
                    <a:pt x="4307682" y="460534"/>
                    <a:pt x="4298157" y="485299"/>
                  </a:cubicBezTo>
                  <a:cubicBezTo>
                    <a:pt x="4297204" y="488156"/>
                    <a:pt x="4296251" y="491014"/>
                    <a:pt x="4295299" y="492919"/>
                  </a:cubicBezTo>
                  <a:cubicBezTo>
                    <a:pt x="4295299" y="492919"/>
                    <a:pt x="4295299" y="493871"/>
                    <a:pt x="4295299" y="493871"/>
                  </a:cubicBezTo>
                  <a:cubicBezTo>
                    <a:pt x="4278154" y="524351"/>
                    <a:pt x="4241959" y="540544"/>
                    <a:pt x="4210526" y="524351"/>
                  </a:cubicBezTo>
                  <a:cubicBezTo>
                    <a:pt x="4199097" y="518636"/>
                    <a:pt x="4189572" y="508159"/>
                    <a:pt x="4185761" y="495776"/>
                  </a:cubicBezTo>
                  <a:cubicBezTo>
                    <a:pt x="4180999" y="483394"/>
                    <a:pt x="4180999" y="471011"/>
                    <a:pt x="4187666" y="459581"/>
                  </a:cubicBezTo>
                  <a:cubicBezTo>
                    <a:pt x="4191476" y="453866"/>
                    <a:pt x="4198144" y="448151"/>
                    <a:pt x="4205764" y="445294"/>
                  </a:cubicBezTo>
                  <a:cubicBezTo>
                    <a:pt x="4213384" y="442436"/>
                    <a:pt x="4219099" y="444341"/>
                    <a:pt x="4223861" y="449104"/>
                  </a:cubicBezTo>
                  <a:cubicBezTo>
                    <a:pt x="4227672" y="452914"/>
                    <a:pt x="4233386" y="452914"/>
                    <a:pt x="4236244" y="449104"/>
                  </a:cubicBezTo>
                  <a:cubicBezTo>
                    <a:pt x="4240054" y="445294"/>
                    <a:pt x="4239101" y="439579"/>
                    <a:pt x="4236244" y="435769"/>
                  </a:cubicBezTo>
                  <a:cubicBezTo>
                    <a:pt x="4231482" y="431006"/>
                    <a:pt x="4225767" y="428149"/>
                    <a:pt x="4219099" y="426244"/>
                  </a:cubicBezTo>
                  <a:cubicBezTo>
                    <a:pt x="4213384" y="425291"/>
                    <a:pt x="4206717" y="425291"/>
                    <a:pt x="4201001" y="427196"/>
                  </a:cubicBezTo>
                  <a:cubicBezTo>
                    <a:pt x="4189572" y="431006"/>
                    <a:pt x="4179094" y="438626"/>
                    <a:pt x="4173379" y="449104"/>
                  </a:cubicBezTo>
                  <a:cubicBezTo>
                    <a:pt x="4163854" y="466249"/>
                    <a:pt x="4163854" y="485299"/>
                    <a:pt x="4169569" y="501491"/>
                  </a:cubicBezTo>
                  <a:cubicBezTo>
                    <a:pt x="4175284" y="517684"/>
                    <a:pt x="4187666" y="532924"/>
                    <a:pt x="4202907" y="540544"/>
                  </a:cubicBezTo>
                  <a:cubicBezTo>
                    <a:pt x="4237197" y="558641"/>
                    <a:pt x="4275297" y="546259"/>
                    <a:pt x="4300061" y="518636"/>
                  </a:cubicBezTo>
                  <a:cubicBezTo>
                    <a:pt x="4302919" y="519589"/>
                    <a:pt x="4305776" y="520541"/>
                    <a:pt x="4309586" y="520541"/>
                  </a:cubicBezTo>
                  <a:cubicBezTo>
                    <a:pt x="4340067" y="522446"/>
                    <a:pt x="4337209" y="561499"/>
                    <a:pt x="4305776" y="570071"/>
                  </a:cubicBezTo>
                  <a:cubicBezTo>
                    <a:pt x="4292442" y="573881"/>
                    <a:pt x="4271486" y="595789"/>
                    <a:pt x="4258151" y="617696"/>
                  </a:cubicBezTo>
                  <a:cubicBezTo>
                    <a:pt x="4232434" y="663416"/>
                    <a:pt x="4218147" y="659606"/>
                    <a:pt x="4136231" y="582454"/>
                  </a:cubicBezTo>
                  <a:cubicBezTo>
                    <a:pt x="4080034" y="529114"/>
                    <a:pt x="4086701" y="444341"/>
                    <a:pt x="4149566" y="405289"/>
                  </a:cubicBezTo>
                  <a:cubicBezTo>
                    <a:pt x="4174331" y="391954"/>
                    <a:pt x="4195286" y="384334"/>
                    <a:pt x="4214336" y="383381"/>
                  </a:cubicBezTo>
                  <a:lnTo>
                    <a:pt x="4214336" y="383381"/>
                  </a:lnTo>
                  <a:lnTo>
                    <a:pt x="4214336" y="383381"/>
                  </a:lnTo>
                  <a:close/>
                  <a:moveTo>
                    <a:pt x="4336257" y="583406"/>
                  </a:moveTo>
                  <a:cubicBezTo>
                    <a:pt x="4341019" y="583406"/>
                    <a:pt x="4345782" y="583406"/>
                    <a:pt x="4350544" y="584359"/>
                  </a:cubicBezTo>
                  <a:cubicBezTo>
                    <a:pt x="4395311" y="588169"/>
                    <a:pt x="4401979" y="595789"/>
                    <a:pt x="4425792" y="664369"/>
                  </a:cubicBezTo>
                  <a:cubicBezTo>
                    <a:pt x="4454367" y="747236"/>
                    <a:pt x="4447699" y="751999"/>
                    <a:pt x="4367689" y="711994"/>
                  </a:cubicBezTo>
                  <a:cubicBezTo>
                    <a:pt x="4316254" y="686276"/>
                    <a:pt x="4301967" y="633889"/>
                    <a:pt x="4349592" y="646271"/>
                  </a:cubicBezTo>
                  <a:cubicBezTo>
                    <a:pt x="4363879" y="650081"/>
                    <a:pt x="4375309" y="665321"/>
                    <a:pt x="4372451" y="678656"/>
                  </a:cubicBezTo>
                  <a:cubicBezTo>
                    <a:pt x="4369594" y="691991"/>
                    <a:pt x="4374357" y="703421"/>
                    <a:pt x="4381976" y="704374"/>
                  </a:cubicBezTo>
                  <a:cubicBezTo>
                    <a:pt x="4409599" y="706279"/>
                    <a:pt x="4399122" y="648176"/>
                    <a:pt x="4369594" y="636746"/>
                  </a:cubicBezTo>
                  <a:cubicBezTo>
                    <a:pt x="4329589" y="621506"/>
                    <a:pt x="4307682" y="633889"/>
                    <a:pt x="4303872" y="672941"/>
                  </a:cubicBezTo>
                  <a:cubicBezTo>
                    <a:pt x="4301967" y="693896"/>
                    <a:pt x="4296251" y="699611"/>
                    <a:pt x="4286726" y="688181"/>
                  </a:cubicBezTo>
                  <a:cubicBezTo>
                    <a:pt x="4279107" y="679609"/>
                    <a:pt x="4278154" y="651986"/>
                    <a:pt x="4285774" y="626269"/>
                  </a:cubicBezTo>
                  <a:cubicBezTo>
                    <a:pt x="4297204" y="591979"/>
                    <a:pt x="4305776" y="582454"/>
                    <a:pt x="4336257" y="583406"/>
                  </a:cubicBezTo>
                  <a:close/>
                  <a:moveTo>
                    <a:pt x="4444842" y="607219"/>
                  </a:moveTo>
                  <a:cubicBezTo>
                    <a:pt x="4457224" y="607219"/>
                    <a:pt x="4478179" y="611981"/>
                    <a:pt x="4511517" y="621506"/>
                  </a:cubicBezTo>
                  <a:cubicBezTo>
                    <a:pt x="4548664" y="631031"/>
                    <a:pt x="4557236" y="640556"/>
                    <a:pt x="4548664" y="659606"/>
                  </a:cubicBezTo>
                  <a:cubicBezTo>
                    <a:pt x="4542949" y="672941"/>
                    <a:pt x="4546759" y="691991"/>
                    <a:pt x="4558189" y="702469"/>
                  </a:cubicBezTo>
                  <a:cubicBezTo>
                    <a:pt x="4586764" y="729139"/>
                    <a:pt x="4635342" y="712946"/>
                    <a:pt x="4628674" y="679609"/>
                  </a:cubicBezTo>
                  <a:cubicBezTo>
                    <a:pt x="4624864" y="657701"/>
                    <a:pt x="4631531" y="653891"/>
                    <a:pt x="4683919" y="660559"/>
                  </a:cubicBezTo>
                  <a:cubicBezTo>
                    <a:pt x="4682967" y="681514"/>
                    <a:pt x="4687729" y="661511"/>
                    <a:pt x="4689634" y="661511"/>
                  </a:cubicBezTo>
                  <a:cubicBezTo>
                    <a:pt x="4692492" y="661511"/>
                    <a:pt x="4695349" y="662464"/>
                    <a:pt x="4699159" y="663416"/>
                  </a:cubicBezTo>
                  <a:cubicBezTo>
                    <a:pt x="4759167" y="671989"/>
                    <a:pt x="4780122" y="681514"/>
                    <a:pt x="4803934" y="714851"/>
                  </a:cubicBezTo>
                  <a:cubicBezTo>
                    <a:pt x="4820127" y="737711"/>
                    <a:pt x="4841081" y="752951"/>
                    <a:pt x="4850606" y="748189"/>
                  </a:cubicBezTo>
                  <a:cubicBezTo>
                    <a:pt x="4860131" y="743426"/>
                    <a:pt x="4872514" y="750094"/>
                    <a:pt x="4879181" y="761524"/>
                  </a:cubicBezTo>
                  <a:cubicBezTo>
                    <a:pt x="4898231" y="794861"/>
                    <a:pt x="4891564" y="810101"/>
                    <a:pt x="4867752" y="788194"/>
                  </a:cubicBezTo>
                  <a:cubicBezTo>
                    <a:pt x="4852511" y="773906"/>
                    <a:pt x="4845844" y="772954"/>
                    <a:pt x="4844892" y="784384"/>
                  </a:cubicBezTo>
                  <a:cubicBezTo>
                    <a:pt x="4787742" y="807244"/>
                    <a:pt x="4706779" y="786289"/>
                    <a:pt x="4660106" y="776764"/>
                  </a:cubicBezTo>
                  <a:cubicBezTo>
                    <a:pt x="4642009" y="773906"/>
                    <a:pt x="4622959" y="772954"/>
                    <a:pt x="4606767" y="768191"/>
                  </a:cubicBezTo>
                  <a:cubicBezTo>
                    <a:pt x="4550569" y="752951"/>
                    <a:pt x="4508659" y="711994"/>
                    <a:pt x="4510564" y="675799"/>
                  </a:cubicBezTo>
                  <a:cubicBezTo>
                    <a:pt x="4511517" y="666274"/>
                    <a:pt x="4504849" y="653891"/>
                    <a:pt x="4497229" y="648176"/>
                  </a:cubicBezTo>
                  <a:cubicBezTo>
                    <a:pt x="4487704" y="641509"/>
                    <a:pt x="4485799" y="651034"/>
                    <a:pt x="4494372" y="677704"/>
                  </a:cubicBezTo>
                  <a:cubicBezTo>
                    <a:pt x="4509611" y="726281"/>
                    <a:pt x="4508659" y="731044"/>
                    <a:pt x="4491514" y="729139"/>
                  </a:cubicBezTo>
                  <a:cubicBezTo>
                    <a:pt x="4483894" y="728186"/>
                    <a:pt x="4465797" y="700564"/>
                    <a:pt x="4450557" y="666274"/>
                  </a:cubicBezTo>
                  <a:cubicBezTo>
                    <a:pt x="4429601" y="624364"/>
                    <a:pt x="4424839" y="608171"/>
                    <a:pt x="4444842" y="607219"/>
                  </a:cubicBezTo>
                  <a:lnTo>
                    <a:pt x="4444842" y="607219"/>
                  </a:lnTo>
                  <a:close/>
                  <a:moveTo>
                    <a:pt x="4661059" y="774859"/>
                  </a:moveTo>
                  <a:cubicBezTo>
                    <a:pt x="4662964" y="774859"/>
                    <a:pt x="4669631" y="775811"/>
                    <a:pt x="4671536" y="775811"/>
                  </a:cubicBezTo>
                  <a:cubicBezTo>
                    <a:pt x="4695349" y="749141"/>
                    <a:pt x="4700111" y="686276"/>
                    <a:pt x="4694397" y="660559"/>
                  </a:cubicBezTo>
                  <a:cubicBezTo>
                    <a:pt x="4692492" y="660559"/>
                    <a:pt x="4685824" y="659606"/>
                    <a:pt x="4683919" y="659606"/>
                  </a:cubicBezTo>
                  <a:cubicBezTo>
                    <a:pt x="4682967" y="667226"/>
                    <a:pt x="4681061" y="677704"/>
                    <a:pt x="4681061" y="677704"/>
                  </a:cubicBezTo>
                  <a:cubicBezTo>
                    <a:pt x="4680109" y="688181"/>
                    <a:pt x="4675347" y="701516"/>
                    <a:pt x="4670584" y="727234"/>
                  </a:cubicBezTo>
                  <a:cubicBezTo>
                    <a:pt x="4666774" y="750094"/>
                    <a:pt x="4661059" y="764381"/>
                    <a:pt x="4661059" y="774859"/>
                  </a:cubicBezTo>
                  <a:lnTo>
                    <a:pt x="4661059" y="774859"/>
                  </a:lnTo>
                  <a:close/>
                  <a:moveTo>
                    <a:pt x="4585811" y="650081"/>
                  </a:moveTo>
                  <a:cubicBezTo>
                    <a:pt x="4593431" y="650081"/>
                    <a:pt x="4601052" y="653891"/>
                    <a:pt x="4608672" y="661511"/>
                  </a:cubicBezTo>
                  <a:cubicBezTo>
                    <a:pt x="4620102" y="673894"/>
                    <a:pt x="4620102" y="683419"/>
                    <a:pt x="4607719" y="693896"/>
                  </a:cubicBezTo>
                  <a:cubicBezTo>
                    <a:pt x="4595336" y="703421"/>
                    <a:pt x="4584859" y="700564"/>
                    <a:pt x="4573429" y="685324"/>
                  </a:cubicBezTo>
                  <a:cubicBezTo>
                    <a:pt x="4557236" y="665321"/>
                    <a:pt x="4568667" y="649129"/>
                    <a:pt x="4585811" y="650081"/>
                  </a:cubicBezTo>
                  <a:close/>
                  <a:moveTo>
                    <a:pt x="4822031" y="679609"/>
                  </a:moveTo>
                  <a:cubicBezTo>
                    <a:pt x="4830604" y="680561"/>
                    <a:pt x="4841081" y="691991"/>
                    <a:pt x="4844892" y="704374"/>
                  </a:cubicBezTo>
                  <a:cubicBezTo>
                    <a:pt x="4856322" y="739616"/>
                    <a:pt x="4840129" y="742474"/>
                    <a:pt x="4822031" y="709136"/>
                  </a:cubicBezTo>
                  <a:cubicBezTo>
                    <a:pt x="4811554" y="690086"/>
                    <a:pt x="4811554" y="678656"/>
                    <a:pt x="4822031" y="679609"/>
                  </a:cubicBezTo>
                  <a:close/>
                  <a:moveTo>
                    <a:pt x="5031581" y="711994"/>
                  </a:moveTo>
                  <a:cubicBezTo>
                    <a:pt x="5027772" y="711994"/>
                    <a:pt x="5022056" y="718661"/>
                    <a:pt x="5014436" y="731996"/>
                  </a:cubicBezTo>
                  <a:cubicBezTo>
                    <a:pt x="5008722" y="743426"/>
                    <a:pt x="5010627" y="753904"/>
                    <a:pt x="5018247" y="753904"/>
                  </a:cubicBezTo>
                  <a:cubicBezTo>
                    <a:pt x="5026819" y="754856"/>
                    <a:pt x="5034439" y="745331"/>
                    <a:pt x="5035392" y="732949"/>
                  </a:cubicBezTo>
                  <a:cubicBezTo>
                    <a:pt x="5037297" y="719614"/>
                    <a:pt x="5035392" y="711994"/>
                    <a:pt x="5031581" y="7119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7" name="Graphic 2">
            <a:extLst>
              <a:ext uri="{FF2B5EF4-FFF2-40B4-BE49-F238E27FC236}">
                <a16:creationId xmlns:a16="http://schemas.microsoft.com/office/drawing/2014/main" id="{BB1445F2-D2A8-4E30-B071-B84ED0E308D1}"/>
              </a:ext>
            </a:extLst>
          </p:cNvPr>
          <p:cNvSpPr/>
          <p:nvPr/>
        </p:nvSpPr>
        <p:spPr>
          <a:xfrm>
            <a:off x="10916126" y="2513136"/>
            <a:ext cx="640980" cy="638964"/>
          </a:xfrm>
          <a:custGeom>
            <a:avLst/>
            <a:gdLst>
              <a:gd name="connsiteX0" fmla="*/ 840248 w 852049"/>
              <a:gd name="connsiteY0" fmla="*/ 359110 h 849369"/>
              <a:gd name="connsiteX1" fmla="*/ 827866 w 852049"/>
              <a:gd name="connsiteY1" fmla="*/ 301007 h 849369"/>
              <a:gd name="connsiteX2" fmla="*/ 789766 w 852049"/>
              <a:gd name="connsiteY2" fmla="*/ 213377 h 849369"/>
              <a:gd name="connsiteX3" fmla="*/ 715471 w 852049"/>
              <a:gd name="connsiteY3" fmla="*/ 132415 h 849369"/>
              <a:gd name="connsiteX4" fmla="*/ 715471 w 852049"/>
              <a:gd name="connsiteY4" fmla="*/ 127652 h 849369"/>
              <a:gd name="connsiteX5" fmla="*/ 687848 w 852049"/>
              <a:gd name="connsiteY5" fmla="*/ 100030 h 849369"/>
              <a:gd name="connsiteX6" fmla="*/ 633556 w 852049"/>
              <a:gd name="connsiteY6" fmla="*/ 50500 h 849369"/>
              <a:gd name="connsiteX7" fmla="*/ 544021 w 852049"/>
              <a:gd name="connsiteY7" fmla="*/ 17162 h 849369"/>
              <a:gd name="connsiteX8" fmla="*/ 493538 w 852049"/>
              <a:gd name="connsiteY8" fmla="*/ 19067 h 849369"/>
              <a:gd name="connsiteX9" fmla="*/ 388763 w 852049"/>
              <a:gd name="connsiteY9" fmla="*/ 11447 h 849369"/>
              <a:gd name="connsiteX10" fmla="*/ 301133 w 852049"/>
              <a:gd name="connsiteY10" fmla="*/ 13352 h 849369"/>
              <a:gd name="connsiteX11" fmla="*/ 221123 w 852049"/>
              <a:gd name="connsiteY11" fmla="*/ 56215 h 849369"/>
              <a:gd name="connsiteX12" fmla="*/ 207788 w 852049"/>
              <a:gd name="connsiteY12" fmla="*/ 98125 h 849369"/>
              <a:gd name="connsiteX13" fmla="*/ 108728 w 852049"/>
              <a:gd name="connsiteY13" fmla="*/ 152417 h 849369"/>
              <a:gd name="connsiteX14" fmla="*/ 46816 w 852049"/>
              <a:gd name="connsiteY14" fmla="*/ 222902 h 849369"/>
              <a:gd name="connsiteX15" fmla="*/ 51578 w 852049"/>
              <a:gd name="connsiteY15" fmla="*/ 314342 h 849369"/>
              <a:gd name="connsiteX16" fmla="*/ 28718 w 852049"/>
              <a:gd name="connsiteY16" fmla="*/ 348632 h 849369"/>
              <a:gd name="connsiteX17" fmla="*/ 21098 w 852049"/>
              <a:gd name="connsiteY17" fmla="*/ 395305 h 849369"/>
              <a:gd name="connsiteX18" fmla="*/ 30623 w 852049"/>
              <a:gd name="connsiteY18" fmla="*/ 441977 h 849369"/>
              <a:gd name="connsiteX19" fmla="*/ 29671 w 852049"/>
              <a:gd name="connsiteY19" fmla="*/ 464837 h 849369"/>
              <a:gd name="connsiteX20" fmla="*/ 45863 w 852049"/>
              <a:gd name="connsiteY20" fmla="*/ 599140 h 849369"/>
              <a:gd name="connsiteX21" fmla="*/ 58246 w 852049"/>
              <a:gd name="connsiteY21" fmla="*/ 663910 h 849369"/>
              <a:gd name="connsiteX22" fmla="*/ 126826 w 852049"/>
              <a:gd name="connsiteY22" fmla="*/ 694390 h 849369"/>
              <a:gd name="connsiteX23" fmla="*/ 156353 w 852049"/>
              <a:gd name="connsiteY23" fmla="*/ 698200 h 849369"/>
              <a:gd name="connsiteX24" fmla="*/ 230648 w 852049"/>
              <a:gd name="connsiteY24" fmla="*/ 786782 h 849369"/>
              <a:gd name="connsiteX25" fmla="*/ 333518 w 852049"/>
              <a:gd name="connsiteY25" fmla="*/ 842027 h 849369"/>
              <a:gd name="connsiteX26" fmla="*/ 429721 w 852049"/>
              <a:gd name="connsiteY26" fmla="*/ 833455 h 849369"/>
              <a:gd name="connsiteX27" fmla="*/ 522113 w 852049"/>
              <a:gd name="connsiteY27" fmla="*/ 808690 h 849369"/>
              <a:gd name="connsiteX28" fmla="*/ 534496 w 852049"/>
              <a:gd name="connsiteY28" fmla="*/ 815357 h 849369"/>
              <a:gd name="connsiteX29" fmla="*/ 576406 w 852049"/>
              <a:gd name="connsiteY29" fmla="*/ 803927 h 849369"/>
              <a:gd name="connsiteX30" fmla="*/ 610696 w 852049"/>
              <a:gd name="connsiteY30" fmla="*/ 786782 h 849369"/>
              <a:gd name="connsiteX31" fmla="*/ 639271 w 852049"/>
              <a:gd name="connsiteY31" fmla="*/ 776305 h 849369"/>
              <a:gd name="connsiteX32" fmla="*/ 712613 w 852049"/>
              <a:gd name="connsiteY32" fmla="*/ 707725 h 849369"/>
              <a:gd name="connsiteX33" fmla="*/ 724043 w 852049"/>
              <a:gd name="connsiteY33" fmla="*/ 707725 h 849369"/>
              <a:gd name="connsiteX34" fmla="*/ 820246 w 852049"/>
              <a:gd name="connsiteY34" fmla="*/ 591520 h 849369"/>
              <a:gd name="connsiteX35" fmla="*/ 832628 w 852049"/>
              <a:gd name="connsiteY35" fmla="*/ 498175 h 849369"/>
              <a:gd name="connsiteX36" fmla="*/ 831676 w 852049"/>
              <a:gd name="connsiteY36" fmla="*/ 431500 h 849369"/>
              <a:gd name="connsiteX37" fmla="*/ 840248 w 852049"/>
              <a:gd name="connsiteY37" fmla="*/ 359110 h 849369"/>
              <a:gd name="connsiteX38" fmla="*/ 499253 w 852049"/>
              <a:gd name="connsiteY38" fmla="*/ 86695 h 849369"/>
              <a:gd name="connsiteX39" fmla="*/ 532591 w 852049"/>
              <a:gd name="connsiteY39" fmla="*/ 60025 h 849369"/>
              <a:gd name="connsiteX40" fmla="*/ 592598 w 852049"/>
              <a:gd name="connsiteY40" fmla="*/ 31450 h 849369"/>
              <a:gd name="connsiteX41" fmla="*/ 612601 w 852049"/>
              <a:gd name="connsiteY41" fmla="*/ 104792 h 849369"/>
              <a:gd name="connsiteX42" fmla="*/ 590693 w 852049"/>
              <a:gd name="connsiteY42" fmla="*/ 200995 h 849369"/>
              <a:gd name="connsiteX43" fmla="*/ 507826 w 852049"/>
              <a:gd name="connsiteY43" fmla="*/ 159085 h 849369"/>
              <a:gd name="connsiteX44" fmla="*/ 499253 w 852049"/>
              <a:gd name="connsiteY44" fmla="*/ 86695 h 849369"/>
              <a:gd name="connsiteX45" fmla="*/ 525923 w 852049"/>
              <a:gd name="connsiteY45" fmla="*/ 320057 h 849369"/>
              <a:gd name="connsiteX46" fmla="*/ 471631 w 852049"/>
              <a:gd name="connsiteY46" fmla="*/ 382922 h 849369"/>
              <a:gd name="connsiteX47" fmla="*/ 449723 w 852049"/>
              <a:gd name="connsiteY47" fmla="*/ 192422 h 849369"/>
              <a:gd name="connsiteX48" fmla="*/ 525923 w 852049"/>
              <a:gd name="connsiteY48" fmla="*/ 320057 h 849369"/>
              <a:gd name="connsiteX49" fmla="*/ 421148 w 852049"/>
              <a:gd name="connsiteY49" fmla="*/ 53357 h 849369"/>
              <a:gd name="connsiteX50" fmla="*/ 437341 w 852049"/>
              <a:gd name="connsiteY50" fmla="*/ 34307 h 849369"/>
              <a:gd name="connsiteX51" fmla="*/ 448771 w 852049"/>
              <a:gd name="connsiteY51" fmla="*/ 50500 h 849369"/>
              <a:gd name="connsiteX52" fmla="*/ 434483 w 852049"/>
              <a:gd name="connsiteY52" fmla="*/ 69550 h 849369"/>
              <a:gd name="connsiteX53" fmla="*/ 421148 w 852049"/>
              <a:gd name="connsiteY53" fmla="*/ 53357 h 849369"/>
              <a:gd name="connsiteX54" fmla="*/ 427816 w 852049"/>
              <a:gd name="connsiteY54" fmla="*/ 94315 h 849369"/>
              <a:gd name="connsiteX55" fmla="*/ 448771 w 852049"/>
              <a:gd name="connsiteY55" fmla="*/ 123842 h 849369"/>
              <a:gd name="connsiteX56" fmla="*/ 426863 w 852049"/>
              <a:gd name="connsiteY56" fmla="*/ 156227 h 849369"/>
              <a:gd name="connsiteX57" fmla="*/ 401146 w 852049"/>
              <a:gd name="connsiteY57" fmla="*/ 124795 h 849369"/>
              <a:gd name="connsiteX58" fmla="*/ 427816 w 852049"/>
              <a:gd name="connsiteY58" fmla="*/ 94315 h 849369"/>
              <a:gd name="connsiteX59" fmla="*/ 391621 w 852049"/>
              <a:gd name="connsiteY59" fmla="*/ 192422 h 849369"/>
              <a:gd name="connsiteX60" fmla="*/ 408766 w 852049"/>
              <a:gd name="connsiteY60" fmla="*/ 180040 h 849369"/>
              <a:gd name="connsiteX61" fmla="*/ 422101 w 852049"/>
              <a:gd name="connsiteY61" fmla="*/ 201947 h 849369"/>
              <a:gd name="connsiteX62" fmla="*/ 356378 w 852049"/>
              <a:gd name="connsiteY62" fmla="*/ 373397 h 849369"/>
              <a:gd name="connsiteX63" fmla="*/ 305896 w 852049"/>
              <a:gd name="connsiteY63" fmla="*/ 309580 h 849369"/>
              <a:gd name="connsiteX64" fmla="*/ 391621 w 852049"/>
              <a:gd name="connsiteY64" fmla="*/ 192422 h 849369"/>
              <a:gd name="connsiteX65" fmla="*/ 259223 w 852049"/>
              <a:gd name="connsiteY65" fmla="*/ 31450 h 849369"/>
              <a:gd name="connsiteX66" fmla="*/ 332566 w 852049"/>
              <a:gd name="connsiteY66" fmla="*/ 64787 h 849369"/>
              <a:gd name="connsiteX67" fmla="*/ 363998 w 852049"/>
              <a:gd name="connsiteY67" fmla="*/ 93362 h 849369"/>
              <a:gd name="connsiteX68" fmla="*/ 357331 w 852049"/>
              <a:gd name="connsiteY68" fmla="*/ 152417 h 849369"/>
              <a:gd name="connsiteX69" fmla="*/ 344948 w 852049"/>
              <a:gd name="connsiteY69" fmla="*/ 160037 h 849369"/>
              <a:gd name="connsiteX70" fmla="*/ 243983 w 852049"/>
              <a:gd name="connsiteY70" fmla="*/ 105745 h 849369"/>
              <a:gd name="connsiteX71" fmla="*/ 259223 w 852049"/>
              <a:gd name="connsiteY71" fmla="*/ 31450 h 849369"/>
              <a:gd name="connsiteX72" fmla="*/ 108728 w 852049"/>
              <a:gd name="connsiteY72" fmla="*/ 181945 h 849369"/>
              <a:gd name="connsiteX73" fmla="*/ 133493 w 852049"/>
              <a:gd name="connsiteY73" fmla="*/ 209567 h 849369"/>
              <a:gd name="connsiteX74" fmla="*/ 226838 w 852049"/>
              <a:gd name="connsiteY74" fmla="*/ 307675 h 849369"/>
              <a:gd name="connsiteX75" fmla="*/ 239221 w 852049"/>
              <a:gd name="connsiteY75" fmla="*/ 324820 h 849369"/>
              <a:gd name="connsiteX76" fmla="*/ 224933 w 852049"/>
              <a:gd name="connsiteY76" fmla="*/ 335297 h 849369"/>
              <a:gd name="connsiteX77" fmla="*/ 71581 w 852049"/>
              <a:gd name="connsiteY77" fmla="*/ 235285 h 849369"/>
              <a:gd name="connsiteX78" fmla="*/ 70628 w 852049"/>
              <a:gd name="connsiteY78" fmla="*/ 225760 h 849369"/>
              <a:gd name="connsiteX79" fmla="*/ 108728 w 852049"/>
              <a:gd name="connsiteY79" fmla="*/ 181945 h 849369"/>
              <a:gd name="connsiteX80" fmla="*/ 106823 w 852049"/>
              <a:gd name="connsiteY80" fmla="*/ 406735 h 849369"/>
              <a:gd name="connsiteX81" fmla="*/ 123016 w 852049"/>
              <a:gd name="connsiteY81" fmla="*/ 386732 h 849369"/>
              <a:gd name="connsiteX82" fmla="*/ 150638 w 852049"/>
              <a:gd name="connsiteY82" fmla="*/ 405782 h 849369"/>
              <a:gd name="connsiteX83" fmla="*/ 119206 w 852049"/>
              <a:gd name="connsiteY83" fmla="*/ 437215 h 849369"/>
              <a:gd name="connsiteX84" fmla="*/ 106823 w 852049"/>
              <a:gd name="connsiteY84" fmla="*/ 406735 h 849369"/>
              <a:gd name="connsiteX85" fmla="*/ 103966 w 852049"/>
              <a:gd name="connsiteY85" fmla="*/ 678197 h 849369"/>
              <a:gd name="connsiteX86" fmla="*/ 115396 w 852049"/>
              <a:gd name="connsiteY86" fmla="*/ 552467 h 849369"/>
              <a:gd name="connsiteX87" fmla="*/ 257318 w 852049"/>
              <a:gd name="connsiteY87" fmla="*/ 519130 h 849369"/>
              <a:gd name="connsiteX88" fmla="*/ 103966 w 852049"/>
              <a:gd name="connsiteY88" fmla="*/ 678197 h 849369"/>
              <a:gd name="connsiteX89" fmla="*/ 307801 w 852049"/>
              <a:gd name="connsiteY89" fmla="*/ 692485 h 849369"/>
              <a:gd name="connsiteX90" fmla="*/ 295418 w 852049"/>
              <a:gd name="connsiteY90" fmla="*/ 711535 h 849369"/>
              <a:gd name="connsiteX91" fmla="*/ 266843 w 852049"/>
              <a:gd name="connsiteY91" fmla="*/ 680102 h 849369"/>
              <a:gd name="connsiteX92" fmla="*/ 296371 w 852049"/>
              <a:gd name="connsiteY92" fmla="*/ 662005 h 849369"/>
              <a:gd name="connsiteX93" fmla="*/ 307801 w 852049"/>
              <a:gd name="connsiteY93" fmla="*/ 692485 h 849369"/>
              <a:gd name="connsiteX94" fmla="*/ 477346 w 852049"/>
              <a:gd name="connsiteY94" fmla="*/ 662005 h 849369"/>
              <a:gd name="connsiteX95" fmla="*/ 455438 w 852049"/>
              <a:gd name="connsiteY95" fmla="*/ 758207 h 849369"/>
              <a:gd name="connsiteX96" fmla="*/ 346853 w 852049"/>
              <a:gd name="connsiteY96" fmla="*/ 819167 h 849369"/>
              <a:gd name="connsiteX97" fmla="*/ 433531 w 852049"/>
              <a:gd name="connsiteY97" fmla="*/ 646765 h 849369"/>
              <a:gd name="connsiteX98" fmla="*/ 464963 w 852049"/>
              <a:gd name="connsiteY98" fmla="*/ 631525 h 849369"/>
              <a:gd name="connsiteX99" fmla="*/ 477346 w 852049"/>
              <a:gd name="connsiteY99" fmla="*/ 662005 h 849369"/>
              <a:gd name="connsiteX100" fmla="*/ 593551 w 852049"/>
              <a:gd name="connsiteY100" fmla="*/ 712487 h 849369"/>
              <a:gd name="connsiteX101" fmla="*/ 571643 w 852049"/>
              <a:gd name="connsiteY101" fmla="*/ 699152 h 849369"/>
              <a:gd name="connsiteX102" fmla="*/ 590693 w 852049"/>
              <a:gd name="connsiteY102" fmla="*/ 671530 h 849369"/>
              <a:gd name="connsiteX103" fmla="*/ 623078 w 852049"/>
              <a:gd name="connsiteY103" fmla="*/ 699152 h 849369"/>
              <a:gd name="connsiteX104" fmla="*/ 593551 w 852049"/>
              <a:gd name="connsiteY104" fmla="*/ 712487 h 849369"/>
              <a:gd name="connsiteX105" fmla="*/ 640223 w 852049"/>
              <a:gd name="connsiteY105" fmla="*/ 408640 h 849369"/>
              <a:gd name="connsiteX106" fmla="*/ 616411 w 852049"/>
              <a:gd name="connsiteY106" fmla="*/ 496270 h 849369"/>
              <a:gd name="connsiteX107" fmla="*/ 553546 w 852049"/>
              <a:gd name="connsiteY107" fmla="*/ 580090 h 849369"/>
              <a:gd name="connsiteX108" fmla="*/ 370666 w 852049"/>
              <a:gd name="connsiteY108" fmla="*/ 616285 h 849369"/>
              <a:gd name="connsiteX109" fmla="*/ 284941 w 852049"/>
              <a:gd name="connsiteY109" fmla="*/ 530560 h 849369"/>
              <a:gd name="connsiteX110" fmla="*/ 228743 w 852049"/>
              <a:gd name="connsiteY110" fmla="*/ 441977 h 849369"/>
              <a:gd name="connsiteX111" fmla="*/ 232553 w 852049"/>
              <a:gd name="connsiteY111" fmla="*/ 399115 h 849369"/>
              <a:gd name="connsiteX112" fmla="*/ 245888 w 852049"/>
              <a:gd name="connsiteY112" fmla="*/ 364825 h 849369"/>
              <a:gd name="connsiteX113" fmla="*/ 288751 w 852049"/>
              <a:gd name="connsiteY113" fmla="*/ 332440 h 849369"/>
              <a:gd name="connsiteX114" fmla="*/ 327803 w 852049"/>
              <a:gd name="connsiteY114" fmla="*/ 379112 h 849369"/>
              <a:gd name="connsiteX115" fmla="*/ 328756 w 852049"/>
              <a:gd name="connsiteY115" fmla="*/ 453407 h 849369"/>
              <a:gd name="connsiteX116" fmla="*/ 415433 w 852049"/>
              <a:gd name="connsiteY116" fmla="*/ 332440 h 849369"/>
              <a:gd name="connsiteX117" fmla="*/ 489728 w 852049"/>
              <a:gd name="connsiteY117" fmla="*/ 455312 h 849369"/>
              <a:gd name="connsiteX118" fmla="*/ 502111 w 852049"/>
              <a:gd name="connsiteY118" fmla="*/ 419117 h 849369"/>
              <a:gd name="connsiteX119" fmla="*/ 554498 w 852049"/>
              <a:gd name="connsiteY119" fmla="*/ 341012 h 849369"/>
              <a:gd name="connsiteX120" fmla="*/ 560213 w 852049"/>
              <a:gd name="connsiteY120" fmla="*/ 308627 h 849369"/>
              <a:gd name="connsiteX121" fmla="*/ 504968 w 852049"/>
              <a:gd name="connsiteY121" fmla="*/ 248620 h 849369"/>
              <a:gd name="connsiteX122" fmla="*/ 553546 w 852049"/>
              <a:gd name="connsiteY122" fmla="*/ 264812 h 849369"/>
              <a:gd name="connsiteX123" fmla="*/ 559261 w 852049"/>
              <a:gd name="connsiteY123" fmla="*/ 271480 h 849369"/>
              <a:gd name="connsiteX124" fmla="*/ 632603 w 852049"/>
              <a:gd name="connsiteY124" fmla="*/ 350537 h 849369"/>
              <a:gd name="connsiteX125" fmla="*/ 640223 w 852049"/>
              <a:gd name="connsiteY125" fmla="*/ 408640 h 849369"/>
              <a:gd name="connsiteX126" fmla="*/ 743093 w 852049"/>
              <a:gd name="connsiteY126" fmla="*/ 693437 h 849369"/>
              <a:gd name="connsiteX127" fmla="*/ 653558 w 852049"/>
              <a:gd name="connsiteY127" fmla="*/ 499127 h 849369"/>
              <a:gd name="connsiteX128" fmla="*/ 650701 w 852049"/>
              <a:gd name="connsiteY128" fmla="*/ 478172 h 849369"/>
              <a:gd name="connsiteX129" fmla="*/ 671656 w 852049"/>
              <a:gd name="connsiteY129" fmla="*/ 479125 h 849369"/>
              <a:gd name="connsiteX130" fmla="*/ 790718 w 852049"/>
              <a:gd name="connsiteY130" fmla="*/ 596282 h 849369"/>
              <a:gd name="connsiteX131" fmla="*/ 743093 w 852049"/>
              <a:gd name="connsiteY131" fmla="*/ 693437 h 849369"/>
              <a:gd name="connsiteX132" fmla="*/ 722138 w 852049"/>
              <a:gd name="connsiteY132" fmla="*/ 403877 h 849369"/>
              <a:gd name="connsiteX133" fmla="*/ 743093 w 852049"/>
              <a:gd name="connsiteY133" fmla="*/ 386732 h 849369"/>
              <a:gd name="connsiteX134" fmla="*/ 768811 w 852049"/>
              <a:gd name="connsiteY134" fmla="*/ 401020 h 849369"/>
              <a:gd name="connsiteX135" fmla="*/ 739283 w 852049"/>
              <a:gd name="connsiteY135" fmla="*/ 426737 h 849369"/>
              <a:gd name="connsiteX136" fmla="*/ 722138 w 852049"/>
              <a:gd name="connsiteY136" fmla="*/ 403877 h 849369"/>
              <a:gd name="connsiteX137" fmla="*/ 789766 w 852049"/>
              <a:gd name="connsiteY137" fmla="*/ 330535 h 849369"/>
              <a:gd name="connsiteX138" fmla="*/ 595456 w 852049"/>
              <a:gd name="connsiteY138" fmla="*/ 249572 h 849369"/>
              <a:gd name="connsiteX139" fmla="*/ 802148 w 852049"/>
              <a:gd name="connsiteY139" fmla="*/ 259097 h 849369"/>
              <a:gd name="connsiteX140" fmla="*/ 789766 w 852049"/>
              <a:gd name="connsiteY140" fmla="*/ 330535 h 849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852049" h="849369">
                <a:moveTo>
                  <a:pt x="840248" y="359110"/>
                </a:moveTo>
                <a:cubicBezTo>
                  <a:pt x="815483" y="341012"/>
                  <a:pt x="819293" y="321962"/>
                  <a:pt x="827866" y="301007"/>
                </a:cubicBezTo>
                <a:cubicBezTo>
                  <a:pt x="844058" y="258145"/>
                  <a:pt x="827866" y="230522"/>
                  <a:pt x="789766" y="213377"/>
                </a:cubicBezTo>
                <a:cubicBezTo>
                  <a:pt x="753571" y="196232"/>
                  <a:pt x="765953" y="135272"/>
                  <a:pt x="715471" y="132415"/>
                </a:cubicBezTo>
                <a:cubicBezTo>
                  <a:pt x="715471" y="132415"/>
                  <a:pt x="715471" y="129557"/>
                  <a:pt x="715471" y="127652"/>
                </a:cubicBezTo>
                <a:cubicBezTo>
                  <a:pt x="720233" y="103840"/>
                  <a:pt x="704041" y="100030"/>
                  <a:pt x="687848" y="100030"/>
                </a:cubicBezTo>
                <a:cubicBezTo>
                  <a:pt x="653558" y="100030"/>
                  <a:pt x="643081" y="78122"/>
                  <a:pt x="633556" y="50500"/>
                </a:cubicBezTo>
                <a:cubicBezTo>
                  <a:pt x="616411" y="-3793"/>
                  <a:pt x="594503" y="-13318"/>
                  <a:pt x="544021" y="17162"/>
                </a:cubicBezTo>
                <a:cubicBezTo>
                  <a:pt x="524971" y="28592"/>
                  <a:pt x="512588" y="26687"/>
                  <a:pt x="493538" y="19067"/>
                </a:cubicBezTo>
                <a:cubicBezTo>
                  <a:pt x="459248" y="6685"/>
                  <a:pt x="414481" y="-9508"/>
                  <a:pt x="388763" y="11447"/>
                </a:cubicBezTo>
                <a:cubicBezTo>
                  <a:pt x="352568" y="42880"/>
                  <a:pt x="330661" y="28592"/>
                  <a:pt x="301133" y="13352"/>
                </a:cubicBezTo>
                <a:cubicBezTo>
                  <a:pt x="251603" y="-13318"/>
                  <a:pt x="227791" y="970"/>
                  <a:pt x="221123" y="56215"/>
                </a:cubicBezTo>
                <a:cubicBezTo>
                  <a:pt x="219218" y="70502"/>
                  <a:pt x="227791" y="89552"/>
                  <a:pt x="207788" y="98125"/>
                </a:cubicBezTo>
                <a:cubicBezTo>
                  <a:pt x="173498" y="113365"/>
                  <a:pt x="151591" y="146702"/>
                  <a:pt x="108728" y="152417"/>
                </a:cubicBezTo>
                <a:cubicBezTo>
                  <a:pt x="75391" y="157180"/>
                  <a:pt x="44911" y="193375"/>
                  <a:pt x="46816" y="222902"/>
                </a:cubicBezTo>
                <a:cubicBezTo>
                  <a:pt x="48721" y="253382"/>
                  <a:pt x="47768" y="284815"/>
                  <a:pt x="51578" y="314342"/>
                </a:cubicBezTo>
                <a:cubicBezTo>
                  <a:pt x="54436" y="340060"/>
                  <a:pt x="46816" y="341965"/>
                  <a:pt x="28718" y="348632"/>
                </a:cubicBezTo>
                <a:cubicBezTo>
                  <a:pt x="-809" y="358157"/>
                  <a:pt x="-14144" y="375302"/>
                  <a:pt x="21098" y="395305"/>
                </a:cubicBezTo>
                <a:cubicBezTo>
                  <a:pt x="43006" y="407687"/>
                  <a:pt x="51578" y="420070"/>
                  <a:pt x="30623" y="441977"/>
                </a:cubicBezTo>
                <a:cubicBezTo>
                  <a:pt x="26813" y="446740"/>
                  <a:pt x="25861" y="460075"/>
                  <a:pt x="29671" y="464837"/>
                </a:cubicBezTo>
                <a:cubicBezTo>
                  <a:pt x="61103" y="507700"/>
                  <a:pt x="27766" y="556277"/>
                  <a:pt x="45863" y="599140"/>
                </a:cubicBezTo>
                <a:cubicBezTo>
                  <a:pt x="44911" y="622000"/>
                  <a:pt x="47768" y="643907"/>
                  <a:pt x="58246" y="663910"/>
                </a:cubicBezTo>
                <a:cubicBezTo>
                  <a:pt x="73486" y="691532"/>
                  <a:pt x="83963" y="727727"/>
                  <a:pt x="126826" y="694390"/>
                </a:cubicBezTo>
                <a:cubicBezTo>
                  <a:pt x="135398" y="687722"/>
                  <a:pt x="155401" y="688675"/>
                  <a:pt x="156353" y="698200"/>
                </a:cubicBezTo>
                <a:cubicBezTo>
                  <a:pt x="160163" y="746777"/>
                  <a:pt x="234458" y="734395"/>
                  <a:pt x="230648" y="786782"/>
                </a:cubicBezTo>
                <a:cubicBezTo>
                  <a:pt x="280178" y="778210"/>
                  <a:pt x="299228" y="822977"/>
                  <a:pt x="333518" y="842027"/>
                </a:cubicBezTo>
                <a:cubicBezTo>
                  <a:pt x="358283" y="856315"/>
                  <a:pt x="398288" y="847742"/>
                  <a:pt x="429721" y="833455"/>
                </a:cubicBezTo>
                <a:cubicBezTo>
                  <a:pt x="459248" y="819167"/>
                  <a:pt x="500206" y="849647"/>
                  <a:pt x="522113" y="808690"/>
                </a:cubicBezTo>
                <a:cubicBezTo>
                  <a:pt x="525923" y="810595"/>
                  <a:pt x="530686" y="812500"/>
                  <a:pt x="534496" y="815357"/>
                </a:cubicBezTo>
                <a:cubicBezTo>
                  <a:pt x="555451" y="836312"/>
                  <a:pt x="566881" y="823930"/>
                  <a:pt x="576406" y="803927"/>
                </a:cubicBezTo>
                <a:cubicBezTo>
                  <a:pt x="583073" y="789640"/>
                  <a:pt x="593551" y="781067"/>
                  <a:pt x="610696" y="786782"/>
                </a:cubicBezTo>
                <a:cubicBezTo>
                  <a:pt x="622126" y="790592"/>
                  <a:pt x="635461" y="788687"/>
                  <a:pt x="639271" y="776305"/>
                </a:cubicBezTo>
                <a:cubicBezTo>
                  <a:pt x="649748" y="738205"/>
                  <a:pt x="711661" y="755350"/>
                  <a:pt x="712613" y="707725"/>
                </a:cubicBezTo>
                <a:cubicBezTo>
                  <a:pt x="712613" y="707725"/>
                  <a:pt x="720233" y="706772"/>
                  <a:pt x="724043" y="707725"/>
                </a:cubicBezTo>
                <a:cubicBezTo>
                  <a:pt x="781193" y="716297"/>
                  <a:pt x="839296" y="645812"/>
                  <a:pt x="820246" y="591520"/>
                </a:cubicBezTo>
                <a:cubicBezTo>
                  <a:pt x="808816" y="558182"/>
                  <a:pt x="816436" y="509605"/>
                  <a:pt x="832628" y="498175"/>
                </a:cubicBezTo>
                <a:cubicBezTo>
                  <a:pt x="872633" y="468647"/>
                  <a:pt x="836438" y="451502"/>
                  <a:pt x="831676" y="431500"/>
                </a:cubicBezTo>
                <a:cubicBezTo>
                  <a:pt x="825008" y="403877"/>
                  <a:pt x="873586" y="383875"/>
                  <a:pt x="840248" y="359110"/>
                </a:cubicBezTo>
                <a:close/>
                <a:moveTo>
                  <a:pt x="499253" y="86695"/>
                </a:moveTo>
                <a:cubicBezTo>
                  <a:pt x="509731" y="77170"/>
                  <a:pt x="520208" y="67645"/>
                  <a:pt x="532591" y="60025"/>
                </a:cubicBezTo>
                <a:cubicBezTo>
                  <a:pt x="551641" y="46690"/>
                  <a:pt x="571643" y="21925"/>
                  <a:pt x="592598" y="31450"/>
                </a:cubicBezTo>
                <a:cubicBezTo>
                  <a:pt x="617363" y="42880"/>
                  <a:pt x="610696" y="75265"/>
                  <a:pt x="612601" y="104792"/>
                </a:cubicBezTo>
                <a:cubicBezTo>
                  <a:pt x="607838" y="135272"/>
                  <a:pt x="616411" y="184802"/>
                  <a:pt x="590693" y="200995"/>
                </a:cubicBezTo>
                <a:cubicBezTo>
                  <a:pt x="566881" y="216235"/>
                  <a:pt x="535448" y="175277"/>
                  <a:pt x="507826" y="159085"/>
                </a:cubicBezTo>
                <a:cubicBezTo>
                  <a:pt x="462106" y="132415"/>
                  <a:pt x="461153" y="120985"/>
                  <a:pt x="499253" y="86695"/>
                </a:cubicBezTo>
                <a:close/>
                <a:moveTo>
                  <a:pt x="525923" y="320057"/>
                </a:moveTo>
                <a:cubicBezTo>
                  <a:pt x="480203" y="329582"/>
                  <a:pt x="480203" y="329582"/>
                  <a:pt x="471631" y="382922"/>
                </a:cubicBezTo>
                <a:cubicBezTo>
                  <a:pt x="433531" y="319105"/>
                  <a:pt x="435436" y="261002"/>
                  <a:pt x="449723" y="192422"/>
                </a:cubicBezTo>
                <a:cubicBezTo>
                  <a:pt x="477346" y="240047"/>
                  <a:pt x="501158" y="279100"/>
                  <a:pt x="525923" y="320057"/>
                </a:cubicBezTo>
                <a:close/>
                <a:moveTo>
                  <a:pt x="421148" y="53357"/>
                </a:moveTo>
                <a:cubicBezTo>
                  <a:pt x="422101" y="43832"/>
                  <a:pt x="425911" y="34307"/>
                  <a:pt x="437341" y="34307"/>
                </a:cubicBezTo>
                <a:cubicBezTo>
                  <a:pt x="447818" y="34307"/>
                  <a:pt x="448771" y="41927"/>
                  <a:pt x="448771" y="50500"/>
                </a:cubicBezTo>
                <a:cubicBezTo>
                  <a:pt x="447818" y="59072"/>
                  <a:pt x="448771" y="70502"/>
                  <a:pt x="434483" y="69550"/>
                </a:cubicBezTo>
                <a:cubicBezTo>
                  <a:pt x="425911" y="68597"/>
                  <a:pt x="419243" y="62882"/>
                  <a:pt x="421148" y="53357"/>
                </a:cubicBezTo>
                <a:close/>
                <a:moveTo>
                  <a:pt x="427816" y="94315"/>
                </a:moveTo>
                <a:cubicBezTo>
                  <a:pt x="444961" y="95267"/>
                  <a:pt x="447818" y="111460"/>
                  <a:pt x="448771" y="123842"/>
                </a:cubicBezTo>
                <a:cubicBezTo>
                  <a:pt x="447818" y="140035"/>
                  <a:pt x="444008" y="155275"/>
                  <a:pt x="426863" y="156227"/>
                </a:cubicBezTo>
                <a:cubicBezTo>
                  <a:pt x="406861" y="157180"/>
                  <a:pt x="401146" y="140987"/>
                  <a:pt x="401146" y="124795"/>
                </a:cubicBezTo>
                <a:cubicBezTo>
                  <a:pt x="401146" y="107650"/>
                  <a:pt x="408766" y="93362"/>
                  <a:pt x="427816" y="94315"/>
                </a:cubicBezTo>
                <a:close/>
                <a:moveTo>
                  <a:pt x="391621" y="192422"/>
                </a:moveTo>
                <a:cubicBezTo>
                  <a:pt x="394478" y="183850"/>
                  <a:pt x="400193" y="178135"/>
                  <a:pt x="408766" y="180040"/>
                </a:cubicBezTo>
                <a:cubicBezTo>
                  <a:pt x="420196" y="181945"/>
                  <a:pt x="421148" y="191470"/>
                  <a:pt x="422101" y="201947"/>
                </a:cubicBezTo>
                <a:cubicBezTo>
                  <a:pt x="425911" y="247667"/>
                  <a:pt x="392573" y="336250"/>
                  <a:pt x="356378" y="373397"/>
                </a:cubicBezTo>
                <a:cubicBezTo>
                  <a:pt x="352568" y="325772"/>
                  <a:pt x="352568" y="325772"/>
                  <a:pt x="305896" y="309580"/>
                </a:cubicBezTo>
                <a:cubicBezTo>
                  <a:pt x="341138" y="273385"/>
                  <a:pt x="374476" y="239095"/>
                  <a:pt x="391621" y="192422"/>
                </a:cubicBezTo>
                <a:close/>
                <a:moveTo>
                  <a:pt x="259223" y="31450"/>
                </a:moveTo>
                <a:cubicBezTo>
                  <a:pt x="282083" y="20020"/>
                  <a:pt x="309706" y="48595"/>
                  <a:pt x="332566" y="64787"/>
                </a:cubicBezTo>
                <a:cubicBezTo>
                  <a:pt x="343996" y="73360"/>
                  <a:pt x="354473" y="82885"/>
                  <a:pt x="363998" y="93362"/>
                </a:cubicBezTo>
                <a:cubicBezTo>
                  <a:pt x="384953" y="115270"/>
                  <a:pt x="383048" y="135272"/>
                  <a:pt x="357331" y="152417"/>
                </a:cubicBezTo>
                <a:cubicBezTo>
                  <a:pt x="353521" y="155275"/>
                  <a:pt x="349711" y="158132"/>
                  <a:pt x="344948" y="160037"/>
                </a:cubicBezTo>
                <a:cubicBezTo>
                  <a:pt x="247793" y="217187"/>
                  <a:pt x="256366" y="239095"/>
                  <a:pt x="243983" y="105745"/>
                </a:cubicBezTo>
                <a:cubicBezTo>
                  <a:pt x="245888" y="82885"/>
                  <a:pt x="234458" y="43832"/>
                  <a:pt x="259223" y="31450"/>
                </a:cubicBezTo>
                <a:close/>
                <a:moveTo>
                  <a:pt x="108728" y="181945"/>
                </a:moveTo>
                <a:cubicBezTo>
                  <a:pt x="128731" y="175277"/>
                  <a:pt x="126826" y="199090"/>
                  <a:pt x="133493" y="209567"/>
                </a:cubicBezTo>
                <a:cubicBezTo>
                  <a:pt x="157306" y="249572"/>
                  <a:pt x="187786" y="282910"/>
                  <a:pt x="226838" y="307675"/>
                </a:cubicBezTo>
                <a:cubicBezTo>
                  <a:pt x="233506" y="312437"/>
                  <a:pt x="242078" y="316247"/>
                  <a:pt x="239221" y="324820"/>
                </a:cubicBezTo>
                <a:cubicBezTo>
                  <a:pt x="238268" y="329582"/>
                  <a:pt x="230648" y="334345"/>
                  <a:pt x="224933" y="335297"/>
                </a:cubicBezTo>
                <a:cubicBezTo>
                  <a:pt x="182071" y="346727"/>
                  <a:pt x="80153" y="280052"/>
                  <a:pt x="71581" y="235285"/>
                </a:cubicBezTo>
                <a:cubicBezTo>
                  <a:pt x="70628" y="232427"/>
                  <a:pt x="70628" y="229570"/>
                  <a:pt x="70628" y="225760"/>
                </a:cubicBezTo>
                <a:cubicBezTo>
                  <a:pt x="75391" y="203852"/>
                  <a:pt x="89678" y="187660"/>
                  <a:pt x="108728" y="181945"/>
                </a:cubicBezTo>
                <a:close/>
                <a:moveTo>
                  <a:pt x="106823" y="406735"/>
                </a:moveTo>
                <a:cubicBezTo>
                  <a:pt x="103013" y="393400"/>
                  <a:pt x="107776" y="384827"/>
                  <a:pt x="123016" y="386732"/>
                </a:cubicBezTo>
                <a:cubicBezTo>
                  <a:pt x="134446" y="388637"/>
                  <a:pt x="147781" y="390542"/>
                  <a:pt x="150638" y="405782"/>
                </a:cubicBezTo>
                <a:cubicBezTo>
                  <a:pt x="143971" y="420070"/>
                  <a:pt x="135398" y="437215"/>
                  <a:pt x="119206" y="437215"/>
                </a:cubicBezTo>
                <a:cubicBezTo>
                  <a:pt x="102061" y="437215"/>
                  <a:pt x="109681" y="418165"/>
                  <a:pt x="106823" y="406735"/>
                </a:cubicBezTo>
                <a:close/>
                <a:moveTo>
                  <a:pt x="103966" y="678197"/>
                </a:moveTo>
                <a:cubicBezTo>
                  <a:pt x="53483" y="625810"/>
                  <a:pt x="57293" y="587710"/>
                  <a:pt x="115396" y="552467"/>
                </a:cubicBezTo>
                <a:cubicBezTo>
                  <a:pt x="158258" y="526750"/>
                  <a:pt x="204931" y="512462"/>
                  <a:pt x="257318" y="519130"/>
                </a:cubicBezTo>
                <a:cubicBezTo>
                  <a:pt x="196358" y="564850"/>
                  <a:pt x="131588" y="602950"/>
                  <a:pt x="103966" y="678197"/>
                </a:cubicBezTo>
                <a:close/>
                <a:moveTo>
                  <a:pt x="307801" y="692485"/>
                </a:moveTo>
                <a:cubicBezTo>
                  <a:pt x="309706" y="702962"/>
                  <a:pt x="307801" y="715345"/>
                  <a:pt x="295418" y="711535"/>
                </a:cubicBezTo>
                <a:cubicBezTo>
                  <a:pt x="282083" y="707725"/>
                  <a:pt x="265891" y="697247"/>
                  <a:pt x="266843" y="680102"/>
                </a:cubicBezTo>
                <a:cubicBezTo>
                  <a:pt x="267796" y="666767"/>
                  <a:pt x="283036" y="661052"/>
                  <a:pt x="296371" y="662005"/>
                </a:cubicBezTo>
                <a:cubicBezTo>
                  <a:pt x="317326" y="665815"/>
                  <a:pt x="305896" y="682007"/>
                  <a:pt x="307801" y="692485"/>
                </a:cubicBezTo>
                <a:close/>
                <a:moveTo>
                  <a:pt x="477346" y="662005"/>
                </a:moveTo>
                <a:cubicBezTo>
                  <a:pt x="476393" y="695342"/>
                  <a:pt x="467821" y="726775"/>
                  <a:pt x="455438" y="758207"/>
                </a:cubicBezTo>
                <a:cubicBezTo>
                  <a:pt x="435436" y="806785"/>
                  <a:pt x="403051" y="830597"/>
                  <a:pt x="346853" y="819167"/>
                </a:cubicBezTo>
                <a:cubicBezTo>
                  <a:pt x="368761" y="758207"/>
                  <a:pt x="403051" y="702962"/>
                  <a:pt x="433531" y="646765"/>
                </a:cubicBezTo>
                <a:cubicBezTo>
                  <a:pt x="440198" y="634382"/>
                  <a:pt x="450676" y="628667"/>
                  <a:pt x="464963" y="631525"/>
                </a:cubicBezTo>
                <a:cubicBezTo>
                  <a:pt x="484013" y="635335"/>
                  <a:pt x="477346" y="651527"/>
                  <a:pt x="477346" y="662005"/>
                </a:cubicBezTo>
                <a:close/>
                <a:moveTo>
                  <a:pt x="593551" y="712487"/>
                </a:moveTo>
                <a:cubicBezTo>
                  <a:pt x="580216" y="718202"/>
                  <a:pt x="571643" y="712487"/>
                  <a:pt x="571643" y="699152"/>
                </a:cubicBezTo>
                <a:cubicBezTo>
                  <a:pt x="571643" y="686770"/>
                  <a:pt x="577358" y="669625"/>
                  <a:pt x="590693" y="671530"/>
                </a:cubicBezTo>
                <a:cubicBezTo>
                  <a:pt x="604028" y="673435"/>
                  <a:pt x="623078" y="682007"/>
                  <a:pt x="623078" y="699152"/>
                </a:cubicBezTo>
                <a:cubicBezTo>
                  <a:pt x="624031" y="720107"/>
                  <a:pt x="603076" y="705820"/>
                  <a:pt x="593551" y="712487"/>
                </a:cubicBezTo>
                <a:close/>
                <a:moveTo>
                  <a:pt x="640223" y="408640"/>
                </a:moveTo>
                <a:cubicBezTo>
                  <a:pt x="629746" y="436262"/>
                  <a:pt x="628793" y="467695"/>
                  <a:pt x="616411" y="496270"/>
                </a:cubicBezTo>
                <a:cubicBezTo>
                  <a:pt x="602123" y="530560"/>
                  <a:pt x="614506" y="581042"/>
                  <a:pt x="553546" y="580090"/>
                </a:cubicBezTo>
                <a:cubicBezTo>
                  <a:pt x="504016" y="647717"/>
                  <a:pt x="430673" y="598187"/>
                  <a:pt x="370666" y="616285"/>
                </a:cubicBezTo>
                <a:cubicBezTo>
                  <a:pt x="343996" y="624857"/>
                  <a:pt x="284941" y="561992"/>
                  <a:pt x="284941" y="530560"/>
                </a:cubicBezTo>
                <a:cubicBezTo>
                  <a:pt x="284941" y="488650"/>
                  <a:pt x="237316" y="480077"/>
                  <a:pt x="228743" y="441977"/>
                </a:cubicBezTo>
                <a:cubicBezTo>
                  <a:pt x="224933" y="423880"/>
                  <a:pt x="217313" y="413402"/>
                  <a:pt x="232553" y="399115"/>
                </a:cubicBezTo>
                <a:cubicBezTo>
                  <a:pt x="242078" y="390542"/>
                  <a:pt x="243031" y="377207"/>
                  <a:pt x="245888" y="364825"/>
                </a:cubicBezTo>
                <a:cubicBezTo>
                  <a:pt x="250651" y="344822"/>
                  <a:pt x="263033" y="326725"/>
                  <a:pt x="288751" y="332440"/>
                </a:cubicBezTo>
                <a:cubicBezTo>
                  <a:pt x="312563" y="338155"/>
                  <a:pt x="334471" y="344822"/>
                  <a:pt x="327803" y="379112"/>
                </a:cubicBezTo>
                <a:cubicBezTo>
                  <a:pt x="323041" y="402925"/>
                  <a:pt x="310658" y="427690"/>
                  <a:pt x="328756" y="453407"/>
                </a:cubicBezTo>
                <a:cubicBezTo>
                  <a:pt x="373523" y="424832"/>
                  <a:pt x="386858" y="374350"/>
                  <a:pt x="415433" y="332440"/>
                </a:cubicBezTo>
                <a:cubicBezTo>
                  <a:pt x="444961" y="371492"/>
                  <a:pt x="446866" y="425785"/>
                  <a:pt x="489728" y="455312"/>
                </a:cubicBezTo>
                <a:cubicBezTo>
                  <a:pt x="503063" y="444835"/>
                  <a:pt x="504016" y="431500"/>
                  <a:pt x="502111" y="419117"/>
                </a:cubicBezTo>
                <a:cubicBezTo>
                  <a:pt x="497348" y="378160"/>
                  <a:pt x="491633" y="339107"/>
                  <a:pt x="554498" y="341012"/>
                </a:cubicBezTo>
                <a:cubicBezTo>
                  <a:pt x="576406" y="341012"/>
                  <a:pt x="576406" y="324820"/>
                  <a:pt x="560213" y="308627"/>
                </a:cubicBezTo>
                <a:cubicBezTo>
                  <a:pt x="541163" y="289577"/>
                  <a:pt x="524018" y="269575"/>
                  <a:pt x="504968" y="248620"/>
                </a:cubicBezTo>
                <a:cubicBezTo>
                  <a:pt x="538306" y="237190"/>
                  <a:pt x="538306" y="237190"/>
                  <a:pt x="553546" y="264812"/>
                </a:cubicBezTo>
                <a:cubicBezTo>
                  <a:pt x="555451" y="267670"/>
                  <a:pt x="557356" y="271480"/>
                  <a:pt x="559261" y="271480"/>
                </a:cubicBezTo>
                <a:cubicBezTo>
                  <a:pt x="608791" y="275290"/>
                  <a:pt x="618316" y="311485"/>
                  <a:pt x="632603" y="350537"/>
                </a:cubicBezTo>
                <a:cubicBezTo>
                  <a:pt x="642128" y="373397"/>
                  <a:pt x="649748" y="383875"/>
                  <a:pt x="640223" y="408640"/>
                </a:cubicBezTo>
                <a:close/>
                <a:moveTo>
                  <a:pt x="743093" y="693437"/>
                </a:moveTo>
                <a:cubicBezTo>
                  <a:pt x="737378" y="613427"/>
                  <a:pt x="698326" y="555325"/>
                  <a:pt x="653558" y="499127"/>
                </a:cubicBezTo>
                <a:cubicBezTo>
                  <a:pt x="648796" y="492460"/>
                  <a:pt x="644986" y="485792"/>
                  <a:pt x="650701" y="478172"/>
                </a:cubicBezTo>
                <a:cubicBezTo>
                  <a:pt x="658321" y="469600"/>
                  <a:pt x="664988" y="476267"/>
                  <a:pt x="671656" y="479125"/>
                </a:cubicBezTo>
                <a:cubicBezTo>
                  <a:pt x="725948" y="503890"/>
                  <a:pt x="767858" y="543895"/>
                  <a:pt x="790718" y="596282"/>
                </a:cubicBezTo>
                <a:cubicBezTo>
                  <a:pt x="806911" y="632477"/>
                  <a:pt x="777383" y="662957"/>
                  <a:pt x="743093" y="693437"/>
                </a:cubicBezTo>
                <a:close/>
                <a:moveTo>
                  <a:pt x="722138" y="403877"/>
                </a:moveTo>
                <a:cubicBezTo>
                  <a:pt x="722138" y="391495"/>
                  <a:pt x="725948" y="381970"/>
                  <a:pt x="743093" y="386732"/>
                </a:cubicBezTo>
                <a:cubicBezTo>
                  <a:pt x="750713" y="390542"/>
                  <a:pt x="770716" y="380065"/>
                  <a:pt x="768811" y="401020"/>
                </a:cubicBezTo>
                <a:cubicBezTo>
                  <a:pt x="766906" y="415307"/>
                  <a:pt x="756428" y="426737"/>
                  <a:pt x="739283" y="426737"/>
                </a:cubicBezTo>
                <a:cubicBezTo>
                  <a:pt x="724996" y="426737"/>
                  <a:pt x="722138" y="415307"/>
                  <a:pt x="722138" y="403877"/>
                </a:cubicBezTo>
                <a:close/>
                <a:moveTo>
                  <a:pt x="789766" y="330535"/>
                </a:moveTo>
                <a:cubicBezTo>
                  <a:pt x="730711" y="286720"/>
                  <a:pt x="669751" y="258145"/>
                  <a:pt x="595456" y="249572"/>
                </a:cubicBezTo>
                <a:cubicBezTo>
                  <a:pt x="644033" y="200995"/>
                  <a:pt x="765001" y="208615"/>
                  <a:pt x="802148" y="259097"/>
                </a:cubicBezTo>
                <a:cubicBezTo>
                  <a:pt x="820246" y="283862"/>
                  <a:pt x="797386" y="304817"/>
                  <a:pt x="789766" y="330535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B7BE7517-39E6-40F3-B0CD-799995307791}"/>
              </a:ext>
            </a:extLst>
          </p:cNvPr>
          <p:cNvSpPr/>
          <p:nvPr/>
        </p:nvSpPr>
        <p:spPr>
          <a:xfrm>
            <a:off x="9090276" y="1495785"/>
            <a:ext cx="546917" cy="660717"/>
          </a:xfrm>
          <a:custGeom>
            <a:avLst/>
            <a:gdLst>
              <a:gd name="connsiteX0" fmla="*/ 61245 w 546917"/>
              <a:gd name="connsiteY0" fmla="*/ 609255 h 660717"/>
              <a:gd name="connsiteX1" fmla="*/ 479393 w 546917"/>
              <a:gd name="connsiteY1" fmla="*/ 609255 h 660717"/>
              <a:gd name="connsiteX2" fmla="*/ 512730 w 546917"/>
              <a:gd name="connsiteY2" fmla="*/ 634972 h 660717"/>
              <a:gd name="connsiteX3" fmla="*/ 479393 w 546917"/>
              <a:gd name="connsiteY3" fmla="*/ 660690 h 660717"/>
              <a:gd name="connsiteX4" fmla="*/ 270795 w 546917"/>
              <a:gd name="connsiteY4" fmla="*/ 660690 h 660717"/>
              <a:gd name="connsiteX5" fmla="*/ 61245 w 546917"/>
              <a:gd name="connsiteY5" fmla="*/ 660690 h 660717"/>
              <a:gd name="connsiteX6" fmla="*/ 26955 w 546917"/>
              <a:gd name="connsiteY6" fmla="*/ 634972 h 660717"/>
              <a:gd name="connsiteX7" fmla="*/ 61245 w 546917"/>
              <a:gd name="connsiteY7" fmla="*/ 609255 h 660717"/>
              <a:gd name="connsiteX8" fmla="*/ 286712 w 546917"/>
              <a:gd name="connsiteY8" fmla="*/ 438932 h 660717"/>
              <a:gd name="connsiteX9" fmla="*/ 296513 w 546917"/>
              <a:gd name="connsiteY9" fmla="*/ 458760 h 660717"/>
              <a:gd name="connsiteX10" fmla="*/ 253650 w 546917"/>
              <a:gd name="connsiteY10" fmla="*/ 458760 h 660717"/>
              <a:gd name="connsiteX11" fmla="*/ 237458 w 546917"/>
              <a:gd name="connsiteY11" fmla="*/ 497813 h 660717"/>
              <a:gd name="connsiteX12" fmla="*/ 236296 w 546917"/>
              <a:gd name="connsiteY12" fmla="*/ 498883 h 660717"/>
              <a:gd name="connsiteX13" fmla="*/ 275677 w 546917"/>
              <a:gd name="connsiteY13" fmla="*/ 498464 h 660717"/>
              <a:gd name="connsiteX14" fmla="*/ 325787 w 546917"/>
              <a:gd name="connsiteY14" fmla="*/ 497724 h 660717"/>
              <a:gd name="connsiteX15" fmla="*/ 328936 w 546917"/>
              <a:gd name="connsiteY15" fmla="*/ 497763 h 660717"/>
              <a:gd name="connsiteX16" fmla="*/ 326040 w 546917"/>
              <a:gd name="connsiteY16" fmla="*/ 492097 h 660717"/>
              <a:gd name="connsiteX17" fmla="*/ 310800 w 546917"/>
              <a:gd name="connsiteY17" fmla="*/ 439710 h 660717"/>
              <a:gd name="connsiteX18" fmla="*/ 301320 w 546917"/>
              <a:gd name="connsiteY18" fmla="*/ 439412 h 660717"/>
              <a:gd name="connsiteX19" fmla="*/ 273338 w 546917"/>
              <a:gd name="connsiteY19" fmla="*/ 386339 h 660717"/>
              <a:gd name="connsiteX20" fmla="*/ 270796 w 546917"/>
              <a:gd name="connsiteY20" fmla="*/ 386490 h 660717"/>
              <a:gd name="connsiteX21" fmla="*/ 258413 w 546917"/>
              <a:gd name="connsiteY21" fmla="*/ 391133 h 660717"/>
              <a:gd name="connsiteX22" fmla="*/ 261672 w 546917"/>
              <a:gd name="connsiteY22" fmla="*/ 402634 h 660717"/>
              <a:gd name="connsiteX23" fmla="*/ 267938 w 546917"/>
              <a:gd name="connsiteY23" fmla="*/ 393990 h 660717"/>
              <a:gd name="connsiteX24" fmla="*/ 149477 w 546917"/>
              <a:gd name="connsiteY24" fmla="*/ 338142 h 660717"/>
              <a:gd name="connsiteX25" fmla="*/ 162680 w 546917"/>
              <a:gd name="connsiteY25" fmla="*/ 362663 h 660717"/>
              <a:gd name="connsiteX26" fmla="*/ 141932 w 546917"/>
              <a:gd name="connsiteY26" fmla="*/ 385299 h 660717"/>
              <a:gd name="connsiteX27" fmla="*/ 117409 w 546917"/>
              <a:gd name="connsiteY27" fmla="*/ 357005 h 660717"/>
              <a:gd name="connsiteX28" fmla="*/ 149477 w 546917"/>
              <a:gd name="connsiteY28" fmla="*/ 338142 h 660717"/>
              <a:gd name="connsiteX29" fmla="*/ 279844 w 546917"/>
              <a:gd name="connsiteY29" fmla="*/ 334697 h 660717"/>
              <a:gd name="connsiteX30" fmla="*/ 257635 w 546917"/>
              <a:gd name="connsiteY30" fmla="*/ 334923 h 660717"/>
              <a:gd name="connsiteX31" fmla="*/ 268176 w 546917"/>
              <a:gd name="connsiteY31" fmla="*/ 353271 h 660717"/>
              <a:gd name="connsiteX32" fmla="*/ 281889 w 546917"/>
              <a:gd name="connsiteY32" fmla="*/ 374550 h 660717"/>
              <a:gd name="connsiteX33" fmla="*/ 293417 w 546917"/>
              <a:gd name="connsiteY33" fmla="*/ 359700 h 660717"/>
              <a:gd name="connsiteX34" fmla="*/ 297465 w 546917"/>
              <a:gd name="connsiteY34" fmla="*/ 341602 h 660717"/>
              <a:gd name="connsiteX35" fmla="*/ 279844 w 546917"/>
              <a:gd name="connsiteY35" fmla="*/ 334697 h 660717"/>
              <a:gd name="connsiteX36" fmla="*/ 265651 w 546917"/>
              <a:gd name="connsiteY36" fmla="*/ 316647 h 660717"/>
              <a:gd name="connsiteX37" fmla="*/ 248888 w 546917"/>
              <a:gd name="connsiteY37" fmla="*/ 319696 h 660717"/>
              <a:gd name="connsiteX38" fmla="*/ 257036 w 546917"/>
              <a:gd name="connsiteY38" fmla="*/ 333879 h 660717"/>
              <a:gd name="connsiteX39" fmla="*/ 116454 w 546917"/>
              <a:gd name="connsiteY39" fmla="*/ 170722 h 660717"/>
              <a:gd name="connsiteX40" fmla="*/ 140030 w 546917"/>
              <a:gd name="connsiteY40" fmla="*/ 194298 h 660717"/>
              <a:gd name="connsiteX41" fmla="*/ 114771 w 546917"/>
              <a:gd name="connsiteY41" fmla="*/ 217873 h 660717"/>
              <a:gd name="connsiteX42" fmla="*/ 94564 w 546917"/>
              <a:gd name="connsiteY42" fmla="*/ 189247 h 660717"/>
              <a:gd name="connsiteX43" fmla="*/ 116454 w 546917"/>
              <a:gd name="connsiteY43" fmla="*/ 170722 h 660717"/>
              <a:gd name="connsiteX44" fmla="*/ 270231 w 546917"/>
              <a:gd name="connsiteY44" fmla="*/ 77857 h 660717"/>
              <a:gd name="connsiteX45" fmla="*/ 295716 w 546917"/>
              <a:gd name="connsiteY45" fmla="*/ 100660 h 660717"/>
              <a:gd name="connsiteX46" fmla="*/ 270231 w 546917"/>
              <a:gd name="connsiteY46" fmla="*/ 123464 h 660717"/>
              <a:gd name="connsiteX47" fmla="*/ 248769 w 546917"/>
              <a:gd name="connsiteY47" fmla="*/ 99319 h 660717"/>
              <a:gd name="connsiteX48" fmla="*/ 270231 w 546917"/>
              <a:gd name="connsiteY48" fmla="*/ 77857 h 660717"/>
              <a:gd name="connsiteX49" fmla="*/ 278441 w 546917"/>
              <a:gd name="connsiteY49" fmla="*/ 29772 h 660717"/>
              <a:gd name="connsiteX50" fmla="*/ 45053 w 546917"/>
              <a:gd name="connsiteY50" fmla="*/ 191108 h 660717"/>
              <a:gd name="connsiteX51" fmla="*/ 146970 w 546917"/>
              <a:gd name="connsiteY51" fmla="*/ 492097 h 660717"/>
              <a:gd name="connsiteX52" fmla="*/ 176361 w 546917"/>
              <a:gd name="connsiteY52" fmla="*/ 497535 h 660717"/>
              <a:gd name="connsiteX53" fmla="*/ 207809 w 546917"/>
              <a:gd name="connsiteY53" fmla="*/ 498552 h 660717"/>
              <a:gd name="connsiteX54" fmla="*/ 206978 w 546917"/>
              <a:gd name="connsiteY54" fmla="*/ 496860 h 660717"/>
              <a:gd name="connsiteX55" fmla="*/ 196500 w 546917"/>
              <a:gd name="connsiteY55" fmla="*/ 460665 h 660717"/>
              <a:gd name="connsiteX56" fmla="*/ 149828 w 546917"/>
              <a:gd name="connsiteY56" fmla="*/ 458760 h 660717"/>
              <a:gd name="connsiteX57" fmla="*/ 166973 w 546917"/>
              <a:gd name="connsiteY57" fmla="*/ 428281 h 660717"/>
              <a:gd name="connsiteX58" fmla="*/ 174593 w 546917"/>
              <a:gd name="connsiteY58" fmla="*/ 416851 h 660717"/>
              <a:gd name="connsiteX59" fmla="*/ 187928 w 546917"/>
              <a:gd name="connsiteY59" fmla="*/ 391133 h 660717"/>
              <a:gd name="connsiteX60" fmla="*/ 159353 w 546917"/>
              <a:gd name="connsiteY60" fmla="*/ 386371 h 660717"/>
              <a:gd name="connsiteX61" fmla="*/ 188880 w 546917"/>
              <a:gd name="connsiteY61" fmla="*/ 336840 h 660717"/>
              <a:gd name="connsiteX62" fmla="*/ 178403 w 546917"/>
              <a:gd name="connsiteY62" fmla="*/ 313981 h 660717"/>
              <a:gd name="connsiteX63" fmla="*/ 222218 w 546917"/>
              <a:gd name="connsiteY63" fmla="*/ 253973 h 660717"/>
              <a:gd name="connsiteX64" fmla="*/ 267534 w 546917"/>
              <a:gd name="connsiteY64" fmla="*/ 312883 h 660717"/>
              <a:gd name="connsiteX65" fmla="*/ 275081 w 546917"/>
              <a:gd name="connsiteY65" fmla="*/ 297787 h 660717"/>
              <a:gd name="connsiteX66" fmla="*/ 299370 w 546917"/>
              <a:gd name="connsiteY66" fmla="*/ 263497 h 660717"/>
              <a:gd name="connsiteX67" fmla="*/ 284130 w 546917"/>
              <a:gd name="connsiteY67" fmla="*/ 231112 h 660717"/>
              <a:gd name="connsiteX68" fmla="*/ 347948 w 546917"/>
              <a:gd name="connsiteY68" fmla="*/ 145387 h 660717"/>
              <a:gd name="connsiteX69" fmla="*/ 416528 w 546917"/>
              <a:gd name="connsiteY69" fmla="*/ 233970 h 660717"/>
              <a:gd name="connsiteX70" fmla="*/ 386048 w 546917"/>
              <a:gd name="connsiteY70" fmla="*/ 239685 h 660717"/>
              <a:gd name="connsiteX71" fmla="*/ 443198 w 546917"/>
              <a:gd name="connsiteY71" fmla="*/ 333030 h 660717"/>
              <a:gd name="connsiteX72" fmla="*/ 399383 w 546917"/>
              <a:gd name="connsiteY72" fmla="*/ 341602 h 660717"/>
              <a:gd name="connsiteX73" fmla="*/ 421290 w 546917"/>
              <a:gd name="connsiteY73" fmla="*/ 382559 h 660717"/>
              <a:gd name="connsiteX74" fmla="*/ 454628 w 546917"/>
              <a:gd name="connsiteY74" fmla="*/ 438757 h 660717"/>
              <a:gd name="connsiteX75" fmla="*/ 392715 w 546917"/>
              <a:gd name="connsiteY75" fmla="*/ 439710 h 660717"/>
              <a:gd name="connsiteX76" fmla="*/ 369855 w 546917"/>
              <a:gd name="connsiteY76" fmla="*/ 494955 h 660717"/>
              <a:gd name="connsiteX77" fmla="*/ 368070 w 546917"/>
              <a:gd name="connsiteY77" fmla="*/ 499469 h 660717"/>
              <a:gd name="connsiteX78" fmla="*/ 370808 w 546917"/>
              <a:gd name="connsiteY78" fmla="*/ 499718 h 660717"/>
              <a:gd name="connsiteX79" fmla="*/ 417480 w 546917"/>
              <a:gd name="connsiteY79" fmla="*/ 481620 h 660717"/>
              <a:gd name="connsiteX80" fmla="*/ 514635 w 546917"/>
              <a:gd name="connsiteY80" fmla="*/ 289215 h 660717"/>
              <a:gd name="connsiteX81" fmla="*/ 322230 w 546917"/>
              <a:gd name="connsiteY81" fmla="*/ 34897 h 660717"/>
              <a:gd name="connsiteX82" fmla="*/ 278441 w 546917"/>
              <a:gd name="connsiteY82" fmla="*/ 29772 h 660717"/>
              <a:gd name="connsiteX83" fmla="*/ 288655 w 546917"/>
              <a:gd name="connsiteY83" fmla="*/ 488 h 660717"/>
              <a:gd name="connsiteX84" fmla="*/ 466058 w 546917"/>
              <a:gd name="connsiteY84" fmla="*/ 82522 h 660717"/>
              <a:gd name="connsiteX85" fmla="*/ 474631 w 546917"/>
              <a:gd name="connsiteY85" fmla="*/ 465427 h 660717"/>
              <a:gd name="connsiteX86" fmla="*/ 476536 w 546917"/>
              <a:gd name="connsiteY86" fmla="*/ 567345 h 660717"/>
              <a:gd name="connsiteX87" fmla="*/ 486061 w 546917"/>
              <a:gd name="connsiteY87" fmla="*/ 589252 h 660717"/>
              <a:gd name="connsiteX88" fmla="*/ 46958 w 546917"/>
              <a:gd name="connsiteY88" fmla="*/ 590205 h 660717"/>
              <a:gd name="connsiteX89" fmla="*/ 106966 w 546917"/>
              <a:gd name="connsiteY89" fmla="*/ 513052 h 660717"/>
              <a:gd name="connsiteX90" fmla="*/ 50768 w 546917"/>
              <a:gd name="connsiteY90" fmla="*/ 441615 h 660717"/>
              <a:gd name="connsiteX91" fmla="*/ 104108 w 546917"/>
              <a:gd name="connsiteY91" fmla="*/ 60615 h 660717"/>
              <a:gd name="connsiteX92" fmla="*/ 288655 w 546917"/>
              <a:gd name="connsiteY92" fmla="*/ 488 h 660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46917" h="660717">
                <a:moveTo>
                  <a:pt x="61245" y="609255"/>
                </a:moveTo>
                <a:cubicBezTo>
                  <a:pt x="200310" y="609255"/>
                  <a:pt x="340328" y="609255"/>
                  <a:pt x="479393" y="609255"/>
                </a:cubicBezTo>
                <a:cubicBezTo>
                  <a:pt x="497490" y="609255"/>
                  <a:pt x="512730" y="608302"/>
                  <a:pt x="512730" y="634972"/>
                </a:cubicBezTo>
                <a:cubicBezTo>
                  <a:pt x="512730" y="662595"/>
                  <a:pt x="497490" y="660690"/>
                  <a:pt x="479393" y="660690"/>
                </a:cubicBezTo>
                <a:cubicBezTo>
                  <a:pt x="409860" y="659737"/>
                  <a:pt x="340328" y="660690"/>
                  <a:pt x="270795" y="660690"/>
                </a:cubicBezTo>
                <a:cubicBezTo>
                  <a:pt x="201263" y="660690"/>
                  <a:pt x="131730" y="660690"/>
                  <a:pt x="61245" y="660690"/>
                </a:cubicBezTo>
                <a:cubicBezTo>
                  <a:pt x="43148" y="660690"/>
                  <a:pt x="26955" y="662595"/>
                  <a:pt x="26955" y="634972"/>
                </a:cubicBezTo>
                <a:cubicBezTo>
                  <a:pt x="26955" y="607350"/>
                  <a:pt x="43148" y="609255"/>
                  <a:pt x="61245" y="609255"/>
                </a:cubicBezTo>
                <a:close/>
                <a:moveTo>
                  <a:pt x="286712" y="438932"/>
                </a:moveTo>
                <a:lnTo>
                  <a:pt x="296513" y="458760"/>
                </a:lnTo>
                <a:cubicBezTo>
                  <a:pt x="285083" y="458760"/>
                  <a:pt x="263175" y="458760"/>
                  <a:pt x="253650" y="458760"/>
                </a:cubicBezTo>
                <a:cubicBezTo>
                  <a:pt x="240315" y="458760"/>
                  <a:pt x="245078" y="456856"/>
                  <a:pt x="237458" y="497813"/>
                </a:cubicBezTo>
                <a:lnTo>
                  <a:pt x="236296" y="498883"/>
                </a:lnTo>
                <a:lnTo>
                  <a:pt x="275677" y="498464"/>
                </a:lnTo>
                <a:cubicBezTo>
                  <a:pt x="293431" y="498142"/>
                  <a:pt x="310685" y="497790"/>
                  <a:pt x="325787" y="497724"/>
                </a:cubicBezTo>
                <a:lnTo>
                  <a:pt x="328936" y="497763"/>
                </a:lnTo>
                <a:lnTo>
                  <a:pt x="326040" y="492097"/>
                </a:lnTo>
                <a:cubicBezTo>
                  <a:pt x="321278" y="439710"/>
                  <a:pt x="328898" y="438757"/>
                  <a:pt x="310800" y="439710"/>
                </a:cubicBezTo>
                <a:cubicBezTo>
                  <a:pt x="310324" y="439710"/>
                  <a:pt x="306692" y="439591"/>
                  <a:pt x="301320" y="439412"/>
                </a:cubicBezTo>
                <a:close/>
                <a:moveTo>
                  <a:pt x="273338" y="386339"/>
                </a:moveTo>
                <a:lnTo>
                  <a:pt x="270796" y="386490"/>
                </a:lnTo>
                <a:cubicBezTo>
                  <a:pt x="265081" y="386133"/>
                  <a:pt x="260318" y="386371"/>
                  <a:pt x="258413" y="391133"/>
                </a:cubicBezTo>
                <a:lnTo>
                  <a:pt x="261672" y="402634"/>
                </a:lnTo>
                <a:lnTo>
                  <a:pt x="267938" y="393990"/>
                </a:lnTo>
                <a:close/>
                <a:moveTo>
                  <a:pt x="149477" y="338142"/>
                </a:moveTo>
                <a:cubicBezTo>
                  <a:pt x="153250" y="343800"/>
                  <a:pt x="164567" y="353233"/>
                  <a:pt x="162680" y="362663"/>
                </a:cubicBezTo>
                <a:cubicBezTo>
                  <a:pt x="160795" y="372096"/>
                  <a:pt x="149477" y="385299"/>
                  <a:pt x="141932" y="385299"/>
                </a:cubicBezTo>
                <a:cubicBezTo>
                  <a:pt x="124954" y="387186"/>
                  <a:pt x="115523" y="375869"/>
                  <a:pt x="117409" y="357005"/>
                </a:cubicBezTo>
                <a:cubicBezTo>
                  <a:pt x="119296" y="343800"/>
                  <a:pt x="128727" y="336255"/>
                  <a:pt x="149477" y="338142"/>
                </a:cubicBezTo>
                <a:close/>
                <a:moveTo>
                  <a:pt x="279844" y="334697"/>
                </a:moveTo>
                <a:lnTo>
                  <a:pt x="257635" y="334923"/>
                </a:lnTo>
                <a:lnTo>
                  <a:pt x="268176" y="353271"/>
                </a:lnTo>
                <a:lnTo>
                  <a:pt x="281889" y="374550"/>
                </a:lnTo>
                <a:lnTo>
                  <a:pt x="293417" y="359700"/>
                </a:lnTo>
                <a:cubicBezTo>
                  <a:pt x="297942" y="353746"/>
                  <a:pt x="300799" y="347793"/>
                  <a:pt x="297465" y="341602"/>
                </a:cubicBezTo>
                <a:cubicBezTo>
                  <a:pt x="294131" y="334935"/>
                  <a:pt x="287464" y="334220"/>
                  <a:pt x="279844" y="334697"/>
                </a:cubicBezTo>
                <a:close/>
                <a:moveTo>
                  <a:pt x="265651" y="316647"/>
                </a:moveTo>
                <a:lnTo>
                  <a:pt x="248888" y="319696"/>
                </a:lnTo>
                <a:lnTo>
                  <a:pt x="257036" y="333879"/>
                </a:lnTo>
                <a:close/>
                <a:moveTo>
                  <a:pt x="116454" y="170722"/>
                </a:moveTo>
                <a:cubicBezTo>
                  <a:pt x="131611" y="169039"/>
                  <a:pt x="138347" y="179143"/>
                  <a:pt x="140030" y="194298"/>
                </a:cubicBezTo>
                <a:cubicBezTo>
                  <a:pt x="136662" y="207769"/>
                  <a:pt x="129926" y="221241"/>
                  <a:pt x="114771" y="217873"/>
                </a:cubicBezTo>
                <a:cubicBezTo>
                  <a:pt x="99615" y="214505"/>
                  <a:pt x="92879" y="204401"/>
                  <a:pt x="94564" y="189247"/>
                </a:cubicBezTo>
                <a:cubicBezTo>
                  <a:pt x="96247" y="175775"/>
                  <a:pt x="106351" y="170722"/>
                  <a:pt x="116454" y="170722"/>
                </a:cubicBezTo>
                <a:close/>
                <a:moveTo>
                  <a:pt x="270231" y="77857"/>
                </a:moveTo>
                <a:cubicBezTo>
                  <a:pt x="286327" y="76515"/>
                  <a:pt x="295716" y="87246"/>
                  <a:pt x="295716" y="100660"/>
                </a:cubicBezTo>
                <a:cubicBezTo>
                  <a:pt x="294375" y="114073"/>
                  <a:pt x="286327" y="122121"/>
                  <a:pt x="270231" y="123464"/>
                </a:cubicBezTo>
                <a:cubicBezTo>
                  <a:pt x="258158" y="123464"/>
                  <a:pt x="247427" y="114073"/>
                  <a:pt x="248769" y="99319"/>
                </a:cubicBezTo>
                <a:cubicBezTo>
                  <a:pt x="248769" y="88588"/>
                  <a:pt x="256817" y="79198"/>
                  <a:pt x="270231" y="77857"/>
                </a:cubicBezTo>
                <a:close/>
                <a:moveTo>
                  <a:pt x="278441" y="29772"/>
                </a:moveTo>
                <a:cubicBezTo>
                  <a:pt x="176944" y="27337"/>
                  <a:pt x="82557" y="90262"/>
                  <a:pt x="45053" y="191108"/>
                </a:cubicBezTo>
                <a:cubicBezTo>
                  <a:pt x="2190" y="305408"/>
                  <a:pt x="45053" y="433995"/>
                  <a:pt x="146970" y="492097"/>
                </a:cubicBezTo>
                <a:cubicBezTo>
                  <a:pt x="152864" y="494776"/>
                  <a:pt x="163211" y="496484"/>
                  <a:pt x="176361" y="497535"/>
                </a:cubicBezTo>
                <a:lnTo>
                  <a:pt x="207809" y="498552"/>
                </a:lnTo>
                <a:lnTo>
                  <a:pt x="206978" y="496860"/>
                </a:lnTo>
                <a:cubicBezTo>
                  <a:pt x="203168" y="460665"/>
                  <a:pt x="208883" y="459713"/>
                  <a:pt x="196500" y="460665"/>
                </a:cubicBezTo>
                <a:cubicBezTo>
                  <a:pt x="195548" y="460665"/>
                  <a:pt x="158400" y="459713"/>
                  <a:pt x="149828" y="458760"/>
                </a:cubicBezTo>
                <a:cubicBezTo>
                  <a:pt x="140303" y="458760"/>
                  <a:pt x="161258" y="437806"/>
                  <a:pt x="166973" y="428281"/>
                </a:cubicBezTo>
                <a:cubicBezTo>
                  <a:pt x="168878" y="424471"/>
                  <a:pt x="172688" y="420660"/>
                  <a:pt x="174593" y="416851"/>
                </a:cubicBezTo>
                <a:cubicBezTo>
                  <a:pt x="179355" y="408278"/>
                  <a:pt x="191738" y="400658"/>
                  <a:pt x="187928" y="391133"/>
                </a:cubicBezTo>
                <a:cubicBezTo>
                  <a:pt x="183165" y="381608"/>
                  <a:pt x="169830" y="389228"/>
                  <a:pt x="159353" y="386371"/>
                </a:cubicBezTo>
                <a:cubicBezTo>
                  <a:pt x="165068" y="367321"/>
                  <a:pt x="178403" y="353033"/>
                  <a:pt x="188880" y="336840"/>
                </a:cubicBezTo>
                <a:cubicBezTo>
                  <a:pt x="200310" y="318743"/>
                  <a:pt x="200310" y="318743"/>
                  <a:pt x="178403" y="313981"/>
                </a:cubicBezTo>
                <a:cubicBezTo>
                  <a:pt x="190785" y="292073"/>
                  <a:pt x="207930" y="275880"/>
                  <a:pt x="222218" y="253973"/>
                </a:cubicBezTo>
                <a:lnTo>
                  <a:pt x="267534" y="312883"/>
                </a:lnTo>
                <a:lnTo>
                  <a:pt x="275081" y="297787"/>
                </a:lnTo>
                <a:cubicBezTo>
                  <a:pt x="282940" y="286357"/>
                  <a:pt x="291750" y="275404"/>
                  <a:pt x="299370" y="263497"/>
                </a:cubicBezTo>
                <a:cubicBezTo>
                  <a:pt x="315563" y="237780"/>
                  <a:pt x="316515" y="237780"/>
                  <a:pt x="284130" y="231112"/>
                </a:cubicBezTo>
                <a:cubicBezTo>
                  <a:pt x="301275" y="200632"/>
                  <a:pt x="326993" y="175867"/>
                  <a:pt x="347948" y="145387"/>
                </a:cubicBezTo>
                <a:cubicBezTo>
                  <a:pt x="374618" y="173962"/>
                  <a:pt x="397478" y="200632"/>
                  <a:pt x="416528" y="233970"/>
                </a:cubicBezTo>
                <a:cubicBezTo>
                  <a:pt x="405098" y="235875"/>
                  <a:pt x="395573" y="237780"/>
                  <a:pt x="386048" y="239685"/>
                </a:cubicBezTo>
                <a:cubicBezTo>
                  <a:pt x="400335" y="274927"/>
                  <a:pt x="427958" y="300645"/>
                  <a:pt x="443198" y="333030"/>
                </a:cubicBezTo>
                <a:cubicBezTo>
                  <a:pt x="427005" y="340650"/>
                  <a:pt x="404145" y="327315"/>
                  <a:pt x="399383" y="341602"/>
                </a:cubicBezTo>
                <a:cubicBezTo>
                  <a:pt x="394620" y="355890"/>
                  <a:pt x="412718" y="369225"/>
                  <a:pt x="421290" y="382559"/>
                </a:cubicBezTo>
                <a:cubicBezTo>
                  <a:pt x="432720" y="399705"/>
                  <a:pt x="447008" y="415897"/>
                  <a:pt x="454628" y="438757"/>
                </a:cubicBezTo>
                <a:cubicBezTo>
                  <a:pt x="438435" y="438757"/>
                  <a:pt x="406050" y="438757"/>
                  <a:pt x="392715" y="439710"/>
                </a:cubicBezTo>
                <a:cubicBezTo>
                  <a:pt x="373665" y="439710"/>
                  <a:pt x="380333" y="435900"/>
                  <a:pt x="369855" y="494955"/>
                </a:cubicBezTo>
                <a:lnTo>
                  <a:pt x="368070" y="499469"/>
                </a:lnTo>
                <a:lnTo>
                  <a:pt x="370808" y="499718"/>
                </a:lnTo>
                <a:cubicBezTo>
                  <a:pt x="390810" y="503528"/>
                  <a:pt x="404145" y="492097"/>
                  <a:pt x="417480" y="481620"/>
                </a:cubicBezTo>
                <a:cubicBezTo>
                  <a:pt x="479393" y="432090"/>
                  <a:pt x="511778" y="367320"/>
                  <a:pt x="514635" y="289215"/>
                </a:cubicBezTo>
                <a:cubicBezTo>
                  <a:pt x="521303" y="169200"/>
                  <a:pt x="436530" y="57757"/>
                  <a:pt x="322230" y="34897"/>
                </a:cubicBezTo>
                <a:cubicBezTo>
                  <a:pt x="307585" y="31802"/>
                  <a:pt x="292941" y="30120"/>
                  <a:pt x="278441" y="29772"/>
                </a:cubicBezTo>
                <a:close/>
                <a:moveTo>
                  <a:pt x="288655" y="488"/>
                </a:moveTo>
                <a:cubicBezTo>
                  <a:pt x="353425" y="4417"/>
                  <a:pt x="417005" y="32039"/>
                  <a:pt x="466058" y="82522"/>
                </a:cubicBezTo>
                <a:cubicBezTo>
                  <a:pt x="567976" y="188250"/>
                  <a:pt x="576548" y="359700"/>
                  <a:pt x="474631" y="465427"/>
                </a:cubicBezTo>
                <a:cubicBezTo>
                  <a:pt x="431768" y="509242"/>
                  <a:pt x="438436" y="534007"/>
                  <a:pt x="476536" y="567345"/>
                </a:cubicBezTo>
                <a:cubicBezTo>
                  <a:pt x="482251" y="572107"/>
                  <a:pt x="488918" y="576870"/>
                  <a:pt x="486061" y="589252"/>
                </a:cubicBezTo>
                <a:cubicBezTo>
                  <a:pt x="342233" y="590205"/>
                  <a:pt x="198406" y="590205"/>
                  <a:pt x="46958" y="590205"/>
                </a:cubicBezTo>
                <a:cubicBezTo>
                  <a:pt x="70771" y="560677"/>
                  <a:pt x="106966" y="536865"/>
                  <a:pt x="106966" y="513052"/>
                </a:cubicBezTo>
                <a:cubicBezTo>
                  <a:pt x="106966" y="489240"/>
                  <a:pt x="68866" y="467332"/>
                  <a:pt x="50768" y="441615"/>
                </a:cubicBezTo>
                <a:cubicBezTo>
                  <a:pt x="-34004" y="319695"/>
                  <a:pt x="-10192" y="154912"/>
                  <a:pt x="104108" y="60615"/>
                </a:cubicBezTo>
                <a:cubicBezTo>
                  <a:pt x="157925" y="16323"/>
                  <a:pt x="223885" y="-3441"/>
                  <a:pt x="288655" y="488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54B981A1-BEE3-45AD-8515-CA7DEBD93809}"/>
              </a:ext>
            </a:extLst>
          </p:cNvPr>
          <p:cNvGrpSpPr/>
          <p:nvPr/>
        </p:nvGrpSpPr>
        <p:grpSpPr>
          <a:xfrm>
            <a:off x="10888824" y="1463768"/>
            <a:ext cx="610134" cy="724750"/>
            <a:chOff x="10117893" y="2005712"/>
            <a:chExt cx="808269" cy="960106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62547155-95BA-4326-A9C8-FF35DBEBB5DB}"/>
                </a:ext>
              </a:extLst>
            </p:cNvPr>
            <p:cNvSpPr/>
            <p:nvPr/>
          </p:nvSpPr>
          <p:spPr>
            <a:xfrm>
              <a:off x="10117893" y="2005712"/>
              <a:ext cx="808269" cy="960106"/>
            </a:xfrm>
            <a:custGeom>
              <a:avLst/>
              <a:gdLst>
                <a:gd name="connsiteX0" fmla="*/ 569246 w 808269"/>
                <a:gd name="connsiteY0" fmla="*/ 182057 h 960106"/>
                <a:gd name="connsiteX1" fmla="*/ 559820 w 808269"/>
                <a:gd name="connsiteY1" fmla="*/ 184537 h 960106"/>
                <a:gd name="connsiteX2" fmla="*/ 549899 w 808269"/>
                <a:gd name="connsiteY2" fmla="*/ 189250 h 960106"/>
                <a:gd name="connsiteX3" fmla="*/ 530800 w 808269"/>
                <a:gd name="connsiteY3" fmla="*/ 203140 h 960106"/>
                <a:gd name="connsiteX4" fmla="*/ 497564 w 808269"/>
                <a:gd name="connsiteY4" fmla="*/ 238113 h 960106"/>
                <a:gd name="connsiteX5" fmla="*/ 470776 w 808269"/>
                <a:gd name="connsiteY5" fmla="*/ 273830 h 960106"/>
                <a:gd name="connsiteX6" fmla="*/ 449445 w 808269"/>
                <a:gd name="connsiteY6" fmla="*/ 305578 h 960106"/>
                <a:gd name="connsiteX7" fmla="*/ 433819 w 808269"/>
                <a:gd name="connsiteY7" fmla="*/ 330630 h 960106"/>
                <a:gd name="connsiteX8" fmla="*/ 429602 w 808269"/>
                <a:gd name="connsiteY8" fmla="*/ 337823 h 960106"/>
                <a:gd name="connsiteX9" fmla="*/ 437291 w 808269"/>
                <a:gd name="connsiteY9" fmla="*/ 335839 h 960106"/>
                <a:gd name="connsiteX10" fmla="*/ 465071 w 808269"/>
                <a:gd name="connsiteY10" fmla="*/ 326909 h 960106"/>
                <a:gd name="connsiteX11" fmla="*/ 500292 w 808269"/>
                <a:gd name="connsiteY11" fmla="*/ 312771 h 960106"/>
                <a:gd name="connsiteX12" fmla="*/ 540226 w 808269"/>
                <a:gd name="connsiteY12" fmla="*/ 293177 h 960106"/>
                <a:gd name="connsiteX13" fmla="*/ 580655 w 808269"/>
                <a:gd name="connsiteY13" fmla="*/ 266885 h 960106"/>
                <a:gd name="connsiteX14" fmla="*/ 598018 w 808269"/>
                <a:gd name="connsiteY14" fmla="*/ 250515 h 960106"/>
                <a:gd name="connsiteX15" fmla="*/ 609427 w 808269"/>
                <a:gd name="connsiteY15" fmla="*/ 232408 h 960106"/>
                <a:gd name="connsiteX16" fmla="*/ 610916 w 808269"/>
                <a:gd name="connsiteY16" fmla="*/ 215294 h 960106"/>
                <a:gd name="connsiteX17" fmla="*/ 607691 w 808269"/>
                <a:gd name="connsiteY17" fmla="*/ 206861 h 960106"/>
                <a:gd name="connsiteX18" fmla="*/ 604963 w 808269"/>
                <a:gd name="connsiteY18" fmla="*/ 202396 h 960106"/>
                <a:gd name="connsiteX19" fmla="*/ 601738 w 808269"/>
                <a:gd name="connsiteY19" fmla="*/ 198179 h 960106"/>
                <a:gd name="connsiteX20" fmla="*/ 600002 w 808269"/>
                <a:gd name="connsiteY20" fmla="*/ 196195 h 960106"/>
                <a:gd name="connsiteX21" fmla="*/ 597522 w 808269"/>
                <a:gd name="connsiteY21" fmla="*/ 193715 h 960106"/>
                <a:gd name="connsiteX22" fmla="*/ 593801 w 808269"/>
                <a:gd name="connsiteY22" fmla="*/ 189994 h 960106"/>
                <a:gd name="connsiteX23" fmla="*/ 585864 w 808269"/>
                <a:gd name="connsiteY23" fmla="*/ 184537 h 960106"/>
                <a:gd name="connsiteX24" fmla="*/ 577927 w 808269"/>
                <a:gd name="connsiteY24" fmla="*/ 182057 h 960106"/>
                <a:gd name="connsiteX25" fmla="*/ 569246 w 808269"/>
                <a:gd name="connsiteY25" fmla="*/ 182057 h 960106"/>
                <a:gd name="connsiteX26" fmla="*/ 236135 w 808269"/>
                <a:gd name="connsiteY26" fmla="*/ 182057 h 960106"/>
                <a:gd name="connsiteX27" fmla="*/ 228198 w 808269"/>
                <a:gd name="connsiteY27" fmla="*/ 184537 h 960106"/>
                <a:gd name="connsiteX28" fmla="*/ 220261 w 808269"/>
                <a:gd name="connsiteY28" fmla="*/ 189994 h 960106"/>
                <a:gd name="connsiteX29" fmla="*/ 216541 w 808269"/>
                <a:gd name="connsiteY29" fmla="*/ 193715 h 960106"/>
                <a:gd name="connsiteX30" fmla="*/ 214060 w 808269"/>
                <a:gd name="connsiteY30" fmla="*/ 196195 h 960106"/>
                <a:gd name="connsiteX31" fmla="*/ 212324 w 808269"/>
                <a:gd name="connsiteY31" fmla="*/ 198179 h 960106"/>
                <a:gd name="connsiteX32" fmla="*/ 209100 w 808269"/>
                <a:gd name="connsiteY32" fmla="*/ 202396 h 960106"/>
                <a:gd name="connsiteX33" fmla="*/ 206371 w 808269"/>
                <a:gd name="connsiteY33" fmla="*/ 206861 h 960106"/>
                <a:gd name="connsiteX34" fmla="*/ 203147 w 808269"/>
                <a:gd name="connsiteY34" fmla="*/ 215294 h 960106"/>
                <a:gd name="connsiteX35" fmla="*/ 204635 w 808269"/>
                <a:gd name="connsiteY35" fmla="*/ 232408 h 960106"/>
                <a:gd name="connsiteX36" fmla="*/ 216045 w 808269"/>
                <a:gd name="connsiteY36" fmla="*/ 250515 h 960106"/>
                <a:gd name="connsiteX37" fmla="*/ 233407 w 808269"/>
                <a:gd name="connsiteY37" fmla="*/ 266885 h 960106"/>
                <a:gd name="connsiteX38" fmla="*/ 273837 w 808269"/>
                <a:gd name="connsiteY38" fmla="*/ 293177 h 960106"/>
                <a:gd name="connsiteX39" fmla="*/ 313770 w 808269"/>
                <a:gd name="connsiteY39" fmla="*/ 312771 h 960106"/>
                <a:gd name="connsiteX40" fmla="*/ 348991 w 808269"/>
                <a:gd name="connsiteY40" fmla="*/ 326909 h 960106"/>
                <a:gd name="connsiteX41" fmla="*/ 376771 w 808269"/>
                <a:gd name="connsiteY41" fmla="*/ 335839 h 960106"/>
                <a:gd name="connsiteX42" fmla="*/ 384708 w 808269"/>
                <a:gd name="connsiteY42" fmla="*/ 337823 h 960106"/>
                <a:gd name="connsiteX43" fmla="*/ 380244 w 808269"/>
                <a:gd name="connsiteY43" fmla="*/ 330630 h 960106"/>
                <a:gd name="connsiteX44" fmla="*/ 364617 w 808269"/>
                <a:gd name="connsiteY44" fmla="*/ 305578 h 960106"/>
                <a:gd name="connsiteX45" fmla="*/ 343286 w 808269"/>
                <a:gd name="connsiteY45" fmla="*/ 273830 h 960106"/>
                <a:gd name="connsiteX46" fmla="*/ 316499 w 808269"/>
                <a:gd name="connsiteY46" fmla="*/ 238113 h 960106"/>
                <a:gd name="connsiteX47" fmla="*/ 283262 w 808269"/>
                <a:gd name="connsiteY47" fmla="*/ 203140 h 960106"/>
                <a:gd name="connsiteX48" fmla="*/ 264163 w 808269"/>
                <a:gd name="connsiteY48" fmla="*/ 189250 h 960106"/>
                <a:gd name="connsiteX49" fmla="*/ 254242 w 808269"/>
                <a:gd name="connsiteY49" fmla="*/ 184537 h 960106"/>
                <a:gd name="connsiteX50" fmla="*/ 244817 w 808269"/>
                <a:gd name="connsiteY50" fmla="*/ 182057 h 960106"/>
                <a:gd name="connsiteX51" fmla="*/ 236135 w 808269"/>
                <a:gd name="connsiteY51" fmla="*/ 182057 h 960106"/>
                <a:gd name="connsiteX52" fmla="*/ 627782 w 808269"/>
                <a:gd name="connsiteY52" fmla="*/ 0 h 960106"/>
                <a:gd name="connsiteX53" fmla="*/ 640680 w 808269"/>
                <a:gd name="connsiteY53" fmla="*/ 37205 h 960106"/>
                <a:gd name="connsiteX54" fmla="*/ 589337 w 808269"/>
                <a:gd name="connsiteY54" fmla="*/ 57296 h 960106"/>
                <a:gd name="connsiteX55" fmla="*/ 583136 w 808269"/>
                <a:gd name="connsiteY55" fmla="*/ 60272 h 960106"/>
                <a:gd name="connsiteX56" fmla="*/ 579911 w 808269"/>
                <a:gd name="connsiteY56" fmla="*/ 61761 h 960106"/>
                <a:gd name="connsiteX57" fmla="*/ 576935 w 808269"/>
                <a:gd name="connsiteY57" fmla="*/ 63497 h 960106"/>
                <a:gd name="connsiteX58" fmla="*/ 564781 w 808269"/>
                <a:gd name="connsiteY58" fmla="*/ 70194 h 960106"/>
                <a:gd name="connsiteX59" fmla="*/ 558828 w 808269"/>
                <a:gd name="connsiteY59" fmla="*/ 73666 h 960106"/>
                <a:gd name="connsiteX60" fmla="*/ 553124 w 808269"/>
                <a:gd name="connsiteY60" fmla="*/ 77387 h 960106"/>
                <a:gd name="connsiteX61" fmla="*/ 547419 w 808269"/>
                <a:gd name="connsiteY61" fmla="*/ 81107 h 960106"/>
                <a:gd name="connsiteX62" fmla="*/ 541714 w 808269"/>
                <a:gd name="connsiteY62" fmla="*/ 85076 h 960106"/>
                <a:gd name="connsiteX63" fmla="*/ 500044 w 808269"/>
                <a:gd name="connsiteY63" fmla="*/ 121289 h 960106"/>
                <a:gd name="connsiteX64" fmla="*/ 495331 w 808269"/>
                <a:gd name="connsiteY64" fmla="*/ 126249 h 960106"/>
                <a:gd name="connsiteX65" fmla="*/ 492851 w 808269"/>
                <a:gd name="connsiteY65" fmla="*/ 128730 h 960106"/>
                <a:gd name="connsiteX66" fmla="*/ 490619 w 808269"/>
                <a:gd name="connsiteY66" fmla="*/ 131458 h 960106"/>
                <a:gd name="connsiteX67" fmla="*/ 481690 w 808269"/>
                <a:gd name="connsiteY67" fmla="*/ 142124 h 960106"/>
                <a:gd name="connsiteX68" fmla="*/ 473504 w 808269"/>
                <a:gd name="connsiteY68" fmla="*/ 153286 h 960106"/>
                <a:gd name="connsiteX69" fmla="*/ 465815 w 808269"/>
                <a:gd name="connsiteY69" fmla="*/ 164943 h 960106"/>
                <a:gd name="connsiteX70" fmla="*/ 422657 w 808269"/>
                <a:gd name="connsiteY70" fmla="*/ 268621 h 960106"/>
                <a:gd name="connsiteX71" fmla="*/ 417849 w 808269"/>
                <a:gd name="connsiteY71" fmla="*/ 318668 h 960106"/>
                <a:gd name="connsiteX72" fmla="*/ 429106 w 808269"/>
                <a:gd name="connsiteY72" fmla="*/ 294169 h 960106"/>
                <a:gd name="connsiteX73" fmla="*/ 437539 w 808269"/>
                <a:gd name="connsiteY73" fmla="*/ 277303 h 960106"/>
                <a:gd name="connsiteX74" fmla="*/ 447460 w 808269"/>
                <a:gd name="connsiteY74" fmla="*/ 258948 h 960106"/>
                <a:gd name="connsiteX75" fmla="*/ 472760 w 808269"/>
                <a:gd name="connsiteY75" fmla="*/ 219014 h 960106"/>
                <a:gd name="connsiteX76" fmla="*/ 507981 w 808269"/>
                <a:gd name="connsiteY76" fmla="*/ 177840 h 960106"/>
                <a:gd name="connsiteX77" fmla="*/ 532041 w 808269"/>
                <a:gd name="connsiteY77" fmla="*/ 158990 h 960106"/>
                <a:gd name="connsiteX78" fmla="*/ 546923 w 808269"/>
                <a:gd name="connsiteY78" fmla="*/ 151301 h 960106"/>
                <a:gd name="connsiteX79" fmla="*/ 564285 w 808269"/>
                <a:gd name="connsiteY79" fmla="*/ 146340 h 960106"/>
                <a:gd name="connsiteX80" fmla="*/ 583632 w 808269"/>
                <a:gd name="connsiteY80" fmla="*/ 146092 h 960106"/>
                <a:gd name="connsiteX81" fmla="*/ 602482 w 808269"/>
                <a:gd name="connsiteY81" fmla="*/ 152045 h 960106"/>
                <a:gd name="connsiteX82" fmla="*/ 618109 w 808269"/>
                <a:gd name="connsiteY82" fmla="*/ 162462 h 960106"/>
                <a:gd name="connsiteX83" fmla="*/ 621333 w 808269"/>
                <a:gd name="connsiteY83" fmla="*/ 165439 h 960106"/>
                <a:gd name="connsiteX84" fmla="*/ 623069 w 808269"/>
                <a:gd name="connsiteY84" fmla="*/ 166927 h 960106"/>
                <a:gd name="connsiteX85" fmla="*/ 623813 w 808269"/>
                <a:gd name="connsiteY85" fmla="*/ 167671 h 960106"/>
                <a:gd name="connsiteX86" fmla="*/ 624061 w 808269"/>
                <a:gd name="connsiteY86" fmla="*/ 167919 h 960106"/>
                <a:gd name="connsiteX87" fmla="*/ 624557 w 808269"/>
                <a:gd name="connsiteY87" fmla="*/ 168663 h 960106"/>
                <a:gd name="connsiteX88" fmla="*/ 627038 w 808269"/>
                <a:gd name="connsiteY88" fmla="*/ 171144 h 960106"/>
                <a:gd name="connsiteX89" fmla="*/ 630014 w 808269"/>
                <a:gd name="connsiteY89" fmla="*/ 174616 h 960106"/>
                <a:gd name="connsiteX90" fmla="*/ 635471 w 808269"/>
                <a:gd name="connsiteY90" fmla="*/ 181809 h 960106"/>
                <a:gd name="connsiteX91" fmla="*/ 640184 w 808269"/>
                <a:gd name="connsiteY91" fmla="*/ 189746 h 960106"/>
                <a:gd name="connsiteX92" fmla="*/ 646881 w 808269"/>
                <a:gd name="connsiteY92" fmla="*/ 207605 h 960106"/>
                <a:gd name="connsiteX93" fmla="*/ 647873 w 808269"/>
                <a:gd name="connsiteY93" fmla="*/ 227447 h 960106"/>
                <a:gd name="connsiteX94" fmla="*/ 643160 w 808269"/>
                <a:gd name="connsiteY94" fmla="*/ 245802 h 960106"/>
                <a:gd name="connsiteX95" fmla="*/ 624310 w 808269"/>
                <a:gd name="connsiteY95" fmla="*/ 273830 h 960106"/>
                <a:gd name="connsiteX96" fmla="*/ 601490 w 808269"/>
                <a:gd name="connsiteY96" fmla="*/ 293673 h 960106"/>
                <a:gd name="connsiteX97" fmla="*/ 577927 w 808269"/>
                <a:gd name="connsiteY97" fmla="*/ 308803 h 960106"/>
                <a:gd name="connsiteX98" fmla="*/ 554612 w 808269"/>
                <a:gd name="connsiteY98" fmla="*/ 320957 h 960106"/>
                <a:gd name="connsiteX99" fmla="*/ 510461 w 808269"/>
                <a:gd name="connsiteY99" fmla="*/ 338567 h 960106"/>
                <a:gd name="connsiteX100" fmla="*/ 502665 w 808269"/>
                <a:gd name="connsiteY100" fmla="*/ 340780 h 960106"/>
                <a:gd name="connsiteX101" fmla="*/ 808269 w 808269"/>
                <a:gd name="connsiteY101" fmla="*/ 340780 h 960106"/>
                <a:gd name="connsiteX102" fmla="*/ 808269 w 808269"/>
                <a:gd name="connsiteY102" fmla="*/ 472630 h 960106"/>
                <a:gd name="connsiteX103" fmla="*/ 772101 w 808269"/>
                <a:gd name="connsiteY103" fmla="*/ 472630 h 960106"/>
                <a:gd name="connsiteX104" fmla="*/ 772101 w 808269"/>
                <a:gd name="connsiteY104" fmla="*/ 960106 h 960106"/>
                <a:gd name="connsiteX105" fmla="*/ 36168 w 808269"/>
                <a:gd name="connsiteY105" fmla="*/ 960106 h 960106"/>
                <a:gd name="connsiteX106" fmla="*/ 36168 w 808269"/>
                <a:gd name="connsiteY106" fmla="*/ 472630 h 960106"/>
                <a:gd name="connsiteX107" fmla="*/ 0 w 808269"/>
                <a:gd name="connsiteY107" fmla="*/ 472630 h 960106"/>
                <a:gd name="connsiteX108" fmla="*/ 0 w 808269"/>
                <a:gd name="connsiteY108" fmla="*/ 340780 h 960106"/>
                <a:gd name="connsiteX109" fmla="*/ 312766 w 808269"/>
                <a:gd name="connsiteY109" fmla="*/ 340780 h 960106"/>
                <a:gd name="connsiteX110" fmla="*/ 304097 w 808269"/>
                <a:gd name="connsiteY110" fmla="*/ 338319 h 960106"/>
                <a:gd name="connsiteX111" fmla="*/ 259947 w 808269"/>
                <a:gd name="connsiteY111" fmla="*/ 320708 h 960106"/>
                <a:gd name="connsiteX112" fmla="*/ 236631 w 808269"/>
                <a:gd name="connsiteY112" fmla="*/ 308555 h 960106"/>
                <a:gd name="connsiteX113" fmla="*/ 213068 w 808269"/>
                <a:gd name="connsiteY113" fmla="*/ 293425 h 960106"/>
                <a:gd name="connsiteX114" fmla="*/ 190249 w 808269"/>
                <a:gd name="connsiteY114" fmla="*/ 273582 h 960106"/>
                <a:gd name="connsiteX115" fmla="*/ 171894 w 808269"/>
                <a:gd name="connsiteY115" fmla="*/ 245802 h 960106"/>
                <a:gd name="connsiteX116" fmla="*/ 167182 w 808269"/>
                <a:gd name="connsiteY116" fmla="*/ 227447 h 960106"/>
                <a:gd name="connsiteX117" fmla="*/ 168174 w 808269"/>
                <a:gd name="connsiteY117" fmla="*/ 207605 h 960106"/>
                <a:gd name="connsiteX118" fmla="*/ 174871 w 808269"/>
                <a:gd name="connsiteY118" fmla="*/ 189746 h 960106"/>
                <a:gd name="connsiteX119" fmla="*/ 179583 w 808269"/>
                <a:gd name="connsiteY119" fmla="*/ 181809 h 960106"/>
                <a:gd name="connsiteX120" fmla="*/ 185040 w 808269"/>
                <a:gd name="connsiteY120" fmla="*/ 174616 h 960106"/>
                <a:gd name="connsiteX121" fmla="*/ 188016 w 808269"/>
                <a:gd name="connsiteY121" fmla="*/ 171144 h 960106"/>
                <a:gd name="connsiteX122" fmla="*/ 190497 w 808269"/>
                <a:gd name="connsiteY122" fmla="*/ 168663 h 960106"/>
                <a:gd name="connsiteX123" fmla="*/ 190993 w 808269"/>
                <a:gd name="connsiteY123" fmla="*/ 167919 h 960106"/>
                <a:gd name="connsiteX124" fmla="*/ 191241 w 808269"/>
                <a:gd name="connsiteY124" fmla="*/ 167671 h 960106"/>
                <a:gd name="connsiteX125" fmla="*/ 191985 w 808269"/>
                <a:gd name="connsiteY125" fmla="*/ 166927 h 960106"/>
                <a:gd name="connsiteX126" fmla="*/ 193721 w 808269"/>
                <a:gd name="connsiteY126" fmla="*/ 165439 h 960106"/>
                <a:gd name="connsiteX127" fmla="*/ 196946 w 808269"/>
                <a:gd name="connsiteY127" fmla="*/ 162462 h 960106"/>
                <a:gd name="connsiteX128" fmla="*/ 212572 w 808269"/>
                <a:gd name="connsiteY128" fmla="*/ 152045 h 960106"/>
                <a:gd name="connsiteX129" fmla="*/ 231423 w 808269"/>
                <a:gd name="connsiteY129" fmla="*/ 146092 h 960106"/>
                <a:gd name="connsiteX130" fmla="*/ 250769 w 808269"/>
                <a:gd name="connsiteY130" fmla="*/ 146340 h 960106"/>
                <a:gd name="connsiteX131" fmla="*/ 268132 w 808269"/>
                <a:gd name="connsiteY131" fmla="*/ 151301 h 960106"/>
                <a:gd name="connsiteX132" fmla="*/ 283014 w 808269"/>
                <a:gd name="connsiteY132" fmla="*/ 158990 h 960106"/>
                <a:gd name="connsiteX133" fmla="*/ 307073 w 808269"/>
                <a:gd name="connsiteY133" fmla="*/ 177840 h 960106"/>
                <a:gd name="connsiteX134" fmla="*/ 342294 w 808269"/>
                <a:gd name="connsiteY134" fmla="*/ 219014 h 960106"/>
                <a:gd name="connsiteX135" fmla="*/ 367594 w 808269"/>
                <a:gd name="connsiteY135" fmla="*/ 258948 h 960106"/>
                <a:gd name="connsiteX136" fmla="*/ 377515 w 808269"/>
                <a:gd name="connsiteY136" fmla="*/ 277303 h 960106"/>
                <a:gd name="connsiteX137" fmla="*/ 385948 w 808269"/>
                <a:gd name="connsiteY137" fmla="*/ 294169 h 960106"/>
                <a:gd name="connsiteX138" fmla="*/ 398577 w 808269"/>
                <a:gd name="connsiteY138" fmla="*/ 321654 h 960106"/>
                <a:gd name="connsiteX139" fmla="*/ 396117 w 808269"/>
                <a:gd name="connsiteY139" fmla="*/ 278790 h 960106"/>
                <a:gd name="connsiteX140" fmla="*/ 373050 w 808269"/>
                <a:gd name="connsiteY140" fmla="*/ 192475 h 960106"/>
                <a:gd name="connsiteX141" fmla="*/ 325427 w 808269"/>
                <a:gd name="connsiteY141" fmla="*/ 121537 h 960106"/>
                <a:gd name="connsiteX142" fmla="*/ 291695 w 808269"/>
                <a:gd name="connsiteY142" fmla="*/ 97725 h 960106"/>
                <a:gd name="connsiteX143" fmla="*/ 253001 w 808269"/>
                <a:gd name="connsiteY143" fmla="*/ 84083 h 960106"/>
                <a:gd name="connsiteX144" fmla="*/ 263171 w 808269"/>
                <a:gd name="connsiteY144" fmla="*/ 46134 h 960106"/>
                <a:gd name="connsiteX145" fmla="*/ 309305 w 808269"/>
                <a:gd name="connsiteY145" fmla="*/ 67217 h 960106"/>
                <a:gd name="connsiteX146" fmla="*/ 347999 w 808269"/>
                <a:gd name="connsiteY146" fmla="*/ 99710 h 960106"/>
                <a:gd name="connsiteX147" fmla="*/ 376523 w 808269"/>
                <a:gd name="connsiteY147" fmla="*/ 140139 h 960106"/>
                <a:gd name="connsiteX148" fmla="*/ 395373 w 808269"/>
                <a:gd name="connsiteY148" fmla="*/ 184785 h 960106"/>
                <a:gd name="connsiteX149" fmla="*/ 408559 w 808269"/>
                <a:gd name="connsiteY149" fmla="*/ 258584 h 960106"/>
                <a:gd name="connsiteX150" fmla="*/ 421262 w 808269"/>
                <a:gd name="connsiteY150" fmla="*/ 208070 h 960106"/>
                <a:gd name="connsiteX151" fmla="*/ 445228 w 808269"/>
                <a:gd name="connsiteY151" fmla="*/ 153286 h 960106"/>
                <a:gd name="connsiteX152" fmla="*/ 452669 w 808269"/>
                <a:gd name="connsiteY152" fmla="*/ 140139 h 960106"/>
                <a:gd name="connsiteX153" fmla="*/ 460855 w 808269"/>
                <a:gd name="connsiteY153" fmla="*/ 127490 h 960106"/>
                <a:gd name="connsiteX154" fmla="*/ 469784 w 808269"/>
                <a:gd name="connsiteY154" fmla="*/ 115088 h 960106"/>
                <a:gd name="connsiteX155" fmla="*/ 471768 w 808269"/>
                <a:gd name="connsiteY155" fmla="*/ 111863 h 960106"/>
                <a:gd name="connsiteX156" fmla="*/ 474249 w 808269"/>
                <a:gd name="connsiteY156" fmla="*/ 108887 h 960106"/>
                <a:gd name="connsiteX157" fmla="*/ 478961 w 808269"/>
                <a:gd name="connsiteY157" fmla="*/ 102934 h 960106"/>
                <a:gd name="connsiteX158" fmla="*/ 522119 w 808269"/>
                <a:gd name="connsiteY158" fmla="*/ 60025 h 960106"/>
                <a:gd name="connsiteX159" fmla="*/ 528072 w 808269"/>
                <a:gd name="connsiteY159" fmla="*/ 55064 h 960106"/>
                <a:gd name="connsiteX160" fmla="*/ 534273 w 808269"/>
                <a:gd name="connsiteY160" fmla="*/ 50599 h 960106"/>
                <a:gd name="connsiteX161" fmla="*/ 540474 w 808269"/>
                <a:gd name="connsiteY161" fmla="*/ 46135 h 960106"/>
                <a:gd name="connsiteX162" fmla="*/ 546675 w 808269"/>
                <a:gd name="connsiteY162" fmla="*/ 41670 h 960106"/>
                <a:gd name="connsiteX163" fmla="*/ 559572 w 808269"/>
                <a:gd name="connsiteY163" fmla="*/ 33485 h 960106"/>
                <a:gd name="connsiteX164" fmla="*/ 562797 w 808269"/>
                <a:gd name="connsiteY164" fmla="*/ 31500 h 960106"/>
                <a:gd name="connsiteX165" fmla="*/ 566021 w 808269"/>
                <a:gd name="connsiteY165" fmla="*/ 29516 h 960106"/>
                <a:gd name="connsiteX166" fmla="*/ 572718 w 808269"/>
                <a:gd name="connsiteY166" fmla="*/ 25796 h 960106"/>
                <a:gd name="connsiteX167" fmla="*/ 627782 w 808269"/>
                <a:gd name="connsiteY167" fmla="*/ 0 h 960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808269" h="960106">
                  <a:moveTo>
                    <a:pt x="569246" y="182057"/>
                  </a:moveTo>
                  <a:cubicBezTo>
                    <a:pt x="566269" y="182553"/>
                    <a:pt x="563045" y="183297"/>
                    <a:pt x="559820" y="184537"/>
                  </a:cubicBezTo>
                  <a:cubicBezTo>
                    <a:pt x="556596" y="185778"/>
                    <a:pt x="553372" y="187514"/>
                    <a:pt x="549899" y="189250"/>
                  </a:cubicBezTo>
                  <a:cubicBezTo>
                    <a:pt x="543202" y="192971"/>
                    <a:pt x="537001" y="197931"/>
                    <a:pt x="530800" y="203140"/>
                  </a:cubicBezTo>
                  <a:cubicBezTo>
                    <a:pt x="518647" y="213806"/>
                    <a:pt x="507485" y="225959"/>
                    <a:pt x="497564" y="238113"/>
                  </a:cubicBezTo>
                  <a:cubicBezTo>
                    <a:pt x="487642" y="250267"/>
                    <a:pt x="478713" y="262420"/>
                    <a:pt x="470776" y="273830"/>
                  </a:cubicBezTo>
                  <a:cubicBezTo>
                    <a:pt x="462839" y="285240"/>
                    <a:pt x="455646" y="295905"/>
                    <a:pt x="449445" y="305578"/>
                  </a:cubicBezTo>
                  <a:cubicBezTo>
                    <a:pt x="443244" y="315252"/>
                    <a:pt x="438035" y="323685"/>
                    <a:pt x="433819" y="330630"/>
                  </a:cubicBezTo>
                  <a:cubicBezTo>
                    <a:pt x="432578" y="333358"/>
                    <a:pt x="431090" y="335591"/>
                    <a:pt x="429602" y="337823"/>
                  </a:cubicBezTo>
                  <a:cubicBezTo>
                    <a:pt x="431834" y="337327"/>
                    <a:pt x="434563" y="336583"/>
                    <a:pt x="437291" y="335839"/>
                  </a:cubicBezTo>
                  <a:cubicBezTo>
                    <a:pt x="444980" y="333606"/>
                    <a:pt x="454405" y="330630"/>
                    <a:pt x="465071" y="326909"/>
                  </a:cubicBezTo>
                  <a:cubicBezTo>
                    <a:pt x="475736" y="323189"/>
                    <a:pt x="487642" y="318476"/>
                    <a:pt x="500292" y="312771"/>
                  </a:cubicBezTo>
                  <a:cubicBezTo>
                    <a:pt x="512942" y="307315"/>
                    <a:pt x="526584" y="300866"/>
                    <a:pt x="540226" y="293177"/>
                  </a:cubicBezTo>
                  <a:cubicBezTo>
                    <a:pt x="553868" y="285736"/>
                    <a:pt x="567758" y="277054"/>
                    <a:pt x="580655" y="266885"/>
                  </a:cubicBezTo>
                  <a:cubicBezTo>
                    <a:pt x="586856" y="261676"/>
                    <a:pt x="593057" y="256219"/>
                    <a:pt x="598018" y="250515"/>
                  </a:cubicBezTo>
                  <a:cubicBezTo>
                    <a:pt x="603226" y="244810"/>
                    <a:pt x="607195" y="238361"/>
                    <a:pt x="609427" y="232408"/>
                  </a:cubicBezTo>
                  <a:cubicBezTo>
                    <a:pt x="611660" y="226455"/>
                    <a:pt x="612156" y="220998"/>
                    <a:pt x="610916" y="215294"/>
                  </a:cubicBezTo>
                  <a:cubicBezTo>
                    <a:pt x="610420" y="212565"/>
                    <a:pt x="609179" y="209589"/>
                    <a:pt x="607691" y="206861"/>
                  </a:cubicBezTo>
                  <a:cubicBezTo>
                    <a:pt x="606947" y="205372"/>
                    <a:pt x="605955" y="203884"/>
                    <a:pt x="604963" y="202396"/>
                  </a:cubicBezTo>
                  <a:cubicBezTo>
                    <a:pt x="603971" y="200908"/>
                    <a:pt x="602730" y="199420"/>
                    <a:pt x="601738" y="198179"/>
                  </a:cubicBezTo>
                  <a:cubicBezTo>
                    <a:pt x="601242" y="197435"/>
                    <a:pt x="600746" y="196939"/>
                    <a:pt x="600002" y="196195"/>
                  </a:cubicBezTo>
                  <a:lnTo>
                    <a:pt x="597522" y="193715"/>
                  </a:lnTo>
                  <a:cubicBezTo>
                    <a:pt x="596530" y="192475"/>
                    <a:pt x="595041" y="191234"/>
                    <a:pt x="593801" y="189994"/>
                  </a:cubicBezTo>
                  <a:cubicBezTo>
                    <a:pt x="591073" y="187762"/>
                    <a:pt x="588593" y="186026"/>
                    <a:pt x="585864" y="184537"/>
                  </a:cubicBezTo>
                  <a:cubicBezTo>
                    <a:pt x="583136" y="183297"/>
                    <a:pt x="580655" y="182305"/>
                    <a:pt x="577927" y="182057"/>
                  </a:cubicBezTo>
                  <a:cubicBezTo>
                    <a:pt x="575199" y="181561"/>
                    <a:pt x="572470" y="181561"/>
                    <a:pt x="569246" y="182057"/>
                  </a:cubicBezTo>
                  <a:close/>
                  <a:moveTo>
                    <a:pt x="236135" y="182057"/>
                  </a:moveTo>
                  <a:cubicBezTo>
                    <a:pt x="233407" y="182553"/>
                    <a:pt x="230679" y="183297"/>
                    <a:pt x="228198" y="184537"/>
                  </a:cubicBezTo>
                  <a:cubicBezTo>
                    <a:pt x="225470" y="186026"/>
                    <a:pt x="222990" y="187762"/>
                    <a:pt x="220261" y="189994"/>
                  </a:cubicBezTo>
                  <a:cubicBezTo>
                    <a:pt x="219021" y="191234"/>
                    <a:pt x="217533" y="192475"/>
                    <a:pt x="216541" y="193715"/>
                  </a:cubicBezTo>
                  <a:lnTo>
                    <a:pt x="214060" y="196195"/>
                  </a:lnTo>
                  <a:cubicBezTo>
                    <a:pt x="213316" y="196939"/>
                    <a:pt x="213068" y="197435"/>
                    <a:pt x="212324" y="198179"/>
                  </a:cubicBezTo>
                  <a:cubicBezTo>
                    <a:pt x="211332" y="199420"/>
                    <a:pt x="210092" y="200908"/>
                    <a:pt x="209100" y="202396"/>
                  </a:cubicBezTo>
                  <a:cubicBezTo>
                    <a:pt x="208107" y="203884"/>
                    <a:pt x="207115" y="205372"/>
                    <a:pt x="206371" y="206861"/>
                  </a:cubicBezTo>
                  <a:cubicBezTo>
                    <a:pt x="204883" y="209837"/>
                    <a:pt x="203643" y="212565"/>
                    <a:pt x="203147" y="215294"/>
                  </a:cubicBezTo>
                  <a:cubicBezTo>
                    <a:pt x="201906" y="220751"/>
                    <a:pt x="202403" y="226207"/>
                    <a:pt x="204635" y="232408"/>
                  </a:cubicBezTo>
                  <a:cubicBezTo>
                    <a:pt x="207115" y="238361"/>
                    <a:pt x="211084" y="244562"/>
                    <a:pt x="216045" y="250515"/>
                  </a:cubicBezTo>
                  <a:cubicBezTo>
                    <a:pt x="221253" y="256219"/>
                    <a:pt x="227206" y="261924"/>
                    <a:pt x="233407" y="266885"/>
                  </a:cubicBezTo>
                  <a:cubicBezTo>
                    <a:pt x="246057" y="277054"/>
                    <a:pt x="260195" y="285736"/>
                    <a:pt x="273837" y="293177"/>
                  </a:cubicBezTo>
                  <a:cubicBezTo>
                    <a:pt x="287479" y="300618"/>
                    <a:pt x="301120" y="307067"/>
                    <a:pt x="313770" y="312771"/>
                  </a:cubicBezTo>
                  <a:cubicBezTo>
                    <a:pt x="326420" y="318228"/>
                    <a:pt x="338326" y="322941"/>
                    <a:pt x="348991" y="326909"/>
                  </a:cubicBezTo>
                  <a:cubicBezTo>
                    <a:pt x="359657" y="330630"/>
                    <a:pt x="368834" y="333854"/>
                    <a:pt x="376771" y="335839"/>
                  </a:cubicBezTo>
                  <a:cubicBezTo>
                    <a:pt x="379748" y="336831"/>
                    <a:pt x="382476" y="337327"/>
                    <a:pt x="384708" y="337823"/>
                  </a:cubicBezTo>
                  <a:cubicBezTo>
                    <a:pt x="383468" y="335591"/>
                    <a:pt x="381980" y="333110"/>
                    <a:pt x="380244" y="330630"/>
                  </a:cubicBezTo>
                  <a:cubicBezTo>
                    <a:pt x="376027" y="323685"/>
                    <a:pt x="370570" y="315252"/>
                    <a:pt x="364617" y="305578"/>
                  </a:cubicBezTo>
                  <a:cubicBezTo>
                    <a:pt x="358417" y="295905"/>
                    <a:pt x="351224" y="285240"/>
                    <a:pt x="343286" y="273830"/>
                  </a:cubicBezTo>
                  <a:cubicBezTo>
                    <a:pt x="335349" y="262420"/>
                    <a:pt x="326420" y="250267"/>
                    <a:pt x="316499" y="238113"/>
                  </a:cubicBezTo>
                  <a:cubicBezTo>
                    <a:pt x="306577" y="225959"/>
                    <a:pt x="295664" y="213806"/>
                    <a:pt x="283262" y="203140"/>
                  </a:cubicBezTo>
                  <a:cubicBezTo>
                    <a:pt x="277061" y="197931"/>
                    <a:pt x="270860" y="192971"/>
                    <a:pt x="264163" y="189250"/>
                  </a:cubicBezTo>
                  <a:cubicBezTo>
                    <a:pt x="260939" y="187266"/>
                    <a:pt x="257466" y="185778"/>
                    <a:pt x="254242" y="184537"/>
                  </a:cubicBezTo>
                  <a:cubicBezTo>
                    <a:pt x="251017" y="183297"/>
                    <a:pt x="247793" y="182553"/>
                    <a:pt x="244817" y="182057"/>
                  </a:cubicBezTo>
                  <a:cubicBezTo>
                    <a:pt x="241840" y="181561"/>
                    <a:pt x="238864" y="181561"/>
                    <a:pt x="236135" y="182057"/>
                  </a:cubicBezTo>
                  <a:close/>
                  <a:moveTo>
                    <a:pt x="627782" y="0"/>
                  </a:moveTo>
                  <a:lnTo>
                    <a:pt x="640680" y="37205"/>
                  </a:lnTo>
                  <a:cubicBezTo>
                    <a:pt x="623317" y="42910"/>
                    <a:pt x="605707" y="49111"/>
                    <a:pt x="589337" y="57296"/>
                  </a:cubicBezTo>
                  <a:lnTo>
                    <a:pt x="583136" y="60272"/>
                  </a:lnTo>
                  <a:cubicBezTo>
                    <a:pt x="582143" y="60769"/>
                    <a:pt x="581151" y="61265"/>
                    <a:pt x="579911" y="61761"/>
                  </a:cubicBezTo>
                  <a:lnTo>
                    <a:pt x="576935" y="63497"/>
                  </a:lnTo>
                  <a:lnTo>
                    <a:pt x="564781" y="70194"/>
                  </a:lnTo>
                  <a:cubicBezTo>
                    <a:pt x="562797" y="71186"/>
                    <a:pt x="560813" y="72426"/>
                    <a:pt x="558828" y="73666"/>
                  </a:cubicBezTo>
                  <a:lnTo>
                    <a:pt x="553124" y="77387"/>
                  </a:lnTo>
                  <a:lnTo>
                    <a:pt x="547419" y="81107"/>
                  </a:lnTo>
                  <a:cubicBezTo>
                    <a:pt x="545434" y="82348"/>
                    <a:pt x="543698" y="83836"/>
                    <a:pt x="541714" y="85076"/>
                  </a:cubicBezTo>
                  <a:cubicBezTo>
                    <a:pt x="526584" y="95493"/>
                    <a:pt x="512942" y="107895"/>
                    <a:pt x="500044" y="121289"/>
                  </a:cubicBezTo>
                  <a:lnTo>
                    <a:pt x="495331" y="126249"/>
                  </a:lnTo>
                  <a:lnTo>
                    <a:pt x="492851" y="128730"/>
                  </a:lnTo>
                  <a:lnTo>
                    <a:pt x="490619" y="131458"/>
                  </a:lnTo>
                  <a:cubicBezTo>
                    <a:pt x="487642" y="134931"/>
                    <a:pt x="484666" y="138651"/>
                    <a:pt x="481690" y="142124"/>
                  </a:cubicBezTo>
                  <a:lnTo>
                    <a:pt x="473504" y="153286"/>
                  </a:lnTo>
                  <a:cubicBezTo>
                    <a:pt x="470776" y="157006"/>
                    <a:pt x="468296" y="160975"/>
                    <a:pt x="465815" y="164943"/>
                  </a:cubicBezTo>
                  <a:cubicBezTo>
                    <a:pt x="445724" y="196444"/>
                    <a:pt x="431338" y="231664"/>
                    <a:pt x="422657" y="268621"/>
                  </a:cubicBezTo>
                  <a:lnTo>
                    <a:pt x="417849" y="318668"/>
                  </a:lnTo>
                  <a:lnTo>
                    <a:pt x="429106" y="294169"/>
                  </a:lnTo>
                  <a:cubicBezTo>
                    <a:pt x="431586" y="288960"/>
                    <a:pt x="434563" y="283255"/>
                    <a:pt x="437539" y="277303"/>
                  </a:cubicBezTo>
                  <a:cubicBezTo>
                    <a:pt x="440515" y="271350"/>
                    <a:pt x="443988" y="265397"/>
                    <a:pt x="447460" y="258948"/>
                  </a:cubicBezTo>
                  <a:cubicBezTo>
                    <a:pt x="454654" y="246298"/>
                    <a:pt x="463087" y="232904"/>
                    <a:pt x="472760" y="219014"/>
                  </a:cubicBezTo>
                  <a:cubicBezTo>
                    <a:pt x="482681" y="205372"/>
                    <a:pt x="493843" y="191234"/>
                    <a:pt x="507981" y="177840"/>
                  </a:cubicBezTo>
                  <a:cubicBezTo>
                    <a:pt x="514926" y="171144"/>
                    <a:pt x="522863" y="164695"/>
                    <a:pt x="532041" y="158990"/>
                  </a:cubicBezTo>
                  <a:cubicBezTo>
                    <a:pt x="536505" y="156261"/>
                    <a:pt x="541466" y="153533"/>
                    <a:pt x="546923" y="151301"/>
                  </a:cubicBezTo>
                  <a:cubicBezTo>
                    <a:pt x="552379" y="149068"/>
                    <a:pt x="558084" y="147332"/>
                    <a:pt x="564285" y="146340"/>
                  </a:cubicBezTo>
                  <a:cubicBezTo>
                    <a:pt x="570486" y="145348"/>
                    <a:pt x="577183" y="145100"/>
                    <a:pt x="583632" y="146092"/>
                  </a:cubicBezTo>
                  <a:cubicBezTo>
                    <a:pt x="590081" y="147084"/>
                    <a:pt x="596530" y="149068"/>
                    <a:pt x="602482" y="152045"/>
                  </a:cubicBezTo>
                  <a:cubicBezTo>
                    <a:pt x="608187" y="155021"/>
                    <a:pt x="613396" y="158494"/>
                    <a:pt x="618109" y="162462"/>
                  </a:cubicBezTo>
                  <a:cubicBezTo>
                    <a:pt x="619349" y="163454"/>
                    <a:pt x="620341" y="164447"/>
                    <a:pt x="621333" y="165439"/>
                  </a:cubicBezTo>
                  <a:lnTo>
                    <a:pt x="623069" y="166927"/>
                  </a:lnTo>
                  <a:lnTo>
                    <a:pt x="623813" y="167671"/>
                  </a:lnTo>
                  <a:lnTo>
                    <a:pt x="624061" y="167919"/>
                  </a:lnTo>
                  <a:lnTo>
                    <a:pt x="624557" y="168663"/>
                  </a:lnTo>
                  <a:lnTo>
                    <a:pt x="627038" y="171144"/>
                  </a:lnTo>
                  <a:cubicBezTo>
                    <a:pt x="627782" y="172136"/>
                    <a:pt x="629022" y="173376"/>
                    <a:pt x="630014" y="174616"/>
                  </a:cubicBezTo>
                  <a:cubicBezTo>
                    <a:pt x="631999" y="177096"/>
                    <a:pt x="633735" y="179329"/>
                    <a:pt x="635471" y="181809"/>
                  </a:cubicBezTo>
                  <a:cubicBezTo>
                    <a:pt x="636959" y="184289"/>
                    <a:pt x="638696" y="186770"/>
                    <a:pt x="640184" y="189746"/>
                  </a:cubicBezTo>
                  <a:cubicBezTo>
                    <a:pt x="643160" y="195203"/>
                    <a:pt x="645392" y="201156"/>
                    <a:pt x="646881" y="207605"/>
                  </a:cubicBezTo>
                  <a:cubicBezTo>
                    <a:pt x="648121" y="214053"/>
                    <a:pt x="648617" y="220751"/>
                    <a:pt x="647873" y="227447"/>
                  </a:cubicBezTo>
                  <a:cubicBezTo>
                    <a:pt x="647129" y="233896"/>
                    <a:pt x="645392" y="240345"/>
                    <a:pt x="643160" y="245802"/>
                  </a:cubicBezTo>
                  <a:cubicBezTo>
                    <a:pt x="638447" y="257212"/>
                    <a:pt x="631502" y="266141"/>
                    <a:pt x="624310" y="273830"/>
                  </a:cubicBezTo>
                  <a:cubicBezTo>
                    <a:pt x="617116" y="281519"/>
                    <a:pt x="609427" y="287968"/>
                    <a:pt x="601490" y="293673"/>
                  </a:cubicBezTo>
                  <a:cubicBezTo>
                    <a:pt x="593801" y="299377"/>
                    <a:pt x="585864" y="304338"/>
                    <a:pt x="577927" y="308803"/>
                  </a:cubicBezTo>
                  <a:cubicBezTo>
                    <a:pt x="569990" y="313267"/>
                    <a:pt x="562301" y="317236"/>
                    <a:pt x="554612" y="320957"/>
                  </a:cubicBezTo>
                  <a:cubicBezTo>
                    <a:pt x="539233" y="328150"/>
                    <a:pt x="524351" y="333854"/>
                    <a:pt x="510461" y="338567"/>
                  </a:cubicBezTo>
                  <a:lnTo>
                    <a:pt x="502665" y="340780"/>
                  </a:lnTo>
                  <a:lnTo>
                    <a:pt x="808269" y="340780"/>
                  </a:lnTo>
                  <a:lnTo>
                    <a:pt x="808269" y="472630"/>
                  </a:lnTo>
                  <a:lnTo>
                    <a:pt x="772101" y="472630"/>
                  </a:lnTo>
                  <a:lnTo>
                    <a:pt x="772101" y="960106"/>
                  </a:lnTo>
                  <a:lnTo>
                    <a:pt x="36168" y="960106"/>
                  </a:lnTo>
                  <a:lnTo>
                    <a:pt x="36168" y="472630"/>
                  </a:lnTo>
                  <a:lnTo>
                    <a:pt x="0" y="472630"/>
                  </a:lnTo>
                  <a:lnTo>
                    <a:pt x="0" y="340780"/>
                  </a:lnTo>
                  <a:lnTo>
                    <a:pt x="312766" y="340780"/>
                  </a:lnTo>
                  <a:lnTo>
                    <a:pt x="304097" y="338319"/>
                  </a:lnTo>
                  <a:cubicBezTo>
                    <a:pt x="290207" y="333606"/>
                    <a:pt x="275325" y="327902"/>
                    <a:pt x="259947" y="320708"/>
                  </a:cubicBezTo>
                  <a:cubicBezTo>
                    <a:pt x="252258" y="317236"/>
                    <a:pt x="244568" y="313020"/>
                    <a:pt x="236631" y="308555"/>
                  </a:cubicBezTo>
                  <a:cubicBezTo>
                    <a:pt x="228694" y="304090"/>
                    <a:pt x="220757" y="299130"/>
                    <a:pt x="213068" y="293425"/>
                  </a:cubicBezTo>
                  <a:cubicBezTo>
                    <a:pt x="205379" y="287720"/>
                    <a:pt x="197442" y="281271"/>
                    <a:pt x="190249" y="273582"/>
                  </a:cubicBezTo>
                  <a:cubicBezTo>
                    <a:pt x="183552" y="266389"/>
                    <a:pt x="176607" y="257212"/>
                    <a:pt x="171894" y="245802"/>
                  </a:cubicBezTo>
                  <a:cubicBezTo>
                    <a:pt x="169662" y="240097"/>
                    <a:pt x="167926" y="233896"/>
                    <a:pt x="167182" y="227447"/>
                  </a:cubicBezTo>
                  <a:cubicBezTo>
                    <a:pt x="166438" y="220998"/>
                    <a:pt x="166685" y="214053"/>
                    <a:pt x="168174" y="207605"/>
                  </a:cubicBezTo>
                  <a:cubicBezTo>
                    <a:pt x="169414" y="201156"/>
                    <a:pt x="171894" y="195203"/>
                    <a:pt x="174871" y="189746"/>
                  </a:cubicBezTo>
                  <a:cubicBezTo>
                    <a:pt x="176359" y="187018"/>
                    <a:pt x="177847" y="184537"/>
                    <a:pt x="179583" y="181809"/>
                  </a:cubicBezTo>
                  <a:cubicBezTo>
                    <a:pt x="181320" y="179329"/>
                    <a:pt x="182808" y="177096"/>
                    <a:pt x="185040" y="174616"/>
                  </a:cubicBezTo>
                  <a:cubicBezTo>
                    <a:pt x="186032" y="173376"/>
                    <a:pt x="187024" y="172136"/>
                    <a:pt x="188016" y="171144"/>
                  </a:cubicBezTo>
                  <a:lnTo>
                    <a:pt x="190497" y="168663"/>
                  </a:lnTo>
                  <a:lnTo>
                    <a:pt x="190993" y="167919"/>
                  </a:lnTo>
                  <a:lnTo>
                    <a:pt x="191241" y="167671"/>
                  </a:lnTo>
                  <a:lnTo>
                    <a:pt x="191985" y="166927"/>
                  </a:lnTo>
                  <a:lnTo>
                    <a:pt x="193721" y="165439"/>
                  </a:lnTo>
                  <a:cubicBezTo>
                    <a:pt x="194714" y="164447"/>
                    <a:pt x="195954" y="163454"/>
                    <a:pt x="196946" y="162462"/>
                  </a:cubicBezTo>
                  <a:cubicBezTo>
                    <a:pt x="201659" y="158494"/>
                    <a:pt x="206619" y="155021"/>
                    <a:pt x="212572" y="152045"/>
                  </a:cubicBezTo>
                  <a:cubicBezTo>
                    <a:pt x="218277" y="149068"/>
                    <a:pt x="224726" y="147084"/>
                    <a:pt x="231423" y="146092"/>
                  </a:cubicBezTo>
                  <a:cubicBezTo>
                    <a:pt x="237872" y="145100"/>
                    <a:pt x="244568" y="145348"/>
                    <a:pt x="250769" y="146340"/>
                  </a:cubicBezTo>
                  <a:cubicBezTo>
                    <a:pt x="256970" y="147332"/>
                    <a:pt x="262675" y="149068"/>
                    <a:pt x="268132" y="151301"/>
                  </a:cubicBezTo>
                  <a:cubicBezTo>
                    <a:pt x="273341" y="153533"/>
                    <a:pt x="278301" y="156013"/>
                    <a:pt x="283014" y="158990"/>
                  </a:cubicBezTo>
                  <a:cubicBezTo>
                    <a:pt x="291943" y="164695"/>
                    <a:pt x="299880" y="171144"/>
                    <a:pt x="307073" y="177840"/>
                  </a:cubicBezTo>
                  <a:cubicBezTo>
                    <a:pt x="321211" y="191234"/>
                    <a:pt x="332373" y="205372"/>
                    <a:pt x="342294" y="219014"/>
                  </a:cubicBezTo>
                  <a:cubicBezTo>
                    <a:pt x="352216" y="232904"/>
                    <a:pt x="360401" y="246298"/>
                    <a:pt x="367594" y="258948"/>
                  </a:cubicBezTo>
                  <a:cubicBezTo>
                    <a:pt x="371066" y="265397"/>
                    <a:pt x="374539" y="271350"/>
                    <a:pt x="377515" y="277303"/>
                  </a:cubicBezTo>
                  <a:cubicBezTo>
                    <a:pt x="380492" y="283255"/>
                    <a:pt x="383468" y="288712"/>
                    <a:pt x="385948" y="294169"/>
                  </a:cubicBezTo>
                  <a:lnTo>
                    <a:pt x="398577" y="321654"/>
                  </a:lnTo>
                  <a:lnTo>
                    <a:pt x="396117" y="278790"/>
                  </a:lnTo>
                  <a:cubicBezTo>
                    <a:pt x="391653" y="249026"/>
                    <a:pt x="384460" y="219510"/>
                    <a:pt x="373050" y="192475"/>
                  </a:cubicBezTo>
                  <a:cubicBezTo>
                    <a:pt x="361641" y="165439"/>
                    <a:pt x="346014" y="140387"/>
                    <a:pt x="325427" y="121537"/>
                  </a:cubicBezTo>
                  <a:cubicBezTo>
                    <a:pt x="315258" y="112111"/>
                    <a:pt x="303848" y="103926"/>
                    <a:pt x="291695" y="97725"/>
                  </a:cubicBezTo>
                  <a:cubicBezTo>
                    <a:pt x="279293" y="91524"/>
                    <a:pt x="266395" y="87060"/>
                    <a:pt x="253001" y="84083"/>
                  </a:cubicBezTo>
                  <a:lnTo>
                    <a:pt x="263171" y="46134"/>
                  </a:lnTo>
                  <a:cubicBezTo>
                    <a:pt x="279293" y="51343"/>
                    <a:pt x="294919" y="58288"/>
                    <a:pt x="309305" y="67217"/>
                  </a:cubicBezTo>
                  <a:cubicBezTo>
                    <a:pt x="323691" y="76146"/>
                    <a:pt x="336589" y="87308"/>
                    <a:pt x="347999" y="99710"/>
                  </a:cubicBezTo>
                  <a:cubicBezTo>
                    <a:pt x="359160" y="112111"/>
                    <a:pt x="368833" y="125753"/>
                    <a:pt x="376523" y="140139"/>
                  </a:cubicBezTo>
                  <a:cubicBezTo>
                    <a:pt x="384212" y="154525"/>
                    <a:pt x="390413" y="169407"/>
                    <a:pt x="395373" y="184785"/>
                  </a:cubicBezTo>
                  <a:lnTo>
                    <a:pt x="408559" y="258584"/>
                  </a:lnTo>
                  <a:lnTo>
                    <a:pt x="421262" y="208070"/>
                  </a:lnTo>
                  <a:cubicBezTo>
                    <a:pt x="427618" y="189251"/>
                    <a:pt x="435555" y="170896"/>
                    <a:pt x="445228" y="153286"/>
                  </a:cubicBezTo>
                  <a:cubicBezTo>
                    <a:pt x="447709" y="148821"/>
                    <a:pt x="450189" y="144604"/>
                    <a:pt x="452669" y="140139"/>
                  </a:cubicBezTo>
                  <a:lnTo>
                    <a:pt x="460855" y="127490"/>
                  </a:lnTo>
                  <a:cubicBezTo>
                    <a:pt x="463831" y="123273"/>
                    <a:pt x="466807" y="119305"/>
                    <a:pt x="469784" y="115088"/>
                  </a:cubicBezTo>
                  <a:lnTo>
                    <a:pt x="471768" y="111863"/>
                  </a:lnTo>
                  <a:lnTo>
                    <a:pt x="474249" y="108887"/>
                  </a:lnTo>
                  <a:lnTo>
                    <a:pt x="478961" y="102934"/>
                  </a:lnTo>
                  <a:cubicBezTo>
                    <a:pt x="491859" y="87556"/>
                    <a:pt x="506245" y="72922"/>
                    <a:pt x="522119" y="60025"/>
                  </a:cubicBezTo>
                  <a:cubicBezTo>
                    <a:pt x="524103" y="58536"/>
                    <a:pt x="526088" y="56800"/>
                    <a:pt x="528072" y="55064"/>
                  </a:cubicBezTo>
                  <a:lnTo>
                    <a:pt x="534273" y="50599"/>
                  </a:lnTo>
                  <a:lnTo>
                    <a:pt x="540474" y="46135"/>
                  </a:lnTo>
                  <a:cubicBezTo>
                    <a:pt x="542458" y="44646"/>
                    <a:pt x="544442" y="43158"/>
                    <a:pt x="546675" y="41670"/>
                  </a:cubicBezTo>
                  <a:lnTo>
                    <a:pt x="559572" y="33485"/>
                  </a:lnTo>
                  <a:lnTo>
                    <a:pt x="562797" y="31500"/>
                  </a:lnTo>
                  <a:cubicBezTo>
                    <a:pt x="563789" y="30756"/>
                    <a:pt x="565029" y="30260"/>
                    <a:pt x="566021" y="29516"/>
                  </a:cubicBezTo>
                  <a:lnTo>
                    <a:pt x="572718" y="25796"/>
                  </a:lnTo>
                  <a:cubicBezTo>
                    <a:pt x="590329" y="15626"/>
                    <a:pt x="608931" y="7689"/>
                    <a:pt x="627782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4EC061B3-060A-4BAE-8F3A-B6A907E8EBDA}"/>
                </a:ext>
              </a:extLst>
            </p:cNvPr>
            <p:cNvSpPr/>
            <p:nvPr/>
          </p:nvSpPr>
          <p:spPr>
            <a:xfrm>
              <a:off x="10154061" y="2478341"/>
              <a:ext cx="735933" cy="15096"/>
            </a:xfrm>
            <a:prstGeom prst="rect">
              <a:avLst/>
            </a:prstGeom>
            <a:solidFill>
              <a:schemeClr val="accent1">
                <a:lumMod val="50000"/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4048F189-4E90-4AC2-9596-7D6BB54D9FC7}"/>
              </a:ext>
            </a:extLst>
          </p:cNvPr>
          <p:cNvGrpSpPr/>
          <p:nvPr/>
        </p:nvGrpSpPr>
        <p:grpSpPr>
          <a:xfrm>
            <a:off x="10004237" y="1511238"/>
            <a:ext cx="517543" cy="629811"/>
            <a:chOff x="2667896" y="5503354"/>
            <a:chExt cx="834169" cy="1015121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B5573176-3C77-4EFF-A8CF-BAE8CB3D0C06}"/>
                </a:ext>
              </a:extLst>
            </p:cNvPr>
            <p:cNvGrpSpPr/>
            <p:nvPr/>
          </p:nvGrpSpPr>
          <p:grpSpPr>
            <a:xfrm>
              <a:off x="2667896" y="5503354"/>
              <a:ext cx="834169" cy="1015121"/>
              <a:chOff x="2667896" y="5503354"/>
              <a:chExt cx="834169" cy="1015121"/>
            </a:xfrm>
          </p:grpSpPr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5EB8680B-F89D-4F1E-8FF0-ACD3829C5B3A}"/>
                  </a:ext>
                </a:extLst>
              </p:cNvPr>
              <p:cNvSpPr/>
              <p:nvPr/>
            </p:nvSpPr>
            <p:spPr>
              <a:xfrm>
                <a:off x="2667896" y="5684306"/>
                <a:ext cx="834169" cy="83416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Rectangle: Top Corners Rounded 55">
                <a:extLst>
                  <a:ext uri="{FF2B5EF4-FFF2-40B4-BE49-F238E27FC236}">
                    <a16:creationId xmlns:a16="http://schemas.microsoft.com/office/drawing/2014/main" id="{4EF8FE33-7884-45E3-A8E5-0832C1B9FD4D}"/>
                  </a:ext>
                </a:extLst>
              </p:cNvPr>
              <p:cNvSpPr/>
              <p:nvPr/>
            </p:nvSpPr>
            <p:spPr>
              <a:xfrm>
                <a:off x="2947820" y="5503354"/>
                <a:ext cx="274320" cy="217562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4" name="Graphic 12">
              <a:extLst>
                <a:ext uri="{FF2B5EF4-FFF2-40B4-BE49-F238E27FC236}">
                  <a16:creationId xmlns:a16="http://schemas.microsoft.com/office/drawing/2014/main" id="{B0157E9D-E472-409F-81F8-690248B503AF}"/>
                </a:ext>
              </a:extLst>
            </p:cNvPr>
            <p:cNvSpPr/>
            <p:nvPr/>
          </p:nvSpPr>
          <p:spPr>
            <a:xfrm rot="1218983">
              <a:off x="2818460" y="5834869"/>
              <a:ext cx="533040" cy="533040"/>
            </a:xfrm>
            <a:custGeom>
              <a:avLst/>
              <a:gdLst>
                <a:gd name="connsiteX0" fmla="*/ 1546384 w 1800225"/>
                <a:gd name="connsiteY0" fmla="*/ 280885 h 1800225"/>
                <a:gd name="connsiteX1" fmla="*/ 1511141 w 1800225"/>
                <a:gd name="connsiteY1" fmla="*/ 279932 h 1800225"/>
                <a:gd name="connsiteX2" fmla="*/ 1467326 w 1800225"/>
                <a:gd name="connsiteY2" fmla="*/ 320890 h 1800225"/>
                <a:gd name="connsiteX3" fmla="*/ 1457801 w 1800225"/>
                <a:gd name="connsiteY3" fmla="*/ 275170 h 1800225"/>
                <a:gd name="connsiteX4" fmla="*/ 1427321 w 1800225"/>
                <a:gd name="connsiteY4" fmla="*/ 256120 h 1800225"/>
                <a:gd name="connsiteX5" fmla="*/ 1423511 w 1800225"/>
                <a:gd name="connsiteY5" fmla="*/ 257072 h 1800225"/>
                <a:gd name="connsiteX6" fmla="*/ 1408271 w 1800225"/>
                <a:gd name="connsiteY6" fmla="*/ 285647 h 1800225"/>
                <a:gd name="connsiteX7" fmla="*/ 1424464 w 1800225"/>
                <a:gd name="connsiteY7" fmla="*/ 361847 h 1800225"/>
                <a:gd name="connsiteX8" fmla="*/ 1424464 w 1800225"/>
                <a:gd name="connsiteY8" fmla="*/ 361847 h 1800225"/>
                <a:gd name="connsiteX9" fmla="*/ 1378744 w 1800225"/>
                <a:gd name="connsiteY9" fmla="*/ 405662 h 1800225"/>
                <a:gd name="connsiteX10" fmla="*/ 1378744 w 1800225"/>
                <a:gd name="connsiteY10" fmla="*/ 405662 h 1800225"/>
                <a:gd name="connsiteX11" fmla="*/ 1356836 w 1800225"/>
                <a:gd name="connsiteY11" fmla="*/ 306602 h 1800225"/>
                <a:gd name="connsiteX12" fmla="*/ 1326356 w 1800225"/>
                <a:gd name="connsiteY12" fmla="*/ 287552 h 1800225"/>
                <a:gd name="connsiteX13" fmla="*/ 1322546 w 1800225"/>
                <a:gd name="connsiteY13" fmla="*/ 288505 h 1800225"/>
                <a:gd name="connsiteX14" fmla="*/ 1307306 w 1800225"/>
                <a:gd name="connsiteY14" fmla="*/ 317080 h 1800225"/>
                <a:gd name="connsiteX15" fmla="*/ 1335881 w 1800225"/>
                <a:gd name="connsiteY15" fmla="*/ 445667 h 1800225"/>
                <a:gd name="connsiteX16" fmla="*/ 1335881 w 1800225"/>
                <a:gd name="connsiteY16" fmla="*/ 445667 h 1800225"/>
                <a:gd name="connsiteX17" fmla="*/ 1291114 w 1800225"/>
                <a:gd name="connsiteY17" fmla="*/ 488530 h 1800225"/>
                <a:gd name="connsiteX18" fmla="*/ 1291114 w 1800225"/>
                <a:gd name="connsiteY18" fmla="*/ 488530 h 1800225"/>
                <a:gd name="connsiteX19" fmla="*/ 1261586 w 1800225"/>
                <a:gd name="connsiteY19" fmla="*/ 353275 h 1800225"/>
                <a:gd name="connsiteX20" fmla="*/ 1231106 w 1800225"/>
                <a:gd name="connsiteY20" fmla="*/ 334225 h 1800225"/>
                <a:gd name="connsiteX21" fmla="*/ 1227296 w 1800225"/>
                <a:gd name="connsiteY21" fmla="*/ 335177 h 1800225"/>
                <a:gd name="connsiteX22" fmla="*/ 1212056 w 1800225"/>
                <a:gd name="connsiteY22" fmla="*/ 363752 h 1800225"/>
                <a:gd name="connsiteX23" fmla="*/ 1248251 w 1800225"/>
                <a:gd name="connsiteY23" fmla="*/ 529487 h 1800225"/>
                <a:gd name="connsiteX24" fmla="*/ 1193959 w 1800225"/>
                <a:gd name="connsiteY24" fmla="*/ 581875 h 1800225"/>
                <a:gd name="connsiteX25" fmla="*/ 1150144 w 1800225"/>
                <a:gd name="connsiteY25" fmla="*/ 372325 h 1800225"/>
                <a:gd name="connsiteX26" fmla="*/ 1134904 w 1800225"/>
                <a:gd name="connsiteY26" fmla="*/ 354227 h 1800225"/>
                <a:gd name="connsiteX27" fmla="*/ 1111091 w 1800225"/>
                <a:gd name="connsiteY27" fmla="*/ 356132 h 1800225"/>
                <a:gd name="connsiteX28" fmla="*/ 929164 w 1800225"/>
                <a:gd name="connsiteY28" fmla="*/ 471385 h 1800225"/>
                <a:gd name="connsiteX29" fmla="*/ 928211 w 1800225"/>
                <a:gd name="connsiteY29" fmla="*/ 396137 h 1800225"/>
                <a:gd name="connsiteX30" fmla="*/ 1072991 w 1800225"/>
                <a:gd name="connsiteY30" fmla="*/ 307555 h 1800225"/>
                <a:gd name="connsiteX31" fmla="*/ 1081564 w 1800225"/>
                <a:gd name="connsiteY31" fmla="*/ 272312 h 1800225"/>
                <a:gd name="connsiteX32" fmla="*/ 1046321 w 1800225"/>
                <a:gd name="connsiteY32" fmla="*/ 263740 h 1800225"/>
                <a:gd name="connsiteX33" fmla="*/ 929164 w 1800225"/>
                <a:gd name="connsiteY33" fmla="*/ 336130 h 1800225"/>
                <a:gd name="connsiteX34" fmla="*/ 929164 w 1800225"/>
                <a:gd name="connsiteY34" fmla="*/ 273265 h 1800225"/>
                <a:gd name="connsiteX35" fmla="*/ 1041559 w 1800225"/>
                <a:gd name="connsiteY35" fmla="*/ 203732 h 1800225"/>
                <a:gd name="connsiteX36" fmla="*/ 1050131 w 1800225"/>
                <a:gd name="connsiteY36" fmla="*/ 168490 h 1800225"/>
                <a:gd name="connsiteX37" fmla="*/ 1014889 w 1800225"/>
                <a:gd name="connsiteY37" fmla="*/ 159917 h 1800225"/>
                <a:gd name="connsiteX38" fmla="*/ 929164 w 1800225"/>
                <a:gd name="connsiteY38" fmla="*/ 212305 h 1800225"/>
                <a:gd name="connsiteX39" fmla="*/ 929164 w 1800225"/>
                <a:gd name="connsiteY39" fmla="*/ 149440 h 1800225"/>
                <a:gd name="connsiteX40" fmla="*/ 929164 w 1800225"/>
                <a:gd name="connsiteY40" fmla="*/ 148487 h 1800225"/>
                <a:gd name="connsiteX41" fmla="*/ 994886 w 1800225"/>
                <a:gd name="connsiteY41" fmla="*/ 107530 h 1800225"/>
                <a:gd name="connsiteX42" fmla="*/ 1003459 w 1800225"/>
                <a:gd name="connsiteY42" fmla="*/ 72287 h 1800225"/>
                <a:gd name="connsiteX43" fmla="*/ 968216 w 1800225"/>
                <a:gd name="connsiteY43" fmla="*/ 63715 h 1800225"/>
                <a:gd name="connsiteX44" fmla="*/ 929164 w 1800225"/>
                <a:gd name="connsiteY44" fmla="*/ 88480 h 1800225"/>
                <a:gd name="connsiteX45" fmla="*/ 929164 w 1800225"/>
                <a:gd name="connsiteY45" fmla="*/ 88480 h 1800225"/>
                <a:gd name="connsiteX46" fmla="*/ 929164 w 1800225"/>
                <a:gd name="connsiteY46" fmla="*/ 28472 h 1800225"/>
                <a:gd name="connsiteX47" fmla="*/ 902494 w 1800225"/>
                <a:gd name="connsiteY47" fmla="*/ 7517 h 1800225"/>
                <a:gd name="connsiteX48" fmla="*/ 892969 w 1800225"/>
                <a:gd name="connsiteY48" fmla="*/ 9422 h 1800225"/>
                <a:gd name="connsiteX49" fmla="*/ 876776 w 1800225"/>
                <a:gd name="connsiteY49" fmla="*/ 32282 h 1800225"/>
                <a:gd name="connsiteX50" fmla="*/ 876776 w 1800225"/>
                <a:gd name="connsiteY50" fmla="*/ 82765 h 1800225"/>
                <a:gd name="connsiteX51" fmla="*/ 852011 w 1800225"/>
                <a:gd name="connsiteY51" fmla="*/ 66572 h 1800225"/>
                <a:gd name="connsiteX52" fmla="*/ 829151 w 1800225"/>
                <a:gd name="connsiteY52" fmla="*/ 64667 h 1800225"/>
                <a:gd name="connsiteX53" fmla="*/ 817721 w 1800225"/>
                <a:gd name="connsiteY53" fmla="*/ 74192 h 1800225"/>
                <a:gd name="connsiteX54" fmla="*/ 824389 w 1800225"/>
                <a:gd name="connsiteY54" fmla="*/ 109435 h 1800225"/>
                <a:gd name="connsiteX55" fmla="*/ 877729 w 1800225"/>
                <a:gd name="connsiteY55" fmla="*/ 144677 h 1800225"/>
                <a:gd name="connsiteX56" fmla="*/ 876776 w 1800225"/>
                <a:gd name="connsiteY56" fmla="*/ 206590 h 1800225"/>
                <a:gd name="connsiteX57" fmla="*/ 807244 w 1800225"/>
                <a:gd name="connsiteY57" fmla="*/ 159917 h 1800225"/>
                <a:gd name="connsiteX58" fmla="*/ 783431 w 1800225"/>
                <a:gd name="connsiteY58" fmla="*/ 157060 h 1800225"/>
                <a:gd name="connsiteX59" fmla="*/ 772001 w 1800225"/>
                <a:gd name="connsiteY59" fmla="*/ 166585 h 1800225"/>
                <a:gd name="connsiteX60" fmla="*/ 778669 w 1800225"/>
                <a:gd name="connsiteY60" fmla="*/ 201827 h 1800225"/>
                <a:gd name="connsiteX61" fmla="*/ 877729 w 1800225"/>
                <a:gd name="connsiteY61" fmla="*/ 268502 h 1800225"/>
                <a:gd name="connsiteX62" fmla="*/ 877729 w 1800225"/>
                <a:gd name="connsiteY62" fmla="*/ 268502 h 1800225"/>
                <a:gd name="connsiteX63" fmla="*/ 877729 w 1800225"/>
                <a:gd name="connsiteY63" fmla="*/ 343750 h 1800225"/>
                <a:gd name="connsiteX64" fmla="*/ 754856 w 1800225"/>
                <a:gd name="connsiteY64" fmla="*/ 260882 h 1800225"/>
                <a:gd name="connsiteX65" fmla="*/ 731044 w 1800225"/>
                <a:gd name="connsiteY65" fmla="*/ 258025 h 1800225"/>
                <a:gd name="connsiteX66" fmla="*/ 719614 w 1800225"/>
                <a:gd name="connsiteY66" fmla="*/ 267550 h 1800225"/>
                <a:gd name="connsiteX67" fmla="*/ 726281 w 1800225"/>
                <a:gd name="connsiteY67" fmla="*/ 302792 h 1800225"/>
                <a:gd name="connsiteX68" fmla="*/ 878681 w 1800225"/>
                <a:gd name="connsiteY68" fmla="*/ 404710 h 1800225"/>
                <a:gd name="connsiteX69" fmla="*/ 878681 w 1800225"/>
                <a:gd name="connsiteY69" fmla="*/ 483767 h 1800225"/>
                <a:gd name="connsiteX70" fmla="*/ 707231 w 1800225"/>
                <a:gd name="connsiteY70" fmla="*/ 363752 h 1800225"/>
                <a:gd name="connsiteX71" fmla="*/ 683419 w 1800225"/>
                <a:gd name="connsiteY71" fmla="*/ 361847 h 1800225"/>
                <a:gd name="connsiteX72" fmla="*/ 668179 w 1800225"/>
                <a:gd name="connsiteY72" fmla="*/ 379945 h 1800225"/>
                <a:gd name="connsiteX73" fmla="*/ 628174 w 1800225"/>
                <a:gd name="connsiteY73" fmla="*/ 584732 h 1800225"/>
                <a:gd name="connsiteX74" fmla="*/ 573881 w 1800225"/>
                <a:gd name="connsiteY74" fmla="*/ 528535 h 1800225"/>
                <a:gd name="connsiteX75" fmla="*/ 611981 w 1800225"/>
                <a:gd name="connsiteY75" fmla="*/ 349465 h 1800225"/>
                <a:gd name="connsiteX76" fmla="*/ 592931 w 1800225"/>
                <a:gd name="connsiteY76" fmla="*/ 318985 h 1800225"/>
                <a:gd name="connsiteX77" fmla="*/ 577691 w 1800225"/>
                <a:gd name="connsiteY77" fmla="*/ 319937 h 1800225"/>
                <a:gd name="connsiteX78" fmla="*/ 562451 w 1800225"/>
                <a:gd name="connsiteY78" fmla="*/ 338035 h 1800225"/>
                <a:gd name="connsiteX79" fmla="*/ 531019 w 1800225"/>
                <a:gd name="connsiteY79" fmla="*/ 482815 h 1800225"/>
                <a:gd name="connsiteX80" fmla="*/ 478631 w 1800225"/>
                <a:gd name="connsiteY80" fmla="*/ 428522 h 1800225"/>
                <a:gd name="connsiteX81" fmla="*/ 478631 w 1800225"/>
                <a:gd name="connsiteY81" fmla="*/ 428522 h 1800225"/>
                <a:gd name="connsiteX82" fmla="*/ 504349 w 1800225"/>
                <a:gd name="connsiteY82" fmla="*/ 312317 h 1800225"/>
                <a:gd name="connsiteX83" fmla="*/ 485299 w 1800225"/>
                <a:gd name="connsiteY83" fmla="*/ 281837 h 1800225"/>
                <a:gd name="connsiteX84" fmla="*/ 470059 w 1800225"/>
                <a:gd name="connsiteY84" fmla="*/ 282790 h 1800225"/>
                <a:gd name="connsiteX85" fmla="*/ 454819 w 1800225"/>
                <a:gd name="connsiteY85" fmla="*/ 300887 h 1800225"/>
                <a:gd name="connsiteX86" fmla="*/ 437674 w 1800225"/>
                <a:gd name="connsiteY86" fmla="*/ 382802 h 1800225"/>
                <a:gd name="connsiteX87" fmla="*/ 393859 w 1800225"/>
                <a:gd name="connsiteY87" fmla="*/ 338987 h 1800225"/>
                <a:gd name="connsiteX88" fmla="*/ 407194 w 1800225"/>
                <a:gd name="connsiteY88" fmla="*/ 276122 h 1800225"/>
                <a:gd name="connsiteX89" fmla="*/ 388144 w 1800225"/>
                <a:gd name="connsiteY89" fmla="*/ 245642 h 1800225"/>
                <a:gd name="connsiteX90" fmla="*/ 373856 w 1800225"/>
                <a:gd name="connsiteY90" fmla="*/ 246595 h 1800225"/>
                <a:gd name="connsiteX91" fmla="*/ 358616 w 1800225"/>
                <a:gd name="connsiteY91" fmla="*/ 264692 h 1800225"/>
                <a:gd name="connsiteX92" fmla="*/ 352901 w 1800225"/>
                <a:gd name="connsiteY92" fmla="*/ 293267 h 1800225"/>
                <a:gd name="connsiteX93" fmla="*/ 317659 w 1800225"/>
                <a:gd name="connsiteY93" fmla="*/ 257072 h 1800225"/>
                <a:gd name="connsiteX94" fmla="*/ 290036 w 1800225"/>
                <a:gd name="connsiteY94" fmla="*/ 251357 h 1800225"/>
                <a:gd name="connsiteX95" fmla="*/ 282416 w 1800225"/>
                <a:gd name="connsiteY95" fmla="*/ 257072 h 1800225"/>
                <a:gd name="connsiteX96" fmla="*/ 281464 w 1800225"/>
                <a:gd name="connsiteY96" fmla="*/ 292315 h 1800225"/>
                <a:gd name="connsiteX97" fmla="*/ 323374 w 1800225"/>
                <a:gd name="connsiteY97" fmla="*/ 335177 h 1800225"/>
                <a:gd name="connsiteX98" fmla="*/ 323374 w 1800225"/>
                <a:gd name="connsiteY98" fmla="*/ 335177 h 1800225"/>
                <a:gd name="connsiteX99" fmla="*/ 277654 w 1800225"/>
                <a:gd name="connsiteY99" fmla="*/ 344702 h 1800225"/>
                <a:gd name="connsiteX100" fmla="*/ 258604 w 1800225"/>
                <a:gd name="connsiteY100" fmla="*/ 375182 h 1800225"/>
                <a:gd name="connsiteX101" fmla="*/ 289084 w 1800225"/>
                <a:gd name="connsiteY101" fmla="*/ 394232 h 1800225"/>
                <a:gd name="connsiteX102" fmla="*/ 364331 w 1800225"/>
                <a:gd name="connsiteY102" fmla="*/ 378040 h 1800225"/>
                <a:gd name="connsiteX103" fmla="*/ 364331 w 1800225"/>
                <a:gd name="connsiteY103" fmla="*/ 378040 h 1800225"/>
                <a:gd name="connsiteX104" fmla="*/ 407194 w 1800225"/>
                <a:gd name="connsiteY104" fmla="*/ 423760 h 1800225"/>
                <a:gd name="connsiteX105" fmla="*/ 309086 w 1800225"/>
                <a:gd name="connsiteY105" fmla="*/ 444715 h 1800225"/>
                <a:gd name="connsiteX106" fmla="*/ 290036 w 1800225"/>
                <a:gd name="connsiteY106" fmla="*/ 475195 h 1800225"/>
                <a:gd name="connsiteX107" fmla="*/ 320516 w 1800225"/>
                <a:gd name="connsiteY107" fmla="*/ 494245 h 1800225"/>
                <a:gd name="connsiteX108" fmla="*/ 449104 w 1800225"/>
                <a:gd name="connsiteY108" fmla="*/ 465670 h 1800225"/>
                <a:gd name="connsiteX109" fmla="*/ 491966 w 1800225"/>
                <a:gd name="connsiteY109" fmla="*/ 511390 h 1800225"/>
                <a:gd name="connsiteX110" fmla="*/ 356711 w 1800225"/>
                <a:gd name="connsiteY110" fmla="*/ 540917 h 1800225"/>
                <a:gd name="connsiteX111" fmla="*/ 337661 w 1800225"/>
                <a:gd name="connsiteY111" fmla="*/ 571397 h 1800225"/>
                <a:gd name="connsiteX112" fmla="*/ 368141 w 1800225"/>
                <a:gd name="connsiteY112" fmla="*/ 590447 h 1800225"/>
                <a:gd name="connsiteX113" fmla="*/ 533876 w 1800225"/>
                <a:gd name="connsiteY113" fmla="*/ 554252 h 1800225"/>
                <a:gd name="connsiteX114" fmla="*/ 585311 w 1800225"/>
                <a:gd name="connsiteY114" fmla="*/ 608545 h 1800225"/>
                <a:gd name="connsiteX115" fmla="*/ 371951 w 1800225"/>
                <a:gd name="connsiteY115" fmla="*/ 655217 h 1800225"/>
                <a:gd name="connsiteX116" fmla="*/ 353854 w 1800225"/>
                <a:gd name="connsiteY116" fmla="*/ 670457 h 1800225"/>
                <a:gd name="connsiteX117" fmla="*/ 355759 w 1800225"/>
                <a:gd name="connsiteY117" fmla="*/ 693317 h 1800225"/>
                <a:gd name="connsiteX118" fmla="*/ 471964 w 1800225"/>
                <a:gd name="connsiteY118" fmla="*/ 876197 h 1800225"/>
                <a:gd name="connsiteX119" fmla="*/ 395764 w 1800225"/>
                <a:gd name="connsiteY119" fmla="*/ 876197 h 1800225"/>
                <a:gd name="connsiteX120" fmla="*/ 307181 w 1800225"/>
                <a:gd name="connsiteY120" fmla="*/ 731417 h 1800225"/>
                <a:gd name="connsiteX121" fmla="*/ 275749 w 1800225"/>
                <a:gd name="connsiteY121" fmla="*/ 720940 h 1800225"/>
                <a:gd name="connsiteX122" fmla="*/ 271939 w 1800225"/>
                <a:gd name="connsiteY122" fmla="*/ 722845 h 1800225"/>
                <a:gd name="connsiteX123" fmla="*/ 263366 w 1800225"/>
                <a:gd name="connsiteY123" fmla="*/ 758087 h 1800225"/>
                <a:gd name="connsiteX124" fmla="*/ 335756 w 1800225"/>
                <a:gd name="connsiteY124" fmla="*/ 876197 h 1800225"/>
                <a:gd name="connsiteX125" fmla="*/ 335756 w 1800225"/>
                <a:gd name="connsiteY125" fmla="*/ 876197 h 1800225"/>
                <a:gd name="connsiteX126" fmla="*/ 273844 w 1800225"/>
                <a:gd name="connsiteY126" fmla="*/ 876197 h 1800225"/>
                <a:gd name="connsiteX127" fmla="*/ 272891 w 1800225"/>
                <a:gd name="connsiteY127" fmla="*/ 876197 h 1800225"/>
                <a:gd name="connsiteX128" fmla="*/ 203359 w 1800225"/>
                <a:gd name="connsiteY128" fmla="*/ 763802 h 1800225"/>
                <a:gd name="connsiteX129" fmla="*/ 171926 w 1800225"/>
                <a:gd name="connsiteY129" fmla="*/ 753325 h 1800225"/>
                <a:gd name="connsiteX130" fmla="*/ 168116 w 1800225"/>
                <a:gd name="connsiteY130" fmla="*/ 755230 h 1800225"/>
                <a:gd name="connsiteX131" fmla="*/ 159544 w 1800225"/>
                <a:gd name="connsiteY131" fmla="*/ 790472 h 1800225"/>
                <a:gd name="connsiteX132" fmla="*/ 212884 w 1800225"/>
                <a:gd name="connsiteY132" fmla="*/ 876197 h 1800225"/>
                <a:gd name="connsiteX133" fmla="*/ 212884 w 1800225"/>
                <a:gd name="connsiteY133" fmla="*/ 876197 h 1800225"/>
                <a:gd name="connsiteX134" fmla="*/ 150019 w 1800225"/>
                <a:gd name="connsiteY134" fmla="*/ 876197 h 1800225"/>
                <a:gd name="connsiteX135" fmla="*/ 150019 w 1800225"/>
                <a:gd name="connsiteY135" fmla="*/ 876197 h 1800225"/>
                <a:gd name="connsiteX136" fmla="*/ 109061 w 1800225"/>
                <a:gd name="connsiteY136" fmla="*/ 809522 h 1800225"/>
                <a:gd name="connsiteX137" fmla="*/ 77629 w 1800225"/>
                <a:gd name="connsiteY137" fmla="*/ 799045 h 1800225"/>
                <a:gd name="connsiteX138" fmla="*/ 73819 w 1800225"/>
                <a:gd name="connsiteY138" fmla="*/ 800950 h 1800225"/>
                <a:gd name="connsiteX139" fmla="*/ 65246 w 1800225"/>
                <a:gd name="connsiteY139" fmla="*/ 836192 h 1800225"/>
                <a:gd name="connsiteX140" fmla="*/ 90011 w 1800225"/>
                <a:gd name="connsiteY140" fmla="*/ 876197 h 1800225"/>
                <a:gd name="connsiteX141" fmla="*/ 30004 w 1800225"/>
                <a:gd name="connsiteY141" fmla="*/ 877150 h 1800225"/>
                <a:gd name="connsiteX142" fmla="*/ 7144 w 1800225"/>
                <a:gd name="connsiteY142" fmla="*/ 902867 h 1800225"/>
                <a:gd name="connsiteX143" fmla="*/ 32861 w 1800225"/>
                <a:gd name="connsiteY143" fmla="*/ 927632 h 1800225"/>
                <a:gd name="connsiteX144" fmla="*/ 82391 w 1800225"/>
                <a:gd name="connsiteY144" fmla="*/ 926680 h 1800225"/>
                <a:gd name="connsiteX145" fmla="*/ 83344 w 1800225"/>
                <a:gd name="connsiteY145" fmla="*/ 926680 h 1800225"/>
                <a:gd name="connsiteX146" fmla="*/ 67151 w 1800225"/>
                <a:gd name="connsiteY146" fmla="*/ 951445 h 1800225"/>
                <a:gd name="connsiteX147" fmla="*/ 73819 w 1800225"/>
                <a:gd name="connsiteY147" fmla="*/ 986687 h 1800225"/>
                <a:gd name="connsiteX148" fmla="*/ 109061 w 1800225"/>
                <a:gd name="connsiteY148" fmla="*/ 980020 h 1800225"/>
                <a:gd name="connsiteX149" fmla="*/ 144304 w 1800225"/>
                <a:gd name="connsiteY149" fmla="*/ 927632 h 1800225"/>
                <a:gd name="connsiteX150" fmla="*/ 207169 w 1800225"/>
                <a:gd name="connsiteY150" fmla="*/ 927632 h 1800225"/>
                <a:gd name="connsiteX151" fmla="*/ 207169 w 1800225"/>
                <a:gd name="connsiteY151" fmla="*/ 927632 h 1800225"/>
                <a:gd name="connsiteX152" fmla="*/ 159544 w 1800225"/>
                <a:gd name="connsiteY152" fmla="*/ 998117 h 1800225"/>
                <a:gd name="connsiteX153" fmla="*/ 166211 w 1800225"/>
                <a:gd name="connsiteY153" fmla="*/ 1033360 h 1800225"/>
                <a:gd name="connsiteX154" fmla="*/ 201454 w 1800225"/>
                <a:gd name="connsiteY154" fmla="*/ 1026692 h 1800225"/>
                <a:gd name="connsiteX155" fmla="*/ 268129 w 1800225"/>
                <a:gd name="connsiteY155" fmla="*/ 927632 h 1800225"/>
                <a:gd name="connsiteX156" fmla="*/ 342424 w 1800225"/>
                <a:gd name="connsiteY156" fmla="*/ 928585 h 1800225"/>
                <a:gd name="connsiteX157" fmla="*/ 260509 w 1800225"/>
                <a:gd name="connsiteY157" fmla="*/ 1051457 h 1800225"/>
                <a:gd name="connsiteX158" fmla="*/ 267176 w 1800225"/>
                <a:gd name="connsiteY158" fmla="*/ 1086700 h 1800225"/>
                <a:gd name="connsiteX159" fmla="*/ 302419 w 1800225"/>
                <a:gd name="connsiteY159" fmla="*/ 1080032 h 1800225"/>
                <a:gd name="connsiteX160" fmla="*/ 404336 w 1800225"/>
                <a:gd name="connsiteY160" fmla="*/ 928585 h 1800225"/>
                <a:gd name="connsiteX161" fmla="*/ 483394 w 1800225"/>
                <a:gd name="connsiteY161" fmla="*/ 928585 h 1800225"/>
                <a:gd name="connsiteX162" fmla="*/ 362426 w 1800225"/>
                <a:gd name="connsiteY162" fmla="*/ 1100035 h 1800225"/>
                <a:gd name="connsiteX163" fmla="*/ 360521 w 1800225"/>
                <a:gd name="connsiteY163" fmla="*/ 1123847 h 1800225"/>
                <a:gd name="connsiteX164" fmla="*/ 378619 w 1800225"/>
                <a:gd name="connsiteY164" fmla="*/ 1139088 h 1800225"/>
                <a:gd name="connsiteX165" fmla="*/ 584359 w 1800225"/>
                <a:gd name="connsiteY165" fmla="*/ 1177188 h 1800225"/>
                <a:gd name="connsiteX166" fmla="*/ 528161 w 1800225"/>
                <a:gd name="connsiteY166" fmla="*/ 1232433 h 1800225"/>
                <a:gd name="connsiteX167" fmla="*/ 349091 w 1800225"/>
                <a:gd name="connsiteY167" fmla="*/ 1193380 h 1800225"/>
                <a:gd name="connsiteX168" fmla="*/ 334804 w 1800225"/>
                <a:gd name="connsiteY168" fmla="*/ 1194332 h 1800225"/>
                <a:gd name="connsiteX169" fmla="*/ 319564 w 1800225"/>
                <a:gd name="connsiteY169" fmla="*/ 1212430 h 1800225"/>
                <a:gd name="connsiteX170" fmla="*/ 338614 w 1800225"/>
                <a:gd name="connsiteY170" fmla="*/ 1242910 h 1800225"/>
                <a:gd name="connsiteX171" fmla="*/ 483394 w 1800225"/>
                <a:gd name="connsiteY171" fmla="*/ 1274342 h 1800225"/>
                <a:gd name="connsiteX172" fmla="*/ 483394 w 1800225"/>
                <a:gd name="connsiteY172" fmla="*/ 1274342 h 1800225"/>
                <a:gd name="connsiteX173" fmla="*/ 429101 w 1800225"/>
                <a:gd name="connsiteY173" fmla="*/ 1326730 h 1800225"/>
                <a:gd name="connsiteX174" fmla="*/ 311944 w 1800225"/>
                <a:gd name="connsiteY174" fmla="*/ 1300060 h 1800225"/>
                <a:gd name="connsiteX175" fmla="*/ 296704 w 1800225"/>
                <a:gd name="connsiteY175" fmla="*/ 1301013 h 1800225"/>
                <a:gd name="connsiteX176" fmla="*/ 281464 w 1800225"/>
                <a:gd name="connsiteY176" fmla="*/ 1319110 h 1800225"/>
                <a:gd name="connsiteX177" fmla="*/ 300514 w 1800225"/>
                <a:gd name="connsiteY177" fmla="*/ 1349590 h 1800225"/>
                <a:gd name="connsiteX178" fmla="*/ 383381 w 1800225"/>
                <a:gd name="connsiteY178" fmla="*/ 1367688 h 1800225"/>
                <a:gd name="connsiteX179" fmla="*/ 337661 w 1800225"/>
                <a:gd name="connsiteY179" fmla="*/ 1411502 h 1800225"/>
                <a:gd name="connsiteX180" fmla="*/ 337661 w 1800225"/>
                <a:gd name="connsiteY180" fmla="*/ 1411502 h 1800225"/>
                <a:gd name="connsiteX181" fmla="*/ 275749 w 1800225"/>
                <a:gd name="connsiteY181" fmla="*/ 1398167 h 1800225"/>
                <a:gd name="connsiteX182" fmla="*/ 261461 w 1800225"/>
                <a:gd name="connsiteY182" fmla="*/ 1399120 h 1800225"/>
                <a:gd name="connsiteX183" fmla="*/ 246221 w 1800225"/>
                <a:gd name="connsiteY183" fmla="*/ 1417217 h 1800225"/>
                <a:gd name="connsiteX184" fmla="*/ 265271 w 1800225"/>
                <a:gd name="connsiteY184" fmla="*/ 1447697 h 1800225"/>
                <a:gd name="connsiteX185" fmla="*/ 293846 w 1800225"/>
                <a:gd name="connsiteY185" fmla="*/ 1454365 h 1800225"/>
                <a:gd name="connsiteX186" fmla="*/ 293846 w 1800225"/>
                <a:gd name="connsiteY186" fmla="*/ 1454365 h 1800225"/>
                <a:gd name="connsiteX187" fmla="*/ 257651 w 1800225"/>
                <a:gd name="connsiteY187" fmla="*/ 1488655 h 1800225"/>
                <a:gd name="connsiteX188" fmla="*/ 256699 w 1800225"/>
                <a:gd name="connsiteY188" fmla="*/ 1524850 h 1800225"/>
                <a:gd name="connsiteX189" fmla="*/ 291941 w 1800225"/>
                <a:gd name="connsiteY189" fmla="*/ 1525802 h 1800225"/>
                <a:gd name="connsiteX190" fmla="*/ 334804 w 1800225"/>
                <a:gd name="connsiteY190" fmla="*/ 1483892 h 1800225"/>
                <a:gd name="connsiteX191" fmla="*/ 334804 w 1800225"/>
                <a:gd name="connsiteY191" fmla="*/ 1483892 h 1800225"/>
                <a:gd name="connsiteX192" fmla="*/ 344329 w 1800225"/>
                <a:gd name="connsiteY192" fmla="*/ 1528660 h 1800225"/>
                <a:gd name="connsiteX193" fmla="*/ 374809 w 1800225"/>
                <a:gd name="connsiteY193" fmla="*/ 1547710 h 1800225"/>
                <a:gd name="connsiteX194" fmla="*/ 393859 w 1800225"/>
                <a:gd name="connsiteY194" fmla="*/ 1517230 h 1800225"/>
                <a:gd name="connsiteX195" fmla="*/ 377666 w 1800225"/>
                <a:gd name="connsiteY195" fmla="*/ 1441983 h 1800225"/>
                <a:gd name="connsiteX196" fmla="*/ 377666 w 1800225"/>
                <a:gd name="connsiteY196" fmla="*/ 1441983 h 1800225"/>
                <a:gd name="connsiteX197" fmla="*/ 423386 w 1800225"/>
                <a:gd name="connsiteY197" fmla="*/ 1398167 h 1800225"/>
                <a:gd name="connsiteX198" fmla="*/ 444341 w 1800225"/>
                <a:gd name="connsiteY198" fmla="*/ 1496275 h 1800225"/>
                <a:gd name="connsiteX199" fmla="*/ 474821 w 1800225"/>
                <a:gd name="connsiteY199" fmla="*/ 1515325 h 1800225"/>
                <a:gd name="connsiteX200" fmla="*/ 493871 w 1800225"/>
                <a:gd name="connsiteY200" fmla="*/ 1484845 h 1800225"/>
                <a:gd name="connsiteX201" fmla="*/ 466249 w 1800225"/>
                <a:gd name="connsiteY201" fmla="*/ 1356258 h 1800225"/>
                <a:gd name="connsiteX202" fmla="*/ 467201 w 1800225"/>
                <a:gd name="connsiteY202" fmla="*/ 1356258 h 1800225"/>
                <a:gd name="connsiteX203" fmla="*/ 511969 w 1800225"/>
                <a:gd name="connsiteY203" fmla="*/ 1313395 h 1800225"/>
                <a:gd name="connsiteX204" fmla="*/ 541496 w 1800225"/>
                <a:gd name="connsiteY204" fmla="*/ 1447697 h 1800225"/>
                <a:gd name="connsiteX205" fmla="*/ 571976 w 1800225"/>
                <a:gd name="connsiteY205" fmla="*/ 1466747 h 1800225"/>
                <a:gd name="connsiteX206" fmla="*/ 591026 w 1800225"/>
                <a:gd name="connsiteY206" fmla="*/ 1436267 h 1800225"/>
                <a:gd name="connsiteX207" fmla="*/ 554831 w 1800225"/>
                <a:gd name="connsiteY207" fmla="*/ 1270533 h 1800225"/>
                <a:gd name="connsiteX208" fmla="*/ 608171 w 1800225"/>
                <a:gd name="connsiteY208" fmla="*/ 1218145 h 1800225"/>
                <a:gd name="connsiteX209" fmla="*/ 651986 w 1800225"/>
                <a:gd name="connsiteY209" fmla="*/ 1429600 h 1800225"/>
                <a:gd name="connsiteX210" fmla="*/ 667226 w 1800225"/>
                <a:gd name="connsiteY210" fmla="*/ 1447697 h 1800225"/>
                <a:gd name="connsiteX211" fmla="*/ 691039 w 1800225"/>
                <a:gd name="connsiteY211" fmla="*/ 1445792 h 1800225"/>
                <a:gd name="connsiteX212" fmla="*/ 874871 w 1800225"/>
                <a:gd name="connsiteY212" fmla="*/ 1330540 h 1800225"/>
                <a:gd name="connsiteX213" fmla="*/ 874871 w 1800225"/>
                <a:gd name="connsiteY213" fmla="*/ 1405788 h 1800225"/>
                <a:gd name="connsiteX214" fmla="*/ 874871 w 1800225"/>
                <a:gd name="connsiteY214" fmla="*/ 1405788 h 1800225"/>
                <a:gd name="connsiteX215" fmla="*/ 731044 w 1800225"/>
                <a:gd name="connsiteY215" fmla="*/ 1497227 h 1800225"/>
                <a:gd name="connsiteX216" fmla="*/ 722471 w 1800225"/>
                <a:gd name="connsiteY216" fmla="*/ 1532470 h 1800225"/>
                <a:gd name="connsiteX217" fmla="*/ 757714 w 1800225"/>
                <a:gd name="connsiteY217" fmla="*/ 1541042 h 1800225"/>
                <a:gd name="connsiteX218" fmla="*/ 875824 w 1800225"/>
                <a:gd name="connsiteY218" fmla="*/ 1468652 h 1800225"/>
                <a:gd name="connsiteX219" fmla="*/ 875824 w 1800225"/>
                <a:gd name="connsiteY219" fmla="*/ 1468652 h 1800225"/>
                <a:gd name="connsiteX220" fmla="*/ 875824 w 1800225"/>
                <a:gd name="connsiteY220" fmla="*/ 1530565 h 1800225"/>
                <a:gd name="connsiteX221" fmla="*/ 875824 w 1800225"/>
                <a:gd name="connsiteY221" fmla="*/ 1530565 h 1800225"/>
                <a:gd name="connsiteX222" fmla="*/ 763429 w 1800225"/>
                <a:gd name="connsiteY222" fmla="*/ 1600097 h 1800225"/>
                <a:gd name="connsiteX223" fmla="*/ 754856 w 1800225"/>
                <a:gd name="connsiteY223" fmla="*/ 1635340 h 1800225"/>
                <a:gd name="connsiteX224" fmla="*/ 790099 w 1800225"/>
                <a:gd name="connsiteY224" fmla="*/ 1643913 h 1800225"/>
                <a:gd name="connsiteX225" fmla="*/ 875824 w 1800225"/>
                <a:gd name="connsiteY225" fmla="*/ 1590572 h 1800225"/>
                <a:gd name="connsiteX226" fmla="*/ 875824 w 1800225"/>
                <a:gd name="connsiteY226" fmla="*/ 1591525 h 1800225"/>
                <a:gd name="connsiteX227" fmla="*/ 875824 w 1800225"/>
                <a:gd name="connsiteY227" fmla="*/ 1654390 h 1800225"/>
                <a:gd name="connsiteX228" fmla="*/ 809149 w 1800225"/>
                <a:gd name="connsiteY228" fmla="*/ 1695347 h 1800225"/>
                <a:gd name="connsiteX229" fmla="*/ 800576 w 1800225"/>
                <a:gd name="connsiteY229" fmla="*/ 1730590 h 1800225"/>
                <a:gd name="connsiteX230" fmla="*/ 835819 w 1800225"/>
                <a:gd name="connsiteY230" fmla="*/ 1739163 h 1800225"/>
                <a:gd name="connsiteX231" fmla="*/ 875824 w 1800225"/>
                <a:gd name="connsiteY231" fmla="*/ 1714397 h 1800225"/>
                <a:gd name="connsiteX232" fmla="*/ 875824 w 1800225"/>
                <a:gd name="connsiteY232" fmla="*/ 1715350 h 1800225"/>
                <a:gd name="connsiteX233" fmla="*/ 875824 w 1800225"/>
                <a:gd name="connsiteY233" fmla="*/ 1774405 h 1800225"/>
                <a:gd name="connsiteX234" fmla="*/ 901541 w 1800225"/>
                <a:gd name="connsiteY234" fmla="*/ 1800122 h 1800225"/>
                <a:gd name="connsiteX235" fmla="*/ 926306 w 1800225"/>
                <a:gd name="connsiteY235" fmla="*/ 1774405 h 1800225"/>
                <a:gd name="connsiteX236" fmla="*/ 927259 w 1800225"/>
                <a:gd name="connsiteY236" fmla="*/ 1723922 h 1800225"/>
                <a:gd name="connsiteX237" fmla="*/ 927259 w 1800225"/>
                <a:gd name="connsiteY237" fmla="*/ 1723922 h 1800225"/>
                <a:gd name="connsiteX238" fmla="*/ 951071 w 1800225"/>
                <a:gd name="connsiteY238" fmla="*/ 1740115 h 1800225"/>
                <a:gd name="connsiteX239" fmla="*/ 986314 w 1800225"/>
                <a:gd name="connsiteY239" fmla="*/ 1733447 h 1800225"/>
                <a:gd name="connsiteX240" fmla="*/ 979646 w 1800225"/>
                <a:gd name="connsiteY240" fmla="*/ 1698205 h 1800225"/>
                <a:gd name="connsiteX241" fmla="*/ 926306 w 1800225"/>
                <a:gd name="connsiteY241" fmla="*/ 1662010 h 1800225"/>
                <a:gd name="connsiteX242" fmla="*/ 926306 w 1800225"/>
                <a:gd name="connsiteY242" fmla="*/ 1662010 h 1800225"/>
                <a:gd name="connsiteX243" fmla="*/ 926306 w 1800225"/>
                <a:gd name="connsiteY243" fmla="*/ 1600097 h 1800225"/>
                <a:gd name="connsiteX244" fmla="*/ 926306 w 1800225"/>
                <a:gd name="connsiteY244" fmla="*/ 1599145 h 1800225"/>
                <a:gd name="connsiteX245" fmla="*/ 926306 w 1800225"/>
                <a:gd name="connsiteY245" fmla="*/ 1599145 h 1800225"/>
                <a:gd name="connsiteX246" fmla="*/ 997744 w 1800225"/>
                <a:gd name="connsiteY246" fmla="*/ 1646770 h 1800225"/>
                <a:gd name="connsiteX247" fmla="*/ 1032986 w 1800225"/>
                <a:gd name="connsiteY247" fmla="*/ 1640102 h 1800225"/>
                <a:gd name="connsiteX248" fmla="*/ 1026319 w 1800225"/>
                <a:gd name="connsiteY248" fmla="*/ 1604860 h 1800225"/>
                <a:gd name="connsiteX249" fmla="*/ 927259 w 1800225"/>
                <a:gd name="connsiteY249" fmla="*/ 1538185 h 1800225"/>
                <a:gd name="connsiteX250" fmla="*/ 927259 w 1800225"/>
                <a:gd name="connsiteY250" fmla="*/ 1538185 h 1800225"/>
                <a:gd name="connsiteX251" fmla="*/ 928211 w 1800225"/>
                <a:gd name="connsiteY251" fmla="*/ 1463890 h 1800225"/>
                <a:gd name="connsiteX252" fmla="*/ 928211 w 1800225"/>
                <a:gd name="connsiteY252" fmla="*/ 1463890 h 1800225"/>
                <a:gd name="connsiteX253" fmla="*/ 1051084 w 1800225"/>
                <a:gd name="connsiteY253" fmla="*/ 1546758 h 1800225"/>
                <a:gd name="connsiteX254" fmla="*/ 1086326 w 1800225"/>
                <a:gd name="connsiteY254" fmla="*/ 1540090 h 1800225"/>
                <a:gd name="connsiteX255" fmla="*/ 1079659 w 1800225"/>
                <a:gd name="connsiteY255" fmla="*/ 1504847 h 1800225"/>
                <a:gd name="connsiteX256" fmla="*/ 927259 w 1800225"/>
                <a:gd name="connsiteY256" fmla="*/ 1402930 h 1800225"/>
                <a:gd name="connsiteX257" fmla="*/ 927259 w 1800225"/>
                <a:gd name="connsiteY257" fmla="*/ 1402930 h 1800225"/>
                <a:gd name="connsiteX258" fmla="*/ 927259 w 1800225"/>
                <a:gd name="connsiteY258" fmla="*/ 1323872 h 1800225"/>
                <a:gd name="connsiteX259" fmla="*/ 1097756 w 1800225"/>
                <a:gd name="connsiteY259" fmla="*/ 1443888 h 1800225"/>
                <a:gd name="connsiteX260" fmla="*/ 1136809 w 1800225"/>
                <a:gd name="connsiteY260" fmla="*/ 1427695 h 1800225"/>
                <a:gd name="connsiteX261" fmla="*/ 1176814 w 1800225"/>
                <a:gd name="connsiteY261" fmla="*/ 1222907 h 1800225"/>
                <a:gd name="connsiteX262" fmla="*/ 1231106 w 1800225"/>
                <a:gd name="connsiteY262" fmla="*/ 1279105 h 1800225"/>
                <a:gd name="connsiteX263" fmla="*/ 1231106 w 1800225"/>
                <a:gd name="connsiteY263" fmla="*/ 1279105 h 1800225"/>
                <a:gd name="connsiteX264" fmla="*/ 1192054 w 1800225"/>
                <a:gd name="connsiteY264" fmla="*/ 1458175 h 1800225"/>
                <a:gd name="connsiteX265" fmla="*/ 1211104 w 1800225"/>
                <a:gd name="connsiteY265" fmla="*/ 1487702 h 1800225"/>
                <a:gd name="connsiteX266" fmla="*/ 1241584 w 1800225"/>
                <a:gd name="connsiteY266" fmla="*/ 1468652 h 1800225"/>
                <a:gd name="connsiteX267" fmla="*/ 1273016 w 1800225"/>
                <a:gd name="connsiteY267" fmla="*/ 1323872 h 1800225"/>
                <a:gd name="connsiteX268" fmla="*/ 1273016 w 1800225"/>
                <a:gd name="connsiteY268" fmla="*/ 1323872 h 1800225"/>
                <a:gd name="connsiteX269" fmla="*/ 1325404 w 1800225"/>
                <a:gd name="connsiteY269" fmla="*/ 1377213 h 1800225"/>
                <a:gd name="connsiteX270" fmla="*/ 1325404 w 1800225"/>
                <a:gd name="connsiteY270" fmla="*/ 1377213 h 1800225"/>
                <a:gd name="connsiteX271" fmla="*/ 1300639 w 1800225"/>
                <a:gd name="connsiteY271" fmla="*/ 1494370 h 1800225"/>
                <a:gd name="connsiteX272" fmla="*/ 1319689 w 1800225"/>
                <a:gd name="connsiteY272" fmla="*/ 1524850 h 1800225"/>
                <a:gd name="connsiteX273" fmla="*/ 1350169 w 1800225"/>
                <a:gd name="connsiteY273" fmla="*/ 1505800 h 1800225"/>
                <a:gd name="connsiteX274" fmla="*/ 1368266 w 1800225"/>
                <a:gd name="connsiteY274" fmla="*/ 1421980 h 1800225"/>
                <a:gd name="connsiteX275" fmla="*/ 1368266 w 1800225"/>
                <a:gd name="connsiteY275" fmla="*/ 1421980 h 1800225"/>
                <a:gd name="connsiteX276" fmla="*/ 1368266 w 1800225"/>
                <a:gd name="connsiteY276" fmla="*/ 1422933 h 1800225"/>
                <a:gd name="connsiteX277" fmla="*/ 1411129 w 1800225"/>
                <a:gd name="connsiteY277" fmla="*/ 1467700 h 1800225"/>
                <a:gd name="connsiteX278" fmla="*/ 1411129 w 1800225"/>
                <a:gd name="connsiteY278" fmla="*/ 1467700 h 1800225"/>
                <a:gd name="connsiteX279" fmla="*/ 1397794 w 1800225"/>
                <a:gd name="connsiteY279" fmla="*/ 1530565 h 1800225"/>
                <a:gd name="connsiteX280" fmla="*/ 1416844 w 1800225"/>
                <a:gd name="connsiteY280" fmla="*/ 1561045 h 1800225"/>
                <a:gd name="connsiteX281" fmla="*/ 1447324 w 1800225"/>
                <a:gd name="connsiteY281" fmla="*/ 1541995 h 1800225"/>
                <a:gd name="connsiteX282" fmla="*/ 1453039 w 1800225"/>
                <a:gd name="connsiteY282" fmla="*/ 1513420 h 1800225"/>
                <a:gd name="connsiteX283" fmla="*/ 1453039 w 1800225"/>
                <a:gd name="connsiteY283" fmla="*/ 1513420 h 1800225"/>
                <a:gd name="connsiteX284" fmla="*/ 1488281 w 1800225"/>
                <a:gd name="connsiteY284" fmla="*/ 1549615 h 1800225"/>
                <a:gd name="connsiteX285" fmla="*/ 1523524 w 1800225"/>
                <a:gd name="connsiteY285" fmla="*/ 1550567 h 1800225"/>
                <a:gd name="connsiteX286" fmla="*/ 1524476 w 1800225"/>
                <a:gd name="connsiteY286" fmla="*/ 1514372 h 1800225"/>
                <a:gd name="connsiteX287" fmla="*/ 1483519 w 1800225"/>
                <a:gd name="connsiteY287" fmla="*/ 1472463 h 1800225"/>
                <a:gd name="connsiteX288" fmla="*/ 1482566 w 1800225"/>
                <a:gd name="connsiteY288" fmla="*/ 1471510 h 1800225"/>
                <a:gd name="connsiteX289" fmla="*/ 1528286 w 1800225"/>
                <a:gd name="connsiteY289" fmla="*/ 1461985 h 1800225"/>
                <a:gd name="connsiteX290" fmla="*/ 1547336 w 1800225"/>
                <a:gd name="connsiteY290" fmla="*/ 1431505 h 1800225"/>
                <a:gd name="connsiteX291" fmla="*/ 1516856 w 1800225"/>
                <a:gd name="connsiteY291" fmla="*/ 1412455 h 1800225"/>
                <a:gd name="connsiteX292" fmla="*/ 1440656 w 1800225"/>
                <a:gd name="connsiteY292" fmla="*/ 1428647 h 1800225"/>
                <a:gd name="connsiteX293" fmla="*/ 1397794 w 1800225"/>
                <a:gd name="connsiteY293" fmla="*/ 1379117 h 1800225"/>
                <a:gd name="connsiteX294" fmla="*/ 1397794 w 1800225"/>
                <a:gd name="connsiteY294" fmla="*/ 1379117 h 1800225"/>
                <a:gd name="connsiteX295" fmla="*/ 1495901 w 1800225"/>
                <a:gd name="connsiteY295" fmla="*/ 1358163 h 1800225"/>
                <a:gd name="connsiteX296" fmla="*/ 1514951 w 1800225"/>
                <a:gd name="connsiteY296" fmla="*/ 1327683 h 1800225"/>
                <a:gd name="connsiteX297" fmla="*/ 1484471 w 1800225"/>
                <a:gd name="connsiteY297" fmla="*/ 1308633 h 1800225"/>
                <a:gd name="connsiteX298" fmla="*/ 1355884 w 1800225"/>
                <a:gd name="connsiteY298" fmla="*/ 1336255 h 1800225"/>
                <a:gd name="connsiteX299" fmla="*/ 1355884 w 1800225"/>
                <a:gd name="connsiteY299" fmla="*/ 1336255 h 1800225"/>
                <a:gd name="connsiteX300" fmla="*/ 1313021 w 1800225"/>
                <a:gd name="connsiteY300" fmla="*/ 1291488 h 1800225"/>
                <a:gd name="connsiteX301" fmla="*/ 1313021 w 1800225"/>
                <a:gd name="connsiteY301" fmla="*/ 1291488 h 1800225"/>
                <a:gd name="connsiteX302" fmla="*/ 1448276 w 1800225"/>
                <a:gd name="connsiteY302" fmla="*/ 1261960 h 1800225"/>
                <a:gd name="connsiteX303" fmla="*/ 1467326 w 1800225"/>
                <a:gd name="connsiteY303" fmla="*/ 1231480 h 1800225"/>
                <a:gd name="connsiteX304" fmla="*/ 1436846 w 1800225"/>
                <a:gd name="connsiteY304" fmla="*/ 1212430 h 1800225"/>
                <a:gd name="connsiteX305" fmla="*/ 1271111 w 1800225"/>
                <a:gd name="connsiteY305" fmla="*/ 1248625 h 1800225"/>
                <a:gd name="connsiteX306" fmla="*/ 1271111 w 1800225"/>
                <a:gd name="connsiteY306" fmla="*/ 1248625 h 1800225"/>
                <a:gd name="connsiteX307" fmla="*/ 1218724 w 1800225"/>
                <a:gd name="connsiteY307" fmla="*/ 1194332 h 1800225"/>
                <a:gd name="connsiteX308" fmla="*/ 1431131 w 1800225"/>
                <a:gd name="connsiteY308" fmla="*/ 1150517 h 1800225"/>
                <a:gd name="connsiteX309" fmla="*/ 1449229 w 1800225"/>
                <a:gd name="connsiteY309" fmla="*/ 1135277 h 1800225"/>
                <a:gd name="connsiteX310" fmla="*/ 1447324 w 1800225"/>
                <a:gd name="connsiteY310" fmla="*/ 1112417 h 1800225"/>
                <a:gd name="connsiteX311" fmla="*/ 1332071 w 1800225"/>
                <a:gd name="connsiteY311" fmla="*/ 929537 h 1800225"/>
                <a:gd name="connsiteX312" fmla="*/ 1407319 w 1800225"/>
                <a:gd name="connsiteY312" fmla="*/ 929537 h 1800225"/>
                <a:gd name="connsiteX313" fmla="*/ 1495901 w 1800225"/>
                <a:gd name="connsiteY313" fmla="*/ 1073365 h 1800225"/>
                <a:gd name="connsiteX314" fmla="*/ 1531144 w 1800225"/>
                <a:gd name="connsiteY314" fmla="*/ 1081938 h 1800225"/>
                <a:gd name="connsiteX315" fmla="*/ 1539716 w 1800225"/>
                <a:gd name="connsiteY315" fmla="*/ 1046695 h 1800225"/>
                <a:gd name="connsiteX316" fmla="*/ 1467326 w 1800225"/>
                <a:gd name="connsiteY316" fmla="*/ 929537 h 1800225"/>
                <a:gd name="connsiteX317" fmla="*/ 1529239 w 1800225"/>
                <a:gd name="connsiteY317" fmla="*/ 929537 h 1800225"/>
                <a:gd name="connsiteX318" fmla="*/ 1530191 w 1800225"/>
                <a:gd name="connsiteY318" fmla="*/ 929537 h 1800225"/>
                <a:gd name="connsiteX319" fmla="*/ 1598771 w 1800225"/>
                <a:gd name="connsiteY319" fmla="*/ 1040980 h 1800225"/>
                <a:gd name="connsiteX320" fmla="*/ 1634014 w 1800225"/>
                <a:gd name="connsiteY320" fmla="*/ 1049552 h 1800225"/>
                <a:gd name="connsiteX321" fmla="*/ 1642586 w 1800225"/>
                <a:gd name="connsiteY321" fmla="*/ 1014310 h 1800225"/>
                <a:gd name="connsiteX322" fmla="*/ 1590199 w 1800225"/>
                <a:gd name="connsiteY322" fmla="*/ 928585 h 1800225"/>
                <a:gd name="connsiteX323" fmla="*/ 1653064 w 1800225"/>
                <a:gd name="connsiteY323" fmla="*/ 928585 h 1800225"/>
                <a:gd name="connsiteX324" fmla="*/ 1653064 w 1800225"/>
                <a:gd name="connsiteY324" fmla="*/ 928585 h 1800225"/>
                <a:gd name="connsiteX325" fmla="*/ 1694021 w 1800225"/>
                <a:gd name="connsiteY325" fmla="*/ 994307 h 1800225"/>
                <a:gd name="connsiteX326" fmla="*/ 1729264 w 1800225"/>
                <a:gd name="connsiteY326" fmla="*/ 1002880 h 1800225"/>
                <a:gd name="connsiteX327" fmla="*/ 1737836 w 1800225"/>
                <a:gd name="connsiteY327" fmla="*/ 967637 h 1800225"/>
                <a:gd name="connsiteX328" fmla="*/ 1714024 w 1800225"/>
                <a:gd name="connsiteY328" fmla="*/ 928585 h 1800225"/>
                <a:gd name="connsiteX329" fmla="*/ 1714024 w 1800225"/>
                <a:gd name="connsiteY329" fmla="*/ 928585 h 1800225"/>
                <a:gd name="connsiteX330" fmla="*/ 1774031 w 1800225"/>
                <a:gd name="connsiteY330" fmla="*/ 928585 h 1800225"/>
                <a:gd name="connsiteX331" fmla="*/ 1798796 w 1800225"/>
                <a:gd name="connsiteY331" fmla="*/ 902867 h 1800225"/>
                <a:gd name="connsiteX332" fmla="*/ 1773079 w 1800225"/>
                <a:gd name="connsiteY332" fmla="*/ 877150 h 1800225"/>
                <a:gd name="connsiteX333" fmla="*/ 1722596 w 1800225"/>
                <a:gd name="connsiteY333" fmla="*/ 878102 h 1800225"/>
                <a:gd name="connsiteX334" fmla="*/ 1722596 w 1800225"/>
                <a:gd name="connsiteY334" fmla="*/ 878102 h 1800225"/>
                <a:gd name="connsiteX335" fmla="*/ 1738789 w 1800225"/>
                <a:gd name="connsiteY335" fmla="*/ 853337 h 1800225"/>
                <a:gd name="connsiteX336" fmla="*/ 1732121 w 1800225"/>
                <a:gd name="connsiteY336" fmla="*/ 818095 h 1800225"/>
                <a:gd name="connsiteX337" fmla="*/ 1708309 w 1800225"/>
                <a:gd name="connsiteY337" fmla="*/ 815237 h 1800225"/>
                <a:gd name="connsiteX338" fmla="*/ 1696879 w 1800225"/>
                <a:gd name="connsiteY338" fmla="*/ 824762 h 1800225"/>
                <a:gd name="connsiteX339" fmla="*/ 1661636 w 1800225"/>
                <a:gd name="connsiteY339" fmla="*/ 877150 h 1800225"/>
                <a:gd name="connsiteX340" fmla="*/ 1661636 w 1800225"/>
                <a:gd name="connsiteY340" fmla="*/ 877150 h 1800225"/>
                <a:gd name="connsiteX341" fmla="*/ 1598771 w 1800225"/>
                <a:gd name="connsiteY341" fmla="*/ 877150 h 1800225"/>
                <a:gd name="connsiteX342" fmla="*/ 1646396 w 1800225"/>
                <a:gd name="connsiteY342" fmla="*/ 806665 h 1800225"/>
                <a:gd name="connsiteX343" fmla="*/ 1639729 w 1800225"/>
                <a:gd name="connsiteY343" fmla="*/ 771422 h 1800225"/>
                <a:gd name="connsiteX344" fmla="*/ 1615916 w 1800225"/>
                <a:gd name="connsiteY344" fmla="*/ 768565 h 1800225"/>
                <a:gd name="connsiteX345" fmla="*/ 1604486 w 1800225"/>
                <a:gd name="connsiteY345" fmla="*/ 778090 h 1800225"/>
                <a:gd name="connsiteX346" fmla="*/ 1537811 w 1800225"/>
                <a:gd name="connsiteY346" fmla="*/ 877150 h 1800225"/>
                <a:gd name="connsiteX347" fmla="*/ 1462564 w 1800225"/>
                <a:gd name="connsiteY347" fmla="*/ 877150 h 1800225"/>
                <a:gd name="connsiteX348" fmla="*/ 1462564 w 1800225"/>
                <a:gd name="connsiteY348" fmla="*/ 877150 h 1800225"/>
                <a:gd name="connsiteX349" fmla="*/ 1545431 w 1800225"/>
                <a:gd name="connsiteY349" fmla="*/ 754277 h 1800225"/>
                <a:gd name="connsiteX350" fmla="*/ 1538764 w 1800225"/>
                <a:gd name="connsiteY350" fmla="*/ 719035 h 1800225"/>
                <a:gd name="connsiteX351" fmla="*/ 1514951 w 1800225"/>
                <a:gd name="connsiteY351" fmla="*/ 716177 h 1800225"/>
                <a:gd name="connsiteX352" fmla="*/ 1503521 w 1800225"/>
                <a:gd name="connsiteY352" fmla="*/ 725702 h 1800225"/>
                <a:gd name="connsiteX353" fmla="*/ 1401604 w 1800225"/>
                <a:gd name="connsiteY353" fmla="*/ 878102 h 1800225"/>
                <a:gd name="connsiteX354" fmla="*/ 1322546 w 1800225"/>
                <a:gd name="connsiteY354" fmla="*/ 877150 h 1800225"/>
                <a:gd name="connsiteX355" fmla="*/ 1443514 w 1800225"/>
                <a:gd name="connsiteY355" fmla="*/ 706652 h 1800225"/>
                <a:gd name="connsiteX356" fmla="*/ 1445419 w 1800225"/>
                <a:gd name="connsiteY356" fmla="*/ 682840 h 1800225"/>
                <a:gd name="connsiteX357" fmla="*/ 1427321 w 1800225"/>
                <a:gd name="connsiteY357" fmla="*/ 667600 h 1800225"/>
                <a:gd name="connsiteX358" fmla="*/ 1221581 w 1800225"/>
                <a:gd name="connsiteY358" fmla="*/ 628547 h 1800225"/>
                <a:gd name="connsiteX359" fmla="*/ 1278731 w 1800225"/>
                <a:gd name="connsiteY359" fmla="*/ 573302 h 1800225"/>
                <a:gd name="connsiteX360" fmla="*/ 1456849 w 1800225"/>
                <a:gd name="connsiteY360" fmla="*/ 611402 h 1800225"/>
                <a:gd name="connsiteX361" fmla="*/ 1487329 w 1800225"/>
                <a:gd name="connsiteY361" fmla="*/ 592352 h 1800225"/>
                <a:gd name="connsiteX362" fmla="*/ 1468279 w 1800225"/>
                <a:gd name="connsiteY362" fmla="*/ 561872 h 1800225"/>
                <a:gd name="connsiteX363" fmla="*/ 1321594 w 1800225"/>
                <a:gd name="connsiteY363" fmla="*/ 532345 h 1800225"/>
                <a:gd name="connsiteX364" fmla="*/ 1374934 w 1800225"/>
                <a:gd name="connsiteY364" fmla="*/ 479957 h 1800225"/>
                <a:gd name="connsiteX365" fmla="*/ 1492091 w 1800225"/>
                <a:gd name="connsiteY365" fmla="*/ 504722 h 1800225"/>
                <a:gd name="connsiteX366" fmla="*/ 1522571 w 1800225"/>
                <a:gd name="connsiteY366" fmla="*/ 485672 h 1800225"/>
                <a:gd name="connsiteX367" fmla="*/ 1503521 w 1800225"/>
                <a:gd name="connsiteY367" fmla="*/ 455192 h 1800225"/>
                <a:gd name="connsiteX368" fmla="*/ 1420654 w 1800225"/>
                <a:gd name="connsiteY368" fmla="*/ 437095 h 1800225"/>
                <a:gd name="connsiteX369" fmla="*/ 1420654 w 1800225"/>
                <a:gd name="connsiteY369" fmla="*/ 437095 h 1800225"/>
                <a:gd name="connsiteX370" fmla="*/ 1466374 w 1800225"/>
                <a:gd name="connsiteY370" fmla="*/ 393280 h 1800225"/>
                <a:gd name="connsiteX371" fmla="*/ 1528286 w 1800225"/>
                <a:gd name="connsiteY371" fmla="*/ 406615 h 1800225"/>
                <a:gd name="connsiteX372" fmla="*/ 1558766 w 1800225"/>
                <a:gd name="connsiteY372" fmla="*/ 387565 h 1800225"/>
                <a:gd name="connsiteX373" fmla="*/ 1539716 w 1800225"/>
                <a:gd name="connsiteY373" fmla="*/ 357085 h 1800225"/>
                <a:gd name="connsiteX374" fmla="*/ 1510189 w 1800225"/>
                <a:gd name="connsiteY374" fmla="*/ 350417 h 1800225"/>
                <a:gd name="connsiteX375" fmla="*/ 1510189 w 1800225"/>
                <a:gd name="connsiteY375" fmla="*/ 350417 h 1800225"/>
                <a:gd name="connsiteX376" fmla="*/ 1546384 w 1800225"/>
                <a:gd name="connsiteY376" fmla="*/ 316127 h 1800225"/>
                <a:gd name="connsiteX377" fmla="*/ 1546384 w 1800225"/>
                <a:gd name="connsiteY377" fmla="*/ 280885 h 1800225"/>
                <a:gd name="connsiteX378" fmla="*/ 1257776 w 1800225"/>
                <a:gd name="connsiteY378" fmla="*/ 879055 h 1800225"/>
                <a:gd name="connsiteX379" fmla="*/ 1110139 w 1800225"/>
                <a:gd name="connsiteY379" fmla="*/ 880007 h 1800225"/>
                <a:gd name="connsiteX380" fmla="*/ 1109186 w 1800225"/>
                <a:gd name="connsiteY380" fmla="*/ 828572 h 1800225"/>
                <a:gd name="connsiteX381" fmla="*/ 1102519 w 1800225"/>
                <a:gd name="connsiteY381" fmla="*/ 811427 h 1800225"/>
                <a:gd name="connsiteX382" fmla="*/ 1068229 w 1800225"/>
                <a:gd name="connsiteY382" fmla="*/ 774280 h 1800225"/>
                <a:gd name="connsiteX383" fmla="*/ 1175861 w 1800225"/>
                <a:gd name="connsiteY383" fmla="*/ 671410 h 1800225"/>
                <a:gd name="connsiteX384" fmla="*/ 1376839 w 1800225"/>
                <a:gd name="connsiteY384" fmla="*/ 710462 h 1800225"/>
                <a:gd name="connsiteX385" fmla="*/ 1258729 w 1800225"/>
                <a:gd name="connsiteY385" fmla="*/ 877150 h 1800225"/>
                <a:gd name="connsiteX386" fmla="*/ 1257776 w 1800225"/>
                <a:gd name="connsiteY386" fmla="*/ 879055 h 1800225"/>
                <a:gd name="connsiteX387" fmla="*/ 1059656 w 1800225"/>
                <a:gd name="connsiteY387" fmla="*/ 879055 h 1800225"/>
                <a:gd name="connsiteX388" fmla="*/ 1060609 w 1800225"/>
                <a:gd name="connsiteY388" fmla="*/ 929537 h 1800225"/>
                <a:gd name="connsiteX389" fmla="*/ 1061561 w 1800225"/>
                <a:gd name="connsiteY389" fmla="*/ 969542 h 1800225"/>
                <a:gd name="connsiteX390" fmla="*/ 1032034 w 1800225"/>
                <a:gd name="connsiteY390" fmla="*/ 997165 h 1800225"/>
                <a:gd name="connsiteX391" fmla="*/ 994886 w 1800225"/>
                <a:gd name="connsiteY391" fmla="*/ 1031455 h 1800225"/>
                <a:gd name="connsiteX392" fmla="*/ 965359 w 1800225"/>
                <a:gd name="connsiteY392" fmla="*/ 1059077 h 1800225"/>
                <a:gd name="connsiteX393" fmla="*/ 925354 w 1800225"/>
                <a:gd name="connsiteY393" fmla="*/ 1060030 h 1800225"/>
                <a:gd name="connsiteX394" fmla="*/ 874871 w 1800225"/>
                <a:gd name="connsiteY394" fmla="*/ 1060982 h 1800225"/>
                <a:gd name="connsiteX395" fmla="*/ 834866 w 1800225"/>
                <a:gd name="connsiteY395" fmla="*/ 1061935 h 1800225"/>
                <a:gd name="connsiteX396" fmla="*/ 807244 w 1800225"/>
                <a:gd name="connsiteY396" fmla="*/ 1032407 h 1800225"/>
                <a:gd name="connsiteX397" fmla="*/ 772954 w 1800225"/>
                <a:gd name="connsiteY397" fmla="*/ 995260 h 1800225"/>
                <a:gd name="connsiteX398" fmla="*/ 745331 w 1800225"/>
                <a:gd name="connsiteY398" fmla="*/ 965732 h 1800225"/>
                <a:gd name="connsiteX399" fmla="*/ 744379 w 1800225"/>
                <a:gd name="connsiteY399" fmla="*/ 925727 h 1800225"/>
                <a:gd name="connsiteX400" fmla="*/ 743426 w 1800225"/>
                <a:gd name="connsiteY400" fmla="*/ 875245 h 1800225"/>
                <a:gd name="connsiteX401" fmla="*/ 742474 w 1800225"/>
                <a:gd name="connsiteY401" fmla="*/ 835240 h 1800225"/>
                <a:gd name="connsiteX402" fmla="*/ 772001 w 1800225"/>
                <a:gd name="connsiteY402" fmla="*/ 807617 h 1800225"/>
                <a:gd name="connsiteX403" fmla="*/ 809149 w 1800225"/>
                <a:gd name="connsiteY403" fmla="*/ 773327 h 1800225"/>
                <a:gd name="connsiteX404" fmla="*/ 838676 w 1800225"/>
                <a:gd name="connsiteY404" fmla="*/ 745705 h 1800225"/>
                <a:gd name="connsiteX405" fmla="*/ 878681 w 1800225"/>
                <a:gd name="connsiteY405" fmla="*/ 744752 h 1800225"/>
                <a:gd name="connsiteX406" fmla="*/ 929164 w 1800225"/>
                <a:gd name="connsiteY406" fmla="*/ 743800 h 1800225"/>
                <a:gd name="connsiteX407" fmla="*/ 969169 w 1800225"/>
                <a:gd name="connsiteY407" fmla="*/ 742847 h 1800225"/>
                <a:gd name="connsiteX408" fmla="*/ 996791 w 1800225"/>
                <a:gd name="connsiteY408" fmla="*/ 772375 h 1800225"/>
                <a:gd name="connsiteX409" fmla="*/ 1031081 w 1800225"/>
                <a:gd name="connsiteY409" fmla="*/ 809522 h 1800225"/>
                <a:gd name="connsiteX410" fmla="*/ 1057751 w 1800225"/>
                <a:gd name="connsiteY410" fmla="*/ 839050 h 1800225"/>
                <a:gd name="connsiteX411" fmla="*/ 1059656 w 1800225"/>
                <a:gd name="connsiteY411" fmla="*/ 879055 h 1800225"/>
                <a:gd name="connsiteX412" fmla="*/ 1178719 w 1800225"/>
                <a:gd name="connsiteY412" fmla="*/ 1150517 h 1800225"/>
                <a:gd name="connsiteX413" fmla="*/ 1066324 w 1800225"/>
                <a:gd name="connsiteY413" fmla="*/ 1033360 h 1800225"/>
                <a:gd name="connsiteX414" fmla="*/ 1103471 w 1800225"/>
                <a:gd name="connsiteY414" fmla="*/ 999070 h 1800225"/>
                <a:gd name="connsiteX415" fmla="*/ 1112044 w 1800225"/>
                <a:gd name="connsiteY415" fmla="*/ 980020 h 1800225"/>
                <a:gd name="connsiteX416" fmla="*/ 1111091 w 1800225"/>
                <a:gd name="connsiteY416" fmla="*/ 929537 h 1800225"/>
                <a:gd name="connsiteX417" fmla="*/ 1272064 w 1800225"/>
                <a:gd name="connsiteY417" fmla="*/ 928585 h 1800225"/>
                <a:gd name="connsiteX418" fmla="*/ 1384459 w 1800225"/>
                <a:gd name="connsiteY418" fmla="*/ 1107655 h 1800225"/>
                <a:gd name="connsiteX419" fmla="*/ 1178719 w 1800225"/>
                <a:gd name="connsiteY419" fmla="*/ 1150517 h 1800225"/>
                <a:gd name="connsiteX420" fmla="*/ 926306 w 1800225"/>
                <a:gd name="connsiteY420" fmla="*/ 1260055 h 1800225"/>
                <a:gd name="connsiteX421" fmla="*/ 925354 w 1800225"/>
                <a:gd name="connsiteY421" fmla="*/ 1111465 h 1800225"/>
                <a:gd name="connsiteX422" fmla="*/ 975836 w 1800225"/>
                <a:gd name="connsiteY422" fmla="*/ 1110513 h 1800225"/>
                <a:gd name="connsiteX423" fmla="*/ 992981 w 1800225"/>
                <a:gd name="connsiteY423" fmla="*/ 1103845 h 1800225"/>
                <a:gd name="connsiteX424" fmla="*/ 1030129 w 1800225"/>
                <a:gd name="connsiteY424" fmla="*/ 1069555 h 1800225"/>
                <a:gd name="connsiteX425" fmla="*/ 1132999 w 1800225"/>
                <a:gd name="connsiteY425" fmla="*/ 1177188 h 1800225"/>
                <a:gd name="connsiteX426" fmla="*/ 1093946 w 1800225"/>
                <a:gd name="connsiteY426" fmla="*/ 1378165 h 1800225"/>
                <a:gd name="connsiteX427" fmla="*/ 926306 w 1800225"/>
                <a:gd name="connsiteY427" fmla="*/ 1260055 h 1800225"/>
                <a:gd name="connsiteX428" fmla="*/ 652939 w 1800225"/>
                <a:gd name="connsiteY428" fmla="*/ 1179092 h 1800225"/>
                <a:gd name="connsiteX429" fmla="*/ 769144 w 1800225"/>
                <a:gd name="connsiteY429" fmla="*/ 1067650 h 1800225"/>
                <a:gd name="connsiteX430" fmla="*/ 803434 w 1800225"/>
                <a:gd name="connsiteY430" fmla="*/ 1104797 h 1800225"/>
                <a:gd name="connsiteX431" fmla="*/ 822484 w 1800225"/>
                <a:gd name="connsiteY431" fmla="*/ 1112417 h 1800225"/>
                <a:gd name="connsiteX432" fmla="*/ 872966 w 1800225"/>
                <a:gd name="connsiteY432" fmla="*/ 1111465 h 1800225"/>
                <a:gd name="connsiteX433" fmla="*/ 872966 w 1800225"/>
                <a:gd name="connsiteY433" fmla="*/ 1274342 h 1800225"/>
                <a:gd name="connsiteX434" fmla="*/ 694849 w 1800225"/>
                <a:gd name="connsiteY434" fmla="*/ 1386738 h 1800225"/>
                <a:gd name="connsiteX435" fmla="*/ 652939 w 1800225"/>
                <a:gd name="connsiteY435" fmla="*/ 1179092 h 1800225"/>
                <a:gd name="connsiteX436" fmla="*/ 545306 w 1800225"/>
                <a:gd name="connsiteY436" fmla="*/ 926680 h 1800225"/>
                <a:gd name="connsiteX437" fmla="*/ 693896 w 1800225"/>
                <a:gd name="connsiteY437" fmla="*/ 925727 h 1800225"/>
                <a:gd name="connsiteX438" fmla="*/ 694849 w 1800225"/>
                <a:gd name="connsiteY438" fmla="*/ 976210 h 1800225"/>
                <a:gd name="connsiteX439" fmla="*/ 701516 w 1800225"/>
                <a:gd name="connsiteY439" fmla="*/ 993355 h 1800225"/>
                <a:gd name="connsiteX440" fmla="*/ 735806 w 1800225"/>
                <a:gd name="connsiteY440" fmla="*/ 1030502 h 1800225"/>
                <a:gd name="connsiteX441" fmla="*/ 628174 w 1800225"/>
                <a:gd name="connsiteY441" fmla="*/ 1132420 h 1800225"/>
                <a:gd name="connsiteX442" fmla="*/ 627221 w 1800225"/>
                <a:gd name="connsiteY442" fmla="*/ 1131467 h 1800225"/>
                <a:gd name="connsiteX443" fmla="*/ 426244 w 1800225"/>
                <a:gd name="connsiteY443" fmla="*/ 1093367 h 1800225"/>
                <a:gd name="connsiteX444" fmla="*/ 545306 w 1800225"/>
                <a:gd name="connsiteY444" fmla="*/ 926680 h 1800225"/>
                <a:gd name="connsiteX445" fmla="*/ 626269 w 1800225"/>
                <a:gd name="connsiteY445" fmla="*/ 654265 h 1800225"/>
                <a:gd name="connsiteX446" fmla="*/ 737711 w 1800225"/>
                <a:gd name="connsiteY446" fmla="*/ 770470 h 1800225"/>
                <a:gd name="connsiteX447" fmla="*/ 700564 w 1800225"/>
                <a:gd name="connsiteY447" fmla="*/ 804760 h 1800225"/>
                <a:gd name="connsiteX448" fmla="*/ 691991 w 1800225"/>
                <a:gd name="connsiteY448" fmla="*/ 823810 h 1800225"/>
                <a:gd name="connsiteX449" fmla="*/ 692944 w 1800225"/>
                <a:gd name="connsiteY449" fmla="*/ 875245 h 1800225"/>
                <a:gd name="connsiteX450" fmla="*/ 531971 w 1800225"/>
                <a:gd name="connsiteY450" fmla="*/ 876197 h 1800225"/>
                <a:gd name="connsiteX451" fmla="*/ 418624 w 1800225"/>
                <a:gd name="connsiteY451" fmla="*/ 697127 h 1800225"/>
                <a:gd name="connsiteX452" fmla="*/ 626269 w 1800225"/>
                <a:gd name="connsiteY452" fmla="*/ 654265 h 1800225"/>
                <a:gd name="connsiteX453" fmla="*/ 877729 w 1800225"/>
                <a:gd name="connsiteY453" fmla="*/ 545680 h 1800225"/>
                <a:gd name="connsiteX454" fmla="*/ 877729 w 1800225"/>
                <a:gd name="connsiteY454" fmla="*/ 695222 h 1800225"/>
                <a:gd name="connsiteX455" fmla="*/ 827246 w 1800225"/>
                <a:gd name="connsiteY455" fmla="*/ 696175 h 1800225"/>
                <a:gd name="connsiteX456" fmla="*/ 817721 w 1800225"/>
                <a:gd name="connsiteY456" fmla="*/ 698080 h 1800225"/>
                <a:gd name="connsiteX457" fmla="*/ 810101 w 1800225"/>
                <a:gd name="connsiteY457" fmla="*/ 703795 h 1800225"/>
                <a:gd name="connsiteX458" fmla="*/ 773906 w 1800225"/>
                <a:gd name="connsiteY458" fmla="*/ 738085 h 1800225"/>
                <a:gd name="connsiteX459" fmla="*/ 671989 w 1800225"/>
                <a:gd name="connsiteY459" fmla="*/ 629500 h 1800225"/>
                <a:gd name="connsiteX460" fmla="*/ 711041 w 1800225"/>
                <a:gd name="connsiteY460" fmla="*/ 428522 h 1800225"/>
                <a:gd name="connsiteX461" fmla="*/ 877729 w 1800225"/>
                <a:gd name="connsiteY461" fmla="*/ 545680 h 1800225"/>
                <a:gd name="connsiteX462" fmla="*/ 1151096 w 1800225"/>
                <a:gd name="connsiteY462" fmla="*/ 626642 h 1800225"/>
                <a:gd name="connsiteX463" fmla="*/ 1034891 w 1800225"/>
                <a:gd name="connsiteY463" fmla="*/ 738085 h 1800225"/>
                <a:gd name="connsiteX464" fmla="*/ 999649 w 1800225"/>
                <a:gd name="connsiteY464" fmla="*/ 699985 h 1800225"/>
                <a:gd name="connsiteX465" fmla="*/ 980599 w 1800225"/>
                <a:gd name="connsiteY465" fmla="*/ 692365 h 1800225"/>
                <a:gd name="connsiteX466" fmla="*/ 929164 w 1800225"/>
                <a:gd name="connsiteY466" fmla="*/ 693317 h 1800225"/>
                <a:gd name="connsiteX467" fmla="*/ 928211 w 1800225"/>
                <a:gd name="connsiteY467" fmla="*/ 532345 h 1800225"/>
                <a:gd name="connsiteX468" fmla="*/ 1107281 w 1800225"/>
                <a:gd name="connsiteY468" fmla="*/ 419950 h 1800225"/>
                <a:gd name="connsiteX469" fmla="*/ 1151096 w 1800225"/>
                <a:gd name="connsiteY469" fmla="*/ 626642 h 1800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</a:cxnLst>
              <a:rect l="l" t="t" r="r" b="b"/>
              <a:pathLst>
                <a:path w="1800225" h="1800225">
                  <a:moveTo>
                    <a:pt x="1546384" y="280885"/>
                  </a:moveTo>
                  <a:cubicBezTo>
                    <a:pt x="1536859" y="270407"/>
                    <a:pt x="1520666" y="270407"/>
                    <a:pt x="1511141" y="279932"/>
                  </a:cubicBezTo>
                  <a:lnTo>
                    <a:pt x="1467326" y="320890"/>
                  </a:lnTo>
                  <a:lnTo>
                    <a:pt x="1457801" y="275170"/>
                  </a:lnTo>
                  <a:cubicBezTo>
                    <a:pt x="1454944" y="261835"/>
                    <a:pt x="1441609" y="253262"/>
                    <a:pt x="1427321" y="256120"/>
                  </a:cubicBezTo>
                  <a:cubicBezTo>
                    <a:pt x="1426369" y="256120"/>
                    <a:pt x="1424464" y="257072"/>
                    <a:pt x="1423511" y="257072"/>
                  </a:cubicBezTo>
                  <a:cubicBezTo>
                    <a:pt x="1412081" y="261835"/>
                    <a:pt x="1405414" y="273265"/>
                    <a:pt x="1408271" y="285647"/>
                  </a:cubicBezTo>
                  <a:lnTo>
                    <a:pt x="1424464" y="361847"/>
                  </a:lnTo>
                  <a:lnTo>
                    <a:pt x="1424464" y="361847"/>
                  </a:lnTo>
                  <a:lnTo>
                    <a:pt x="1378744" y="405662"/>
                  </a:lnTo>
                  <a:lnTo>
                    <a:pt x="1378744" y="405662"/>
                  </a:lnTo>
                  <a:lnTo>
                    <a:pt x="1356836" y="306602"/>
                  </a:lnTo>
                  <a:cubicBezTo>
                    <a:pt x="1353979" y="293267"/>
                    <a:pt x="1340644" y="284695"/>
                    <a:pt x="1326356" y="287552"/>
                  </a:cubicBezTo>
                  <a:cubicBezTo>
                    <a:pt x="1324451" y="287552"/>
                    <a:pt x="1323499" y="288505"/>
                    <a:pt x="1322546" y="288505"/>
                  </a:cubicBezTo>
                  <a:cubicBezTo>
                    <a:pt x="1311116" y="293267"/>
                    <a:pt x="1304449" y="304697"/>
                    <a:pt x="1307306" y="317080"/>
                  </a:cubicBezTo>
                  <a:lnTo>
                    <a:pt x="1335881" y="445667"/>
                  </a:lnTo>
                  <a:lnTo>
                    <a:pt x="1335881" y="445667"/>
                  </a:lnTo>
                  <a:lnTo>
                    <a:pt x="1291114" y="488530"/>
                  </a:lnTo>
                  <a:lnTo>
                    <a:pt x="1291114" y="488530"/>
                  </a:lnTo>
                  <a:lnTo>
                    <a:pt x="1261586" y="353275"/>
                  </a:lnTo>
                  <a:cubicBezTo>
                    <a:pt x="1258729" y="339940"/>
                    <a:pt x="1245394" y="331367"/>
                    <a:pt x="1231106" y="334225"/>
                  </a:cubicBezTo>
                  <a:cubicBezTo>
                    <a:pt x="1230154" y="334225"/>
                    <a:pt x="1228249" y="335177"/>
                    <a:pt x="1227296" y="335177"/>
                  </a:cubicBezTo>
                  <a:cubicBezTo>
                    <a:pt x="1215866" y="339940"/>
                    <a:pt x="1209199" y="352322"/>
                    <a:pt x="1212056" y="363752"/>
                  </a:cubicBezTo>
                  <a:lnTo>
                    <a:pt x="1248251" y="529487"/>
                  </a:lnTo>
                  <a:lnTo>
                    <a:pt x="1193959" y="581875"/>
                  </a:lnTo>
                  <a:lnTo>
                    <a:pt x="1150144" y="372325"/>
                  </a:lnTo>
                  <a:cubicBezTo>
                    <a:pt x="1148239" y="364705"/>
                    <a:pt x="1142524" y="358037"/>
                    <a:pt x="1134904" y="354227"/>
                  </a:cubicBezTo>
                  <a:cubicBezTo>
                    <a:pt x="1127284" y="351370"/>
                    <a:pt x="1118711" y="352322"/>
                    <a:pt x="1111091" y="356132"/>
                  </a:cubicBezTo>
                  <a:lnTo>
                    <a:pt x="929164" y="471385"/>
                  </a:lnTo>
                  <a:lnTo>
                    <a:pt x="928211" y="396137"/>
                  </a:lnTo>
                  <a:lnTo>
                    <a:pt x="1072991" y="307555"/>
                  </a:lnTo>
                  <a:cubicBezTo>
                    <a:pt x="1084421" y="299935"/>
                    <a:pt x="1088231" y="284695"/>
                    <a:pt x="1081564" y="272312"/>
                  </a:cubicBezTo>
                  <a:cubicBezTo>
                    <a:pt x="1073944" y="259930"/>
                    <a:pt x="1058704" y="256120"/>
                    <a:pt x="1046321" y="263740"/>
                  </a:cubicBezTo>
                  <a:lnTo>
                    <a:pt x="929164" y="336130"/>
                  </a:lnTo>
                  <a:lnTo>
                    <a:pt x="929164" y="273265"/>
                  </a:lnTo>
                  <a:lnTo>
                    <a:pt x="1041559" y="203732"/>
                  </a:lnTo>
                  <a:cubicBezTo>
                    <a:pt x="1053941" y="196112"/>
                    <a:pt x="1056799" y="180872"/>
                    <a:pt x="1050131" y="168490"/>
                  </a:cubicBezTo>
                  <a:cubicBezTo>
                    <a:pt x="1042511" y="156107"/>
                    <a:pt x="1027271" y="152297"/>
                    <a:pt x="1014889" y="159917"/>
                  </a:cubicBezTo>
                  <a:lnTo>
                    <a:pt x="929164" y="212305"/>
                  </a:lnTo>
                  <a:lnTo>
                    <a:pt x="929164" y="149440"/>
                  </a:lnTo>
                  <a:lnTo>
                    <a:pt x="929164" y="148487"/>
                  </a:lnTo>
                  <a:lnTo>
                    <a:pt x="994886" y="107530"/>
                  </a:lnTo>
                  <a:cubicBezTo>
                    <a:pt x="1006316" y="99910"/>
                    <a:pt x="1010126" y="84670"/>
                    <a:pt x="1003459" y="72287"/>
                  </a:cubicBezTo>
                  <a:cubicBezTo>
                    <a:pt x="995839" y="59905"/>
                    <a:pt x="980599" y="56095"/>
                    <a:pt x="968216" y="63715"/>
                  </a:cubicBezTo>
                  <a:lnTo>
                    <a:pt x="929164" y="88480"/>
                  </a:lnTo>
                  <a:lnTo>
                    <a:pt x="929164" y="88480"/>
                  </a:lnTo>
                  <a:lnTo>
                    <a:pt x="929164" y="28472"/>
                  </a:lnTo>
                  <a:cubicBezTo>
                    <a:pt x="927259" y="17995"/>
                    <a:pt x="915829" y="7517"/>
                    <a:pt x="902494" y="7517"/>
                  </a:cubicBezTo>
                  <a:cubicBezTo>
                    <a:pt x="898684" y="6565"/>
                    <a:pt x="895826" y="7517"/>
                    <a:pt x="892969" y="9422"/>
                  </a:cubicBezTo>
                  <a:cubicBezTo>
                    <a:pt x="883444" y="13232"/>
                    <a:pt x="877729" y="21805"/>
                    <a:pt x="876776" y="32282"/>
                  </a:cubicBezTo>
                  <a:lnTo>
                    <a:pt x="876776" y="82765"/>
                  </a:lnTo>
                  <a:lnTo>
                    <a:pt x="852011" y="66572"/>
                  </a:lnTo>
                  <a:cubicBezTo>
                    <a:pt x="845344" y="61810"/>
                    <a:pt x="836771" y="60857"/>
                    <a:pt x="829151" y="64667"/>
                  </a:cubicBezTo>
                  <a:cubicBezTo>
                    <a:pt x="824389" y="66572"/>
                    <a:pt x="820579" y="69430"/>
                    <a:pt x="817721" y="74192"/>
                  </a:cubicBezTo>
                  <a:cubicBezTo>
                    <a:pt x="810101" y="85622"/>
                    <a:pt x="812959" y="101815"/>
                    <a:pt x="824389" y="109435"/>
                  </a:cubicBezTo>
                  <a:lnTo>
                    <a:pt x="877729" y="144677"/>
                  </a:lnTo>
                  <a:lnTo>
                    <a:pt x="876776" y="206590"/>
                  </a:lnTo>
                  <a:lnTo>
                    <a:pt x="807244" y="159917"/>
                  </a:lnTo>
                  <a:cubicBezTo>
                    <a:pt x="799624" y="155155"/>
                    <a:pt x="791051" y="154202"/>
                    <a:pt x="783431" y="157060"/>
                  </a:cubicBezTo>
                  <a:cubicBezTo>
                    <a:pt x="778669" y="158965"/>
                    <a:pt x="774859" y="161822"/>
                    <a:pt x="772001" y="166585"/>
                  </a:cubicBezTo>
                  <a:cubicBezTo>
                    <a:pt x="764381" y="178015"/>
                    <a:pt x="767239" y="194207"/>
                    <a:pt x="778669" y="201827"/>
                  </a:cubicBezTo>
                  <a:lnTo>
                    <a:pt x="877729" y="268502"/>
                  </a:lnTo>
                  <a:lnTo>
                    <a:pt x="877729" y="268502"/>
                  </a:lnTo>
                  <a:lnTo>
                    <a:pt x="877729" y="343750"/>
                  </a:lnTo>
                  <a:lnTo>
                    <a:pt x="754856" y="260882"/>
                  </a:lnTo>
                  <a:cubicBezTo>
                    <a:pt x="747236" y="256120"/>
                    <a:pt x="738664" y="255167"/>
                    <a:pt x="731044" y="258025"/>
                  </a:cubicBezTo>
                  <a:cubicBezTo>
                    <a:pt x="726281" y="259930"/>
                    <a:pt x="722471" y="262787"/>
                    <a:pt x="719614" y="267550"/>
                  </a:cubicBezTo>
                  <a:cubicBezTo>
                    <a:pt x="711994" y="278980"/>
                    <a:pt x="714851" y="295172"/>
                    <a:pt x="726281" y="302792"/>
                  </a:cubicBezTo>
                  <a:lnTo>
                    <a:pt x="878681" y="404710"/>
                  </a:lnTo>
                  <a:lnTo>
                    <a:pt x="878681" y="483767"/>
                  </a:lnTo>
                  <a:lnTo>
                    <a:pt x="707231" y="363752"/>
                  </a:lnTo>
                  <a:cubicBezTo>
                    <a:pt x="699611" y="358990"/>
                    <a:pt x="691039" y="358037"/>
                    <a:pt x="683419" y="361847"/>
                  </a:cubicBezTo>
                  <a:cubicBezTo>
                    <a:pt x="675799" y="364705"/>
                    <a:pt x="670084" y="371372"/>
                    <a:pt x="668179" y="379945"/>
                  </a:cubicBezTo>
                  <a:lnTo>
                    <a:pt x="628174" y="584732"/>
                  </a:lnTo>
                  <a:lnTo>
                    <a:pt x="573881" y="528535"/>
                  </a:lnTo>
                  <a:lnTo>
                    <a:pt x="611981" y="349465"/>
                  </a:lnTo>
                  <a:cubicBezTo>
                    <a:pt x="614839" y="336130"/>
                    <a:pt x="606266" y="322795"/>
                    <a:pt x="592931" y="318985"/>
                  </a:cubicBezTo>
                  <a:cubicBezTo>
                    <a:pt x="588169" y="318032"/>
                    <a:pt x="582454" y="318032"/>
                    <a:pt x="577691" y="319937"/>
                  </a:cubicBezTo>
                  <a:cubicBezTo>
                    <a:pt x="570071" y="322795"/>
                    <a:pt x="564356" y="329462"/>
                    <a:pt x="562451" y="338035"/>
                  </a:cubicBezTo>
                  <a:lnTo>
                    <a:pt x="531019" y="482815"/>
                  </a:lnTo>
                  <a:lnTo>
                    <a:pt x="478631" y="428522"/>
                  </a:lnTo>
                  <a:lnTo>
                    <a:pt x="478631" y="428522"/>
                  </a:lnTo>
                  <a:lnTo>
                    <a:pt x="504349" y="312317"/>
                  </a:lnTo>
                  <a:cubicBezTo>
                    <a:pt x="507206" y="298982"/>
                    <a:pt x="498634" y="285647"/>
                    <a:pt x="485299" y="281837"/>
                  </a:cubicBezTo>
                  <a:cubicBezTo>
                    <a:pt x="480536" y="280885"/>
                    <a:pt x="474821" y="280885"/>
                    <a:pt x="470059" y="282790"/>
                  </a:cubicBezTo>
                  <a:cubicBezTo>
                    <a:pt x="462439" y="285647"/>
                    <a:pt x="456724" y="292315"/>
                    <a:pt x="454819" y="300887"/>
                  </a:cubicBezTo>
                  <a:lnTo>
                    <a:pt x="437674" y="382802"/>
                  </a:lnTo>
                  <a:lnTo>
                    <a:pt x="393859" y="338987"/>
                  </a:lnTo>
                  <a:lnTo>
                    <a:pt x="407194" y="276122"/>
                  </a:lnTo>
                  <a:cubicBezTo>
                    <a:pt x="410051" y="262787"/>
                    <a:pt x="401479" y="249452"/>
                    <a:pt x="388144" y="245642"/>
                  </a:cubicBezTo>
                  <a:cubicBezTo>
                    <a:pt x="383381" y="244690"/>
                    <a:pt x="377666" y="244690"/>
                    <a:pt x="373856" y="246595"/>
                  </a:cubicBezTo>
                  <a:cubicBezTo>
                    <a:pt x="366236" y="249452"/>
                    <a:pt x="360521" y="256120"/>
                    <a:pt x="358616" y="264692"/>
                  </a:cubicBezTo>
                  <a:lnTo>
                    <a:pt x="352901" y="293267"/>
                  </a:lnTo>
                  <a:lnTo>
                    <a:pt x="317659" y="257072"/>
                  </a:lnTo>
                  <a:cubicBezTo>
                    <a:pt x="310039" y="250405"/>
                    <a:pt x="299561" y="247547"/>
                    <a:pt x="290036" y="251357"/>
                  </a:cubicBezTo>
                  <a:cubicBezTo>
                    <a:pt x="287179" y="252310"/>
                    <a:pt x="284321" y="253262"/>
                    <a:pt x="282416" y="257072"/>
                  </a:cubicBezTo>
                  <a:cubicBezTo>
                    <a:pt x="271939" y="266597"/>
                    <a:pt x="271939" y="281837"/>
                    <a:pt x="281464" y="292315"/>
                  </a:cubicBezTo>
                  <a:lnTo>
                    <a:pt x="323374" y="335177"/>
                  </a:lnTo>
                  <a:lnTo>
                    <a:pt x="323374" y="335177"/>
                  </a:lnTo>
                  <a:lnTo>
                    <a:pt x="277654" y="344702"/>
                  </a:lnTo>
                  <a:cubicBezTo>
                    <a:pt x="264319" y="347560"/>
                    <a:pt x="255746" y="360895"/>
                    <a:pt x="258604" y="375182"/>
                  </a:cubicBezTo>
                  <a:cubicBezTo>
                    <a:pt x="261461" y="388517"/>
                    <a:pt x="274796" y="397090"/>
                    <a:pt x="289084" y="394232"/>
                  </a:cubicBezTo>
                  <a:lnTo>
                    <a:pt x="364331" y="378040"/>
                  </a:lnTo>
                  <a:lnTo>
                    <a:pt x="364331" y="378040"/>
                  </a:lnTo>
                  <a:lnTo>
                    <a:pt x="407194" y="423760"/>
                  </a:lnTo>
                  <a:lnTo>
                    <a:pt x="309086" y="444715"/>
                  </a:lnTo>
                  <a:cubicBezTo>
                    <a:pt x="295751" y="447572"/>
                    <a:pt x="287179" y="460907"/>
                    <a:pt x="290036" y="475195"/>
                  </a:cubicBezTo>
                  <a:cubicBezTo>
                    <a:pt x="292894" y="488530"/>
                    <a:pt x="306229" y="497102"/>
                    <a:pt x="320516" y="494245"/>
                  </a:cubicBezTo>
                  <a:lnTo>
                    <a:pt x="449104" y="465670"/>
                  </a:lnTo>
                  <a:lnTo>
                    <a:pt x="491966" y="511390"/>
                  </a:lnTo>
                  <a:lnTo>
                    <a:pt x="356711" y="540917"/>
                  </a:lnTo>
                  <a:cubicBezTo>
                    <a:pt x="343376" y="543775"/>
                    <a:pt x="334804" y="557110"/>
                    <a:pt x="337661" y="571397"/>
                  </a:cubicBezTo>
                  <a:cubicBezTo>
                    <a:pt x="340519" y="584732"/>
                    <a:pt x="353854" y="593305"/>
                    <a:pt x="368141" y="590447"/>
                  </a:cubicBezTo>
                  <a:lnTo>
                    <a:pt x="533876" y="554252"/>
                  </a:lnTo>
                  <a:lnTo>
                    <a:pt x="585311" y="608545"/>
                  </a:lnTo>
                  <a:lnTo>
                    <a:pt x="371951" y="655217"/>
                  </a:lnTo>
                  <a:cubicBezTo>
                    <a:pt x="364331" y="657122"/>
                    <a:pt x="357664" y="661885"/>
                    <a:pt x="353854" y="670457"/>
                  </a:cubicBezTo>
                  <a:cubicBezTo>
                    <a:pt x="351949" y="678077"/>
                    <a:pt x="351949" y="686650"/>
                    <a:pt x="355759" y="693317"/>
                  </a:cubicBezTo>
                  <a:lnTo>
                    <a:pt x="471964" y="876197"/>
                  </a:lnTo>
                  <a:lnTo>
                    <a:pt x="395764" y="876197"/>
                  </a:lnTo>
                  <a:lnTo>
                    <a:pt x="307181" y="731417"/>
                  </a:lnTo>
                  <a:cubicBezTo>
                    <a:pt x="300514" y="720940"/>
                    <a:pt x="287179" y="717130"/>
                    <a:pt x="275749" y="720940"/>
                  </a:cubicBezTo>
                  <a:cubicBezTo>
                    <a:pt x="274796" y="721892"/>
                    <a:pt x="272891" y="721892"/>
                    <a:pt x="271939" y="722845"/>
                  </a:cubicBezTo>
                  <a:cubicBezTo>
                    <a:pt x="260509" y="730465"/>
                    <a:pt x="256699" y="745705"/>
                    <a:pt x="263366" y="758087"/>
                  </a:cubicBezTo>
                  <a:lnTo>
                    <a:pt x="335756" y="876197"/>
                  </a:lnTo>
                  <a:lnTo>
                    <a:pt x="335756" y="876197"/>
                  </a:lnTo>
                  <a:lnTo>
                    <a:pt x="273844" y="876197"/>
                  </a:lnTo>
                  <a:lnTo>
                    <a:pt x="272891" y="876197"/>
                  </a:lnTo>
                  <a:lnTo>
                    <a:pt x="203359" y="763802"/>
                  </a:lnTo>
                  <a:cubicBezTo>
                    <a:pt x="196691" y="753325"/>
                    <a:pt x="183356" y="749515"/>
                    <a:pt x="171926" y="753325"/>
                  </a:cubicBezTo>
                  <a:cubicBezTo>
                    <a:pt x="170974" y="754277"/>
                    <a:pt x="169069" y="754277"/>
                    <a:pt x="168116" y="755230"/>
                  </a:cubicBezTo>
                  <a:cubicBezTo>
                    <a:pt x="155734" y="762850"/>
                    <a:pt x="152876" y="778090"/>
                    <a:pt x="159544" y="790472"/>
                  </a:cubicBezTo>
                  <a:lnTo>
                    <a:pt x="212884" y="876197"/>
                  </a:lnTo>
                  <a:lnTo>
                    <a:pt x="212884" y="876197"/>
                  </a:lnTo>
                  <a:lnTo>
                    <a:pt x="150019" y="876197"/>
                  </a:lnTo>
                  <a:lnTo>
                    <a:pt x="150019" y="876197"/>
                  </a:lnTo>
                  <a:lnTo>
                    <a:pt x="109061" y="809522"/>
                  </a:lnTo>
                  <a:cubicBezTo>
                    <a:pt x="102394" y="799045"/>
                    <a:pt x="89059" y="794282"/>
                    <a:pt x="77629" y="799045"/>
                  </a:cubicBezTo>
                  <a:cubicBezTo>
                    <a:pt x="76676" y="799997"/>
                    <a:pt x="74771" y="799997"/>
                    <a:pt x="73819" y="800950"/>
                  </a:cubicBezTo>
                  <a:cubicBezTo>
                    <a:pt x="62389" y="808570"/>
                    <a:pt x="58579" y="823810"/>
                    <a:pt x="65246" y="836192"/>
                  </a:cubicBezTo>
                  <a:lnTo>
                    <a:pt x="90011" y="876197"/>
                  </a:lnTo>
                  <a:lnTo>
                    <a:pt x="30004" y="877150"/>
                  </a:lnTo>
                  <a:cubicBezTo>
                    <a:pt x="18574" y="876197"/>
                    <a:pt x="7144" y="888580"/>
                    <a:pt x="7144" y="902867"/>
                  </a:cubicBezTo>
                  <a:cubicBezTo>
                    <a:pt x="7144" y="916202"/>
                    <a:pt x="18574" y="927632"/>
                    <a:pt x="32861" y="927632"/>
                  </a:cubicBezTo>
                  <a:lnTo>
                    <a:pt x="82391" y="926680"/>
                  </a:lnTo>
                  <a:lnTo>
                    <a:pt x="83344" y="926680"/>
                  </a:lnTo>
                  <a:lnTo>
                    <a:pt x="67151" y="951445"/>
                  </a:lnTo>
                  <a:cubicBezTo>
                    <a:pt x="59531" y="962875"/>
                    <a:pt x="62389" y="979067"/>
                    <a:pt x="73819" y="986687"/>
                  </a:cubicBezTo>
                  <a:cubicBezTo>
                    <a:pt x="85249" y="994307"/>
                    <a:pt x="101441" y="991450"/>
                    <a:pt x="109061" y="980020"/>
                  </a:cubicBezTo>
                  <a:lnTo>
                    <a:pt x="144304" y="927632"/>
                  </a:lnTo>
                  <a:lnTo>
                    <a:pt x="207169" y="927632"/>
                  </a:lnTo>
                  <a:lnTo>
                    <a:pt x="207169" y="927632"/>
                  </a:lnTo>
                  <a:lnTo>
                    <a:pt x="159544" y="998117"/>
                  </a:lnTo>
                  <a:cubicBezTo>
                    <a:pt x="151924" y="1009547"/>
                    <a:pt x="154781" y="1025740"/>
                    <a:pt x="166211" y="1033360"/>
                  </a:cubicBezTo>
                  <a:cubicBezTo>
                    <a:pt x="177641" y="1040980"/>
                    <a:pt x="193834" y="1038122"/>
                    <a:pt x="201454" y="1026692"/>
                  </a:cubicBezTo>
                  <a:lnTo>
                    <a:pt x="268129" y="927632"/>
                  </a:lnTo>
                  <a:lnTo>
                    <a:pt x="342424" y="928585"/>
                  </a:lnTo>
                  <a:lnTo>
                    <a:pt x="260509" y="1051457"/>
                  </a:lnTo>
                  <a:cubicBezTo>
                    <a:pt x="252889" y="1062888"/>
                    <a:pt x="255746" y="1079080"/>
                    <a:pt x="267176" y="1086700"/>
                  </a:cubicBezTo>
                  <a:cubicBezTo>
                    <a:pt x="278606" y="1094320"/>
                    <a:pt x="294799" y="1091463"/>
                    <a:pt x="302419" y="1080032"/>
                  </a:cubicBezTo>
                  <a:lnTo>
                    <a:pt x="404336" y="928585"/>
                  </a:lnTo>
                  <a:lnTo>
                    <a:pt x="483394" y="928585"/>
                  </a:lnTo>
                  <a:lnTo>
                    <a:pt x="362426" y="1100035"/>
                  </a:lnTo>
                  <a:cubicBezTo>
                    <a:pt x="357664" y="1106702"/>
                    <a:pt x="356711" y="1115275"/>
                    <a:pt x="360521" y="1123847"/>
                  </a:cubicBezTo>
                  <a:cubicBezTo>
                    <a:pt x="363379" y="1131467"/>
                    <a:pt x="370046" y="1137182"/>
                    <a:pt x="378619" y="1139088"/>
                  </a:cubicBezTo>
                  <a:lnTo>
                    <a:pt x="584359" y="1177188"/>
                  </a:lnTo>
                  <a:lnTo>
                    <a:pt x="528161" y="1232433"/>
                  </a:lnTo>
                  <a:lnTo>
                    <a:pt x="349091" y="1193380"/>
                  </a:lnTo>
                  <a:cubicBezTo>
                    <a:pt x="344329" y="1192427"/>
                    <a:pt x="338614" y="1192427"/>
                    <a:pt x="334804" y="1194332"/>
                  </a:cubicBezTo>
                  <a:cubicBezTo>
                    <a:pt x="327184" y="1197190"/>
                    <a:pt x="321469" y="1203857"/>
                    <a:pt x="319564" y="1212430"/>
                  </a:cubicBezTo>
                  <a:cubicBezTo>
                    <a:pt x="316706" y="1225765"/>
                    <a:pt x="325279" y="1240052"/>
                    <a:pt x="338614" y="1242910"/>
                  </a:cubicBezTo>
                  <a:lnTo>
                    <a:pt x="483394" y="1274342"/>
                  </a:lnTo>
                  <a:lnTo>
                    <a:pt x="483394" y="1274342"/>
                  </a:lnTo>
                  <a:lnTo>
                    <a:pt x="429101" y="1326730"/>
                  </a:lnTo>
                  <a:lnTo>
                    <a:pt x="311944" y="1300060"/>
                  </a:lnTo>
                  <a:cubicBezTo>
                    <a:pt x="307181" y="1299108"/>
                    <a:pt x="301466" y="1299108"/>
                    <a:pt x="296704" y="1301013"/>
                  </a:cubicBezTo>
                  <a:cubicBezTo>
                    <a:pt x="289084" y="1303870"/>
                    <a:pt x="283369" y="1310538"/>
                    <a:pt x="281464" y="1319110"/>
                  </a:cubicBezTo>
                  <a:cubicBezTo>
                    <a:pt x="278606" y="1332445"/>
                    <a:pt x="287179" y="1345780"/>
                    <a:pt x="300514" y="1349590"/>
                  </a:cubicBezTo>
                  <a:lnTo>
                    <a:pt x="383381" y="1367688"/>
                  </a:lnTo>
                  <a:lnTo>
                    <a:pt x="337661" y="1411502"/>
                  </a:lnTo>
                  <a:lnTo>
                    <a:pt x="337661" y="1411502"/>
                  </a:lnTo>
                  <a:lnTo>
                    <a:pt x="275749" y="1398167"/>
                  </a:lnTo>
                  <a:cubicBezTo>
                    <a:pt x="270986" y="1397215"/>
                    <a:pt x="265271" y="1397215"/>
                    <a:pt x="261461" y="1399120"/>
                  </a:cubicBezTo>
                  <a:cubicBezTo>
                    <a:pt x="253841" y="1401977"/>
                    <a:pt x="248126" y="1408645"/>
                    <a:pt x="246221" y="1417217"/>
                  </a:cubicBezTo>
                  <a:cubicBezTo>
                    <a:pt x="243364" y="1430552"/>
                    <a:pt x="251936" y="1443888"/>
                    <a:pt x="265271" y="1447697"/>
                  </a:cubicBezTo>
                  <a:lnTo>
                    <a:pt x="293846" y="1454365"/>
                  </a:lnTo>
                  <a:lnTo>
                    <a:pt x="293846" y="1454365"/>
                  </a:lnTo>
                  <a:lnTo>
                    <a:pt x="257651" y="1488655"/>
                  </a:lnTo>
                  <a:cubicBezTo>
                    <a:pt x="247174" y="1498180"/>
                    <a:pt x="247174" y="1514372"/>
                    <a:pt x="256699" y="1524850"/>
                  </a:cubicBezTo>
                  <a:cubicBezTo>
                    <a:pt x="266224" y="1535327"/>
                    <a:pt x="282416" y="1535327"/>
                    <a:pt x="291941" y="1525802"/>
                  </a:cubicBezTo>
                  <a:lnTo>
                    <a:pt x="334804" y="1483892"/>
                  </a:lnTo>
                  <a:lnTo>
                    <a:pt x="334804" y="1483892"/>
                  </a:lnTo>
                  <a:lnTo>
                    <a:pt x="344329" y="1528660"/>
                  </a:lnTo>
                  <a:cubicBezTo>
                    <a:pt x="347186" y="1541995"/>
                    <a:pt x="360521" y="1550567"/>
                    <a:pt x="374809" y="1547710"/>
                  </a:cubicBezTo>
                  <a:cubicBezTo>
                    <a:pt x="388144" y="1544852"/>
                    <a:pt x="396716" y="1531517"/>
                    <a:pt x="393859" y="1517230"/>
                  </a:cubicBezTo>
                  <a:lnTo>
                    <a:pt x="377666" y="1441983"/>
                  </a:lnTo>
                  <a:lnTo>
                    <a:pt x="377666" y="1441983"/>
                  </a:lnTo>
                  <a:lnTo>
                    <a:pt x="423386" y="1398167"/>
                  </a:lnTo>
                  <a:lnTo>
                    <a:pt x="444341" y="1496275"/>
                  </a:lnTo>
                  <a:cubicBezTo>
                    <a:pt x="447199" y="1509610"/>
                    <a:pt x="460534" y="1518183"/>
                    <a:pt x="474821" y="1515325"/>
                  </a:cubicBezTo>
                  <a:cubicBezTo>
                    <a:pt x="488156" y="1512467"/>
                    <a:pt x="496729" y="1499133"/>
                    <a:pt x="493871" y="1484845"/>
                  </a:cubicBezTo>
                  <a:lnTo>
                    <a:pt x="466249" y="1356258"/>
                  </a:lnTo>
                  <a:lnTo>
                    <a:pt x="467201" y="1356258"/>
                  </a:lnTo>
                  <a:lnTo>
                    <a:pt x="511969" y="1313395"/>
                  </a:lnTo>
                  <a:lnTo>
                    <a:pt x="541496" y="1447697"/>
                  </a:lnTo>
                  <a:cubicBezTo>
                    <a:pt x="544354" y="1461033"/>
                    <a:pt x="557689" y="1469605"/>
                    <a:pt x="571976" y="1466747"/>
                  </a:cubicBezTo>
                  <a:cubicBezTo>
                    <a:pt x="585311" y="1463890"/>
                    <a:pt x="593884" y="1450555"/>
                    <a:pt x="591026" y="1436267"/>
                  </a:cubicBezTo>
                  <a:lnTo>
                    <a:pt x="554831" y="1270533"/>
                  </a:lnTo>
                  <a:lnTo>
                    <a:pt x="608171" y="1218145"/>
                  </a:lnTo>
                  <a:lnTo>
                    <a:pt x="651986" y="1429600"/>
                  </a:lnTo>
                  <a:cubicBezTo>
                    <a:pt x="653891" y="1437220"/>
                    <a:pt x="659606" y="1443888"/>
                    <a:pt x="667226" y="1447697"/>
                  </a:cubicBezTo>
                  <a:cubicBezTo>
                    <a:pt x="674846" y="1450555"/>
                    <a:pt x="683419" y="1450555"/>
                    <a:pt x="691039" y="1445792"/>
                  </a:cubicBezTo>
                  <a:lnTo>
                    <a:pt x="874871" y="1330540"/>
                  </a:lnTo>
                  <a:lnTo>
                    <a:pt x="874871" y="1405788"/>
                  </a:lnTo>
                  <a:lnTo>
                    <a:pt x="874871" y="1405788"/>
                  </a:lnTo>
                  <a:lnTo>
                    <a:pt x="731044" y="1497227"/>
                  </a:lnTo>
                  <a:cubicBezTo>
                    <a:pt x="719614" y="1504847"/>
                    <a:pt x="715804" y="1520088"/>
                    <a:pt x="722471" y="1532470"/>
                  </a:cubicBezTo>
                  <a:cubicBezTo>
                    <a:pt x="730091" y="1543900"/>
                    <a:pt x="745331" y="1547710"/>
                    <a:pt x="757714" y="1541042"/>
                  </a:cubicBezTo>
                  <a:lnTo>
                    <a:pt x="875824" y="1468652"/>
                  </a:lnTo>
                  <a:lnTo>
                    <a:pt x="875824" y="1468652"/>
                  </a:lnTo>
                  <a:lnTo>
                    <a:pt x="875824" y="1530565"/>
                  </a:lnTo>
                  <a:lnTo>
                    <a:pt x="875824" y="1530565"/>
                  </a:lnTo>
                  <a:lnTo>
                    <a:pt x="763429" y="1600097"/>
                  </a:lnTo>
                  <a:cubicBezTo>
                    <a:pt x="751999" y="1607717"/>
                    <a:pt x="748189" y="1622958"/>
                    <a:pt x="754856" y="1635340"/>
                  </a:cubicBezTo>
                  <a:cubicBezTo>
                    <a:pt x="762476" y="1647722"/>
                    <a:pt x="777716" y="1650580"/>
                    <a:pt x="790099" y="1643913"/>
                  </a:cubicBezTo>
                  <a:lnTo>
                    <a:pt x="875824" y="1590572"/>
                  </a:lnTo>
                  <a:lnTo>
                    <a:pt x="875824" y="1591525"/>
                  </a:lnTo>
                  <a:lnTo>
                    <a:pt x="875824" y="1654390"/>
                  </a:lnTo>
                  <a:lnTo>
                    <a:pt x="809149" y="1695347"/>
                  </a:lnTo>
                  <a:cubicBezTo>
                    <a:pt x="796766" y="1702967"/>
                    <a:pt x="793909" y="1718208"/>
                    <a:pt x="800576" y="1730590"/>
                  </a:cubicBezTo>
                  <a:cubicBezTo>
                    <a:pt x="808196" y="1742020"/>
                    <a:pt x="823436" y="1745830"/>
                    <a:pt x="835819" y="1739163"/>
                  </a:cubicBezTo>
                  <a:lnTo>
                    <a:pt x="875824" y="1714397"/>
                  </a:lnTo>
                  <a:lnTo>
                    <a:pt x="875824" y="1715350"/>
                  </a:lnTo>
                  <a:lnTo>
                    <a:pt x="875824" y="1774405"/>
                  </a:lnTo>
                  <a:cubicBezTo>
                    <a:pt x="875824" y="1788692"/>
                    <a:pt x="887254" y="1800122"/>
                    <a:pt x="901541" y="1800122"/>
                  </a:cubicBezTo>
                  <a:cubicBezTo>
                    <a:pt x="914876" y="1800122"/>
                    <a:pt x="926306" y="1788692"/>
                    <a:pt x="926306" y="1774405"/>
                  </a:cubicBezTo>
                  <a:lnTo>
                    <a:pt x="927259" y="1723922"/>
                  </a:lnTo>
                  <a:lnTo>
                    <a:pt x="927259" y="1723922"/>
                  </a:lnTo>
                  <a:lnTo>
                    <a:pt x="951071" y="1740115"/>
                  </a:lnTo>
                  <a:cubicBezTo>
                    <a:pt x="962501" y="1747735"/>
                    <a:pt x="978694" y="1744877"/>
                    <a:pt x="986314" y="1733447"/>
                  </a:cubicBezTo>
                  <a:cubicBezTo>
                    <a:pt x="993934" y="1722017"/>
                    <a:pt x="991076" y="1705825"/>
                    <a:pt x="979646" y="1698205"/>
                  </a:cubicBezTo>
                  <a:lnTo>
                    <a:pt x="926306" y="1662010"/>
                  </a:lnTo>
                  <a:lnTo>
                    <a:pt x="926306" y="1662010"/>
                  </a:lnTo>
                  <a:lnTo>
                    <a:pt x="926306" y="1600097"/>
                  </a:lnTo>
                  <a:lnTo>
                    <a:pt x="926306" y="1599145"/>
                  </a:lnTo>
                  <a:lnTo>
                    <a:pt x="926306" y="1599145"/>
                  </a:lnTo>
                  <a:lnTo>
                    <a:pt x="997744" y="1646770"/>
                  </a:lnTo>
                  <a:cubicBezTo>
                    <a:pt x="1009174" y="1654390"/>
                    <a:pt x="1025366" y="1651533"/>
                    <a:pt x="1032986" y="1640102"/>
                  </a:cubicBezTo>
                  <a:cubicBezTo>
                    <a:pt x="1040606" y="1628672"/>
                    <a:pt x="1037749" y="1612480"/>
                    <a:pt x="1026319" y="1604860"/>
                  </a:cubicBezTo>
                  <a:lnTo>
                    <a:pt x="927259" y="1538185"/>
                  </a:lnTo>
                  <a:lnTo>
                    <a:pt x="927259" y="1538185"/>
                  </a:lnTo>
                  <a:lnTo>
                    <a:pt x="928211" y="1463890"/>
                  </a:lnTo>
                  <a:lnTo>
                    <a:pt x="928211" y="1463890"/>
                  </a:lnTo>
                  <a:lnTo>
                    <a:pt x="1051084" y="1546758"/>
                  </a:lnTo>
                  <a:cubicBezTo>
                    <a:pt x="1062514" y="1554377"/>
                    <a:pt x="1078706" y="1551520"/>
                    <a:pt x="1086326" y="1540090"/>
                  </a:cubicBezTo>
                  <a:cubicBezTo>
                    <a:pt x="1093946" y="1528660"/>
                    <a:pt x="1091089" y="1512467"/>
                    <a:pt x="1079659" y="1504847"/>
                  </a:cubicBezTo>
                  <a:lnTo>
                    <a:pt x="927259" y="1402930"/>
                  </a:lnTo>
                  <a:lnTo>
                    <a:pt x="927259" y="1402930"/>
                  </a:lnTo>
                  <a:lnTo>
                    <a:pt x="927259" y="1323872"/>
                  </a:lnTo>
                  <a:lnTo>
                    <a:pt x="1097756" y="1443888"/>
                  </a:lnTo>
                  <a:cubicBezTo>
                    <a:pt x="1111091" y="1453413"/>
                    <a:pt x="1133951" y="1444840"/>
                    <a:pt x="1136809" y="1427695"/>
                  </a:cubicBezTo>
                  <a:lnTo>
                    <a:pt x="1176814" y="1222907"/>
                  </a:lnTo>
                  <a:lnTo>
                    <a:pt x="1231106" y="1279105"/>
                  </a:lnTo>
                  <a:lnTo>
                    <a:pt x="1231106" y="1279105"/>
                  </a:lnTo>
                  <a:lnTo>
                    <a:pt x="1192054" y="1458175"/>
                  </a:lnTo>
                  <a:cubicBezTo>
                    <a:pt x="1189196" y="1471510"/>
                    <a:pt x="1197769" y="1484845"/>
                    <a:pt x="1211104" y="1487702"/>
                  </a:cubicBezTo>
                  <a:cubicBezTo>
                    <a:pt x="1224439" y="1490560"/>
                    <a:pt x="1237774" y="1481988"/>
                    <a:pt x="1241584" y="1468652"/>
                  </a:cubicBezTo>
                  <a:lnTo>
                    <a:pt x="1273016" y="1323872"/>
                  </a:lnTo>
                  <a:lnTo>
                    <a:pt x="1273016" y="1323872"/>
                  </a:lnTo>
                  <a:lnTo>
                    <a:pt x="1325404" y="1377213"/>
                  </a:lnTo>
                  <a:lnTo>
                    <a:pt x="1325404" y="1377213"/>
                  </a:lnTo>
                  <a:lnTo>
                    <a:pt x="1300639" y="1494370"/>
                  </a:lnTo>
                  <a:cubicBezTo>
                    <a:pt x="1297781" y="1507705"/>
                    <a:pt x="1306354" y="1521040"/>
                    <a:pt x="1319689" y="1524850"/>
                  </a:cubicBezTo>
                  <a:cubicBezTo>
                    <a:pt x="1333024" y="1527708"/>
                    <a:pt x="1346359" y="1519135"/>
                    <a:pt x="1350169" y="1505800"/>
                  </a:cubicBezTo>
                  <a:lnTo>
                    <a:pt x="1368266" y="1421980"/>
                  </a:lnTo>
                  <a:lnTo>
                    <a:pt x="1368266" y="1421980"/>
                  </a:lnTo>
                  <a:lnTo>
                    <a:pt x="1368266" y="1422933"/>
                  </a:lnTo>
                  <a:lnTo>
                    <a:pt x="1411129" y="1467700"/>
                  </a:lnTo>
                  <a:lnTo>
                    <a:pt x="1411129" y="1467700"/>
                  </a:lnTo>
                  <a:lnTo>
                    <a:pt x="1397794" y="1530565"/>
                  </a:lnTo>
                  <a:cubicBezTo>
                    <a:pt x="1394936" y="1543900"/>
                    <a:pt x="1403509" y="1558188"/>
                    <a:pt x="1416844" y="1561045"/>
                  </a:cubicBezTo>
                  <a:cubicBezTo>
                    <a:pt x="1430179" y="1563902"/>
                    <a:pt x="1443514" y="1555330"/>
                    <a:pt x="1447324" y="1541995"/>
                  </a:cubicBezTo>
                  <a:lnTo>
                    <a:pt x="1453039" y="1513420"/>
                  </a:lnTo>
                  <a:lnTo>
                    <a:pt x="1453039" y="1513420"/>
                  </a:lnTo>
                  <a:lnTo>
                    <a:pt x="1488281" y="1549615"/>
                  </a:lnTo>
                  <a:cubicBezTo>
                    <a:pt x="1497806" y="1560092"/>
                    <a:pt x="1513999" y="1560092"/>
                    <a:pt x="1523524" y="1550567"/>
                  </a:cubicBezTo>
                  <a:cubicBezTo>
                    <a:pt x="1534001" y="1541042"/>
                    <a:pt x="1534001" y="1524850"/>
                    <a:pt x="1524476" y="1514372"/>
                  </a:cubicBezTo>
                  <a:lnTo>
                    <a:pt x="1483519" y="1472463"/>
                  </a:lnTo>
                  <a:lnTo>
                    <a:pt x="1482566" y="1471510"/>
                  </a:lnTo>
                  <a:lnTo>
                    <a:pt x="1528286" y="1461985"/>
                  </a:lnTo>
                  <a:cubicBezTo>
                    <a:pt x="1541621" y="1459127"/>
                    <a:pt x="1550194" y="1445792"/>
                    <a:pt x="1547336" y="1431505"/>
                  </a:cubicBezTo>
                  <a:cubicBezTo>
                    <a:pt x="1544479" y="1418170"/>
                    <a:pt x="1531144" y="1409597"/>
                    <a:pt x="1516856" y="1412455"/>
                  </a:cubicBezTo>
                  <a:lnTo>
                    <a:pt x="1440656" y="1428647"/>
                  </a:lnTo>
                  <a:lnTo>
                    <a:pt x="1397794" y="1379117"/>
                  </a:lnTo>
                  <a:lnTo>
                    <a:pt x="1397794" y="1379117"/>
                  </a:lnTo>
                  <a:lnTo>
                    <a:pt x="1495901" y="1358163"/>
                  </a:lnTo>
                  <a:cubicBezTo>
                    <a:pt x="1509236" y="1355305"/>
                    <a:pt x="1517809" y="1341970"/>
                    <a:pt x="1514951" y="1327683"/>
                  </a:cubicBezTo>
                  <a:cubicBezTo>
                    <a:pt x="1512094" y="1314347"/>
                    <a:pt x="1498759" y="1305775"/>
                    <a:pt x="1484471" y="1308633"/>
                  </a:cubicBezTo>
                  <a:lnTo>
                    <a:pt x="1355884" y="1336255"/>
                  </a:lnTo>
                  <a:lnTo>
                    <a:pt x="1355884" y="1336255"/>
                  </a:lnTo>
                  <a:lnTo>
                    <a:pt x="1313021" y="1291488"/>
                  </a:lnTo>
                  <a:lnTo>
                    <a:pt x="1313021" y="1291488"/>
                  </a:lnTo>
                  <a:lnTo>
                    <a:pt x="1448276" y="1261960"/>
                  </a:lnTo>
                  <a:cubicBezTo>
                    <a:pt x="1461611" y="1259102"/>
                    <a:pt x="1470184" y="1245767"/>
                    <a:pt x="1467326" y="1231480"/>
                  </a:cubicBezTo>
                  <a:cubicBezTo>
                    <a:pt x="1464469" y="1218145"/>
                    <a:pt x="1451134" y="1209572"/>
                    <a:pt x="1436846" y="1212430"/>
                  </a:cubicBezTo>
                  <a:lnTo>
                    <a:pt x="1271111" y="1248625"/>
                  </a:lnTo>
                  <a:lnTo>
                    <a:pt x="1271111" y="1248625"/>
                  </a:lnTo>
                  <a:lnTo>
                    <a:pt x="1218724" y="1194332"/>
                  </a:lnTo>
                  <a:lnTo>
                    <a:pt x="1431131" y="1150517"/>
                  </a:lnTo>
                  <a:cubicBezTo>
                    <a:pt x="1439704" y="1149565"/>
                    <a:pt x="1445419" y="1143850"/>
                    <a:pt x="1449229" y="1135277"/>
                  </a:cubicBezTo>
                  <a:cubicBezTo>
                    <a:pt x="1451134" y="1127657"/>
                    <a:pt x="1451134" y="1119085"/>
                    <a:pt x="1447324" y="1112417"/>
                  </a:cubicBezTo>
                  <a:lnTo>
                    <a:pt x="1332071" y="929537"/>
                  </a:lnTo>
                  <a:lnTo>
                    <a:pt x="1407319" y="929537"/>
                  </a:lnTo>
                  <a:lnTo>
                    <a:pt x="1495901" y="1073365"/>
                  </a:lnTo>
                  <a:cubicBezTo>
                    <a:pt x="1503521" y="1084795"/>
                    <a:pt x="1519714" y="1088605"/>
                    <a:pt x="1531144" y="1081938"/>
                  </a:cubicBezTo>
                  <a:cubicBezTo>
                    <a:pt x="1542574" y="1074317"/>
                    <a:pt x="1546384" y="1059077"/>
                    <a:pt x="1539716" y="1046695"/>
                  </a:cubicBezTo>
                  <a:lnTo>
                    <a:pt x="1467326" y="929537"/>
                  </a:lnTo>
                  <a:lnTo>
                    <a:pt x="1529239" y="929537"/>
                  </a:lnTo>
                  <a:lnTo>
                    <a:pt x="1530191" y="929537"/>
                  </a:lnTo>
                  <a:lnTo>
                    <a:pt x="1598771" y="1040980"/>
                  </a:lnTo>
                  <a:cubicBezTo>
                    <a:pt x="1606391" y="1052410"/>
                    <a:pt x="1622584" y="1056220"/>
                    <a:pt x="1634014" y="1049552"/>
                  </a:cubicBezTo>
                  <a:cubicBezTo>
                    <a:pt x="1645444" y="1041932"/>
                    <a:pt x="1649254" y="1026692"/>
                    <a:pt x="1642586" y="1014310"/>
                  </a:cubicBezTo>
                  <a:lnTo>
                    <a:pt x="1590199" y="928585"/>
                  </a:lnTo>
                  <a:lnTo>
                    <a:pt x="1653064" y="928585"/>
                  </a:lnTo>
                  <a:lnTo>
                    <a:pt x="1653064" y="928585"/>
                  </a:lnTo>
                  <a:lnTo>
                    <a:pt x="1694021" y="994307"/>
                  </a:lnTo>
                  <a:cubicBezTo>
                    <a:pt x="1701641" y="1005737"/>
                    <a:pt x="1717834" y="1009547"/>
                    <a:pt x="1729264" y="1002880"/>
                  </a:cubicBezTo>
                  <a:cubicBezTo>
                    <a:pt x="1740694" y="995260"/>
                    <a:pt x="1744504" y="980020"/>
                    <a:pt x="1737836" y="967637"/>
                  </a:cubicBezTo>
                  <a:lnTo>
                    <a:pt x="1714024" y="928585"/>
                  </a:lnTo>
                  <a:lnTo>
                    <a:pt x="1714024" y="928585"/>
                  </a:lnTo>
                  <a:lnTo>
                    <a:pt x="1774031" y="928585"/>
                  </a:lnTo>
                  <a:cubicBezTo>
                    <a:pt x="1787366" y="928585"/>
                    <a:pt x="1798796" y="917155"/>
                    <a:pt x="1798796" y="902867"/>
                  </a:cubicBezTo>
                  <a:cubicBezTo>
                    <a:pt x="1798796" y="888580"/>
                    <a:pt x="1787366" y="877150"/>
                    <a:pt x="1773079" y="877150"/>
                  </a:cubicBezTo>
                  <a:lnTo>
                    <a:pt x="1722596" y="878102"/>
                  </a:lnTo>
                  <a:lnTo>
                    <a:pt x="1722596" y="878102"/>
                  </a:lnTo>
                  <a:lnTo>
                    <a:pt x="1738789" y="853337"/>
                  </a:lnTo>
                  <a:cubicBezTo>
                    <a:pt x="1746409" y="841907"/>
                    <a:pt x="1743551" y="825715"/>
                    <a:pt x="1732121" y="818095"/>
                  </a:cubicBezTo>
                  <a:cubicBezTo>
                    <a:pt x="1724501" y="813332"/>
                    <a:pt x="1715929" y="812380"/>
                    <a:pt x="1708309" y="815237"/>
                  </a:cubicBezTo>
                  <a:cubicBezTo>
                    <a:pt x="1703546" y="817142"/>
                    <a:pt x="1699736" y="820000"/>
                    <a:pt x="1696879" y="824762"/>
                  </a:cubicBezTo>
                  <a:lnTo>
                    <a:pt x="1661636" y="877150"/>
                  </a:lnTo>
                  <a:lnTo>
                    <a:pt x="1661636" y="877150"/>
                  </a:lnTo>
                  <a:lnTo>
                    <a:pt x="1598771" y="877150"/>
                  </a:lnTo>
                  <a:lnTo>
                    <a:pt x="1646396" y="806665"/>
                  </a:lnTo>
                  <a:cubicBezTo>
                    <a:pt x="1654016" y="795235"/>
                    <a:pt x="1651159" y="779042"/>
                    <a:pt x="1639729" y="771422"/>
                  </a:cubicBezTo>
                  <a:cubicBezTo>
                    <a:pt x="1632109" y="766660"/>
                    <a:pt x="1623536" y="765707"/>
                    <a:pt x="1615916" y="768565"/>
                  </a:cubicBezTo>
                  <a:cubicBezTo>
                    <a:pt x="1611154" y="770470"/>
                    <a:pt x="1607344" y="773327"/>
                    <a:pt x="1604486" y="778090"/>
                  </a:cubicBezTo>
                  <a:lnTo>
                    <a:pt x="1537811" y="877150"/>
                  </a:lnTo>
                  <a:lnTo>
                    <a:pt x="1462564" y="877150"/>
                  </a:lnTo>
                  <a:lnTo>
                    <a:pt x="1462564" y="877150"/>
                  </a:lnTo>
                  <a:lnTo>
                    <a:pt x="1545431" y="754277"/>
                  </a:lnTo>
                  <a:cubicBezTo>
                    <a:pt x="1553051" y="742847"/>
                    <a:pt x="1550194" y="726655"/>
                    <a:pt x="1538764" y="719035"/>
                  </a:cubicBezTo>
                  <a:cubicBezTo>
                    <a:pt x="1531144" y="714272"/>
                    <a:pt x="1522571" y="713320"/>
                    <a:pt x="1514951" y="716177"/>
                  </a:cubicBezTo>
                  <a:cubicBezTo>
                    <a:pt x="1510189" y="718082"/>
                    <a:pt x="1506379" y="720940"/>
                    <a:pt x="1503521" y="725702"/>
                  </a:cubicBezTo>
                  <a:lnTo>
                    <a:pt x="1401604" y="878102"/>
                  </a:lnTo>
                  <a:lnTo>
                    <a:pt x="1322546" y="877150"/>
                  </a:lnTo>
                  <a:lnTo>
                    <a:pt x="1443514" y="706652"/>
                  </a:lnTo>
                  <a:cubicBezTo>
                    <a:pt x="1448276" y="699032"/>
                    <a:pt x="1449229" y="690460"/>
                    <a:pt x="1445419" y="682840"/>
                  </a:cubicBezTo>
                  <a:cubicBezTo>
                    <a:pt x="1441609" y="674267"/>
                    <a:pt x="1434941" y="668552"/>
                    <a:pt x="1427321" y="667600"/>
                  </a:cubicBezTo>
                  <a:lnTo>
                    <a:pt x="1221581" y="628547"/>
                  </a:lnTo>
                  <a:lnTo>
                    <a:pt x="1278731" y="573302"/>
                  </a:lnTo>
                  <a:lnTo>
                    <a:pt x="1456849" y="611402"/>
                  </a:lnTo>
                  <a:cubicBezTo>
                    <a:pt x="1470184" y="614260"/>
                    <a:pt x="1483519" y="605687"/>
                    <a:pt x="1487329" y="592352"/>
                  </a:cubicBezTo>
                  <a:cubicBezTo>
                    <a:pt x="1490186" y="579017"/>
                    <a:pt x="1481614" y="565682"/>
                    <a:pt x="1468279" y="561872"/>
                  </a:cubicBezTo>
                  <a:lnTo>
                    <a:pt x="1321594" y="532345"/>
                  </a:lnTo>
                  <a:lnTo>
                    <a:pt x="1374934" y="479957"/>
                  </a:lnTo>
                  <a:lnTo>
                    <a:pt x="1492091" y="504722"/>
                  </a:lnTo>
                  <a:cubicBezTo>
                    <a:pt x="1505426" y="507580"/>
                    <a:pt x="1518761" y="499007"/>
                    <a:pt x="1522571" y="485672"/>
                  </a:cubicBezTo>
                  <a:cubicBezTo>
                    <a:pt x="1525429" y="472337"/>
                    <a:pt x="1516856" y="459002"/>
                    <a:pt x="1503521" y="455192"/>
                  </a:cubicBezTo>
                  <a:lnTo>
                    <a:pt x="1420654" y="437095"/>
                  </a:lnTo>
                  <a:lnTo>
                    <a:pt x="1420654" y="437095"/>
                  </a:lnTo>
                  <a:lnTo>
                    <a:pt x="1466374" y="393280"/>
                  </a:lnTo>
                  <a:lnTo>
                    <a:pt x="1528286" y="406615"/>
                  </a:lnTo>
                  <a:cubicBezTo>
                    <a:pt x="1541621" y="409472"/>
                    <a:pt x="1554956" y="400900"/>
                    <a:pt x="1558766" y="387565"/>
                  </a:cubicBezTo>
                  <a:cubicBezTo>
                    <a:pt x="1561624" y="374230"/>
                    <a:pt x="1553051" y="360895"/>
                    <a:pt x="1539716" y="357085"/>
                  </a:cubicBezTo>
                  <a:lnTo>
                    <a:pt x="1510189" y="350417"/>
                  </a:lnTo>
                  <a:lnTo>
                    <a:pt x="1510189" y="350417"/>
                  </a:lnTo>
                  <a:lnTo>
                    <a:pt x="1546384" y="316127"/>
                  </a:lnTo>
                  <a:cubicBezTo>
                    <a:pt x="1555909" y="307555"/>
                    <a:pt x="1555909" y="290410"/>
                    <a:pt x="1546384" y="280885"/>
                  </a:cubicBezTo>
                  <a:close/>
                  <a:moveTo>
                    <a:pt x="1257776" y="879055"/>
                  </a:moveTo>
                  <a:lnTo>
                    <a:pt x="1110139" y="880007"/>
                  </a:lnTo>
                  <a:lnTo>
                    <a:pt x="1109186" y="828572"/>
                  </a:lnTo>
                  <a:cubicBezTo>
                    <a:pt x="1109186" y="821905"/>
                    <a:pt x="1106329" y="815237"/>
                    <a:pt x="1102519" y="811427"/>
                  </a:cubicBezTo>
                  <a:lnTo>
                    <a:pt x="1068229" y="774280"/>
                  </a:lnTo>
                  <a:lnTo>
                    <a:pt x="1175861" y="671410"/>
                  </a:lnTo>
                  <a:lnTo>
                    <a:pt x="1376839" y="710462"/>
                  </a:lnTo>
                  <a:lnTo>
                    <a:pt x="1258729" y="877150"/>
                  </a:lnTo>
                  <a:lnTo>
                    <a:pt x="1257776" y="879055"/>
                  </a:lnTo>
                  <a:close/>
                  <a:moveTo>
                    <a:pt x="1059656" y="879055"/>
                  </a:moveTo>
                  <a:lnTo>
                    <a:pt x="1060609" y="929537"/>
                  </a:lnTo>
                  <a:lnTo>
                    <a:pt x="1061561" y="969542"/>
                  </a:lnTo>
                  <a:lnTo>
                    <a:pt x="1032034" y="997165"/>
                  </a:lnTo>
                  <a:lnTo>
                    <a:pt x="994886" y="1031455"/>
                  </a:lnTo>
                  <a:lnTo>
                    <a:pt x="965359" y="1059077"/>
                  </a:lnTo>
                  <a:lnTo>
                    <a:pt x="925354" y="1060030"/>
                  </a:lnTo>
                  <a:lnTo>
                    <a:pt x="874871" y="1060982"/>
                  </a:lnTo>
                  <a:lnTo>
                    <a:pt x="834866" y="1061935"/>
                  </a:lnTo>
                  <a:lnTo>
                    <a:pt x="807244" y="1032407"/>
                  </a:lnTo>
                  <a:lnTo>
                    <a:pt x="772954" y="995260"/>
                  </a:lnTo>
                  <a:lnTo>
                    <a:pt x="745331" y="965732"/>
                  </a:lnTo>
                  <a:lnTo>
                    <a:pt x="744379" y="925727"/>
                  </a:lnTo>
                  <a:lnTo>
                    <a:pt x="743426" y="875245"/>
                  </a:lnTo>
                  <a:lnTo>
                    <a:pt x="742474" y="835240"/>
                  </a:lnTo>
                  <a:lnTo>
                    <a:pt x="772001" y="807617"/>
                  </a:lnTo>
                  <a:lnTo>
                    <a:pt x="809149" y="773327"/>
                  </a:lnTo>
                  <a:lnTo>
                    <a:pt x="838676" y="745705"/>
                  </a:lnTo>
                  <a:lnTo>
                    <a:pt x="878681" y="744752"/>
                  </a:lnTo>
                  <a:lnTo>
                    <a:pt x="929164" y="743800"/>
                  </a:lnTo>
                  <a:lnTo>
                    <a:pt x="969169" y="742847"/>
                  </a:lnTo>
                  <a:lnTo>
                    <a:pt x="996791" y="772375"/>
                  </a:lnTo>
                  <a:lnTo>
                    <a:pt x="1031081" y="809522"/>
                  </a:lnTo>
                  <a:lnTo>
                    <a:pt x="1057751" y="839050"/>
                  </a:lnTo>
                  <a:lnTo>
                    <a:pt x="1059656" y="879055"/>
                  </a:lnTo>
                  <a:close/>
                  <a:moveTo>
                    <a:pt x="1178719" y="1150517"/>
                  </a:moveTo>
                  <a:lnTo>
                    <a:pt x="1066324" y="1033360"/>
                  </a:lnTo>
                  <a:lnTo>
                    <a:pt x="1103471" y="999070"/>
                  </a:lnTo>
                  <a:cubicBezTo>
                    <a:pt x="1109186" y="994307"/>
                    <a:pt x="1112044" y="987640"/>
                    <a:pt x="1112044" y="980020"/>
                  </a:cubicBezTo>
                  <a:lnTo>
                    <a:pt x="1111091" y="929537"/>
                  </a:lnTo>
                  <a:lnTo>
                    <a:pt x="1272064" y="928585"/>
                  </a:lnTo>
                  <a:lnTo>
                    <a:pt x="1384459" y="1107655"/>
                  </a:lnTo>
                  <a:lnTo>
                    <a:pt x="1178719" y="1150517"/>
                  </a:lnTo>
                  <a:close/>
                  <a:moveTo>
                    <a:pt x="926306" y="1260055"/>
                  </a:moveTo>
                  <a:lnTo>
                    <a:pt x="925354" y="1111465"/>
                  </a:lnTo>
                  <a:lnTo>
                    <a:pt x="975836" y="1110513"/>
                  </a:lnTo>
                  <a:cubicBezTo>
                    <a:pt x="982504" y="1110513"/>
                    <a:pt x="988219" y="1107655"/>
                    <a:pt x="992981" y="1103845"/>
                  </a:cubicBezTo>
                  <a:lnTo>
                    <a:pt x="1030129" y="1069555"/>
                  </a:lnTo>
                  <a:lnTo>
                    <a:pt x="1132999" y="1177188"/>
                  </a:lnTo>
                  <a:lnTo>
                    <a:pt x="1093946" y="1378165"/>
                  </a:lnTo>
                  <a:lnTo>
                    <a:pt x="926306" y="1260055"/>
                  </a:lnTo>
                  <a:close/>
                  <a:moveTo>
                    <a:pt x="652939" y="1179092"/>
                  </a:moveTo>
                  <a:lnTo>
                    <a:pt x="769144" y="1067650"/>
                  </a:lnTo>
                  <a:lnTo>
                    <a:pt x="803434" y="1104797"/>
                  </a:lnTo>
                  <a:cubicBezTo>
                    <a:pt x="809149" y="1110513"/>
                    <a:pt x="815816" y="1113370"/>
                    <a:pt x="822484" y="1112417"/>
                  </a:cubicBezTo>
                  <a:lnTo>
                    <a:pt x="872966" y="1111465"/>
                  </a:lnTo>
                  <a:lnTo>
                    <a:pt x="872966" y="1274342"/>
                  </a:lnTo>
                  <a:lnTo>
                    <a:pt x="694849" y="1386738"/>
                  </a:lnTo>
                  <a:lnTo>
                    <a:pt x="652939" y="1179092"/>
                  </a:lnTo>
                  <a:close/>
                  <a:moveTo>
                    <a:pt x="545306" y="926680"/>
                  </a:moveTo>
                  <a:lnTo>
                    <a:pt x="693896" y="925727"/>
                  </a:lnTo>
                  <a:lnTo>
                    <a:pt x="694849" y="976210"/>
                  </a:lnTo>
                  <a:cubicBezTo>
                    <a:pt x="694849" y="981925"/>
                    <a:pt x="697706" y="988592"/>
                    <a:pt x="701516" y="993355"/>
                  </a:cubicBezTo>
                  <a:lnTo>
                    <a:pt x="735806" y="1030502"/>
                  </a:lnTo>
                  <a:lnTo>
                    <a:pt x="628174" y="1132420"/>
                  </a:lnTo>
                  <a:lnTo>
                    <a:pt x="627221" y="1131467"/>
                  </a:lnTo>
                  <a:lnTo>
                    <a:pt x="426244" y="1093367"/>
                  </a:lnTo>
                  <a:lnTo>
                    <a:pt x="545306" y="926680"/>
                  </a:lnTo>
                  <a:close/>
                  <a:moveTo>
                    <a:pt x="626269" y="654265"/>
                  </a:moveTo>
                  <a:lnTo>
                    <a:pt x="737711" y="770470"/>
                  </a:lnTo>
                  <a:lnTo>
                    <a:pt x="700564" y="804760"/>
                  </a:lnTo>
                  <a:cubicBezTo>
                    <a:pt x="694849" y="809522"/>
                    <a:pt x="691991" y="817142"/>
                    <a:pt x="691991" y="823810"/>
                  </a:cubicBezTo>
                  <a:lnTo>
                    <a:pt x="692944" y="875245"/>
                  </a:lnTo>
                  <a:lnTo>
                    <a:pt x="531971" y="876197"/>
                  </a:lnTo>
                  <a:lnTo>
                    <a:pt x="418624" y="697127"/>
                  </a:lnTo>
                  <a:lnTo>
                    <a:pt x="626269" y="654265"/>
                  </a:lnTo>
                  <a:close/>
                  <a:moveTo>
                    <a:pt x="877729" y="545680"/>
                  </a:moveTo>
                  <a:lnTo>
                    <a:pt x="877729" y="695222"/>
                  </a:lnTo>
                  <a:lnTo>
                    <a:pt x="827246" y="696175"/>
                  </a:lnTo>
                  <a:cubicBezTo>
                    <a:pt x="824389" y="696175"/>
                    <a:pt x="820579" y="696175"/>
                    <a:pt x="817721" y="698080"/>
                  </a:cubicBezTo>
                  <a:cubicBezTo>
                    <a:pt x="814864" y="699032"/>
                    <a:pt x="812959" y="700937"/>
                    <a:pt x="810101" y="703795"/>
                  </a:cubicBezTo>
                  <a:lnTo>
                    <a:pt x="773906" y="738085"/>
                  </a:lnTo>
                  <a:lnTo>
                    <a:pt x="671989" y="629500"/>
                  </a:lnTo>
                  <a:lnTo>
                    <a:pt x="711041" y="428522"/>
                  </a:lnTo>
                  <a:lnTo>
                    <a:pt x="877729" y="545680"/>
                  </a:lnTo>
                  <a:close/>
                  <a:moveTo>
                    <a:pt x="1151096" y="626642"/>
                  </a:moveTo>
                  <a:lnTo>
                    <a:pt x="1034891" y="738085"/>
                  </a:lnTo>
                  <a:lnTo>
                    <a:pt x="999649" y="699985"/>
                  </a:lnTo>
                  <a:cubicBezTo>
                    <a:pt x="994886" y="695222"/>
                    <a:pt x="987266" y="691412"/>
                    <a:pt x="980599" y="692365"/>
                  </a:cubicBezTo>
                  <a:lnTo>
                    <a:pt x="929164" y="693317"/>
                  </a:lnTo>
                  <a:lnTo>
                    <a:pt x="928211" y="532345"/>
                  </a:lnTo>
                  <a:lnTo>
                    <a:pt x="1107281" y="419950"/>
                  </a:lnTo>
                  <a:lnTo>
                    <a:pt x="1151096" y="626642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0" name="Graphic 1">
            <a:extLst>
              <a:ext uri="{FF2B5EF4-FFF2-40B4-BE49-F238E27FC236}">
                <a16:creationId xmlns:a16="http://schemas.microsoft.com/office/drawing/2014/main" id="{E05DB44A-6189-421F-A9F5-92EDF3758E7D}"/>
              </a:ext>
            </a:extLst>
          </p:cNvPr>
          <p:cNvGrpSpPr/>
          <p:nvPr/>
        </p:nvGrpSpPr>
        <p:grpSpPr>
          <a:xfrm>
            <a:off x="9938709" y="2498477"/>
            <a:ext cx="644177" cy="656762"/>
            <a:chOff x="219471" y="88843"/>
            <a:chExt cx="644177" cy="656762"/>
          </a:xfrm>
          <a:solidFill>
            <a:schemeClr val="accent5"/>
          </a:solidFill>
        </p:grpSpPr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AF595F08-4F2E-4216-B9F5-4DEB494D2651}"/>
                </a:ext>
              </a:extLst>
            </p:cNvPr>
            <p:cNvSpPr/>
            <p:nvPr/>
          </p:nvSpPr>
          <p:spPr>
            <a:xfrm>
              <a:off x="219471" y="88843"/>
              <a:ext cx="644177" cy="656762"/>
            </a:xfrm>
            <a:custGeom>
              <a:avLst/>
              <a:gdLst>
                <a:gd name="connsiteX0" fmla="*/ 610271 w 644177"/>
                <a:gd name="connsiteY0" fmla="*/ 420542 h 656762"/>
                <a:gd name="connsiteX1" fmla="*/ 594078 w 644177"/>
                <a:gd name="connsiteY1" fmla="*/ 376728 h 656762"/>
                <a:gd name="connsiteX2" fmla="*/ 569313 w 644177"/>
                <a:gd name="connsiteY2" fmla="*/ 300528 h 656762"/>
                <a:gd name="connsiteX3" fmla="*/ 435011 w 644177"/>
                <a:gd name="connsiteY3" fmla="*/ 183370 h 656762"/>
                <a:gd name="connsiteX4" fmla="*/ 417866 w 644177"/>
                <a:gd name="connsiteY4" fmla="*/ 133840 h 656762"/>
                <a:gd name="connsiteX5" fmla="*/ 423581 w 644177"/>
                <a:gd name="connsiteY5" fmla="*/ 70022 h 656762"/>
                <a:gd name="connsiteX6" fmla="*/ 283563 w 644177"/>
                <a:gd name="connsiteY6" fmla="*/ 7157 h 656762"/>
                <a:gd name="connsiteX7" fmla="*/ 235938 w 644177"/>
                <a:gd name="connsiteY7" fmla="*/ 135745 h 656762"/>
                <a:gd name="connsiteX8" fmla="*/ 215936 w 644177"/>
                <a:gd name="connsiteY8" fmla="*/ 187180 h 656762"/>
                <a:gd name="connsiteX9" fmla="*/ 68298 w 644177"/>
                <a:gd name="connsiteY9" fmla="*/ 340533 h 656762"/>
                <a:gd name="connsiteX10" fmla="*/ 12101 w 644177"/>
                <a:gd name="connsiteY10" fmla="*/ 451022 h 656762"/>
                <a:gd name="connsiteX11" fmla="*/ 671 w 644177"/>
                <a:gd name="connsiteY11" fmla="*/ 470072 h 656762"/>
                <a:gd name="connsiteX12" fmla="*/ 671 w 644177"/>
                <a:gd name="connsiteY12" fmla="*/ 594850 h 656762"/>
                <a:gd name="connsiteX13" fmla="*/ 83538 w 644177"/>
                <a:gd name="connsiteY13" fmla="*/ 656763 h 656762"/>
                <a:gd name="connsiteX14" fmla="*/ 592173 w 644177"/>
                <a:gd name="connsiteY14" fmla="*/ 650095 h 656762"/>
                <a:gd name="connsiteX15" fmla="*/ 639798 w 644177"/>
                <a:gd name="connsiteY15" fmla="*/ 623425 h 656762"/>
                <a:gd name="connsiteX16" fmla="*/ 641703 w 644177"/>
                <a:gd name="connsiteY16" fmla="*/ 477692 h 656762"/>
                <a:gd name="connsiteX17" fmla="*/ 610271 w 644177"/>
                <a:gd name="connsiteY17" fmla="*/ 420542 h 656762"/>
                <a:gd name="connsiteX18" fmla="*/ 334046 w 644177"/>
                <a:gd name="connsiteY18" fmla="*/ 41447 h 656762"/>
                <a:gd name="connsiteX19" fmla="*/ 382623 w 644177"/>
                <a:gd name="connsiteY19" fmla="*/ 98597 h 656762"/>
                <a:gd name="connsiteX20" fmla="*/ 323568 w 644177"/>
                <a:gd name="connsiteY20" fmla="*/ 157652 h 656762"/>
                <a:gd name="connsiteX21" fmla="*/ 270228 w 644177"/>
                <a:gd name="connsiteY21" fmla="*/ 93835 h 656762"/>
                <a:gd name="connsiteX22" fmla="*/ 334046 w 644177"/>
                <a:gd name="connsiteY22" fmla="*/ 41447 h 656762"/>
                <a:gd name="connsiteX23" fmla="*/ 94968 w 644177"/>
                <a:gd name="connsiteY23" fmla="*/ 392920 h 656762"/>
                <a:gd name="connsiteX24" fmla="*/ 328331 w 644177"/>
                <a:gd name="connsiteY24" fmla="*/ 200515 h 656762"/>
                <a:gd name="connsiteX25" fmla="*/ 555978 w 644177"/>
                <a:gd name="connsiteY25" fmla="*/ 386253 h 656762"/>
                <a:gd name="connsiteX26" fmla="*/ 526451 w 644177"/>
                <a:gd name="connsiteY26" fmla="*/ 424353 h 656762"/>
                <a:gd name="connsiteX27" fmla="*/ 327378 w 644177"/>
                <a:gd name="connsiteY27" fmla="*/ 423400 h 656762"/>
                <a:gd name="connsiteX28" fmla="*/ 123543 w 644177"/>
                <a:gd name="connsiteY28" fmla="*/ 423400 h 656762"/>
                <a:gd name="connsiteX29" fmla="*/ 94968 w 644177"/>
                <a:gd name="connsiteY29" fmla="*/ 392920 h 656762"/>
                <a:gd name="connsiteX30" fmla="*/ 513116 w 644177"/>
                <a:gd name="connsiteY30" fmla="*/ 608185 h 656762"/>
                <a:gd name="connsiteX31" fmla="*/ 83538 w 644177"/>
                <a:gd name="connsiteY31" fmla="*/ 609138 h 656762"/>
                <a:gd name="connsiteX32" fmla="*/ 51153 w 644177"/>
                <a:gd name="connsiteY32" fmla="*/ 575800 h 656762"/>
                <a:gd name="connsiteX33" fmla="*/ 150213 w 644177"/>
                <a:gd name="connsiteY33" fmla="*/ 471025 h 656762"/>
                <a:gd name="connsiteX34" fmla="*/ 559788 w 644177"/>
                <a:gd name="connsiteY34" fmla="*/ 470072 h 656762"/>
                <a:gd name="connsiteX35" fmla="*/ 604556 w 644177"/>
                <a:gd name="connsiteY35" fmla="*/ 511030 h 656762"/>
                <a:gd name="connsiteX36" fmla="*/ 513116 w 644177"/>
                <a:gd name="connsiteY36" fmla="*/ 608185 h 656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644177" h="656762">
                  <a:moveTo>
                    <a:pt x="610271" y="420542"/>
                  </a:moveTo>
                  <a:cubicBezTo>
                    <a:pt x="597888" y="410065"/>
                    <a:pt x="594078" y="392920"/>
                    <a:pt x="594078" y="376728"/>
                  </a:cubicBezTo>
                  <a:cubicBezTo>
                    <a:pt x="594078" y="348153"/>
                    <a:pt x="582648" y="324340"/>
                    <a:pt x="569313" y="300528"/>
                  </a:cubicBezTo>
                  <a:cubicBezTo>
                    <a:pt x="537881" y="246235"/>
                    <a:pt x="488351" y="211945"/>
                    <a:pt x="435011" y="183370"/>
                  </a:cubicBezTo>
                  <a:cubicBezTo>
                    <a:pt x="412151" y="170987"/>
                    <a:pt x="400721" y="160510"/>
                    <a:pt x="417866" y="133840"/>
                  </a:cubicBezTo>
                  <a:cubicBezTo>
                    <a:pt x="429296" y="115742"/>
                    <a:pt x="431201" y="92882"/>
                    <a:pt x="423581" y="70022"/>
                  </a:cubicBezTo>
                  <a:cubicBezTo>
                    <a:pt x="405483" y="15730"/>
                    <a:pt x="341666" y="-14750"/>
                    <a:pt x="283563" y="7157"/>
                  </a:cubicBezTo>
                  <a:cubicBezTo>
                    <a:pt x="231176" y="26207"/>
                    <a:pt x="210221" y="79547"/>
                    <a:pt x="235938" y="135745"/>
                  </a:cubicBezTo>
                  <a:cubicBezTo>
                    <a:pt x="248321" y="163368"/>
                    <a:pt x="245463" y="174797"/>
                    <a:pt x="215936" y="187180"/>
                  </a:cubicBezTo>
                  <a:cubicBezTo>
                    <a:pt x="144498" y="215755"/>
                    <a:pt x="97826" y="269095"/>
                    <a:pt x="68298" y="340533"/>
                  </a:cubicBezTo>
                  <a:cubicBezTo>
                    <a:pt x="53058" y="378633"/>
                    <a:pt x="55916" y="426258"/>
                    <a:pt x="12101" y="451022"/>
                  </a:cubicBezTo>
                  <a:cubicBezTo>
                    <a:pt x="8291" y="452928"/>
                    <a:pt x="1623" y="464358"/>
                    <a:pt x="671" y="470072"/>
                  </a:cubicBezTo>
                  <a:cubicBezTo>
                    <a:pt x="-1234" y="503410"/>
                    <a:pt x="1623" y="561513"/>
                    <a:pt x="671" y="594850"/>
                  </a:cubicBezTo>
                  <a:cubicBezTo>
                    <a:pt x="-282" y="656763"/>
                    <a:pt x="13053" y="656763"/>
                    <a:pt x="83538" y="656763"/>
                  </a:cubicBezTo>
                  <a:cubicBezTo>
                    <a:pt x="166406" y="656763"/>
                    <a:pt x="505496" y="651048"/>
                    <a:pt x="592173" y="650095"/>
                  </a:cubicBezTo>
                  <a:cubicBezTo>
                    <a:pt x="612176" y="650095"/>
                    <a:pt x="638846" y="652000"/>
                    <a:pt x="639798" y="623425"/>
                  </a:cubicBezTo>
                  <a:cubicBezTo>
                    <a:pt x="641703" y="581515"/>
                    <a:pt x="647418" y="518650"/>
                    <a:pt x="641703" y="477692"/>
                  </a:cubicBezTo>
                  <a:cubicBezTo>
                    <a:pt x="640751" y="451022"/>
                    <a:pt x="637893" y="443403"/>
                    <a:pt x="610271" y="420542"/>
                  </a:cubicBezTo>
                  <a:close/>
                  <a:moveTo>
                    <a:pt x="334046" y="41447"/>
                  </a:moveTo>
                  <a:cubicBezTo>
                    <a:pt x="365478" y="43352"/>
                    <a:pt x="384528" y="62402"/>
                    <a:pt x="382623" y="98597"/>
                  </a:cubicBezTo>
                  <a:cubicBezTo>
                    <a:pt x="380718" y="133840"/>
                    <a:pt x="361668" y="158605"/>
                    <a:pt x="323568" y="157652"/>
                  </a:cubicBezTo>
                  <a:cubicBezTo>
                    <a:pt x="282611" y="157652"/>
                    <a:pt x="270228" y="128125"/>
                    <a:pt x="270228" y="93835"/>
                  </a:cubicBezTo>
                  <a:cubicBezTo>
                    <a:pt x="270228" y="57640"/>
                    <a:pt x="294041" y="42400"/>
                    <a:pt x="334046" y="41447"/>
                  </a:cubicBezTo>
                  <a:close/>
                  <a:moveTo>
                    <a:pt x="94968" y="392920"/>
                  </a:moveTo>
                  <a:cubicBezTo>
                    <a:pt x="118781" y="279572"/>
                    <a:pt x="213078" y="200515"/>
                    <a:pt x="328331" y="200515"/>
                  </a:cubicBezTo>
                  <a:cubicBezTo>
                    <a:pt x="439773" y="200515"/>
                    <a:pt x="531213" y="276715"/>
                    <a:pt x="555978" y="386253"/>
                  </a:cubicBezTo>
                  <a:cubicBezTo>
                    <a:pt x="562646" y="414828"/>
                    <a:pt x="559788" y="425305"/>
                    <a:pt x="526451" y="424353"/>
                  </a:cubicBezTo>
                  <a:cubicBezTo>
                    <a:pt x="459776" y="421495"/>
                    <a:pt x="393101" y="423400"/>
                    <a:pt x="327378" y="423400"/>
                  </a:cubicBezTo>
                  <a:cubicBezTo>
                    <a:pt x="259751" y="423400"/>
                    <a:pt x="191171" y="422447"/>
                    <a:pt x="123543" y="423400"/>
                  </a:cubicBezTo>
                  <a:cubicBezTo>
                    <a:pt x="99731" y="424353"/>
                    <a:pt x="89253" y="422447"/>
                    <a:pt x="94968" y="392920"/>
                  </a:cubicBezTo>
                  <a:close/>
                  <a:moveTo>
                    <a:pt x="513116" y="608185"/>
                  </a:moveTo>
                  <a:cubicBezTo>
                    <a:pt x="453108" y="608185"/>
                    <a:pt x="159738" y="607233"/>
                    <a:pt x="83538" y="609138"/>
                  </a:cubicBezTo>
                  <a:cubicBezTo>
                    <a:pt x="57821" y="610090"/>
                    <a:pt x="52106" y="600565"/>
                    <a:pt x="51153" y="575800"/>
                  </a:cubicBezTo>
                  <a:cubicBezTo>
                    <a:pt x="48296" y="471025"/>
                    <a:pt x="47343" y="471025"/>
                    <a:pt x="150213" y="471025"/>
                  </a:cubicBezTo>
                  <a:cubicBezTo>
                    <a:pt x="286421" y="471025"/>
                    <a:pt x="422628" y="471978"/>
                    <a:pt x="559788" y="470072"/>
                  </a:cubicBezTo>
                  <a:cubicBezTo>
                    <a:pt x="591221" y="470072"/>
                    <a:pt x="603603" y="476740"/>
                    <a:pt x="604556" y="511030"/>
                  </a:cubicBezTo>
                  <a:cubicBezTo>
                    <a:pt x="605508" y="607233"/>
                    <a:pt x="607413" y="608185"/>
                    <a:pt x="513116" y="6081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2C9DE385-0CDA-46D9-96D0-A82D8D17BDDD}"/>
                </a:ext>
              </a:extLst>
            </p:cNvPr>
            <p:cNvSpPr/>
            <p:nvPr/>
          </p:nvSpPr>
          <p:spPr>
            <a:xfrm>
              <a:off x="723591" y="576967"/>
              <a:ext cx="44468" cy="106931"/>
            </a:xfrm>
            <a:custGeom>
              <a:avLst/>
              <a:gdLst>
                <a:gd name="connsiteX0" fmla="*/ 43286 w 44468"/>
                <a:gd name="connsiteY0" fmla="*/ 91485 h 106931"/>
                <a:gd name="connsiteX1" fmla="*/ 19473 w 44468"/>
                <a:gd name="connsiteY1" fmla="*/ 106725 h 106931"/>
                <a:gd name="connsiteX2" fmla="*/ 423 w 44468"/>
                <a:gd name="connsiteY2" fmla="*/ 90533 h 106931"/>
                <a:gd name="connsiteX3" fmla="*/ 423 w 44468"/>
                <a:gd name="connsiteY3" fmla="*/ 29573 h 106931"/>
                <a:gd name="connsiteX4" fmla="*/ 20426 w 44468"/>
                <a:gd name="connsiteY4" fmla="*/ 45 h 106931"/>
                <a:gd name="connsiteX5" fmla="*/ 44238 w 44468"/>
                <a:gd name="connsiteY5" fmla="*/ 30525 h 106931"/>
                <a:gd name="connsiteX6" fmla="*/ 43286 w 44468"/>
                <a:gd name="connsiteY6" fmla="*/ 91485 h 106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468" h="106931">
                  <a:moveTo>
                    <a:pt x="43286" y="91485"/>
                  </a:moveTo>
                  <a:cubicBezTo>
                    <a:pt x="42333" y="105773"/>
                    <a:pt x="30903" y="107678"/>
                    <a:pt x="19473" y="106725"/>
                  </a:cubicBezTo>
                  <a:cubicBezTo>
                    <a:pt x="8043" y="106725"/>
                    <a:pt x="1376" y="101963"/>
                    <a:pt x="423" y="90533"/>
                  </a:cubicBezTo>
                  <a:cubicBezTo>
                    <a:pt x="-529" y="70530"/>
                    <a:pt x="423" y="49575"/>
                    <a:pt x="423" y="29573"/>
                  </a:cubicBezTo>
                  <a:cubicBezTo>
                    <a:pt x="423" y="15285"/>
                    <a:pt x="-1482" y="998"/>
                    <a:pt x="20426" y="45"/>
                  </a:cubicBezTo>
                  <a:cubicBezTo>
                    <a:pt x="44238" y="-907"/>
                    <a:pt x="45191" y="13380"/>
                    <a:pt x="44238" y="30525"/>
                  </a:cubicBezTo>
                  <a:cubicBezTo>
                    <a:pt x="44238" y="38145"/>
                    <a:pt x="44238" y="79103"/>
                    <a:pt x="43286" y="914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A24E4373-4A9E-454C-A84E-DD4C85479180}"/>
                </a:ext>
              </a:extLst>
            </p:cNvPr>
            <p:cNvSpPr/>
            <p:nvPr/>
          </p:nvSpPr>
          <p:spPr>
            <a:xfrm>
              <a:off x="325458" y="576859"/>
              <a:ext cx="41792" cy="106905"/>
            </a:xfrm>
            <a:custGeom>
              <a:avLst/>
              <a:gdLst>
                <a:gd name="connsiteX0" fmla="*/ 41369 w 41792"/>
                <a:gd name="connsiteY0" fmla="*/ 86831 h 106905"/>
                <a:gd name="connsiteX1" fmla="*/ 21367 w 41792"/>
                <a:gd name="connsiteY1" fmla="*/ 106833 h 106905"/>
                <a:gd name="connsiteX2" fmla="*/ 1364 w 41792"/>
                <a:gd name="connsiteY2" fmla="*/ 86831 h 106905"/>
                <a:gd name="connsiteX3" fmla="*/ 412 w 41792"/>
                <a:gd name="connsiteY3" fmla="*/ 30633 h 106905"/>
                <a:gd name="connsiteX4" fmla="*/ 18509 w 41792"/>
                <a:gd name="connsiteY4" fmla="*/ 153 h 106905"/>
                <a:gd name="connsiteX5" fmla="*/ 41369 w 41792"/>
                <a:gd name="connsiteY5" fmla="*/ 30633 h 106905"/>
                <a:gd name="connsiteX6" fmla="*/ 41369 w 41792"/>
                <a:gd name="connsiteY6" fmla="*/ 86831 h 106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792" h="106905">
                  <a:moveTo>
                    <a:pt x="41369" y="86831"/>
                  </a:moveTo>
                  <a:cubicBezTo>
                    <a:pt x="40417" y="99213"/>
                    <a:pt x="36607" y="107786"/>
                    <a:pt x="21367" y="106833"/>
                  </a:cubicBezTo>
                  <a:cubicBezTo>
                    <a:pt x="7079" y="106833"/>
                    <a:pt x="1364" y="99213"/>
                    <a:pt x="1364" y="86831"/>
                  </a:cubicBezTo>
                  <a:cubicBezTo>
                    <a:pt x="1364" y="67781"/>
                    <a:pt x="412" y="48731"/>
                    <a:pt x="412" y="30633"/>
                  </a:cubicBezTo>
                  <a:cubicBezTo>
                    <a:pt x="412" y="17298"/>
                    <a:pt x="-4351" y="2058"/>
                    <a:pt x="18509" y="153"/>
                  </a:cubicBezTo>
                  <a:cubicBezTo>
                    <a:pt x="43274" y="-1752"/>
                    <a:pt x="41369" y="14441"/>
                    <a:pt x="41369" y="30633"/>
                  </a:cubicBezTo>
                  <a:cubicBezTo>
                    <a:pt x="42322" y="38253"/>
                    <a:pt x="41369" y="76353"/>
                    <a:pt x="41369" y="868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2A2FB7D4-116F-44A5-AE14-EFABA992CCB5}"/>
                </a:ext>
              </a:extLst>
            </p:cNvPr>
            <p:cNvSpPr/>
            <p:nvPr/>
          </p:nvSpPr>
          <p:spPr>
            <a:xfrm>
              <a:off x="425470" y="576859"/>
              <a:ext cx="41403" cy="106905"/>
            </a:xfrm>
            <a:custGeom>
              <a:avLst/>
              <a:gdLst>
                <a:gd name="connsiteX0" fmla="*/ 41369 w 41403"/>
                <a:gd name="connsiteY0" fmla="*/ 86831 h 106905"/>
                <a:gd name="connsiteX1" fmla="*/ 21367 w 41403"/>
                <a:gd name="connsiteY1" fmla="*/ 106833 h 106905"/>
                <a:gd name="connsiteX2" fmla="*/ 1364 w 41403"/>
                <a:gd name="connsiteY2" fmla="*/ 86831 h 106905"/>
                <a:gd name="connsiteX3" fmla="*/ 412 w 41403"/>
                <a:gd name="connsiteY3" fmla="*/ 30633 h 106905"/>
                <a:gd name="connsiteX4" fmla="*/ 18509 w 41403"/>
                <a:gd name="connsiteY4" fmla="*/ 153 h 106905"/>
                <a:gd name="connsiteX5" fmla="*/ 41369 w 41403"/>
                <a:gd name="connsiteY5" fmla="*/ 30633 h 106905"/>
                <a:gd name="connsiteX6" fmla="*/ 41369 w 41403"/>
                <a:gd name="connsiteY6" fmla="*/ 86831 h 106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403" h="106905">
                  <a:moveTo>
                    <a:pt x="41369" y="86831"/>
                  </a:moveTo>
                  <a:cubicBezTo>
                    <a:pt x="40417" y="99213"/>
                    <a:pt x="36607" y="107786"/>
                    <a:pt x="21367" y="106833"/>
                  </a:cubicBezTo>
                  <a:cubicBezTo>
                    <a:pt x="7079" y="106833"/>
                    <a:pt x="1364" y="99213"/>
                    <a:pt x="1364" y="86831"/>
                  </a:cubicBezTo>
                  <a:cubicBezTo>
                    <a:pt x="1364" y="67781"/>
                    <a:pt x="412" y="48731"/>
                    <a:pt x="412" y="30633"/>
                  </a:cubicBezTo>
                  <a:cubicBezTo>
                    <a:pt x="412" y="17298"/>
                    <a:pt x="-4351" y="2058"/>
                    <a:pt x="18509" y="153"/>
                  </a:cubicBezTo>
                  <a:cubicBezTo>
                    <a:pt x="43274" y="-1752"/>
                    <a:pt x="41369" y="14441"/>
                    <a:pt x="41369" y="30633"/>
                  </a:cubicBezTo>
                  <a:cubicBezTo>
                    <a:pt x="41369" y="38253"/>
                    <a:pt x="41369" y="76353"/>
                    <a:pt x="41369" y="868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094EE037-F28E-4700-BFD9-5581CF368EB6}"/>
                </a:ext>
              </a:extLst>
            </p:cNvPr>
            <p:cNvSpPr/>
            <p:nvPr/>
          </p:nvSpPr>
          <p:spPr>
            <a:xfrm>
              <a:off x="524530" y="576859"/>
              <a:ext cx="42083" cy="106905"/>
            </a:xfrm>
            <a:custGeom>
              <a:avLst/>
              <a:gdLst>
                <a:gd name="connsiteX0" fmla="*/ 41369 w 42083"/>
                <a:gd name="connsiteY0" fmla="*/ 86831 h 106905"/>
                <a:gd name="connsiteX1" fmla="*/ 21367 w 42083"/>
                <a:gd name="connsiteY1" fmla="*/ 106833 h 106905"/>
                <a:gd name="connsiteX2" fmla="*/ 1364 w 42083"/>
                <a:gd name="connsiteY2" fmla="*/ 86831 h 106905"/>
                <a:gd name="connsiteX3" fmla="*/ 412 w 42083"/>
                <a:gd name="connsiteY3" fmla="*/ 30633 h 106905"/>
                <a:gd name="connsiteX4" fmla="*/ 18509 w 42083"/>
                <a:gd name="connsiteY4" fmla="*/ 153 h 106905"/>
                <a:gd name="connsiteX5" fmla="*/ 41369 w 42083"/>
                <a:gd name="connsiteY5" fmla="*/ 30633 h 106905"/>
                <a:gd name="connsiteX6" fmla="*/ 41369 w 42083"/>
                <a:gd name="connsiteY6" fmla="*/ 86831 h 106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083" h="106905">
                  <a:moveTo>
                    <a:pt x="41369" y="86831"/>
                  </a:moveTo>
                  <a:cubicBezTo>
                    <a:pt x="40417" y="99213"/>
                    <a:pt x="36607" y="107786"/>
                    <a:pt x="21367" y="106833"/>
                  </a:cubicBezTo>
                  <a:cubicBezTo>
                    <a:pt x="7079" y="106833"/>
                    <a:pt x="1364" y="99213"/>
                    <a:pt x="1364" y="86831"/>
                  </a:cubicBezTo>
                  <a:cubicBezTo>
                    <a:pt x="1364" y="67781"/>
                    <a:pt x="412" y="48731"/>
                    <a:pt x="412" y="30633"/>
                  </a:cubicBezTo>
                  <a:cubicBezTo>
                    <a:pt x="412" y="17298"/>
                    <a:pt x="-4351" y="2058"/>
                    <a:pt x="18509" y="153"/>
                  </a:cubicBezTo>
                  <a:cubicBezTo>
                    <a:pt x="43275" y="-1752"/>
                    <a:pt x="41369" y="14441"/>
                    <a:pt x="41369" y="30633"/>
                  </a:cubicBezTo>
                  <a:cubicBezTo>
                    <a:pt x="42322" y="38253"/>
                    <a:pt x="42322" y="76353"/>
                    <a:pt x="41369" y="868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69D82E82-E3A7-40F3-B236-ED6B34349560}"/>
                </a:ext>
              </a:extLst>
            </p:cNvPr>
            <p:cNvSpPr/>
            <p:nvPr/>
          </p:nvSpPr>
          <p:spPr>
            <a:xfrm>
              <a:off x="624543" y="576859"/>
              <a:ext cx="42083" cy="106905"/>
            </a:xfrm>
            <a:custGeom>
              <a:avLst/>
              <a:gdLst>
                <a:gd name="connsiteX0" fmla="*/ 41369 w 42083"/>
                <a:gd name="connsiteY0" fmla="*/ 86831 h 106905"/>
                <a:gd name="connsiteX1" fmla="*/ 21367 w 42083"/>
                <a:gd name="connsiteY1" fmla="*/ 106833 h 106905"/>
                <a:gd name="connsiteX2" fmla="*/ 1364 w 42083"/>
                <a:gd name="connsiteY2" fmla="*/ 86831 h 106905"/>
                <a:gd name="connsiteX3" fmla="*/ 412 w 42083"/>
                <a:gd name="connsiteY3" fmla="*/ 30633 h 106905"/>
                <a:gd name="connsiteX4" fmla="*/ 18509 w 42083"/>
                <a:gd name="connsiteY4" fmla="*/ 153 h 106905"/>
                <a:gd name="connsiteX5" fmla="*/ 41369 w 42083"/>
                <a:gd name="connsiteY5" fmla="*/ 30633 h 106905"/>
                <a:gd name="connsiteX6" fmla="*/ 41369 w 42083"/>
                <a:gd name="connsiteY6" fmla="*/ 86831 h 106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083" h="106905">
                  <a:moveTo>
                    <a:pt x="41369" y="86831"/>
                  </a:moveTo>
                  <a:cubicBezTo>
                    <a:pt x="40417" y="99213"/>
                    <a:pt x="36607" y="107786"/>
                    <a:pt x="21367" y="106833"/>
                  </a:cubicBezTo>
                  <a:cubicBezTo>
                    <a:pt x="7079" y="106833"/>
                    <a:pt x="1364" y="99213"/>
                    <a:pt x="1364" y="86831"/>
                  </a:cubicBezTo>
                  <a:cubicBezTo>
                    <a:pt x="1364" y="67781"/>
                    <a:pt x="412" y="48731"/>
                    <a:pt x="412" y="30633"/>
                  </a:cubicBezTo>
                  <a:cubicBezTo>
                    <a:pt x="412" y="17298"/>
                    <a:pt x="-4351" y="2058"/>
                    <a:pt x="18509" y="153"/>
                  </a:cubicBezTo>
                  <a:cubicBezTo>
                    <a:pt x="43274" y="-1752"/>
                    <a:pt x="41369" y="14441"/>
                    <a:pt x="41369" y="30633"/>
                  </a:cubicBezTo>
                  <a:cubicBezTo>
                    <a:pt x="42322" y="38253"/>
                    <a:pt x="42322" y="76353"/>
                    <a:pt x="41369" y="868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57" name="Freeform: Shape 156">
            <a:extLst>
              <a:ext uri="{FF2B5EF4-FFF2-40B4-BE49-F238E27FC236}">
                <a16:creationId xmlns:a16="http://schemas.microsoft.com/office/drawing/2014/main" id="{FB457F87-3E45-4561-B53C-CF533F5BC344}"/>
              </a:ext>
            </a:extLst>
          </p:cNvPr>
          <p:cNvSpPr/>
          <p:nvPr/>
        </p:nvSpPr>
        <p:spPr>
          <a:xfrm>
            <a:off x="9182676" y="2509361"/>
            <a:ext cx="422792" cy="635171"/>
          </a:xfrm>
          <a:custGeom>
            <a:avLst/>
            <a:gdLst>
              <a:gd name="connsiteX0" fmla="*/ 197950 w 359908"/>
              <a:gd name="connsiteY0" fmla="*/ 378740 h 540699"/>
              <a:gd name="connsiteX1" fmla="*/ 359908 w 359908"/>
              <a:gd name="connsiteY1" fmla="*/ 378740 h 540699"/>
              <a:gd name="connsiteX2" fmla="*/ 359908 w 359908"/>
              <a:gd name="connsiteY2" fmla="*/ 540699 h 540699"/>
              <a:gd name="connsiteX3" fmla="*/ 197950 w 359908"/>
              <a:gd name="connsiteY3" fmla="*/ 540699 h 540699"/>
              <a:gd name="connsiteX4" fmla="*/ 288025 w 359908"/>
              <a:gd name="connsiteY4" fmla="*/ 91888 h 540699"/>
              <a:gd name="connsiteX5" fmla="*/ 246587 w 359908"/>
              <a:gd name="connsiteY5" fmla="*/ 109916 h 540699"/>
              <a:gd name="connsiteX6" fmla="*/ 202935 w 359908"/>
              <a:gd name="connsiteY6" fmla="*/ 160613 h 540699"/>
              <a:gd name="connsiteX7" fmla="*/ 269834 w 359908"/>
              <a:gd name="connsiteY7" fmla="*/ 160275 h 540699"/>
              <a:gd name="connsiteX8" fmla="*/ 313486 w 359908"/>
              <a:gd name="connsiteY8" fmla="*/ 109579 h 540699"/>
              <a:gd name="connsiteX9" fmla="*/ 288025 w 359908"/>
              <a:gd name="connsiteY9" fmla="*/ 91888 h 540699"/>
              <a:gd name="connsiteX10" fmla="*/ 75844 w 359908"/>
              <a:gd name="connsiteY10" fmla="*/ 39430 h 540699"/>
              <a:gd name="connsiteX11" fmla="*/ 51303 w 359908"/>
              <a:gd name="connsiteY11" fmla="*/ 57970 h 540699"/>
              <a:gd name="connsiteX12" fmla="*/ 71285 w 359908"/>
              <a:gd name="connsiteY12" fmla="*/ 135219 h 540699"/>
              <a:gd name="connsiteX13" fmla="*/ 165980 w 359908"/>
              <a:gd name="connsiteY13" fmla="*/ 163924 h 540699"/>
              <a:gd name="connsiteX14" fmla="*/ 134367 w 359908"/>
              <a:gd name="connsiteY14" fmla="*/ 72138 h 540699"/>
              <a:gd name="connsiteX15" fmla="*/ 75844 w 359908"/>
              <a:gd name="connsiteY15" fmla="*/ 39430 h 540699"/>
              <a:gd name="connsiteX16" fmla="*/ 98145 w 359908"/>
              <a:gd name="connsiteY16" fmla="*/ 1293 h 540699"/>
              <a:gd name="connsiteX17" fmla="*/ 162999 w 359908"/>
              <a:gd name="connsiteY17" fmla="*/ 43504 h 540699"/>
              <a:gd name="connsiteX18" fmla="*/ 186115 w 359908"/>
              <a:gd name="connsiteY18" fmla="*/ 79300 h 540699"/>
              <a:gd name="connsiteX19" fmla="*/ 197332 w 359908"/>
              <a:gd name="connsiteY19" fmla="*/ 112085 h 540699"/>
              <a:gd name="connsiteX20" fmla="*/ 205473 w 359908"/>
              <a:gd name="connsiteY20" fmla="*/ 103151 h 540699"/>
              <a:gd name="connsiteX21" fmla="*/ 234963 w 359908"/>
              <a:gd name="connsiteY21" fmla="*/ 84736 h 540699"/>
              <a:gd name="connsiteX22" fmla="*/ 295508 w 359908"/>
              <a:gd name="connsiteY22" fmla="*/ 62710 h 540699"/>
              <a:gd name="connsiteX23" fmla="*/ 338665 w 359908"/>
              <a:gd name="connsiteY23" fmla="*/ 97954 h 540699"/>
              <a:gd name="connsiteX24" fmla="*/ 312130 w 359908"/>
              <a:gd name="connsiteY24" fmla="*/ 170982 h 540699"/>
              <a:gd name="connsiteX25" fmla="*/ 291345 w 359908"/>
              <a:gd name="connsiteY25" fmla="*/ 180789 h 540699"/>
              <a:gd name="connsiteX26" fmla="*/ 359908 w 359908"/>
              <a:gd name="connsiteY26" fmla="*/ 180789 h 540699"/>
              <a:gd name="connsiteX27" fmla="*/ 359908 w 359908"/>
              <a:gd name="connsiteY27" fmla="*/ 342749 h 540699"/>
              <a:gd name="connsiteX28" fmla="*/ 197950 w 359908"/>
              <a:gd name="connsiteY28" fmla="*/ 342749 h 540699"/>
              <a:gd name="connsiteX29" fmla="*/ 197950 w 359908"/>
              <a:gd name="connsiteY29" fmla="*/ 180789 h 540699"/>
              <a:gd name="connsiteX30" fmla="*/ 185636 w 359908"/>
              <a:gd name="connsiteY30" fmla="*/ 180789 h 540699"/>
              <a:gd name="connsiteX31" fmla="*/ 183020 w 359908"/>
              <a:gd name="connsiteY31" fmla="*/ 177950 h 540699"/>
              <a:gd name="connsiteX32" fmla="*/ 182982 w 359908"/>
              <a:gd name="connsiteY32" fmla="*/ 178019 h 540699"/>
              <a:gd name="connsiteX33" fmla="*/ 178175 w 359908"/>
              <a:gd name="connsiteY33" fmla="*/ 180789 h 540699"/>
              <a:gd name="connsiteX34" fmla="*/ 161959 w 359908"/>
              <a:gd name="connsiteY34" fmla="*/ 180789 h 540699"/>
              <a:gd name="connsiteX35" fmla="*/ 161959 w 359908"/>
              <a:gd name="connsiteY35" fmla="*/ 342749 h 540699"/>
              <a:gd name="connsiteX36" fmla="*/ 1 w 359908"/>
              <a:gd name="connsiteY36" fmla="*/ 342749 h 540699"/>
              <a:gd name="connsiteX37" fmla="*/ 1 w 359908"/>
              <a:gd name="connsiteY37" fmla="*/ 378740 h 540699"/>
              <a:gd name="connsiteX38" fmla="*/ 161959 w 359908"/>
              <a:gd name="connsiteY38" fmla="*/ 378740 h 540699"/>
              <a:gd name="connsiteX39" fmla="*/ 161959 w 359908"/>
              <a:gd name="connsiteY39" fmla="*/ 540699 h 540699"/>
              <a:gd name="connsiteX40" fmla="*/ 0 w 359908"/>
              <a:gd name="connsiteY40" fmla="*/ 540699 h 540699"/>
              <a:gd name="connsiteX41" fmla="*/ 0 w 359908"/>
              <a:gd name="connsiteY41" fmla="*/ 180789 h 540699"/>
              <a:gd name="connsiteX42" fmla="*/ 87326 w 359908"/>
              <a:gd name="connsiteY42" fmla="*/ 180789 h 540699"/>
              <a:gd name="connsiteX43" fmla="*/ 48468 w 359908"/>
              <a:gd name="connsiteY43" fmla="*/ 158036 h 540699"/>
              <a:gd name="connsiteX44" fmla="*/ 28485 w 359908"/>
              <a:gd name="connsiteY44" fmla="*/ 23521 h 540699"/>
              <a:gd name="connsiteX45" fmla="*/ 98145 w 359908"/>
              <a:gd name="connsiteY45" fmla="*/ 1293 h 540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59908" h="540699">
                <a:moveTo>
                  <a:pt x="197950" y="378740"/>
                </a:moveTo>
                <a:lnTo>
                  <a:pt x="359908" y="378740"/>
                </a:lnTo>
                <a:lnTo>
                  <a:pt x="359908" y="540699"/>
                </a:lnTo>
                <a:lnTo>
                  <a:pt x="197950" y="540699"/>
                </a:lnTo>
                <a:close/>
                <a:moveTo>
                  <a:pt x="288025" y="91888"/>
                </a:moveTo>
                <a:cubicBezTo>
                  <a:pt x="276269" y="94402"/>
                  <a:pt x="261850" y="102870"/>
                  <a:pt x="246587" y="109916"/>
                </a:cubicBezTo>
                <a:cubicBezTo>
                  <a:pt x="216059" y="124008"/>
                  <a:pt x="196516" y="146706"/>
                  <a:pt x="202935" y="160613"/>
                </a:cubicBezTo>
                <a:cubicBezTo>
                  <a:pt x="209355" y="174519"/>
                  <a:pt x="239307" y="174368"/>
                  <a:pt x="269834" y="160275"/>
                </a:cubicBezTo>
                <a:cubicBezTo>
                  <a:pt x="300362" y="146183"/>
                  <a:pt x="322710" y="143111"/>
                  <a:pt x="313486" y="109579"/>
                </a:cubicBezTo>
                <a:cubicBezTo>
                  <a:pt x="308874" y="92813"/>
                  <a:pt x="299781" y="89374"/>
                  <a:pt x="288025" y="91888"/>
                </a:cubicBezTo>
                <a:close/>
                <a:moveTo>
                  <a:pt x="75844" y="39430"/>
                </a:moveTo>
                <a:cubicBezTo>
                  <a:pt x="68450" y="42086"/>
                  <a:pt x="60392" y="47909"/>
                  <a:pt x="51303" y="57970"/>
                </a:cubicBezTo>
                <a:cubicBezTo>
                  <a:pt x="14948" y="98215"/>
                  <a:pt x="52172" y="117560"/>
                  <a:pt x="71285" y="135219"/>
                </a:cubicBezTo>
                <a:cubicBezTo>
                  <a:pt x="90398" y="152878"/>
                  <a:pt x="155466" y="174438"/>
                  <a:pt x="165980" y="163924"/>
                </a:cubicBezTo>
                <a:cubicBezTo>
                  <a:pt x="176493" y="153411"/>
                  <a:pt x="161216" y="98987"/>
                  <a:pt x="134367" y="72138"/>
                </a:cubicBezTo>
                <a:cubicBezTo>
                  <a:pt x="114230" y="52000"/>
                  <a:pt x="98025" y="31462"/>
                  <a:pt x="75844" y="39430"/>
                </a:cubicBezTo>
                <a:close/>
                <a:moveTo>
                  <a:pt x="98145" y="1293"/>
                </a:moveTo>
                <a:cubicBezTo>
                  <a:pt x="121761" y="5636"/>
                  <a:pt x="144575" y="20719"/>
                  <a:pt x="162999" y="43504"/>
                </a:cubicBezTo>
                <a:cubicBezTo>
                  <a:pt x="172211" y="54897"/>
                  <a:pt x="180043" y="67024"/>
                  <a:pt x="186115" y="79300"/>
                </a:cubicBezTo>
                <a:lnTo>
                  <a:pt x="197332" y="112085"/>
                </a:lnTo>
                <a:lnTo>
                  <a:pt x="205473" y="103151"/>
                </a:lnTo>
                <a:cubicBezTo>
                  <a:pt x="213922" y="96159"/>
                  <a:pt x="223855" y="89865"/>
                  <a:pt x="234963" y="84736"/>
                </a:cubicBezTo>
                <a:cubicBezTo>
                  <a:pt x="257180" y="74480"/>
                  <a:pt x="277793" y="63822"/>
                  <a:pt x="295508" y="62710"/>
                </a:cubicBezTo>
                <a:cubicBezTo>
                  <a:pt x="313223" y="61597"/>
                  <a:pt x="328040" y="70030"/>
                  <a:pt x="338665" y="97954"/>
                </a:cubicBezTo>
                <a:cubicBezTo>
                  <a:pt x="354602" y="139841"/>
                  <a:pt x="339449" y="156578"/>
                  <a:pt x="312130" y="170982"/>
                </a:cubicBezTo>
                <a:lnTo>
                  <a:pt x="291345" y="180789"/>
                </a:lnTo>
                <a:lnTo>
                  <a:pt x="359908" y="180789"/>
                </a:lnTo>
                <a:lnTo>
                  <a:pt x="359908" y="342749"/>
                </a:lnTo>
                <a:lnTo>
                  <a:pt x="197950" y="342749"/>
                </a:lnTo>
                <a:lnTo>
                  <a:pt x="197950" y="180789"/>
                </a:lnTo>
                <a:lnTo>
                  <a:pt x="185636" y="180789"/>
                </a:lnTo>
                <a:lnTo>
                  <a:pt x="183020" y="177950"/>
                </a:lnTo>
                <a:lnTo>
                  <a:pt x="182982" y="178019"/>
                </a:lnTo>
                <a:lnTo>
                  <a:pt x="178175" y="180789"/>
                </a:lnTo>
                <a:lnTo>
                  <a:pt x="161959" y="180789"/>
                </a:lnTo>
                <a:lnTo>
                  <a:pt x="161959" y="342749"/>
                </a:lnTo>
                <a:lnTo>
                  <a:pt x="1" y="342749"/>
                </a:lnTo>
                <a:lnTo>
                  <a:pt x="1" y="378740"/>
                </a:lnTo>
                <a:lnTo>
                  <a:pt x="161959" y="378740"/>
                </a:lnTo>
                <a:lnTo>
                  <a:pt x="161959" y="540699"/>
                </a:lnTo>
                <a:lnTo>
                  <a:pt x="0" y="540699"/>
                </a:lnTo>
                <a:lnTo>
                  <a:pt x="0" y="180789"/>
                </a:lnTo>
                <a:lnTo>
                  <a:pt x="87326" y="180789"/>
                </a:lnTo>
                <a:lnTo>
                  <a:pt x="48468" y="158036"/>
                </a:lnTo>
                <a:cubicBezTo>
                  <a:pt x="-5826" y="121188"/>
                  <a:pt x="-14772" y="63871"/>
                  <a:pt x="28485" y="23521"/>
                </a:cubicBezTo>
                <a:cubicBezTo>
                  <a:pt x="50114" y="3347"/>
                  <a:pt x="74530" y="-3050"/>
                  <a:pt x="98145" y="129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72" name="Graphic 171">
            <a:extLst>
              <a:ext uri="{FF2B5EF4-FFF2-40B4-BE49-F238E27FC236}">
                <a16:creationId xmlns:a16="http://schemas.microsoft.com/office/drawing/2014/main" id="{BEDA83AF-38C7-49CC-869D-FE03D33CEC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06715" y="1511238"/>
            <a:ext cx="1088283" cy="645264"/>
          </a:xfrm>
          <a:prstGeom prst="rect">
            <a:avLst/>
          </a:prstGeom>
        </p:spPr>
      </p:pic>
      <p:grpSp>
        <p:nvGrpSpPr>
          <p:cNvPr id="173" name="Graphic 174">
            <a:extLst>
              <a:ext uri="{FF2B5EF4-FFF2-40B4-BE49-F238E27FC236}">
                <a16:creationId xmlns:a16="http://schemas.microsoft.com/office/drawing/2014/main" id="{9474C883-66EA-4D42-9E0D-8C1DBF85D50E}"/>
              </a:ext>
            </a:extLst>
          </p:cNvPr>
          <p:cNvGrpSpPr/>
          <p:nvPr/>
        </p:nvGrpSpPr>
        <p:grpSpPr>
          <a:xfrm>
            <a:off x="10144708" y="3413734"/>
            <a:ext cx="1948072" cy="3128626"/>
            <a:chOff x="3960898" y="0"/>
            <a:chExt cx="4270203" cy="6858000"/>
          </a:xfrm>
          <a:solidFill>
            <a:schemeClr val="accent2">
              <a:alpha val="60000"/>
            </a:schemeClr>
          </a:solidFill>
        </p:grpSpPr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0BF20150-1115-4A92-BA09-0CC1B8734AE8}"/>
                </a:ext>
              </a:extLst>
            </p:cNvPr>
            <p:cNvSpPr/>
            <p:nvPr/>
          </p:nvSpPr>
          <p:spPr>
            <a:xfrm>
              <a:off x="5635815" y="-675"/>
              <a:ext cx="1115760" cy="1126818"/>
            </a:xfrm>
            <a:custGeom>
              <a:avLst/>
              <a:gdLst>
                <a:gd name="connsiteX0" fmla="*/ 1111525 w 1115760"/>
                <a:gd name="connsiteY0" fmla="*/ 1121604 h 1126818"/>
                <a:gd name="connsiteX1" fmla="*/ 1039905 w 1115760"/>
                <a:gd name="connsiteY1" fmla="*/ 1110118 h 1126818"/>
                <a:gd name="connsiteX2" fmla="*/ 751396 w 1115760"/>
                <a:gd name="connsiteY2" fmla="*/ 1014849 h 1126818"/>
                <a:gd name="connsiteX3" fmla="*/ 68298 w 1115760"/>
                <a:gd name="connsiteY3" fmla="*/ 1025660 h 1126818"/>
                <a:gd name="connsiteX4" fmla="*/ 732 w 1115760"/>
                <a:gd name="connsiteY4" fmla="*/ 960796 h 1126818"/>
                <a:gd name="connsiteX5" fmla="*/ 217620 w 1115760"/>
                <a:gd name="connsiteY5" fmla="*/ 518911 h 1126818"/>
                <a:gd name="connsiteX6" fmla="*/ 441265 w 1115760"/>
                <a:gd name="connsiteY6" fmla="*/ 0 h 1126818"/>
                <a:gd name="connsiteX7" fmla="*/ 714234 w 1115760"/>
                <a:gd name="connsiteY7" fmla="*/ 531748 h 1126818"/>
                <a:gd name="connsiteX8" fmla="*/ 1052067 w 1115760"/>
                <a:gd name="connsiteY8" fmla="*/ 990525 h 1126818"/>
                <a:gd name="connsiteX9" fmla="*/ 1111525 w 1115760"/>
                <a:gd name="connsiteY9" fmla="*/ 1121604 h 1126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15760" h="1126818">
                  <a:moveTo>
                    <a:pt x="1111525" y="1121604"/>
                  </a:moveTo>
                  <a:cubicBezTo>
                    <a:pt x="1102742" y="1130388"/>
                    <a:pt x="1081796" y="1129036"/>
                    <a:pt x="1039905" y="1110118"/>
                  </a:cubicBezTo>
                  <a:cubicBezTo>
                    <a:pt x="948014" y="1067551"/>
                    <a:pt x="850718" y="1035794"/>
                    <a:pt x="751396" y="1014849"/>
                  </a:cubicBezTo>
                  <a:cubicBezTo>
                    <a:pt x="517616" y="964850"/>
                    <a:pt x="300727" y="997282"/>
                    <a:pt x="68298" y="1025660"/>
                  </a:cubicBezTo>
                  <a:cubicBezTo>
                    <a:pt x="8164" y="1033092"/>
                    <a:pt x="-3322" y="1021606"/>
                    <a:pt x="732" y="960796"/>
                  </a:cubicBezTo>
                  <a:cubicBezTo>
                    <a:pt x="6137" y="878365"/>
                    <a:pt x="175729" y="599315"/>
                    <a:pt x="217620" y="518911"/>
                  </a:cubicBezTo>
                  <a:cubicBezTo>
                    <a:pt x="299376" y="362832"/>
                    <a:pt x="414239" y="174997"/>
                    <a:pt x="441265" y="0"/>
                  </a:cubicBezTo>
                  <a:cubicBezTo>
                    <a:pt x="496670" y="195267"/>
                    <a:pt x="603425" y="362832"/>
                    <a:pt x="714234" y="531748"/>
                  </a:cubicBezTo>
                  <a:cubicBezTo>
                    <a:pt x="783828" y="637828"/>
                    <a:pt x="1012202" y="941201"/>
                    <a:pt x="1052067" y="990525"/>
                  </a:cubicBezTo>
                  <a:cubicBezTo>
                    <a:pt x="1085174" y="1032416"/>
                    <a:pt x="1129768" y="1102010"/>
                    <a:pt x="1111525" y="1121604"/>
                  </a:cubicBezTo>
                  <a:close/>
                </a:path>
              </a:pathLst>
            </a:custGeom>
            <a:grpFill/>
            <a:ln w="67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2522EBC7-E543-450F-B7BB-0612BEAD30E5}"/>
                </a:ext>
              </a:extLst>
            </p:cNvPr>
            <p:cNvSpPr/>
            <p:nvPr/>
          </p:nvSpPr>
          <p:spPr>
            <a:xfrm>
              <a:off x="4821480" y="2170499"/>
              <a:ext cx="2409636" cy="512358"/>
            </a:xfrm>
            <a:custGeom>
              <a:avLst/>
              <a:gdLst>
                <a:gd name="connsiteX0" fmla="*/ 1394112 w 2409636"/>
                <a:gd name="connsiteY0" fmla="*/ 4466 h 512358"/>
                <a:gd name="connsiteX1" fmla="*/ 2122479 w 2409636"/>
                <a:gd name="connsiteY1" fmla="*/ 57843 h 512358"/>
                <a:gd name="connsiteX2" fmla="*/ 2409637 w 2409636"/>
                <a:gd name="connsiteY2" fmla="*/ 263246 h 512358"/>
                <a:gd name="connsiteX3" fmla="*/ 1796808 w 2409636"/>
                <a:gd name="connsiteY3" fmla="*/ 176760 h 512358"/>
                <a:gd name="connsiteX4" fmla="*/ 290075 w 2409636"/>
                <a:gd name="connsiteY4" fmla="*/ 503107 h 512358"/>
                <a:gd name="connsiteX5" fmla="*/ 23863 w 2409636"/>
                <a:gd name="connsiteY5" fmla="*/ 476080 h 512358"/>
                <a:gd name="connsiteX6" fmla="*/ 137375 w 2409636"/>
                <a:gd name="connsiteY6" fmla="*/ 252435 h 512358"/>
                <a:gd name="connsiteX7" fmla="*/ 1394112 w 2409636"/>
                <a:gd name="connsiteY7" fmla="*/ 4466 h 51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09636" h="512358">
                  <a:moveTo>
                    <a:pt x="1394112" y="4466"/>
                  </a:moveTo>
                  <a:cubicBezTo>
                    <a:pt x="1592082" y="3790"/>
                    <a:pt x="1826538" y="-21885"/>
                    <a:pt x="2122479" y="57843"/>
                  </a:cubicBezTo>
                  <a:cubicBezTo>
                    <a:pt x="2189370" y="76086"/>
                    <a:pt x="2308287" y="131491"/>
                    <a:pt x="2409637" y="263246"/>
                  </a:cubicBezTo>
                  <a:cubicBezTo>
                    <a:pt x="2245450" y="172031"/>
                    <a:pt x="2002211" y="149734"/>
                    <a:pt x="1796808" y="176760"/>
                  </a:cubicBezTo>
                  <a:cubicBezTo>
                    <a:pt x="1194115" y="255813"/>
                    <a:pt x="549531" y="467296"/>
                    <a:pt x="290075" y="503107"/>
                  </a:cubicBezTo>
                  <a:cubicBezTo>
                    <a:pt x="227239" y="511890"/>
                    <a:pt x="76565" y="527431"/>
                    <a:pt x="23863" y="476080"/>
                  </a:cubicBezTo>
                  <a:cubicBezTo>
                    <a:pt x="-52487" y="401757"/>
                    <a:pt x="73187" y="279462"/>
                    <a:pt x="137375" y="252435"/>
                  </a:cubicBezTo>
                  <a:cubicBezTo>
                    <a:pt x="627908" y="45681"/>
                    <a:pt x="1077901" y="5817"/>
                    <a:pt x="1394112" y="4466"/>
                  </a:cubicBezTo>
                  <a:close/>
                </a:path>
              </a:pathLst>
            </a:custGeom>
            <a:grpFill/>
            <a:ln w="67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6C5F044D-340F-44DA-8FA8-7894560F9E97}"/>
                </a:ext>
              </a:extLst>
            </p:cNvPr>
            <p:cNvSpPr/>
            <p:nvPr/>
          </p:nvSpPr>
          <p:spPr>
            <a:xfrm>
              <a:off x="5302824" y="1119457"/>
              <a:ext cx="1574919" cy="527162"/>
            </a:xfrm>
            <a:custGeom>
              <a:avLst/>
              <a:gdLst>
                <a:gd name="connsiteX0" fmla="*/ 1574919 w 1574919"/>
                <a:gd name="connsiteY0" fmla="*/ 367005 h 527162"/>
                <a:gd name="connsiteX1" fmla="*/ 178319 w 1574919"/>
                <a:gd name="connsiteY1" fmla="*/ 523759 h 527162"/>
                <a:gd name="connsiteX2" fmla="*/ 1971 w 1574919"/>
                <a:gd name="connsiteY2" fmla="*/ 356195 h 527162"/>
                <a:gd name="connsiteX3" fmla="*/ 137780 w 1574919"/>
                <a:gd name="connsiteY3" fmla="*/ 110252 h 527162"/>
                <a:gd name="connsiteX4" fmla="*/ 880335 w 1574919"/>
                <a:gd name="connsiteY4" fmla="*/ 31200 h 527162"/>
                <a:gd name="connsiteX5" fmla="*/ 1574919 w 1574919"/>
                <a:gd name="connsiteY5" fmla="*/ 367005 h 527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4919" h="527162">
                  <a:moveTo>
                    <a:pt x="1574919" y="367005"/>
                  </a:moveTo>
                  <a:cubicBezTo>
                    <a:pt x="822904" y="299439"/>
                    <a:pt x="304669" y="559570"/>
                    <a:pt x="178319" y="523759"/>
                  </a:cubicBezTo>
                  <a:cubicBezTo>
                    <a:pt x="112780" y="504841"/>
                    <a:pt x="-56" y="456869"/>
                    <a:pt x="1971" y="356195"/>
                  </a:cubicBezTo>
                  <a:cubicBezTo>
                    <a:pt x="-12218" y="254169"/>
                    <a:pt x="51970" y="152144"/>
                    <a:pt x="137780" y="110252"/>
                  </a:cubicBezTo>
                  <a:cubicBezTo>
                    <a:pt x="370884" y="-1908"/>
                    <a:pt x="629664" y="-28935"/>
                    <a:pt x="880335" y="31200"/>
                  </a:cubicBezTo>
                  <a:cubicBezTo>
                    <a:pt x="1027630" y="67010"/>
                    <a:pt x="1389787" y="177819"/>
                    <a:pt x="1574919" y="367005"/>
                  </a:cubicBezTo>
                  <a:close/>
                </a:path>
              </a:pathLst>
            </a:custGeom>
            <a:grpFill/>
            <a:ln w="67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A222374C-3395-4FF6-8926-42A66E7711E3}"/>
                </a:ext>
              </a:extLst>
            </p:cNvPr>
            <p:cNvSpPr/>
            <p:nvPr/>
          </p:nvSpPr>
          <p:spPr>
            <a:xfrm>
              <a:off x="5335487" y="1640224"/>
              <a:ext cx="1641865" cy="451638"/>
            </a:xfrm>
            <a:custGeom>
              <a:avLst/>
              <a:gdLst>
                <a:gd name="connsiteX0" fmla="*/ 1330774 w 1641865"/>
                <a:gd name="connsiteY0" fmla="*/ 7723 h 451638"/>
                <a:gd name="connsiteX1" fmla="*/ 1332125 w 1641865"/>
                <a:gd name="connsiteY1" fmla="*/ 7723 h 451638"/>
                <a:gd name="connsiteX2" fmla="*/ 1639553 w 1641865"/>
                <a:gd name="connsiteY2" fmla="*/ 213800 h 451638"/>
                <a:gd name="connsiteX3" fmla="*/ 1473339 w 1641865"/>
                <a:gd name="connsiteY3" fmla="*/ 428662 h 451638"/>
                <a:gd name="connsiteX4" fmla="*/ 1134155 w 1641865"/>
                <a:gd name="connsiteY4" fmla="*/ 425959 h 451638"/>
                <a:gd name="connsiteX5" fmla="*/ 375383 w 1641865"/>
                <a:gd name="connsiteY5" fmla="*/ 328664 h 451638"/>
                <a:gd name="connsiteX6" fmla="*/ 1065 w 1641865"/>
                <a:gd name="connsiteY6" fmla="*/ 339474 h 451638"/>
                <a:gd name="connsiteX7" fmla="*/ 586191 w 1641865"/>
                <a:gd name="connsiteY7" fmla="*/ 82722 h 451638"/>
                <a:gd name="connsiteX8" fmla="*/ 1330774 w 1641865"/>
                <a:gd name="connsiteY8" fmla="*/ 7723 h 451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41865" h="451638">
                  <a:moveTo>
                    <a:pt x="1330774" y="7723"/>
                  </a:moveTo>
                  <a:cubicBezTo>
                    <a:pt x="1331450" y="7723"/>
                    <a:pt x="1331450" y="7723"/>
                    <a:pt x="1332125" y="7723"/>
                  </a:cubicBezTo>
                  <a:cubicBezTo>
                    <a:pt x="1461853" y="21236"/>
                    <a:pt x="1618607" y="61776"/>
                    <a:pt x="1639553" y="213800"/>
                  </a:cubicBezTo>
                  <a:cubicBezTo>
                    <a:pt x="1656444" y="338123"/>
                    <a:pt x="1578743" y="394203"/>
                    <a:pt x="1473339" y="428662"/>
                  </a:cubicBezTo>
                  <a:cubicBezTo>
                    <a:pt x="1356449" y="467175"/>
                    <a:pt x="1251045" y="450959"/>
                    <a:pt x="1134155" y="425959"/>
                  </a:cubicBezTo>
                  <a:cubicBezTo>
                    <a:pt x="988887" y="395554"/>
                    <a:pt x="788215" y="332718"/>
                    <a:pt x="375383" y="328664"/>
                  </a:cubicBezTo>
                  <a:cubicBezTo>
                    <a:pt x="341600" y="327988"/>
                    <a:pt x="20659" y="362447"/>
                    <a:pt x="1065" y="339474"/>
                  </a:cubicBezTo>
                  <a:cubicBezTo>
                    <a:pt x="-25962" y="308394"/>
                    <a:pt x="469301" y="112451"/>
                    <a:pt x="586191" y="82722"/>
                  </a:cubicBezTo>
                  <a:cubicBezTo>
                    <a:pt x="825376" y="21236"/>
                    <a:pt x="1084832" y="-17277"/>
                    <a:pt x="1330774" y="7723"/>
                  </a:cubicBezTo>
                  <a:close/>
                </a:path>
              </a:pathLst>
            </a:custGeom>
            <a:grpFill/>
            <a:ln w="67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C87852D1-3904-4FD2-8ED3-ED22F41BB862}"/>
                </a:ext>
              </a:extLst>
            </p:cNvPr>
            <p:cNvSpPr/>
            <p:nvPr/>
          </p:nvSpPr>
          <p:spPr>
            <a:xfrm>
              <a:off x="3961426" y="5215865"/>
              <a:ext cx="4270173" cy="823024"/>
            </a:xfrm>
            <a:custGeom>
              <a:avLst/>
              <a:gdLst>
                <a:gd name="connsiteX0" fmla="*/ 4266297 w 4270173"/>
                <a:gd name="connsiteY0" fmla="*/ 382695 h 823024"/>
                <a:gd name="connsiteX1" fmla="*/ 3842655 w 4270173"/>
                <a:gd name="connsiteY1" fmla="*/ 714447 h 823024"/>
                <a:gd name="connsiteX2" fmla="*/ 330548 w 4270173"/>
                <a:gd name="connsiteY2" fmla="*/ 812418 h 823024"/>
                <a:gd name="connsiteX3" fmla="*/ 148 w 4270173"/>
                <a:gd name="connsiteY3" fmla="*/ 782689 h 823024"/>
                <a:gd name="connsiteX4" fmla="*/ 323115 w 4270173"/>
                <a:gd name="connsiteY4" fmla="*/ 660394 h 823024"/>
                <a:gd name="connsiteX5" fmla="*/ 3172395 w 4270173"/>
                <a:gd name="connsiteY5" fmla="*/ 13107 h 823024"/>
                <a:gd name="connsiteX6" fmla="*/ 3961572 w 4270173"/>
                <a:gd name="connsiteY6" fmla="*/ 59727 h 823024"/>
                <a:gd name="connsiteX7" fmla="*/ 4266297 w 4270173"/>
                <a:gd name="connsiteY7" fmla="*/ 382695 h 82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70173" h="823024">
                  <a:moveTo>
                    <a:pt x="4266297" y="382695"/>
                  </a:moveTo>
                  <a:cubicBezTo>
                    <a:pt x="4307512" y="609043"/>
                    <a:pt x="4010219" y="672555"/>
                    <a:pt x="3842655" y="714447"/>
                  </a:cubicBezTo>
                  <a:cubicBezTo>
                    <a:pt x="3559551" y="785392"/>
                    <a:pt x="479194" y="797554"/>
                    <a:pt x="330548" y="812418"/>
                  </a:cubicBezTo>
                  <a:cubicBezTo>
                    <a:pt x="147443" y="829985"/>
                    <a:pt x="2850" y="829310"/>
                    <a:pt x="148" y="782689"/>
                  </a:cubicBezTo>
                  <a:cubicBezTo>
                    <a:pt x="-6609" y="719177"/>
                    <a:pt x="220414" y="672555"/>
                    <a:pt x="323115" y="660394"/>
                  </a:cubicBezTo>
                  <a:cubicBezTo>
                    <a:pt x="1137292" y="564449"/>
                    <a:pt x="2677132" y="56349"/>
                    <a:pt x="3172395" y="13107"/>
                  </a:cubicBezTo>
                  <a:cubicBezTo>
                    <a:pt x="3402121" y="-6488"/>
                    <a:pt x="3738602" y="-13245"/>
                    <a:pt x="3961572" y="59727"/>
                  </a:cubicBezTo>
                  <a:cubicBezTo>
                    <a:pt x="4052787" y="89457"/>
                    <a:pt x="4235892" y="216482"/>
                    <a:pt x="4266297" y="382695"/>
                  </a:cubicBezTo>
                  <a:close/>
                </a:path>
              </a:pathLst>
            </a:custGeom>
            <a:grpFill/>
            <a:ln w="67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89B56A0C-0516-40B8-9156-E00AAF31DBB6}"/>
                </a:ext>
              </a:extLst>
            </p:cNvPr>
            <p:cNvSpPr/>
            <p:nvPr/>
          </p:nvSpPr>
          <p:spPr>
            <a:xfrm>
              <a:off x="4004061" y="4758154"/>
              <a:ext cx="3791235" cy="929530"/>
            </a:xfrm>
            <a:custGeom>
              <a:avLst/>
              <a:gdLst>
                <a:gd name="connsiteX0" fmla="*/ 3791235 w 3791235"/>
                <a:gd name="connsiteY0" fmla="*/ 219470 h 929530"/>
                <a:gd name="connsiteX1" fmla="*/ 1144655 w 3791235"/>
                <a:gd name="connsiteY1" fmla="*/ 749191 h 929530"/>
                <a:gd name="connsiteX2" fmla="*/ 308182 w 3791235"/>
                <a:gd name="connsiteY2" fmla="*/ 924864 h 929530"/>
                <a:gd name="connsiteX3" fmla="*/ 4808 w 3791235"/>
                <a:gd name="connsiteY3" fmla="*/ 803920 h 929530"/>
                <a:gd name="connsiteX4" fmla="*/ 41970 w 3791235"/>
                <a:gd name="connsiteY4" fmla="*/ 637030 h 929530"/>
                <a:gd name="connsiteX5" fmla="*/ 332506 w 3791235"/>
                <a:gd name="connsiteY5" fmla="*/ 336359 h 929530"/>
                <a:gd name="connsiteX6" fmla="*/ 1071008 w 3791235"/>
                <a:gd name="connsiteY6" fmla="*/ 74877 h 929530"/>
                <a:gd name="connsiteX7" fmla="*/ 2976383 w 3791235"/>
                <a:gd name="connsiteY7" fmla="*/ 66093 h 929530"/>
                <a:gd name="connsiteX8" fmla="*/ 3791235 w 3791235"/>
                <a:gd name="connsiteY8" fmla="*/ 219470 h 929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91235" h="929530">
                  <a:moveTo>
                    <a:pt x="3791235" y="219470"/>
                  </a:moveTo>
                  <a:cubicBezTo>
                    <a:pt x="3352053" y="285009"/>
                    <a:pt x="2454770" y="327576"/>
                    <a:pt x="1144655" y="749191"/>
                  </a:cubicBezTo>
                  <a:cubicBezTo>
                    <a:pt x="973036" y="804595"/>
                    <a:pt x="412234" y="916756"/>
                    <a:pt x="308182" y="924864"/>
                  </a:cubicBezTo>
                  <a:cubicBezTo>
                    <a:pt x="193995" y="934323"/>
                    <a:pt x="40619" y="943107"/>
                    <a:pt x="4808" y="803920"/>
                  </a:cubicBezTo>
                  <a:cubicBezTo>
                    <a:pt x="-10056" y="745137"/>
                    <a:pt x="11565" y="687030"/>
                    <a:pt x="41970" y="637030"/>
                  </a:cubicBezTo>
                  <a:cubicBezTo>
                    <a:pt x="116969" y="516086"/>
                    <a:pt x="210211" y="405953"/>
                    <a:pt x="332506" y="336359"/>
                  </a:cubicBezTo>
                  <a:cubicBezTo>
                    <a:pt x="545340" y="215415"/>
                    <a:pt x="832498" y="118120"/>
                    <a:pt x="1071008" y="74877"/>
                  </a:cubicBezTo>
                  <a:cubicBezTo>
                    <a:pt x="1894644" y="-73769"/>
                    <a:pt x="2787873" y="40418"/>
                    <a:pt x="2976383" y="66093"/>
                  </a:cubicBezTo>
                  <a:cubicBezTo>
                    <a:pt x="3072328" y="79607"/>
                    <a:pt x="3333135" y="141092"/>
                    <a:pt x="3791235" y="219470"/>
                  </a:cubicBezTo>
                  <a:close/>
                </a:path>
              </a:pathLst>
            </a:custGeom>
            <a:grpFill/>
            <a:ln w="67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42E0C895-6600-401A-AC4C-1C9CAC25E627}"/>
                </a:ext>
              </a:extLst>
            </p:cNvPr>
            <p:cNvSpPr/>
            <p:nvPr/>
          </p:nvSpPr>
          <p:spPr>
            <a:xfrm>
              <a:off x="4460890" y="2528400"/>
              <a:ext cx="3117424" cy="1012084"/>
            </a:xfrm>
            <a:custGeom>
              <a:avLst/>
              <a:gdLst>
                <a:gd name="connsiteX0" fmla="*/ 3079681 w 3117424"/>
                <a:gd name="connsiteY0" fmla="*/ 456688 h 1012084"/>
                <a:gd name="connsiteX1" fmla="*/ 2948602 w 3117424"/>
                <a:gd name="connsiteY1" fmla="*/ 573578 h 1012084"/>
                <a:gd name="connsiteX2" fmla="*/ 2353341 w 3117424"/>
                <a:gd name="connsiteY2" fmla="*/ 636415 h 1012084"/>
                <a:gd name="connsiteX3" fmla="*/ 971606 w 3117424"/>
                <a:gd name="connsiteY3" fmla="*/ 558038 h 1012084"/>
                <a:gd name="connsiteX4" fmla="*/ 193240 w 3117424"/>
                <a:gd name="connsiteY4" fmla="*/ 871546 h 1012084"/>
                <a:gd name="connsiteX5" fmla="*/ 0 w 3117424"/>
                <a:gd name="connsiteY5" fmla="*/ 1012085 h 1012084"/>
                <a:gd name="connsiteX6" fmla="*/ 208781 w 3117424"/>
                <a:gd name="connsiteY6" fmla="*/ 667495 h 1012084"/>
                <a:gd name="connsiteX7" fmla="*/ 2280370 w 3117424"/>
                <a:gd name="connsiteY7" fmla="*/ 9398 h 1012084"/>
                <a:gd name="connsiteX8" fmla="*/ 2827658 w 3117424"/>
                <a:gd name="connsiteY8" fmla="*/ 31695 h 1012084"/>
                <a:gd name="connsiteX9" fmla="*/ 3079681 w 3117424"/>
                <a:gd name="connsiteY9" fmla="*/ 193854 h 1012084"/>
                <a:gd name="connsiteX10" fmla="*/ 3079681 w 3117424"/>
                <a:gd name="connsiteY10" fmla="*/ 456688 h 1012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117424" h="1012084">
                  <a:moveTo>
                    <a:pt x="3079681" y="456688"/>
                  </a:moveTo>
                  <a:cubicBezTo>
                    <a:pt x="3050628" y="503309"/>
                    <a:pt x="3004683" y="543849"/>
                    <a:pt x="2948602" y="573578"/>
                  </a:cubicBezTo>
                  <a:cubicBezTo>
                    <a:pt x="2771578" y="668171"/>
                    <a:pt x="2546582" y="643847"/>
                    <a:pt x="2353341" y="636415"/>
                  </a:cubicBezTo>
                  <a:cubicBezTo>
                    <a:pt x="2098616" y="626955"/>
                    <a:pt x="1173630" y="522227"/>
                    <a:pt x="971606" y="558038"/>
                  </a:cubicBezTo>
                  <a:cubicBezTo>
                    <a:pt x="687151" y="608712"/>
                    <a:pt x="432426" y="713441"/>
                    <a:pt x="193240" y="871546"/>
                  </a:cubicBezTo>
                  <a:cubicBezTo>
                    <a:pt x="125674" y="916140"/>
                    <a:pt x="61486" y="960058"/>
                    <a:pt x="0" y="1012085"/>
                  </a:cubicBezTo>
                  <a:cubicBezTo>
                    <a:pt x="676" y="887087"/>
                    <a:pt x="116214" y="741143"/>
                    <a:pt x="208781" y="667495"/>
                  </a:cubicBezTo>
                  <a:cubicBezTo>
                    <a:pt x="328373" y="572227"/>
                    <a:pt x="1016200" y="121558"/>
                    <a:pt x="2280370" y="9398"/>
                  </a:cubicBezTo>
                  <a:cubicBezTo>
                    <a:pt x="2458745" y="-6143"/>
                    <a:pt x="2651985" y="-4791"/>
                    <a:pt x="2827658" y="31695"/>
                  </a:cubicBezTo>
                  <a:cubicBezTo>
                    <a:pt x="2934413" y="53992"/>
                    <a:pt x="3015493" y="102639"/>
                    <a:pt x="3079681" y="193854"/>
                  </a:cubicBezTo>
                  <a:cubicBezTo>
                    <a:pt x="3137789" y="276961"/>
                    <a:pt x="3121573" y="387770"/>
                    <a:pt x="3079681" y="456688"/>
                  </a:cubicBezTo>
                  <a:close/>
                </a:path>
              </a:pathLst>
            </a:custGeom>
            <a:grpFill/>
            <a:ln w="67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343A4212-0824-4B82-9DCD-71F3F0B7290B}"/>
                </a:ext>
              </a:extLst>
            </p:cNvPr>
            <p:cNvSpPr/>
            <p:nvPr/>
          </p:nvSpPr>
          <p:spPr>
            <a:xfrm>
              <a:off x="4064950" y="3881736"/>
              <a:ext cx="3730241" cy="1017510"/>
            </a:xfrm>
            <a:custGeom>
              <a:avLst/>
              <a:gdLst>
                <a:gd name="connsiteX0" fmla="*/ 3118870 w 3730241"/>
                <a:gd name="connsiteY0" fmla="*/ 8067 h 1017510"/>
                <a:gd name="connsiteX1" fmla="*/ 3620213 w 3730241"/>
                <a:gd name="connsiteY1" fmla="*/ 208740 h 1017510"/>
                <a:gd name="connsiteX2" fmla="*/ 3709401 w 3730241"/>
                <a:gd name="connsiteY2" fmla="*/ 591166 h 1017510"/>
                <a:gd name="connsiteX3" fmla="*/ 3287110 w 3730241"/>
                <a:gd name="connsiteY3" fmla="*/ 743191 h 1017510"/>
                <a:gd name="connsiteX4" fmla="*/ 1270250 w 3730241"/>
                <a:gd name="connsiteY4" fmla="*/ 595896 h 1017510"/>
                <a:gd name="connsiteX5" fmla="*/ 348643 w 3730241"/>
                <a:gd name="connsiteY5" fmla="*/ 862783 h 1017510"/>
                <a:gd name="connsiteX6" fmla="*/ 0 w 3730241"/>
                <a:gd name="connsiteY6" fmla="*/ 1017511 h 1017510"/>
                <a:gd name="connsiteX7" fmla="*/ 252699 w 3730241"/>
                <a:gd name="connsiteY7" fmla="*/ 799947 h 1017510"/>
                <a:gd name="connsiteX8" fmla="*/ 2583068 w 3730241"/>
                <a:gd name="connsiteY8" fmla="*/ 10094 h 1017510"/>
                <a:gd name="connsiteX9" fmla="*/ 3118870 w 3730241"/>
                <a:gd name="connsiteY9" fmla="*/ 8067 h 101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30241" h="1017510">
                  <a:moveTo>
                    <a:pt x="3118870" y="8067"/>
                  </a:moveTo>
                  <a:cubicBezTo>
                    <a:pt x="3297921" y="22932"/>
                    <a:pt x="3513458" y="95904"/>
                    <a:pt x="3620213" y="208740"/>
                  </a:cubicBezTo>
                  <a:cubicBezTo>
                    <a:pt x="3693185" y="284414"/>
                    <a:pt x="3767508" y="456033"/>
                    <a:pt x="3709401" y="591166"/>
                  </a:cubicBezTo>
                  <a:cubicBezTo>
                    <a:pt x="3636429" y="760758"/>
                    <a:pt x="3379001" y="751299"/>
                    <a:pt x="3287110" y="743191"/>
                  </a:cubicBezTo>
                  <a:cubicBezTo>
                    <a:pt x="2574960" y="679003"/>
                    <a:pt x="1985780" y="500627"/>
                    <a:pt x="1270250" y="595896"/>
                  </a:cubicBezTo>
                  <a:cubicBezTo>
                    <a:pt x="1063497" y="623598"/>
                    <a:pt x="685800" y="681029"/>
                    <a:pt x="348643" y="862783"/>
                  </a:cubicBezTo>
                  <a:cubicBezTo>
                    <a:pt x="258104" y="911431"/>
                    <a:pt x="98647" y="991160"/>
                    <a:pt x="0" y="1017511"/>
                  </a:cubicBezTo>
                  <a:cubicBezTo>
                    <a:pt x="37162" y="1007376"/>
                    <a:pt x="203375" y="837108"/>
                    <a:pt x="252699" y="799947"/>
                  </a:cubicBezTo>
                  <a:cubicBezTo>
                    <a:pt x="1078361" y="185767"/>
                    <a:pt x="2235100" y="35094"/>
                    <a:pt x="2583068" y="10094"/>
                  </a:cubicBezTo>
                  <a:cubicBezTo>
                    <a:pt x="2733065" y="-41"/>
                    <a:pt x="2956710" y="-5446"/>
                    <a:pt x="3118870" y="8067"/>
                  </a:cubicBezTo>
                  <a:close/>
                </a:path>
              </a:pathLst>
            </a:custGeom>
            <a:grpFill/>
            <a:ln w="67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6D1A7945-A212-4D8F-87B5-52A60C32C991}"/>
                </a:ext>
              </a:extLst>
            </p:cNvPr>
            <p:cNvSpPr/>
            <p:nvPr/>
          </p:nvSpPr>
          <p:spPr>
            <a:xfrm>
              <a:off x="4139437" y="3333987"/>
              <a:ext cx="3336945" cy="936619"/>
            </a:xfrm>
            <a:custGeom>
              <a:avLst/>
              <a:gdLst>
                <a:gd name="connsiteX0" fmla="*/ 3243029 w 3336945"/>
                <a:gd name="connsiteY0" fmla="*/ 238253 h 936619"/>
                <a:gd name="connsiteX1" fmla="*/ 3336946 w 3336945"/>
                <a:gd name="connsiteY1" fmla="*/ 395007 h 936619"/>
                <a:gd name="connsiteX2" fmla="*/ 3203840 w 3336945"/>
                <a:gd name="connsiteY2" fmla="*/ 305144 h 936619"/>
                <a:gd name="connsiteX3" fmla="*/ 2530202 w 3336945"/>
                <a:gd name="connsiteY3" fmla="*/ 260550 h 936619"/>
                <a:gd name="connsiteX4" fmla="*/ 504558 w 3336945"/>
                <a:gd name="connsiteY4" fmla="*/ 857162 h 936619"/>
                <a:gd name="connsiteX5" fmla="*/ 57268 w 3336945"/>
                <a:gd name="connsiteY5" fmla="*/ 897027 h 936619"/>
                <a:gd name="connsiteX6" fmla="*/ 95105 w 3336945"/>
                <a:gd name="connsiteY6" fmla="*/ 567302 h 936619"/>
                <a:gd name="connsiteX7" fmla="*/ 484288 w 3336945"/>
                <a:gd name="connsiteY7" fmla="*/ 314603 h 936619"/>
                <a:gd name="connsiteX8" fmla="*/ 1936292 w 3336945"/>
                <a:gd name="connsiteY8" fmla="*/ 6500 h 936619"/>
                <a:gd name="connsiteX9" fmla="*/ 2774793 w 3336945"/>
                <a:gd name="connsiteY9" fmla="*/ 49742 h 936619"/>
                <a:gd name="connsiteX10" fmla="*/ 3243029 w 3336945"/>
                <a:gd name="connsiteY10" fmla="*/ 238253 h 936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36945" h="936619">
                  <a:moveTo>
                    <a:pt x="3243029" y="238253"/>
                  </a:moveTo>
                  <a:cubicBezTo>
                    <a:pt x="3288974" y="280820"/>
                    <a:pt x="3323433" y="332846"/>
                    <a:pt x="3336946" y="395007"/>
                  </a:cubicBezTo>
                  <a:cubicBezTo>
                    <a:pt x="3287622" y="362575"/>
                    <a:pt x="3259920" y="326765"/>
                    <a:pt x="3203840" y="305144"/>
                  </a:cubicBezTo>
                  <a:cubicBezTo>
                    <a:pt x="3142354" y="280820"/>
                    <a:pt x="2932223" y="205821"/>
                    <a:pt x="2530202" y="260550"/>
                  </a:cubicBezTo>
                  <a:cubicBezTo>
                    <a:pt x="1826159" y="356495"/>
                    <a:pt x="1178196" y="650409"/>
                    <a:pt x="504558" y="857162"/>
                  </a:cubicBezTo>
                  <a:cubicBezTo>
                    <a:pt x="386992" y="892972"/>
                    <a:pt x="166050" y="990944"/>
                    <a:pt x="57268" y="897027"/>
                  </a:cubicBezTo>
                  <a:cubicBezTo>
                    <a:pt x="-47460" y="807163"/>
                    <a:pt x="7269" y="647030"/>
                    <a:pt x="95105" y="567302"/>
                  </a:cubicBezTo>
                  <a:cubicBezTo>
                    <a:pt x="207941" y="464601"/>
                    <a:pt x="345101" y="376764"/>
                    <a:pt x="484288" y="314603"/>
                  </a:cubicBezTo>
                  <a:cubicBezTo>
                    <a:pt x="621448" y="253118"/>
                    <a:pt x="1122116" y="47040"/>
                    <a:pt x="1936292" y="6500"/>
                  </a:cubicBezTo>
                  <a:cubicBezTo>
                    <a:pt x="2216018" y="-7689"/>
                    <a:pt x="2499121" y="-932"/>
                    <a:pt x="2774793" y="49742"/>
                  </a:cubicBezTo>
                  <a:cubicBezTo>
                    <a:pt x="2912628" y="74742"/>
                    <a:pt x="3120733" y="125417"/>
                    <a:pt x="3243029" y="238253"/>
                  </a:cubicBezTo>
                  <a:close/>
                </a:path>
              </a:pathLst>
            </a:custGeom>
            <a:grpFill/>
            <a:ln w="67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61B88414-1204-4E06-9144-947D0915F5AF}"/>
                </a:ext>
              </a:extLst>
            </p:cNvPr>
            <p:cNvSpPr/>
            <p:nvPr/>
          </p:nvSpPr>
          <p:spPr>
            <a:xfrm>
              <a:off x="5516150" y="6171972"/>
              <a:ext cx="1145918" cy="687378"/>
            </a:xfrm>
            <a:custGeom>
              <a:avLst/>
              <a:gdLst>
                <a:gd name="connsiteX0" fmla="*/ 1043355 w 1145918"/>
                <a:gd name="connsiteY0" fmla="*/ 503597 h 687378"/>
                <a:gd name="connsiteX1" fmla="*/ 971059 w 1145918"/>
                <a:gd name="connsiteY1" fmla="*/ 264412 h 687378"/>
                <a:gd name="connsiteX2" fmla="*/ 974437 w 1145918"/>
                <a:gd name="connsiteY2" fmla="*/ 30632 h 687378"/>
                <a:gd name="connsiteX3" fmla="*/ 812277 w 1145918"/>
                <a:gd name="connsiteY3" fmla="*/ 903 h 687378"/>
                <a:gd name="connsiteX4" fmla="*/ 579849 w 1145918"/>
                <a:gd name="connsiteY4" fmla="*/ 1578 h 687378"/>
                <a:gd name="connsiteX5" fmla="*/ 579849 w 1145918"/>
                <a:gd name="connsiteY5" fmla="*/ 1578 h 687378"/>
                <a:gd name="connsiteX6" fmla="*/ 573092 w 1145918"/>
                <a:gd name="connsiteY6" fmla="*/ 1578 h 687378"/>
                <a:gd name="connsiteX7" fmla="*/ 566335 w 1145918"/>
                <a:gd name="connsiteY7" fmla="*/ 1578 h 687378"/>
                <a:gd name="connsiteX8" fmla="*/ 566335 w 1145918"/>
                <a:gd name="connsiteY8" fmla="*/ 1578 h 687378"/>
                <a:gd name="connsiteX9" fmla="*/ 333907 w 1145918"/>
                <a:gd name="connsiteY9" fmla="*/ 903 h 687378"/>
                <a:gd name="connsiteX10" fmla="*/ 171747 w 1145918"/>
                <a:gd name="connsiteY10" fmla="*/ 30632 h 687378"/>
                <a:gd name="connsiteX11" fmla="*/ 175125 w 1145918"/>
                <a:gd name="connsiteY11" fmla="*/ 264412 h 687378"/>
                <a:gd name="connsiteX12" fmla="*/ 102829 w 1145918"/>
                <a:gd name="connsiteY12" fmla="*/ 503597 h 687378"/>
                <a:gd name="connsiteX13" fmla="*/ 22425 w 1145918"/>
                <a:gd name="connsiteY13" fmla="*/ 686027 h 687378"/>
                <a:gd name="connsiteX14" fmla="*/ 566335 w 1145918"/>
                <a:gd name="connsiteY14" fmla="*/ 687378 h 687378"/>
                <a:gd name="connsiteX15" fmla="*/ 566335 w 1145918"/>
                <a:gd name="connsiteY15" fmla="*/ 687378 h 687378"/>
                <a:gd name="connsiteX16" fmla="*/ 573092 w 1145918"/>
                <a:gd name="connsiteY16" fmla="*/ 687378 h 687378"/>
                <a:gd name="connsiteX17" fmla="*/ 579849 w 1145918"/>
                <a:gd name="connsiteY17" fmla="*/ 687378 h 687378"/>
                <a:gd name="connsiteX18" fmla="*/ 579849 w 1145918"/>
                <a:gd name="connsiteY18" fmla="*/ 687378 h 687378"/>
                <a:gd name="connsiteX19" fmla="*/ 1123759 w 1145918"/>
                <a:gd name="connsiteY19" fmla="*/ 686027 h 687378"/>
                <a:gd name="connsiteX20" fmla="*/ 1043355 w 1145918"/>
                <a:gd name="connsiteY20" fmla="*/ 503597 h 687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5918" h="687378">
                  <a:moveTo>
                    <a:pt x="1043355" y="503597"/>
                  </a:moveTo>
                  <a:cubicBezTo>
                    <a:pt x="1003491" y="429950"/>
                    <a:pt x="978491" y="348195"/>
                    <a:pt x="971059" y="264412"/>
                  </a:cubicBezTo>
                  <a:cubicBezTo>
                    <a:pt x="964978" y="194143"/>
                    <a:pt x="1006193" y="94145"/>
                    <a:pt x="974437" y="30632"/>
                  </a:cubicBezTo>
                  <a:cubicBezTo>
                    <a:pt x="956194" y="-6530"/>
                    <a:pt x="842682" y="227"/>
                    <a:pt x="812277" y="903"/>
                  </a:cubicBezTo>
                  <a:cubicBezTo>
                    <a:pt x="734576" y="1578"/>
                    <a:pt x="657550" y="1578"/>
                    <a:pt x="579849" y="1578"/>
                  </a:cubicBezTo>
                  <a:lnTo>
                    <a:pt x="579849" y="1578"/>
                  </a:lnTo>
                  <a:cubicBezTo>
                    <a:pt x="577822" y="1578"/>
                    <a:pt x="575119" y="1578"/>
                    <a:pt x="573092" y="1578"/>
                  </a:cubicBezTo>
                  <a:cubicBezTo>
                    <a:pt x="571065" y="1578"/>
                    <a:pt x="568362" y="1578"/>
                    <a:pt x="566335" y="1578"/>
                  </a:cubicBezTo>
                  <a:lnTo>
                    <a:pt x="566335" y="1578"/>
                  </a:lnTo>
                  <a:cubicBezTo>
                    <a:pt x="488634" y="1578"/>
                    <a:pt x="411608" y="1578"/>
                    <a:pt x="333907" y="903"/>
                  </a:cubicBezTo>
                  <a:cubicBezTo>
                    <a:pt x="302826" y="903"/>
                    <a:pt x="189990" y="-5854"/>
                    <a:pt x="171747" y="30632"/>
                  </a:cubicBezTo>
                  <a:cubicBezTo>
                    <a:pt x="140666" y="94145"/>
                    <a:pt x="181206" y="194143"/>
                    <a:pt x="175125" y="264412"/>
                  </a:cubicBezTo>
                  <a:cubicBezTo>
                    <a:pt x="167693" y="348195"/>
                    <a:pt x="142693" y="429950"/>
                    <a:pt x="102829" y="503597"/>
                  </a:cubicBezTo>
                  <a:cubicBezTo>
                    <a:pt x="87965" y="531300"/>
                    <a:pt x="-53925" y="686027"/>
                    <a:pt x="22425" y="686027"/>
                  </a:cubicBezTo>
                  <a:cubicBezTo>
                    <a:pt x="131207" y="685352"/>
                    <a:pt x="358231" y="686703"/>
                    <a:pt x="566335" y="687378"/>
                  </a:cubicBezTo>
                  <a:lnTo>
                    <a:pt x="566335" y="687378"/>
                  </a:lnTo>
                  <a:cubicBezTo>
                    <a:pt x="568362" y="687378"/>
                    <a:pt x="571065" y="687378"/>
                    <a:pt x="573092" y="687378"/>
                  </a:cubicBezTo>
                  <a:cubicBezTo>
                    <a:pt x="575119" y="687378"/>
                    <a:pt x="577822" y="687378"/>
                    <a:pt x="579849" y="687378"/>
                  </a:cubicBezTo>
                  <a:lnTo>
                    <a:pt x="579849" y="687378"/>
                  </a:lnTo>
                  <a:cubicBezTo>
                    <a:pt x="787278" y="686703"/>
                    <a:pt x="1014977" y="685352"/>
                    <a:pt x="1123759" y="686027"/>
                  </a:cubicBezTo>
                  <a:cubicBezTo>
                    <a:pt x="1199434" y="686027"/>
                    <a:pt x="1058219" y="531300"/>
                    <a:pt x="1043355" y="503597"/>
                  </a:cubicBezTo>
                  <a:close/>
                </a:path>
              </a:pathLst>
            </a:custGeom>
            <a:grpFill/>
            <a:ln w="67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84" name="Graphic 46">
            <a:extLst>
              <a:ext uri="{FF2B5EF4-FFF2-40B4-BE49-F238E27FC236}">
                <a16:creationId xmlns:a16="http://schemas.microsoft.com/office/drawing/2014/main" id="{FD31F1BE-4535-4378-9C84-13C6B2667382}"/>
              </a:ext>
            </a:extLst>
          </p:cNvPr>
          <p:cNvSpPr/>
          <p:nvPr/>
        </p:nvSpPr>
        <p:spPr>
          <a:xfrm>
            <a:off x="8217901" y="3924432"/>
            <a:ext cx="1641344" cy="2534670"/>
          </a:xfrm>
          <a:custGeom>
            <a:avLst/>
            <a:gdLst>
              <a:gd name="connsiteX0" fmla="*/ 693542 w 767981"/>
              <a:gd name="connsiteY0" fmla="*/ 529608 h 1185966"/>
              <a:gd name="connsiteX1" fmla="*/ 505899 w 767981"/>
              <a:gd name="connsiteY1" fmla="*/ 520083 h 1185966"/>
              <a:gd name="connsiteX2" fmla="*/ 411602 w 767981"/>
              <a:gd name="connsiteY2" fmla="*/ 525798 h 1185966"/>
              <a:gd name="connsiteX3" fmla="*/ 337307 w 767981"/>
              <a:gd name="connsiteY3" fmla="*/ 461981 h 1185966"/>
              <a:gd name="connsiteX4" fmla="*/ 371597 w 767981"/>
              <a:gd name="connsiteY4" fmla="*/ 423881 h 1185966"/>
              <a:gd name="connsiteX5" fmla="*/ 470657 w 767981"/>
              <a:gd name="connsiteY5" fmla="*/ 429596 h 1185966"/>
              <a:gd name="connsiteX6" fmla="*/ 484944 w 767981"/>
              <a:gd name="connsiteY6" fmla="*/ 389591 h 1185966"/>
              <a:gd name="connsiteX7" fmla="*/ 407792 w 767981"/>
              <a:gd name="connsiteY7" fmla="*/ 300056 h 1185966"/>
              <a:gd name="connsiteX8" fmla="*/ 411602 w 767981"/>
              <a:gd name="connsiteY8" fmla="*/ 242906 h 1185966"/>
              <a:gd name="connsiteX9" fmla="*/ 451607 w 767981"/>
              <a:gd name="connsiteY9" fmla="*/ 166706 h 1185966"/>
              <a:gd name="connsiteX10" fmla="*/ 427794 w 767981"/>
              <a:gd name="connsiteY10" fmla="*/ 108603 h 1185966"/>
              <a:gd name="connsiteX11" fmla="*/ 411602 w 767981"/>
              <a:gd name="connsiteY11" fmla="*/ 160038 h 1185966"/>
              <a:gd name="connsiteX12" fmla="*/ 377312 w 767981"/>
              <a:gd name="connsiteY12" fmla="*/ 218141 h 1185966"/>
              <a:gd name="connsiteX13" fmla="*/ 321114 w 767981"/>
              <a:gd name="connsiteY13" fmla="*/ 204806 h 1185966"/>
              <a:gd name="connsiteX14" fmla="*/ 315399 w 767981"/>
              <a:gd name="connsiteY14" fmla="*/ 143846 h 1185966"/>
              <a:gd name="connsiteX15" fmla="*/ 340164 w 767981"/>
              <a:gd name="connsiteY15" fmla="*/ 62883 h 1185966"/>
              <a:gd name="connsiteX16" fmla="*/ 313494 w 767981"/>
              <a:gd name="connsiteY16" fmla="*/ 18 h 1185966"/>
              <a:gd name="connsiteX17" fmla="*/ 297302 w 767981"/>
              <a:gd name="connsiteY17" fmla="*/ 56216 h 1185966"/>
              <a:gd name="connsiteX18" fmla="*/ 297302 w 767981"/>
              <a:gd name="connsiteY18" fmla="*/ 60978 h 1185966"/>
              <a:gd name="connsiteX19" fmla="*/ 276347 w 767981"/>
              <a:gd name="connsiteY19" fmla="*/ 118128 h 1185966"/>
              <a:gd name="connsiteX20" fmla="*/ 242057 w 767981"/>
              <a:gd name="connsiteY20" fmla="*/ 80028 h 1185966"/>
              <a:gd name="connsiteX21" fmla="*/ 239199 w 767981"/>
              <a:gd name="connsiteY21" fmla="*/ 76218 h 1185966"/>
              <a:gd name="connsiteX22" fmla="*/ 211577 w 767981"/>
              <a:gd name="connsiteY22" fmla="*/ 58121 h 1185966"/>
              <a:gd name="connsiteX23" fmla="*/ 203957 w 767981"/>
              <a:gd name="connsiteY23" fmla="*/ 92411 h 1185966"/>
              <a:gd name="connsiteX24" fmla="*/ 237294 w 767981"/>
              <a:gd name="connsiteY24" fmla="*/ 160038 h 1185966"/>
              <a:gd name="connsiteX25" fmla="*/ 251582 w 767981"/>
              <a:gd name="connsiteY25" fmla="*/ 178136 h 1185966"/>
              <a:gd name="connsiteX26" fmla="*/ 267774 w 767981"/>
              <a:gd name="connsiteY26" fmla="*/ 236238 h 1185966"/>
              <a:gd name="connsiteX27" fmla="*/ 203004 w 767981"/>
              <a:gd name="connsiteY27" fmla="*/ 219093 h 1185966"/>
              <a:gd name="connsiteX28" fmla="*/ 223007 w 767981"/>
              <a:gd name="connsiteY28" fmla="*/ 173373 h 1185966"/>
              <a:gd name="connsiteX29" fmla="*/ 180144 w 767981"/>
              <a:gd name="connsiteY29" fmla="*/ 176231 h 1185966"/>
              <a:gd name="connsiteX30" fmla="*/ 119184 w 767981"/>
              <a:gd name="connsiteY30" fmla="*/ 112413 h 1185966"/>
              <a:gd name="connsiteX31" fmla="*/ 122994 w 767981"/>
              <a:gd name="connsiteY31" fmla="*/ 55263 h 1185966"/>
              <a:gd name="connsiteX32" fmla="*/ 111564 w 767981"/>
              <a:gd name="connsiteY32" fmla="*/ 38118 h 1185966"/>
              <a:gd name="connsiteX33" fmla="*/ 95372 w 767981"/>
              <a:gd name="connsiteY33" fmla="*/ 52406 h 1185966"/>
              <a:gd name="connsiteX34" fmla="*/ 90609 w 767981"/>
              <a:gd name="connsiteY34" fmla="*/ 103841 h 1185966"/>
              <a:gd name="connsiteX35" fmla="*/ 76322 w 767981"/>
              <a:gd name="connsiteY35" fmla="*/ 123843 h 1185966"/>
              <a:gd name="connsiteX36" fmla="*/ 61082 w 767981"/>
              <a:gd name="connsiteY36" fmla="*/ 107651 h 1185966"/>
              <a:gd name="connsiteX37" fmla="*/ 46794 w 767981"/>
              <a:gd name="connsiteY37" fmla="*/ 66693 h 1185966"/>
              <a:gd name="connsiteX38" fmla="*/ 15362 w 767981"/>
              <a:gd name="connsiteY38" fmla="*/ 39071 h 1185966"/>
              <a:gd name="connsiteX39" fmla="*/ 6789 w 767981"/>
              <a:gd name="connsiteY39" fmla="*/ 83838 h 1185966"/>
              <a:gd name="connsiteX40" fmla="*/ 52509 w 767981"/>
              <a:gd name="connsiteY40" fmla="*/ 155276 h 1185966"/>
              <a:gd name="connsiteX41" fmla="*/ 175382 w 767981"/>
              <a:gd name="connsiteY41" fmla="*/ 254336 h 1185966"/>
              <a:gd name="connsiteX42" fmla="*/ 87752 w 767981"/>
              <a:gd name="connsiteY42" fmla="*/ 294341 h 1185966"/>
              <a:gd name="connsiteX43" fmla="*/ 164904 w 767981"/>
              <a:gd name="connsiteY43" fmla="*/ 320058 h 1185966"/>
              <a:gd name="connsiteX44" fmla="*/ 193479 w 767981"/>
              <a:gd name="connsiteY44" fmla="*/ 336251 h 1185966"/>
              <a:gd name="connsiteX45" fmla="*/ 170619 w 767981"/>
              <a:gd name="connsiteY45" fmla="*/ 421023 h 1185966"/>
              <a:gd name="connsiteX46" fmla="*/ 99182 w 767981"/>
              <a:gd name="connsiteY46" fmla="*/ 568661 h 1185966"/>
              <a:gd name="connsiteX47" fmla="*/ 133472 w 767981"/>
              <a:gd name="connsiteY47" fmla="*/ 718203 h 1185966"/>
              <a:gd name="connsiteX48" fmla="*/ 157284 w 767981"/>
              <a:gd name="connsiteY48" fmla="*/ 759161 h 1185966"/>
              <a:gd name="connsiteX49" fmla="*/ 170619 w 767981"/>
              <a:gd name="connsiteY49" fmla="*/ 1135398 h 1185966"/>
              <a:gd name="connsiteX50" fmla="*/ 170619 w 767981"/>
              <a:gd name="connsiteY50" fmla="*/ 1169689 h 1185966"/>
              <a:gd name="connsiteX51" fmla="*/ 225864 w 767981"/>
              <a:gd name="connsiteY51" fmla="*/ 1175404 h 1185966"/>
              <a:gd name="connsiteX52" fmla="*/ 239199 w 767981"/>
              <a:gd name="connsiteY52" fmla="*/ 1143971 h 1185966"/>
              <a:gd name="connsiteX53" fmla="*/ 250629 w 767981"/>
              <a:gd name="connsiteY53" fmla="*/ 1016336 h 1185966"/>
              <a:gd name="connsiteX54" fmla="*/ 260154 w 767981"/>
              <a:gd name="connsiteY54" fmla="*/ 892511 h 1185966"/>
              <a:gd name="connsiteX55" fmla="*/ 276347 w 767981"/>
              <a:gd name="connsiteY55" fmla="*/ 846791 h 1185966"/>
              <a:gd name="connsiteX56" fmla="*/ 288729 w 767981"/>
              <a:gd name="connsiteY56" fmla="*/ 913466 h 1185966"/>
              <a:gd name="connsiteX57" fmla="*/ 263012 w 767981"/>
              <a:gd name="connsiteY57" fmla="*/ 1149686 h 1185966"/>
              <a:gd name="connsiteX58" fmla="*/ 292539 w 767981"/>
              <a:gd name="connsiteY58" fmla="*/ 1185881 h 1185966"/>
              <a:gd name="connsiteX59" fmla="*/ 326829 w 767981"/>
              <a:gd name="connsiteY59" fmla="*/ 1152543 h 1185966"/>
              <a:gd name="connsiteX60" fmla="*/ 394457 w 767981"/>
              <a:gd name="connsiteY60" fmla="*/ 809643 h 1185966"/>
              <a:gd name="connsiteX61" fmla="*/ 508757 w 767981"/>
              <a:gd name="connsiteY61" fmla="*/ 768686 h 1185966"/>
              <a:gd name="connsiteX62" fmla="*/ 514472 w 767981"/>
              <a:gd name="connsiteY62" fmla="*/ 781068 h 1185966"/>
              <a:gd name="connsiteX63" fmla="*/ 519234 w 767981"/>
              <a:gd name="connsiteY63" fmla="*/ 1002048 h 1185966"/>
              <a:gd name="connsiteX64" fmla="*/ 484944 w 767981"/>
              <a:gd name="connsiteY64" fmla="*/ 1090631 h 1185966"/>
              <a:gd name="connsiteX65" fmla="*/ 490659 w 767981"/>
              <a:gd name="connsiteY65" fmla="*/ 1123016 h 1185966"/>
              <a:gd name="connsiteX66" fmla="*/ 540189 w 767981"/>
              <a:gd name="connsiteY66" fmla="*/ 1110633 h 1185966"/>
              <a:gd name="connsiteX67" fmla="*/ 574479 w 767981"/>
              <a:gd name="connsiteY67" fmla="*/ 999191 h 1185966"/>
              <a:gd name="connsiteX68" fmla="*/ 621152 w 767981"/>
              <a:gd name="connsiteY68" fmla="*/ 858221 h 1185966"/>
              <a:gd name="connsiteX69" fmla="*/ 670682 w 767981"/>
              <a:gd name="connsiteY69" fmla="*/ 963948 h 1185966"/>
              <a:gd name="connsiteX70" fmla="*/ 667824 w 767981"/>
              <a:gd name="connsiteY70" fmla="*/ 1091583 h 1185966"/>
              <a:gd name="connsiteX71" fmla="*/ 679255 w 767981"/>
              <a:gd name="connsiteY71" fmla="*/ 1129683 h 1185966"/>
              <a:gd name="connsiteX72" fmla="*/ 715449 w 767981"/>
              <a:gd name="connsiteY72" fmla="*/ 1126826 h 1185966"/>
              <a:gd name="connsiteX73" fmla="*/ 723070 w 767981"/>
              <a:gd name="connsiteY73" fmla="*/ 1092536 h 1185966"/>
              <a:gd name="connsiteX74" fmla="*/ 723070 w 767981"/>
              <a:gd name="connsiteY74" fmla="*/ 1046816 h 1185966"/>
              <a:gd name="connsiteX75" fmla="*/ 709734 w 767981"/>
              <a:gd name="connsiteY75" fmla="*/ 854411 h 1185966"/>
              <a:gd name="connsiteX76" fmla="*/ 721164 w 767981"/>
              <a:gd name="connsiteY76" fmla="*/ 754398 h 1185966"/>
              <a:gd name="connsiteX77" fmla="*/ 761170 w 767981"/>
              <a:gd name="connsiteY77" fmla="*/ 672483 h 1185966"/>
              <a:gd name="connsiteX78" fmla="*/ 764980 w 767981"/>
              <a:gd name="connsiteY78" fmla="*/ 659148 h 1185966"/>
              <a:gd name="connsiteX79" fmla="*/ 693542 w 767981"/>
              <a:gd name="connsiteY79" fmla="*/ 529608 h 1185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767981" h="1185966">
                <a:moveTo>
                  <a:pt x="693542" y="529608"/>
                </a:moveTo>
                <a:cubicBezTo>
                  <a:pt x="631630" y="506748"/>
                  <a:pt x="568764" y="508653"/>
                  <a:pt x="505899" y="520083"/>
                </a:cubicBezTo>
                <a:cubicBezTo>
                  <a:pt x="474467" y="525798"/>
                  <a:pt x="443034" y="528656"/>
                  <a:pt x="411602" y="525798"/>
                </a:cubicBezTo>
                <a:cubicBezTo>
                  <a:pt x="372549" y="521988"/>
                  <a:pt x="346832" y="500081"/>
                  <a:pt x="337307" y="461981"/>
                </a:cubicBezTo>
                <a:cubicBezTo>
                  <a:pt x="330639" y="436263"/>
                  <a:pt x="337307" y="417213"/>
                  <a:pt x="371597" y="423881"/>
                </a:cubicBezTo>
                <a:cubicBezTo>
                  <a:pt x="403982" y="430548"/>
                  <a:pt x="437319" y="435311"/>
                  <a:pt x="470657" y="429596"/>
                </a:cubicBezTo>
                <a:cubicBezTo>
                  <a:pt x="496374" y="424833"/>
                  <a:pt x="512567" y="410546"/>
                  <a:pt x="484944" y="389591"/>
                </a:cubicBezTo>
                <a:cubicBezTo>
                  <a:pt x="451607" y="364826"/>
                  <a:pt x="437319" y="326726"/>
                  <a:pt x="407792" y="300056"/>
                </a:cubicBezTo>
                <a:cubicBezTo>
                  <a:pt x="383027" y="277196"/>
                  <a:pt x="388742" y="260051"/>
                  <a:pt x="411602" y="242906"/>
                </a:cubicBezTo>
                <a:cubicBezTo>
                  <a:pt x="437319" y="223856"/>
                  <a:pt x="456369" y="199091"/>
                  <a:pt x="451607" y="166706"/>
                </a:cubicBezTo>
                <a:cubicBezTo>
                  <a:pt x="448749" y="145751"/>
                  <a:pt x="461132" y="109556"/>
                  <a:pt x="427794" y="108603"/>
                </a:cubicBezTo>
                <a:cubicBezTo>
                  <a:pt x="390647" y="107651"/>
                  <a:pt x="413507" y="141941"/>
                  <a:pt x="411602" y="160038"/>
                </a:cubicBezTo>
                <a:cubicBezTo>
                  <a:pt x="408744" y="185756"/>
                  <a:pt x="402077" y="207663"/>
                  <a:pt x="377312" y="218141"/>
                </a:cubicBezTo>
                <a:cubicBezTo>
                  <a:pt x="356357" y="227666"/>
                  <a:pt x="337307" y="220046"/>
                  <a:pt x="321114" y="204806"/>
                </a:cubicBezTo>
                <a:cubicBezTo>
                  <a:pt x="301112" y="185756"/>
                  <a:pt x="305874" y="165753"/>
                  <a:pt x="315399" y="143846"/>
                </a:cubicBezTo>
                <a:cubicBezTo>
                  <a:pt x="326829" y="118128"/>
                  <a:pt x="341117" y="92411"/>
                  <a:pt x="340164" y="62883"/>
                </a:cubicBezTo>
                <a:cubicBezTo>
                  <a:pt x="340164" y="38118"/>
                  <a:pt x="340164" y="971"/>
                  <a:pt x="313494" y="18"/>
                </a:cubicBezTo>
                <a:cubicBezTo>
                  <a:pt x="291587" y="-934"/>
                  <a:pt x="297302" y="35261"/>
                  <a:pt x="297302" y="56216"/>
                </a:cubicBezTo>
                <a:cubicBezTo>
                  <a:pt x="297302" y="58121"/>
                  <a:pt x="297302" y="59073"/>
                  <a:pt x="297302" y="60978"/>
                </a:cubicBezTo>
                <a:cubicBezTo>
                  <a:pt x="296349" y="82886"/>
                  <a:pt x="301112" y="111461"/>
                  <a:pt x="276347" y="118128"/>
                </a:cubicBezTo>
                <a:cubicBezTo>
                  <a:pt x="254439" y="123843"/>
                  <a:pt x="252534" y="94316"/>
                  <a:pt x="242057" y="80028"/>
                </a:cubicBezTo>
                <a:cubicBezTo>
                  <a:pt x="241104" y="79076"/>
                  <a:pt x="240152" y="77171"/>
                  <a:pt x="239199" y="76218"/>
                </a:cubicBezTo>
                <a:cubicBezTo>
                  <a:pt x="232532" y="66693"/>
                  <a:pt x="228722" y="49548"/>
                  <a:pt x="211577" y="58121"/>
                </a:cubicBezTo>
                <a:cubicBezTo>
                  <a:pt x="199194" y="64788"/>
                  <a:pt x="201099" y="79076"/>
                  <a:pt x="203957" y="92411"/>
                </a:cubicBezTo>
                <a:cubicBezTo>
                  <a:pt x="208719" y="118128"/>
                  <a:pt x="228722" y="136226"/>
                  <a:pt x="237294" y="160038"/>
                </a:cubicBezTo>
                <a:cubicBezTo>
                  <a:pt x="242057" y="165753"/>
                  <a:pt x="248724" y="171468"/>
                  <a:pt x="251582" y="178136"/>
                </a:cubicBezTo>
                <a:cubicBezTo>
                  <a:pt x="260154" y="196233"/>
                  <a:pt x="280157" y="213378"/>
                  <a:pt x="267774" y="236238"/>
                </a:cubicBezTo>
                <a:cubicBezTo>
                  <a:pt x="263012" y="245763"/>
                  <a:pt x="231579" y="237191"/>
                  <a:pt x="203004" y="219093"/>
                </a:cubicBezTo>
                <a:lnTo>
                  <a:pt x="223007" y="173373"/>
                </a:lnTo>
                <a:cubicBezTo>
                  <a:pt x="208719" y="174326"/>
                  <a:pt x="194432" y="175278"/>
                  <a:pt x="180144" y="176231"/>
                </a:cubicBezTo>
                <a:cubicBezTo>
                  <a:pt x="125852" y="181946"/>
                  <a:pt x="111564" y="167658"/>
                  <a:pt x="119184" y="112413"/>
                </a:cubicBezTo>
                <a:cubicBezTo>
                  <a:pt x="121089" y="93363"/>
                  <a:pt x="122994" y="74313"/>
                  <a:pt x="122994" y="55263"/>
                </a:cubicBezTo>
                <a:cubicBezTo>
                  <a:pt x="122994" y="47643"/>
                  <a:pt x="122994" y="38118"/>
                  <a:pt x="111564" y="38118"/>
                </a:cubicBezTo>
                <a:cubicBezTo>
                  <a:pt x="102039" y="37166"/>
                  <a:pt x="96324" y="44786"/>
                  <a:pt x="95372" y="52406"/>
                </a:cubicBezTo>
                <a:cubicBezTo>
                  <a:pt x="95372" y="69551"/>
                  <a:pt x="94419" y="86696"/>
                  <a:pt x="90609" y="103841"/>
                </a:cubicBezTo>
                <a:cubicBezTo>
                  <a:pt x="88704" y="112413"/>
                  <a:pt x="88704" y="125748"/>
                  <a:pt x="76322" y="123843"/>
                </a:cubicBezTo>
                <a:cubicBezTo>
                  <a:pt x="70607" y="122891"/>
                  <a:pt x="63939" y="114318"/>
                  <a:pt x="61082" y="107651"/>
                </a:cubicBezTo>
                <a:cubicBezTo>
                  <a:pt x="55367" y="94316"/>
                  <a:pt x="52509" y="80028"/>
                  <a:pt x="46794" y="66693"/>
                </a:cubicBezTo>
                <a:cubicBezTo>
                  <a:pt x="42032" y="51453"/>
                  <a:pt x="33459" y="33356"/>
                  <a:pt x="15362" y="39071"/>
                </a:cubicBezTo>
                <a:cubicBezTo>
                  <a:pt x="-7498" y="47643"/>
                  <a:pt x="122" y="67646"/>
                  <a:pt x="6789" y="83838"/>
                </a:cubicBezTo>
                <a:cubicBezTo>
                  <a:pt x="17267" y="110508"/>
                  <a:pt x="33459" y="134321"/>
                  <a:pt x="52509" y="155276"/>
                </a:cubicBezTo>
                <a:cubicBezTo>
                  <a:pt x="86799" y="194328"/>
                  <a:pt x="126804" y="225761"/>
                  <a:pt x="175382" y="254336"/>
                </a:cubicBezTo>
                <a:cubicBezTo>
                  <a:pt x="144902" y="274338"/>
                  <a:pt x="108707" y="268623"/>
                  <a:pt x="87752" y="294341"/>
                </a:cubicBezTo>
                <a:cubicBezTo>
                  <a:pt x="109659" y="321011"/>
                  <a:pt x="140139" y="311486"/>
                  <a:pt x="164904" y="320058"/>
                </a:cubicBezTo>
                <a:cubicBezTo>
                  <a:pt x="175382" y="323868"/>
                  <a:pt x="195384" y="318153"/>
                  <a:pt x="193479" y="336251"/>
                </a:cubicBezTo>
                <a:cubicBezTo>
                  <a:pt x="189669" y="365778"/>
                  <a:pt x="194432" y="397211"/>
                  <a:pt x="170619" y="421023"/>
                </a:cubicBezTo>
                <a:cubicBezTo>
                  <a:pt x="130614" y="461981"/>
                  <a:pt x="113469" y="516273"/>
                  <a:pt x="99182" y="568661"/>
                </a:cubicBezTo>
                <a:cubicBezTo>
                  <a:pt x="83942" y="622953"/>
                  <a:pt x="87752" y="675341"/>
                  <a:pt x="133472" y="718203"/>
                </a:cubicBezTo>
                <a:cubicBezTo>
                  <a:pt x="144902" y="728681"/>
                  <a:pt x="151569" y="742968"/>
                  <a:pt x="157284" y="759161"/>
                </a:cubicBezTo>
                <a:cubicBezTo>
                  <a:pt x="201099" y="882986"/>
                  <a:pt x="217292" y="1007763"/>
                  <a:pt x="170619" y="1135398"/>
                </a:cubicBezTo>
                <a:cubicBezTo>
                  <a:pt x="166809" y="1146829"/>
                  <a:pt x="155379" y="1161116"/>
                  <a:pt x="170619" y="1169689"/>
                </a:cubicBezTo>
                <a:cubicBezTo>
                  <a:pt x="186812" y="1179214"/>
                  <a:pt x="206814" y="1182071"/>
                  <a:pt x="225864" y="1175404"/>
                </a:cubicBezTo>
                <a:cubicBezTo>
                  <a:pt x="242057" y="1169689"/>
                  <a:pt x="239199" y="1156354"/>
                  <a:pt x="239199" y="1143971"/>
                </a:cubicBezTo>
                <a:cubicBezTo>
                  <a:pt x="238247" y="1101108"/>
                  <a:pt x="243009" y="1058246"/>
                  <a:pt x="250629" y="1016336"/>
                </a:cubicBezTo>
                <a:cubicBezTo>
                  <a:pt x="258249" y="975378"/>
                  <a:pt x="281109" y="936326"/>
                  <a:pt x="260154" y="892511"/>
                </a:cubicBezTo>
                <a:cubicBezTo>
                  <a:pt x="253487" y="878223"/>
                  <a:pt x="261107" y="860126"/>
                  <a:pt x="276347" y="846791"/>
                </a:cubicBezTo>
                <a:cubicBezTo>
                  <a:pt x="291587" y="869651"/>
                  <a:pt x="290634" y="891558"/>
                  <a:pt x="288729" y="913466"/>
                </a:cubicBezTo>
                <a:cubicBezTo>
                  <a:pt x="284919" y="992523"/>
                  <a:pt x="283014" y="1072533"/>
                  <a:pt x="263012" y="1149686"/>
                </a:cubicBezTo>
                <a:cubicBezTo>
                  <a:pt x="255392" y="1180166"/>
                  <a:pt x="266822" y="1186833"/>
                  <a:pt x="292539" y="1185881"/>
                </a:cubicBezTo>
                <a:cubicBezTo>
                  <a:pt x="313494" y="1184929"/>
                  <a:pt x="324924" y="1179214"/>
                  <a:pt x="326829" y="1152543"/>
                </a:cubicBezTo>
                <a:cubicBezTo>
                  <a:pt x="336354" y="1035386"/>
                  <a:pt x="355404" y="920133"/>
                  <a:pt x="394457" y="809643"/>
                </a:cubicBezTo>
                <a:cubicBezTo>
                  <a:pt x="402077" y="788688"/>
                  <a:pt x="491612" y="756303"/>
                  <a:pt x="508757" y="768686"/>
                </a:cubicBezTo>
                <a:cubicBezTo>
                  <a:pt x="511614" y="771543"/>
                  <a:pt x="513519" y="776306"/>
                  <a:pt x="514472" y="781068"/>
                </a:cubicBezTo>
                <a:cubicBezTo>
                  <a:pt x="539237" y="854411"/>
                  <a:pt x="556382" y="926801"/>
                  <a:pt x="519234" y="1002048"/>
                </a:cubicBezTo>
                <a:cubicBezTo>
                  <a:pt x="504947" y="1030623"/>
                  <a:pt x="495422" y="1061104"/>
                  <a:pt x="484944" y="1090631"/>
                </a:cubicBezTo>
                <a:cubicBezTo>
                  <a:pt x="481134" y="1102061"/>
                  <a:pt x="464942" y="1118254"/>
                  <a:pt x="490659" y="1123016"/>
                </a:cubicBezTo>
                <a:cubicBezTo>
                  <a:pt x="507804" y="1125873"/>
                  <a:pt x="539237" y="1130636"/>
                  <a:pt x="540189" y="1110633"/>
                </a:cubicBezTo>
                <a:cubicBezTo>
                  <a:pt x="541142" y="1068723"/>
                  <a:pt x="574479" y="1039196"/>
                  <a:pt x="574479" y="999191"/>
                </a:cubicBezTo>
                <a:cubicBezTo>
                  <a:pt x="574479" y="947756"/>
                  <a:pt x="600197" y="905846"/>
                  <a:pt x="621152" y="858221"/>
                </a:cubicBezTo>
                <a:cubicBezTo>
                  <a:pt x="649727" y="891558"/>
                  <a:pt x="663062" y="925848"/>
                  <a:pt x="670682" y="963948"/>
                </a:cubicBezTo>
                <a:cubicBezTo>
                  <a:pt x="678302" y="1006811"/>
                  <a:pt x="674492" y="1048721"/>
                  <a:pt x="667824" y="1091583"/>
                </a:cubicBezTo>
                <a:cubicBezTo>
                  <a:pt x="665920" y="1105871"/>
                  <a:pt x="663062" y="1121111"/>
                  <a:pt x="679255" y="1129683"/>
                </a:cubicBezTo>
                <a:cubicBezTo>
                  <a:pt x="691637" y="1136351"/>
                  <a:pt x="704020" y="1133493"/>
                  <a:pt x="715449" y="1126826"/>
                </a:cubicBezTo>
                <a:cubicBezTo>
                  <a:pt x="730689" y="1118254"/>
                  <a:pt x="725927" y="1104918"/>
                  <a:pt x="723070" y="1092536"/>
                </a:cubicBezTo>
                <a:cubicBezTo>
                  <a:pt x="719259" y="1076343"/>
                  <a:pt x="723070" y="1062056"/>
                  <a:pt x="723070" y="1046816"/>
                </a:cubicBezTo>
                <a:cubicBezTo>
                  <a:pt x="724022" y="982998"/>
                  <a:pt x="715449" y="918228"/>
                  <a:pt x="709734" y="854411"/>
                </a:cubicBezTo>
                <a:cubicBezTo>
                  <a:pt x="705924" y="816311"/>
                  <a:pt x="700209" y="782021"/>
                  <a:pt x="721164" y="754398"/>
                </a:cubicBezTo>
                <a:cubicBezTo>
                  <a:pt x="740214" y="728681"/>
                  <a:pt x="691637" y="670578"/>
                  <a:pt x="761170" y="672483"/>
                </a:cubicBezTo>
                <a:cubicBezTo>
                  <a:pt x="762122" y="672483"/>
                  <a:pt x="764027" y="663911"/>
                  <a:pt x="764980" y="659148"/>
                </a:cubicBezTo>
                <a:cubicBezTo>
                  <a:pt x="778314" y="606761"/>
                  <a:pt x="745930" y="548658"/>
                  <a:pt x="693542" y="529608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5" name="Graphic 48">
            <a:extLst>
              <a:ext uri="{FF2B5EF4-FFF2-40B4-BE49-F238E27FC236}">
                <a16:creationId xmlns:a16="http://schemas.microsoft.com/office/drawing/2014/main" id="{DD0DA34C-7A8E-4531-AC2D-04EA2EFE7002}"/>
              </a:ext>
            </a:extLst>
          </p:cNvPr>
          <p:cNvSpPr/>
          <p:nvPr/>
        </p:nvSpPr>
        <p:spPr>
          <a:xfrm>
            <a:off x="8105312" y="2509361"/>
            <a:ext cx="625861" cy="648776"/>
          </a:xfrm>
          <a:custGeom>
            <a:avLst/>
            <a:gdLst>
              <a:gd name="connsiteX0" fmla="*/ 595337 w 625861"/>
              <a:gd name="connsiteY0" fmla="*/ 302005 h 648776"/>
              <a:gd name="connsiteX1" fmla="*/ 547712 w 625861"/>
              <a:gd name="connsiteY1" fmla="*/ 295338 h 648776"/>
              <a:gd name="connsiteX2" fmla="*/ 569619 w 625861"/>
              <a:gd name="connsiteY2" fmla="*/ 242950 h 648776"/>
              <a:gd name="connsiteX3" fmla="*/ 518184 w 625861"/>
              <a:gd name="connsiteY3" fmla="*/ 265810 h 648776"/>
              <a:gd name="connsiteX4" fmla="*/ 439127 w 625861"/>
              <a:gd name="connsiteY4" fmla="*/ 303910 h 648776"/>
              <a:gd name="connsiteX5" fmla="*/ 392454 w 625861"/>
              <a:gd name="connsiteY5" fmla="*/ 292480 h 648776"/>
              <a:gd name="connsiteX6" fmla="*/ 411504 w 625861"/>
              <a:gd name="connsiteY6" fmla="*/ 251523 h 648776"/>
              <a:gd name="connsiteX7" fmla="*/ 512469 w 625861"/>
              <a:gd name="connsiteY7" fmla="*/ 208660 h 648776"/>
              <a:gd name="connsiteX8" fmla="*/ 550569 w 625861"/>
              <a:gd name="connsiteY8" fmla="*/ 209613 h 648776"/>
              <a:gd name="connsiteX9" fmla="*/ 570572 w 625861"/>
              <a:gd name="connsiteY9" fmla="*/ 182943 h 648776"/>
              <a:gd name="connsiteX10" fmla="*/ 549617 w 625861"/>
              <a:gd name="connsiteY10" fmla="*/ 162940 h 648776"/>
              <a:gd name="connsiteX11" fmla="*/ 511517 w 625861"/>
              <a:gd name="connsiteY11" fmla="*/ 154368 h 648776"/>
              <a:gd name="connsiteX12" fmla="*/ 533424 w 625861"/>
              <a:gd name="connsiteY12" fmla="*/ 100075 h 648776"/>
              <a:gd name="connsiteX13" fmla="*/ 474369 w 625861"/>
              <a:gd name="connsiteY13" fmla="*/ 118173 h 648776"/>
              <a:gd name="connsiteX14" fmla="*/ 473417 w 625861"/>
              <a:gd name="connsiteY14" fmla="*/ 96265 h 648776"/>
              <a:gd name="connsiteX15" fmla="*/ 452461 w 625861"/>
              <a:gd name="connsiteY15" fmla="*/ 62928 h 648776"/>
              <a:gd name="connsiteX16" fmla="*/ 428649 w 625861"/>
              <a:gd name="connsiteY16" fmla="*/ 99123 h 648776"/>
              <a:gd name="connsiteX17" fmla="*/ 428649 w 625861"/>
              <a:gd name="connsiteY17" fmla="*/ 137223 h 648776"/>
              <a:gd name="connsiteX18" fmla="*/ 338161 w 625861"/>
              <a:gd name="connsiteY18" fmla="*/ 248665 h 648776"/>
              <a:gd name="connsiteX19" fmla="*/ 375309 w 625861"/>
              <a:gd name="connsiteY19" fmla="*/ 90550 h 648776"/>
              <a:gd name="connsiteX20" fmla="*/ 394359 w 625861"/>
              <a:gd name="connsiteY20" fmla="*/ 41020 h 648776"/>
              <a:gd name="connsiteX21" fmla="*/ 349592 w 625861"/>
              <a:gd name="connsiteY21" fmla="*/ 61023 h 648776"/>
              <a:gd name="connsiteX22" fmla="*/ 341972 w 625861"/>
              <a:gd name="connsiteY22" fmla="*/ 60070 h 648776"/>
              <a:gd name="connsiteX23" fmla="*/ 319111 w 625861"/>
              <a:gd name="connsiteY23" fmla="*/ 63 h 648776"/>
              <a:gd name="connsiteX24" fmla="*/ 289584 w 625861"/>
              <a:gd name="connsiteY24" fmla="*/ 58165 h 648776"/>
              <a:gd name="connsiteX25" fmla="*/ 233387 w 625861"/>
              <a:gd name="connsiteY25" fmla="*/ 44830 h 648776"/>
              <a:gd name="connsiteX26" fmla="*/ 259104 w 625861"/>
              <a:gd name="connsiteY26" fmla="*/ 93408 h 648776"/>
              <a:gd name="connsiteX27" fmla="*/ 295299 w 625861"/>
              <a:gd name="connsiteY27" fmla="*/ 221995 h 648776"/>
              <a:gd name="connsiteX28" fmla="*/ 258152 w 625861"/>
              <a:gd name="connsiteY28" fmla="*/ 237235 h 648776"/>
              <a:gd name="connsiteX29" fmla="*/ 196239 w 625861"/>
              <a:gd name="connsiteY29" fmla="*/ 124840 h 648776"/>
              <a:gd name="connsiteX30" fmla="*/ 180999 w 625861"/>
              <a:gd name="connsiteY30" fmla="*/ 65785 h 648776"/>
              <a:gd name="connsiteX31" fmla="*/ 151471 w 625861"/>
              <a:gd name="connsiteY31" fmla="*/ 121030 h 648776"/>
              <a:gd name="connsiteX32" fmla="*/ 98131 w 625861"/>
              <a:gd name="connsiteY32" fmla="*/ 98170 h 648776"/>
              <a:gd name="connsiteX33" fmla="*/ 117181 w 625861"/>
              <a:gd name="connsiteY33" fmla="*/ 160083 h 648776"/>
              <a:gd name="connsiteX34" fmla="*/ 60031 w 625861"/>
              <a:gd name="connsiteY34" fmla="*/ 188658 h 648776"/>
              <a:gd name="connsiteX35" fmla="*/ 122896 w 625861"/>
              <a:gd name="connsiteY35" fmla="*/ 211518 h 648776"/>
              <a:gd name="connsiteX36" fmla="*/ 132421 w 625861"/>
              <a:gd name="connsiteY36" fmla="*/ 211518 h 648776"/>
              <a:gd name="connsiteX37" fmla="*/ 236244 w 625861"/>
              <a:gd name="connsiteY37" fmla="*/ 280098 h 648776"/>
              <a:gd name="connsiteX38" fmla="*/ 228624 w 625861"/>
              <a:gd name="connsiteY38" fmla="*/ 302958 h 648776"/>
              <a:gd name="connsiteX39" fmla="*/ 119086 w 625861"/>
              <a:gd name="connsiteY39" fmla="*/ 278193 h 648776"/>
              <a:gd name="connsiteX40" fmla="*/ 61936 w 625861"/>
              <a:gd name="connsiteY40" fmla="*/ 243903 h 648776"/>
              <a:gd name="connsiteX41" fmla="*/ 79081 w 625861"/>
              <a:gd name="connsiteY41" fmla="*/ 304863 h 648776"/>
              <a:gd name="connsiteX42" fmla="*/ 47649 w 625861"/>
              <a:gd name="connsiteY42" fmla="*/ 304863 h 648776"/>
              <a:gd name="connsiteX43" fmla="*/ 24 w 625861"/>
              <a:gd name="connsiteY43" fmla="*/ 326770 h 648776"/>
              <a:gd name="connsiteX44" fmla="*/ 44791 w 625861"/>
              <a:gd name="connsiteY44" fmla="*/ 351535 h 648776"/>
              <a:gd name="connsiteX45" fmla="*/ 80986 w 625861"/>
              <a:gd name="connsiteY45" fmla="*/ 359155 h 648776"/>
              <a:gd name="connsiteX46" fmla="*/ 64794 w 625861"/>
              <a:gd name="connsiteY46" fmla="*/ 378205 h 648776"/>
              <a:gd name="connsiteX47" fmla="*/ 59079 w 625861"/>
              <a:gd name="connsiteY47" fmla="*/ 414400 h 648776"/>
              <a:gd name="connsiteX48" fmla="*/ 94321 w 625861"/>
              <a:gd name="connsiteY48" fmla="*/ 400113 h 648776"/>
              <a:gd name="connsiteX49" fmla="*/ 116229 w 625861"/>
              <a:gd name="connsiteY49" fmla="*/ 375348 h 648776"/>
              <a:gd name="connsiteX50" fmla="*/ 220052 w 625861"/>
              <a:gd name="connsiteY50" fmla="*/ 349630 h 648776"/>
              <a:gd name="connsiteX51" fmla="*/ 231481 w 625861"/>
              <a:gd name="connsiteY51" fmla="*/ 375348 h 648776"/>
              <a:gd name="connsiteX52" fmla="*/ 110514 w 625861"/>
              <a:gd name="connsiteY52" fmla="*/ 442023 h 648776"/>
              <a:gd name="connsiteX53" fmla="*/ 81939 w 625861"/>
              <a:gd name="connsiteY53" fmla="*/ 442023 h 648776"/>
              <a:gd name="connsiteX54" fmla="*/ 55269 w 625861"/>
              <a:gd name="connsiteY54" fmla="*/ 466788 h 648776"/>
              <a:gd name="connsiteX55" fmla="*/ 81939 w 625861"/>
              <a:gd name="connsiteY55" fmla="*/ 484885 h 648776"/>
              <a:gd name="connsiteX56" fmla="*/ 114324 w 625861"/>
              <a:gd name="connsiteY56" fmla="*/ 494410 h 648776"/>
              <a:gd name="connsiteX57" fmla="*/ 92416 w 625861"/>
              <a:gd name="connsiteY57" fmla="*/ 549655 h 648776"/>
              <a:gd name="connsiteX58" fmla="*/ 153377 w 625861"/>
              <a:gd name="connsiteY58" fmla="*/ 528700 h 648776"/>
              <a:gd name="connsiteX59" fmla="*/ 153377 w 625861"/>
              <a:gd name="connsiteY59" fmla="*/ 560133 h 648776"/>
              <a:gd name="connsiteX60" fmla="*/ 176237 w 625861"/>
              <a:gd name="connsiteY60" fmla="*/ 587755 h 648776"/>
              <a:gd name="connsiteX61" fmla="*/ 197191 w 625861"/>
              <a:gd name="connsiteY61" fmla="*/ 558228 h 648776"/>
              <a:gd name="connsiteX62" fmla="*/ 197191 w 625861"/>
              <a:gd name="connsiteY62" fmla="*/ 515365 h 648776"/>
              <a:gd name="connsiteX63" fmla="*/ 262914 w 625861"/>
              <a:gd name="connsiteY63" fmla="*/ 408685 h 648776"/>
              <a:gd name="connsiteX64" fmla="*/ 290537 w 625861"/>
              <a:gd name="connsiteY64" fmla="*/ 420115 h 648776"/>
              <a:gd name="connsiteX65" fmla="*/ 252437 w 625861"/>
              <a:gd name="connsiteY65" fmla="*/ 558228 h 648776"/>
              <a:gd name="connsiteX66" fmla="*/ 231481 w 625861"/>
              <a:gd name="connsiteY66" fmla="*/ 607758 h 648776"/>
              <a:gd name="connsiteX67" fmla="*/ 279107 w 625861"/>
              <a:gd name="connsiteY67" fmla="*/ 586803 h 648776"/>
              <a:gd name="connsiteX68" fmla="*/ 287679 w 625861"/>
              <a:gd name="connsiteY68" fmla="*/ 586803 h 648776"/>
              <a:gd name="connsiteX69" fmla="*/ 313397 w 625861"/>
              <a:gd name="connsiteY69" fmla="*/ 648715 h 648776"/>
              <a:gd name="connsiteX70" fmla="*/ 340067 w 625861"/>
              <a:gd name="connsiteY70" fmla="*/ 589660 h 648776"/>
              <a:gd name="connsiteX71" fmla="*/ 359117 w 625861"/>
              <a:gd name="connsiteY71" fmla="*/ 601090 h 648776"/>
              <a:gd name="connsiteX72" fmla="*/ 395311 w 625861"/>
              <a:gd name="connsiteY72" fmla="*/ 606805 h 648776"/>
              <a:gd name="connsiteX73" fmla="*/ 383882 w 625861"/>
              <a:gd name="connsiteY73" fmla="*/ 571563 h 648776"/>
              <a:gd name="connsiteX74" fmla="*/ 336257 w 625861"/>
              <a:gd name="connsiteY74" fmla="*/ 436308 h 648776"/>
              <a:gd name="connsiteX75" fmla="*/ 342924 w 625861"/>
              <a:gd name="connsiteY75" fmla="*/ 405828 h 648776"/>
              <a:gd name="connsiteX76" fmla="*/ 376261 w 625861"/>
              <a:gd name="connsiteY76" fmla="*/ 419163 h 648776"/>
              <a:gd name="connsiteX77" fmla="*/ 430554 w 625861"/>
              <a:gd name="connsiteY77" fmla="*/ 535368 h 648776"/>
              <a:gd name="connsiteX78" fmla="*/ 448652 w 625861"/>
              <a:gd name="connsiteY78" fmla="*/ 585850 h 648776"/>
              <a:gd name="connsiteX79" fmla="*/ 470559 w 625861"/>
              <a:gd name="connsiteY79" fmla="*/ 535368 h 648776"/>
              <a:gd name="connsiteX80" fmla="*/ 475322 w 625861"/>
              <a:gd name="connsiteY80" fmla="*/ 528700 h 648776"/>
              <a:gd name="connsiteX81" fmla="*/ 529614 w 625861"/>
              <a:gd name="connsiteY81" fmla="*/ 549655 h 648776"/>
              <a:gd name="connsiteX82" fmla="*/ 510564 w 625861"/>
              <a:gd name="connsiteY82" fmla="*/ 485838 h 648776"/>
              <a:gd name="connsiteX83" fmla="*/ 527709 w 625861"/>
              <a:gd name="connsiteY83" fmla="*/ 482980 h 648776"/>
              <a:gd name="connsiteX84" fmla="*/ 566762 w 625861"/>
              <a:gd name="connsiteY84" fmla="*/ 462025 h 648776"/>
              <a:gd name="connsiteX85" fmla="*/ 528662 w 625861"/>
              <a:gd name="connsiteY85" fmla="*/ 438213 h 648776"/>
              <a:gd name="connsiteX86" fmla="*/ 500086 w 625861"/>
              <a:gd name="connsiteY86" fmla="*/ 437260 h 648776"/>
              <a:gd name="connsiteX87" fmla="*/ 388644 w 625861"/>
              <a:gd name="connsiteY87" fmla="*/ 350583 h 648776"/>
              <a:gd name="connsiteX88" fmla="*/ 526757 w 625861"/>
              <a:gd name="connsiteY88" fmla="*/ 394398 h 648776"/>
              <a:gd name="connsiteX89" fmla="*/ 564857 w 625861"/>
              <a:gd name="connsiteY89" fmla="*/ 407733 h 648776"/>
              <a:gd name="connsiteX90" fmla="*/ 558189 w 625861"/>
              <a:gd name="connsiteY90" fmla="*/ 368680 h 648776"/>
              <a:gd name="connsiteX91" fmla="*/ 551522 w 625861"/>
              <a:gd name="connsiteY91" fmla="*/ 347725 h 648776"/>
              <a:gd name="connsiteX92" fmla="*/ 593432 w 625861"/>
              <a:gd name="connsiteY92" fmla="*/ 347725 h 648776"/>
              <a:gd name="connsiteX93" fmla="*/ 625817 w 625861"/>
              <a:gd name="connsiteY93" fmla="*/ 324865 h 648776"/>
              <a:gd name="connsiteX94" fmla="*/ 595337 w 625861"/>
              <a:gd name="connsiteY94" fmla="*/ 302005 h 648776"/>
              <a:gd name="connsiteX95" fmla="*/ 304824 w 625861"/>
              <a:gd name="connsiteY95" fmla="*/ 361060 h 648776"/>
              <a:gd name="connsiteX96" fmla="*/ 274344 w 625861"/>
              <a:gd name="connsiteY96" fmla="*/ 326770 h 648776"/>
              <a:gd name="connsiteX97" fmla="*/ 318159 w 625861"/>
              <a:gd name="connsiteY97" fmla="*/ 288670 h 648776"/>
              <a:gd name="connsiteX98" fmla="*/ 348639 w 625861"/>
              <a:gd name="connsiteY98" fmla="*/ 323913 h 648776"/>
              <a:gd name="connsiteX99" fmla="*/ 304824 w 625861"/>
              <a:gd name="connsiteY99" fmla="*/ 361060 h 648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625861" h="648776">
                <a:moveTo>
                  <a:pt x="595337" y="302005"/>
                </a:moveTo>
                <a:cubicBezTo>
                  <a:pt x="579144" y="302005"/>
                  <a:pt x="561047" y="308673"/>
                  <a:pt x="547712" y="295338"/>
                </a:cubicBezTo>
                <a:cubicBezTo>
                  <a:pt x="551522" y="274383"/>
                  <a:pt x="590574" y="263905"/>
                  <a:pt x="569619" y="242950"/>
                </a:cubicBezTo>
                <a:cubicBezTo>
                  <a:pt x="546759" y="220090"/>
                  <a:pt x="533424" y="254380"/>
                  <a:pt x="518184" y="265810"/>
                </a:cubicBezTo>
                <a:cubicBezTo>
                  <a:pt x="494372" y="284860"/>
                  <a:pt x="470559" y="303910"/>
                  <a:pt x="439127" y="303910"/>
                </a:cubicBezTo>
                <a:cubicBezTo>
                  <a:pt x="422934" y="303910"/>
                  <a:pt x="400074" y="309625"/>
                  <a:pt x="392454" y="292480"/>
                </a:cubicBezTo>
                <a:cubicBezTo>
                  <a:pt x="385786" y="278193"/>
                  <a:pt x="402932" y="263905"/>
                  <a:pt x="411504" y="251523"/>
                </a:cubicBezTo>
                <a:cubicBezTo>
                  <a:pt x="435317" y="214375"/>
                  <a:pt x="466749" y="196278"/>
                  <a:pt x="512469" y="208660"/>
                </a:cubicBezTo>
                <a:cubicBezTo>
                  <a:pt x="523899" y="211518"/>
                  <a:pt x="537234" y="209613"/>
                  <a:pt x="550569" y="209613"/>
                </a:cubicBezTo>
                <a:cubicBezTo>
                  <a:pt x="566762" y="208660"/>
                  <a:pt x="570572" y="198183"/>
                  <a:pt x="570572" y="182943"/>
                </a:cubicBezTo>
                <a:cubicBezTo>
                  <a:pt x="570572" y="168655"/>
                  <a:pt x="561999" y="164845"/>
                  <a:pt x="549617" y="162940"/>
                </a:cubicBezTo>
                <a:cubicBezTo>
                  <a:pt x="537234" y="161035"/>
                  <a:pt x="521042" y="170560"/>
                  <a:pt x="511517" y="154368"/>
                </a:cubicBezTo>
                <a:cubicBezTo>
                  <a:pt x="520089" y="135318"/>
                  <a:pt x="556284" y="124840"/>
                  <a:pt x="533424" y="100075"/>
                </a:cubicBezTo>
                <a:cubicBezTo>
                  <a:pt x="506754" y="70548"/>
                  <a:pt x="500086" y="124840"/>
                  <a:pt x="474369" y="118173"/>
                </a:cubicBezTo>
                <a:cubicBezTo>
                  <a:pt x="474369" y="111505"/>
                  <a:pt x="473417" y="103885"/>
                  <a:pt x="473417" y="96265"/>
                </a:cubicBezTo>
                <a:cubicBezTo>
                  <a:pt x="472464" y="81025"/>
                  <a:pt x="478179" y="62928"/>
                  <a:pt x="452461" y="62928"/>
                </a:cubicBezTo>
                <a:cubicBezTo>
                  <a:pt x="424839" y="62928"/>
                  <a:pt x="428649" y="81978"/>
                  <a:pt x="428649" y="99123"/>
                </a:cubicBezTo>
                <a:cubicBezTo>
                  <a:pt x="428649" y="111505"/>
                  <a:pt x="428649" y="124840"/>
                  <a:pt x="428649" y="137223"/>
                </a:cubicBezTo>
                <a:cubicBezTo>
                  <a:pt x="428649" y="189610"/>
                  <a:pt x="399122" y="227710"/>
                  <a:pt x="338161" y="248665"/>
                </a:cubicBezTo>
                <a:cubicBezTo>
                  <a:pt x="347686" y="193420"/>
                  <a:pt x="317207" y="133413"/>
                  <a:pt x="375309" y="90550"/>
                </a:cubicBezTo>
                <a:cubicBezTo>
                  <a:pt x="389597" y="80073"/>
                  <a:pt x="415314" y="61975"/>
                  <a:pt x="394359" y="41020"/>
                </a:cubicBezTo>
                <a:cubicBezTo>
                  <a:pt x="373404" y="21018"/>
                  <a:pt x="364832" y="54355"/>
                  <a:pt x="349592" y="61023"/>
                </a:cubicBezTo>
                <a:cubicBezTo>
                  <a:pt x="347686" y="61975"/>
                  <a:pt x="343877" y="60070"/>
                  <a:pt x="341972" y="60070"/>
                </a:cubicBezTo>
                <a:cubicBezTo>
                  <a:pt x="331494" y="40068"/>
                  <a:pt x="350544" y="1968"/>
                  <a:pt x="319111" y="63"/>
                </a:cubicBezTo>
                <a:cubicBezTo>
                  <a:pt x="283869" y="-1842"/>
                  <a:pt x="301014" y="40068"/>
                  <a:pt x="289584" y="58165"/>
                </a:cubicBezTo>
                <a:cubicBezTo>
                  <a:pt x="267677" y="61975"/>
                  <a:pt x="255294" y="16255"/>
                  <a:pt x="233387" y="44830"/>
                </a:cubicBezTo>
                <a:cubicBezTo>
                  <a:pt x="217194" y="66738"/>
                  <a:pt x="248627" y="78168"/>
                  <a:pt x="259104" y="93408"/>
                </a:cubicBezTo>
                <a:cubicBezTo>
                  <a:pt x="287679" y="132460"/>
                  <a:pt x="304824" y="172465"/>
                  <a:pt x="295299" y="221995"/>
                </a:cubicBezTo>
                <a:cubicBezTo>
                  <a:pt x="289584" y="251523"/>
                  <a:pt x="279107" y="251523"/>
                  <a:pt x="258152" y="237235"/>
                </a:cubicBezTo>
                <a:cubicBezTo>
                  <a:pt x="218146" y="209613"/>
                  <a:pt x="201954" y="171513"/>
                  <a:pt x="196239" y="124840"/>
                </a:cubicBezTo>
                <a:cubicBezTo>
                  <a:pt x="194334" y="104838"/>
                  <a:pt x="217194" y="70548"/>
                  <a:pt x="180999" y="65785"/>
                </a:cubicBezTo>
                <a:cubicBezTo>
                  <a:pt x="136231" y="60070"/>
                  <a:pt x="168616" y="105790"/>
                  <a:pt x="151471" y="121030"/>
                </a:cubicBezTo>
                <a:cubicBezTo>
                  <a:pt x="130516" y="121030"/>
                  <a:pt x="121944" y="77215"/>
                  <a:pt x="98131" y="98170"/>
                </a:cubicBezTo>
                <a:cubicBezTo>
                  <a:pt x="65746" y="125793"/>
                  <a:pt x="122896" y="138175"/>
                  <a:pt x="117181" y="160083"/>
                </a:cubicBezTo>
                <a:cubicBezTo>
                  <a:pt x="99084" y="178180"/>
                  <a:pt x="57174" y="151510"/>
                  <a:pt x="60031" y="188658"/>
                </a:cubicBezTo>
                <a:cubicBezTo>
                  <a:pt x="62889" y="224853"/>
                  <a:pt x="100036" y="205803"/>
                  <a:pt x="122896" y="211518"/>
                </a:cubicBezTo>
                <a:cubicBezTo>
                  <a:pt x="125754" y="212470"/>
                  <a:pt x="129564" y="211518"/>
                  <a:pt x="132421" y="211518"/>
                </a:cubicBezTo>
                <a:cubicBezTo>
                  <a:pt x="187666" y="202945"/>
                  <a:pt x="209574" y="245808"/>
                  <a:pt x="236244" y="280098"/>
                </a:cubicBezTo>
                <a:cubicBezTo>
                  <a:pt x="243864" y="289623"/>
                  <a:pt x="247674" y="302958"/>
                  <a:pt x="228624" y="302958"/>
                </a:cubicBezTo>
                <a:cubicBezTo>
                  <a:pt x="190524" y="302005"/>
                  <a:pt x="150519" y="317245"/>
                  <a:pt x="119086" y="278193"/>
                </a:cubicBezTo>
                <a:cubicBezTo>
                  <a:pt x="105751" y="261048"/>
                  <a:pt x="88606" y="224853"/>
                  <a:pt x="61936" y="243903"/>
                </a:cubicBezTo>
                <a:cubicBezTo>
                  <a:pt x="31456" y="265810"/>
                  <a:pt x="84796" y="277240"/>
                  <a:pt x="79081" y="304863"/>
                </a:cubicBezTo>
                <a:cubicBezTo>
                  <a:pt x="69556" y="304863"/>
                  <a:pt x="58126" y="302958"/>
                  <a:pt x="47649" y="304863"/>
                </a:cubicBezTo>
                <a:cubicBezTo>
                  <a:pt x="30504" y="307720"/>
                  <a:pt x="1929" y="291528"/>
                  <a:pt x="24" y="326770"/>
                </a:cubicBezTo>
                <a:cubicBezTo>
                  <a:pt x="-929" y="362013"/>
                  <a:pt x="26694" y="348678"/>
                  <a:pt x="44791" y="351535"/>
                </a:cubicBezTo>
                <a:cubicBezTo>
                  <a:pt x="56221" y="353440"/>
                  <a:pt x="69556" y="347725"/>
                  <a:pt x="80986" y="359155"/>
                </a:cubicBezTo>
                <a:cubicBezTo>
                  <a:pt x="74319" y="366775"/>
                  <a:pt x="69556" y="372490"/>
                  <a:pt x="64794" y="378205"/>
                </a:cubicBezTo>
                <a:cubicBezTo>
                  <a:pt x="55269" y="388683"/>
                  <a:pt x="42886" y="400113"/>
                  <a:pt x="59079" y="414400"/>
                </a:cubicBezTo>
                <a:cubicBezTo>
                  <a:pt x="75271" y="424878"/>
                  <a:pt x="83844" y="408685"/>
                  <a:pt x="94321" y="400113"/>
                </a:cubicBezTo>
                <a:cubicBezTo>
                  <a:pt x="102894" y="392493"/>
                  <a:pt x="109561" y="383920"/>
                  <a:pt x="116229" y="375348"/>
                </a:cubicBezTo>
                <a:cubicBezTo>
                  <a:pt x="143851" y="340105"/>
                  <a:pt x="180999" y="341058"/>
                  <a:pt x="220052" y="349630"/>
                </a:cubicBezTo>
                <a:cubicBezTo>
                  <a:pt x="236244" y="353440"/>
                  <a:pt x="240054" y="359155"/>
                  <a:pt x="231481" y="375348"/>
                </a:cubicBezTo>
                <a:cubicBezTo>
                  <a:pt x="202906" y="431545"/>
                  <a:pt x="175284" y="446785"/>
                  <a:pt x="110514" y="442023"/>
                </a:cubicBezTo>
                <a:cubicBezTo>
                  <a:pt x="100989" y="441070"/>
                  <a:pt x="91464" y="441070"/>
                  <a:pt x="81939" y="442023"/>
                </a:cubicBezTo>
                <a:cubicBezTo>
                  <a:pt x="65746" y="442023"/>
                  <a:pt x="55269" y="447738"/>
                  <a:pt x="55269" y="466788"/>
                </a:cubicBezTo>
                <a:cubicBezTo>
                  <a:pt x="56221" y="485838"/>
                  <a:pt x="69556" y="483933"/>
                  <a:pt x="81939" y="484885"/>
                </a:cubicBezTo>
                <a:cubicBezTo>
                  <a:pt x="93369" y="485838"/>
                  <a:pt x="107656" y="479170"/>
                  <a:pt x="114324" y="494410"/>
                </a:cubicBezTo>
                <a:cubicBezTo>
                  <a:pt x="107656" y="514413"/>
                  <a:pt x="70509" y="525843"/>
                  <a:pt x="92416" y="549655"/>
                </a:cubicBezTo>
                <a:cubicBezTo>
                  <a:pt x="116229" y="575373"/>
                  <a:pt x="126706" y="533463"/>
                  <a:pt x="153377" y="528700"/>
                </a:cubicBezTo>
                <a:cubicBezTo>
                  <a:pt x="153377" y="541083"/>
                  <a:pt x="153377" y="550608"/>
                  <a:pt x="153377" y="560133"/>
                </a:cubicBezTo>
                <a:cubicBezTo>
                  <a:pt x="152424" y="576325"/>
                  <a:pt x="155281" y="587755"/>
                  <a:pt x="176237" y="587755"/>
                </a:cubicBezTo>
                <a:cubicBezTo>
                  <a:pt x="198144" y="587755"/>
                  <a:pt x="197191" y="573468"/>
                  <a:pt x="197191" y="558228"/>
                </a:cubicBezTo>
                <a:cubicBezTo>
                  <a:pt x="197191" y="543940"/>
                  <a:pt x="199096" y="529653"/>
                  <a:pt x="197191" y="515365"/>
                </a:cubicBezTo>
                <a:cubicBezTo>
                  <a:pt x="190524" y="462025"/>
                  <a:pt x="228624" y="436308"/>
                  <a:pt x="262914" y="408685"/>
                </a:cubicBezTo>
                <a:cubicBezTo>
                  <a:pt x="275297" y="399160"/>
                  <a:pt x="291489" y="395350"/>
                  <a:pt x="290537" y="420115"/>
                </a:cubicBezTo>
                <a:cubicBezTo>
                  <a:pt x="290537" y="469645"/>
                  <a:pt x="304824" y="522033"/>
                  <a:pt x="252437" y="558228"/>
                </a:cubicBezTo>
                <a:cubicBezTo>
                  <a:pt x="238149" y="567753"/>
                  <a:pt x="212431" y="587755"/>
                  <a:pt x="231481" y="607758"/>
                </a:cubicBezTo>
                <a:cubicBezTo>
                  <a:pt x="254341" y="631570"/>
                  <a:pt x="262914" y="592518"/>
                  <a:pt x="279107" y="586803"/>
                </a:cubicBezTo>
                <a:cubicBezTo>
                  <a:pt x="281964" y="585850"/>
                  <a:pt x="284822" y="586803"/>
                  <a:pt x="287679" y="586803"/>
                </a:cubicBezTo>
                <a:cubicBezTo>
                  <a:pt x="302919" y="604900"/>
                  <a:pt x="278154" y="646810"/>
                  <a:pt x="313397" y="648715"/>
                </a:cubicBezTo>
                <a:cubicBezTo>
                  <a:pt x="352449" y="650620"/>
                  <a:pt x="327684" y="607758"/>
                  <a:pt x="340067" y="589660"/>
                </a:cubicBezTo>
                <a:cubicBezTo>
                  <a:pt x="349592" y="587755"/>
                  <a:pt x="353402" y="596328"/>
                  <a:pt x="359117" y="601090"/>
                </a:cubicBezTo>
                <a:cubicBezTo>
                  <a:pt x="369594" y="609663"/>
                  <a:pt x="381024" y="623950"/>
                  <a:pt x="395311" y="606805"/>
                </a:cubicBezTo>
                <a:cubicBezTo>
                  <a:pt x="410552" y="589660"/>
                  <a:pt x="394359" y="579183"/>
                  <a:pt x="383882" y="571563"/>
                </a:cubicBezTo>
                <a:cubicBezTo>
                  <a:pt x="335304" y="537273"/>
                  <a:pt x="332447" y="488695"/>
                  <a:pt x="336257" y="436308"/>
                </a:cubicBezTo>
                <a:cubicBezTo>
                  <a:pt x="337209" y="425830"/>
                  <a:pt x="330542" y="411543"/>
                  <a:pt x="342924" y="405828"/>
                </a:cubicBezTo>
                <a:cubicBezTo>
                  <a:pt x="356259" y="399160"/>
                  <a:pt x="366736" y="411543"/>
                  <a:pt x="376261" y="419163"/>
                </a:cubicBezTo>
                <a:cubicBezTo>
                  <a:pt x="416267" y="447738"/>
                  <a:pt x="425792" y="489648"/>
                  <a:pt x="430554" y="535368"/>
                </a:cubicBezTo>
                <a:cubicBezTo>
                  <a:pt x="432459" y="552513"/>
                  <a:pt x="406742" y="585850"/>
                  <a:pt x="448652" y="585850"/>
                </a:cubicBezTo>
                <a:cubicBezTo>
                  <a:pt x="487704" y="585850"/>
                  <a:pt x="463892" y="552513"/>
                  <a:pt x="470559" y="535368"/>
                </a:cubicBezTo>
                <a:cubicBezTo>
                  <a:pt x="471511" y="532510"/>
                  <a:pt x="473417" y="530605"/>
                  <a:pt x="475322" y="528700"/>
                </a:cubicBezTo>
                <a:cubicBezTo>
                  <a:pt x="495324" y="532510"/>
                  <a:pt x="504849" y="572515"/>
                  <a:pt x="529614" y="549655"/>
                </a:cubicBezTo>
                <a:cubicBezTo>
                  <a:pt x="559142" y="522033"/>
                  <a:pt x="503897" y="513460"/>
                  <a:pt x="510564" y="485838"/>
                </a:cubicBezTo>
                <a:cubicBezTo>
                  <a:pt x="516279" y="484885"/>
                  <a:pt x="522947" y="484885"/>
                  <a:pt x="527709" y="482980"/>
                </a:cubicBezTo>
                <a:cubicBezTo>
                  <a:pt x="541997" y="478218"/>
                  <a:pt x="566762" y="492505"/>
                  <a:pt x="566762" y="462025"/>
                </a:cubicBezTo>
                <a:cubicBezTo>
                  <a:pt x="566762" y="434403"/>
                  <a:pt x="543902" y="442023"/>
                  <a:pt x="528662" y="438213"/>
                </a:cubicBezTo>
                <a:cubicBezTo>
                  <a:pt x="520089" y="436308"/>
                  <a:pt x="509611" y="436308"/>
                  <a:pt x="500086" y="437260"/>
                </a:cubicBezTo>
                <a:cubicBezTo>
                  <a:pt x="441984" y="441070"/>
                  <a:pt x="401979" y="410590"/>
                  <a:pt x="388644" y="350583"/>
                </a:cubicBezTo>
                <a:cubicBezTo>
                  <a:pt x="441984" y="341058"/>
                  <a:pt x="492467" y="342010"/>
                  <a:pt x="526757" y="394398"/>
                </a:cubicBezTo>
                <a:cubicBezTo>
                  <a:pt x="533424" y="404875"/>
                  <a:pt x="544854" y="424878"/>
                  <a:pt x="564857" y="407733"/>
                </a:cubicBezTo>
                <a:cubicBezTo>
                  <a:pt x="582954" y="391540"/>
                  <a:pt x="567714" y="380110"/>
                  <a:pt x="558189" y="368680"/>
                </a:cubicBezTo>
                <a:cubicBezTo>
                  <a:pt x="553427" y="362965"/>
                  <a:pt x="544854" y="358203"/>
                  <a:pt x="551522" y="347725"/>
                </a:cubicBezTo>
                <a:cubicBezTo>
                  <a:pt x="564857" y="347725"/>
                  <a:pt x="579144" y="347725"/>
                  <a:pt x="593432" y="347725"/>
                </a:cubicBezTo>
                <a:cubicBezTo>
                  <a:pt x="610576" y="348678"/>
                  <a:pt x="624864" y="348678"/>
                  <a:pt x="625817" y="324865"/>
                </a:cubicBezTo>
                <a:cubicBezTo>
                  <a:pt x="626769" y="302005"/>
                  <a:pt x="612482" y="302005"/>
                  <a:pt x="595337" y="302005"/>
                </a:cubicBezTo>
                <a:close/>
                <a:moveTo>
                  <a:pt x="304824" y="361060"/>
                </a:moveTo>
                <a:cubicBezTo>
                  <a:pt x="283869" y="360108"/>
                  <a:pt x="273392" y="346773"/>
                  <a:pt x="274344" y="326770"/>
                </a:cubicBezTo>
                <a:cubicBezTo>
                  <a:pt x="276249" y="300100"/>
                  <a:pt x="292442" y="287718"/>
                  <a:pt x="318159" y="288670"/>
                </a:cubicBezTo>
                <a:cubicBezTo>
                  <a:pt x="339114" y="289623"/>
                  <a:pt x="348639" y="302005"/>
                  <a:pt x="348639" y="323913"/>
                </a:cubicBezTo>
                <a:cubicBezTo>
                  <a:pt x="345782" y="347725"/>
                  <a:pt x="331494" y="362013"/>
                  <a:pt x="304824" y="36106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6" name="Freeform: Shape 185">
            <a:extLst>
              <a:ext uri="{FF2B5EF4-FFF2-40B4-BE49-F238E27FC236}">
                <a16:creationId xmlns:a16="http://schemas.microsoft.com/office/drawing/2014/main" id="{18D99377-C257-45AD-973F-7A3E5B0885C5}"/>
              </a:ext>
            </a:extLst>
          </p:cNvPr>
          <p:cNvSpPr/>
          <p:nvPr/>
        </p:nvSpPr>
        <p:spPr>
          <a:xfrm flipH="1">
            <a:off x="6511298" y="4434699"/>
            <a:ext cx="1423263" cy="1733981"/>
          </a:xfrm>
          <a:custGeom>
            <a:avLst/>
            <a:gdLst>
              <a:gd name="connsiteX0" fmla="*/ 1081532 w 2813686"/>
              <a:gd name="connsiteY0" fmla="*/ 3249080 h 3582301"/>
              <a:gd name="connsiteX1" fmla="*/ 1109416 w 2813686"/>
              <a:gd name="connsiteY1" fmla="*/ 3582301 h 3582301"/>
              <a:gd name="connsiteX2" fmla="*/ 1327261 w 2813686"/>
              <a:gd name="connsiteY2" fmla="*/ 3470919 h 3582301"/>
              <a:gd name="connsiteX3" fmla="*/ 1037170 w 2813686"/>
              <a:gd name="connsiteY3" fmla="*/ 2960921 h 3582301"/>
              <a:gd name="connsiteX4" fmla="*/ 1034145 w 2813686"/>
              <a:gd name="connsiteY4" fmla="*/ 2968694 h 3582301"/>
              <a:gd name="connsiteX5" fmla="*/ 1038546 w 2813686"/>
              <a:gd name="connsiteY5" fmla="*/ 2968326 h 3582301"/>
              <a:gd name="connsiteX6" fmla="*/ 1738349 w 2813686"/>
              <a:gd name="connsiteY6" fmla="*/ 2960921 h 3582301"/>
              <a:gd name="connsiteX7" fmla="*/ 1704451 w 2813686"/>
              <a:gd name="connsiteY7" fmla="*/ 3239634 h 3582301"/>
              <a:gd name="connsiteX8" fmla="*/ 1606281 w 2813686"/>
              <a:gd name="connsiteY8" fmla="*/ 3328259 h 3582301"/>
              <a:gd name="connsiteX9" fmla="*/ 1804346 w 2813686"/>
              <a:gd name="connsiteY9" fmla="*/ 3226991 h 3582301"/>
              <a:gd name="connsiteX10" fmla="*/ 1774212 w 2813686"/>
              <a:gd name="connsiteY10" fmla="*/ 3096639 h 3582301"/>
              <a:gd name="connsiteX11" fmla="*/ 1738349 w 2813686"/>
              <a:gd name="connsiteY11" fmla="*/ 2960921 h 3582301"/>
              <a:gd name="connsiteX12" fmla="*/ 2053428 w 2813686"/>
              <a:gd name="connsiteY12" fmla="*/ 0 h 3582301"/>
              <a:gd name="connsiteX13" fmla="*/ 2246676 w 2813686"/>
              <a:gd name="connsiteY13" fmla="*/ 367270 h 3582301"/>
              <a:gd name="connsiteX14" fmla="*/ 2300394 w 2813686"/>
              <a:gd name="connsiteY14" fmla="*/ 658924 h 3582301"/>
              <a:gd name="connsiteX15" fmla="*/ 2036961 w 2813686"/>
              <a:gd name="connsiteY15" fmla="*/ 660542 h 3582301"/>
              <a:gd name="connsiteX16" fmla="*/ 1752923 w 2813686"/>
              <a:gd name="connsiteY16" fmla="*/ 560223 h 3582301"/>
              <a:gd name="connsiteX17" fmla="*/ 2230120 w 2813686"/>
              <a:gd name="connsiteY17" fmla="*/ 824290 h 3582301"/>
              <a:gd name="connsiteX18" fmla="*/ 2316483 w 2813686"/>
              <a:gd name="connsiteY18" fmla="*/ 1017697 h 3582301"/>
              <a:gd name="connsiteX19" fmla="*/ 1805528 w 2813686"/>
              <a:gd name="connsiteY19" fmla="*/ 1584861 h 3582301"/>
              <a:gd name="connsiteX20" fmla="*/ 1574955 w 2813686"/>
              <a:gd name="connsiteY20" fmla="*/ 1066132 h 3582301"/>
              <a:gd name="connsiteX21" fmla="*/ 1552268 w 2813686"/>
              <a:gd name="connsiteY21" fmla="*/ 1394279 h 3582301"/>
              <a:gd name="connsiteX22" fmla="*/ 1711210 w 2813686"/>
              <a:gd name="connsiteY22" fmla="*/ 1712378 h 3582301"/>
              <a:gd name="connsiteX23" fmla="*/ 1643859 w 2813686"/>
              <a:gd name="connsiteY23" fmla="*/ 1885842 h 3582301"/>
              <a:gd name="connsiteX24" fmla="*/ 1626761 w 2813686"/>
              <a:gd name="connsiteY24" fmla="*/ 1918368 h 3582301"/>
              <a:gd name="connsiteX25" fmla="*/ 1592753 w 2813686"/>
              <a:gd name="connsiteY25" fmla="*/ 1928989 h 3582301"/>
              <a:gd name="connsiteX26" fmla="*/ 1504831 w 2813686"/>
              <a:gd name="connsiteY26" fmla="*/ 1989191 h 3582301"/>
              <a:gd name="connsiteX27" fmla="*/ 1388073 w 2813686"/>
              <a:gd name="connsiteY27" fmla="*/ 1992958 h 3582301"/>
              <a:gd name="connsiteX28" fmla="*/ 1387760 w 2813686"/>
              <a:gd name="connsiteY28" fmla="*/ 2032740 h 3582301"/>
              <a:gd name="connsiteX29" fmla="*/ 1387446 w 2813686"/>
              <a:gd name="connsiteY29" fmla="*/ 1992958 h 3582301"/>
              <a:gd name="connsiteX30" fmla="*/ 1270688 w 2813686"/>
              <a:gd name="connsiteY30" fmla="*/ 1989191 h 3582301"/>
              <a:gd name="connsiteX31" fmla="*/ 1211367 w 2813686"/>
              <a:gd name="connsiteY31" fmla="*/ 1954824 h 3582301"/>
              <a:gd name="connsiteX32" fmla="*/ 1191456 w 2813686"/>
              <a:gd name="connsiteY32" fmla="*/ 1936839 h 3582301"/>
              <a:gd name="connsiteX33" fmla="*/ 1195545 w 2813686"/>
              <a:gd name="connsiteY33" fmla="*/ 1934765 h 3582301"/>
              <a:gd name="connsiteX34" fmla="*/ 1102478 w 2813686"/>
              <a:gd name="connsiteY34" fmla="*/ 1712378 h 3582301"/>
              <a:gd name="connsiteX35" fmla="*/ 1261418 w 2813686"/>
              <a:gd name="connsiteY35" fmla="*/ 1394279 h 3582301"/>
              <a:gd name="connsiteX36" fmla="*/ 1238732 w 2813686"/>
              <a:gd name="connsiteY36" fmla="*/ 1066132 h 3582301"/>
              <a:gd name="connsiteX37" fmla="*/ 1008159 w 2813686"/>
              <a:gd name="connsiteY37" fmla="*/ 1584861 h 3582301"/>
              <a:gd name="connsiteX38" fmla="*/ 497204 w 2813686"/>
              <a:gd name="connsiteY38" fmla="*/ 1017697 h 3582301"/>
              <a:gd name="connsiteX39" fmla="*/ 583566 w 2813686"/>
              <a:gd name="connsiteY39" fmla="*/ 824290 h 3582301"/>
              <a:gd name="connsiteX40" fmla="*/ 1060764 w 2813686"/>
              <a:gd name="connsiteY40" fmla="*/ 560223 h 3582301"/>
              <a:gd name="connsiteX41" fmla="*/ 776726 w 2813686"/>
              <a:gd name="connsiteY41" fmla="*/ 660542 h 3582301"/>
              <a:gd name="connsiteX42" fmla="*/ 513292 w 2813686"/>
              <a:gd name="connsiteY42" fmla="*/ 658924 h 3582301"/>
              <a:gd name="connsiteX43" fmla="*/ 567011 w 2813686"/>
              <a:gd name="connsiteY43" fmla="*/ 367270 h 3582301"/>
              <a:gd name="connsiteX44" fmla="*/ 760259 w 2813686"/>
              <a:gd name="connsiteY44" fmla="*/ 0 h 3582301"/>
              <a:gd name="connsiteX45" fmla="*/ 388427 w 2813686"/>
              <a:gd name="connsiteY45" fmla="*/ 534204 h 3582301"/>
              <a:gd name="connsiteX46" fmla="*/ 379165 w 2813686"/>
              <a:gd name="connsiteY46" fmla="*/ 33320 h 3582301"/>
              <a:gd name="connsiteX47" fmla="*/ 270127 w 2813686"/>
              <a:gd name="connsiteY47" fmla="*/ 414543 h 3582301"/>
              <a:gd name="connsiteX48" fmla="*/ 294634 w 2813686"/>
              <a:gd name="connsiteY48" fmla="*/ 769075 h 3582301"/>
              <a:gd name="connsiteX49" fmla="*/ 126322 w 2813686"/>
              <a:gd name="connsiteY49" fmla="*/ 577756 h 3582301"/>
              <a:gd name="connsiteX50" fmla="*/ 40045 w 2813686"/>
              <a:gd name="connsiteY50" fmla="*/ 234715 h 3582301"/>
              <a:gd name="connsiteX51" fmla="*/ 61054 w 2813686"/>
              <a:gd name="connsiteY51" fmla="*/ 736921 h 3582301"/>
              <a:gd name="connsiteX52" fmla="*/ 1044547 w 2813686"/>
              <a:gd name="connsiteY52" fmla="*/ 1958476 h 3582301"/>
              <a:gd name="connsiteX53" fmla="*/ 1051329 w 2813686"/>
              <a:gd name="connsiteY53" fmla="*/ 1975481 h 3582301"/>
              <a:gd name="connsiteX54" fmla="*/ 1018222 w 2813686"/>
              <a:gd name="connsiteY54" fmla="*/ 2000963 h 3582301"/>
              <a:gd name="connsiteX55" fmla="*/ 965610 w 2813686"/>
              <a:gd name="connsiteY55" fmla="*/ 2011791 h 3582301"/>
              <a:gd name="connsiteX56" fmla="*/ 811188 w 2813686"/>
              <a:gd name="connsiteY56" fmla="*/ 1951528 h 3582301"/>
              <a:gd name="connsiteX57" fmla="*/ 415717 w 2813686"/>
              <a:gd name="connsiteY57" fmla="*/ 1989191 h 3582301"/>
              <a:gd name="connsiteX58" fmla="*/ 717029 w 2813686"/>
              <a:gd name="connsiteY58" fmla="*/ 2264138 h 3582301"/>
              <a:gd name="connsiteX59" fmla="*/ 973143 w 2813686"/>
              <a:gd name="connsiteY59" fmla="*/ 2154913 h 3582301"/>
              <a:gd name="connsiteX60" fmla="*/ 811188 w 2813686"/>
              <a:gd name="connsiteY60" fmla="*/ 2301803 h 3582301"/>
              <a:gd name="connsiteX61" fmla="*/ 1056003 w 2813686"/>
              <a:gd name="connsiteY61" fmla="*/ 2915724 h 3582301"/>
              <a:gd name="connsiteX62" fmla="*/ 1116266 w 2813686"/>
              <a:gd name="connsiteY62" fmla="*/ 3243401 h 3582301"/>
              <a:gd name="connsiteX63" fmla="*/ 1338483 w 2813686"/>
              <a:gd name="connsiteY63" fmla="*/ 3420421 h 3582301"/>
              <a:gd name="connsiteX64" fmla="*/ 1376796 w 2813686"/>
              <a:gd name="connsiteY64" fmla="*/ 3425210 h 3582301"/>
              <a:gd name="connsiteX65" fmla="*/ 1376774 w 2813686"/>
              <a:gd name="connsiteY65" fmla="*/ 3427954 h 3582301"/>
              <a:gd name="connsiteX66" fmla="*/ 1387760 w 2813686"/>
              <a:gd name="connsiteY66" fmla="*/ 3426581 h 3582301"/>
              <a:gd name="connsiteX67" fmla="*/ 1398745 w 2813686"/>
              <a:gd name="connsiteY67" fmla="*/ 3427954 h 3582301"/>
              <a:gd name="connsiteX68" fmla="*/ 1398724 w 2813686"/>
              <a:gd name="connsiteY68" fmla="*/ 3425210 h 3582301"/>
              <a:gd name="connsiteX69" fmla="*/ 1422464 w 2813686"/>
              <a:gd name="connsiteY69" fmla="*/ 3422243 h 3582301"/>
              <a:gd name="connsiteX70" fmla="*/ 1456765 w 2813686"/>
              <a:gd name="connsiteY70" fmla="*/ 3404705 h 3582301"/>
              <a:gd name="connsiteX71" fmla="*/ 1659253 w 2813686"/>
              <a:gd name="connsiteY71" fmla="*/ 3243401 h 3582301"/>
              <a:gd name="connsiteX72" fmla="*/ 1719516 w 2813686"/>
              <a:gd name="connsiteY72" fmla="*/ 2915724 h 3582301"/>
              <a:gd name="connsiteX73" fmla="*/ 1964331 w 2813686"/>
              <a:gd name="connsiteY73" fmla="*/ 2301803 h 3582301"/>
              <a:gd name="connsiteX74" fmla="*/ 1802376 w 2813686"/>
              <a:gd name="connsiteY74" fmla="*/ 2154913 h 3582301"/>
              <a:gd name="connsiteX75" fmla="*/ 2058491 w 2813686"/>
              <a:gd name="connsiteY75" fmla="*/ 2264138 h 3582301"/>
              <a:gd name="connsiteX76" fmla="*/ 2359802 w 2813686"/>
              <a:gd name="connsiteY76" fmla="*/ 1989191 h 3582301"/>
              <a:gd name="connsiteX77" fmla="*/ 1964331 w 2813686"/>
              <a:gd name="connsiteY77" fmla="*/ 1951528 h 3582301"/>
              <a:gd name="connsiteX78" fmla="*/ 1809910 w 2813686"/>
              <a:gd name="connsiteY78" fmla="*/ 2011791 h 3582301"/>
              <a:gd name="connsiteX79" fmla="*/ 1757297 w 2813686"/>
              <a:gd name="connsiteY79" fmla="*/ 2000963 h 3582301"/>
              <a:gd name="connsiteX80" fmla="*/ 1753393 w 2813686"/>
              <a:gd name="connsiteY80" fmla="*/ 1997958 h 3582301"/>
              <a:gd name="connsiteX81" fmla="*/ 1769139 w 2813686"/>
              <a:gd name="connsiteY81" fmla="*/ 1958476 h 3582301"/>
              <a:gd name="connsiteX82" fmla="*/ 2752632 w 2813686"/>
              <a:gd name="connsiteY82" fmla="*/ 736921 h 3582301"/>
              <a:gd name="connsiteX83" fmla="*/ 2773641 w 2813686"/>
              <a:gd name="connsiteY83" fmla="*/ 234715 h 3582301"/>
              <a:gd name="connsiteX84" fmla="*/ 2687364 w 2813686"/>
              <a:gd name="connsiteY84" fmla="*/ 577756 h 3582301"/>
              <a:gd name="connsiteX85" fmla="*/ 2519053 w 2813686"/>
              <a:gd name="connsiteY85" fmla="*/ 769075 h 3582301"/>
              <a:gd name="connsiteX86" fmla="*/ 2543559 w 2813686"/>
              <a:gd name="connsiteY86" fmla="*/ 414543 h 3582301"/>
              <a:gd name="connsiteX87" fmla="*/ 2434521 w 2813686"/>
              <a:gd name="connsiteY87" fmla="*/ 33320 h 3582301"/>
              <a:gd name="connsiteX88" fmla="*/ 2425260 w 2813686"/>
              <a:gd name="connsiteY88" fmla="*/ 534204 h 3582301"/>
              <a:gd name="connsiteX89" fmla="*/ 2053428 w 2813686"/>
              <a:gd name="connsiteY89" fmla="*/ 0 h 3582301"/>
              <a:gd name="connsiteX0" fmla="*/ 1081532 w 2813686"/>
              <a:gd name="connsiteY0" fmla="*/ 3249080 h 3470919"/>
              <a:gd name="connsiteX1" fmla="*/ 1327261 w 2813686"/>
              <a:gd name="connsiteY1" fmla="*/ 3470919 h 3470919"/>
              <a:gd name="connsiteX2" fmla="*/ 1081532 w 2813686"/>
              <a:gd name="connsiteY2" fmla="*/ 3249080 h 3470919"/>
              <a:gd name="connsiteX3" fmla="*/ 1037170 w 2813686"/>
              <a:gd name="connsiteY3" fmla="*/ 2960921 h 3470919"/>
              <a:gd name="connsiteX4" fmla="*/ 1034145 w 2813686"/>
              <a:gd name="connsiteY4" fmla="*/ 2968694 h 3470919"/>
              <a:gd name="connsiteX5" fmla="*/ 1038546 w 2813686"/>
              <a:gd name="connsiteY5" fmla="*/ 2968326 h 3470919"/>
              <a:gd name="connsiteX6" fmla="*/ 1037170 w 2813686"/>
              <a:gd name="connsiteY6" fmla="*/ 2960921 h 3470919"/>
              <a:gd name="connsiteX7" fmla="*/ 1738349 w 2813686"/>
              <a:gd name="connsiteY7" fmla="*/ 2960921 h 3470919"/>
              <a:gd name="connsiteX8" fmla="*/ 1704451 w 2813686"/>
              <a:gd name="connsiteY8" fmla="*/ 3239634 h 3470919"/>
              <a:gd name="connsiteX9" fmla="*/ 1606281 w 2813686"/>
              <a:gd name="connsiteY9" fmla="*/ 3328259 h 3470919"/>
              <a:gd name="connsiteX10" fmla="*/ 1804346 w 2813686"/>
              <a:gd name="connsiteY10" fmla="*/ 3226991 h 3470919"/>
              <a:gd name="connsiteX11" fmla="*/ 1774212 w 2813686"/>
              <a:gd name="connsiteY11" fmla="*/ 3096639 h 3470919"/>
              <a:gd name="connsiteX12" fmla="*/ 1738349 w 2813686"/>
              <a:gd name="connsiteY12" fmla="*/ 2960921 h 3470919"/>
              <a:gd name="connsiteX13" fmla="*/ 2053428 w 2813686"/>
              <a:gd name="connsiteY13" fmla="*/ 0 h 3470919"/>
              <a:gd name="connsiteX14" fmla="*/ 2246676 w 2813686"/>
              <a:gd name="connsiteY14" fmla="*/ 367270 h 3470919"/>
              <a:gd name="connsiteX15" fmla="*/ 2300394 w 2813686"/>
              <a:gd name="connsiteY15" fmla="*/ 658924 h 3470919"/>
              <a:gd name="connsiteX16" fmla="*/ 2036961 w 2813686"/>
              <a:gd name="connsiteY16" fmla="*/ 660542 h 3470919"/>
              <a:gd name="connsiteX17" fmla="*/ 1752923 w 2813686"/>
              <a:gd name="connsiteY17" fmla="*/ 560223 h 3470919"/>
              <a:gd name="connsiteX18" fmla="*/ 2230120 w 2813686"/>
              <a:gd name="connsiteY18" fmla="*/ 824290 h 3470919"/>
              <a:gd name="connsiteX19" fmla="*/ 2316483 w 2813686"/>
              <a:gd name="connsiteY19" fmla="*/ 1017697 h 3470919"/>
              <a:gd name="connsiteX20" fmla="*/ 1805528 w 2813686"/>
              <a:gd name="connsiteY20" fmla="*/ 1584861 h 3470919"/>
              <a:gd name="connsiteX21" fmla="*/ 1574955 w 2813686"/>
              <a:gd name="connsiteY21" fmla="*/ 1066132 h 3470919"/>
              <a:gd name="connsiteX22" fmla="*/ 1552268 w 2813686"/>
              <a:gd name="connsiteY22" fmla="*/ 1394279 h 3470919"/>
              <a:gd name="connsiteX23" fmla="*/ 1711210 w 2813686"/>
              <a:gd name="connsiteY23" fmla="*/ 1712378 h 3470919"/>
              <a:gd name="connsiteX24" fmla="*/ 1643859 w 2813686"/>
              <a:gd name="connsiteY24" fmla="*/ 1885842 h 3470919"/>
              <a:gd name="connsiteX25" fmla="*/ 1626761 w 2813686"/>
              <a:gd name="connsiteY25" fmla="*/ 1918368 h 3470919"/>
              <a:gd name="connsiteX26" fmla="*/ 1592753 w 2813686"/>
              <a:gd name="connsiteY26" fmla="*/ 1928989 h 3470919"/>
              <a:gd name="connsiteX27" fmla="*/ 1504831 w 2813686"/>
              <a:gd name="connsiteY27" fmla="*/ 1989191 h 3470919"/>
              <a:gd name="connsiteX28" fmla="*/ 1388073 w 2813686"/>
              <a:gd name="connsiteY28" fmla="*/ 1992958 h 3470919"/>
              <a:gd name="connsiteX29" fmla="*/ 1387760 w 2813686"/>
              <a:gd name="connsiteY29" fmla="*/ 2032740 h 3470919"/>
              <a:gd name="connsiteX30" fmla="*/ 1387446 w 2813686"/>
              <a:gd name="connsiteY30" fmla="*/ 1992958 h 3470919"/>
              <a:gd name="connsiteX31" fmla="*/ 1270688 w 2813686"/>
              <a:gd name="connsiteY31" fmla="*/ 1989191 h 3470919"/>
              <a:gd name="connsiteX32" fmla="*/ 1211367 w 2813686"/>
              <a:gd name="connsiteY32" fmla="*/ 1954824 h 3470919"/>
              <a:gd name="connsiteX33" fmla="*/ 1191456 w 2813686"/>
              <a:gd name="connsiteY33" fmla="*/ 1936839 h 3470919"/>
              <a:gd name="connsiteX34" fmla="*/ 1195545 w 2813686"/>
              <a:gd name="connsiteY34" fmla="*/ 1934765 h 3470919"/>
              <a:gd name="connsiteX35" fmla="*/ 1102478 w 2813686"/>
              <a:gd name="connsiteY35" fmla="*/ 1712378 h 3470919"/>
              <a:gd name="connsiteX36" fmla="*/ 1261418 w 2813686"/>
              <a:gd name="connsiteY36" fmla="*/ 1394279 h 3470919"/>
              <a:gd name="connsiteX37" fmla="*/ 1238732 w 2813686"/>
              <a:gd name="connsiteY37" fmla="*/ 1066132 h 3470919"/>
              <a:gd name="connsiteX38" fmla="*/ 1008159 w 2813686"/>
              <a:gd name="connsiteY38" fmla="*/ 1584861 h 3470919"/>
              <a:gd name="connsiteX39" fmla="*/ 497204 w 2813686"/>
              <a:gd name="connsiteY39" fmla="*/ 1017697 h 3470919"/>
              <a:gd name="connsiteX40" fmla="*/ 583566 w 2813686"/>
              <a:gd name="connsiteY40" fmla="*/ 824290 h 3470919"/>
              <a:gd name="connsiteX41" fmla="*/ 1060764 w 2813686"/>
              <a:gd name="connsiteY41" fmla="*/ 560223 h 3470919"/>
              <a:gd name="connsiteX42" fmla="*/ 776726 w 2813686"/>
              <a:gd name="connsiteY42" fmla="*/ 660542 h 3470919"/>
              <a:gd name="connsiteX43" fmla="*/ 513292 w 2813686"/>
              <a:gd name="connsiteY43" fmla="*/ 658924 h 3470919"/>
              <a:gd name="connsiteX44" fmla="*/ 567011 w 2813686"/>
              <a:gd name="connsiteY44" fmla="*/ 367270 h 3470919"/>
              <a:gd name="connsiteX45" fmla="*/ 760259 w 2813686"/>
              <a:gd name="connsiteY45" fmla="*/ 0 h 3470919"/>
              <a:gd name="connsiteX46" fmla="*/ 388427 w 2813686"/>
              <a:gd name="connsiteY46" fmla="*/ 534204 h 3470919"/>
              <a:gd name="connsiteX47" fmla="*/ 379165 w 2813686"/>
              <a:gd name="connsiteY47" fmla="*/ 33320 h 3470919"/>
              <a:gd name="connsiteX48" fmla="*/ 270127 w 2813686"/>
              <a:gd name="connsiteY48" fmla="*/ 414543 h 3470919"/>
              <a:gd name="connsiteX49" fmla="*/ 294634 w 2813686"/>
              <a:gd name="connsiteY49" fmla="*/ 769075 h 3470919"/>
              <a:gd name="connsiteX50" fmla="*/ 126322 w 2813686"/>
              <a:gd name="connsiteY50" fmla="*/ 577756 h 3470919"/>
              <a:gd name="connsiteX51" fmla="*/ 40045 w 2813686"/>
              <a:gd name="connsiteY51" fmla="*/ 234715 h 3470919"/>
              <a:gd name="connsiteX52" fmla="*/ 61054 w 2813686"/>
              <a:gd name="connsiteY52" fmla="*/ 736921 h 3470919"/>
              <a:gd name="connsiteX53" fmla="*/ 1044547 w 2813686"/>
              <a:gd name="connsiteY53" fmla="*/ 1958476 h 3470919"/>
              <a:gd name="connsiteX54" fmla="*/ 1051329 w 2813686"/>
              <a:gd name="connsiteY54" fmla="*/ 1975481 h 3470919"/>
              <a:gd name="connsiteX55" fmla="*/ 1018222 w 2813686"/>
              <a:gd name="connsiteY55" fmla="*/ 2000963 h 3470919"/>
              <a:gd name="connsiteX56" fmla="*/ 965610 w 2813686"/>
              <a:gd name="connsiteY56" fmla="*/ 2011791 h 3470919"/>
              <a:gd name="connsiteX57" fmla="*/ 811188 w 2813686"/>
              <a:gd name="connsiteY57" fmla="*/ 1951528 h 3470919"/>
              <a:gd name="connsiteX58" fmla="*/ 415717 w 2813686"/>
              <a:gd name="connsiteY58" fmla="*/ 1989191 h 3470919"/>
              <a:gd name="connsiteX59" fmla="*/ 717029 w 2813686"/>
              <a:gd name="connsiteY59" fmla="*/ 2264138 h 3470919"/>
              <a:gd name="connsiteX60" fmla="*/ 973143 w 2813686"/>
              <a:gd name="connsiteY60" fmla="*/ 2154913 h 3470919"/>
              <a:gd name="connsiteX61" fmla="*/ 811188 w 2813686"/>
              <a:gd name="connsiteY61" fmla="*/ 2301803 h 3470919"/>
              <a:gd name="connsiteX62" fmla="*/ 1056003 w 2813686"/>
              <a:gd name="connsiteY62" fmla="*/ 2915724 h 3470919"/>
              <a:gd name="connsiteX63" fmla="*/ 1116266 w 2813686"/>
              <a:gd name="connsiteY63" fmla="*/ 3243401 h 3470919"/>
              <a:gd name="connsiteX64" fmla="*/ 1338483 w 2813686"/>
              <a:gd name="connsiteY64" fmla="*/ 3420421 h 3470919"/>
              <a:gd name="connsiteX65" fmla="*/ 1376796 w 2813686"/>
              <a:gd name="connsiteY65" fmla="*/ 3425210 h 3470919"/>
              <a:gd name="connsiteX66" fmla="*/ 1376774 w 2813686"/>
              <a:gd name="connsiteY66" fmla="*/ 3427954 h 3470919"/>
              <a:gd name="connsiteX67" fmla="*/ 1387760 w 2813686"/>
              <a:gd name="connsiteY67" fmla="*/ 3426581 h 3470919"/>
              <a:gd name="connsiteX68" fmla="*/ 1398745 w 2813686"/>
              <a:gd name="connsiteY68" fmla="*/ 3427954 h 3470919"/>
              <a:gd name="connsiteX69" fmla="*/ 1398724 w 2813686"/>
              <a:gd name="connsiteY69" fmla="*/ 3425210 h 3470919"/>
              <a:gd name="connsiteX70" fmla="*/ 1422464 w 2813686"/>
              <a:gd name="connsiteY70" fmla="*/ 3422243 h 3470919"/>
              <a:gd name="connsiteX71" fmla="*/ 1456765 w 2813686"/>
              <a:gd name="connsiteY71" fmla="*/ 3404705 h 3470919"/>
              <a:gd name="connsiteX72" fmla="*/ 1659253 w 2813686"/>
              <a:gd name="connsiteY72" fmla="*/ 3243401 h 3470919"/>
              <a:gd name="connsiteX73" fmla="*/ 1719516 w 2813686"/>
              <a:gd name="connsiteY73" fmla="*/ 2915724 h 3470919"/>
              <a:gd name="connsiteX74" fmla="*/ 1964331 w 2813686"/>
              <a:gd name="connsiteY74" fmla="*/ 2301803 h 3470919"/>
              <a:gd name="connsiteX75" fmla="*/ 1802376 w 2813686"/>
              <a:gd name="connsiteY75" fmla="*/ 2154913 h 3470919"/>
              <a:gd name="connsiteX76" fmla="*/ 2058491 w 2813686"/>
              <a:gd name="connsiteY76" fmla="*/ 2264138 h 3470919"/>
              <a:gd name="connsiteX77" fmla="*/ 2359802 w 2813686"/>
              <a:gd name="connsiteY77" fmla="*/ 1989191 h 3470919"/>
              <a:gd name="connsiteX78" fmla="*/ 1964331 w 2813686"/>
              <a:gd name="connsiteY78" fmla="*/ 1951528 h 3470919"/>
              <a:gd name="connsiteX79" fmla="*/ 1809910 w 2813686"/>
              <a:gd name="connsiteY79" fmla="*/ 2011791 h 3470919"/>
              <a:gd name="connsiteX80" fmla="*/ 1757297 w 2813686"/>
              <a:gd name="connsiteY80" fmla="*/ 2000963 h 3470919"/>
              <a:gd name="connsiteX81" fmla="*/ 1753393 w 2813686"/>
              <a:gd name="connsiteY81" fmla="*/ 1997958 h 3470919"/>
              <a:gd name="connsiteX82" fmla="*/ 1769139 w 2813686"/>
              <a:gd name="connsiteY82" fmla="*/ 1958476 h 3470919"/>
              <a:gd name="connsiteX83" fmla="*/ 2752632 w 2813686"/>
              <a:gd name="connsiteY83" fmla="*/ 736921 h 3470919"/>
              <a:gd name="connsiteX84" fmla="*/ 2773641 w 2813686"/>
              <a:gd name="connsiteY84" fmla="*/ 234715 h 3470919"/>
              <a:gd name="connsiteX85" fmla="*/ 2687364 w 2813686"/>
              <a:gd name="connsiteY85" fmla="*/ 577756 h 3470919"/>
              <a:gd name="connsiteX86" fmla="*/ 2519053 w 2813686"/>
              <a:gd name="connsiteY86" fmla="*/ 769075 h 3470919"/>
              <a:gd name="connsiteX87" fmla="*/ 2543559 w 2813686"/>
              <a:gd name="connsiteY87" fmla="*/ 414543 h 3470919"/>
              <a:gd name="connsiteX88" fmla="*/ 2434521 w 2813686"/>
              <a:gd name="connsiteY88" fmla="*/ 33320 h 3470919"/>
              <a:gd name="connsiteX89" fmla="*/ 2425260 w 2813686"/>
              <a:gd name="connsiteY89" fmla="*/ 534204 h 3470919"/>
              <a:gd name="connsiteX90" fmla="*/ 2053428 w 2813686"/>
              <a:gd name="connsiteY90" fmla="*/ 0 h 3470919"/>
              <a:gd name="connsiteX0" fmla="*/ 1037170 w 2813686"/>
              <a:gd name="connsiteY0" fmla="*/ 2960921 h 3427954"/>
              <a:gd name="connsiteX1" fmla="*/ 1034145 w 2813686"/>
              <a:gd name="connsiteY1" fmla="*/ 2968694 h 3427954"/>
              <a:gd name="connsiteX2" fmla="*/ 1038546 w 2813686"/>
              <a:gd name="connsiteY2" fmla="*/ 2968326 h 3427954"/>
              <a:gd name="connsiteX3" fmla="*/ 1037170 w 2813686"/>
              <a:gd name="connsiteY3" fmla="*/ 2960921 h 3427954"/>
              <a:gd name="connsiteX4" fmla="*/ 1738349 w 2813686"/>
              <a:gd name="connsiteY4" fmla="*/ 2960921 h 3427954"/>
              <a:gd name="connsiteX5" fmla="*/ 1704451 w 2813686"/>
              <a:gd name="connsiteY5" fmla="*/ 3239634 h 3427954"/>
              <a:gd name="connsiteX6" fmla="*/ 1606281 w 2813686"/>
              <a:gd name="connsiteY6" fmla="*/ 3328259 h 3427954"/>
              <a:gd name="connsiteX7" fmla="*/ 1804346 w 2813686"/>
              <a:gd name="connsiteY7" fmla="*/ 3226991 h 3427954"/>
              <a:gd name="connsiteX8" fmla="*/ 1774212 w 2813686"/>
              <a:gd name="connsiteY8" fmla="*/ 3096639 h 3427954"/>
              <a:gd name="connsiteX9" fmla="*/ 1738349 w 2813686"/>
              <a:gd name="connsiteY9" fmla="*/ 2960921 h 3427954"/>
              <a:gd name="connsiteX10" fmla="*/ 2053428 w 2813686"/>
              <a:gd name="connsiteY10" fmla="*/ 0 h 3427954"/>
              <a:gd name="connsiteX11" fmla="*/ 2246676 w 2813686"/>
              <a:gd name="connsiteY11" fmla="*/ 367270 h 3427954"/>
              <a:gd name="connsiteX12" fmla="*/ 2300394 w 2813686"/>
              <a:gd name="connsiteY12" fmla="*/ 658924 h 3427954"/>
              <a:gd name="connsiteX13" fmla="*/ 2036961 w 2813686"/>
              <a:gd name="connsiteY13" fmla="*/ 660542 h 3427954"/>
              <a:gd name="connsiteX14" fmla="*/ 1752923 w 2813686"/>
              <a:gd name="connsiteY14" fmla="*/ 560223 h 3427954"/>
              <a:gd name="connsiteX15" fmla="*/ 2230120 w 2813686"/>
              <a:gd name="connsiteY15" fmla="*/ 824290 h 3427954"/>
              <a:gd name="connsiteX16" fmla="*/ 2316483 w 2813686"/>
              <a:gd name="connsiteY16" fmla="*/ 1017697 h 3427954"/>
              <a:gd name="connsiteX17" fmla="*/ 1805528 w 2813686"/>
              <a:gd name="connsiteY17" fmla="*/ 1584861 h 3427954"/>
              <a:gd name="connsiteX18" fmla="*/ 1574955 w 2813686"/>
              <a:gd name="connsiteY18" fmla="*/ 1066132 h 3427954"/>
              <a:gd name="connsiteX19" fmla="*/ 1552268 w 2813686"/>
              <a:gd name="connsiteY19" fmla="*/ 1394279 h 3427954"/>
              <a:gd name="connsiteX20" fmla="*/ 1711210 w 2813686"/>
              <a:gd name="connsiteY20" fmla="*/ 1712378 h 3427954"/>
              <a:gd name="connsiteX21" fmla="*/ 1643859 w 2813686"/>
              <a:gd name="connsiteY21" fmla="*/ 1885842 h 3427954"/>
              <a:gd name="connsiteX22" fmla="*/ 1626761 w 2813686"/>
              <a:gd name="connsiteY22" fmla="*/ 1918368 h 3427954"/>
              <a:gd name="connsiteX23" fmla="*/ 1592753 w 2813686"/>
              <a:gd name="connsiteY23" fmla="*/ 1928989 h 3427954"/>
              <a:gd name="connsiteX24" fmla="*/ 1504831 w 2813686"/>
              <a:gd name="connsiteY24" fmla="*/ 1989191 h 3427954"/>
              <a:gd name="connsiteX25" fmla="*/ 1388073 w 2813686"/>
              <a:gd name="connsiteY25" fmla="*/ 1992958 h 3427954"/>
              <a:gd name="connsiteX26" fmla="*/ 1387760 w 2813686"/>
              <a:gd name="connsiteY26" fmla="*/ 2032740 h 3427954"/>
              <a:gd name="connsiteX27" fmla="*/ 1387446 w 2813686"/>
              <a:gd name="connsiteY27" fmla="*/ 1992958 h 3427954"/>
              <a:gd name="connsiteX28" fmla="*/ 1270688 w 2813686"/>
              <a:gd name="connsiteY28" fmla="*/ 1989191 h 3427954"/>
              <a:gd name="connsiteX29" fmla="*/ 1211367 w 2813686"/>
              <a:gd name="connsiteY29" fmla="*/ 1954824 h 3427954"/>
              <a:gd name="connsiteX30" fmla="*/ 1191456 w 2813686"/>
              <a:gd name="connsiteY30" fmla="*/ 1936839 h 3427954"/>
              <a:gd name="connsiteX31" fmla="*/ 1195545 w 2813686"/>
              <a:gd name="connsiteY31" fmla="*/ 1934765 h 3427954"/>
              <a:gd name="connsiteX32" fmla="*/ 1102478 w 2813686"/>
              <a:gd name="connsiteY32" fmla="*/ 1712378 h 3427954"/>
              <a:gd name="connsiteX33" fmla="*/ 1261418 w 2813686"/>
              <a:gd name="connsiteY33" fmla="*/ 1394279 h 3427954"/>
              <a:gd name="connsiteX34" fmla="*/ 1238732 w 2813686"/>
              <a:gd name="connsiteY34" fmla="*/ 1066132 h 3427954"/>
              <a:gd name="connsiteX35" fmla="*/ 1008159 w 2813686"/>
              <a:gd name="connsiteY35" fmla="*/ 1584861 h 3427954"/>
              <a:gd name="connsiteX36" fmla="*/ 497204 w 2813686"/>
              <a:gd name="connsiteY36" fmla="*/ 1017697 h 3427954"/>
              <a:gd name="connsiteX37" fmla="*/ 583566 w 2813686"/>
              <a:gd name="connsiteY37" fmla="*/ 824290 h 3427954"/>
              <a:gd name="connsiteX38" fmla="*/ 1060764 w 2813686"/>
              <a:gd name="connsiteY38" fmla="*/ 560223 h 3427954"/>
              <a:gd name="connsiteX39" fmla="*/ 776726 w 2813686"/>
              <a:gd name="connsiteY39" fmla="*/ 660542 h 3427954"/>
              <a:gd name="connsiteX40" fmla="*/ 513292 w 2813686"/>
              <a:gd name="connsiteY40" fmla="*/ 658924 h 3427954"/>
              <a:gd name="connsiteX41" fmla="*/ 567011 w 2813686"/>
              <a:gd name="connsiteY41" fmla="*/ 367270 h 3427954"/>
              <a:gd name="connsiteX42" fmla="*/ 760259 w 2813686"/>
              <a:gd name="connsiteY42" fmla="*/ 0 h 3427954"/>
              <a:gd name="connsiteX43" fmla="*/ 388427 w 2813686"/>
              <a:gd name="connsiteY43" fmla="*/ 534204 h 3427954"/>
              <a:gd name="connsiteX44" fmla="*/ 379165 w 2813686"/>
              <a:gd name="connsiteY44" fmla="*/ 33320 h 3427954"/>
              <a:gd name="connsiteX45" fmla="*/ 270127 w 2813686"/>
              <a:gd name="connsiteY45" fmla="*/ 414543 h 3427954"/>
              <a:gd name="connsiteX46" fmla="*/ 294634 w 2813686"/>
              <a:gd name="connsiteY46" fmla="*/ 769075 h 3427954"/>
              <a:gd name="connsiteX47" fmla="*/ 126322 w 2813686"/>
              <a:gd name="connsiteY47" fmla="*/ 577756 h 3427954"/>
              <a:gd name="connsiteX48" fmla="*/ 40045 w 2813686"/>
              <a:gd name="connsiteY48" fmla="*/ 234715 h 3427954"/>
              <a:gd name="connsiteX49" fmla="*/ 61054 w 2813686"/>
              <a:gd name="connsiteY49" fmla="*/ 736921 h 3427954"/>
              <a:gd name="connsiteX50" fmla="*/ 1044547 w 2813686"/>
              <a:gd name="connsiteY50" fmla="*/ 1958476 h 3427954"/>
              <a:gd name="connsiteX51" fmla="*/ 1051329 w 2813686"/>
              <a:gd name="connsiteY51" fmla="*/ 1975481 h 3427954"/>
              <a:gd name="connsiteX52" fmla="*/ 1018222 w 2813686"/>
              <a:gd name="connsiteY52" fmla="*/ 2000963 h 3427954"/>
              <a:gd name="connsiteX53" fmla="*/ 965610 w 2813686"/>
              <a:gd name="connsiteY53" fmla="*/ 2011791 h 3427954"/>
              <a:gd name="connsiteX54" fmla="*/ 811188 w 2813686"/>
              <a:gd name="connsiteY54" fmla="*/ 1951528 h 3427954"/>
              <a:gd name="connsiteX55" fmla="*/ 415717 w 2813686"/>
              <a:gd name="connsiteY55" fmla="*/ 1989191 h 3427954"/>
              <a:gd name="connsiteX56" fmla="*/ 717029 w 2813686"/>
              <a:gd name="connsiteY56" fmla="*/ 2264138 h 3427954"/>
              <a:gd name="connsiteX57" fmla="*/ 973143 w 2813686"/>
              <a:gd name="connsiteY57" fmla="*/ 2154913 h 3427954"/>
              <a:gd name="connsiteX58" fmla="*/ 811188 w 2813686"/>
              <a:gd name="connsiteY58" fmla="*/ 2301803 h 3427954"/>
              <a:gd name="connsiteX59" fmla="*/ 1056003 w 2813686"/>
              <a:gd name="connsiteY59" fmla="*/ 2915724 h 3427954"/>
              <a:gd name="connsiteX60" fmla="*/ 1116266 w 2813686"/>
              <a:gd name="connsiteY60" fmla="*/ 3243401 h 3427954"/>
              <a:gd name="connsiteX61" fmla="*/ 1338483 w 2813686"/>
              <a:gd name="connsiteY61" fmla="*/ 3420421 h 3427954"/>
              <a:gd name="connsiteX62" fmla="*/ 1376796 w 2813686"/>
              <a:gd name="connsiteY62" fmla="*/ 3425210 h 3427954"/>
              <a:gd name="connsiteX63" fmla="*/ 1376774 w 2813686"/>
              <a:gd name="connsiteY63" fmla="*/ 3427954 h 3427954"/>
              <a:gd name="connsiteX64" fmla="*/ 1387760 w 2813686"/>
              <a:gd name="connsiteY64" fmla="*/ 3426581 h 3427954"/>
              <a:gd name="connsiteX65" fmla="*/ 1398745 w 2813686"/>
              <a:gd name="connsiteY65" fmla="*/ 3427954 h 3427954"/>
              <a:gd name="connsiteX66" fmla="*/ 1398724 w 2813686"/>
              <a:gd name="connsiteY66" fmla="*/ 3425210 h 3427954"/>
              <a:gd name="connsiteX67" fmla="*/ 1422464 w 2813686"/>
              <a:gd name="connsiteY67" fmla="*/ 3422243 h 3427954"/>
              <a:gd name="connsiteX68" fmla="*/ 1456765 w 2813686"/>
              <a:gd name="connsiteY68" fmla="*/ 3404705 h 3427954"/>
              <a:gd name="connsiteX69" fmla="*/ 1659253 w 2813686"/>
              <a:gd name="connsiteY69" fmla="*/ 3243401 h 3427954"/>
              <a:gd name="connsiteX70" fmla="*/ 1719516 w 2813686"/>
              <a:gd name="connsiteY70" fmla="*/ 2915724 h 3427954"/>
              <a:gd name="connsiteX71" fmla="*/ 1964331 w 2813686"/>
              <a:gd name="connsiteY71" fmla="*/ 2301803 h 3427954"/>
              <a:gd name="connsiteX72" fmla="*/ 1802376 w 2813686"/>
              <a:gd name="connsiteY72" fmla="*/ 2154913 h 3427954"/>
              <a:gd name="connsiteX73" fmla="*/ 2058491 w 2813686"/>
              <a:gd name="connsiteY73" fmla="*/ 2264138 h 3427954"/>
              <a:gd name="connsiteX74" fmla="*/ 2359802 w 2813686"/>
              <a:gd name="connsiteY74" fmla="*/ 1989191 h 3427954"/>
              <a:gd name="connsiteX75" fmla="*/ 1964331 w 2813686"/>
              <a:gd name="connsiteY75" fmla="*/ 1951528 h 3427954"/>
              <a:gd name="connsiteX76" fmla="*/ 1809910 w 2813686"/>
              <a:gd name="connsiteY76" fmla="*/ 2011791 h 3427954"/>
              <a:gd name="connsiteX77" fmla="*/ 1757297 w 2813686"/>
              <a:gd name="connsiteY77" fmla="*/ 2000963 h 3427954"/>
              <a:gd name="connsiteX78" fmla="*/ 1753393 w 2813686"/>
              <a:gd name="connsiteY78" fmla="*/ 1997958 h 3427954"/>
              <a:gd name="connsiteX79" fmla="*/ 1769139 w 2813686"/>
              <a:gd name="connsiteY79" fmla="*/ 1958476 h 3427954"/>
              <a:gd name="connsiteX80" fmla="*/ 2752632 w 2813686"/>
              <a:gd name="connsiteY80" fmla="*/ 736921 h 3427954"/>
              <a:gd name="connsiteX81" fmla="*/ 2773641 w 2813686"/>
              <a:gd name="connsiteY81" fmla="*/ 234715 h 3427954"/>
              <a:gd name="connsiteX82" fmla="*/ 2687364 w 2813686"/>
              <a:gd name="connsiteY82" fmla="*/ 577756 h 3427954"/>
              <a:gd name="connsiteX83" fmla="*/ 2519053 w 2813686"/>
              <a:gd name="connsiteY83" fmla="*/ 769075 h 3427954"/>
              <a:gd name="connsiteX84" fmla="*/ 2543559 w 2813686"/>
              <a:gd name="connsiteY84" fmla="*/ 414543 h 3427954"/>
              <a:gd name="connsiteX85" fmla="*/ 2434521 w 2813686"/>
              <a:gd name="connsiteY85" fmla="*/ 33320 h 3427954"/>
              <a:gd name="connsiteX86" fmla="*/ 2425260 w 2813686"/>
              <a:gd name="connsiteY86" fmla="*/ 534204 h 3427954"/>
              <a:gd name="connsiteX87" fmla="*/ 2053428 w 2813686"/>
              <a:gd name="connsiteY87" fmla="*/ 0 h 3427954"/>
              <a:gd name="connsiteX0" fmla="*/ 1037170 w 2813686"/>
              <a:gd name="connsiteY0" fmla="*/ 2960921 h 3427954"/>
              <a:gd name="connsiteX1" fmla="*/ 1034145 w 2813686"/>
              <a:gd name="connsiteY1" fmla="*/ 2968694 h 3427954"/>
              <a:gd name="connsiteX2" fmla="*/ 1038546 w 2813686"/>
              <a:gd name="connsiteY2" fmla="*/ 2968326 h 3427954"/>
              <a:gd name="connsiteX3" fmla="*/ 1037170 w 2813686"/>
              <a:gd name="connsiteY3" fmla="*/ 2960921 h 3427954"/>
              <a:gd name="connsiteX4" fmla="*/ 1738349 w 2813686"/>
              <a:gd name="connsiteY4" fmla="*/ 2960921 h 3427954"/>
              <a:gd name="connsiteX5" fmla="*/ 1704451 w 2813686"/>
              <a:gd name="connsiteY5" fmla="*/ 3239634 h 3427954"/>
              <a:gd name="connsiteX6" fmla="*/ 1606281 w 2813686"/>
              <a:gd name="connsiteY6" fmla="*/ 3328259 h 3427954"/>
              <a:gd name="connsiteX7" fmla="*/ 1774212 w 2813686"/>
              <a:gd name="connsiteY7" fmla="*/ 3096639 h 3427954"/>
              <a:gd name="connsiteX8" fmla="*/ 1738349 w 2813686"/>
              <a:gd name="connsiteY8" fmla="*/ 2960921 h 3427954"/>
              <a:gd name="connsiteX9" fmla="*/ 2053428 w 2813686"/>
              <a:gd name="connsiteY9" fmla="*/ 0 h 3427954"/>
              <a:gd name="connsiteX10" fmla="*/ 2246676 w 2813686"/>
              <a:gd name="connsiteY10" fmla="*/ 367270 h 3427954"/>
              <a:gd name="connsiteX11" fmla="*/ 2300394 w 2813686"/>
              <a:gd name="connsiteY11" fmla="*/ 658924 h 3427954"/>
              <a:gd name="connsiteX12" fmla="*/ 2036961 w 2813686"/>
              <a:gd name="connsiteY12" fmla="*/ 660542 h 3427954"/>
              <a:gd name="connsiteX13" fmla="*/ 1752923 w 2813686"/>
              <a:gd name="connsiteY13" fmla="*/ 560223 h 3427954"/>
              <a:gd name="connsiteX14" fmla="*/ 2230120 w 2813686"/>
              <a:gd name="connsiteY14" fmla="*/ 824290 h 3427954"/>
              <a:gd name="connsiteX15" fmla="*/ 2316483 w 2813686"/>
              <a:gd name="connsiteY15" fmla="*/ 1017697 h 3427954"/>
              <a:gd name="connsiteX16" fmla="*/ 1805528 w 2813686"/>
              <a:gd name="connsiteY16" fmla="*/ 1584861 h 3427954"/>
              <a:gd name="connsiteX17" fmla="*/ 1574955 w 2813686"/>
              <a:gd name="connsiteY17" fmla="*/ 1066132 h 3427954"/>
              <a:gd name="connsiteX18" fmla="*/ 1552268 w 2813686"/>
              <a:gd name="connsiteY18" fmla="*/ 1394279 h 3427954"/>
              <a:gd name="connsiteX19" fmla="*/ 1711210 w 2813686"/>
              <a:gd name="connsiteY19" fmla="*/ 1712378 h 3427954"/>
              <a:gd name="connsiteX20" fmla="*/ 1643859 w 2813686"/>
              <a:gd name="connsiteY20" fmla="*/ 1885842 h 3427954"/>
              <a:gd name="connsiteX21" fmla="*/ 1626761 w 2813686"/>
              <a:gd name="connsiteY21" fmla="*/ 1918368 h 3427954"/>
              <a:gd name="connsiteX22" fmla="*/ 1592753 w 2813686"/>
              <a:gd name="connsiteY22" fmla="*/ 1928989 h 3427954"/>
              <a:gd name="connsiteX23" fmla="*/ 1504831 w 2813686"/>
              <a:gd name="connsiteY23" fmla="*/ 1989191 h 3427954"/>
              <a:gd name="connsiteX24" fmla="*/ 1388073 w 2813686"/>
              <a:gd name="connsiteY24" fmla="*/ 1992958 h 3427954"/>
              <a:gd name="connsiteX25" fmla="*/ 1387760 w 2813686"/>
              <a:gd name="connsiteY25" fmla="*/ 2032740 h 3427954"/>
              <a:gd name="connsiteX26" fmla="*/ 1387446 w 2813686"/>
              <a:gd name="connsiteY26" fmla="*/ 1992958 h 3427954"/>
              <a:gd name="connsiteX27" fmla="*/ 1270688 w 2813686"/>
              <a:gd name="connsiteY27" fmla="*/ 1989191 h 3427954"/>
              <a:gd name="connsiteX28" fmla="*/ 1211367 w 2813686"/>
              <a:gd name="connsiteY28" fmla="*/ 1954824 h 3427954"/>
              <a:gd name="connsiteX29" fmla="*/ 1191456 w 2813686"/>
              <a:gd name="connsiteY29" fmla="*/ 1936839 h 3427954"/>
              <a:gd name="connsiteX30" fmla="*/ 1195545 w 2813686"/>
              <a:gd name="connsiteY30" fmla="*/ 1934765 h 3427954"/>
              <a:gd name="connsiteX31" fmla="*/ 1102478 w 2813686"/>
              <a:gd name="connsiteY31" fmla="*/ 1712378 h 3427954"/>
              <a:gd name="connsiteX32" fmla="*/ 1261418 w 2813686"/>
              <a:gd name="connsiteY32" fmla="*/ 1394279 h 3427954"/>
              <a:gd name="connsiteX33" fmla="*/ 1238732 w 2813686"/>
              <a:gd name="connsiteY33" fmla="*/ 1066132 h 3427954"/>
              <a:gd name="connsiteX34" fmla="*/ 1008159 w 2813686"/>
              <a:gd name="connsiteY34" fmla="*/ 1584861 h 3427954"/>
              <a:gd name="connsiteX35" fmla="*/ 497204 w 2813686"/>
              <a:gd name="connsiteY35" fmla="*/ 1017697 h 3427954"/>
              <a:gd name="connsiteX36" fmla="*/ 583566 w 2813686"/>
              <a:gd name="connsiteY36" fmla="*/ 824290 h 3427954"/>
              <a:gd name="connsiteX37" fmla="*/ 1060764 w 2813686"/>
              <a:gd name="connsiteY37" fmla="*/ 560223 h 3427954"/>
              <a:gd name="connsiteX38" fmla="*/ 776726 w 2813686"/>
              <a:gd name="connsiteY38" fmla="*/ 660542 h 3427954"/>
              <a:gd name="connsiteX39" fmla="*/ 513292 w 2813686"/>
              <a:gd name="connsiteY39" fmla="*/ 658924 h 3427954"/>
              <a:gd name="connsiteX40" fmla="*/ 567011 w 2813686"/>
              <a:gd name="connsiteY40" fmla="*/ 367270 h 3427954"/>
              <a:gd name="connsiteX41" fmla="*/ 760259 w 2813686"/>
              <a:gd name="connsiteY41" fmla="*/ 0 h 3427954"/>
              <a:gd name="connsiteX42" fmla="*/ 388427 w 2813686"/>
              <a:gd name="connsiteY42" fmla="*/ 534204 h 3427954"/>
              <a:gd name="connsiteX43" fmla="*/ 379165 w 2813686"/>
              <a:gd name="connsiteY43" fmla="*/ 33320 h 3427954"/>
              <a:gd name="connsiteX44" fmla="*/ 270127 w 2813686"/>
              <a:gd name="connsiteY44" fmla="*/ 414543 h 3427954"/>
              <a:gd name="connsiteX45" fmla="*/ 294634 w 2813686"/>
              <a:gd name="connsiteY45" fmla="*/ 769075 h 3427954"/>
              <a:gd name="connsiteX46" fmla="*/ 126322 w 2813686"/>
              <a:gd name="connsiteY46" fmla="*/ 577756 h 3427954"/>
              <a:gd name="connsiteX47" fmla="*/ 40045 w 2813686"/>
              <a:gd name="connsiteY47" fmla="*/ 234715 h 3427954"/>
              <a:gd name="connsiteX48" fmla="*/ 61054 w 2813686"/>
              <a:gd name="connsiteY48" fmla="*/ 736921 h 3427954"/>
              <a:gd name="connsiteX49" fmla="*/ 1044547 w 2813686"/>
              <a:gd name="connsiteY49" fmla="*/ 1958476 h 3427954"/>
              <a:gd name="connsiteX50" fmla="*/ 1051329 w 2813686"/>
              <a:gd name="connsiteY50" fmla="*/ 1975481 h 3427954"/>
              <a:gd name="connsiteX51" fmla="*/ 1018222 w 2813686"/>
              <a:gd name="connsiteY51" fmla="*/ 2000963 h 3427954"/>
              <a:gd name="connsiteX52" fmla="*/ 965610 w 2813686"/>
              <a:gd name="connsiteY52" fmla="*/ 2011791 h 3427954"/>
              <a:gd name="connsiteX53" fmla="*/ 811188 w 2813686"/>
              <a:gd name="connsiteY53" fmla="*/ 1951528 h 3427954"/>
              <a:gd name="connsiteX54" fmla="*/ 415717 w 2813686"/>
              <a:gd name="connsiteY54" fmla="*/ 1989191 h 3427954"/>
              <a:gd name="connsiteX55" fmla="*/ 717029 w 2813686"/>
              <a:gd name="connsiteY55" fmla="*/ 2264138 h 3427954"/>
              <a:gd name="connsiteX56" fmla="*/ 973143 w 2813686"/>
              <a:gd name="connsiteY56" fmla="*/ 2154913 h 3427954"/>
              <a:gd name="connsiteX57" fmla="*/ 811188 w 2813686"/>
              <a:gd name="connsiteY57" fmla="*/ 2301803 h 3427954"/>
              <a:gd name="connsiteX58" fmla="*/ 1056003 w 2813686"/>
              <a:gd name="connsiteY58" fmla="*/ 2915724 h 3427954"/>
              <a:gd name="connsiteX59" fmla="*/ 1116266 w 2813686"/>
              <a:gd name="connsiteY59" fmla="*/ 3243401 h 3427954"/>
              <a:gd name="connsiteX60" fmla="*/ 1338483 w 2813686"/>
              <a:gd name="connsiteY60" fmla="*/ 3420421 h 3427954"/>
              <a:gd name="connsiteX61" fmla="*/ 1376796 w 2813686"/>
              <a:gd name="connsiteY61" fmla="*/ 3425210 h 3427954"/>
              <a:gd name="connsiteX62" fmla="*/ 1376774 w 2813686"/>
              <a:gd name="connsiteY62" fmla="*/ 3427954 h 3427954"/>
              <a:gd name="connsiteX63" fmla="*/ 1387760 w 2813686"/>
              <a:gd name="connsiteY63" fmla="*/ 3426581 h 3427954"/>
              <a:gd name="connsiteX64" fmla="*/ 1398745 w 2813686"/>
              <a:gd name="connsiteY64" fmla="*/ 3427954 h 3427954"/>
              <a:gd name="connsiteX65" fmla="*/ 1398724 w 2813686"/>
              <a:gd name="connsiteY65" fmla="*/ 3425210 h 3427954"/>
              <a:gd name="connsiteX66" fmla="*/ 1422464 w 2813686"/>
              <a:gd name="connsiteY66" fmla="*/ 3422243 h 3427954"/>
              <a:gd name="connsiteX67" fmla="*/ 1456765 w 2813686"/>
              <a:gd name="connsiteY67" fmla="*/ 3404705 h 3427954"/>
              <a:gd name="connsiteX68" fmla="*/ 1659253 w 2813686"/>
              <a:gd name="connsiteY68" fmla="*/ 3243401 h 3427954"/>
              <a:gd name="connsiteX69" fmla="*/ 1719516 w 2813686"/>
              <a:gd name="connsiteY69" fmla="*/ 2915724 h 3427954"/>
              <a:gd name="connsiteX70" fmla="*/ 1964331 w 2813686"/>
              <a:gd name="connsiteY70" fmla="*/ 2301803 h 3427954"/>
              <a:gd name="connsiteX71" fmla="*/ 1802376 w 2813686"/>
              <a:gd name="connsiteY71" fmla="*/ 2154913 h 3427954"/>
              <a:gd name="connsiteX72" fmla="*/ 2058491 w 2813686"/>
              <a:gd name="connsiteY72" fmla="*/ 2264138 h 3427954"/>
              <a:gd name="connsiteX73" fmla="*/ 2359802 w 2813686"/>
              <a:gd name="connsiteY73" fmla="*/ 1989191 h 3427954"/>
              <a:gd name="connsiteX74" fmla="*/ 1964331 w 2813686"/>
              <a:gd name="connsiteY74" fmla="*/ 1951528 h 3427954"/>
              <a:gd name="connsiteX75" fmla="*/ 1809910 w 2813686"/>
              <a:gd name="connsiteY75" fmla="*/ 2011791 h 3427954"/>
              <a:gd name="connsiteX76" fmla="*/ 1757297 w 2813686"/>
              <a:gd name="connsiteY76" fmla="*/ 2000963 h 3427954"/>
              <a:gd name="connsiteX77" fmla="*/ 1753393 w 2813686"/>
              <a:gd name="connsiteY77" fmla="*/ 1997958 h 3427954"/>
              <a:gd name="connsiteX78" fmla="*/ 1769139 w 2813686"/>
              <a:gd name="connsiteY78" fmla="*/ 1958476 h 3427954"/>
              <a:gd name="connsiteX79" fmla="*/ 2752632 w 2813686"/>
              <a:gd name="connsiteY79" fmla="*/ 736921 h 3427954"/>
              <a:gd name="connsiteX80" fmla="*/ 2773641 w 2813686"/>
              <a:gd name="connsiteY80" fmla="*/ 234715 h 3427954"/>
              <a:gd name="connsiteX81" fmla="*/ 2687364 w 2813686"/>
              <a:gd name="connsiteY81" fmla="*/ 577756 h 3427954"/>
              <a:gd name="connsiteX82" fmla="*/ 2519053 w 2813686"/>
              <a:gd name="connsiteY82" fmla="*/ 769075 h 3427954"/>
              <a:gd name="connsiteX83" fmla="*/ 2543559 w 2813686"/>
              <a:gd name="connsiteY83" fmla="*/ 414543 h 3427954"/>
              <a:gd name="connsiteX84" fmla="*/ 2434521 w 2813686"/>
              <a:gd name="connsiteY84" fmla="*/ 33320 h 3427954"/>
              <a:gd name="connsiteX85" fmla="*/ 2425260 w 2813686"/>
              <a:gd name="connsiteY85" fmla="*/ 534204 h 3427954"/>
              <a:gd name="connsiteX86" fmla="*/ 2053428 w 2813686"/>
              <a:gd name="connsiteY86" fmla="*/ 0 h 3427954"/>
              <a:gd name="connsiteX0" fmla="*/ 1037170 w 2813686"/>
              <a:gd name="connsiteY0" fmla="*/ 2960921 h 3427954"/>
              <a:gd name="connsiteX1" fmla="*/ 1034145 w 2813686"/>
              <a:gd name="connsiteY1" fmla="*/ 2968694 h 3427954"/>
              <a:gd name="connsiteX2" fmla="*/ 1038546 w 2813686"/>
              <a:gd name="connsiteY2" fmla="*/ 2968326 h 3427954"/>
              <a:gd name="connsiteX3" fmla="*/ 1037170 w 2813686"/>
              <a:gd name="connsiteY3" fmla="*/ 2960921 h 3427954"/>
              <a:gd name="connsiteX4" fmla="*/ 1738349 w 2813686"/>
              <a:gd name="connsiteY4" fmla="*/ 2960921 h 3427954"/>
              <a:gd name="connsiteX5" fmla="*/ 1704451 w 2813686"/>
              <a:gd name="connsiteY5" fmla="*/ 3239634 h 3427954"/>
              <a:gd name="connsiteX6" fmla="*/ 1606281 w 2813686"/>
              <a:gd name="connsiteY6" fmla="*/ 3328259 h 3427954"/>
              <a:gd name="connsiteX7" fmla="*/ 1738349 w 2813686"/>
              <a:gd name="connsiteY7" fmla="*/ 2960921 h 3427954"/>
              <a:gd name="connsiteX8" fmla="*/ 2053428 w 2813686"/>
              <a:gd name="connsiteY8" fmla="*/ 0 h 3427954"/>
              <a:gd name="connsiteX9" fmla="*/ 2246676 w 2813686"/>
              <a:gd name="connsiteY9" fmla="*/ 367270 h 3427954"/>
              <a:gd name="connsiteX10" fmla="*/ 2300394 w 2813686"/>
              <a:gd name="connsiteY10" fmla="*/ 658924 h 3427954"/>
              <a:gd name="connsiteX11" fmla="*/ 2036961 w 2813686"/>
              <a:gd name="connsiteY11" fmla="*/ 660542 h 3427954"/>
              <a:gd name="connsiteX12" fmla="*/ 1752923 w 2813686"/>
              <a:gd name="connsiteY12" fmla="*/ 560223 h 3427954"/>
              <a:gd name="connsiteX13" fmla="*/ 2230120 w 2813686"/>
              <a:gd name="connsiteY13" fmla="*/ 824290 h 3427954"/>
              <a:gd name="connsiteX14" fmla="*/ 2316483 w 2813686"/>
              <a:gd name="connsiteY14" fmla="*/ 1017697 h 3427954"/>
              <a:gd name="connsiteX15" fmla="*/ 1805528 w 2813686"/>
              <a:gd name="connsiteY15" fmla="*/ 1584861 h 3427954"/>
              <a:gd name="connsiteX16" fmla="*/ 1574955 w 2813686"/>
              <a:gd name="connsiteY16" fmla="*/ 1066132 h 3427954"/>
              <a:gd name="connsiteX17" fmla="*/ 1552268 w 2813686"/>
              <a:gd name="connsiteY17" fmla="*/ 1394279 h 3427954"/>
              <a:gd name="connsiteX18" fmla="*/ 1711210 w 2813686"/>
              <a:gd name="connsiteY18" fmla="*/ 1712378 h 3427954"/>
              <a:gd name="connsiteX19" fmla="*/ 1643859 w 2813686"/>
              <a:gd name="connsiteY19" fmla="*/ 1885842 h 3427954"/>
              <a:gd name="connsiteX20" fmla="*/ 1626761 w 2813686"/>
              <a:gd name="connsiteY20" fmla="*/ 1918368 h 3427954"/>
              <a:gd name="connsiteX21" fmla="*/ 1592753 w 2813686"/>
              <a:gd name="connsiteY21" fmla="*/ 1928989 h 3427954"/>
              <a:gd name="connsiteX22" fmla="*/ 1504831 w 2813686"/>
              <a:gd name="connsiteY22" fmla="*/ 1989191 h 3427954"/>
              <a:gd name="connsiteX23" fmla="*/ 1388073 w 2813686"/>
              <a:gd name="connsiteY23" fmla="*/ 1992958 h 3427954"/>
              <a:gd name="connsiteX24" fmla="*/ 1387760 w 2813686"/>
              <a:gd name="connsiteY24" fmla="*/ 2032740 h 3427954"/>
              <a:gd name="connsiteX25" fmla="*/ 1387446 w 2813686"/>
              <a:gd name="connsiteY25" fmla="*/ 1992958 h 3427954"/>
              <a:gd name="connsiteX26" fmla="*/ 1270688 w 2813686"/>
              <a:gd name="connsiteY26" fmla="*/ 1989191 h 3427954"/>
              <a:gd name="connsiteX27" fmla="*/ 1211367 w 2813686"/>
              <a:gd name="connsiteY27" fmla="*/ 1954824 h 3427954"/>
              <a:gd name="connsiteX28" fmla="*/ 1191456 w 2813686"/>
              <a:gd name="connsiteY28" fmla="*/ 1936839 h 3427954"/>
              <a:gd name="connsiteX29" fmla="*/ 1195545 w 2813686"/>
              <a:gd name="connsiteY29" fmla="*/ 1934765 h 3427954"/>
              <a:gd name="connsiteX30" fmla="*/ 1102478 w 2813686"/>
              <a:gd name="connsiteY30" fmla="*/ 1712378 h 3427954"/>
              <a:gd name="connsiteX31" fmla="*/ 1261418 w 2813686"/>
              <a:gd name="connsiteY31" fmla="*/ 1394279 h 3427954"/>
              <a:gd name="connsiteX32" fmla="*/ 1238732 w 2813686"/>
              <a:gd name="connsiteY32" fmla="*/ 1066132 h 3427954"/>
              <a:gd name="connsiteX33" fmla="*/ 1008159 w 2813686"/>
              <a:gd name="connsiteY33" fmla="*/ 1584861 h 3427954"/>
              <a:gd name="connsiteX34" fmla="*/ 497204 w 2813686"/>
              <a:gd name="connsiteY34" fmla="*/ 1017697 h 3427954"/>
              <a:gd name="connsiteX35" fmla="*/ 583566 w 2813686"/>
              <a:gd name="connsiteY35" fmla="*/ 824290 h 3427954"/>
              <a:gd name="connsiteX36" fmla="*/ 1060764 w 2813686"/>
              <a:gd name="connsiteY36" fmla="*/ 560223 h 3427954"/>
              <a:gd name="connsiteX37" fmla="*/ 776726 w 2813686"/>
              <a:gd name="connsiteY37" fmla="*/ 660542 h 3427954"/>
              <a:gd name="connsiteX38" fmla="*/ 513292 w 2813686"/>
              <a:gd name="connsiteY38" fmla="*/ 658924 h 3427954"/>
              <a:gd name="connsiteX39" fmla="*/ 567011 w 2813686"/>
              <a:gd name="connsiteY39" fmla="*/ 367270 h 3427954"/>
              <a:gd name="connsiteX40" fmla="*/ 760259 w 2813686"/>
              <a:gd name="connsiteY40" fmla="*/ 0 h 3427954"/>
              <a:gd name="connsiteX41" fmla="*/ 388427 w 2813686"/>
              <a:gd name="connsiteY41" fmla="*/ 534204 h 3427954"/>
              <a:gd name="connsiteX42" fmla="*/ 379165 w 2813686"/>
              <a:gd name="connsiteY42" fmla="*/ 33320 h 3427954"/>
              <a:gd name="connsiteX43" fmla="*/ 270127 w 2813686"/>
              <a:gd name="connsiteY43" fmla="*/ 414543 h 3427954"/>
              <a:gd name="connsiteX44" fmla="*/ 294634 w 2813686"/>
              <a:gd name="connsiteY44" fmla="*/ 769075 h 3427954"/>
              <a:gd name="connsiteX45" fmla="*/ 126322 w 2813686"/>
              <a:gd name="connsiteY45" fmla="*/ 577756 h 3427954"/>
              <a:gd name="connsiteX46" fmla="*/ 40045 w 2813686"/>
              <a:gd name="connsiteY46" fmla="*/ 234715 h 3427954"/>
              <a:gd name="connsiteX47" fmla="*/ 61054 w 2813686"/>
              <a:gd name="connsiteY47" fmla="*/ 736921 h 3427954"/>
              <a:gd name="connsiteX48" fmla="*/ 1044547 w 2813686"/>
              <a:gd name="connsiteY48" fmla="*/ 1958476 h 3427954"/>
              <a:gd name="connsiteX49" fmla="*/ 1051329 w 2813686"/>
              <a:gd name="connsiteY49" fmla="*/ 1975481 h 3427954"/>
              <a:gd name="connsiteX50" fmla="*/ 1018222 w 2813686"/>
              <a:gd name="connsiteY50" fmla="*/ 2000963 h 3427954"/>
              <a:gd name="connsiteX51" fmla="*/ 965610 w 2813686"/>
              <a:gd name="connsiteY51" fmla="*/ 2011791 h 3427954"/>
              <a:gd name="connsiteX52" fmla="*/ 811188 w 2813686"/>
              <a:gd name="connsiteY52" fmla="*/ 1951528 h 3427954"/>
              <a:gd name="connsiteX53" fmla="*/ 415717 w 2813686"/>
              <a:gd name="connsiteY53" fmla="*/ 1989191 h 3427954"/>
              <a:gd name="connsiteX54" fmla="*/ 717029 w 2813686"/>
              <a:gd name="connsiteY54" fmla="*/ 2264138 h 3427954"/>
              <a:gd name="connsiteX55" fmla="*/ 973143 w 2813686"/>
              <a:gd name="connsiteY55" fmla="*/ 2154913 h 3427954"/>
              <a:gd name="connsiteX56" fmla="*/ 811188 w 2813686"/>
              <a:gd name="connsiteY56" fmla="*/ 2301803 h 3427954"/>
              <a:gd name="connsiteX57" fmla="*/ 1056003 w 2813686"/>
              <a:gd name="connsiteY57" fmla="*/ 2915724 h 3427954"/>
              <a:gd name="connsiteX58" fmla="*/ 1116266 w 2813686"/>
              <a:gd name="connsiteY58" fmla="*/ 3243401 h 3427954"/>
              <a:gd name="connsiteX59" fmla="*/ 1338483 w 2813686"/>
              <a:gd name="connsiteY59" fmla="*/ 3420421 h 3427954"/>
              <a:gd name="connsiteX60" fmla="*/ 1376796 w 2813686"/>
              <a:gd name="connsiteY60" fmla="*/ 3425210 h 3427954"/>
              <a:gd name="connsiteX61" fmla="*/ 1376774 w 2813686"/>
              <a:gd name="connsiteY61" fmla="*/ 3427954 h 3427954"/>
              <a:gd name="connsiteX62" fmla="*/ 1387760 w 2813686"/>
              <a:gd name="connsiteY62" fmla="*/ 3426581 h 3427954"/>
              <a:gd name="connsiteX63" fmla="*/ 1398745 w 2813686"/>
              <a:gd name="connsiteY63" fmla="*/ 3427954 h 3427954"/>
              <a:gd name="connsiteX64" fmla="*/ 1398724 w 2813686"/>
              <a:gd name="connsiteY64" fmla="*/ 3425210 h 3427954"/>
              <a:gd name="connsiteX65" fmla="*/ 1422464 w 2813686"/>
              <a:gd name="connsiteY65" fmla="*/ 3422243 h 3427954"/>
              <a:gd name="connsiteX66" fmla="*/ 1456765 w 2813686"/>
              <a:gd name="connsiteY66" fmla="*/ 3404705 h 3427954"/>
              <a:gd name="connsiteX67" fmla="*/ 1659253 w 2813686"/>
              <a:gd name="connsiteY67" fmla="*/ 3243401 h 3427954"/>
              <a:gd name="connsiteX68" fmla="*/ 1719516 w 2813686"/>
              <a:gd name="connsiteY68" fmla="*/ 2915724 h 3427954"/>
              <a:gd name="connsiteX69" fmla="*/ 1964331 w 2813686"/>
              <a:gd name="connsiteY69" fmla="*/ 2301803 h 3427954"/>
              <a:gd name="connsiteX70" fmla="*/ 1802376 w 2813686"/>
              <a:gd name="connsiteY70" fmla="*/ 2154913 h 3427954"/>
              <a:gd name="connsiteX71" fmla="*/ 2058491 w 2813686"/>
              <a:gd name="connsiteY71" fmla="*/ 2264138 h 3427954"/>
              <a:gd name="connsiteX72" fmla="*/ 2359802 w 2813686"/>
              <a:gd name="connsiteY72" fmla="*/ 1989191 h 3427954"/>
              <a:gd name="connsiteX73" fmla="*/ 1964331 w 2813686"/>
              <a:gd name="connsiteY73" fmla="*/ 1951528 h 3427954"/>
              <a:gd name="connsiteX74" fmla="*/ 1809910 w 2813686"/>
              <a:gd name="connsiteY74" fmla="*/ 2011791 h 3427954"/>
              <a:gd name="connsiteX75" fmla="*/ 1757297 w 2813686"/>
              <a:gd name="connsiteY75" fmla="*/ 2000963 h 3427954"/>
              <a:gd name="connsiteX76" fmla="*/ 1753393 w 2813686"/>
              <a:gd name="connsiteY76" fmla="*/ 1997958 h 3427954"/>
              <a:gd name="connsiteX77" fmla="*/ 1769139 w 2813686"/>
              <a:gd name="connsiteY77" fmla="*/ 1958476 h 3427954"/>
              <a:gd name="connsiteX78" fmla="*/ 2752632 w 2813686"/>
              <a:gd name="connsiteY78" fmla="*/ 736921 h 3427954"/>
              <a:gd name="connsiteX79" fmla="*/ 2773641 w 2813686"/>
              <a:gd name="connsiteY79" fmla="*/ 234715 h 3427954"/>
              <a:gd name="connsiteX80" fmla="*/ 2687364 w 2813686"/>
              <a:gd name="connsiteY80" fmla="*/ 577756 h 3427954"/>
              <a:gd name="connsiteX81" fmla="*/ 2519053 w 2813686"/>
              <a:gd name="connsiteY81" fmla="*/ 769075 h 3427954"/>
              <a:gd name="connsiteX82" fmla="*/ 2543559 w 2813686"/>
              <a:gd name="connsiteY82" fmla="*/ 414543 h 3427954"/>
              <a:gd name="connsiteX83" fmla="*/ 2434521 w 2813686"/>
              <a:gd name="connsiteY83" fmla="*/ 33320 h 3427954"/>
              <a:gd name="connsiteX84" fmla="*/ 2425260 w 2813686"/>
              <a:gd name="connsiteY84" fmla="*/ 534204 h 3427954"/>
              <a:gd name="connsiteX85" fmla="*/ 2053428 w 2813686"/>
              <a:gd name="connsiteY85" fmla="*/ 0 h 3427954"/>
              <a:gd name="connsiteX0" fmla="*/ 1037170 w 2813686"/>
              <a:gd name="connsiteY0" fmla="*/ 2960921 h 3427954"/>
              <a:gd name="connsiteX1" fmla="*/ 1034145 w 2813686"/>
              <a:gd name="connsiteY1" fmla="*/ 2968694 h 3427954"/>
              <a:gd name="connsiteX2" fmla="*/ 1038546 w 2813686"/>
              <a:gd name="connsiteY2" fmla="*/ 2968326 h 3427954"/>
              <a:gd name="connsiteX3" fmla="*/ 1037170 w 2813686"/>
              <a:gd name="connsiteY3" fmla="*/ 2960921 h 3427954"/>
              <a:gd name="connsiteX4" fmla="*/ 1606281 w 2813686"/>
              <a:gd name="connsiteY4" fmla="*/ 3328259 h 3427954"/>
              <a:gd name="connsiteX5" fmla="*/ 1704451 w 2813686"/>
              <a:gd name="connsiteY5" fmla="*/ 3239634 h 3427954"/>
              <a:gd name="connsiteX6" fmla="*/ 1606281 w 2813686"/>
              <a:gd name="connsiteY6" fmla="*/ 3328259 h 3427954"/>
              <a:gd name="connsiteX7" fmla="*/ 2053428 w 2813686"/>
              <a:gd name="connsiteY7" fmla="*/ 0 h 3427954"/>
              <a:gd name="connsiteX8" fmla="*/ 2246676 w 2813686"/>
              <a:gd name="connsiteY8" fmla="*/ 367270 h 3427954"/>
              <a:gd name="connsiteX9" fmla="*/ 2300394 w 2813686"/>
              <a:gd name="connsiteY9" fmla="*/ 658924 h 3427954"/>
              <a:gd name="connsiteX10" fmla="*/ 2036961 w 2813686"/>
              <a:gd name="connsiteY10" fmla="*/ 660542 h 3427954"/>
              <a:gd name="connsiteX11" fmla="*/ 1752923 w 2813686"/>
              <a:gd name="connsiteY11" fmla="*/ 560223 h 3427954"/>
              <a:gd name="connsiteX12" fmla="*/ 2230120 w 2813686"/>
              <a:gd name="connsiteY12" fmla="*/ 824290 h 3427954"/>
              <a:gd name="connsiteX13" fmla="*/ 2316483 w 2813686"/>
              <a:gd name="connsiteY13" fmla="*/ 1017697 h 3427954"/>
              <a:gd name="connsiteX14" fmla="*/ 1805528 w 2813686"/>
              <a:gd name="connsiteY14" fmla="*/ 1584861 h 3427954"/>
              <a:gd name="connsiteX15" fmla="*/ 1574955 w 2813686"/>
              <a:gd name="connsiteY15" fmla="*/ 1066132 h 3427954"/>
              <a:gd name="connsiteX16" fmla="*/ 1552268 w 2813686"/>
              <a:gd name="connsiteY16" fmla="*/ 1394279 h 3427954"/>
              <a:gd name="connsiteX17" fmla="*/ 1711210 w 2813686"/>
              <a:gd name="connsiteY17" fmla="*/ 1712378 h 3427954"/>
              <a:gd name="connsiteX18" fmla="*/ 1643859 w 2813686"/>
              <a:gd name="connsiteY18" fmla="*/ 1885842 h 3427954"/>
              <a:gd name="connsiteX19" fmla="*/ 1626761 w 2813686"/>
              <a:gd name="connsiteY19" fmla="*/ 1918368 h 3427954"/>
              <a:gd name="connsiteX20" fmla="*/ 1592753 w 2813686"/>
              <a:gd name="connsiteY20" fmla="*/ 1928989 h 3427954"/>
              <a:gd name="connsiteX21" fmla="*/ 1504831 w 2813686"/>
              <a:gd name="connsiteY21" fmla="*/ 1989191 h 3427954"/>
              <a:gd name="connsiteX22" fmla="*/ 1388073 w 2813686"/>
              <a:gd name="connsiteY22" fmla="*/ 1992958 h 3427954"/>
              <a:gd name="connsiteX23" fmla="*/ 1387760 w 2813686"/>
              <a:gd name="connsiteY23" fmla="*/ 2032740 h 3427954"/>
              <a:gd name="connsiteX24" fmla="*/ 1387446 w 2813686"/>
              <a:gd name="connsiteY24" fmla="*/ 1992958 h 3427954"/>
              <a:gd name="connsiteX25" fmla="*/ 1270688 w 2813686"/>
              <a:gd name="connsiteY25" fmla="*/ 1989191 h 3427954"/>
              <a:gd name="connsiteX26" fmla="*/ 1211367 w 2813686"/>
              <a:gd name="connsiteY26" fmla="*/ 1954824 h 3427954"/>
              <a:gd name="connsiteX27" fmla="*/ 1191456 w 2813686"/>
              <a:gd name="connsiteY27" fmla="*/ 1936839 h 3427954"/>
              <a:gd name="connsiteX28" fmla="*/ 1195545 w 2813686"/>
              <a:gd name="connsiteY28" fmla="*/ 1934765 h 3427954"/>
              <a:gd name="connsiteX29" fmla="*/ 1102478 w 2813686"/>
              <a:gd name="connsiteY29" fmla="*/ 1712378 h 3427954"/>
              <a:gd name="connsiteX30" fmla="*/ 1261418 w 2813686"/>
              <a:gd name="connsiteY30" fmla="*/ 1394279 h 3427954"/>
              <a:gd name="connsiteX31" fmla="*/ 1238732 w 2813686"/>
              <a:gd name="connsiteY31" fmla="*/ 1066132 h 3427954"/>
              <a:gd name="connsiteX32" fmla="*/ 1008159 w 2813686"/>
              <a:gd name="connsiteY32" fmla="*/ 1584861 h 3427954"/>
              <a:gd name="connsiteX33" fmla="*/ 497204 w 2813686"/>
              <a:gd name="connsiteY33" fmla="*/ 1017697 h 3427954"/>
              <a:gd name="connsiteX34" fmla="*/ 583566 w 2813686"/>
              <a:gd name="connsiteY34" fmla="*/ 824290 h 3427954"/>
              <a:gd name="connsiteX35" fmla="*/ 1060764 w 2813686"/>
              <a:gd name="connsiteY35" fmla="*/ 560223 h 3427954"/>
              <a:gd name="connsiteX36" fmla="*/ 776726 w 2813686"/>
              <a:gd name="connsiteY36" fmla="*/ 660542 h 3427954"/>
              <a:gd name="connsiteX37" fmla="*/ 513292 w 2813686"/>
              <a:gd name="connsiteY37" fmla="*/ 658924 h 3427954"/>
              <a:gd name="connsiteX38" fmla="*/ 567011 w 2813686"/>
              <a:gd name="connsiteY38" fmla="*/ 367270 h 3427954"/>
              <a:gd name="connsiteX39" fmla="*/ 760259 w 2813686"/>
              <a:gd name="connsiteY39" fmla="*/ 0 h 3427954"/>
              <a:gd name="connsiteX40" fmla="*/ 388427 w 2813686"/>
              <a:gd name="connsiteY40" fmla="*/ 534204 h 3427954"/>
              <a:gd name="connsiteX41" fmla="*/ 379165 w 2813686"/>
              <a:gd name="connsiteY41" fmla="*/ 33320 h 3427954"/>
              <a:gd name="connsiteX42" fmla="*/ 270127 w 2813686"/>
              <a:gd name="connsiteY42" fmla="*/ 414543 h 3427954"/>
              <a:gd name="connsiteX43" fmla="*/ 294634 w 2813686"/>
              <a:gd name="connsiteY43" fmla="*/ 769075 h 3427954"/>
              <a:gd name="connsiteX44" fmla="*/ 126322 w 2813686"/>
              <a:gd name="connsiteY44" fmla="*/ 577756 h 3427954"/>
              <a:gd name="connsiteX45" fmla="*/ 40045 w 2813686"/>
              <a:gd name="connsiteY45" fmla="*/ 234715 h 3427954"/>
              <a:gd name="connsiteX46" fmla="*/ 61054 w 2813686"/>
              <a:gd name="connsiteY46" fmla="*/ 736921 h 3427954"/>
              <a:gd name="connsiteX47" fmla="*/ 1044547 w 2813686"/>
              <a:gd name="connsiteY47" fmla="*/ 1958476 h 3427954"/>
              <a:gd name="connsiteX48" fmla="*/ 1051329 w 2813686"/>
              <a:gd name="connsiteY48" fmla="*/ 1975481 h 3427954"/>
              <a:gd name="connsiteX49" fmla="*/ 1018222 w 2813686"/>
              <a:gd name="connsiteY49" fmla="*/ 2000963 h 3427954"/>
              <a:gd name="connsiteX50" fmla="*/ 965610 w 2813686"/>
              <a:gd name="connsiteY50" fmla="*/ 2011791 h 3427954"/>
              <a:gd name="connsiteX51" fmla="*/ 811188 w 2813686"/>
              <a:gd name="connsiteY51" fmla="*/ 1951528 h 3427954"/>
              <a:gd name="connsiteX52" fmla="*/ 415717 w 2813686"/>
              <a:gd name="connsiteY52" fmla="*/ 1989191 h 3427954"/>
              <a:gd name="connsiteX53" fmla="*/ 717029 w 2813686"/>
              <a:gd name="connsiteY53" fmla="*/ 2264138 h 3427954"/>
              <a:gd name="connsiteX54" fmla="*/ 973143 w 2813686"/>
              <a:gd name="connsiteY54" fmla="*/ 2154913 h 3427954"/>
              <a:gd name="connsiteX55" fmla="*/ 811188 w 2813686"/>
              <a:gd name="connsiteY55" fmla="*/ 2301803 h 3427954"/>
              <a:gd name="connsiteX56" fmla="*/ 1056003 w 2813686"/>
              <a:gd name="connsiteY56" fmla="*/ 2915724 h 3427954"/>
              <a:gd name="connsiteX57" fmla="*/ 1116266 w 2813686"/>
              <a:gd name="connsiteY57" fmla="*/ 3243401 h 3427954"/>
              <a:gd name="connsiteX58" fmla="*/ 1338483 w 2813686"/>
              <a:gd name="connsiteY58" fmla="*/ 3420421 h 3427954"/>
              <a:gd name="connsiteX59" fmla="*/ 1376796 w 2813686"/>
              <a:gd name="connsiteY59" fmla="*/ 3425210 h 3427954"/>
              <a:gd name="connsiteX60" fmla="*/ 1376774 w 2813686"/>
              <a:gd name="connsiteY60" fmla="*/ 3427954 h 3427954"/>
              <a:gd name="connsiteX61" fmla="*/ 1387760 w 2813686"/>
              <a:gd name="connsiteY61" fmla="*/ 3426581 h 3427954"/>
              <a:gd name="connsiteX62" fmla="*/ 1398745 w 2813686"/>
              <a:gd name="connsiteY62" fmla="*/ 3427954 h 3427954"/>
              <a:gd name="connsiteX63" fmla="*/ 1398724 w 2813686"/>
              <a:gd name="connsiteY63" fmla="*/ 3425210 h 3427954"/>
              <a:gd name="connsiteX64" fmla="*/ 1422464 w 2813686"/>
              <a:gd name="connsiteY64" fmla="*/ 3422243 h 3427954"/>
              <a:gd name="connsiteX65" fmla="*/ 1456765 w 2813686"/>
              <a:gd name="connsiteY65" fmla="*/ 3404705 h 3427954"/>
              <a:gd name="connsiteX66" fmla="*/ 1659253 w 2813686"/>
              <a:gd name="connsiteY66" fmla="*/ 3243401 h 3427954"/>
              <a:gd name="connsiteX67" fmla="*/ 1719516 w 2813686"/>
              <a:gd name="connsiteY67" fmla="*/ 2915724 h 3427954"/>
              <a:gd name="connsiteX68" fmla="*/ 1964331 w 2813686"/>
              <a:gd name="connsiteY68" fmla="*/ 2301803 h 3427954"/>
              <a:gd name="connsiteX69" fmla="*/ 1802376 w 2813686"/>
              <a:gd name="connsiteY69" fmla="*/ 2154913 h 3427954"/>
              <a:gd name="connsiteX70" fmla="*/ 2058491 w 2813686"/>
              <a:gd name="connsiteY70" fmla="*/ 2264138 h 3427954"/>
              <a:gd name="connsiteX71" fmla="*/ 2359802 w 2813686"/>
              <a:gd name="connsiteY71" fmla="*/ 1989191 h 3427954"/>
              <a:gd name="connsiteX72" fmla="*/ 1964331 w 2813686"/>
              <a:gd name="connsiteY72" fmla="*/ 1951528 h 3427954"/>
              <a:gd name="connsiteX73" fmla="*/ 1809910 w 2813686"/>
              <a:gd name="connsiteY73" fmla="*/ 2011791 h 3427954"/>
              <a:gd name="connsiteX74" fmla="*/ 1757297 w 2813686"/>
              <a:gd name="connsiteY74" fmla="*/ 2000963 h 3427954"/>
              <a:gd name="connsiteX75" fmla="*/ 1753393 w 2813686"/>
              <a:gd name="connsiteY75" fmla="*/ 1997958 h 3427954"/>
              <a:gd name="connsiteX76" fmla="*/ 1769139 w 2813686"/>
              <a:gd name="connsiteY76" fmla="*/ 1958476 h 3427954"/>
              <a:gd name="connsiteX77" fmla="*/ 2752632 w 2813686"/>
              <a:gd name="connsiteY77" fmla="*/ 736921 h 3427954"/>
              <a:gd name="connsiteX78" fmla="*/ 2773641 w 2813686"/>
              <a:gd name="connsiteY78" fmla="*/ 234715 h 3427954"/>
              <a:gd name="connsiteX79" fmla="*/ 2687364 w 2813686"/>
              <a:gd name="connsiteY79" fmla="*/ 577756 h 3427954"/>
              <a:gd name="connsiteX80" fmla="*/ 2519053 w 2813686"/>
              <a:gd name="connsiteY80" fmla="*/ 769075 h 3427954"/>
              <a:gd name="connsiteX81" fmla="*/ 2543559 w 2813686"/>
              <a:gd name="connsiteY81" fmla="*/ 414543 h 3427954"/>
              <a:gd name="connsiteX82" fmla="*/ 2434521 w 2813686"/>
              <a:gd name="connsiteY82" fmla="*/ 33320 h 3427954"/>
              <a:gd name="connsiteX83" fmla="*/ 2425260 w 2813686"/>
              <a:gd name="connsiteY83" fmla="*/ 534204 h 3427954"/>
              <a:gd name="connsiteX84" fmla="*/ 2053428 w 2813686"/>
              <a:gd name="connsiteY84" fmla="*/ 0 h 3427954"/>
              <a:gd name="connsiteX0" fmla="*/ 1037170 w 2813686"/>
              <a:gd name="connsiteY0" fmla="*/ 2960921 h 3427954"/>
              <a:gd name="connsiteX1" fmla="*/ 1034145 w 2813686"/>
              <a:gd name="connsiteY1" fmla="*/ 2968694 h 3427954"/>
              <a:gd name="connsiteX2" fmla="*/ 1038546 w 2813686"/>
              <a:gd name="connsiteY2" fmla="*/ 2968326 h 3427954"/>
              <a:gd name="connsiteX3" fmla="*/ 1037170 w 2813686"/>
              <a:gd name="connsiteY3" fmla="*/ 2960921 h 3427954"/>
              <a:gd name="connsiteX4" fmla="*/ 2053428 w 2813686"/>
              <a:gd name="connsiteY4" fmla="*/ 0 h 3427954"/>
              <a:gd name="connsiteX5" fmla="*/ 2246676 w 2813686"/>
              <a:gd name="connsiteY5" fmla="*/ 367270 h 3427954"/>
              <a:gd name="connsiteX6" fmla="*/ 2300394 w 2813686"/>
              <a:gd name="connsiteY6" fmla="*/ 658924 h 3427954"/>
              <a:gd name="connsiteX7" fmla="*/ 2036961 w 2813686"/>
              <a:gd name="connsiteY7" fmla="*/ 660542 h 3427954"/>
              <a:gd name="connsiteX8" fmla="*/ 1752923 w 2813686"/>
              <a:gd name="connsiteY8" fmla="*/ 560223 h 3427954"/>
              <a:gd name="connsiteX9" fmla="*/ 2230120 w 2813686"/>
              <a:gd name="connsiteY9" fmla="*/ 824290 h 3427954"/>
              <a:gd name="connsiteX10" fmla="*/ 2316483 w 2813686"/>
              <a:gd name="connsiteY10" fmla="*/ 1017697 h 3427954"/>
              <a:gd name="connsiteX11" fmla="*/ 1805528 w 2813686"/>
              <a:gd name="connsiteY11" fmla="*/ 1584861 h 3427954"/>
              <a:gd name="connsiteX12" fmla="*/ 1574955 w 2813686"/>
              <a:gd name="connsiteY12" fmla="*/ 1066132 h 3427954"/>
              <a:gd name="connsiteX13" fmla="*/ 1552268 w 2813686"/>
              <a:gd name="connsiteY13" fmla="*/ 1394279 h 3427954"/>
              <a:gd name="connsiteX14" fmla="*/ 1711210 w 2813686"/>
              <a:gd name="connsiteY14" fmla="*/ 1712378 h 3427954"/>
              <a:gd name="connsiteX15" fmla="*/ 1643859 w 2813686"/>
              <a:gd name="connsiteY15" fmla="*/ 1885842 h 3427954"/>
              <a:gd name="connsiteX16" fmla="*/ 1626761 w 2813686"/>
              <a:gd name="connsiteY16" fmla="*/ 1918368 h 3427954"/>
              <a:gd name="connsiteX17" fmla="*/ 1592753 w 2813686"/>
              <a:gd name="connsiteY17" fmla="*/ 1928989 h 3427954"/>
              <a:gd name="connsiteX18" fmla="*/ 1504831 w 2813686"/>
              <a:gd name="connsiteY18" fmla="*/ 1989191 h 3427954"/>
              <a:gd name="connsiteX19" fmla="*/ 1388073 w 2813686"/>
              <a:gd name="connsiteY19" fmla="*/ 1992958 h 3427954"/>
              <a:gd name="connsiteX20" fmla="*/ 1387760 w 2813686"/>
              <a:gd name="connsiteY20" fmla="*/ 2032740 h 3427954"/>
              <a:gd name="connsiteX21" fmla="*/ 1387446 w 2813686"/>
              <a:gd name="connsiteY21" fmla="*/ 1992958 h 3427954"/>
              <a:gd name="connsiteX22" fmla="*/ 1270688 w 2813686"/>
              <a:gd name="connsiteY22" fmla="*/ 1989191 h 3427954"/>
              <a:gd name="connsiteX23" fmla="*/ 1211367 w 2813686"/>
              <a:gd name="connsiteY23" fmla="*/ 1954824 h 3427954"/>
              <a:gd name="connsiteX24" fmla="*/ 1191456 w 2813686"/>
              <a:gd name="connsiteY24" fmla="*/ 1936839 h 3427954"/>
              <a:gd name="connsiteX25" fmla="*/ 1195545 w 2813686"/>
              <a:gd name="connsiteY25" fmla="*/ 1934765 h 3427954"/>
              <a:gd name="connsiteX26" fmla="*/ 1102478 w 2813686"/>
              <a:gd name="connsiteY26" fmla="*/ 1712378 h 3427954"/>
              <a:gd name="connsiteX27" fmla="*/ 1261418 w 2813686"/>
              <a:gd name="connsiteY27" fmla="*/ 1394279 h 3427954"/>
              <a:gd name="connsiteX28" fmla="*/ 1238732 w 2813686"/>
              <a:gd name="connsiteY28" fmla="*/ 1066132 h 3427954"/>
              <a:gd name="connsiteX29" fmla="*/ 1008159 w 2813686"/>
              <a:gd name="connsiteY29" fmla="*/ 1584861 h 3427954"/>
              <a:gd name="connsiteX30" fmla="*/ 497204 w 2813686"/>
              <a:gd name="connsiteY30" fmla="*/ 1017697 h 3427954"/>
              <a:gd name="connsiteX31" fmla="*/ 583566 w 2813686"/>
              <a:gd name="connsiteY31" fmla="*/ 824290 h 3427954"/>
              <a:gd name="connsiteX32" fmla="*/ 1060764 w 2813686"/>
              <a:gd name="connsiteY32" fmla="*/ 560223 h 3427954"/>
              <a:gd name="connsiteX33" fmla="*/ 776726 w 2813686"/>
              <a:gd name="connsiteY33" fmla="*/ 660542 h 3427954"/>
              <a:gd name="connsiteX34" fmla="*/ 513292 w 2813686"/>
              <a:gd name="connsiteY34" fmla="*/ 658924 h 3427954"/>
              <a:gd name="connsiteX35" fmla="*/ 567011 w 2813686"/>
              <a:gd name="connsiteY35" fmla="*/ 367270 h 3427954"/>
              <a:gd name="connsiteX36" fmla="*/ 760259 w 2813686"/>
              <a:gd name="connsiteY36" fmla="*/ 0 h 3427954"/>
              <a:gd name="connsiteX37" fmla="*/ 388427 w 2813686"/>
              <a:gd name="connsiteY37" fmla="*/ 534204 h 3427954"/>
              <a:gd name="connsiteX38" fmla="*/ 379165 w 2813686"/>
              <a:gd name="connsiteY38" fmla="*/ 33320 h 3427954"/>
              <a:gd name="connsiteX39" fmla="*/ 270127 w 2813686"/>
              <a:gd name="connsiteY39" fmla="*/ 414543 h 3427954"/>
              <a:gd name="connsiteX40" fmla="*/ 294634 w 2813686"/>
              <a:gd name="connsiteY40" fmla="*/ 769075 h 3427954"/>
              <a:gd name="connsiteX41" fmla="*/ 126322 w 2813686"/>
              <a:gd name="connsiteY41" fmla="*/ 577756 h 3427954"/>
              <a:gd name="connsiteX42" fmla="*/ 40045 w 2813686"/>
              <a:gd name="connsiteY42" fmla="*/ 234715 h 3427954"/>
              <a:gd name="connsiteX43" fmla="*/ 61054 w 2813686"/>
              <a:gd name="connsiteY43" fmla="*/ 736921 h 3427954"/>
              <a:gd name="connsiteX44" fmla="*/ 1044547 w 2813686"/>
              <a:gd name="connsiteY44" fmla="*/ 1958476 h 3427954"/>
              <a:gd name="connsiteX45" fmla="*/ 1051329 w 2813686"/>
              <a:gd name="connsiteY45" fmla="*/ 1975481 h 3427954"/>
              <a:gd name="connsiteX46" fmla="*/ 1018222 w 2813686"/>
              <a:gd name="connsiteY46" fmla="*/ 2000963 h 3427954"/>
              <a:gd name="connsiteX47" fmla="*/ 965610 w 2813686"/>
              <a:gd name="connsiteY47" fmla="*/ 2011791 h 3427954"/>
              <a:gd name="connsiteX48" fmla="*/ 811188 w 2813686"/>
              <a:gd name="connsiteY48" fmla="*/ 1951528 h 3427954"/>
              <a:gd name="connsiteX49" fmla="*/ 415717 w 2813686"/>
              <a:gd name="connsiteY49" fmla="*/ 1989191 h 3427954"/>
              <a:gd name="connsiteX50" fmla="*/ 717029 w 2813686"/>
              <a:gd name="connsiteY50" fmla="*/ 2264138 h 3427954"/>
              <a:gd name="connsiteX51" fmla="*/ 973143 w 2813686"/>
              <a:gd name="connsiteY51" fmla="*/ 2154913 h 3427954"/>
              <a:gd name="connsiteX52" fmla="*/ 811188 w 2813686"/>
              <a:gd name="connsiteY52" fmla="*/ 2301803 h 3427954"/>
              <a:gd name="connsiteX53" fmla="*/ 1056003 w 2813686"/>
              <a:gd name="connsiteY53" fmla="*/ 2915724 h 3427954"/>
              <a:gd name="connsiteX54" fmla="*/ 1116266 w 2813686"/>
              <a:gd name="connsiteY54" fmla="*/ 3243401 h 3427954"/>
              <a:gd name="connsiteX55" fmla="*/ 1338483 w 2813686"/>
              <a:gd name="connsiteY55" fmla="*/ 3420421 h 3427954"/>
              <a:gd name="connsiteX56" fmla="*/ 1376796 w 2813686"/>
              <a:gd name="connsiteY56" fmla="*/ 3425210 h 3427954"/>
              <a:gd name="connsiteX57" fmla="*/ 1376774 w 2813686"/>
              <a:gd name="connsiteY57" fmla="*/ 3427954 h 3427954"/>
              <a:gd name="connsiteX58" fmla="*/ 1387760 w 2813686"/>
              <a:gd name="connsiteY58" fmla="*/ 3426581 h 3427954"/>
              <a:gd name="connsiteX59" fmla="*/ 1398745 w 2813686"/>
              <a:gd name="connsiteY59" fmla="*/ 3427954 h 3427954"/>
              <a:gd name="connsiteX60" fmla="*/ 1398724 w 2813686"/>
              <a:gd name="connsiteY60" fmla="*/ 3425210 h 3427954"/>
              <a:gd name="connsiteX61" fmla="*/ 1422464 w 2813686"/>
              <a:gd name="connsiteY61" fmla="*/ 3422243 h 3427954"/>
              <a:gd name="connsiteX62" fmla="*/ 1456765 w 2813686"/>
              <a:gd name="connsiteY62" fmla="*/ 3404705 h 3427954"/>
              <a:gd name="connsiteX63" fmla="*/ 1659253 w 2813686"/>
              <a:gd name="connsiteY63" fmla="*/ 3243401 h 3427954"/>
              <a:gd name="connsiteX64" fmla="*/ 1719516 w 2813686"/>
              <a:gd name="connsiteY64" fmla="*/ 2915724 h 3427954"/>
              <a:gd name="connsiteX65" fmla="*/ 1964331 w 2813686"/>
              <a:gd name="connsiteY65" fmla="*/ 2301803 h 3427954"/>
              <a:gd name="connsiteX66" fmla="*/ 1802376 w 2813686"/>
              <a:gd name="connsiteY66" fmla="*/ 2154913 h 3427954"/>
              <a:gd name="connsiteX67" fmla="*/ 2058491 w 2813686"/>
              <a:gd name="connsiteY67" fmla="*/ 2264138 h 3427954"/>
              <a:gd name="connsiteX68" fmla="*/ 2359802 w 2813686"/>
              <a:gd name="connsiteY68" fmla="*/ 1989191 h 3427954"/>
              <a:gd name="connsiteX69" fmla="*/ 1964331 w 2813686"/>
              <a:gd name="connsiteY69" fmla="*/ 1951528 h 3427954"/>
              <a:gd name="connsiteX70" fmla="*/ 1809910 w 2813686"/>
              <a:gd name="connsiteY70" fmla="*/ 2011791 h 3427954"/>
              <a:gd name="connsiteX71" fmla="*/ 1757297 w 2813686"/>
              <a:gd name="connsiteY71" fmla="*/ 2000963 h 3427954"/>
              <a:gd name="connsiteX72" fmla="*/ 1753393 w 2813686"/>
              <a:gd name="connsiteY72" fmla="*/ 1997958 h 3427954"/>
              <a:gd name="connsiteX73" fmla="*/ 1769139 w 2813686"/>
              <a:gd name="connsiteY73" fmla="*/ 1958476 h 3427954"/>
              <a:gd name="connsiteX74" fmla="*/ 2752632 w 2813686"/>
              <a:gd name="connsiteY74" fmla="*/ 736921 h 3427954"/>
              <a:gd name="connsiteX75" fmla="*/ 2773641 w 2813686"/>
              <a:gd name="connsiteY75" fmla="*/ 234715 h 3427954"/>
              <a:gd name="connsiteX76" fmla="*/ 2687364 w 2813686"/>
              <a:gd name="connsiteY76" fmla="*/ 577756 h 3427954"/>
              <a:gd name="connsiteX77" fmla="*/ 2519053 w 2813686"/>
              <a:gd name="connsiteY77" fmla="*/ 769075 h 3427954"/>
              <a:gd name="connsiteX78" fmla="*/ 2543559 w 2813686"/>
              <a:gd name="connsiteY78" fmla="*/ 414543 h 3427954"/>
              <a:gd name="connsiteX79" fmla="*/ 2434521 w 2813686"/>
              <a:gd name="connsiteY79" fmla="*/ 33320 h 3427954"/>
              <a:gd name="connsiteX80" fmla="*/ 2425260 w 2813686"/>
              <a:gd name="connsiteY80" fmla="*/ 534204 h 3427954"/>
              <a:gd name="connsiteX81" fmla="*/ 2053428 w 2813686"/>
              <a:gd name="connsiteY81" fmla="*/ 0 h 3427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2813686" h="3427954">
                <a:moveTo>
                  <a:pt x="1037170" y="2960921"/>
                </a:moveTo>
                <a:lnTo>
                  <a:pt x="1034145" y="2968694"/>
                </a:lnTo>
                <a:lnTo>
                  <a:pt x="1038546" y="2968326"/>
                </a:lnTo>
                <a:lnTo>
                  <a:pt x="1037170" y="2960921"/>
                </a:lnTo>
                <a:close/>
                <a:moveTo>
                  <a:pt x="2053428" y="0"/>
                </a:moveTo>
                <a:cubicBezTo>
                  <a:pt x="1960084" y="53519"/>
                  <a:pt x="2205516" y="257450"/>
                  <a:pt x="2246676" y="367270"/>
                </a:cubicBezTo>
                <a:cubicBezTo>
                  <a:pt x="2287837" y="477091"/>
                  <a:pt x="2341291" y="628932"/>
                  <a:pt x="2300394" y="658924"/>
                </a:cubicBezTo>
                <a:cubicBezTo>
                  <a:pt x="2273522" y="700087"/>
                  <a:pt x="2128205" y="676990"/>
                  <a:pt x="2036961" y="660542"/>
                </a:cubicBezTo>
                <a:cubicBezTo>
                  <a:pt x="1917662" y="629140"/>
                  <a:pt x="1825210" y="426785"/>
                  <a:pt x="1752923" y="560223"/>
                </a:cubicBezTo>
                <a:cubicBezTo>
                  <a:pt x="1721464" y="602176"/>
                  <a:pt x="1938997" y="796824"/>
                  <a:pt x="2230120" y="824290"/>
                </a:cubicBezTo>
                <a:cubicBezTo>
                  <a:pt x="2298434" y="823637"/>
                  <a:pt x="2363861" y="953506"/>
                  <a:pt x="2316483" y="1017697"/>
                </a:cubicBezTo>
                <a:cubicBezTo>
                  <a:pt x="2245706" y="1210615"/>
                  <a:pt x="1968645" y="1412312"/>
                  <a:pt x="1805528" y="1584861"/>
                </a:cubicBezTo>
                <a:cubicBezTo>
                  <a:pt x="1547862" y="1268226"/>
                  <a:pt x="1644942" y="1046355"/>
                  <a:pt x="1574955" y="1066132"/>
                </a:cubicBezTo>
                <a:cubicBezTo>
                  <a:pt x="1507754" y="1057162"/>
                  <a:pt x="1539365" y="1239588"/>
                  <a:pt x="1552268" y="1394279"/>
                </a:cubicBezTo>
                <a:cubicBezTo>
                  <a:pt x="1570549" y="1484410"/>
                  <a:pt x="1717903" y="1613953"/>
                  <a:pt x="1711210" y="1712378"/>
                </a:cubicBezTo>
                <a:cubicBezTo>
                  <a:pt x="1695525" y="1804134"/>
                  <a:pt x="1669838" y="1841511"/>
                  <a:pt x="1643859" y="1885842"/>
                </a:cubicBezTo>
                <a:lnTo>
                  <a:pt x="1626761" y="1918368"/>
                </a:lnTo>
                <a:lnTo>
                  <a:pt x="1592753" y="1928989"/>
                </a:lnTo>
                <a:cubicBezTo>
                  <a:pt x="1561328" y="1950116"/>
                  <a:pt x="1541553" y="1992958"/>
                  <a:pt x="1504831" y="1989191"/>
                </a:cubicBezTo>
                <a:lnTo>
                  <a:pt x="1388073" y="1992958"/>
                </a:lnTo>
                <a:cubicBezTo>
                  <a:pt x="1387969" y="2006219"/>
                  <a:pt x="1387864" y="2019479"/>
                  <a:pt x="1387760" y="2032740"/>
                </a:cubicBezTo>
                <a:cubicBezTo>
                  <a:pt x="1387655" y="2019479"/>
                  <a:pt x="1387551" y="2006219"/>
                  <a:pt x="1387446" y="1992958"/>
                </a:cubicBezTo>
                <a:lnTo>
                  <a:pt x="1270688" y="1989191"/>
                </a:lnTo>
                <a:cubicBezTo>
                  <a:pt x="1246207" y="1991703"/>
                  <a:pt x="1229258" y="1973498"/>
                  <a:pt x="1211367" y="1954824"/>
                </a:cubicBezTo>
                <a:lnTo>
                  <a:pt x="1191456" y="1936839"/>
                </a:lnTo>
                <a:lnTo>
                  <a:pt x="1195545" y="1934765"/>
                </a:lnTo>
                <a:cubicBezTo>
                  <a:pt x="1162086" y="1860387"/>
                  <a:pt x="1123389" y="1834720"/>
                  <a:pt x="1102478" y="1712378"/>
                </a:cubicBezTo>
                <a:cubicBezTo>
                  <a:pt x="1095784" y="1613953"/>
                  <a:pt x="1243138" y="1484410"/>
                  <a:pt x="1261418" y="1394279"/>
                </a:cubicBezTo>
                <a:cubicBezTo>
                  <a:pt x="1274321" y="1239588"/>
                  <a:pt x="1305934" y="1057162"/>
                  <a:pt x="1238732" y="1066132"/>
                </a:cubicBezTo>
                <a:cubicBezTo>
                  <a:pt x="1168744" y="1046355"/>
                  <a:pt x="1265825" y="1268226"/>
                  <a:pt x="1008159" y="1584861"/>
                </a:cubicBezTo>
                <a:cubicBezTo>
                  <a:pt x="845043" y="1412312"/>
                  <a:pt x="567981" y="1210615"/>
                  <a:pt x="497204" y="1017697"/>
                </a:cubicBezTo>
                <a:cubicBezTo>
                  <a:pt x="449827" y="953506"/>
                  <a:pt x="515253" y="823637"/>
                  <a:pt x="583566" y="824290"/>
                </a:cubicBezTo>
                <a:cubicBezTo>
                  <a:pt x="874691" y="796824"/>
                  <a:pt x="1092223" y="602176"/>
                  <a:pt x="1060764" y="560223"/>
                </a:cubicBezTo>
                <a:cubicBezTo>
                  <a:pt x="988478" y="426785"/>
                  <a:pt x="896025" y="629140"/>
                  <a:pt x="776726" y="660542"/>
                </a:cubicBezTo>
                <a:cubicBezTo>
                  <a:pt x="685482" y="676991"/>
                  <a:pt x="540165" y="700087"/>
                  <a:pt x="513292" y="658924"/>
                </a:cubicBezTo>
                <a:cubicBezTo>
                  <a:pt x="472396" y="628932"/>
                  <a:pt x="525850" y="477091"/>
                  <a:pt x="567011" y="367270"/>
                </a:cubicBezTo>
                <a:cubicBezTo>
                  <a:pt x="608171" y="257450"/>
                  <a:pt x="853602" y="53519"/>
                  <a:pt x="760259" y="0"/>
                </a:cubicBezTo>
                <a:cubicBezTo>
                  <a:pt x="452263" y="53115"/>
                  <a:pt x="419988" y="536327"/>
                  <a:pt x="388427" y="534204"/>
                </a:cubicBezTo>
                <a:cubicBezTo>
                  <a:pt x="328028" y="515423"/>
                  <a:pt x="422614" y="62243"/>
                  <a:pt x="379165" y="33320"/>
                </a:cubicBezTo>
                <a:cubicBezTo>
                  <a:pt x="322046" y="15558"/>
                  <a:pt x="278077" y="291306"/>
                  <a:pt x="270127" y="414543"/>
                </a:cubicBezTo>
                <a:cubicBezTo>
                  <a:pt x="257501" y="531395"/>
                  <a:pt x="327360" y="760510"/>
                  <a:pt x="294634" y="769075"/>
                </a:cubicBezTo>
                <a:cubicBezTo>
                  <a:pt x="250074" y="804324"/>
                  <a:pt x="169630" y="666906"/>
                  <a:pt x="126322" y="577756"/>
                </a:cubicBezTo>
                <a:cubicBezTo>
                  <a:pt x="83013" y="488610"/>
                  <a:pt x="112758" y="253833"/>
                  <a:pt x="40045" y="234715"/>
                </a:cubicBezTo>
                <a:cubicBezTo>
                  <a:pt x="-27318" y="224986"/>
                  <a:pt x="-2455" y="621093"/>
                  <a:pt x="61054" y="736921"/>
                </a:cubicBezTo>
                <a:cubicBezTo>
                  <a:pt x="247734" y="1029750"/>
                  <a:pt x="918939" y="1708720"/>
                  <a:pt x="1044547" y="1958476"/>
                </a:cubicBezTo>
                <a:lnTo>
                  <a:pt x="1051329" y="1975481"/>
                </a:lnTo>
                <a:lnTo>
                  <a:pt x="1018222" y="2000963"/>
                </a:lnTo>
                <a:cubicBezTo>
                  <a:pt x="1002568" y="2009515"/>
                  <a:pt x="985383" y="2014302"/>
                  <a:pt x="965610" y="2011791"/>
                </a:cubicBezTo>
                <a:cubicBezTo>
                  <a:pt x="876472" y="2024346"/>
                  <a:pt x="877727" y="1954039"/>
                  <a:pt x="811188" y="1951528"/>
                </a:cubicBezTo>
                <a:cubicBezTo>
                  <a:pt x="681875" y="1933951"/>
                  <a:pt x="443338" y="1954039"/>
                  <a:pt x="415717" y="1989191"/>
                </a:cubicBezTo>
                <a:cubicBezTo>
                  <a:pt x="438317" y="2074563"/>
                  <a:pt x="573906" y="2254094"/>
                  <a:pt x="717029" y="2264138"/>
                </a:cubicBezTo>
                <a:cubicBezTo>
                  <a:pt x="862663" y="2250328"/>
                  <a:pt x="887772" y="2146126"/>
                  <a:pt x="973143" y="2154913"/>
                </a:cubicBezTo>
                <a:cubicBezTo>
                  <a:pt x="930457" y="2234007"/>
                  <a:pt x="846341" y="2237775"/>
                  <a:pt x="811188" y="2301803"/>
                </a:cubicBezTo>
                <a:cubicBezTo>
                  <a:pt x="727072" y="2421072"/>
                  <a:pt x="925435" y="2717361"/>
                  <a:pt x="1056003" y="2915724"/>
                </a:cubicBezTo>
                <a:cubicBezTo>
                  <a:pt x="1097434" y="2998585"/>
                  <a:pt x="1086135" y="3209504"/>
                  <a:pt x="1116266" y="3243401"/>
                </a:cubicBezTo>
                <a:lnTo>
                  <a:pt x="1338483" y="3420421"/>
                </a:lnTo>
                <a:lnTo>
                  <a:pt x="1376796" y="3425210"/>
                </a:lnTo>
                <a:cubicBezTo>
                  <a:pt x="1376788" y="3426125"/>
                  <a:pt x="1376781" y="3427039"/>
                  <a:pt x="1376774" y="3427954"/>
                </a:cubicBezTo>
                <a:lnTo>
                  <a:pt x="1387760" y="3426581"/>
                </a:lnTo>
                <a:lnTo>
                  <a:pt x="1398745" y="3427954"/>
                </a:lnTo>
                <a:cubicBezTo>
                  <a:pt x="1398738" y="3427039"/>
                  <a:pt x="1398731" y="3426125"/>
                  <a:pt x="1398724" y="3425210"/>
                </a:cubicBezTo>
                <a:lnTo>
                  <a:pt x="1422464" y="3422243"/>
                </a:lnTo>
                <a:lnTo>
                  <a:pt x="1456765" y="3404705"/>
                </a:lnTo>
                <a:lnTo>
                  <a:pt x="1659253" y="3243401"/>
                </a:lnTo>
                <a:cubicBezTo>
                  <a:pt x="1689384" y="3209504"/>
                  <a:pt x="1678085" y="2998585"/>
                  <a:pt x="1719516" y="2915724"/>
                </a:cubicBezTo>
                <a:cubicBezTo>
                  <a:pt x="1850084" y="2717361"/>
                  <a:pt x="2048448" y="2421072"/>
                  <a:pt x="1964331" y="2301803"/>
                </a:cubicBezTo>
                <a:cubicBezTo>
                  <a:pt x="1929178" y="2237775"/>
                  <a:pt x="1845062" y="2234007"/>
                  <a:pt x="1802376" y="2154913"/>
                </a:cubicBezTo>
                <a:cubicBezTo>
                  <a:pt x="1887747" y="2146126"/>
                  <a:pt x="1912856" y="2250328"/>
                  <a:pt x="2058491" y="2264138"/>
                </a:cubicBezTo>
                <a:cubicBezTo>
                  <a:pt x="2201613" y="2254094"/>
                  <a:pt x="2337202" y="2074563"/>
                  <a:pt x="2359802" y="1989191"/>
                </a:cubicBezTo>
                <a:cubicBezTo>
                  <a:pt x="2332181" y="1954039"/>
                  <a:pt x="2093644" y="1933951"/>
                  <a:pt x="1964331" y="1951528"/>
                </a:cubicBezTo>
                <a:cubicBezTo>
                  <a:pt x="1897792" y="1954039"/>
                  <a:pt x="1899047" y="2024346"/>
                  <a:pt x="1809910" y="2011791"/>
                </a:cubicBezTo>
                <a:cubicBezTo>
                  <a:pt x="1790136" y="2014302"/>
                  <a:pt x="1772952" y="2009515"/>
                  <a:pt x="1757297" y="2000963"/>
                </a:cubicBezTo>
                <a:lnTo>
                  <a:pt x="1753393" y="1997958"/>
                </a:lnTo>
                <a:lnTo>
                  <a:pt x="1769139" y="1958476"/>
                </a:lnTo>
                <a:cubicBezTo>
                  <a:pt x="1894748" y="1708720"/>
                  <a:pt x="2565951" y="1029750"/>
                  <a:pt x="2752632" y="736921"/>
                </a:cubicBezTo>
                <a:cubicBezTo>
                  <a:pt x="2816140" y="621093"/>
                  <a:pt x="2841004" y="224986"/>
                  <a:pt x="2773641" y="234715"/>
                </a:cubicBezTo>
                <a:cubicBezTo>
                  <a:pt x="2700928" y="253833"/>
                  <a:pt x="2730673" y="488610"/>
                  <a:pt x="2687364" y="577756"/>
                </a:cubicBezTo>
                <a:cubicBezTo>
                  <a:pt x="2644056" y="666906"/>
                  <a:pt x="2563612" y="804324"/>
                  <a:pt x="2519053" y="769075"/>
                </a:cubicBezTo>
                <a:cubicBezTo>
                  <a:pt x="2486326" y="760510"/>
                  <a:pt x="2556185" y="531395"/>
                  <a:pt x="2543559" y="414543"/>
                </a:cubicBezTo>
                <a:cubicBezTo>
                  <a:pt x="2535609" y="291306"/>
                  <a:pt x="2491640" y="15557"/>
                  <a:pt x="2434521" y="33320"/>
                </a:cubicBezTo>
                <a:cubicBezTo>
                  <a:pt x="2391073" y="62243"/>
                  <a:pt x="2485658" y="515423"/>
                  <a:pt x="2425260" y="534204"/>
                </a:cubicBezTo>
                <a:cubicBezTo>
                  <a:pt x="2393699" y="536327"/>
                  <a:pt x="2361423" y="53115"/>
                  <a:pt x="20534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/>
          </a:p>
        </p:txBody>
      </p: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1ACF3BBB-689F-4836-8992-9605B8E3A1FA}"/>
              </a:ext>
            </a:extLst>
          </p:cNvPr>
          <p:cNvGrpSpPr/>
          <p:nvPr/>
        </p:nvGrpSpPr>
        <p:grpSpPr>
          <a:xfrm>
            <a:off x="1379691" y="5834586"/>
            <a:ext cx="4820405" cy="677118"/>
            <a:chOff x="3686398" y="3891080"/>
            <a:chExt cx="4760612" cy="1055911"/>
          </a:xfrm>
        </p:grpSpPr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514D3CB3-DA96-47DB-8314-28704CD6D62F}"/>
                </a:ext>
              </a:extLst>
            </p:cNvPr>
            <p:cNvSpPr/>
            <p:nvPr/>
          </p:nvSpPr>
          <p:spPr>
            <a:xfrm>
              <a:off x="7255458" y="4273456"/>
              <a:ext cx="1191552" cy="672919"/>
            </a:xfrm>
            <a:custGeom>
              <a:avLst/>
              <a:gdLst>
                <a:gd name="connsiteX0" fmla="*/ 2252186 w 2257425"/>
                <a:gd name="connsiteY0" fmla="*/ 1188244 h 1190625"/>
                <a:gd name="connsiteX1" fmla="*/ 7144 w 2257425"/>
                <a:gd name="connsiteY1" fmla="*/ 1188244 h 1190625"/>
                <a:gd name="connsiteX2" fmla="*/ 7144 w 2257425"/>
                <a:gd name="connsiteY2" fmla="*/ 7144 h 1190625"/>
                <a:gd name="connsiteX3" fmla="*/ 2252186 w 2257425"/>
                <a:gd name="connsiteY3" fmla="*/ 7144 h 1190625"/>
                <a:gd name="connsiteX4" fmla="*/ 1729264 w 2257425"/>
                <a:gd name="connsiteY4" fmla="*/ 597694 h 1190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7425" h="1190625">
                  <a:moveTo>
                    <a:pt x="2252186" y="1188244"/>
                  </a:moveTo>
                  <a:lnTo>
                    <a:pt x="7144" y="1188244"/>
                  </a:lnTo>
                  <a:lnTo>
                    <a:pt x="7144" y="7144"/>
                  </a:lnTo>
                  <a:lnTo>
                    <a:pt x="2252186" y="7144"/>
                  </a:lnTo>
                  <a:lnTo>
                    <a:pt x="1729264" y="597694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90000"/>
                  </a:schemeClr>
                </a:gs>
                <a:gs pos="100000">
                  <a:schemeClr val="accent1">
                    <a:lumMod val="70000"/>
                  </a:schemeClr>
                </a:gs>
              </a:gsLst>
              <a:lin ang="108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21976A74-DD31-40DF-9086-0CE80D19E7F6}"/>
                </a:ext>
              </a:extLst>
            </p:cNvPr>
            <p:cNvSpPr/>
            <p:nvPr/>
          </p:nvSpPr>
          <p:spPr>
            <a:xfrm>
              <a:off x="7255458" y="4552282"/>
              <a:ext cx="659904" cy="394709"/>
            </a:xfrm>
            <a:custGeom>
              <a:avLst/>
              <a:gdLst>
                <a:gd name="connsiteX0" fmla="*/ 7144 w 1019175"/>
                <a:gd name="connsiteY0" fmla="*/ 7144 h 609600"/>
                <a:gd name="connsiteX1" fmla="*/ 1012984 w 1019175"/>
                <a:gd name="connsiteY1" fmla="*/ 15716 h 609600"/>
                <a:gd name="connsiteX2" fmla="*/ 7144 w 1019175"/>
                <a:gd name="connsiteY2" fmla="*/ 606266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9175" h="609600">
                  <a:moveTo>
                    <a:pt x="7144" y="7144"/>
                  </a:moveTo>
                  <a:lnTo>
                    <a:pt x="1012984" y="15716"/>
                  </a:lnTo>
                  <a:lnTo>
                    <a:pt x="7144" y="606266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1B30F57A-8FEC-46B3-A015-CAE2A1CADB5C}"/>
                </a:ext>
              </a:extLst>
            </p:cNvPr>
            <p:cNvSpPr/>
            <p:nvPr/>
          </p:nvSpPr>
          <p:spPr>
            <a:xfrm>
              <a:off x="3686398" y="4267905"/>
              <a:ext cx="1191553" cy="672919"/>
            </a:xfrm>
            <a:custGeom>
              <a:avLst/>
              <a:gdLst>
                <a:gd name="connsiteX0" fmla="*/ 7144 w 2257425"/>
                <a:gd name="connsiteY0" fmla="*/ 1188244 h 1190625"/>
                <a:gd name="connsiteX1" fmla="*/ 2252186 w 2257425"/>
                <a:gd name="connsiteY1" fmla="*/ 1188244 h 1190625"/>
                <a:gd name="connsiteX2" fmla="*/ 2252186 w 2257425"/>
                <a:gd name="connsiteY2" fmla="*/ 7144 h 1190625"/>
                <a:gd name="connsiteX3" fmla="*/ 7144 w 2257425"/>
                <a:gd name="connsiteY3" fmla="*/ 7144 h 1190625"/>
                <a:gd name="connsiteX4" fmla="*/ 531019 w 2257425"/>
                <a:gd name="connsiteY4" fmla="*/ 597694 h 1190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7425" h="1190625">
                  <a:moveTo>
                    <a:pt x="7144" y="1188244"/>
                  </a:moveTo>
                  <a:lnTo>
                    <a:pt x="2252186" y="1188244"/>
                  </a:lnTo>
                  <a:lnTo>
                    <a:pt x="2252186" y="7144"/>
                  </a:lnTo>
                  <a:lnTo>
                    <a:pt x="7144" y="7144"/>
                  </a:lnTo>
                  <a:lnTo>
                    <a:pt x="531019" y="597694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90000"/>
                  </a:schemeClr>
                </a:gs>
                <a:gs pos="100000">
                  <a:schemeClr val="accent1">
                    <a:lumMod val="7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52CA7A07-3DF8-4093-8353-FA3DB09F2F00}"/>
                </a:ext>
              </a:extLst>
            </p:cNvPr>
            <p:cNvSpPr/>
            <p:nvPr/>
          </p:nvSpPr>
          <p:spPr>
            <a:xfrm>
              <a:off x="4276637" y="4546731"/>
              <a:ext cx="598231" cy="394709"/>
            </a:xfrm>
            <a:custGeom>
              <a:avLst/>
              <a:gdLst>
                <a:gd name="connsiteX0" fmla="*/ 923449 w 923925"/>
                <a:gd name="connsiteY0" fmla="*/ 7144 h 609600"/>
                <a:gd name="connsiteX1" fmla="*/ 7144 w 923925"/>
                <a:gd name="connsiteY1" fmla="*/ 15716 h 609600"/>
                <a:gd name="connsiteX2" fmla="*/ 923449 w 923925"/>
                <a:gd name="connsiteY2" fmla="*/ 606266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23925" h="609600">
                  <a:moveTo>
                    <a:pt x="923449" y="7144"/>
                  </a:moveTo>
                  <a:lnTo>
                    <a:pt x="7144" y="15716"/>
                  </a:lnTo>
                  <a:lnTo>
                    <a:pt x="923449" y="606266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CC00CE85-90D4-4B1E-9F51-D7C287A20FA3}"/>
                </a:ext>
              </a:extLst>
            </p:cNvPr>
            <p:cNvSpPr/>
            <p:nvPr/>
          </p:nvSpPr>
          <p:spPr>
            <a:xfrm>
              <a:off x="4276637" y="3891080"/>
              <a:ext cx="3638725" cy="672919"/>
            </a:xfrm>
            <a:custGeom>
              <a:avLst/>
              <a:gdLst>
                <a:gd name="connsiteX0" fmla="*/ 7144 w 5619750"/>
                <a:gd name="connsiteY0" fmla="*/ 7144 h 1190625"/>
                <a:gd name="connsiteX1" fmla="*/ 5613559 w 5619750"/>
                <a:gd name="connsiteY1" fmla="*/ 7144 h 1190625"/>
                <a:gd name="connsiteX2" fmla="*/ 5613559 w 5619750"/>
                <a:gd name="connsiteY2" fmla="*/ 1188244 h 1190625"/>
                <a:gd name="connsiteX3" fmla="*/ 7143 w 5619750"/>
                <a:gd name="connsiteY3" fmla="*/ 1188244 h 1190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19750" h="1190625">
                  <a:moveTo>
                    <a:pt x="7144" y="7144"/>
                  </a:moveTo>
                  <a:lnTo>
                    <a:pt x="5613559" y="7144"/>
                  </a:lnTo>
                  <a:lnTo>
                    <a:pt x="5613559" y="1188244"/>
                  </a:lnTo>
                  <a:lnTo>
                    <a:pt x="7143" y="1188244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93" name="Freeform: Shape 192">
            <a:extLst>
              <a:ext uri="{FF2B5EF4-FFF2-40B4-BE49-F238E27FC236}">
                <a16:creationId xmlns:a16="http://schemas.microsoft.com/office/drawing/2014/main" id="{722C6899-A92C-4208-8D69-222527FF11CB}"/>
              </a:ext>
            </a:extLst>
          </p:cNvPr>
          <p:cNvSpPr/>
          <p:nvPr/>
        </p:nvSpPr>
        <p:spPr>
          <a:xfrm>
            <a:off x="2352263" y="5870813"/>
            <a:ext cx="2905759" cy="388381"/>
          </a:xfrm>
          <a:custGeom>
            <a:avLst/>
            <a:gdLst/>
            <a:ahLst/>
            <a:cxnLst/>
            <a:rect l="l" t="t" r="r" b="b"/>
            <a:pathLst>
              <a:path w="3153407" h="421481">
                <a:moveTo>
                  <a:pt x="2911932" y="196287"/>
                </a:moveTo>
                <a:cubicBezTo>
                  <a:pt x="2876171" y="207449"/>
                  <a:pt x="2849502" y="218000"/>
                  <a:pt x="2831924" y="227939"/>
                </a:cubicBezTo>
                <a:cubicBezTo>
                  <a:pt x="2814347" y="237878"/>
                  <a:pt x="2802814" y="247205"/>
                  <a:pt x="2797327" y="255921"/>
                </a:cubicBezTo>
                <a:cubicBezTo>
                  <a:pt x="2791839" y="264637"/>
                  <a:pt x="2789349" y="272741"/>
                  <a:pt x="2789857" y="280233"/>
                </a:cubicBezTo>
                <a:cubicBezTo>
                  <a:pt x="2790009" y="281704"/>
                  <a:pt x="2790734" y="283691"/>
                  <a:pt x="2792030" y="286194"/>
                </a:cubicBezTo>
                <a:cubicBezTo>
                  <a:pt x="2793327" y="288696"/>
                  <a:pt x="2795652" y="289768"/>
                  <a:pt x="2799007" y="289408"/>
                </a:cubicBezTo>
                <a:cubicBezTo>
                  <a:pt x="2801617" y="289391"/>
                  <a:pt x="2806107" y="287947"/>
                  <a:pt x="2812476" y="285075"/>
                </a:cubicBezTo>
                <a:cubicBezTo>
                  <a:pt x="2818844" y="282204"/>
                  <a:pt x="2829733" y="274338"/>
                  <a:pt x="2845141" y="261477"/>
                </a:cubicBezTo>
                <a:cubicBezTo>
                  <a:pt x="2860549" y="248615"/>
                  <a:pt x="2883117" y="227191"/>
                  <a:pt x="2912845" y="197205"/>
                </a:cubicBezTo>
                <a:close/>
                <a:moveTo>
                  <a:pt x="3059281" y="191967"/>
                </a:moveTo>
                <a:lnTo>
                  <a:pt x="2994340" y="252849"/>
                </a:lnTo>
                <a:lnTo>
                  <a:pt x="2994637" y="254224"/>
                </a:lnTo>
                <a:lnTo>
                  <a:pt x="3014361" y="263061"/>
                </a:lnTo>
                <a:cubicBezTo>
                  <a:pt x="3019962" y="268529"/>
                  <a:pt x="3024877" y="274396"/>
                  <a:pt x="3029106" y="280664"/>
                </a:cubicBezTo>
                <a:cubicBezTo>
                  <a:pt x="3042527" y="272786"/>
                  <a:pt x="3051804" y="265452"/>
                  <a:pt x="3056938" y="258661"/>
                </a:cubicBezTo>
                <a:cubicBezTo>
                  <a:pt x="3062072" y="251870"/>
                  <a:pt x="3064834" y="242135"/>
                  <a:pt x="3065225" y="229457"/>
                </a:cubicBezTo>
                <a:cubicBezTo>
                  <a:pt x="3063929" y="219932"/>
                  <a:pt x="3061948" y="207435"/>
                  <a:pt x="3059281" y="191967"/>
                </a:cubicBezTo>
                <a:close/>
                <a:moveTo>
                  <a:pt x="2221081" y="191967"/>
                </a:moveTo>
                <a:lnTo>
                  <a:pt x="2155244" y="253689"/>
                </a:lnTo>
                <a:cubicBezTo>
                  <a:pt x="2163588" y="254470"/>
                  <a:pt x="2170561" y="257594"/>
                  <a:pt x="2176161" y="263061"/>
                </a:cubicBezTo>
                <a:cubicBezTo>
                  <a:pt x="2181762" y="268529"/>
                  <a:pt x="2186677" y="274396"/>
                  <a:pt x="2190906" y="280664"/>
                </a:cubicBezTo>
                <a:cubicBezTo>
                  <a:pt x="2204327" y="272786"/>
                  <a:pt x="2213604" y="265452"/>
                  <a:pt x="2218738" y="258661"/>
                </a:cubicBezTo>
                <a:cubicBezTo>
                  <a:pt x="2223872" y="251870"/>
                  <a:pt x="2226634" y="242135"/>
                  <a:pt x="2227025" y="229457"/>
                </a:cubicBezTo>
                <a:cubicBezTo>
                  <a:pt x="2225729" y="219932"/>
                  <a:pt x="2223748" y="207435"/>
                  <a:pt x="2221081" y="191967"/>
                </a:cubicBezTo>
                <a:close/>
                <a:moveTo>
                  <a:pt x="611199" y="175965"/>
                </a:moveTo>
                <a:cubicBezTo>
                  <a:pt x="599388" y="179099"/>
                  <a:pt x="587777" y="185752"/>
                  <a:pt x="576367" y="195924"/>
                </a:cubicBezTo>
                <a:cubicBezTo>
                  <a:pt x="564956" y="206095"/>
                  <a:pt x="555976" y="218816"/>
                  <a:pt x="549427" y="234086"/>
                </a:cubicBezTo>
                <a:cubicBezTo>
                  <a:pt x="562943" y="229258"/>
                  <a:pt x="574755" y="223218"/>
                  <a:pt x="584863" y="215966"/>
                </a:cubicBezTo>
                <a:cubicBezTo>
                  <a:pt x="594972" y="208714"/>
                  <a:pt x="602819" y="201789"/>
                  <a:pt x="608403" y="195191"/>
                </a:cubicBezTo>
                <a:cubicBezTo>
                  <a:pt x="613987" y="188594"/>
                  <a:pt x="616749" y="183862"/>
                  <a:pt x="616690" y="180996"/>
                </a:cubicBezTo>
                <a:cubicBezTo>
                  <a:pt x="616662" y="179329"/>
                  <a:pt x="616147" y="177976"/>
                  <a:pt x="615146" y="176938"/>
                </a:cubicBezTo>
                <a:cubicBezTo>
                  <a:pt x="614145" y="175899"/>
                  <a:pt x="612829" y="175575"/>
                  <a:pt x="611199" y="175965"/>
                </a:cubicBezTo>
                <a:close/>
                <a:moveTo>
                  <a:pt x="2152536" y="101041"/>
                </a:moveTo>
                <a:cubicBezTo>
                  <a:pt x="2156761" y="101117"/>
                  <a:pt x="2160300" y="102451"/>
                  <a:pt x="2163155" y="105042"/>
                </a:cubicBezTo>
                <a:cubicBezTo>
                  <a:pt x="2166009" y="107632"/>
                  <a:pt x="2167494" y="111023"/>
                  <a:pt x="2167608" y="115214"/>
                </a:cubicBezTo>
                <a:cubicBezTo>
                  <a:pt x="2167313" y="124911"/>
                  <a:pt x="2163678" y="133979"/>
                  <a:pt x="2156703" y="142418"/>
                </a:cubicBezTo>
                <a:cubicBezTo>
                  <a:pt x="2149729" y="150857"/>
                  <a:pt x="2141184" y="155353"/>
                  <a:pt x="2131070" y="155905"/>
                </a:cubicBezTo>
                <a:cubicBezTo>
                  <a:pt x="2125513" y="155772"/>
                  <a:pt x="2121098" y="153867"/>
                  <a:pt x="2117825" y="150190"/>
                </a:cubicBezTo>
                <a:cubicBezTo>
                  <a:pt x="2114552" y="146514"/>
                  <a:pt x="2112877" y="141865"/>
                  <a:pt x="2112801" y="136246"/>
                </a:cubicBezTo>
                <a:cubicBezTo>
                  <a:pt x="2113343" y="126578"/>
                  <a:pt x="2117739" y="118367"/>
                  <a:pt x="2125989" y="111614"/>
                </a:cubicBezTo>
                <a:cubicBezTo>
                  <a:pt x="2134239" y="104861"/>
                  <a:pt x="2143087" y="101336"/>
                  <a:pt x="2152536" y="101041"/>
                </a:cubicBezTo>
                <a:close/>
                <a:moveTo>
                  <a:pt x="1849549" y="24232"/>
                </a:moveTo>
                <a:cubicBezTo>
                  <a:pt x="1853569" y="24174"/>
                  <a:pt x="1857760" y="25088"/>
                  <a:pt x="1862122" y="26973"/>
                </a:cubicBezTo>
                <a:cubicBezTo>
                  <a:pt x="1866484" y="28859"/>
                  <a:pt x="1868847" y="32058"/>
                  <a:pt x="1869209" y="36572"/>
                </a:cubicBezTo>
                <a:cubicBezTo>
                  <a:pt x="1868528" y="44973"/>
                  <a:pt x="1860804" y="58970"/>
                  <a:pt x="1846039" y="78562"/>
                </a:cubicBezTo>
                <a:cubicBezTo>
                  <a:pt x="1831273" y="98155"/>
                  <a:pt x="1813549" y="119566"/>
                  <a:pt x="1792868" y="142795"/>
                </a:cubicBezTo>
                <a:cubicBezTo>
                  <a:pt x="1772187" y="166023"/>
                  <a:pt x="1752632" y="187291"/>
                  <a:pt x="1734205" y="206598"/>
                </a:cubicBezTo>
                <a:cubicBezTo>
                  <a:pt x="1715778" y="225905"/>
                  <a:pt x="1702562" y="239473"/>
                  <a:pt x="1694558" y="247303"/>
                </a:cubicBezTo>
                <a:lnTo>
                  <a:pt x="1694558" y="265130"/>
                </a:lnTo>
                <a:cubicBezTo>
                  <a:pt x="1700474" y="260339"/>
                  <a:pt x="1709260" y="253094"/>
                  <a:pt x="1720914" y="243396"/>
                </a:cubicBezTo>
                <a:cubicBezTo>
                  <a:pt x="1732569" y="233698"/>
                  <a:pt x="1745237" y="223553"/>
                  <a:pt x="1758918" y="212962"/>
                </a:cubicBezTo>
                <a:cubicBezTo>
                  <a:pt x="1772599" y="202371"/>
                  <a:pt x="1785437" y="193340"/>
                  <a:pt x="1797432" y="185871"/>
                </a:cubicBezTo>
                <a:cubicBezTo>
                  <a:pt x="1809426" y="178401"/>
                  <a:pt x="1818722" y="174499"/>
                  <a:pt x="1825317" y="174164"/>
                </a:cubicBezTo>
                <a:cubicBezTo>
                  <a:pt x="1831032" y="174421"/>
                  <a:pt x="1836062" y="176764"/>
                  <a:pt x="1840405" y="181192"/>
                </a:cubicBezTo>
                <a:cubicBezTo>
                  <a:pt x="1844748" y="185621"/>
                  <a:pt x="1847034" y="190592"/>
                  <a:pt x="1847263" y="196106"/>
                </a:cubicBezTo>
                <a:cubicBezTo>
                  <a:pt x="1846615" y="200972"/>
                  <a:pt x="1843339" y="207124"/>
                  <a:pt x="1837433" y="214562"/>
                </a:cubicBezTo>
                <a:cubicBezTo>
                  <a:pt x="1831528" y="221999"/>
                  <a:pt x="1826879" y="227580"/>
                  <a:pt x="1823489" y="231304"/>
                </a:cubicBezTo>
                <a:cubicBezTo>
                  <a:pt x="1809964" y="247693"/>
                  <a:pt x="1801925" y="258112"/>
                  <a:pt x="1799372" y="262559"/>
                </a:cubicBezTo>
                <a:cubicBezTo>
                  <a:pt x="1796819" y="267006"/>
                  <a:pt x="1795866" y="269997"/>
                  <a:pt x="1796514" y="271530"/>
                </a:cubicBezTo>
                <a:cubicBezTo>
                  <a:pt x="1796590" y="274530"/>
                  <a:pt x="1797581" y="276872"/>
                  <a:pt x="1799486" y="278558"/>
                </a:cubicBezTo>
                <a:cubicBezTo>
                  <a:pt x="1801391" y="280244"/>
                  <a:pt x="1803753" y="281101"/>
                  <a:pt x="1806572" y="281129"/>
                </a:cubicBezTo>
                <a:cubicBezTo>
                  <a:pt x="1811838" y="280878"/>
                  <a:pt x="1818425" y="278638"/>
                  <a:pt x="1826333" y="274408"/>
                </a:cubicBezTo>
                <a:lnTo>
                  <a:pt x="1841606" y="265189"/>
                </a:lnTo>
                <a:lnTo>
                  <a:pt x="1841148" y="260147"/>
                </a:lnTo>
                <a:cubicBezTo>
                  <a:pt x="1847063" y="255327"/>
                  <a:pt x="1852492" y="250107"/>
                  <a:pt x="1857436" y="244488"/>
                </a:cubicBezTo>
                <a:cubicBezTo>
                  <a:pt x="1862379" y="238868"/>
                  <a:pt x="1867008" y="232962"/>
                  <a:pt x="1871323" y="226771"/>
                </a:cubicBezTo>
                <a:cubicBezTo>
                  <a:pt x="1866608" y="226381"/>
                  <a:pt x="1863351" y="225104"/>
                  <a:pt x="1861550" y="222942"/>
                </a:cubicBezTo>
                <a:cubicBezTo>
                  <a:pt x="1859750" y="220780"/>
                  <a:pt x="1858893" y="217332"/>
                  <a:pt x="1858979" y="212598"/>
                </a:cubicBezTo>
                <a:cubicBezTo>
                  <a:pt x="1859487" y="201422"/>
                  <a:pt x="1863652" y="190856"/>
                  <a:pt x="1871475" y="180899"/>
                </a:cubicBezTo>
                <a:cubicBezTo>
                  <a:pt x="1879297" y="170942"/>
                  <a:pt x="1887728" y="162814"/>
                  <a:pt x="1896769" y="156515"/>
                </a:cubicBezTo>
                <a:cubicBezTo>
                  <a:pt x="1905809" y="150216"/>
                  <a:pt x="1912410" y="146964"/>
                  <a:pt x="1916571" y="146761"/>
                </a:cubicBezTo>
                <a:cubicBezTo>
                  <a:pt x="1918911" y="146828"/>
                  <a:pt x="1920852" y="147609"/>
                  <a:pt x="1922393" y="149104"/>
                </a:cubicBezTo>
                <a:cubicBezTo>
                  <a:pt x="1923934" y="150600"/>
                  <a:pt x="1924733" y="152410"/>
                  <a:pt x="1924790" y="154534"/>
                </a:cubicBezTo>
                <a:cubicBezTo>
                  <a:pt x="1924771" y="156810"/>
                  <a:pt x="1924467" y="159001"/>
                  <a:pt x="1923877" y="161106"/>
                </a:cubicBezTo>
                <a:cubicBezTo>
                  <a:pt x="1923287" y="163211"/>
                  <a:pt x="1922526" y="165287"/>
                  <a:pt x="1921594" y="167335"/>
                </a:cubicBezTo>
                <a:cubicBezTo>
                  <a:pt x="1943122" y="164144"/>
                  <a:pt x="1960028" y="161725"/>
                  <a:pt x="1972312" y="160077"/>
                </a:cubicBezTo>
                <a:cubicBezTo>
                  <a:pt x="1984595" y="158429"/>
                  <a:pt x="1991909" y="158867"/>
                  <a:pt x="1994253" y="161392"/>
                </a:cubicBezTo>
                <a:cubicBezTo>
                  <a:pt x="1997653" y="165687"/>
                  <a:pt x="2000225" y="169783"/>
                  <a:pt x="2001968" y="173679"/>
                </a:cubicBezTo>
                <a:cubicBezTo>
                  <a:pt x="2003711" y="177575"/>
                  <a:pt x="2004797" y="181556"/>
                  <a:pt x="2005226" y="185623"/>
                </a:cubicBezTo>
                <a:cubicBezTo>
                  <a:pt x="2005083" y="192519"/>
                  <a:pt x="2003197" y="198158"/>
                  <a:pt x="1999568" y="202540"/>
                </a:cubicBezTo>
                <a:cubicBezTo>
                  <a:pt x="1995939" y="206921"/>
                  <a:pt x="1991424" y="211188"/>
                  <a:pt x="1986023" y="215341"/>
                </a:cubicBezTo>
                <a:cubicBezTo>
                  <a:pt x="1978737" y="221371"/>
                  <a:pt x="1971136" y="229200"/>
                  <a:pt x="1963220" y="238830"/>
                </a:cubicBezTo>
                <a:cubicBezTo>
                  <a:pt x="1955305" y="248460"/>
                  <a:pt x="1951019" y="258004"/>
                  <a:pt x="1950362" y="267462"/>
                </a:cubicBezTo>
                <a:cubicBezTo>
                  <a:pt x="1950523" y="271196"/>
                  <a:pt x="1952028" y="274244"/>
                  <a:pt x="1954876" y="276606"/>
                </a:cubicBezTo>
                <a:cubicBezTo>
                  <a:pt x="1957724" y="278968"/>
                  <a:pt x="1960944" y="280187"/>
                  <a:pt x="1964535" y="280264"/>
                </a:cubicBezTo>
                <a:cubicBezTo>
                  <a:pt x="1971229" y="279967"/>
                  <a:pt x="1978516" y="277258"/>
                  <a:pt x="1986396" y="272136"/>
                </a:cubicBezTo>
                <a:cubicBezTo>
                  <a:pt x="1994275" y="267013"/>
                  <a:pt x="2001901" y="261256"/>
                  <a:pt x="2009273" y="254864"/>
                </a:cubicBezTo>
                <a:cubicBezTo>
                  <a:pt x="2016644" y="248471"/>
                  <a:pt x="2022915" y="243222"/>
                  <a:pt x="2028085" y="239116"/>
                </a:cubicBezTo>
                <a:lnTo>
                  <a:pt x="2029819" y="248260"/>
                </a:lnTo>
                <a:lnTo>
                  <a:pt x="2037644" y="221877"/>
                </a:lnTo>
                <a:cubicBezTo>
                  <a:pt x="2047659" y="205226"/>
                  <a:pt x="2059198" y="191674"/>
                  <a:pt x="2072260" y="181221"/>
                </a:cubicBezTo>
                <a:cubicBezTo>
                  <a:pt x="2085321" y="170767"/>
                  <a:pt x="2096690" y="165377"/>
                  <a:pt x="2106366" y="165049"/>
                </a:cubicBezTo>
                <a:cubicBezTo>
                  <a:pt x="2110603" y="164954"/>
                  <a:pt x="2114926" y="165830"/>
                  <a:pt x="2119335" y="167678"/>
                </a:cubicBezTo>
                <a:cubicBezTo>
                  <a:pt x="2123743" y="169526"/>
                  <a:pt x="2126123" y="172917"/>
                  <a:pt x="2126475" y="177851"/>
                </a:cubicBezTo>
                <a:cubicBezTo>
                  <a:pt x="2126035" y="185750"/>
                  <a:pt x="2121888" y="194793"/>
                  <a:pt x="2114034" y="204978"/>
                </a:cubicBezTo>
                <a:cubicBezTo>
                  <a:pt x="2106180" y="215163"/>
                  <a:pt x="2097260" y="224815"/>
                  <a:pt x="2087273" y="233934"/>
                </a:cubicBezTo>
                <a:cubicBezTo>
                  <a:pt x="2077287" y="243053"/>
                  <a:pt x="2068874" y="249961"/>
                  <a:pt x="2062036" y="254660"/>
                </a:cubicBezTo>
                <a:cubicBezTo>
                  <a:pt x="2060131" y="264062"/>
                  <a:pt x="2061084" y="271205"/>
                  <a:pt x="2064892" y="276092"/>
                </a:cubicBezTo>
                <a:cubicBezTo>
                  <a:pt x="2068701" y="280978"/>
                  <a:pt x="2075822" y="283435"/>
                  <a:pt x="2086258" y="283464"/>
                </a:cubicBezTo>
                <a:cubicBezTo>
                  <a:pt x="2092366" y="283097"/>
                  <a:pt x="2098366" y="281766"/>
                  <a:pt x="2104260" y="279471"/>
                </a:cubicBezTo>
                <a:lnTo>
                  <a:pt x="2110966" y="275693"/>
                </a:lnTo>
                <a:lnTo>
                  <a:pt x="2110439" y="274263"/>
                </a:lnTo>
                <a:cubicBezTo>
                  <a:pt x="2110667" y="271224"/>
                  <a:pt x="2112039" y="268272"/>
                  <a:pt x="2114553" y="265405"/>
                </a:cubicBezTo>
                <a:cubicBezTo>
                  <a:pt x="2117068" y="262538"/>
                  <a:pt x="2119354" y="260156"/>
                  <a:pt x="2121411" y="258261"/>
                </a:cubicBezTo>
                <a:lnTo>
                  <a:pt x="2220624" y="167278"/>
                </a:lnTo>
                <a:cubicBezTo>
                  <a:pt x="2221081" y="159439"/>
                  <a:pt x="2223480" y="152600"/>
                  <a:pt x="2227820" y="146761"/>
                </a:cubicBezTo>
                <a:cubicBezTo>
                  <a:pt x="2232161" y="140922"/>
                  <a:pt x="2238440" y="137855"/>
                  <a:pt x="2246660" y="137560"/>
                </a:cubicBezTo>
                <a:cubicBezTo>
                  <a:pt x="2253310" y="137465"/>
                  <a:pt x="2257819" y="138684"/>
                  <a:pt x="2260188" y="141218"/>
                </a:cubicBezTo>
                <a:cubicBezTo>
                  <a:pt x="2262557" y="143751"/>
                  <a:pt x="2263984" y="148171"/>
                  <a:pt x="2264469" y="154476"/>
                </a:cubicBezTo>
                <a:cubicBezTo>
                  <a:pt x="2265629" y="163030"/>
                  <a:pt x="2267304" y="171526"/>
                  <a:pt x="2269492" y="179965"/>
                </a:cubicBezTo>
                <a:cubicBezTo>
                  <a:pt x="2271680" y="188405"/>
                  <a:pt x="2272898" y="197587"/>
                  <a:pt x="2273145" y="207512"/>
                </a:cubicBezTo>
                <a:cubicBezTo>
                  <a:pt x="2272498" y="226266"/>
                  <a:pt x="2266257" y="242592"/>
                  <a:pt x="2254421" y="256489"/>
                </a:cubicBezTo>
                <a:cubicBezTo>
                  <a:pt x="2242585" y="270386"/>
                  <a:pt x="2229033" y="281797"/>
                  <a:pt x="2213766" y="290722"/>
                </a:cubicBezTo>
                <a:cubicBezTo>
                  <a:pt x="2228053" y="292913"/>
                  <a:pt x="2240482" y="291389"/>
                  <a:pt x="2251055" y="286150"/>
                </a:cubicBezTo>
                <a:cubicBezTo>
                  <a:pt x="2261627" y="280911"/>
                  <a:pt x="2272343" y="273901"/>
                  <a:pt x="2283203" y="265119"/>
                </a:cubicBezTo>
                <a:lnTo>
                  <a:pt x="2288497" y="261060"/>
                </a:lnTo>
                <a:lnTo>
                  <a:pt x="2288366" y="260604"/>
                </a:lnTo>
                <a:cubicBezTo>
                  <a:pt x="2302198" y="250155"/>
                  <a:pt x="2315088" y="238935"/>
                  <a:pt x="2327034" y="226943"/>
                </a:cubicBezTo>
                <a:cubicBezTo>
                  <a:pt x="2338980" y="214951"/>
                  <a:pt x="2349248" y="201787"/>
                  <a:pt x="2357839" y="187452"/>
                </a:cubicBezTo>
                <a:cubicBezTo>
                  <a:pt x="2348974" y="187407"/>
                  <a:pt x="2342886" y="187294"/>
                  <a:pt x="2339573" y="187113"/>
                </a:cubicBezTo>
                <a:cubicBezTo>
                  <a:pt x="2336261" y="186933"/>
                  <a:pt x="2333152" y="186955"/>
                  <a:pt x="2330246" y="187181"/>
                </a:cubicBezTo>
                <a:cubicBezTo>
                  <a:pt x="2327340" y="187407"/>
                  <a:pt x="2322064" y="188107"/>
                  <a:pt x="2314418" y="189281"/>
                </a:cubicBezTo>
                <a:lnTo>
                  <a:pt x="2319446" y="181051"/>
                </a:lnTo>
                <a:cubicBezTo>
                  <a:pt x="2327264" y="167809"/>
                  <a:pt x="2333973" y="157717"/>
                  <a:pt x="2339573" y="150774"/>
                </a:cubicBezTo>
                <a:cubicBezTo>
                  <a:pt x="2345174" y="143832"/>
                  <a:pt x="2352120" y="139023"/>
                  <a:pt x="2360412" y="136347"/>
                </a:cubicBezTo>
                <a:cubicBezTo>
                  <a:pt x="2368704" y="133672"/>
                  <a:pt x="2380796" y="132114"/>
                  <a:pt x="2396689" y="131674"/>
                </a:cubicBezTo>
                <a:cubicBezTo>
                  <a:pt x="2403126" y="121796"/>
                  <a:pt x="2409906" y="112747"/>
                  <a:pt x="2417028" y="104527"/>
                </a:cubicBezTo>
                <a:cubicBezTo>
                  <a:pt x="2424151" y="96307"/>
                  <a:pt x="2434130" y="91945"/>
                  <a:pt x="2446966" y="91440"/>
                </a:cubicBezTo>
                <a:cubicBezTo>
                  <a:pt x="2450175" y="91345"/>
                  <a:pt x="2453355" y="91878"/>
                  <a:pt x="2456507" y="93040"/>
                </a:cubicBezTo>
                <a:cubicBezTo>
                  <a:pt x="2459659" y="94202"/>
                  <a:pt x="2461354" y="96564"/>
                  <a:pt x="2461592" y="100127"/>
                </a:cubicBezTo>
                <a:cubicBezTo>
                  <a:pt x="2461135" y="104565"/>
                  <a:pt x="2458735" y="109747"/>
                  <a:pt x="2454393" y="115672"/>
                </a:cubicBezTo>
                <a:cubicBezTo>
                  <a:pt x="2450051" y="121596"/>
                  <a:pt x="2446509" y="126321"/>
                  <a:pt x="2443766" y="129845"/>
                </a:cubicBezTo>
                <a:lnTo>
                  <a:pt x="2472103" y="132131"/>
                </a:lnTo>
                <a:cubicBezTo>
                  <a:pt x="2465338" y="146569"/>
                  <a:pt x="2459361" y="158180"/>
                  <a:pt x="2454171" y="166963"/>
                </a:cubicBezTo>
                <a:cubicBezTo>
                  <a:pt x="2448980" y="175745"/>
                  <a:pt x="2442190" y="181937"/>
                  <a:pt x="2433800" y="185539"/>
                </a:cubicBezTo>
                <a:cubicBezTo>
                  <a:pt x="2425409" y="189140"/>
                  <a:pt x="2413031" y="190387"/>
                  <a:pt x="2396665" y="189281"/>
                </a:cubicBezTo>
                <a:cubicBezTo>
                  <a:pt x="2388131" y="199911"/>
                  <a:pt x="2379253" y="213169"/>
                  <a:pt x="2370033" y="229057"/>
                </a:cubicBezTo>
                <a:cubicBezTo>
                  <a:pt x="2360813" y="244945"/>
                  <a:pt x="2355822" y="260033"/>
                  <a:pt x="2355060" y="274320"/>
                </a:cubicBezTo>
                <a:cubicBezTo>
                  <a:pt x="2354974" y="279387"/>
                  <a:pt x="2355946" y="283312"/>
                  <a:pt x="2357974" y="286093"/>
                </a:cubicBezTo>
                <a:cubicBezTo>
                  <a:pt x="2360003" y="288874"/>
                  <a:pt x="2363604" y="290284"/>
                  <a:pt x="2368776" y="290322"/>
                </a:cubicBezTo>
                <a:cubicBezTo>
                  <a:pt x="2375481" y="290455"/>
                  <a:pt x="2384473" y="286760"/>
                  <a:pt x="2395751" y="279235"/>
                </a:cubicBezTo>
                <a:cubicBezTo>
                  <a:pt x="2407028" y="271710"/>
                  <a:pt x="2424249" y="259556"/>
                  <a:pt x="2447414" y="242773"/>
                </a:cubicBezTo>
                <a:lnTo>
                  <a:pt x="2448102" y="248829"/>
                </a:lnTo>
                <a:lnTo>
                  <a:pt x="2455720" y="222905"/>
                </a:lnTo>
                <a:cubicBezTo>
                  <a:pt x="2464400" y="206829"/>
                  <a:pt x="2474579" y="193444"/>
                  <a:pt x="2486257" y="182752"/>
                </a:cubicBezTo>
                <a:cubicBezTo>
                  <a:pt x="2497935" y="172059"/>
                  <a:pt x="2508558" y="167071"/>
                  <a:pt x="2518128" y="167787"/>
                </a:cubicBezTo>
                <a:cubicBezTo>
                  <a:pt x="2521986" y="168025"/>
                  <a:pt x="2526272" y="168692"/>
                  <a:pt x="2530986" y="169787"/>
                </a:cubicBezTo>
                <a:cubicBezTo>
                  <a:pt x="2535701" y="170882"/>
                  <a:pt x="2538273" y="173719"/>
                  <a:pt x="2538702" y="178299"/>
                </a:cubicBezTo>
                <a:cubicBezTo>
                  <a:pt x="2538283" y="183118"/>
                  <a:pt x="2535920" y="188336"/>
                  <a:pt x="2531615" y="193954"/>
                </a:cubicBezTo>
                <a:cubicBezTo>
                  <a:pt x="2527310" y="199572"/>
                  <a:pt x="2523576" y="204104"/>
                  <a:pt x="2520414" y="207551"/>
                </a:cubicBezTo>
                <a:cubicBezTo>
                  <a:pt x="2516194" y="212283"/>
                  <a:pt x="2511832" y="216873"/>
                  <a:pt x="2507327" y="221320"/>
                </a:cubicBezTo>
                <a:cubicBezTo>
                  <a:pt x="2502821" y="225766"/>
                  <a:pt x="2498802" y="230470"/>
                  <a:pt x="2495268" y="235431"/>
                </a:cubicBezTo>
                <a:cubicBezTo>
                  <a:pt x="2492515" y="238821"/>
                  <a:pt x="2489676" y="242439"/>
                  <a:pt x="2486753" y="246286"/>
                </a:cubicBezTo>
                <a:cubicBezTo>
                  <a:pt x="2483828" y="250133"/>
                  <a:pt x="2482247" y="254437"/>
                  <a:pt x="2482009" y="259198"/>
                </a:cubicBezTo>
                <a:cubicBezTo>
                  <a:pt x="2482028" y="259769"/>
                  <a:pt x="2482333" y="260569"/>
                  <a:pt x="2482923" y="261598"/>
                </a:cubicBezTo>
                <a:cubicBezTo>
                  <a:pt x="2483514" y="262626"/>
                  <a:pt x="2484276" y="263197"/>
                  <a:pt x="2485209" y="263311"/>
                </a:cubicBezTo>
                <a:cubicBezTo>
                  <a:pt x="2486505" y="263092"/>
                  <a:pt x="2488143" y="262045"/>
                  <a:pt x="2490124" y="260169"/>
                </a:cubicBezTo>
                <a:cubicBezTo>
                  <a:pt x="2492105" y="258293"/>
                  <a:pt x="2493515" y="256903"/>
                  <a:pt x="2494354" y="255999"/>
                </a:cubicBezTo>
                <a:cubicBezTo>
                  <a:pt x="2500242" y="249808"/>
                  <a:pt x="2508953" y="241079"/>
                  <a:pt x="2520485" y="229811"/>
                </a:cubicBezTo>
                <a:cubicBezTo>
                  <a:pt x="2532018" y="218543"/>
                  <a:pt x="2544643" y="206914"/>
                  <a:pt x="2558362" y="194925"/>
                </a:cubicBezTo>
                <a:cubicBezTo>
                  <a:pt x="2572080" y="182935"/>
                  <a:pt x="2585162" y="172764"/>
                  <a:pt x="2597609" y="164409"/>
                </a:cubicBezTo>
                <a:cubicBezTo>
                  <a:pt x="2610056" y="156055"/>
                  <a:pt x="2620138" y="151696"/>
                  <a:pt x="2627856" y="151333"/>
                </a:cubicBezTo>
                <a:cubicBezTo>
                  <a:pt x="2634037" y="151467"/>
                  <a:pt x="2638705" y="153485"/>
                  <a:pt x="2641858" y="157389"/>
                </a:cubicBezTo>
                <a:cubicBezTo>
                  <a:pt x="2645010" y="161293"/>
                  <a:pt x="2646591" y="166283"/>
                  <a:pt x="2646601" y="172358"/>
                </a:cubicBezTo>
                <a:cubicBezTo>
                  <a:pt x="2646262" y="179284"/>
                  <a:pt x="2643333" y="187421"/>
                  <a:pt x="2637813" y="196768"/>
                </a:cubicBezTo>
                <a:cubicBezTo>
                  <a:pt x="2632292" y="206115"/>
                  <a:pt x="2626213" y="215335"/>
                  <a:pt x="2619575" y="224428"/>
                </a:cubicBezTo>
                <a:cubicBezTo>
                  <a:pt x="2612938" y="233521"/>
                  <a:pt x="2607773" y="241150"/>
                  <a:pt x="2604081" y="247315"/>
                </a:cubicBezTo>
                <a:lnTo>
                  <a:pt x="2604996" y="248229"/>
                </a:lnTo>
                <a:lnTo>
                  <a:pt x="2706494" y="168244"/>
                </a:lnTo>
                <a:cubicBezTo>
                  <a:pt x="2709047" y="166111"/>
                  <a:pt x="2712514" y="163521"/>
                  <a:pt x="2716895" y="160474"/>
                </a:cubicBezTo>
                <a:cubicBezTo>
                  <a:pt x="2721277" y="157427"/>
                  <a:pt x="2724973" y="155752"/>
                  <a:pt x="2727983" y="155447"/>
                </a:cubicBezTo>
                <a:cubicBezTo>
                  <a:pt x="2729897" y="155866"/>
                  <a:pt x="2731783" y="157770"/>
                  <a:pt x="2733640" y="161160"/>
                </a:cubicBezTo>
                <a:cubicBezTo>
                  <a:pt x="2735498" y="164550"/>
                  <a:pt x="2736812" y="166911"/>
                  <a:pt x="2737584" y="168244"/>
                </a:cubicBezTo>
                <a:cubicBezTo>
                  <a:pt x="2739327" y="170806"/>
                  <a:pt x="2741098" y="173681"/>
                  <a:pt x="2742899" y="176871"/>
                </a:cubicBezTo>
                <a:cubicBezTo>
                  <a:pt x="2744699" y="180061"/>
                  <a:pt x="2745670" y="183279"/>
                  <a:pt x="2745813" y="186527"/>
                </a:cubicBezTo>
                <a:cubicBezTo>
                  <a:pt x="2745537" y="190554"/>
                  <a:pt x="2743803" y="194725"/>
                  <a:pt x="2740613" y="199038"/>
                </a:cubicBezTo>
                <a:cubicBezTo>
                  <a:pt x="2737422" y="203352"/>
                  <a:pt x="2734431" y="206951"/>
                  <a:pt x="2731640" y="209836"/>
                </a:cubicBezTo>
                <a:cubicBezTo>
                  <a:pt x="2714447" y="228756"/>
                  <a:pt x="2703570" y="241878"/>
                  <a:pt x="2699008" y="249200"/>
                </a:cubicBezTo>
                <a:cubicBezTo>
                  <a:pt x="2694445" y="256522"/>
                  <a:pt x="2692368" y="262445"/>
                  <a:pt x="2692778" y="266968"/>
                </a:cubicBezTo>
                <a:cubicBezTo>
                  <a:pt x="2692692" y="269929"/>
                  <a:pt x="2693778" y="272691"/>
                  <a:pt x="2696036" y="275252"/>
                </a:cubicBezTo>
                <a:cubicBezTo>
                  <a:pt x="2698293" y="277813"/>
                  <a:pt x="2700865" y="278861"/>
                  <a:pt x="2703751" y="278394"/>
                </a:cubicBezTo>
                <a:cubicBezTo>
                  <a:pt x="2706607" y="277884"/>
                  <a:pt x="2709988" y="276874"/>
                  <a:pt x="2713894" y="275364"/>
                </a:cubicBezTo>
                <a:cubicBezTo>
                  <a:pt x="2717800" y="273855"/>
                  <a:pt x="2724297" y="270339"/>
                  <a:pt x="2733384" y="264818"/>
                </a:cubicBezTo>
                <a:cubicBezTo>
                  <a:pt x="2737928" y="262057"/>
                  <a:pt x="2743636" y="258419"/>
                  <a:pt x="2750508" y="253902"/>
                </a:cubicBezTo>
                <a:lnTo>
                  <a:pt x="2761424" y="246573"/>
                </a:lnTo>
                <a:lnTo>
                  <a:pt x="2774882" y="226171"/>
                </a:lnTo>
                <a:cubicBezTo>
                  <a:pt x="2787083" y="212474"/>
                  <a:pt x="2802454" y="200063"/>
                  <a:pt x="2820996" y="188938"/>
                </a:cubicBezTo>
                <a:cubicBezTo>
                  <a:pt x="2839537" y="177813"/>
                  <a:pt x="2858334" y="168888"/>
                  <a:pt x="2877385" y="162163"/>
                </a:cubicBezTo>
                <a:cubicBezTo>
                  <a:pt x="2896437" y="155438"/>
                  <a:pt x="2912829" y="151828"/>
                  <a:pt x="2926560" y="151333"/>
                </a:cubicBezTo>
                <a:cubicBezTo>
                  <a:pt x="2936999" y="151705"/>
                  <a:pt x="2944581" y="154619"/>
                  <a:pt x="2949305" y="160077"/>
                </a:cubicBezTo>
                <a:cubicBezTo>
                  <a:pt x="2954030" y="165535"/>
                  <a:pt x="2956354" y="169936"/>
                  <a:pt x="2956278" y="173279"/>
                </a:cubicBezTo>
                <a:cubicBezTo>
                  <a:pt x="2955868" y="176070"/>
                  <a:pt x="2953716" y="178489"/>
                  <a:pt x="2949820" y="180537"/>
                </a:cubicBezTo>
                <a:cubicBezTo>
                  <a:pt x="2945924" y="182585"/>
                  <a:pt x="2942743" y="183975"/>
                  <a:pt x="2940276" y="184709"/>
                </a:cubicBezTo>
                <a:cubicBezTo>
                  <a:pt x="2944629" y="186461"/>
                  <a:pt x="2947924" y="188786"/>
                  <a:pt x="2950163" y="191681"/>
                </a:cubicBezTo>
                <a:cubicBezTo>
                  <a:pt x="2952401" y="194577"/>
                  <a:pt x="2953525" y="198501"/>
                  <a:pt x="2953535" y="203454"/>
                </a:cubicBezTo>
                <a:cubicBezTo>
                  <a:pt x="2953043" y="208503"/>
                  <a:pt x="2949606" y="214966"/>
                  <a:pt x="2943222" y="222843"/>
                </a:cubicBezTo>
                <a:cubicBezTo>
                  <a:pt x="2936838" y="230720"/>
                  <a:pt x="2930455" y="238977"/>
                  <a:pt x="2924071" y="247616"/>
                </a:cubicBezTo>
                <a:cubicBezTo>
                  <a:pt x="2917687" y="256255"/>
                  <a:pt x="2914249" y="264242"/>
                  <a:pt x="2913758" y="271577"/>
                </a:cubicBezTo>
                <a:cubicBezTo>
                  <a:pt x="2913892" y="275434"/>
                  <a:pt x="2915339" y="278235"/>
                  <a:pt x="2918101" y="279978"/>
                </a:cubicBezTo>
                <a:cubicBezTo>
                  <a:pt x="2920864" y="281721"/>
                  <a:pt x="2924140" y="282578"/>
                  <a:pt x="2927931" y="282550"/>
                </a:cubicBezTo>
                <a:lnTo>
                  <a:pt x="2948784" y="273950"/>
                </a:lnTo>
                <a:lnTo>
                  <a:pt x="2952753" y="265405"/>
                </a:lnTo>
                <a:cubicBezTo>
                  <a:pt x="2955268" y="262538"/>
                  <a:pt x="2957554" y="260156"/>
                  <a:pt x="2959611" y="258261"/>
                </a:cubicBezTo>
                <a:lnTo>
                  <a:pt x="3058824" y="167278"/>
                </a:lnTo>
                <a:cubicBezTo>
                  <a:pt x="3059281" y="159439"/>
                  <a:pt x="3061680" y="152600"/>
                  <a:pt x="3066020" y="146761"/>
                </a:cubicBezTo>
                <a:cubicBezTo>
                  <a:pt x="3070361" y="140922"/>
                  <a:pt x="3076640" y="137855"/>
                  <a:pt x="3084860" y="137560"/>
                </a:cubicBezTo>
                <a:cubicBezTo>
                  <a:pt x="3091510" y="137465"/>
                  <a:pt x="3096019" y="138684"/>
                  <a:pt x="3098388" y="141218"/>
                </a:cubicBezTo>
                <a:cubicBezTo>
                  <a:pt x="3100757" y="143751"/>
                  <a:pt x="3102184" y="148171"/>
                  <a:pt x="3102669" y="154476"/>
                </a:cubicBezTo>
                <a:cubicBezTo>
                  <a:pt x="3103829" y="163030"/>
                  <a:pt x="3105504" y="171526"/>
                  <a:pt x="3107692" y="179965"/>
                </a:cubicBezTo>
                <a:cubicBezTo>
                  <a:pt x="3109880" y="188405"/>
                  <a:pt x="3111097" y="197587"/>
                  <a:pt x="3111345" y="207512"/>
                </a:cubicBezTo>
                <a:cubicBezTo>
                  <a:pt x="3110698" y="226266"/>
                  <a:pt x="3104457" y="242592"/>
                  <a:pt x="3092621" y="256489"/>
                </a:cubicBezTo>
                <a:cubicBezTo>
                  <a:pt x="3080785" y="270386"/>
                  <a:pt x="3067233" y="281797"/>
                  <a:pt x="3051966" y="290722"/>
                </a:cubicBezTo>
                <a:cubicBezTo>
                  <a:pt x="3066253" y="292913"/>
                  <a:pt x="3078682" y="291389"/>
                  <a:pt x="3089255" y="286150"/>
                </a:cubicBezTo>
                <a:cubicBezTo>
                  <a:pt x="3099827" y="280911"/>
                  <a:pt x="3110543" y="273901"/>
                  <a:pt x="3121403" y="265119"/>
                </a:cubicBezTo>
                <a:lnTo>
                  <a:pt x="3148835" y="244088"/>
                </a:lnTo>
                <a:lnTo>
                  <a:pt x="3153407" y="261461"/>
                </a:lnTo>
                <a:cubicBezTo>
                  <a:pt x="3143894" y="271110"/>
                  <a:pt x="3132598" y="281225"/>
                  <a:pt x="3119519" y="291806"/>
                </a:cubicBezTo>
                <a:cubicBezTo>
                  <a:pt x="3106439" y="302386"/>
                  <a:pt x="3092878" y="311316"/>
                  <a:pt x="3078836" y="318594"/>
                </a:cubicBezTo>
                <a:cubicBezTo>
                  <a:pt x="3064793" y="325873"/>
                  <a:pt x="3051569" y="329384"/>
                  <a:pt x="3039164" y="329127"/>
                </a:cubicBezTo>
                <a:cubicBezTo>
                  <a:pt x="3023248" y="328441"/>
                  <a:pt x="3008332" y="323755"/>
                  <a:pt x="2994416" y="315068"/>
                </a:cubicBezTo>
                <a:lnTo>
                  <a:pt x="2972508" y="285231"/>
                </a:lnTo>
                <a:lnTo>
                  <a:pt x="2965965" y="291322"/>
                </a:lnTo>
                <a:cubicBezTo>
                  <a:pt x="2952650" y="302345"/>
                  <a:pt x="2939185" y="312123"/>
                  <a:pt x="2925569" y="320657"/>
                </a:cubicBezTo>
                <a:cubicBezTo>
                  <a:pt x="2911953" y="329191"/>
                  <a:pt x="2901167" y="333691"/>
                  <a:pt x="2893212" y="334156"/>
                </a:cubicBezTo>
                <a:cubicBezTo>
                  <a:pt x="2885707" y="333975"/>
                  <a:pt x="2880171" y="331597"/>
                  <a:pt x="2876603" y="327020"/>
                </a:cubicBezTo>
                <a:cubicBezTo>
                  <a:pt x="2873037" y="322444"/>
                  <a:pt x="2871267" y="316754"/>
                  <a:pt x="2871296" y="309951"/>
                </a:cubicBezTo>
                <a:cubicBezTo>
                  <a:pt x="2871629" y="302189"/>
                  <a:pt x="2873702" y="293391"/>
                  <a:pt x="2877517" y="283557"/>
                </a:cubicBezTo>
                <a:cubicBezTo>
                  <a:pt x="2881331" y="273722"/>
                  <a:pt x="2884889" y="265581"/>
                  <a:pt x="2888189" y="259132"/>
                </a:cubicBezTo>
                <a:lnTo>
                  <a:pt x="2887276" y="258215"/>
                </a:lnTo>
                <a:lnTo>
                  <a:pt x="2845217" y="292146"/>
                </a:lnTo>
                <a:cubicBezTo>
                  <a:pt x="2842076" y="294679"/>
                  <a:pt x="2837377" y="298336"/>
                  <a:pt x="2831118" y="303117"/>
                </a:cubicBezTo>
                <a:cubicBezTo>
                  <a:pt x="2824860" y="307898"/>
                  <a:pt x="2818500" y="312299"/>
                  <a:pt x="2812038" y="316319"/>
                </a:cubicBezTo>
                <a:cubicBezTo>
                  <a:pt x="2805576" y="320340"/>
                  <a:pt x="2800470" y="322475"/>
                  <a:pt x="2796720" y="322726"/>
                </a:cubicBezTo>
                <a:cubicBezTo>
                  <a:pt x="2792212" y="322504"/>
                  <a:pt x="2786912" y="319601"/>
                  <a:pt x="2780818" y="314019"/>
                </a:cubicBezTo>
                <a:cubicBezTo>
                  <a:pt x="2774724" y="308437"/>
                  <a:pt x="2769291" y="301508"/>
                  <a:pt x="2764518" y="293234"/>
                </a:cubicBezTo>
                <a:lnTo>
                  <a:pt x="2758385" y="274128"/>
                </a:lnTo>
                <a:lnTo>
                  <a:pt x="2744221" y="285081"/>
                </a:lnTo>
                <a:cubicBezTo>
                  <a:pt x="2729814" y="296137"/>
                  <a:pt x="2715178" y="306255"/>
                  <a:pt x="2700313" y="315432"/>
                </a:cubicBezTo>
                <a:cubicBezTo>
                  <a:pt x="2685449" y="324610"/>
                  <a:pt x="2673488" y="329480"/>
                  <a:pt x="2664432" y="330041"/>
                </a:cubicBezTo>
                <a:cubicBezTo>
                  <a:pt x="2657460" y="329765"/>
                  <a:pt x="2651859" y="327004"/>
                  <a:pt x="2647630" y="321757"/>
                </a:cubicBezTo>
                <a:cubicBezTo>
                  <a:pt x="2643401" y="316511"/>
                  <a:pt x="2641229" y="310436"/>
                  <a:pt x="2641115" y="303532"/>
                </a:cubicBezTo>
                <a:cubicBezTo>
                  <a:pt x="2641810" y="291616"/>
                  <a:pt x="2646020" y="278770"/>
                  <a:pt x="2653745" y="264994"/>
                </a:cubicBezTo>
                <a:cubicBezTo>
                  <a:pt x="2661469" y="251219"/>
                  <a:pt x="2668537" y="239453"/>
                  <a:pt x="2674947" y="229698"/>
                </a:cubicBezTo>
                <a:lnTo>
                  <a:pt x="2674033" y="228781"/>
                </a:lnTo>
                <a:lnTo>
                  <a:pt x="2601338" y="295304"/>
                </a:lnTo>
                <a:cubicBezTo>
                  <a:pt x="2595937" y="300903"/>
                  <a:pt x="2589479" y="306958"/>
                  <a:pt x="2581964" y="313471"/>
                </a:cubicBezTo>
                <a:cubicBezTo>
                  <a:pt x="2574449" y="319984"/>
                  <a:pt x="2566734" y="323526"/>
                  <a:pt x="2558818" y="324098"/>
                </a:cubicBezTo>
                <a:cubicBezTo>
                  <a:pt x="2553208" y="323983"/>
                  <a:pt x="2548541" y="322155"/>
                  <a:pt x="2544817" y="318613"/>
                </a:cubicBezTo>
                <a:cubicBezTo>
                  <a:pt x="2541093" y="315071"/>
                  <a:pt x="2539054" y="310501"/>
                  <a:pt x="2538702" y="304902"/>
                </a:cubicBezTo>
                <a:cubicBezTo>
                  <a:pt x="2538321" y="298613"/>
                  <a:pt x="2541254" y="289366"/>
                  <a:pt x="2547503" y="277161"/>
                </a:cubicBezTo>
                <a:cubicBezTo>
                  <a:pt x="2553751" y="264955"/>
                  <a:pt x="2564229" y="247760"/>
                  <a:pt x="2578935" y="225573"/>
                </a:cubicBezTo>
                <a:cubicBezTo>
                  <a:pt x="2579450" y="225010"/>
                  <a:pt x="2580021" y="224074"/>
                  <a:pt x="2580650" y="222767"/>
                </a:cubicBezTo>
                <a:cubicBezTo>
                  <a:pt x="2581278" y="221459"/>
                  <a:pt x="2581621" y="220408"/>
                  <a:pt x="2581678" y="219616"/>
                </a:cubicBezTo>
                <a:cubicBezTo>
                  <a:pt x="2581660" y="218680"/>
                  <a:pt x="2581355" y="217916"/>
                  <a:pt x="2580764" y="217325"/>
                </a:cubicBezTo>
                <a:cubicBezTo>
                  <a:pt x="2580174" y="216733"/>
                  <a:pt x="2579411" y="216427"/>
                  <a:pt x="2578478" y="216408"/>
                </a:cubicBezTo>
                <a:cubicBezTo>
                  <a:pt x="2575935" y="216799"/>
                  <a:pt x="2572792" y="218766"/>
                  <a:pt x="2569048" y="222308"/>
                </a:cubicBezTo>
                <a:cubicBezTo>
                  <a:pt x="2565305" y="225850"/>
                  <a:pt x="2562505" y="228619"/>
                  <a:pt x="2560647" y="230614"/>
                </a:cubicBezTo>
                <a:cubicBezTo>
                  <a:pt x="2548636" y="243284"/>
                  <a:pt x="2536540" y="256325"/>
                  <a:pt x="2524357" y="269739"/>
                </a:cubicBezTo>
                <a:cubicBezTo>
                  <a:pt x="2512175" y="283153"/>
                  <a:pt x="2500649" y="296538"/>
                  <a:pt x="2489781" y="309895"/>
                </a:cubicBezTo>
                <a:cubicBezTo>
                  <a:pt x="2487276" y="313036"/>
                  <a:pt x="2484401" y="315919"/>
                  <a:pt x="2481156" y="318544"/>
                </a:cubicBezTo>
                <a:cubicBezTo>
                  <a:pt x="2477911" y="321170"/>
                  <a:pt x="2474238" y="322564"/>
                  <a:pt x="2470139" y="322726"/>
                </a:cubicBezTo>
                <a:cubicBezTo>
                  <a:pt x="2462890" y="322389"/>
                  <a:pt x="2457197" y="319092"/>
                  <a:pt x="2453060" y="312836"/>
                </a:cubicBezTo>
                <a:cubicBezTo>
                  <a:pt x="2448923" y="306580"/>
                  <a:pt x="2446004" y="299390"/>
                  <a:pt x="2444301" y="291266"/>
                </a:cubicBezTo>
                <a:cubicBezTo>
                  <a:pt x="2442599" y="283142"/>
                  <a:pt x="2441776" y="276109"/>
                  <a:pt x="2441833" y="270167"/>
                </a:cubicBezTo>
                <a:lnTo>
                  <a:pt x="2441841" y="270139"/>
                </a:lnTo>
                <a:lnTo>
                  <a:pt x="2434498" y="276911"/>
                </a:lnTo>
                <a:cubicBezTo>
                  <a:pt x="2428961" y="281918"/>
                  <a:pt x="2422954" y="287258"/>
                  <a:pt x="2416478" y="292932"/>
                </a:cubicBezTo>
                <a:cubicBezTo>
                  <a:pt x="2403524" y="304279"/>
                  <a:pt x="2389912" y="314255"/>
                  <a:pt x="2375641" y="322859"/>
                </a:cubicBezTo>
                <a:cubicBezTo>
                  <a:pt x="2361369" y="331464"/>
                  <a:pt x="2347659" y="335991"/>
                  <a:pt x="2334510" y="336442"/>
                </a:cubicBezTo>
                <a:cubicBezTo>
                  <a:pt x="2325519" y="336309"/>
                  <a:pt x="2318497" y="333493"/>
                  <a:pt x="2313446" y="327994"/>
                </a:cubicBezTo>
                <a:cubicBezTo>
                  <a:pt x="2308394" y="322496"/>
                  <a:pt x="2305825" y="315113"/>
                  <a:pt x="2305739" y="305848"/>
                </a:cubicBezTo>
                <a:cubicBezTo>
                  <a:pt x="2305863" y="298179"/>
                  <a:pt x="2307100" y="290336"/>
                  <a:pt x="2309450" y="282318"/>
                </a:cubicBezTo>
                <a:cubicBezTo>
                  <a:pt x="2311800" y="274300"/>
                  <a:pt x="2314521" y="266910"/>
                  <a:pt x="2317613" y="260147"/>
                </a:cubicBezTo>
                <a:lnTo>
                  <a:pt x="2316699" y="259232"/>
                </a:lnTo>
                <a:lnTo>
                  <a:pt x="2314984" y="260612"/>
                </a:lnTo>
                <a:lnTo>
                  <a:pt x="2315207" y="261461"/>
                </a:lnTo>
                <a:cubicBezTo>
                  <a:pt x="2305694" y="271110"/>
                  <a:pt x="2294398" y="281225"/>
                  <a:pt x="2281319" y="291806"/>
                </a:cubicBezTo>
                <a:cubicBezTo>
                  <a:pt x="2268239" y="302386"/>
                  <a:pt x="2254678" y="311316"/>
                  <a:pt x="2240636" y="318594"/>
                </a:cubicBezTo>
                <a:cubicBezTo>
                  <a:pt x="2226593" y="325873"/>
                  <a:pt x="2213369" y="329384"/>
                  <a:pt x="2200964" y="329127"/>
                </a:cubicBezTo>
                <a:cubicBezTo>
                  <a:pt x="2185048" y="328441"/>
                  <a:pt x="2170132" y="323755"/>
                  <a:pt x="2156216" y="315068"/>
                </a:cubicBezTo>
                <a:cubicBezTo>
                  <a:pt x="2149258" y="310725"/>
                  <a:pt x="2143450" y="305381"/>
                  <a:pt x="2138792" y="299037"/>
                </a:cubicBezTo>
                <a:lnTo>
                  <a:pt x="2133638" y="288246"/>
                </a:lnTo>
                <a:lnTo>
                  <a:pt x="2130453" y="291693"/>
                </a:lnTo>
                <a:cubicBezTo>
                  <a:pt x="2120007" y="301858"/>
                  <a:pt x="2108773" y="310626"/>
                  <a:pt x="2096752" y="317998"/>
                </a:cubicBezTo>
                <a:cubicBezTo>
                  <a:pt x="2084731" y="325370"/>
                  <a:pt x="2072855" y="329232"/>
                  <a:pt x="2061122" y="329584"/>
                </a:cubicBezTo>
                <a:cubicBezTo>
                  <a:pt x="2052148" y="329345"/>
                  <a:pt x="2044757" y="326373"/>
                  <a:pt x="2038948" y="320671"/>
                </a:cubicBezTo>
                <a:cubicBezTo>
                  <a:pt x="2033139" y="314968"/>
                  <a:pt x="2028828" y="307971"/>
                  <a:pt x="2026016" y="299680"/>
                </a:cubicBezTo>
                <a:cubicBezTo>
                  <a:pt x="2023203" y="291389"/>
                  <a:pt x="2021804" y="283240"/>
                  <a:pt x="2021818" y="275234"/>
                </a:cubicBezTo>
                <a:lnTo>
                  <a:pt x="2025794" y="261830"/>
                </a:lnTo>
                <a:lnTo>
                  <a:pt x="2019951" y="268035"/>
                </a:lnTo>
                <a:cubicBezTo>
                  <a:pt x="2015481" y="272532"/>
                  <a:pt x="2010319" y="277514"/>
                  <a:pt x="2004464" y="282980"/>
                </a:cubicBezTo>
                <a:cubicBezTo>
                  <a:pt x="1992756" y="293913"/>
                  <a:pt x="1980565" y="303754"/>
                  <a:pt x="1967893" y="312503"/>
                </a:cubicBezTo>
                <a:cubicBezTo>
                  <a:pt x="1955221" y="321252"/>
                  <a:pt x="1944354" y="325879"/>
                  <a:pt x="1935293" y="326384"/>
                </a:cubicBezTo>
                <a:cubicBezTo>
                  <a:pt x="1925608" y="326003"/>
                  <a:pt x="1918036" y="322308"/>
                  <a:pt x="1912575" y="315300"/>
                </a:cubicBezTo>
                <a:cubicBezTo>
                  <a:pt x="1907115" y="308292"/>
                  <a:pt x="1904337" y="300255"/>
                  <a:pt x="1904242" y="291191"/>
                </a:cubicBezTo>
                <a:cubicBezTo>
                  <a:pt x="1904850" y="275746"/>
                  <a:pt x="1909569" y="261730"/>
                  <a:pt x="1918397" y="249142"/>
                </a:cubicBezTo>
                <a:cubicBezTo>
                  <a:pt x="1927225" y="236554"/>
                  <a:pt x="1936510" y="224823"/>
                  <a:pt x="1946252" y="213949"/>
                </a:cubicBezTo>
                <a:lnTo>
                  <a:pt x="1945339" y="213034"/>
                </a:lnTo>
                <a:lnTo>
                  <a:pt x="1897841" y="223571"/>
                </a:lnTo>
                <a:cubicBezTo>
                  <a:pt x="1889783" y="235706"/>
                  <a:pt x="1881096" y="245840"/>
                  <a:pt x="1871780" y="253975"/>
                </a:cubicBezTo>
                <a:lnTo>
                  <a:pt x="1869326" y="256215"/>
                </a:lnTo>
                <a:lnTo>
                  <a:pt x="1870580" y="266502"/>
                </a:lnTo>
                <a:cubicBezTo>
                  <a:pt x="1863172" y="272289"/>
                  <a:pt x="1853148" y="279913"/>
                  <a:pt x="1840508" y="289374"/>
                </a:cubicBezTo>
                <a:cubicBezTo>
                  <a:pt x="1827869" y="298836"/>
                  <a:pt x="1815003" y="307408"/>
                  <a:pt x="1801909" y="315091"/>
                </a:cubicBezTo>
                <a:cubicBezTo>
                  <a:pt x="1788816" y="322775"/>
                  <a:pt x="1777884" y="326844"/>
                  <a:pt x="1769114" y="327298"/>
                </a:cubicBezTo>
                <a:cubicBezTo>
                  <a:pt x="1762245" y="327060"/>
                  <a:pt x="1757032" y="324565"/>
                  <a:pt x="1753473" y="319813"/>
                </a:cubicBezTo>
                <a:cubicBezTo>
                  <a:pt x="1749915" y="315061"/>
                  <a:pt x="1748127" y="309480"/>
                  <a:pt x="1748108" y="303071"/>
                </a:cubicBezTo>
                <a:cubicBezTo>
                  <a:pt x="1748395" y="293353"/>
                  <a:pt x="1751321" y="283330"/>
                  <a:pt x="1756886" y="273003"/>
                </a:cubicBezTo>
                <a:cubicBezTo>
                  <a:pt x="1762450" y="262675"/>
                  <a:pt x="1768928" y="252754"/>
                  <a:pt x="1776319" y="243239"/>
                </a:cubicBezTo>
                <a:cubicBezTo>
                  <a:pt x="1783711" y="233725"/>
                  <a:pt x="1790290" y="225327"/>
                  <a:pt x="1796057" y="218047"/>
                </a:cubicBezTo>
                <a:lnTo>
                  <a:pt x="1795144" y="217133"/>
                </a:lnTo>
                <a:cubicBezTo>
                  <a:pt x="1769381" y="235229"/>
                  <a:pt x="1748890" y="251961"/>
                  <a:pt x="1733670" y="267331"/>
                </a:cubicBezTo>
                <a:cubicBezTo>
                  <a:pt x="1718450" y="282701"/>
                  <a:pt x="1706760" y="295100"/>
                  <a:pt x="1698602" y="304527"/>
                </a:cubicBezTo>
                <a:cubicBezTo>
                  <a:pt x="1690443" y="313954"/>
                  <a:pt x="1684075" y="318802"/>
                  <a:pt x="1679496" y="319070"/>
                </a:cubicBezTo>
                <a:cubicBezTo>
                  <a:pt x="1674242" y="318695"/>
                  <a:pt x="1670298" y="315484"/>
                  <a:pt x="1667663" y="309437"/>
                </a:cubicBezTo>
                <a:cubicBezTo>
                  <a:pt x="1665029" y="303390"/>
                  <a:pt x="1663282" y="296759"/>
                  <a:pt x="1662423" y="289544"/>
                </a:cubicBezTo>
                <a:cubicBezTo>
                  <a:pt x="1661564" y="282329"/>
                  <a:pt x="1661169" y="276781"/>
                  <a:pt x="1661240" y="272901"/>
                </a:cubicBezTo>
                <a:cubicBezTo>
                  <a:pt x="1661401" y="257416"/>
                  <a:pt x="1664045" y="243474"/>
                  <a:pt x="1669170" y="231075"/>
                </a:cubicBezTo>
                <a:cubicBezTo>
                  <a:pt x="1674295" y="218676"/>
                  <a:pt x="1680932" y="206105"/>
                  <a:pt x="1689081" y="193363"/>
                </a:cubicBezTo>
                <a:cubicBezTo>
                  <a:pt x="1707772" y="163213"/>
                  <a:pt x="1728487" y="135391"/>
                  <a:pt x="1751226" y="109897"/>
                </a:cubicBezTo>
                <a:cubicBezTo>
                  <a:pt x="1773965" y="84404"/>
                  <a:pt x="1794568" y="63862"/>
                  <a:pt x="1813036" y="48272"/>
                </a:cubicBezTo>
                <a:cubicBezTo>
                  <a:pt x="1831503" y="32682"/>
                  <a:pt x="1843674" y="24669"/>
                  <a:pt x="1849549" y="24232"/>
                </a:cubicBezTo>
                <a:close/>
                <a:moveTo>
                  <a:pt x="1630453" y="4572"/>
                </a:moveTo>
                <a:cubicBezTo>
                  <a:pt x="1644297" y="4581"/>
                  <a:pt x="1655315" y="8214"/>
                  <a:pt x="1663505" y="15472"/>
                </a:cubicBezTo>
                <a:cubicBezTo>
                  <a:pt x="1671696" y="22729"/>
                  <a:pt x="1676205" y="33557"/>
                  <a:pt x="1677032" y="47955"/>
                </a:cubicBezTo>
                <a:cubicBezTo>
                  <a:pt x="1677360" y="63820"/>
                  <a:pt x="1671535" y="81863"/>
                  <a:pt x="1659557" y="102084"/>
                </a:cubicBezTo>
                <a:cubicBezTo>
                  <a:pt x="1647580" y="122304"/>
                  <a:pt x="1632284" y="142146"/>
                  <a:pt x="1613670" y="161607"/>
                </a:cubicBezTo>
                <a:cubicBezTo>
                  <a:pt x="1595056" y="181069"/>
                  <a:pt x="1575960" y="197593"/>
                  <a:pt x="1556379" y="211180"/>
                </a:cubicBezTo>
                <a:cubicBezTo>
                  <a:pt x="1536799" y="224767"/>
                  <a:pt x="1519570" y="232860"/>
                  <a:pt x="1504692" y="235458"/>
                </a:cubicBezTo>
                <a:cubicBezTo>
                  <a:pt x="1497823" y="236258"/>
                  <a:pt x="1491897" y="234658"/>
                  <a:pt x="1486914" y="230657"/>
                </a:cubicBezTo>
                <a:cubicBezTo>
                  <a:pt x="1481931" y="226657"/>
                  <a:pt x="1479321" y="220942"/>
                  <a:pt x="1479082" y="213512"/>
                </a:cubicBezTo>
                <a:cubicBezTo>
                  <a:pt x="1479397" y="206540"/>
                  <a:pt x="1481855" y="199911"/>
                  <a:pt x="1486457" y="193624"/>
                </a:cubicBezTo>
                <a:cubicBezTo>
                  <a:pt x="1491058" y="187338"/>
                  <a:pt x="1495917" y="182080"/>
                  <a:pt x="1501033" y="177851"/>
                </a:cubicBezTo>
                <a:lnTo>
                  <a:pt x="1534874" y="148133"/>
                </a:lnTo>
                <a:cubicBezTo>
                  <a:pt x="1536932" y="145989"/>
                  <a:pt x="1540591" y="142617"/>
                  <a:pt x="1545850" y="138014"/>
                </a:cubicBezTo>
                <a:cubicBezTo>
                  <a:pt x="1551109" y="133412"/>
                  <a:pt x="1555225" y="130839"/>
                  <a:pt x="1558197" y="130296"/>
                </a:cubicBezTo>
                <a:cubicBezTo>
                  <a:pt x="1560532" y="130277"/>
                  <a:pt x="1562151" y="131115"/>
                  <a:pt x="1563056" y="132812"/>
                </a:cubicBezTo>
                <a:cubicBezTo>
                  <a:pt x="1563961" y="134508"/>
                  <a:pt x="1563866" y="137177"/>
                  <a:pt x="1562770" y="140817"/>
                </a:cubicBezTo>
                <a:lnTo>
                  <a:pt x="1563685" y="141732"/>
                </a:lnTo>
                <a:cubicBezTo>
                  <a:pt x="1586141" y="121919"/>
                  <a:pt x="1603881" y="103220"/>
                  <a:pt x="1616905" y="85637"/>
                </a:cubicBezTo>
                <a:cubicBezTo>
                  <a:pt x="1629929" y="68054"/>
                  <a:pt x="1636579" y="55188"/>
                  <a:pt x="1636856" y="47040"/>
                </a:cubicBezTo>
                <a:cubicBezTo>
                  <a:pt x="1636799" y="43142"/>
                  <a:pt x="1635655" y="40417"/>
                  <a:pt x="1633425" y="38864"/>
                </a:cubicBezTo>
                <a:cubicBezTo>
                  <a:pt x="1631196" y="37311"/>
                  <a:pt x="1628223" y="36987"/>
                  <a:pt x="1624508" y="37890"/>
                </a:cubicBezTo>
                <a:cubicBezTo>
                  <a:pt x="1621803" y="37922"/>
                  <a:pt x="1614102" y="40096"/>
                  <a:pt x="1601405" y="44413"/>
                </a:cubicBezTo>
                <a:cubicBezTo>
                  <a:pt x="1588707" y="48730"/>
                  <a:pt x="1570776" y="59578"/>
                  <a:pt x="1547611" y="76957"/>
                </a:cubicBezTo>
                <a:cubicBezTo>
                  <a:pt x="1524447" y="94336"/>
                  <a:pt x="1495811" y="122633"/>
                  <a:pt x="1461705" y="161849"/>
                </a:cubicBezTo>
                <a:cubicBezTo>
                  <a:pt x="1445394" y="181204"/>
                  <a:pt x="1432170" y="202044"/>
                  <a:pt x="1422033" y="224371"/>
                </a:cubicBezTo>
                <a:cubicBezTo>
                  <a:pt x="1411896" y="246698"/>
                  <a:pt x="1406675" y="266852"/>
                  <a:pt x="1406370" y="284836"/>
                </a:cubicBezTo>
                <a:cubicBezTo>
                  <a:pt x="1406332" y="301190"/>
                  <a:pt x="1410295" y="313858"/>
                  <a:pt x="1418260" y="322840"/>
                </a:cubicBezTo>
                <a:cubicBezTo>
                  <a:pt x="1426225" y="331822"/>
                  <a:pt x="1438420" y="336375"/>
                  <a:pt x="1454845" y="336499"/>
                </a:cubicBezTo>
                <a:cubicBezTo>
                  <a:pt x="1474670" y="335811"/>
                  <a:pt x="1497417" y="328857"/>
                  <a:pt x="1523085" y="315637"/>
                </a:cubicBezTo>
                <a:cubicBezTo>
                  <a:pt x="1548752" y="302418"/>
                  <a:pt x="1573631" y="287065"/>
                  <a:pt x="1597720" y="269579"/>
                </a:cubicBezTo>
                <a:cubicBezTo>
                  <a:pt x="1621809" y="252092"/>
                  <a:pt x="1641398" y="236604"/>
                  <a:pt x="1656487" y="223114"/>
                </a:cubicBezTo>
                <a:cubicBezTo>
                  <a:pt x="1657201" y="234210"/>
                  <a:pt x="1655660" y="242764"/>
                  <a:pt x="1651864" y="248774"/>
                </a:cubicBezTo>
                <a:cubicBezTo>
                  <a:pt x="1648068" y="254784"/>
                  <a:pt x="1641846" y="261623"/>
                  <a:pt x="1633196" y="269291"/>
                </a:cubicBezTo>
                <a:cubicBezTo>
                  <a:pt x="1588199" y="311607"/>
                  <a:pt x="1547746" y="341237"/>
                  <a:pt x="1511837" y="358179"/>
                </a:cubicBezTo>
                <a:cubicBezTo>
                  <a:pt x="1475929" y="375121"/>
                  <a:pt x="1447023" y="383268"/>
                  <a:pt x="1425120" y="382619"/>
                </a:cubicBezTo>
                <a:cubicBezTo>
                  <a:pt x="1399290" y="382401"/>
                  <a:pt x="1378404" y="374960"/>
                  <a:pt x="1362461" y="360295"/>
                </a:cubicBezTo>
                <a:cubicBezTo>
                  <a:pt x="1346517" y="345631"/>
                  <a:pt x="1338313" y="325049"/>
                  <a:pt x="1337847" y="298552"/>
                </a:cubicBezTo>
                <a:cubicBezTo>
                  <a:pt x="1338250" y="275946"/>
                  <a:pt x="1343687" y="253390"/>
                  <a:pt x="1354158" y="230885"/>
                </a:cubicBezTo>
                <a:cubicBezTo>
                  <a:pt x="1364630" y="208381"/>
                  <a:pt x="1377717" y="187145"/>
                  <a:pt x="1393421" y="167178"/>
                </a:cubicBezTo>
                <a:cubicBezTo>
                  <a:pt x="1409124" y="147212"/>
                  <a:pt x="1425026" y="129733"/>
                  <a:pt x="1441126" y="114742"/>
                </a:cubicBezTo>
                <a:cubicBezTo>
                  <a:pt x="1454692" y="101717"/>
                  <a:pt x="1472782" y="86707"/>
                  <a:pt x="1495393" y="69711"/>
                </a:cubicBezTo>
                <a:cubicBezTo>
                  <a:pt x="1518005" y="52716"/>
                  <a:pt x="1541480" y="37779"/>
                  <a:pt x="1565819" y="24901"/>
                </a:cubicBezTo>
                <a:cubicBezTo>
                  <a:pt x="1590158" y="12022"/>
                  <a:pt x="1611703" y="5246"/>
                  <a:pt x="1630453" y="4572"/>
                </a:cubicBezTo>
                <a:close/>
                <a:moveTo>
                  <a:pt x="186069" y="0"/>
                </a:moveTo>
                <a:cubicBezTo>
                  <a:pt x="191301" y="323"/>
                  <a:pt x="194992" y="1846"/>
                  <a:pt x="197142" y="4569"/>
                </a:cubicBezTo>
                <a:cubicBezTo>
                  <a:pt x="199292" y="7293"/>
                  <a:pt x="201385" y="10645"/>
                  <a:pt x="203421" y="14626"/>
                </a:cubicBezTo>
                <a:lnTo>
                  <a:pt x="214380" y="33825"/>
                </a:lnTo>
                <a:cubicBezTo>
                  <a:pt x="216007" y="36720"/>
                  <a:pt x="217320" y="39501"/>
                  <a:pt x="218319" y="42168"/>
                </a:cubicBezTo>
                <a:cubicBezTo>
                  <a:pt x="219317" y="44835"/>
                  <a:pt x="219831" y="47846"/>
                  <a:pt x="219860" y="51200"/>
                </a:cubicBezTo>
                <a:cubicBezTo>
                  <a:pt x="219603" y="56618"/>
                  <a:pt x="217529" y="64473"/>
                  <a:pt x="213636" y="74767"/>
                </a:cubicBezTo>
                <a:cubicBezTo>
                  <a:pt x="209743" y="85060"/>
                  <a:pt x="205571" y="95456"/>
                  <a:pt x="201121" y="105952"/>
                </a:cubicBezTo>
                <a:cubicBezTo>
                  <a:pt x="196670" y="116449"/>
                  <a:pt x="193479" y="124711"/>
                  <a:pt x="191549" y="130738"/>
                </a:cubicBezTo>
                <a:lnTo>
                  <a:pt x="192462" y="131652"/>
                </a:lnTo>
                <a:lnTo>
                  <a:pt x="265153" y="61257"/>
                </a:lnTo>
                <a:cubicBezTo>
                  <a:pt x="271055" y="55602"/>
                  <a:pt x="278616" y="48881"/>
                  <a:pt x="287835" y="41093"/>
                </a:cubicBezTo>
                <a:cubicBezTo>
                  <a:pt x="297053" y="33305"/>
                  <a:pt x="306372" y="26380"/>
                  <a:pt x="315791" y="20319"/>
                </a:cubicBezTo>
                <a:cubicBezTo>
                  <a:pt x="325210" y="14258"/>
                  <a:pt x="333171" y="10990"/>
                  <a:pt x="339674" y="10516"/>
                </a:cubicBezTo>
                <a:cubicBezTo>
                  <a:pt x="345460" y="10144"/>
                  <a:pt x="352274" y="12373"/>
                  <a:pt x="360116" y="17201"/>
                </a:cubicBezTo>
                <a:cubicBezTo>
                  <a:pt x="367958" y="22030"/>
                  <a:pt x="372260" y="30315"/>
                  <a:pt x="373022" y="42058"/>
                </a:cubicBezTo>
                <a:cubicBezTo>
                  <a:pt x="372528" y="53782"/>
                  <a:pt x="368033" y="67919"/>
                  <a:pt x="359537" y="84469"/>
                </a:cubicBezTo>
                <a:cubicBezTo>
                  <a:pt x="351040" y="101019"/>
                  <a:pt x="341502" y="117292"/>
                  <a:pt x="330923" y="133286"/>
                </a:cubicBezTo>
                <a:cubicBezTo>
                  <a:pt x="320344" y="149281"/>
                  <a:pt x="311685" y="162307"/>
                  <a:pt x="304944" y="172364"/>
                </a:cubicBezTo>
                <a:lnTo>
                  <a:pt x="305859" y="173279"/>
                </a:lnTo>
                <a:cubicBezTo>
                  <a:pt x="333736" y="148971"/>
                  <a:pt x="361386" y="124549"/>
                  <a:pt x="388809" y="100012"/>
                </a:cubicBezTo>
                <a:cubicBezTo>
                  <a:pt x="416232" y="75476"/>
                  <a:pt x="444802" y="51283"/>
                  <a:pt x="474520" y="27432"/>
                </a:cubicBezTo>
                <a:cubicBezTo>
                  <a:pt x="477578" y="24622"/>
                  <a:pt x="481178" y="21555"/>
                  <a:pt x="485322" y="18231"/>
                </a:cubicBezTo>
                <a:cubicBezTo>
                  <a:pt x="489465" y="14907"/>
                  <a:pt x="493637" y="13097"/>
                  <a:pt x="497837" y="12802"/>
                </a:cubicBezTo>
                <a:cubicBezTo>
                  <a:pt x="502113" y="13109"/>
                  <a:pt x="506668" y="15796"/>
                  <a:pt x="511502" y="20862"/>
                </a:cubicBezTo>
                <a:cubicBezTo>
                  <a:pt x="516337" y="25928"/>
                  <a:pt x="520485" y="31527"/>
                  <a:pt x="523949" y="37660"/>
                </a:cubicBezTo>
                <a:cubicBezTo>
                  <a:pt x="527411" y="43792"/>
                  <a:pt x="529223" y="48613"/>
                  <a:pt x="529384" y="52121"/>
                </a:cubicBezTo>
                <a:cubicBezTo>
                  <a:pt x="528908" y="57026"/>
                  <a:pt x="526317" y="62646"/>
                  <a:pt x="521612" y="68980"/>
                </a:cubicBezTo>
                <a:cubicBezTo>
                  <a:pt x="516906" y="75314"/>
                  <a:pt x="512944" y="80362"/>
                  <a:pt x="509724" y="84125"/>
                </a:cubicBezTo>
                <a:lnTo>
                  <a:pt x="438859" y="170536"/>
                </a:lnTo>
                <a:cubicBezTo>
                  <a:pt x="431589" y="179234"/>
                  <a:pt x="423929" y="189422"/>
                  <a:pt x="415880" y="201100"/>
                </a:cubicBezTo>
                <a:cubicBezTo>
                  <a:pt x="407831" y="212779"/>
                  <a:pt x="400950" y="224965"/>
                  <a:pt x="395238" y="237659"/>
                </a:cubicBezTo>
                <a:cubicBezTo>
                  <a:pt x="389526" y="250354"/>
                  <a:pt x="386540" y="262574"/>
                  <a:pt x="386280" y="274320"/>
                </a:cubicBezTo>
                <a:cubicBezTo>
                  <a:pt x="386261" y="279254"/>
                  <a:pt x="387557" y="284131"/>
                  <a:pt x="390167" y="288950"/>
                </a:cubicBezTo>
                <a:cubicBezTo>
                  <a:pt x="392777" y="293770"/>
                  <a:pt x="396815" y="296361"/>
                  <a:pt x="402282" y="296723"/>
                </a:cubicBezTo>
                <a:cubicBezTo>
                  <a:pt x="408617" y="297113"/>
                  <a:pt x="420866" y="291189"/>
                  <a:pt x="439030" y="278949"/>
                </a:cubicBezTo>
                <a:cubicBezTo>
                  <a:pt x="457194" y="266710"/>
                  <a:pt x="481673" y="245812"/>
                  <a:pt x="512468" y="216256"/>
                </a:cubicBezTo>
                <a:lnTo>
                  <a:pt x="513139" y="222633"/>
                </a:lnTo>
                <a:lnTo>
                  <a:pt x="518196" y="212192"/>
                </a:lnTo>
                <a:cubicBezTo>
                  <a:pt x="530405" y="193870"/>
                  <a:pt x="546019" y="178901"/>
                  <a:pt x="565039" y="167284"/>
                </a:cubicBezTo>
                <a:cubicBezTo>
                  <a:pt x="584058" y="155668"/>
                  <a:pt x="603710" y="149741"/>
                  <a:pt x="623995" y="149504"/>
                </a:cubicBezTo>
                <a:cubicBezTo>
                  <a:pt x="631756" y="149276"/>
                  <a:pt x="639061" y="150647"/>
                  <a:pt x="645909" y="153619"/>
                </a:cubicBezTo>
                <a:cubicBezTo>
                  <a:pt x="652758" y="156591"/>
                  <a:pt x="656410" y="162535"/>
                  <a:pt x="656867" y="171450"/>
                </a:cubicBezTo>
                <a:cubicBezTo>
                  <a:pt x="657133" y="179019"/>
                  <a:pt x="654115" y="187554"/>
                  <a:pt x="647814" y="197053"/>
                </a:cubicBezTo>
                <a:cubicBezTo>
                  <a:pt x="641514" y="206553"/>
                  <a:pt x="630334" y="216408"/>
                  <a:pt x="614277" y="226619"/>
                </a:cubicBezTo>
                <a:cubicBezTo>
                  <a:pt x="598219" y="236830"/>
                  <a:pt x="575687" y="246786"/>
                  <a:pt x="546682" y="256489"/>
                </a:cubicBezTo>
                <a:lnTo>
                  <a:pt x="545768" y="266548"/>
                </a:lnTo>
                <a:cubicBezTo>
                  <a:pt x="545435" y="275120"/>
                  <a:pt x="548162" y="281178"/>
                  <a:pt x="553947" y="284721"/>
                </a:cubicBezTo>
                <a:cubicBezTo>
                  <a:pt x="559733" y="288265"/>
                  <a:pt x="566462" y="289979"/>
                  <a:pt x="574136" y="289865"/>
                </a:cubicBezTo>
                <a:cubicBezTo>
                  <a:pt x="585089" y="289571"/>
                  <a:pt x="596325" y="286450"/>
                  <a:pt x="607843" y="280501"/>
                </a:cubicBezTo>
                <a:cubicBezTo>
                  <a:pt x="619361" y="274551"/>
                  <a:pt x="630420" y="267535"/>
                  <a:pt x="641019" y="259453"/>
                </a:cubicBezTo>
                <a:lnTo>
                  <a:pt x="644866" y="256428"/>
                </a:lnTo>
                <a:lnTo>
                  <a:pt x="657286" y="244488"/>
                </a:lnTo>
                <a:cubicBezTo>
                  <a:pt x="662229" y="238868"/>
                  <a:pt x="666858" y="232962"/>
                  <a:pt x="671173" y="226771"/>
                </a:cubicBezTo>
                <a:cubicBezTo>
                  <a:pt x="666458" y="226381"/>
                  <a:pt x="663201" y="225104"/>
                  <a:pt x="661401" y="222942"/>
                </a:cubicBezTo>
                <a:cubicBezTo>
                  <a:pt x="659600" y="220780"/>
                  <a:pt x="658743" y="217332"/>
                  <a:pt x="658829" y="212598"/>
                </a:cubicBezTo>
                <a:cubicBezTo>
                  <a:pt x="659337" y="201422"/>
                  <a:pt x="663502" y="190856"/>
                  <a:pt x="671325" y="180899"/>
                </a:cubicBezTo>
                <a:cubicBezTo>
                  <a:pt x="679147" y="170942"/>
                  <a:pt x="687579" y="162814"/>
                  <a:pt x="696619" y="156515"/>
                </a:cubicBezTo>
                <a:cubicBezTo>
                  <a:pt x="705659" y="150216"/>
                  <a:pt x="712260" y="146964"/>
                  <a:pt x="716421" y="146761"/>
                </a:cubicBezTo>
                <a:cubicBezTo>
                  <a:pt x="718761" y="146828"/>
                  <a:pt x="720702" y="147609"/>
                  <a:pt x="722243" y="149104"/>
                </a:cubicBezTo>
                <a:cubicBezTo>
                  <a:pt x="723784" y="150600"/>
                  <a:pt x="724583" y="152410"/>
                  <a:pt x="724640" y="154534"/>
                </a:cubicBezTo>
                <a:cubicBezTo>
                  <a:pt x="724621" y="156810"/>
                  <a:pt x="724317" y="159001"/>
                  <a:pt x="723727" y="161106"/>
                </a:cubicBezTo>
                <a:cubicBezTo>
                  <a:pt x="723137" y="163211"/>
                  <a:pt x="722376" y="165287"/>
                  <a:pt x="721444" y="167335"/>
                </a:cubicBezTo>
                <a:cubicBezTo>
                  <a:pt x="742972" y="164144"/>
                  <a:pt x="759878" y="161725"/>
                  <a:pt x="772162" y="160077"/>
                </a:cubicBezTo>
                <a:cubicBezTo>
                  <a:pt x="784445" y="158429"/>
                  <a:pt x="791759" y="158867"/>
                  <a:pt x="794103" y="161392"/>
                </a:cubicBezTo>
                <a:cubicBezTo>
                  <a:pt x="797503" y="165687"/>
                  <a:pt x="800075" y="169783"/>
                  <a:pt x="801818" y="173679"/>
                </a:cubicBezTo>
                <a:cubicBezTo>
                  <a:pt x="803561" y="177575"/>
                  <a:pt x="804647" y="181556"/>
                  <a:pt x="805076" y="185623"/>
                </a:cubicBezTo>
                <a:cubicBezTo>
                  <a:pt x="804933" y="192519"/>
                  <a:pt x="803047" y="198158"/>
                  <a:pt x="799418" y="202540"/>
                </a:cubicBezTo>
                <a:cubicBezTo>
                  <a:pt x="795789" y="206921"/>
                  <a:pt x="791274" y="211188"/>
                  <a:pt x="785873" y="215341"/>
                </a:cubicBezTo>
                <a:cubicBezTo>
                  <a:pt x="778587" y="221371"/>
                  <a:pt x="770986" y="229200"/>
                  <a:pt x="763070" y="238830"/>
                </a:cubicBezTo>
                <a:cubicBezTo>
                  <a:pt x="755155" y="248460"/>
                  <a:pt x="750869" y="258004"/>
                  <a:pt x="750212" y="267462"/>
                </a:cubicBezTo>
                <a:cubicBezTo>
                  <a:pt x="750374" y="271196"/>
                  <a:pt x="751879" y="274244"/>
                  <a:pt x="754727" y="276606"/>
                </a:cubicBezTo>
                <a:cubicBezTo>
                  <a:pt x="757574" y="278968"/>
                  <a:pt x="760794" y="280187"/>
                  <a:pt x="764385" y="280264"/>
                </a:cubicBezTo>
                <a:cubicBezTo>
                  <a:pt x="771079" y="279967"/>
                  <a:pt x="778366" y="277258"/>
                  <a:pt x="786246" y="272136"/>
                </a:cubicBezTo>
                <a:lnTo>
                  <a:pt x="805841" y="257341"/>
                </a:lnTo>
                <a:lnTo>
                  <a:pt x="819211" y="244488"/>
                </a:lnTo>
                <a:cubicBezTo>
                  <a:pt x="824154" y="238868"/>
                  <a:pt x="828783" y="232962"/>
                  <a:pt x="833098" y="226771"/>
                </a:cubicBezTo>
                <a:cubicBezTo>
                  <a:pt x="828383" y="226381"/>
                  <a:pt x="825126" y="225104"/>
                  <a:pt x="823326" y="222942"/>
                </a:cubicBezTo>
                <a:cubicBezTo>
                  <a:pt x="821525" y="220780"/>
                  <a:pt x="820668" y="217332"/>
                  <a:pt x="820754" y="212598"/>
                </a:cubicBezTo>
                <a:cubicBezTo>
                  <a:pt x="821262" y="201422"/>
                  <a:pt x="825427" y="190856"/>
                  <a:pt x="833250" y="180899"/>
                </a:cubicBezTo>
                <a:cubicBezTo>
                  <a:pt x="841072" y="170942"/>
                  <a:pt x="849504" y="162814"/>
                  <a:pt x="858544" y="156515"/>
                </a:cubicBezTo>
                <a:cubicBezTo>
                  <a:pt x="867584" y="150216"/>
                  <a:pt x="874185" y="146964"/>
                  <a:pt x="878346" y="146761"/>
                </a:cubicBezTo>
                <a:cubicBezTo>
                  <a:pt x="880686" y="146828"/>
                  <a:pt x="882627" y="147609"/>
                  <a:pt x="884168" y="149104"/>
                </a:cubicBezTo>
                <a:cubicBezTo>
                  <a:pt x="885709" y="150600"/>
                  <a:pt x="886508" y="152410"/>
                  <a:pt x="886565" y="154534"/>
                </a:cubicBezTo>
                <a:cubicBezTo>
                  <a:pt x="886546" y="156810"/>
                  <a:pt x="886242" y="159001"/>
                  <a:pt x="885652" y="161106"/>
                </a:cubicBezTo>
                <a:cubicBezTo>
                  <a:pt x="885062" y="163211"/>
                  <a:pt x="884301" y="165287"/>
                  <a:pt x="883369" y="167335"/>
                </a:cubicBezTo>
                <a:cubicBezTo>
                  <a:pt x="904897" y="164144"/>
                  <a:pt x="921803" y="161725"/>
                  <a:pt x="934087" y="160077"/>
                </a:cubicBezTo>
                <a:cubicBezTo>
                  <a:pt x="946370" y="158429"/>
                  <a:pt x="953684" y="158867"/>
                  <a:pt x="956028" y="161392"/>
                </a:cubicBezTo>
                <a:cubicBezTo>
                  <a:pt x="959428" y="165687"/>
                  <a:pt x="962000" y="169783"/>
                  <a:pt x="963743" y="173679"/>
                </a:cubicBezTo>
                <a:cubicBezTo>
                  <a:pt x="965486" y="177575"/>
                  <a:pt x="966572" y="181556"/>
                  <a:pt x="967001" y="185623"/>
                </a:cubicBezTo>
                <a:cubicBezTo>
                  <a:pt x="966858" y="192519"/>
                  <a:pt x="964972" y="198158"/>
                  <a:pt x="961343" y="202540"/>
                </a:cubicBezTo>
                <a:cubicBezTo>
                  <a:pt x="957714" y="206921"/>
                  <a:pt x="953199" y="211188"/>
                  <a:pt x="947798" y="215341"/>
                </a:cubicBezTo>
                <a:cubicBezTo>
                  <a:pt x="940512" y="221371"/>
                  <a:pt x="932911" y="229200"/>
                  <a:pt x="924995" y="238830"/>
                </a:cubicBezTo>
                <a:cubicBezTo>
                  <a:pt x="917080" y="248460"/>
                  <a:pt x="912794" y="258004"/>
                  <a:pt x="912137" y="267462"/>
                </a:cubicBezTo>
                <a:cubicBezTo>
                  <a:pt x="912299" y="271196"/>
                  <a:pt x="913804" y="274244"/>
                  <a:pt x="916651" y="276606"/>
                </a:cubicBezTo>
                <a:cubicBezTo>
                  <a:pt x="919499" y="278968"/>
                  <a:pt x="922719" y="280187"/>
                  <a:pt x="926310" y="280264"/>
                </a:cubicBezTo>
                <a:cubicBezTo>
                  <a:pt x="933004" y="279967"/>
                  <a:pt x="940291" y="277258"/>
                  <a:pt x="948171" y="272136"/>
                </a:cubicBezTo>
                <a:cubicBezTo>
                  <a:pt x="956050" y="267013"/>
                  <a:pt x="963676" y="261256"/>
                  <a:pt x="971048" y="254864"/>
                </a:cubicBezTo>
                <a:cubicBezTo>
                  <a:pt x="978419" y="248471"/>
                  <a:pt x="984690" y="243222"/>
                  <a:pt x="989861" y="239116"/>
                </a:cubicBezTo>
                <a:lnTo>
                  <a:pt x="989866" y="239143"/>
                </a:lnTo>
                <a:lnTo>
                  <a:pt x="997686" y="220720"/>
                </a:lnTo>
                <a:cubicBezTo>
                  <a:pt x="1005331" y="207396"/>
                  <a:pt x="1014569" y="195297"/>
                  <a:pt x="1025398" y="184423"/>
                </a:cubicBezTo>
                <a:cubicBezTo>
                  <a:pt x="1036228" y="173549"/>
                  <a:pt x="1046380" y="164850"/>
                  <a:pt x="1055854" y="158327"/>
                </a:cubicBezTo>
                <a:cubicBezTo>
                  <a:pt x="1065328" y="151803"/>
                  <a:pt x="1071855" y="148405"/>
                  <a:pt x="1075433" y="148133"/>
                </a:cubicBezTo>
                <a:cubicBezTo>
                  <a:pt x="1079253" y="148609"/>
                  <a:pt x="1083387" y="151314"/>
                  <a:pt x="1087835" y="156248"/>
                </a:cubicBezTo>
                <a:cubicBezTo>
                  <a:pt x="1092283" y="161182"/>
                  <a:pt x="1094702" y="165487"/>
                  <a:pt x="1095093" y="169164"/>
                </a:cubicBezTo>
                <a:cubicBezTo>
                  <a:pt x="1094548" y="175362"/>
                  <a:pt x="1089897" y="183693"/>
                  <a:pt x="1081140" y="194158"/>
                </a:cubicBezTo>
                <a:cubicBezTo>
                  <a:pt x="1072382" y="204622"/>
                  <a:pt x="1062787" y="214782"/>
                  <a:pt x="1052353" y="224638"/>
                </a:cubicBezTo>
                <a:cubicBezTo>
                  <a:pt x="1041919" y="234493"/>
                  <a:pt x="1033916" y="241605"/>
                  <a:pt x="1028342" y="245974"/>
                </a:cubicBezTo>
                <a:cubicBezTo>
                  <a:pt x="1025608" y="249879"/>
                  <a:pt x="1023531" y="254070"/>
                  <a:pt x="1022112" y="258547"/>
                </a:cubicBezTo>
                <a:cubicBezTo>
                  <a:pt x="1020693" y="263023"/>
                  <a:pt x="1019874" y="267672"/>
                  <a:pt x="1019655" y="272491"/>
                </a:cubicBezTo>
                <a:cubicBezTo>
                  <a:pt x="1031780" y="270729"/>
                  <a:pt x="1043305" y="265909"/>
                  <a:pt x="1054231" y="258032"/>
                </a:cubicBezTo>
                <a:cubicBezTo>
                  <a:pt x="1065156" y="250155"/>
                  <a:pt x="1075424" y="241564"/>
                  <a:pt x="1085034" y="232258"/>
                </a:cubicBezTo>
                <a:cubicBezTo>
                  <a:pt x="1108637" y="210160"/>
                  <a:pt x="1127611" y="192176"/>
                  <a:pt x="1141956" y="178308"/>
                </a:cubicBezTo>
                <a:cubicBezTo>
                  <a:pt x="1156300" y="164440"/>
                  <a:pt x="1165673" y="156972"/>
                  <a:pt x="1170074" y="155905"/>
                </a:cubicBezTo>
                <a:cubicBezTo>
                  <a:pt x="1173988" y="155858"/>
                  <a:pt x="1177017" y="158696"/>
                  <a:pt x="1179160" y="164421"/>
                </a:cubicBezTo>
                <a:cubicBezTo>
                  <a:pt x="1181304" y="170145"/>
                  <a:pt x="1182389" y="174927"/>
                  <a:pt x="1182418" y="178765"/>
                </a:cubicBezTo>
                <a:cubicBezTo>
                  <a:pt x="1182037" y="185042"/>
                  <a:pt x="1179713" y="192034"/>
                  <a:pt x="1175446" y="199739"/>
                </a:cubicBezTo>
                <a:cubicBezTo>
                  <a:pt x="1171179" y="207445"/>
                  <a:pt x="1167254" y="213865"/>
                  <a:pt x="1163673" y="218999"/>
                </a:cubicBezTo>
                <a:lnTo>
                  <a:pt x="1096007" y="319526"/>
                </a:lnTo>
                <a:lnTo>
                  <a:pt x="1096922" y="320440"/>
                </a:lnTo>
                <a:lnTo>
                  <a:pt x="1198420" y="230429"/>
                </a:lnTo>
                <a:lnTo>
                  <a:pt x="1202078" y="247345"/>
                </a:lnTo>
                <a:lnTo>
                  <a:pt x="1064460" y="398621"/>
                </a:lnTo>
                <a:cubicBezTo>
                  <a:pt x="1061889" y="401774"/>
                  <a:pt x="1058117" y="406213"/>
                  <a:pt x="1053145" y="411937"/>
                </a:cubicBezTo>
                <a:cubicBezTo>
                  <a:pt x="1048173" y="417662"/>
                  <a:pt x="1043715" y="420843"/>
                  <a:pt x="1039772" y="421481"/>
                </a:cubicBezTo>
                <a:cubicBezTo>
                  <a:pt x="1036580" y="421253"/>
                  <a:pt x="1033972" y="419221"/>
                  <a:pt x="1031948" y="415385"/>
                </a:cubicBezTo>
                <a:cubicBezTo>
                  <a:pt x="1029925" y="411550"/>
                  <a:pt x="1028435" y="407283"/>
                  <a:pt x="1027478" y="402584"/>
                </a:cubicBezTo>
                <a:cubicBezTo>
                  <a:pt x="1026521" y="397885"/>
                  <a:pt x="1026047" y="394125"/>
                  <a:pt x="1026056" y="391306"/>
                </a:cubicBezTo>
                <a:cubicBezTo>
                  <a:pt x="1026341" y="387334"/>
                  <a:pt x="1027941" y="382591"/>
                  <a:pt x="1030856" y="377076"/>
                </a:cubicBezTo>
                <a:cubicBezTo>
                  <a:pt x="1033771" y="371561"/>
                  <a:pt x="1036285" y="367160"/>
                  <a:pt x="1038400" y="363874"/>
                </a:cubicBezTo>
                <a:lnTo>
                  <a:pt x="1099665" y="260604"/>
                </a:lnTo>
                <a:lnTo>
                  <a:pt x="1098750" y="259690"/>
                </a:lnTo>
                <a:cubicBezTo>
                  <a:pt x="1079510" y="275831"/>
                  <a:pt x="1062784" y="289115"/>
                  <a:pt x="1048573" y="299542"/>
                </a:cubicBezTo>
                <a:cubicBezTo>
                  <a:pt x="1034361" y="309970"/>
                  <a:pt x="1025637" y="315259"/>
                  <a:pt x="1022398" y="315411"/>
                </a:cubicBezTo>
                <a:cubicBezTo>
                  <a:pt x="1015388" y="314878"/>
                  <a:pt x="1007951" y="310008"/>
                  <a:pt x="1000087" y="300798"/>
                </a:cubicBezTo>
                <a:cubicBezTo>
                  <a:pt x="996154" y="296193"/>
                  <a:pt x="993043" y="290618"/>
                  <a:pt x="990751" y="284071"/>
                </a:cubicBezTo>
                <a:lnTo>
                  <a:pt x="986599" y="262860"/>
                </a:lnTo>
                <a:lnTo>
                  <a:pt x="981726" y="268035"/>
                </a:lnTo>
                <a:cubicBezTo>
                  <a:pt x="977256" y="272532"/>
                  <a:pt x="972094" y="277514"/>
                  <a:pt x="966239" y="282980"/>
                </a:cubicBezTo>
                <a:cubicBezTo>
                  <a:pt x="954530" y="293913"/>
                  <a:pt x="942340" y="303754"/>
                  <a:pt x="929668" y="312503"/>
                </a:cubicBezTo>
                <a:cubicBezTo>
                  <a:pt x="916996" y="321252"/>
                  <a:pt x="906129" y="325879"/>
                  <a:pt x="897068" y="326384"/>
                </a:cubicBezTo>
                <a:cubicBezTo>
                  <a:pt x="887383" y="326003"/>
                  <a:pt x="879811" y="322308"/>
                  <a:pt x="874350" y="315300"/>
                </a:cubicBezTo>
                <a:cubicBezTo>
                  <a:pt x="868890" y="308292"/>
                  <a:pt x="866112" y="300255"/>
                  <a:pt x="866016" y="291191"/>
                </a:cubicBezTo>
                <a:cubicBezTo>
                  <a:pt x="866625" y="275746"/>
                  <a:pt x="871344" y="261730"/>
                  <a:pt x="880172" y="249142"/>
                </a:cubicBezTo>
                <a:cubicBezTo>
                  <a:pt x="889001" y="236554"/>
                  <a:pt x="898285" y="224823"/>
                  <a:pt x="908027" y="213949"/>
                </a:cubicBezTo>
                <a:lnTo>
                  <a:pt x="907114" y="213034"/>
                </a:lnTo>
                <a:lnTo>
                  <a:pt x="859616" y="223571"/>
                </a:lnTo>
                <a:cubicBezTo>
                  <a:pt x="851558" y="235706"/>
                  <a:pt x="842871" y="245840"/>
                  <a:pt x="833555" y="253975"/>
                </a:cubicBezTo>
                <a:lnTo>
                  <a:pt x="829895" y="257315"/>
                </a:lnTo>
                <a:lnTo>
                  <a:pt x="819801" y="268035"/>
                </a:lnTo>
                <a:cubicBezTo>
                  <a:pt x="815331" y="272532"/>
                  <a:pt x="810169" y="277514"/>
                  <a:pt x="804314" y="282980"/>
                </a:cubicBezTo>
                <a:cubicBezTo>
                  <a:pt x="792606" y="293913"/>
                  <a:pt x="780415" y="303754"/>
                  <a:pt x="767743" y="312503"/>
                </a:cubicBezTo>
                <a:cubicBezTo>
                  <a:pt x="755071" y="321252"/>
                  <a:pt x="744205" y="325879"/>
                  <a:pt x="735143" y="326384"/>
                </a:cubicBezTo>
                <a:cubicBezTo>
                  <a:pt x="725458" y="326003"/>
                  <a:pt x="717886" y="322308"/>
                  <a:pt x="712425" y="315300"/>
                </a:cubicBezTo>
                <a:cubicBezTo>
                  <a:pt x="706965" y="308292"/>
                  <a:pt x="704187" y="300255"/>
                  <a:pt x="704092" y="291191"/>
                </a:cubicBezTo>
                <a:cubicBezTo>
                  <a:pt x="704700" y="275746"/>
                  <a:pt x="709419" y="261730"/>
                  <a:pt x="718247" y="249142"/>
                </a:cubicBezTo>
                <a:cubicBezTo>
                  <a:pt x="727075" y="236554"/>
                  <a:pt x="736361" y="224823"/>
                  <a:pt x="746102" y="213949"/>
                </a:cubicBezTo>
                <a:lnTo>
                  <a:pt x="745189" y="213034"/>
                </a:lnTo>
                <a:lnTo>
                  <a:pt x="697691" y="223571"/>
                </a:lnTo>
                <a:cubicBezTo>
                  <a:pt x="693662" y="229638"/>
                  <a:pt x="689475" y="235206"/>
                  <a:pt x="685132" y="240273"/>
                </a:cubicBezTo>
                <a:lnTo>
                  <a:pt x="672866" y="252720"/>
                </a:lnTo>
                <a:lnTo>
                  <a:pt x="673326" y="254660"/>
                </a:lnTo>
                <a:cubicBezTo>
                  <a:pt x="663866" y="265810"/>
                  <a:pt x="652424" y="277134"/>
                  <a:pt x="639001" y="288631"/>
                </a:cubicBezTo>
                <a:cubicBezTo>
                  <a:pt x="625578" y="300128"/>
                  <a:pt x="611187" y="309821"/>
                  <a:pt x="595827" y="317712"/>
                </a:cubicBezTo>
                <a:cubicBezTo>
                  <a:pt x="580468" y="325602"/>
                  <a:pt x="565154" y="329712"/>
                  <a:pt x="549885" y="330041"/>
                </a:cubicBezTo>
                <a:cubicBezTo>
                  <a:pt x="533281" y="329433"/>
                  <a:pt x="520931" y="323230"/>
                  <a:pt x="512834" y="311433"/>
                </a:cubicBezTo>
                <a:cubicBezTo>
                  <a:pt x="504737" y="299636"/>
                  <a:pt x="500494" y="285893"/>
                  <a:pt x="500104" y="270205"/>
                </a:cubicBezTo>
                <a:lnTo>
                  <a:pt x="502891" y="251401"/>
                </a:lnTo>
                <a:lnTo>
                  <a:pt x="491980" y="264003"/>
                </a:lnTo>
                <a:cubicBezTo>
                  <a:pt x="480226" y="276043"/>
                  <a:pt x="466444" y="288064"/>
                  <a:pt x="450634" y="300066"/>
                </a:cubicBezTo>
                <a:cubicBezTo>
                  <a:pt x="434823" y="312068"/>
                  <a:pt x="419271" y="322118"/>
                  <a:pt x="403976" y="330214"/>
                </a:cubicBezTo>
                <a:cubicBezTo>
                  <a:pt x="388682" y="338311"/>
                  <a:pt x="375932" y="342521"/>
                  <a:pt x="365725" y="342843"/>
                </a:cubicBezTo>
                <a:cubicBezTo>
                  <a:pt x="350862" y="342197"/>
                  <a:pt x="340394" y="336296"/>
                  <a:pt x="334323" y="325141"/>
                </a:cubicBezTo>
                <a:cubicBezTo>
                  <a:pt x="328252" y="313985"/>
                  <a:pt x="325321" y="301447"/>
                  <a:pt x="325530" y="287529"/>
                </a:cubicBezTo>
                <a:cubicBezTo>
                  <a:pt x="326049" y="268992"/>
                  <a:pt x="331457" y="249686"/>
                  <a:pt x="341755" y="229609"/>
                </a:cubicBezTo>
                <a:cubicBezTo>
                  <a:pt x="352053" y="209533"/>
                  <a:pt x="364128" y="190192"/>
                  <a:pt x="377982" y="171588"/>
                </a:cubicBezTo>
                <a:cubicBezTo>
                  <a:pt x="391836" y="152985"/>
                  <a:pt x="404356" y="136624"/>
                  <a:pt x="415541" y="122507"/>
                </a:cubicBezTo>
                <a:lnTo>
                  <a:pt x="414627" y="121593"/>
                </a:lnTo>
                <a:cubicBezTo>
                  <a:pt x="389347" y="142821"/>
                  <a:pt x="368067" y="161162"/>
                  <a:pt x="350786" y="176617"/>
                </a:cubicBezTo>
                <a:cubicBezTo>
                  <a:pt x="333506" y="192072"/>
                  <a:pt x="316551" y="208923"/>
                  <a:pt x="299922" y="227171"/>
                </a:cubicBezTo>
                <a:cubicBezTo>
                  <a:pt x="283293" y="245420"/>
                  <a:pt x="263314" y="269348"/>
                  <a:pt x="239987" y="298957"/>
                </a:cubicBezTo>
                <a:cubicBezTo>
                  <a:pt x="237542" y="302120"/>
                  <a:pt x="233895" y="306409"/>
                  <a:pt x="229047" y="311824"/>
                </a:cubicBezTo>
                <a:cubicBezTo>
                  <a:pt x="224199" y="317239"/>
                  <a:pt x="219098" y="322172"/>
                  <a:pt x="213744" y="326622"/>
                </a:cubicBezTo>
                <a:cubicBezTo>
                  <a:pt x="208390" y="331072"/>
                  <a:pt x="203731" y="333431"/>
                  <a:pt x="199768" y="333699"/>
                </a:cubicBezTo>
                <a:cubicBezTo>
                  <a:pt x="193863" y="333374"/>
                  <a:pt x="189133" y="330366"/>
                  <a:pt x="185578" y="324675"/>
                </a:cubicBezTo>
                <a:cubicBezTo>
                  <a:pt x="182024" y="318983"/>
                  <a:pt x="179459" y="312555"/>
                  <a:pt x="177883" y="305390"/>
                </a:cubicBezTo>
                <a:cubicBezTo>
                  <a:pt x="176308" y="298226"/>
                  <a:pt x="175535" y="292272"/>
                  <a:pt x="175566" y="287529"/>
                </a:cubicBezTo>
                <a:cubicBezTo>
                  <a:pt x="175871" y="281024"/>
                  <a:pt x="178001" y="274605"/>
                  <a:pt x="181959" y="268272"/>
                </a:cubicBezTo>
                <a:cubicBezTo>
                  <a:pt x="185916" y="261939"/>
                  <a:pt x="189874" y="256320"/>
                  <a:pt x="193831" y="251416"/>
                </a:cubicBezTo>
                <a:lnTo>
                  <a:pt x="224892" y="210732"/>
                </a:lnTo>
                <a:cubicBezTo>
                  <a:pt x="245823" y="183371"/>
                  <a:pt x="261607" y="161524"/>
                  <a:pt x="272244" y="145192"/>
                </a:cubicBezTo>
                <a:cubicBezTo>
                  <a:pt x="282881" y="128859"/>
                  <a:pt x="291803" y="113526"/>
                  <a:pt x="299008" y="99194"/>
                </a:cubicBezTo>
                <a:cubicBezTo>
                  <a:pt x="302762" y="91975"/>
                  <a:pt x="304516" y="86870"/>
                  <a:pt x="304269" y="83880"/>
                </a:cubicBezTo>
                <a:cubicBezTo>
                  <a:pt x="304021" y="80890"/>
                  <a:pt x="302573" y="79442"/>
                  <a:pt x="299923" y="79537"/>
                </a:cubicBezTo>
                <a:cubicBezTo>
                  <a:pt x="297131" y="79709"/>
                  <a:pt x="294481" y="80852"/>
                  <a:pt x="291974" y="82966"/>
                </a:cubicBezTo>
                <a:cubicBezTo>
                  <a:pt x="289468" y="85080"/>
                  <a:pt x="287390" y="87137"/>
                  <a:pt x="285741" y="89137"/>
                </a:cubicBezTo>
                <a:lnTo>
                  <a:pt x="176023" y="207989"/>
                </a:lnTo>
                <a:lnTo>
                  <a:pt x="107446" y="300328"/>
                </a:lnTo>
                <a:cubicBezTo>
                  <a:pt x="103550" y="306090"/>
                  <a:pt x="98768" y="312051"/>
                  <a:pt x="93101" y="318213"/>
                </a:cubicBezTo>
                <a:cubicBezTo>
                  <a:pt x="87434" y="324375"/>
                  <a:pt x="80938" y="327708"/>
                  <a:pt x="73613" y="328212"/>
                </a:cubicBezTo>
                <a:cubicBezTo>
                  <a:pt x="67249" y="327854"/>
                  <a:pt x="61892" y="324558"/>
                  <a:pt x="57543" y="318325"/>
                </a:cubicBezTo>
                <a:cubicBezTo>
                  <a:pt x="53194" y="312092"/>
                  <a:pt x="49633" y="305071"/>
                  <a:pt x="46858" y="297264"/>
                </a:cubicBezTo>
                <a:cubicBezTo>
                  <a:pt x="44084" y="289456"/>
                  <a:pt x="41877" y="283011"/>
                  <a:pt x="40237" y="277929"/>
                </a:cubicBezTo>
                <a:lnTo>
                  <a:pt x="135792" y="157248"/>
                </a:lnTo>
                <a:cubicBezTo>
                  <a:pt x="151440" y="129020"/>
                  <a:pt x="161892" y="108071"/>
                  <a:pt x="167146" y="94402"/>
                </a:cubicBezTo>
                <a:cubicBezTo>
                  <a:pt x="172402" y="80734"/>
                  <a:pt x="174558" y="71840"/>
                  <a:pt x="173617" y="67720"/>
                </a:cubicBezTo>
                <a:cubicBezTo>
                  <a:pt x="172676" y="63600"/>
                  <a:pt x="170736" y="61749"/>
                  <a:pt x="167796" y="62167"/>
                </a:cubicBezTo>
                <a:cubicBezTo>
                  <a:pt x="165834" y="62281"/>
                  <a:pt x="163472" y="62967"/>
                  <a:pt x="160709" y="64224"/>
                </a:cubicBezTo>
                <a:cubicBezTo>
                  <a:pt x="157947" y="65481"/>
                  <a:pt x="155585" y="66624"/>
                  <a:pt x="153623" y="67652"/>
                </a:cubicBezTo>
                <a:cubicBezTo>
                  <a:pt x="118960" y="83942"/>
                  <a:pt x="92845" y="96675"/>
                  <a:pt x="75277" y="105851"/>
                </a:cubicBezTo>
                <a:cubicBezTo>
                  <a:pt x="57710" y="115026"/>
                  <a:pt x="45439" y="121645"/>
                  <a:pt x="38465" y="125707"/>
                </a:cubicBezTo>
                <a:cubicBezTo>
                  <a:pt x="31492" y="129769"/>
                  <a:pt x="26565" y="132273"/>
                  <a:pt x="23685" y="133221"/>
                </a:cubicBezTo>
                <a:cubicBezTo>
                  <a:pt x="20805" y="134168"/>
                  <a:pt x="16721" y="134559"/>
                  <a:pt x="11434" y="134392"/>
                </a:cubicBezTo>
                <a:cubicBezTo>
                  <a:pt x="7633" y="134373"/>
                  <a:pt x="4604" y="132926"/>
                  <a:pt x="2347" y="130050"/>
                </a:cubicBezTo>
                <a:cubicBezTo>
                  <a:pt x="89" y="127173"/>
                  <a:pt x="-539" y="122983"/>
                  <a:pt x="461" y="117479"/>
                </a:cubicBezTo>
                <a:cubicBezTo>
                  <a:pt x="2728" y="104689"/>
                  <a:pt x="4823" y="93127"/>
                  <a:pt x="6747" y="82794"/>
                </a:cubicBezTo>
                <a:cubicBezTo>
                  <a:pt x="8671" y="72462"/>
                  <a:pt x="10538" y="66043"/>
                  <a:pt x="12348" y="63538"/>
                </a:cubicBezTo>
                <a:cubicBezTo>
                  <a:pt x="13409" y="61933"/>
                  <a:pt x="14640" y="60369"/>
                  <a:pt x="16040" y="58848"/>
                </a:cubicBezTo>
                <a:cubicBezTo>
                  <a:pt x="17439" y="57327"/>
                  <a:pt x="20871" y="54511"/>
                  <a:pt x="26335" y="50400"/>
                </a:cubicBezTo>
                <a:cubicBezTo>
                  <a:pt x="31799" y="46289"/>
                  <a:pt x="41157" y="39545"/>
                  <a:pt x="54410" y="30168"/>
                </a:cubicBezTo>
                <a:cubicBezTo>
                  <a:pt x="55687" y="29101"/>
                  <a:pt x="57477" y="27806"/>
                  <a:pt x="59782" y="26283"/>
                </a:cubicBezTo>
                <a:cubicBezTo>
                  <a:pt x="62088" y="24759"/>
                  <a:pt x="64107" y="23921"/>
                  <a:pt x="65840" y="23768"/>
                </a:cubicBezTo>
                <a:cubicBezTo>
                  <a:pt x="67069" y="23787"/>
                  <a:pt x="68269" y="24206"/>
                  <a:pt x="69441" y="25025"/>
                </a:cubicBezTo>
                <a:cubicBezTo>
                  <a:pt x="70612" y="25844"/>
                  <a:pt x="71241" y="26949"/>
                  <a:pt x="71327" y="28340"/>
                </a:cubicBezTo>
                <a:cubicBezTo>
                  <a:pt x="71432" y="29673"/>
                  <a:pt x="69622" y="32492"/>
                  <a:pt x="65898" y="36796"/>
                </a:cubicBezTo>
                <a:cubicBezTo>
                  <a:pt x="62173" y="41101"/>
                  <a:pt x="55906" y="47120"/>
                  <a:pt x="47095" y="54853"/>
                </a:cubicBezTo>
                <a:lnTo>
                  <a:pt x="48010" y="55767"/>
                </a:lnTo>
                <a:lnTo>
                  <a:pt x="99673" y="31997"/>
                </a:lnTo>
                <a:cubicBezTo>
                  <a:pt x="102163" y="30865"/>
                  <a:pt x="109224" y="27694"/>
                  <a:pt x="120856" y="22482"/>
                </a:cubicBezTo>
                <a:cubicBezTo>
                  <a:pt x="132489" y="17271"/>
                  <a:pt x="144730" y="12237"/>
                  <a:pt x="157581" y="7381"/>
                </a:cubicBezTo>
                <a:cubicBezTo>
                  <a:pt x="170431" y="2525"/>
                  <a:pt x="179927" y="65"/>
                  <a:pt x="1860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5001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06DACF3-D3DF-4F55-82DF-3ACE4303E502}"/>
              </a:ext>
            </a:extLst>
          </p:cNvPr>
          <p:cNvGrpSpPr/>
          <p:nvPr/>
        </p:nvGrpSpPr>
        <p:grpSpPr>
          <a:xfrm>
            <a:off x="6455622" y="3400622"/>
            <a:ext cx="1871031" cy="1469087"/>
            <a:chOff x="1248808" y="1954477"/>
            <a:chExt cx="5591207" cy="439007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C55C02C3-531A-4E3D-93B0-49CF2E924A45}"/>
                </a:ext>
              </a:extLst>
            </p:cNvPr>
            <p:cNvGrpSpPr/>
            <p:nvPr/>
          </p:nvGrpSpPr>
          <p:grpSpPr>
            <a:xfrm>
              <a:off x="4112187" y="4147993"/>
              <a:ext cx="2727828" cy="2196563"/>
              <a:chOff x="4112187" y="4147993"/>
              <a:chExt cx="2727828" cy="2196563"/>
            </a:xfrm>
            <a:solidFill>
              <a:schemeClr val="tx1">
                <a:lumMod val="75000"/>
                <a:lumOff val="25000"/>
              </a:schemeClr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8D712645-D11A-46D1-9DEB-C9B21348F6C3}"/>
                  </a:ext>
                </a:extLst>
              </p:cNvPr>
              <p:cNvSpPr/>
              <p:nvPr/>
            </p:nvSpPr>
            <p:spPr>
              <a:xfrm>
                <a:off x="4152477" y="4639743"/>
                <a:ext cx="2687538" cy="1704813"/>
              </a:xfrm>
              <a:custGeom>
                <a:avLst/>
                <a:gdLst>
                  <a:gd name="connsiteX0" fmla="*/ 902248 w 2687538"/>
                  <a:gd name="connsiteY0" fmla="*/ 1391549 h 1704813"/>
                  <a:gd name="connsiteX1" fmla="*/ 1549819 w 2687538"/>
                  <a:gd name="connsiteY1" fmla="*/ 1553582 h 1704813"/>
                  <a:gd name="connsiteX2" fmla="*/ 1848482 w 2687538"/>
                  <a:gd name="connsiteY2" fmla="*/ 1576730 h 1704813"/>
                  <a:gd name="connsiteX3" fmla="*/ 2363942 w 2687538"/>
                  <a:gd name="connsiteY3" fmla="*/ 1553018 h 1704813"/>
                  <a:gd name="connsiteX4" fmla="*/ 2633810 w 2687538"/>
                  <a:gd name="connsiteY4" fmla="*/ 1462686 h 1704813"/>
                  <a:gd name="connsiteX5" fmla="*/ 2627600 w 2687538"/>
                  <a:gd name="connsiteY5" fmla="*/ 1574473 h 1704813"/>
                  <a:gd name="connsiteX6" fmla="*/ 2570576 w 2687538"/>
                  <a:gd name="connsiteY6" fmla="*/ 1628107 h 1704813"/>
                  <a:gd name="connsiteX7" fmla="*/ 2316517 w 2687538"/>
                  <a:gd name="connsiteY7" fmla="*/ 1676097 h 1704813"/>
                  <a:gd name="connsiteX8" fmla="*/ 1978334 w 2687538"/>
                  <a:gd name="connsiteY8" fmla="*/ 1699244 h 1704813"/>
                  <a:gd name="connsiteX9" fmla="*/ 1619263 w 2687538"/>
                  <a:gd name="connsiteY9" fmla="*/ 1699809 h 1704813"/>
                  <a:gd name="connsiteX10" fmla="*/ 1106061 w 2687538"/>
                  <a:gd name="connsiteY10" fmla="*/ 1638269 h 1704813"/>
                  <a:gd name="connsiteX11" fmla="*/ 964916 w 2687538"/>
                  <a:gd name="connsiteY11" fmla="*/ 1590845 h 1704813"/>
                  <a:gd name="connsiteX12" fmla="*/ 908459 w 2687538"/>
                  <a:gd name="connsiteY12" fmla="*/ 1512933 h 1704813"/>
                  <a:gd name="connsiteX13" fmla="*/ 902248 w 2687538"/>
                  <a:gd name="connsiteY13" fmla="*/ 1391549 h 1704813"/>
                  <a:gd name="connsiteX14" fmla="*/ 9650 w 2687538"/>
                  <a:gd name="connsiteY14" fmla="*/ 1349205 h 1704813"/>
                  <a:gd name="connsiteX15" fmla="*/ 249595 w 2687538"/>
                  <a:gd name="connsiteY15" fmla="*/ 1430505 h 1704813"/>
                  <a:gd name="connsiteX16" fmla="*/ 596811 w 2687538"/>
                  <a:gd name="connsiteY16" fmla="*/ 1467202 h 1704813"/>
                  <a:gd name="connsiteX17" fmla="*/ 708597 w 2687538"/>
                  <a:gd name="connsiteY17" fmla="*/ 1446313 h 1704813"/>
                  <a:gd name="connsiteX18" fmla="*/ 606973 w 2687538"/>
                  <a:gd name="connsiteY18" fmla="*/ 1580683 h 1704813"/>
                  <a:gd name="connsiteX19" fmla="*/ 49170 w 2687538"/>
                  <a:gd name="connsiteY19" fmla="*/ 1540597 h 1704813"/>
                  <a:gd name="connsiteX20" fmla="*/ 52 w 2687538"/>
                  <a:gd name="connsiteY20" fmla="*/ 1472848 h 1704813"/>
                  <a:gd name="connsiteX21" fmla="*/ 9650 w 2687538"/>
                  <a:gd name="connsiteY21" fmla="*/ 1349205 h 1704813"/>
                  <a:gd name="connsiteX22" fmla="*/ 1930344 w 2687538"/>
                  <a:gd name="connsiteY22" fmla="*/ 312640 h 1704813"/>
                  <a:gd name="connsiteX23" fmla="*/ 1943894 w 2687538"/>
                  <a:gd name="connsiteY23" fmla="*/ 326189 h 1704813"/>
                  <a:gd name="connsiteX24" fmla="*/ 1922441 w 2687538"/>
                  <a:gd name="connsiteY24" fmla="*/ 338610 h 1704813"/>
                  <a:gd name="connsiteX25" fmla="*/ 1907197 w 2687538"/>
                  <a:gd name="connsiteY25" fmla="*/ 328448 h 1704813"/>
                  <a:gd name="connsiteX26" fmla="*/ 1930344 w 2687538"/>
                  <a:gd name="connsiteY26" fmla="*/ 312640 h 1704813"/>
                  <a:gd name="connsiteX27" fmla="*/ 1181150 w 2687538"/>
                  <a:gd name="connsiteY27" fmla="*/ 428 h 1704813"/>
                  <a:gd name="connsiteX28" fmla="*/ 1213331 w 2687538"/>
                  <a:gd name="connsiteY28" fmla="*/ 29222 h 1704813"/>
                  <a:gd name="connsiteX29" fmla="*/ 1212767 w 2687538"/>
                  <a:gd name="connsiteY29" fmla="*/ 305865 h 1704813"/>
                  <a:gd name="connsiteX30" fmla="*/ 1131467 w 2687538"/>
                  <a:gd name="connsiteY30" fmla="*/ 407489 h 1704813"/>
                  <a:gd name="connsiteX31" fmla="*/ 967739 w 2687538"/>
                  <a:gd name="connsiteY31" fmla="*/ 494999 h 1704813"/>
                  <a:gd name="connsiteX32" fmla="*/ 930478 w 2687538"/>
                  <a:gd name="connsiteY32" fmla="*/ 527181 h 1704813"/>
                  <a:gd name="connsiteX33" fmla="*/ 1151227 w 2687538"/>
                  <a:gd name="connsiteY33" fmla="*/ 415958 h 1704813"/>
                  <a:gd name="connsiteX34" fmla="*/ 1342619 w 2687538"/>
                  <a:gd name="connsiteY34" fmla="*/ 418782 h 1704813"/>
                  <a:gd name="connsiteX35" fmla="*/ 1403594 w 2687538"/>
                  <a:gd name="connsiteY35" fmla="*/ 457736 h 1704813"/>
                  <a:gd name="connsiteX36" fmla="*/ 1411497 w 2687538"/>
                  <a:gd name="connsiteY36" fmla="*/ 526050 h 1704813"/>
                  <a:gd name="connsiteX37" fmla="*/ 1333585 w 2687538"/>
                  <a:gd name="connsiteY37" fmla="*/ 622593 h 1704813"/>
                  <a:gd name="connsiteX38" fmla="*/ 1237043 w 2687538"/>
                  <a:gd name="connsiteY38" fmla="*/ 764867 h 1704813"/>
                  <a:gd name="connsiteX39" fmla="*/ 1217283 w 2687538"/>
                  <a:gd name="connsiteY39" fmla="*/ 821325 h 1704813"/>
                  <a:gd name="connsiteX40" fmla="*/ 1244382 w 2687538"/>
                  <a:gd name="connsiteY40" fmla="*/ 788579 h 1704813"/>
                  <a:gd name="connsiteX41" fmla="*/ 1391173 w 2687538"/>
                  <a:gd name="connsiteY41" fmla="*/ 596059 h 1704813"/>
                  <a:gd name="connsiteX42" fmla="*/ 1690399 w 2687538"/>
                  <a:gd name="connsiteY42" fmla="*/ 401279 h 1704813"/>
                  <a:gd name="connsiteX43" fmla="*/ 2000353 w 2687538"/>
                  <a:gd name="connsiteY43" fmla="*/ 345386 h 1704813"/>
                  <a:gd name="connsiteX44" fmla="*/ 2430561 w 2687538"/>
                  <a:gd name="connsiteY44" fmla="*/ 592670 h 1704813"/>
                  <a:gd name="connsiteX45" fmla="*/ 2682362 w 2687538"/>
                  <a:gd name="connsiteY45" fmla="*/ 1134101 h 1704813"/>
                  <a:gd name="connsiteX46" fmla="*/ 2675589 w 2687538"/>
                  <a:gd name="connsiteY46" fmla="*/ 1307991 h 1704813"/>
                  <a:gd name="connsiteX47" fmla="*/ 2514118 w 2687538"/>
                  <a:gd name="connsiteY47" fmla="*/ 1478494 h 1704813"/>
                  <a:gd name="connsiteX48" fmla="*/ 2192873 w 2687538"/>
                  <a:gd name="connsiteY48" fmla="*/ 1529307 h 1704813"/>
                  <a:gd name="connsiteX49" fmla="*/ 1054684 w 2687538"/>
                  <a:gd name="connsiteY49" fmla="*/ 1413003 h 1704813"/>
                  <a:gd name="connsiteX50" fmla="*/ 862163 w 2687538"/>
                  <a:gd name="connsiteY50" fmla="*/ 1316461 h 1704813"/>
                  <a:gd name="connsiteX51" fmla="*/ 815304 w 2687538"/>
                  <a:gd name="connsiteY51" fmla="*/ 1282586 h 1704813"/>
                  <a:gd name="connsiteX52" fmla="*/ 765055 w 2687538"/>
                  <a:gd name="connsiteY52" fmla="*/ 1294442 h 1704813"/>
                  <a:gd name="connsiteX53" fmla="*/ 730051 w 2687538"/>
                  <a:gd name="connsiteY53" fmla="*/ 1364450 h 1704813"/>
                  <a:gd name="connsiteX54" fmla="*/ 644235 w 2687538"/>
                  <a:gd name="connsiteY54" fmla="*/ 1422601 h 1704813"/>
                  <a:gd name="connsiteX55" fmla="*/ 408242 w 2687538"/>
                  <a:gd name="connsiteY55" fmla="*/ 1411310 h 1704813"/>
                  <a:gd name="connsiteX56" fmla="*/ 128212 w 2687538"/>
                  <a:gd name="connsiteY56" fmla="*/ 1363886 h 1704813"/>
                  <a:gd name="connsiteX57" fmla="*/ 10215 w 2687538"/>
                  <a:gd name="connsiteY57" fmla="*/ 1245323 h 1704813"/>
                  <a:gd name="connsiteX58" fmla="*/ 43525 w 2687538"/>
                  <a:gd name="connsiteY58" fmla="*/ 137057 h 1704813"/>
                  <a:gd name="connsiteX59" fmla="*/ 55946 w 2687538"/>
                  <a:gd name="connsiteY59" fmla="*/ 69307 h 1704813"/>
                  <a:gd name="connsiteX60" fmla="*/ 116921 w 2687538"/>
                  <a:gd name="connsiteY60" fmla="*/ 78341 h 1704813"/>
                  <a:gd name="connsiteX61" fmla="*/ 378319 w 2687538"/>
                  <a:gd name="connsiteY61" fmla="*/ 84551 h 1704813"/>
                  <a:gd name="connsiteX62" fmla="*/ 1181150 w 2687538"/>
                  <a:gd name="connsiteY62" fmla="*/ 428 h 1704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2687538" h="1704813">
                    <a:moveTo>
                      <a:pt x="902248" y="1391549"/>
                    </a:moveTo>
                    <a:cubicBezTo>
                      <a:pt x="1108320" y="1493173"/>
                      <a:pt x="1327941" y="1527613"/>
                      <a:pt x="1549819" y="1553582"/>
                    </a:cubicBezTo>
                    <a:cubicBezTo>
                      <a:pt x="1635070" y="1567698"/>
                      <a:pt x="1762101" y="1573343"/>
                      <a:pt x="1848482" y="1576730"/>
                    </a:cubicBezTo>
                    <a:cubicBezTo>
                      <a:pt x="1989627" y="1582376"/>
                      <a:pt x="2223362" y="1564310"/>
                      <a:pt x="2363942" y="1553018"/>
                    </a:cubicBezTo>
                    <a:cubicBezTo>
                      <a:pt x="2395558" y="1550761"/>
                      <a:pt x="2539525" y="1532129"/>
                      <a:pt x="2633810" y="1462686"/>
                    </a:cubicBezTo>
                    <a:cubicBezTo>
                      <a:pt x="2635503" y="1502771"/>
                      <a:pt x="2637198" y="1538904"/>
                      <a:pt x="2627600" y="1574473"/>
                    </a:cubicBezTo>
                    <a:cubicBezTo>
                      <a:pt x="2619695" y="1603266"/>
                      <a:pt x="2597113" y="1618509"/>
                      <a:pt x="2570576" y="1628107"/>
                    </a:cubicBezTo>
                    <a:cubicBezTo>
                      <a:pt x="2530492" y="1642787"/>
                      <a:pt x="2470082" y="1655206"/>
                      <a:pt x="2316517" y="1676097"/>
                    </a:cubicBezTo>
                    <a:cubicBezTo>
                      <a:pt x="2227314" y="1685129"/>
                      <a:pt x="2079394" y="1693598"/>
                      <a:pt x="1978334" y="1699244"/>
                    </a:cubicBezTo>
                    <a:cubicBezTo>
                      <a:pt x="1893083" y="1703760"/>
                      <a:pt x="1757585" y="1708842"/>
                      <a:pt x="1619263" y="1699809"/>
                    </a:cubicBezTo>
                    <a:cubicBezTo>
                      <a:pt x="1446502" y="1694727"/>
                      <a:pt x="1274305" y="1682871"/>
                      <a:pt x="1106061" y="1638269"/>
                    </a:cubicBezTo>
                    <a:cubicBezTo>
                      <a:pt x="1058073" y="1625284"/>
                      <a:pt x="1010647" y="1611170"/>
                      <a:pt x="964916" y="1590845"/>
                    </a:cubicBezTo>
                    <a:cubicBezTo>
                      <a:pt x="930478" y="1576166"/>
                      <a:pt x="911282" y="1550195"/>
                      <a:pt x="908459" y="1512933"/>
                    </a:cubicBezTo>
                    <a:cubicBezTo>
                      <a:pt x="905636" y="1473413"/>
                      <a:pt x="903941" y="1434457"/>
                      <a:pt x="902248" y="1391549"/>
                    </a:cubicBezTo>
                    <a:close/>
                    <a:moveTo>
                      <a:pt x="9650" y="1349205"/>
                    </a:moveTo>
                    <a:cubicBezTo>
                      <a:pt x="82480" y="1405098"/>
                      <a:pt x="166039" y="1418084"/>
                      <a:pt x="249595" y="1430505"/>
                    </a:cubicBezTo>
                    <a:cubicBezTo>
                      <a:pt x="364769" y="1448006"/>
                      <a:pt x="479943" y="1466074"/>
                      <a:pt x="596811" y="1467202"/>
                    </a:cubicBezTo>
                    <a:cubicBezTo>
                      <a:pt x="635203" y="1467767"/>
                      <a:pt x="673029" y="1463815"/>
                      <a:pt x="708597" y="1446313"/>
                    </a:cubicBezTo>
                    <a:cubicBezTo>
                      <a:pt x="703515" y="1512933"/>
                      <a:pt x="675287" y="1561487"/>
                      <a:pt x="606973" y="1580683"/>
                    </a:cubicBezTo>
                    <a:cubicBezTo>
                      <a:pt x="410500" y="1607782"/>
                      <a:pt x="93207" y="1549066"/>
                      <a:pt x="49170" y="1540597"/>
                    </a:cubicBezTo>
                    <a:cubicBezTo>
                      <a:pt x="15860" y="1534386"/>
                      <a:pt x="-1077" y="1511239"/>
                      <a:pt x="52" y="1472848"/>
                    </a:cubicBezTo>
                    <a:cubicBezTo>
                      <a:pt x="1180" y="1432762"/>
                      <a:pt x="6262" y="1392677"/>
                      <a:pt x="9650" y="1349205"/>
                    </a:cubicBezTo>
                    <a:close/>
                    <a:moveTo>
                      <a:pt x="1930344" y="312640"/>
                    </a:moveTo>
                    <a:cubicBezTo>
                      <a:pt x="1938813" y="312640"/>
                      <a:pt x="1945022" y="317156"/>
                      <a:pt x="1943894" y="326189"/>
                    </a:cubicBezTo>
                    <a:cubicBezTo>
                      <a:pt x="1942201" y="338046"/>
                      <a:pt x="1932037" y="338046"/>
                      <a:pt x="1922441" y="338610"/>
                    </a:cubicBezTo>
                    <a:cubicBezTo>
                      <a:pt x="1916230" y="337480"/>
                      <a:pt x="1904938" y="339175"/>
                      <a:pt x="1907197" y="328448"/>
                    </a:cubicBezTo>
                    <a:cubicBezTo>
                      <a:pt x="1909455" y="317720"/>
                      <a:pt x="1919053" y="312640"/>
                      <a:pt x="1930344" y="312640"/>
                    </a:cubicBezTo>
                    <a:close/>
                    <a:moveTo>
                      <a:pt x="1181150" y="428"/>
                    </a:moveTo>
                    <a:cubicBezTo>
                      <a:pt x="1203169" y="-2395"/>
                      <a:pt x="1212767" y="8898"/>
                      <a:pt x="1213331" y="29222"/>
                    </a:cubicBezTo>
                    <a:cubicBezTo>
                      <a:pt x="1215024" y="121248"/>
                      <a:pt x="1215588" y="213839"/>
                      <a:pt x="1212767" y="305865"/>
                    </a:cubicBezTo>
                    <a:cubicBezTo>
                      <a:pt x="1211072" y="358371"/>
                      <a:pt x="1176068" y="387165"/>
                      <a:pt x="1131467" y="407489"/>
                    </a:cubicBezTo>
                    <a:cubicBezTo>
                      <a:pt x="1075010" y="433460"/>
                      <a:pt x="1017422" y="457172"/>
                      <a:pt x="967739" y="494999"/>
                    </a:cubicBezTo>
                    <a:cubicBezTo>
                      <a:pt x="954754" y="505162"/>
                      <a:pt x="942897" y="516453"/>
                      <a:pt x="930478" y="527181"/>
                    </a:cubicBezTo>
                    <a:cubicBezTo>
                      <a:pt x="1001614" y="484837"/>
                      <a:pt x="1071056" y="439106"/>
                      <a:pt x="1151227" y="415958"/>
                    </a:cubicBezTo>
                    <a:cubicBezTo>
                      <a:pt x="1215024" y="397327"/>
                      <a:pt x="1278822" y="396198"/>
                      <a:pt x="1342619" y="418782"/>
                    </a:cubicBezTo>
                    <a:cubicBezTo>
                      <a:pt x="1366331" y="427249"/>
                      <a:pt x="1386655" y="440235"/>
                      <a:pt x="1403594" y="457736"/>
                    </a:cubicBezTo>
                    <a:cubicBezTo>
                      <a:pt x="1425611" y="480320"/>
                      <a:pt x="1427870" y="498951"/>
                      <a:pt x="1411497" y="526050"/>
                    </a:cubicBezTo>
                    <a:cubicBezTo>
                      <a:pt x="1389478" y="561055"/>
                      <a:pt x="1359556" y="590413"/>
                      <a:pt x="1333585" y="622593"/>
                    </a:cubicBezTo>
                    <a:cubicBezTo>
                      <a:pt x="1297452" y="667195"/>
                      <a:pt x="1263578" y="713490"/>
                      <a:pt x="1237043" y="764867"/>
                    </a:cubicBezTo>
                    <a:cubicBezTo>
                      <a:pt x="1228574" y="781240"/>
                      <a:pt x="1221234" y="798742"/>
                      <a:pt x="1217283" y="821325"/>
                    </a:cubicBezTo>
                    <a:cubicBezTo>
                      <a:pt x="1231961" y="811163"/>
                      <a:pt x="1237607" y="799307"/>
                      <a:pt x="1244382" y="788579"/>
                    </a:cubicBezTo>
                    <a:cubicBezTo>
                      <a:pt x="1288420" y="720831"/>
                      <a:pt x="1333021" y="652517"/>
                      <a:pt x="1391173" y="596059"/>
                    </a:cubicBezTo>
                    <a:cubicBezTo>
                      <a:pt x="1477553" y="511372"/>
                      <a:pt x="1578048" y="447010"/>
                      <a:pt x="1690399" y="401279"/>
                    </a:cubicBezTo>
                    <a:cubicBezTo>
                      <a:pt x="1725967" y="386600"/>
                      <a:pt x="1812347" y="338611"/>
                      <a:pt x="2000353" y="345386"/>
                    </a:cubicBezTo>
                    <a:cubicBezTo>
                      <a:pt x="2196260" y="363453"/>
                      <a:pt x="2365634" y="498951"/>
                      <a:pt x="2430561" y="592670"/>
                    </a:cubicBezTo>
                    <a:cubicBezTo>
                      <a:pt x="2566624" y="749059"/>
                      <a:pt x="2634374" y="912222"/>
                      <a:pt x="2682362" y="1134101"/>
                    </a:cubicBezTo>
                    <a:cubicBezTo>
                      <a:pt x="2690831" y="1191689"/>
                      <a:pt x="2689137" y="1250405"/>
                      <a:pt x="2675589" y="1307991"/>
                    </a:cubicBezTo>
                    <a:cubicBezTo>
                      <a:pt x="2654698" y="1396630"/>
                      <a:pt x="2601064" y="1453089"/>
                      <a:pt x="2514118" y="1478494"/>
                    </a:cubicBezTo>
                    <a:cubicBezTo>
                      <a:pt x="2470646" y="1492609"/>
                      <a:pt x="2255541" y="1524791"/>
                      <a:pt x="2192873" y="1529307"/>
                    </a:cubicBezTo>
                    <a:cubicBezTo>
                      <a:pt x="2057375" y="1537775"/>
                      <a:pt x="1680801" y="1575602"/>
                      <a:pt x="1054684" y="1413003"/>
                    </a:cubicBezTo>
                    <a:cubicBezTo>
                      <a:pt x="985805" y="1389855"/>
                      <a:pt x="923137" y="1355417"/>
                      <a:pt x="862163" y="1316461"/>
                    </a:cubicBezTo>
                    <a:cubicBezTo>
                      <a:pt x="846355" y="1305170"/>
                      <a:pt x="831111" y="1293313"/>
                      <a:pt x="815304" y="1282586"/>
                    </a:cubicBezTo>
                    <a:cubicBezTo>
                      <a:pt x="793285" y="1267342"/>
                      <a:pt x="778605" y="1270730"/>
                      <a:pt x="765055" y="1294442"/>
                    </a:cubicBezTo>
                    <a:cubicBezTo>
                      <a:pt x="752070" y="1317025"/>
                      <a:pt x="740213" y="1340737"/>
                      <a:pt x="730051" y="1364450"/>
                    </a:cubicBezTo>
                    <a:cubicBezTo>
                      <a:pt x="713680" y="1402276"/>
                      <a:pt x="683192" y="1418649"/>
                      <a:pt x="644235" y="1422601"/>
                    </a:cubicBezTo>
                    <a:cubicBezTo>
                      <a:pt x="565195" y="1431070"/>
                      <a:pt x="486718" y="1420908"/>
                      <a:pt x="408242" y="1411310"/>
                    </a:cubicBezTo>
                    <a:cubicBezTo>
                      <a:pt x="316780" y="1400018"/>
                      <a:pt x="131035" y="1365015"/>
                      <a:pt x="128212" y="1363886"/>
                    </a:cubicBezTo>
                    <a:cubicBezTo>
                      <a:pt x="66672" y="1346947"/>
                      <a:pt x="17554" y="1316461"/>
                      <a:pt x="10215" y="1245323"/>
                    </a:cubicBezTo>
                    <a:cubicBezTo>
                      <a:pt x="9650" y="1232904"/>
                      <a:pt x="29975" y="327320"/>
                      <a:pt x="43525" y="137057"/>
                    </a:cubicBezTo>
                    <a:cubicBezTo>
                      <a:pt x="45219" y="113909"/>
                      <a:pt x="42960" y="83987"/>
                      <a:pt x="55946" y="69307"/>
                    </a:cubicBezTo>
                    <a:cubicBezTo>
                      <a:pt x="69495" y="54063"/>
                      <a:pt x="95466" y="74953"/>
                      <a:pt x="116921" y="78341"/>
                    </a:cubicBezTo>
                    <a:cubicBezTo>
                      <a:pt x="203865" y="91326"/>
                      <a:pt x="291375" y="90196"/>
                      <a:pt x="378319" y="84551"/>
                    </a:cubicBezTo>
                    <a:cubicBezTo>
                      <a:pt x="479379" y="77776"/>
                      <a:pt x="1138242" y="10591"/>
                      <a:pt x="1181150" y="428"/>
                    </a:cubicBezTo>
                    <a:close/>
                  </a:path>
                </a:pathLst>
              </a:custGeom>
              <a:grpFill/>
              <a:ln w="39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4661CE21-75D5-455F-A86A-E545A75A8B90}"/>
                  </a:ext>
                </a:extLst>
              </p:cNvPr>
              <p:cNvSpPr/>
              <p:nvPr/>
            </p:nvSpPr>
            <p:spPr>
              <a:xfrm>
                <a:off x="4112187" y="4147993"/>
                <a:ext cx="1333732" cy="538842"/>
              </a:xfrm>
              <a:custGeom>
                <a:avLst/>
                <a:gdLst>
                  <a:gd name="connsiteX0" fmla="*/ 930810 w 933535"/>
                  <a:gd name="connsiteY0" fmla="*/ 93956 h 377158"/>
                  <a:gd name="connsiteX1" fmla="*/ 854542 w 933535"/>
                  <a:gd name="connsiteY1" fmla="*/ 696 h 377158"/>
                  <a:gd name="connsiteX2" fmla="*/ 135328 w 933535"/>
                  <a:gd name="connsiteY2" fmla="*/ 54439 h 377158"/>
                  <a:gd name="connsiteX3" fmla="*/ 24680 w 933535"/>
                  <a:gd name="connsiteY3" fmla="*/ 80916 h 377158"/>
                  <a:gd name="connsiteX4" fmla="*/ 1365 w 933535"/>
                  <a:gd name="connsiteY4" fmla="*/ 176943 h 377158"/>
                  <a:gd name="connsiteX5" fmla="*/ 68149 w 933535"/>
                  <a:gd name="connsiteY5" fmla="*/ 355955 h 377158"/>
                  <a:gd name="connsiteX6" fmla="*/ 155877 w 933535"/>
                  <a:gd name="connsiteY6" fmla="*/ 375714 h 377158"/>
                  <a:gd name="connsiteX7" fmla="*/ 350697 w 933535"/>
                  <a:gd name="connsiteY7" fmla="*/ 370972 h 377158"/>
                  <a:gd name="connsiteX8" fmla="*/ 880228 w 933535"/>
                  <a:gd name="connsiteY8" fmla="*/ 319995 h 377158"/>
                  <a:gd name="connsiteX9" fmla="*/ 924882 w 933535"/>
                  <a:gd name="connsiteY9" fmla="*/ 289962 h 377158"/>
                  <a:gd name="connsiteX10" fmla="*/ 930810 w 933535"/>
                  <a:gd name="connsiteY10" fmla="*/ 93956 h 377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33535" h="377158">
                    <a:moveTo>
                      <a:pt x="930810" y="93956"/>
                    </a:moveTo>
                    <a:cubicBezTo>
                      <a:pt x="930810" y="59576"/>
                      <a:pt x="932390" y="17688"/>
                      <a:pt x="854542" y="696"/>
                    </a:cubicBezTo>
                    <a:cubicBezTo>
                      <a:pt x="818976" y="-7208"/>
                      <a:pt x="177612" y="54834"/>
                      <a:pt x="135328" y="54439"/>
                    </a:cubicBezTo>
                    <a:cubicBezTo>
                      <a:pt x="101739" y="60367"/>
                      <a:pt x="45229" y="64319"/>
                      <a:pt x="24680" y="80916"/>
                    </a:cubicBezTo>
                    <a:cubicBezTo>
                      <a:pt x="-216" y="101069"/>
                      <a:pt x="-2191" y="132288"/>
                      <a:pt x="1365" y="176943"/>
                    </a:cubicBezTo>
                    <a:cubicBezTo>
                      <a:pt x="575" y="187217"/>
                      <a:pt x="15196" y="331455"/>
                      <a:pt x="68149" y="355955"/>
                    </a:cubicBezTo>
                    <a:cubicBezTo>
                      <a:pt x="95811" y="368996"/>
                      <a:pt x="125449" y="374133"/>
                      <a:pt x="155877" y="375714"/>
                    </a:cubicBezTo>
                    <a:cubicBezTo>
                      <a:pt x="221081" y="379271"/>
                      <a:pt x="285889" y="375714"/>
                      <a:pt x="350697" y="370972"/>
                    </a:cubicBezTo>
                    <a:cubicBezTo>
                      <a:pt x="387448" y="368206"/>
                      <a:pt x="855332" y="327503"/>
                      <a:pt x="880228" y="319995"/>
                    </a:cubicBezTo>
                    <a:cubicBezTo>
                      <a:pt x="897220" y="314858"/>
                      <a:pt x="914213" y="308930"/>
                      <a:pt x="924882" y="289962"/>
                    </a:cubicBezTo>
                    <a:cubicBezTo>
                      <a:pt x="939899" y="246888"/>
                      <a:pt x="930810" y="155603"/>
                      <a:pt x="930810" y="93956"/>
                    </a:cubicBezTo>
                    <a:close/>
                  </a:path>
                </a:pathLst>
              </a:custGeom>
              <a:grpFill/>
              <a:ln w="39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C57C1AA-BA53-47D0-94E5-330A7801470C}"/>
                </a:ext>
              </a:extLst>
            </p:cNvPr>
            <p:cNvGrpSpPr/>
            <p:nvPr/>
          </p:nvGrpSpPr>
          <p:grpSpPr>
            <a:xfrm>
              <a:off x="1248808" y="4147993"/>
              <a:ext cx="2727828" cy="2196563"/>
              <a:chOff x="1248808" y="4147993"/>
              <a:chExt cx="2727828" cy="2196563"/>
            </a:xfrm>
            <a:solidFill>
              <a:schemeClr val="tx1">
                <a:lumMod val="75000"/>
                <a:lumOff val="25000"/>
              </a:schemeClr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370B75EB-4FE6-48EE-B4BC-ABD6AE0B3381}"/>
                  </a:ext>
                </a:extLst>
              </p:cNvPr>
              <p:cNvSpPr/>
              <p:nvPr/>
            </p:nvSpPr>
            <p:spPr>
              <a:xfrm>
                <a:off x="1248808" y="4414904"/>
                <a:ext cx="2719669" cy="1929652"/>
              </a:xfrm>
              <a:custGeom>
                <a:avLst/>
                <a:gdLst>
                  <a:gd name="connsiteX0" fmla="*/ 1785292 w 2719669"/>
                  <a:gd name="connsiteY0" fmla="*/ 1616388 h 1929652"/>
                  <a:gd name="connsiteX1" fmla="*/ 1779082 w 2719669"/>
                  <a:gd name="connsiteY1" fmla="*/ 1737772 h 1929652"/>
                  <a:gd name="connsiteX2" fmla="*/ 1722624 w 2719669"/>
                  <a:gd name="connsiteY2" fmla="*/ 1815684 h 1929652"/>
                  <a:gd name="connsiteX3" fmla="*/ 1581480 w 2719669"/>
                  <a:gd name="connsiteY3" fmla="*/ 1863108 h 1929652"/>
                  <a:gd name="connsiteX4" fmla="*/ 1068277 w 2719669"/>
                  <a:gd name="connsiteY4" fmla="*/ 1924648 h 1929652"/>
                  <a:gd name="connsiteX5" fmla="*/ 709206 w 2719669"/>
                  <a:gd name="connsiteY5" fmla="*/ 1924083 h 1929652"/>
                  <a:gd name="connsiteX6" fmla="*/ 371024 w 2719669"/>
                  <a:gd name="connsiteY6" fmla="*/ 1900936 h 1929652"/>
                  <a:gd name="connsiteX7" fmla="*/ 116964 w 2719669"/>
                  <a:gd name="connsiteY7" fmla="*/ 1852946 h 1929652"/>
                  <a:gd name="connsiteX8" fmla="*/ 59941 w 2719669"/>
                  <a:gd name="connsiteY8" fmla="*/ 1799312 h 1929652"/>
                  <a:gd name="connsiteX9" fmla="*/ 53730 w 2719669"/>
                  <a:gd name="connsiteY9" fmla="*/ 1687525 h 1929652"/>
                  <a:gd name="connsiteX10" fmla="*/ 323600 w 2719669"/>
                  <a:gd name="connsiteY10" fmla="*/ 1777857 h 1929652"/>
                  <a:gd name="connsiteX11" fmla="*/ 839060 w 2719669"/>
                  <a:gd name="connsiteY11" fmla="*/ 1801569 h 1929652"/>
                  <a:gd name="connsiteX12" fmla="*/ 1137721 w 2719669"/>
                  <a:gd name="connsiteY12" fmla="*/ 1778421 h 1929652"/>
                  <a:gd name="connsiteX13" fmla="*/ 1785292 w 2719669"/>
                  <a:gd name="connsiteY13" fmla="*/ 1616388 h 1929652"/>
                  <a:gd name="connsiteX14" fmla="*/ 2677889 w 2719669"/>
                  <a:gd name="connsiteY14" fmla="*/ 1574044 h 1929652"/>
                  <a:gd name="connsiteX15" fmla="*/ 2687488 w 2719669"/>
                  <a:gd name="connsiteY15" fmla="*/ 1697687 h 1929652"/>
                  <a:gd name="connsiteX16" fmla="*/ 2638369 w 2719669"/>
                  <a:gd name="connsiteY16" fmla="*/ 1765436 h 1929652"/>
                  <a:gd name="connsiteX17" fmla="*/ 2080566 w 2719669"/>
                  <a:gd name="connsiteY17" fmla="*/ 1805522 h 1929652"/>
                  <a:gd name="connsiteX18" fmla="*/ 1978942 w 2719669"/>
                  <a:gd name="connsiteY18" fmla="*/ 1671152 h 1929652"/>
                  <a:gd name="connsiteX19" fmla="*/ 2090728 w 2719669"/>
                  <a:gd name="connsiteY19" fmla="*/ 1692041 h 1929652"/>
                  <a:gd name="connsiteX20" fmla="*/ 2437944 w 2719669"/>
                  <a:gd name="connsiteY20" fmla="*/ 1655344 h 1929652"/>
                  <a:gd name="connsiteX21" fmla="*/ 2677889 w 2719669"/>
                  <a:gd name="connsiteY21" fmla="*/ 1574044 h 1929652"/>
                  <a:gd name="connsiteX22" fmla="*/ 2678454 w 2719669"/>
                  <a:gd name="connsiteY22" fmla="*/ 1343132 h 1929652"/>
                  <a:gd name="connsiteX23" fmla="*/ 2678454 w 2719669"/>
                  <a:gd name="connsiteY23" fmla="*/ 1433466 h 1929652"/>
                  <a:gd name="connsiteX24" fmla="*/ 2678454 w 2719669"/>
                  <a:gd name="connsiteY24" fmla="*/ 1343132 h 1929652"/>
                  <a:gd name="connsiteX25" fmla="*/ 757195 w 2719669"/>
                  <a:gd name="connsiteY25" fmla="*/ 537479 h 1929652"/>
                  <a:gd name="connsiteX26" fmla="*/ 780343 w 2719669"/>
                  <a:gd name="connsiteY26" fmla="*/ 553287 h 1929652"/>
                  <a:gd name="connsiteX27" fmla="*/ 765099 w 2719669"/>
                  <a:gd name="connsiteY27" fmla="*/ 563449 h 1929652"/>
                  <a:gd name="connsiteX28" fmla="*/ 743646 w 2719669"/>
                  <a:gd name="connsiteY28" fmla="*/ 551028 h 1929652"/>
                  <a:gd name="connsiteX29" fmla="*/ 757195 w 2719669"/>
                  <a:gd name="connsiteY29" fmla="*/ 537479 h 1929652"/>
                  <a:gd name="connsiteX30" fmla="*/ 1506390 w 2719669"/>
                  <a:gd name="connsiteY30" fmla="*/ 225267 h 1929652"/>
                  <a:gd name="connsiteX31" fmla="*/ 2309219 w 2719669"/>
                  <a:gd name="connsiteY31" fmla="*/ 309390 h 1929652"/>
                  <a:gd name="connsiteX32" fmla="*/ 2570619 w 2719669"/>
                  <a:gd name="connsiteY32" fmla="*/ 303180 h 1929652"/>
                  <a:gd name="connsiteX33" fmla="*/ 2631594 w 2719669"/>
                  <a:gd name="connsiteY33" fmla="*/ 294146 h 1929652"/>
                  <a:gd name="connsiteX34" fmla="*/ 2644014 w 2719669"/>
                  <a:gd name="connsiteY34" fmla="*/ 361896 h 1929652"/>
                  <a:gd name="connsiteX35" fmla="*/ 2677325 w 2719669"/>
                  <a:gd name="connsiteY35" fmla="*/ 1470162 h 1929652"/>
                  <a:gd name="connsiteX36" fmla="*/ 2559328 w 2719669"/>
                  <a:gd name="connsiteY36" fmla="*/ 1588725 h 1929652"/>
                  <a:gd name="connsiteX37" fmla="*/ 2279296 w 2719669"/>
                  <a:gd name="connsiteY37" fmla="*/ 1636149 h 1929652"/>
                  <a:gd name="connsiteX38" fmla="*/ 2043303 w 2719669"/>
                  <a:gd name="connsiteY38" fmla="*/ 1647440 h 1929652"/>
                  <a:gd name="connsiteX39" fmla="*/ 1957487 w 2719669"/>
                  <a:gd name="connsiteY39" fmla="*/ 1589289 h 1929652"/>
                  <a:gd name="connsiteX40" fmla="*/ 1922484 w 2719669"/>
                  <a:gd name="connsiteY40" fmla="*/ 1519281 h 1929652"/>
                  <a:gd name="connsiteX41" fmla="*/ 1872236 w 2719669"/>
                  <a:gd name="connsiteY41" fmla="*/ 1507425 h 1929652"/>
                  <a:gd name="connsiteX42" fmla="*/ 1825376 w 2719669"/>
                  <a:gd name="connsiteY42" fmla="*/ 1541300 h 1929652"/>
                  <a:gd name="connsiteX43" fmla="*/ 1632854 w 2719669"/>
                  <a:gd name="connsiteY43" fmla="*/ 1637842 h 1929652"/>
                  <a:gd name="connsiteX44" fmla="*/ 494665 w 2719669"/>
                  <a:gd name="connsiteY44" fmla="*/ 1754146 h 1929652"/>
                  <a:gd name="connsiteX45" fmla="*/ 173420 w 2719669"/>
                  <a:gd name="connsiteY45" fmla="*/ 1703333 h 1929652"/>
                  <a:gd name="connsiteX46" fmla="*/ 11951 w 2719669"/>
                  <a:gd name="connsiteY46" fmla="*/ 1532830 h 1929652"/>
                  <a:gd name="connsiteX47" fmla="*/ 5176 w 2719669"/>
                  <a:gd name="connsiteY47" fmla="*/ 1358940 h 1929652"/>
                  <a:gd name="connsiteX48" fmla="*/ 256978 w 2719669"/>
                  <a:gd name="connsiteY48" fmla="*/ 817509 h 1929652"/>
                  <a:gd name="connsiteX49" fmla="*/ 687187 w 2719669"/>
                  <a:gd name="connsiteY49" fmla="*/ 570225 h 1929652"/>
                  <a:gd name="connsiteX50" fmla="*/ 997139 w 2719669"/>
                  <a:gd name="connsiteY50" fmla="*/ 626118 h 1929652"/>
                  <a:gd name="connsiteX51" fmla="*/ 1296367 w 2719669"/>
                  <a:gd name="connsiteY51" fmla="*/ 820898 h 1929652"/>
                  <a:gd name="connsiteX52" fmla="*/ 1443156 w 2719669"/>
                  <a:gd name="connsiteY52" fmla="*/ 1013418 h 1929652"/>
                  <a:gd name="connsiteX53" fmla="*/ 1470257 w 2719669"/>
                  <a:gd name="connsiteY53" fmla="*/ 1046164 h 1929652"/>
                  <a:gd name="connsiteX54" fmla="*/ 1450497 w 2719669"/>
                  <a:gd name="connsiteY54" fmla="*/ 989706 h 1929652"/>
                  <a:gd name="connsiteX55" fmla="*/ 1353953 w 2719669"/>
                  <a:gd name="connsiteY55" fmla="*/ 847432 h 1929652"/>
                  <a:gd name="connsiteX56" fmla="*/ 1276041 w 2719669"/>
                  <a:gd name="connsiteY56" fmla="*/ 750889 h 1929652"/>
                  <a:gd name="connsiteX57" fmla="*/ 1283946 w 2719669"/>
                  <a:gd name="connsiteY57" fmla="*/ 682575 h 1929652"/>
                  <a:gd name="connsiteX58" fmla="*/ 1344919 w 2719669"/>
                  <a:gd name="connsiteY58" fmla="*/ 643621 h 1929652"/>
                  <a:gd name="connsiteX59" fmla="*/ 1536312 w 2719669"/>
                  <a:gd name="connsiteY59" fmla="*/ 640797 h 1929652"/>
                  <a:gd name="connsiteX60" fmla="*/ 1757062 w 2719669"/>
                  <a:gd name="connsiteY60" fmla="*/ 752020 h 1929652"/>
                  <a:gd name="connsiteX61" fmla="*/ 1719800 w 2719669"/>
                  <a:gd name="connsiteY61" fmla="*/ 719838 h 1929652"/>
                  <a:gd name="connsiteX62" fmla="*/ 1556072 w 2719669"/>
                  <a:gd name="connsiteY62" fmla="*/ 632328 h 1929652"/>
                  <a:gd name="connsiteX63" fmla="*/ 1474773 w 2719669"/>
                  <a:gd name="connsiteY63" fmla="*/ 530704 h 1929652"/>
                  <a:gd name="connsiteX64" fmla="*/ 1474208 w 2719669"/>
                  <a:gd name="connsiteY64" fmla="*/ 254061 h 1929652"/>
                  <a:gd name="connsiteX65" fmla="*/ 1506390 w 2719669"/>
                  <a:gd name="connsiteY65" fmla="*/ 225267 h 1929652"/>
                  <a:gd name="connsiteX66" fmla="*/ 2313172 w 2719669"/>
                  <a:gd name="connsiteY66" fmla="*/ 18843 h 1929652"/>
                  <a:gd name="connsiteX67" fmla="*/ 2292369 w 2719669"/>
                  <a:gd name="connsiteY67" fmla="*/ 21443 h 1929652"/>
                  <a:gd name="connsiteX68" fmla="*/ 2315319 w 2719669"/>
                  <a:gd name="connsiteY68" fmla="*/ 18879 h 1929652"/>
                  <a:gd name="connsiteX69" fmla="*/ 2513031 w 2719669"/>
                  <a:gd name="connsiteY69" fmla="*/ 0 h 1929652"/>
                  <a:gd name="connsiteX70" fmla="*/ 2513031 w 2719669"/>
                  <a:gd name="connsiteY70" fmla="*/ 11260 h 1929652"/>
                  <a:gd name="connsiteX71" fmla="*/ 2719669 w 2719669"/>
                  <a:gd name="connsiteY71" fmla="*/ 0 h 1929652"/>
                  <a:gd name="connsiteX72" fmla="*/ 2676760 w 2719669"/>
                  <a:gd name="connsiteY72" fmla="*/ 10162 h 1929652"/>
                  <a:gd name="connsiteX73" fmla="*/ 2487626 w 2719669"/>
                  <a:gd name="connsiteY73" fmla="*/ 16937 h 1929652"/>
                  <a:gd name="connsiteX74" fmla="*/ 2486140 w 2719669"/>
                  <a:gd name="connsiteY74" fmla="*/ 16984 h 1929652"/>
                  <a:gd name="connsiteX75" fmla="*/ 2390095 w 2719669"/>
                  <a:gd name="connsiteY75" fmla="*/ 21947 h 1929652"/>
                  <a:gd name="connsiteX76" fmla="*/ 2292291 w 2719669"/>
                  <a:gd name="connsiteY76" fmla="*/ 21452 h 1929652"/>
                  <a:gd name="connsiteX77" fmla="*/ 2292283 w 2719669"/>
                  <a:gd name="connsiteY77" fmla="*/ 21453 h 1929652"/>
                  <a:gd name="connsiteX78" fmla="*/ 2096938 w 2719669"/>
                  <a:gd name="connsiteY78" fmla="*/ 23148 h 1929652"/>
                  <a:gd name="connsiteX79" fmla="*/ 2096929 w 2719669"/>
                  <a:gd name="connsiteY79" fmla="*/ 23148 h 1929652"/>
                  <a:gd name="connsiteX80" fmla="*/ 1990232 w 2719669"/>
                  <a:gd name="connsiteY80" fmla="*/ 28722 h 1929652"/>
                  <a:gd name="connsiteX81" fmla="*/ 1883526 w 2719669"/>
                  <a:gd name="connsiteY81" fmla="*/ 30486 h 1929652"/>
                  <a:gd name="connsiteX82" fmla="*/ 1504131 w 2719669"/>
                  <a:gd name="connsiteY82" fmla="*/ 40084 h 1929652"/>
                  <a:gd name="connsiteX83" fmla="*/ 1415492 w 2719669"/>
                  <a:gd name="connsiteY83" fmla="*/ 26535 h 1929652"/>
                  <a:gd name="connsiteX84" fmla="*/ 1394603 w 2719669"/>
                  <a:gd name="connsiteY84" fmla="*/ 39520 h 1929652"/>
                  <a:gd name="connsiteX85" fmla="*/ 1406458 w 2719669"/>
                  <a:gd name="connsiteY85" fmla="*/ 11291 h 1929652"/>
                  <a:gd name="connsiteX86" fmla="*/ 1412121 w 2719669"/>
                  <a:gd name="connsiteY86" fmla="*/ 12220 h 1929652"/>
                  <a:gd name="connsiteX87" fmla="*/ 1405895 w 2719669"/>
                  <a:gd name="connsiteY87" fmla="*/ 10728 h 1929652"/>
                  <a:gd name="connsiteX88" fmla="*/ 1405895 w 2719669"/>
                  <a:gd name="connsiteY88" fmla="*/ 5082 h 1929652"/>
                  <a:gd name="connsiteX89" fmla="*/ 1484936 w 2719669"/>
                  <a:gd name="connsiteY89" fmla="*/ 16373 h 1929652"/>
                  <a:gd name="connsiteX90" fmla="*/ 1484900 w 2719669"/>
                  <a:gd name="connsiteY90" fmla="*/ 17152 h 1929652"/>
                  <a:gd name="connsiteX91" fmla="*/ 1485499 w 2719669"/>
                  <a:gd name="connsiteY91" fmla="*/ 16937 h 1929652"/>
                  <a:gd name="connsiteX92" fmla="*/ 1752545 w 2719669"/>
                  <a:gd name="connsiteY92" fmla="*/ 15808 h 1929652"/>
                  <a:gd name="connsiteX93" fmla="*/ 2338576 w 2719669"/>
                  <a:gd name="connsiteY93" fmla="*/ 4516 h 1929652"/>
                  <a:gd name="connsiteX94" fmla="*/ 2513031 w 2719669"/>
                  <a:gd name="connsiteY94" fmla="*/ 0 h 1929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</a:cxnLst>
                <a:rect l="l" t="t" r="r" b="b"/>
                <a:pathLst>
                  <a:path w="2719669" h="1929652">
                    <a:moveTo>
                      <a:pt x="1785292" y="1616388"/>
                    </a:moveTo>
                    <a:cubicBezTo>
                      <a:pt x="1783599" y="1659296"/>
                      <a:pt x="1781905" y="1698252"/>
                      <a:pt x="1779082" y="1737772"/>
                    </a:cubicBezTo>
                    <a:cubicBezTo>
                      <a:pt x="1776259" y="1775034"/>
                      <a:pt x="1757063" y="1801005"/>
                      <a:pt x="1722624" y="1815684"/>
                    </a:cubicBezTo>
                    <a:cubicBezTo>
                      <a:pt x="1676893" y="1836009"/>
                      <a:pt x="1629468" y="1850123"/>
                      <a:pt x="1581480" y="1863108"/>
                    </a:cubicBezTo>
                    <a:cubicBezTo>
                      <a:pt x="1413236" y="1907710"/>
                      <a:pt x="1241039" y="1919566"/>
                      <a:pt x="1068277" y="1924648"/>
                    </a:cubicBezTo>
                    <a:cubicBezTo>
                      <a:pt x="929956" y="1933681"/>
                      <a:pt x="794457" y="1928599"/>
                      <a:pt x="709206" y="1924083"/>
                    </a:cubicBezTo>
                    <a:cubicBezTo>
                      <a:pt x="608146" y="1918437"/>
                      <a:pt x="460227" y="1909968"/>
                      <a:pt x="371024" y="1900936"/>
                    </a:cubicBezTo>
                    <a:cubicBezTo>
                      <a:pt x="217458" y="1880045"/>
                      <a:pt x="157049" y="1867626"/>
                      <a:pt x="116964" y="1852946"/>
                    </a:cubicBezTo>
                    <a:cubicBezTo>
                      <a:pt x="90428" y="1843348"/>
                      <a:pt x="67846" y="1828105"/>
                      <a:pt x="59941" y="1799312"/>
                    </a:cubicBezTo>
                    <a:cubicBezTo>
                      <a:pt x="50343" y="1763743"/>
                      <a:pt x="52037" y="1727610"/>
                      <a:pt x="53730" y="1687525"/>
                    </a:cubicBezTo>
                    <a:cubicBezTo>
                      <a:pt x="148015" y="1756968"/>
                      <a:pt x="291983" y="1775600"/>
                      <a:pt x="323600" y="1777857"/>
                    </a:cubicBezTo>
                    <a:cubicBezTo>
                      <a:pt x="464179" y="1789149"/>
                      <a:pt x="697915" y="1807215"/>
                      <a:pt x="839060" y="1801569"/>
                    </a:cubicBezTo>
                    <a:cubicBezTo>
                      <a:pt x="925440" y="1798182"/>
                      <a:pt x="1052470" y="1792537"/>
                      <a:pt x="1137721" y="1778421"/>
                    </a:cubicBezTo>
                    <a:cubicBezTo>
                      <a:pt x="1359600" y="1752452"/>
                      <a:pt x="1579221" y="1718012"/>
                      <a:pt x="1785292" y="1616388"/>
                    </a:cubicBezTo>
                    <a:close/>
                    <a:moveTo>
                      <a:pt x="2677889" y="1574044"/>
                    </a:moveTo>
                    <a:cubicBezTo>
                      <a:pt x="2681277" y="1617516"/>
                      <a:pt x="2686359" y="1657601"/>
                      <a:pt x="2687488" y="1697687"/>
                    </a:cubicBezTo>
                    <a:cubicBezTo>
                      <a:pt x="2688616" y="1736078"/>
                      <a:pt x="2671679" y="1759225"/>
                      <a:pt x="2638369" y="1765436"/>
                    </a:cubicBezTo>
                    <a:cubicBezTo>
                      <a:pt x="2594333" y="1773905"/>
                      <a:pt x="2277039" y="1832621"/>
                      <a:pt x="2080566" y="1805522"/>
                    </a:cubicBezTo>
                    <a:cubicBezTo>
                      <a:pt x="2012252" y="1786326"/>
                      <a:pt x="1984024" y="1737772"/>
                      <a:pt x="1978942" y="1671152"/>
                    </a:cubicBezTo>
                    <a:cubicBezTo>
                      <a:pt x="2014511" y="1688654"/>
                      <a:pt x="2052336" y="1692606"/>
                      <a:pt x="2090728" y="1692041"/>
                    </a:cubicBezTo>
                    <a:cubicBezTo>
                      <a:pt x="2207596" y="1690913"/>
                      <a:pt x="2322770" y="1672845"/>
                      <a:pt x="2437944" y="1655344"/>
                    </a:cubicBezTo>
                    <a:cubicBezTo>
                      <a:pt x="2521501" y="1642923"/>
                      <a:pt x="2605059" y="1629937"/>
                      <a:pt x="2677889" y="1574044"/>
                    </a:cubicBezTo>
                    <a:close/>
                    <a:moveTo>
                      <a:pt x="2678454" y="1343132"/>
                    </a:moveTo>
                    <a:cubicBezTo>
                      <a:pt x="2685794" y="1373055"/>
                      <a:pt x="2686358" y="1402977"/>
                      <a:pt x="2678454" y="1433466"/>
                    </a:cubicBezTo>
                    <a:cubicBezTo>
                      <a:pt x="2678454" y="1403542"/>
                      <a:pt x="2678454" y="1373055"/>
                      <a:pt x="2678454" y="1343132"/>
                    </a:cubicBezTo>
                    <a:close/>
                    <a:moveTo>
                      <a:pt x="757195" y="537479"/>
                    </a:moveTo>
                    <a:cubicBezTo>
                      <a:pt x="768486" y="537479"/>
                      <a:pt x="778084" y="542559"/>
                      <a:pt x="780343" y="553287"/>
                    </a:cubicBezTo>
                    <a:cubicBezTo>
                      <a:pt x="782602" y="564014"/>
                      <a:pt x="771309" y="562319"/>
                      <a:pt x="765099" y="563449"/>
                    </a:cubicBezTo>
                    <a:cubicBezTo>
                      <a:pt x="755502" y="562885"/>
                      <a:pt x="744774" y="562885"/>
                      <a:pt x="743646" y="551028"/>
                    </a:cubicBezTo>
                    <a:cubicBezTo>
                      <a:pt x="742517" y="541995"/>
                      <a:pt x="748726" y="537479"/>
                      <a:pt x="757195" y="537479"/>
                    </a:cubicBezTo>
                    <a:close/>
                    <a:moveTo>
                      <a:pt x="1506390" y="225267"/>
                    </a:moveTo>
                    <a:cubicBezTo>
                      <a:pt x="1549298" y="235430"/>
                      <a:pt x="2208160" y="302615"/>
                      <a:pt x="2309219" y="309390"/>
                    </a:cubicBezTo>
                    <a:cubicBezTo>
                      <a:pt x="2396165" y="315035"/>
                      <a:pt x="2483675" y="316165"/>
                      <a:pt x="2570619" y="303180"/>
                    </a:cubicBezTo>
                    <a:cubicBezTo>
                      <a:pt x="2592072" y="299792"/>
                      <a:pt x="2618043" y="278902"/>
                      <a:pt x="2631594" y="294146"/>
                    </a:cubicBezTo>
                    <a:cubicBezTo>
                      <a:pt x="2644579" y="308826"/>
                      <a:pt x="2642321" y="338748"/>
                      <a:pt x="2644014" y="361896"/>
                    </a:cubicBezTo>
                    <a:cubicBezTo>
                      <a:pt x="2657563" y="552159"/>
                      <a:pt x="2677889" y="1457743"/>
                      <a:pt x="2677325" y="1470162"/>
                    </a:cubicBezTo>
                    <a:cubicBezTo>
                      <a:pt x="2669984" y="1541300"/>
                      <a:pt x="2620866" y="1571786"/>
                      <a:pt x="2559328" y="1588725"/>
                    </a:cubicBezTo>
                    <a:cubicBezTo>
                      <a:pt x="2556505" y="1589854"/>
                      <a:pt x="2370758" y="1624857"/>
                      <a:pt x="2279296" y="1636149"/>
                    </a:cubicBezTo>
                    <a:cubicBezTo>
                      <a:pt x="2200820" y="1645747"/>
                      <a:pt x="2122343" y="1655909"/>
                      <a:pt x="2043303" y="1647440"/>
                    </a:cubicBezTo>
                    <a:cubicBezTo>
                      <a:pt x="2004346" y="1643488"/>
                      <a:pt x="1973860" y="1627115"/>
                      <a:pt x="1957487" y="1589289"/>
                    </a:cubicBezTo>
                    <a:cubicBezTo>
                      <a:pt x="1947325" y="1565576"/>
                      <a:pt x="1935468" y="1541864"/>
                      <a:pt x="1922484" y="1519281"/>
                    </a:cubicBezTo>
                    <a:cubicBezTo>
                      <a:pt x="1908933" y="1495569"/>
                      <a:pt x="1894255" y="1492181"/>
                      <a:pt x="1872236" y="1507425"/>
                    </a:cubicBezTo>
                    <a:cubicBezTo>
                      <a:pt x="1856427" y="1518152"/>
                      <a:pt x="1841184" y="1530009"/>
                      <a:pt x="1825376" y="1541300"/>
                    </a:cubicBezTo>
                    <a:cubicBezTo>
                      <a:pt x="1764401" y="1580256"/>
                      <a:pt x="1701733" y="1614694"/>
                      <a:pt x="1632854" y="1637842"/>
                    </a:cubicBezTo>
                    <a:cubicBezTo>
                      <a:pt x="1006737" y="1800441"/>
                      <a:pt x="630165" y="1762614"/>
                      <a:pt x="494665" y="1754146"/>
                    </a:cubicBezTo>
                    <a:cubicBezTo>
                      <a:pt x="431997" y="1749630"/>
                      <a:pt x="216894" y="1717448"/>
                      <a:pt x="173420" y="1703333"/>
                    </a:cubicBezTo>
                    <a:cubicBezTo>
                      <a:pt x="86476" y="1677928"/>
                      <a:pt x="32841" y="1621469"/>
                      <a:pt x="11951" y="1532830"/>
                    </a:cubicBezTo>
                    <a:cubicBezTo>
                      <a:pt x="-1599" y="1475244"/>
                      <a:pt x="-3292" y="1416528"/>
                      <a:pt x="5176" y="1358940"/>
                    </a:cubicBezTo>
                    <a:cubicBezTo>
                      <a:pt x="53166" y="1137061"/>
                      <a:pt x="120914" y="973898"/>
                      <a:pt x="256978" y="817509"/>
                    </a:cubicBezTo>
                    <a:cubicBezTo>
                      <a:pt x="321905" y="723790"/>
                      <a:pt x="491278" y="588292"/>
                      <a:pt x="687187" y="570225"/>
                    </a:cubicBezTo>
                    <a:cubicBezTo>
                      <a:pt x="875191" y="563450"/>
                      <a:pt x="961572" y="611439"/>
                      <a:pt x="997139" y="626118"/>
                    </a:cubicBezTo>
                    <a:cubicBezTo>
                      <a:pt x="1109491" y="671849"/>
                      <a:pt x="1209985" y="736211"/>
                      <a:pt x="1296367" y="820898"/>
                    </a:cubicBezTo>
                    <a:cubicBezTo>
                      <a:pt x="1354517" y="877356"/>
                      <a:pt x="1399119" y="945670"/>
                      <a:pt x="1443156" y="1013418"/>
                    </a:cubicBezTo>
                    <a:cubicBezTo>
                      <a:pt x="1449931" y="1024146"/>
                      <a:pt x="1455577" y="1036002"/>
                      <a:pt x="1470257" y="1046164"/>
                    </a:cubicBezTo>
                    <a:cubicBezTo>
                      <a:pt x="1466304" y="1023581"/>
                      <a:pt x="1458964" y="1006079"/>
                      <a:pt x="1450497" y="989706"/>
                    </a:cubicBezTo>
                    <a:cubicBezTo>
                      <a:pt x="1423961" y="938329"/>
                      <a:pt x="1390086" y="892034"/>
                      <a:pt x="1353953" y="847432"/>
                    </a:cubicBezTo>
                    <a:cubicBezTo>
                      <a:pt x="1327982" y="815252"/>
                      <a:pt x="1298060" y="785894"/>
                      <a:pt x="1276041" y="750889"/>
                    </a:cubicBezTo>
                    <a:cubicBezTo>
                      <a:pt x="1259668" y="723790"/>
                      <a:pt x="1261927" y="705159"/>
                      <a:pt x="1283946" y="682575"/>
                    </a:cubicBezTo>
                    <a:cubicBezTo>
                      <a:pt x="1300883" y="665074"/>
                      <a:pt x="1321207" y="652088"/>
                      <a:pt x="1344919" y="643621"/>
                    </a:cubicBezTo>
                    <a:cubicBezTo>
                      <a:pt x="1408717" y="621037"/>
                      <a:pt x="1472514" y="622166"/>
                      <a:pt x="1536312" y="640797"/>
                    </a:cubicBezTo>
                    <a:cubicBezTo>
                      <a:pt x="1616482" y="663945"/>
                      <a:pt x="1685925" y="709676"/>
                      <a:pt x="1757062" y="752020"/>
                    </a:cubicBezTo>
                    <a:cubicBezTo>
                      <a:pt x="1744641" y="741292"/>
                      <a:pt x="1732786" y="730001"/>
                      <a:pt x="1719800" y="719838"/>
                    </a:cubicBezTo>
                    <a:cubicBezTo>
                      <a:pt x="1670117" y="682011"/>
                      <a:pt x="1612530" y="658299"/>
                      <a:pt x="1556072" y="632328"/>
                    </a:cubicBezTo>
                    <a:cubicBezTo>
                      <a:pt x="1511470" y="612004"/>
                      <a:pt x="1476467" y="583210"/>
                      <a:pt x="1474773" y="530704"/>
                    </a:cubicBezTo>
                    <a:cubicBezTo>
                      <a:pt x="1471950" y="438678"/>
                      <a:pt x="1472514" y="346087"/>
                      <a:pt x="1474208" y="254061"/>
                    </a:cubicBezTo>
                    <a:cubicBezTo>
                      <a:pt x="1474773" y="233737"/>
                      <a:pt x="1484371" y="222444"/>
                      <a:pt x="1506390" y="225267"/>
                    </a:cubicBezTo>
                    <a:close/>
                    <a:moveTo>
                      <a:pt x="2313172" y="18843"/>
                    </a:moveTo>
                    <a:lnTo>
                      <a:pt x="2292369" y="21443"/>
                    </a:lnTo>
                    <a:lnTo>
                      <a:pt x="2315319" y="18879"/>
                    </a:lnTo>
                    <a:close/>
                    <a:moveTo>
                      <a:pt x="2513031" y="0"/>
                    </a:moveTo>
                    <a:lnTo>
                      <a:pt x="2513031" y="11260"/>
                    </a:lnTo>
                    <a:lnTo>
                      <a:pt x="2719669" y="0"/>
                    </a:lnTo>
                    <a:cubicBezTo>
                      <a:pt x="2706119" y="7903"/>
                      <a:pt x="2690310" y="2259"/>
                      <a:pt x="2676760" y="10162"/>
                    </a:cubicBezTo>
                    <a:cubicBezTo>
                      <a:pt x="2614092" y="15808"/>
                      <a:pt x="2550859" y="18632"/>
                      <a:pt x="2487626" y="16937"/>
                    </a:cubicBezTo>
                    <a:lnTo>
                      <a:pt x="2486140" y="16984"/>
                    </a:lnTo>
                    <a:lnTo>
                      <a:pt x="2390095" y="21947"/>
                    </a:lnTo>
                    <a:lnTo>
                      <a:pt x="2292291" y="21452"/>
                    </a:lnTo>
                    <a:lnTo>
                      <a:pt x="2292283" y="21453"/>
                    </a:lnTo>
                    <a:cubicBezTo>
                      <a:pt x="2227356" y="22019"/>
                      <a:pt x="2161865" y="22583"/>
                      <a:pt x="2096938" y="23148"/>
                    </a:cubicBezTo>
                    <a:lnTo>
                      <a:pt x="2096929" y="23148"/>
                    </a:lnTo>
                    <a:lnTo>
                      <a:pt x="1990232" y="28722"/>
                    </a:lnTo>
                    <a:cubicBezTo>
                      <a:pt x="1954664" y="29216"/>
                      <a:pt x="1919095" y="29075"/>
                      <a:pt x="1883526" y="30486"/>
                    </a:cubicBezTo>
                    <a:cubicBezTo>
                      <a:pt x="1757062" y="35568"/>
                      <a:pt x="1630595" y="47989"/>
                      <a:pt x="1504131" y="40084"/>
                    </a:cubicBezTo>
                    <a:cubicBezTo>
                      <a:pt x="1474208" y="38391"/>
                      <a:pt x="1444286" y="34440"/>
                      <a:pt x="1415492" y="26535"/>
                    </a:cubicBezTo>
                    <a:cubicBezTo>
                      <a:pt x="1400812" y="22583"/>
                      <a:pt x="1396860" y="27663"/>
                      <a:pt x="1394603" y="39520"/>
                    </a:cubicBezTo>
                    <a:cubicBezTo>
                      <a:pt x="1387263" y="25406"/>
                      <a:pt x="1391780" y="16372"/>
                      <a:pt x="1406458" y="11291"/>
                    </a:cubicBezTo>
                    <a:lnTo>
                      <a:pt x="1412121" y="12220"/>
                    </a:lnTo>
                    <a:lnTo>
                      <a:pt x="1405895" y="10728"/>
                    </a:lnTo>
                    <a:cubicBezTo>
                      <a:pt x="1405895" y="9034"/>
                      <a:pt x="1405895" y="6776"/>
                      <a:pt x="1405895" y="5082"/>
                    </a:cubicBezTo>
                    <a:cubicBezTo>
                      <a:pt x="1432430" y="10164"/>
                      <a:pt x="1457836" y="19760"/>
                      <a:pt x="1484936" y="16373"/>
                    </a:cubicBezTo>
                    <a:lnTo>
                      <a:pt x="1484900" y="17152"/>
                    </a:lnTo>
                    <a:lnTo>
                      <a:pt x="1485499" y="16937"/>
                    </a:lnTo>
                    <a:cubicBezTo>
                      <a:pt x="1574702" y="29922"/>
                      <a:pt x="1663907" y="20889"/>
                      <a:pt x="1752545" y="15808"/>
                    </a:cubicBezTo>
                    <a:cubicBezTo>
                      <a:pt x="1947889" y="5082"/>
                      <a:pt x="2143233" y="7903"/>
                      <a:pt x="2338576" y="4516"/>
                    </a:cubicBezTo>
                    <a:cubicBezTo>
                      <a:pt x="2396728" y="3387"/>
                      <a:pt x="2454880" y="564"/>
                      <a:pt x="2513031" y="0"/>
                    </a:cubicBezTo>
                    <a:close/>
                  </a:path>
                </a:pathLst>
              </a:custGeom>
              <a:grpFill/>
              <a:ln w="39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461A1DC0-C0B6-48C2-BA04-EF496A0B7643}"/>
                  </a:ext>
                </a:extLst>
              </p:cNvPr>
              <p:cNvSpPr/>
              <p:nvPr/>
            </p:nvSpPr>
            <p:spPr>
              <a:xfrm>
                <a:off x="2642904" y="4147993"/>
                <a:ext cx="1333732" cy="538842"/>
              </a:xfrm>
              <a:custGeom>
                <a:avLst/>
                <a:gdLst>
                  <a:gd name="connsiteX0" fmla="*/ 2726 w 933535"/>
                  <a:gd name="connsiteY0" fmla="*/ 93956 h 377158"/>
                  <a:gd name="connsiteX1" fmla="*/ 78994 w 933535"/>
                  <a:gd name="connsiteY1" fmla="*/ 696 h 377158"/>
                  <a:gd name="connsiteX2" fmla="*/ 798207 w 933535"/>
                  <a:gd name="connsiteY2" fmla="*/ 54439 h 377158"/>
                  <a:gd name="connsiteX3" fmla="*/ 908855 w 933535"/>
                  <a:gd name="connsiteY3" fmla="*/ 80916 h 377158"/>
                  <a:gd name="connsiteX4" fmla="*/ 932170 w 933535"/>
                  <a:gd name="connsiteY4" fmla="*/ 176943 h 377158"/>
                  <a:gd name="connsiteX5" fmla="*/ 865386 w 933535"/>
                  <a:gd name="connsiteY5" fmla="*/ 355955 h 377158"/>
                  <a:gd name="connsiteX6" fmla="*/ 777658 w 933535"/>
                  <a:gd name="connsiteY6" fmla="*/ 375714 h 377158"/>
                  <a:gd name="connsiteX7" fmla="*/ 582838 w 933535"/>
                  <a:gd name="connsiteY7" fmla="*/ 370972 h 377158"/>
                  <a:gd name="connsiteX8" fmla="*/ 53308 w 933535"/>
                  <a:gd name="connsiteY8" fmla="*/ 319995 h 377158"/>
                  <a:gd name="connsiteX9" fmla="*/ 8653 w 933535"/>
                  <a:gd name="connsiteY9" fmla="*/ 289962 h 377158"/>
                  <a:gd name="connsiteX10" fmla="*/ 2726 w 933535"/>
                  <a:gd name="connsiteY10" fmla="*/ 93956 h 377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33535" h="377158">
                    <a:moveTo>
                      <a:pt x="2726" y="93956"/>
                    </a:moveTo>
                    <a:cubicBezTo>
                      <a:pt x="2726" y="59576"/>
                      <a:pt x="1145" y="17688"/>
                      <a:pt x="78994" y="696"/>
                    </a:cubicBezTo>
                    <a:cubicBezTo>
                      <a:pt x="114559" y="-7208"/>
                      <a:pt x="755924" y="54834"/>
                      <a:pt x="798207" y="54439"/>
                    </a:cubicBezTo>
                    <a:cubicBezTo>
                      <a:pt x="831797" y="60367"/>
                      <a:pt x="888306" y="64319"/>
                      <a:pt x="908855" y="80916"/>
                    </a:cubicBezTo>
                    <a:cubicBezTo>
                      <a:pt x="933751" y="101069"/>
                      <a:pt x="935727" y="132288"/>
                      <a:pt x="932170" y="176943"/>
                    </a:cubicBezTo>
                    <a:cubicBezTo>
                      <a:pt x="932961" y="187217"/>
                      <a:pt x="918339" y="331455"/>
                      <a:pt x="865386" y="355955"/>
                    </a:cubicBezTo>
                    <a:cubicBezTo>
                      <a:pt x="837724" y="368996"/>
                      <a:pt x="808086" y="374133"/>
                      <a:pt x="777658" y="375714"/>
                    </a:cubicBezTo>
                    <a:cubicBezTo>
                      <a:pt x="712455" y="379271"/>
                      <a:pt x="647646" y="375714"/>
                      <a:pt x="582838" y="370972"/>
                    </a:cubicBezTo>
                    <a:cubicBezTo>
                      <a:pt x="546087" y="368206"/>
                      <a:pt x="78203" y="327503"/>
                      <a:pt x="53308" y="319995"/>
                    </a:cubicBezTo>
                    <a:cubicBezTo>
                      <a:pt x="36315" y="314858"/>
                      <a:pt x="19323" y="308930"/>
                      <a:pt x="8653" y="289962"/>
                    </a:cubicBezTo>
                    <a:cubicBezTo>
                      <a:pt x="-6363" y="246888"/>
                      <a:pt x="2726" y="155603"/>
                      <a:pt x="2726" y="93956"/>
                    </a:cubicBezTo>
                    <a:close/>
                  </a:path>
                </a:pathLst>
              </a:custGeom>
              <a:grpFill/>
              <a:ln w="39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949E74F-0123-4B9E-AA53-F31B50FB4EAF}"/>
                </a:ext>
              </a:extLst>
            </p:cNvPr>
            <p:cNvGrpSpPr/>
            <p:nvPr/>
          </p:nvGrpSpPr>
          <p:grpSpPr>
            <a:xfrm>
              <a:off x="2505653" y="1954477"/>
              <a:ext cx="3927772" cy="2660288"/>
              <a:chOff x="2505653" y="1954477"/>
              <a:chExt cx="3927772" cy="2660288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090F0217-49E8-40E1-9B82-1C27A93877C8}"/>
                  </a:ext>
                </a:extLst>
              </p:cNvPr>
              <p:cNvSpPr/>
              <p:nvPr/>
            </p:nvSpPr>
            <p:spPr>
              <a:xfrm>
                <a:off x="2896275" y="1954477"/>
                <a:ext cx="3157868" cy="1991829"/>
              </a:xfrm>
              <a:custGeom>
                <a:avLst/>
                <a:gdLst>
                  <a:gd name="connsiteX0" fmla="*/ 1651471 w 2210325"/>
                  <a:gd name="connsiteY0" fmla="*/ 143051 h 1394165"/>
                  <a:gd name="connsiteX1" fmla="*/ 1834436 w 2210325"/>
                  <a:gd name="connsiteY1" fmla="*/ 228013 h 1394165"/>
                  <a:gd name="connsiteX2" fmla="*/ 2015819 w 2210325"/>
                  <a:gd name="connsiteY2" fmla="*/ 358024 h 1394165"/>
                  <a:gd name="connsiteX3" fmla="*/ 2069168 w 2210325"/>
                  <a:gd name="connsiteY3" fmla="*/ 493568 h 1394165"/>
                  <a:gd name="connsiteX4" fmla="*/ 2084579 w 2210325"/>
                  <a:gd name="connsiteY4" fmla="*/ 581296 h 1394165"/>
                  <a:gd name="connsiteX5" fmla="*/ 2130419 w 2210325"/>
                  <a:gd name="connsiteY5" fmla="*/ 748059 h 1394165"/>
                  <a:gd name="connsiteX6" fmla="*/ 2190486 w 2210325"/>
                  <a:gd name="connsiteY6" fmla="*/ 972517 h 1394165"/>
                  <a:gd name="connsiteX7" fmla="*/ 2209454 w 2210325"/>
                  <a:gd name="connsiteY7" fmla="*/ 1298929 h 1394165"/>
                  <a:gd name="connsiteX8" fmla="*/ 2191671 w 2210325"/>
                  <a:gd name="connsiteY8" fmla="*/ 1308808 h 1394165"/>
                  <a:gd name="connsiteX9" fmla="*/ 2022933 w 2210325"/>
                  <a:gd name="connsiteY9" fmla="*/ 1377963 h 1394165"/>
                  <a:gd name="connsiteX10" fmla="*/ 1998827 w 2210325"/>
                  <a:gd name="connsiteY10" fmla="*/ 1394165 h 1394165"/>
                  <a:gd name="connsiteX11" fmla="*/ 1973931 w 2210325"/>
                  <a:gd name="connsiteY11" fmla="*/ 1363737 h 1394165"/>
                  <a:gd name="connsiteX12" fmla="*/ 1885808 w 2210325"/>
                  <a:gd name="connsiteY12" fmla="*/ 1231749 h 1394165"/>
                  <a:gd name="connsiteX13" fmla="*/ 1746707 w 2210325"/>
                  <a:gd name="connsiteY13" fmla="*/ 1057874 h 1394165"/>
                  <a:gd name="connsiteX14" fmla="*/ 1700077 w 2210325"/>
                  <a:gd name="connsiteY14" fmla="*/ 949597 h 1394165"/>
                  <a:gd name="connsiteX15" fmla="*/ 1654237 w 2210325"/>
                  <a:gd name="connsiteY15" fmla="*/ 801012 h 1394165"/>
                  <a:gd name="connsiteX16" fmla="*/ 1502096 w 2210325"/>
                  <a:gd name="connsiteY16" fmla="*/ 542174 h 1394165"/>
                  <a:gd name="connsiteX17" fmla="*/ 1347979 w 2210325"/>
                  <a:gd name="connsiteY17" fmla="*/ 428365 h 1394165"/>
                  <a:gd name="connsiteX18" fmla="*/ 1255113 w 2210325"/>
                  <a:gd name="connsiteY18" fmla="*/ 394775 h 1394165"/>
                  <a:gd name="connsiteX19" fmla="*/ 1551492 w 2210325"/>
                  <a:gd name="connsiteY19" fmla="*/ 680484 h 1394165"/>
                  <a:gd name="connsiteX20" fmla="*/ 1602865 w 2210325"/>
                  <a:gd name="connsiteY20" fmla="*/ 794294 h 1394165"/>
                  <a:gd name="connsiteX21" fmla="*/ 1566904 w 2210325"/>
                  <a:gd name="connsiteY21" fmla="*/ 838158 h 1394165"/>
                  <a:gd name="connsiteX22" fmla="*/ 1515137 w 2210325"/>
                  <a:gd name="connsiteY22" fmla="*/ 825513 h 1394165"/>
                  <a:gd name="connsiteX23" fmla="*/ 1312808 w 2210325"/>
                  <a:gd name="connsiteY23" fmla="*/ 752801 h 1394165"/>
                  <a:gd name="connsiteX24" fmla="*/ 1002598 w 2210325"/>
                  <a:gd name="connsiteY24" fmla="*/ 699058 h 1394165"/>
                  <a:gd name="connsiteX25" fmla="*/ 1366157 w 2210325"/>
                  <a:gd name="connsiteY25" fmla="*/ 804173 h 1394165"/>
                  <a:gd name="connsiteX26" fmla="*/ 1558210 w 2210325"/>
                  <a:gd name="connsiteY26" fmla="*/ 880442 h 1394165"/>
                  <a:gd name="connsiteX27" fmla="*/ 1702843 w 2210325"/>
                  <a:gd name="connsiteY27" fmla="*/ 1062616 h 1394165"/>
                  <a:gd name="connsiteX28" fmla="*/ 1717069 w 2210325"/>
                  <a:gd name="connsiteY28" fmla="*/ 1153505 h 1394165"/>
                  <a:gd name="connsiteX29" fmla="*/ 1696125 w 2210325"/>
                  <a:gd name="connsiteY29" fmla="*/ 1166941 h 1394165"/>
                  <a:gd name="connsiteX30" fmla="*/ 1454280 w 2210325"/>
                  <a:gd name="connsiteY30" fmla="*/ 1100552 h 1394165"/>
                  <a:gd name="connsiteX31" fmla="*/ 1136166 w 2210325"/>
                  <a:gd name="connsiteY31" fmla="*/ 1030212 h 1394165"/>
                  <a:gd name="connsiteX32" fmla="*/ 825956 w 2210325"/>
                  <a:gd name="connsiteY32" fmla="*/ 1014800 h 1394165"/>
                  <a:gd name="connsiteX33" fmla="*/ 563957 w 2210325"/>
                  <a:gd name="connsiteY33" fmla="*/ 1034954 h 1394165"/>
                  <a:gd name="connsiteX34" fmla="*/ 456866 w 2210325"/>
                  <a:gd name="connsiteY34" fmla="*/ 1027050 h 1394165"/>
                  <a:gd name="connsiteX35" fmla="*/ 305120 w 2210325"/>
                  <a:gd name="connsiteY35" fmla="*/ 1047204 h 1394165"/>
                  <a:gd name="connsiteX36" fmla="*/ 193286 w 2210325"/>
                  <a:gd name="connsiteY36" fmla="*/ 1068939 h 1394165"/>
                  <a:gd name="connsiteX37" fmla="*/ 7950 w 2210325"/>
                  <a:gd name="connsiteY37" fmla="*/ 1060245 h 1394165"/>
                  <a:gd name="connsiteX38" fmla="*/ 442 w 2210325"/>
                  <a:gd name="connsiteY38" fmla="*/ 1041672 h 1394165"/>
                  <a:gd name="connsiteX39" fmla="*/ 100420 w 2210325"/>
                  <a:gd name="connsiteY39" fmla="*/ 686017 h 1394165"/>
                  <a:gd name="connsiteX40" fmla="*/ 205931 w 2210325"/>
                  <a:gd name="connsiteY40" fmla="*/ 529134 h 1394165"/>
                  <a:gd name="connsiteX41" fmla="*/ 407864 w 2210325"/>
                  <a:gd name="connsiteY41" fmla="*/ 344193 h 1394165"/>
                  <a:gd name="connsiteX42" fmla="*/ 570675 w 2210325"/>
                  <a:gd name="connsiteY42" fmla="*/ 225642 h 1394165"/>
                  <a:gd name="connsiteX43" fmla="*/ 739809 w 2210325"/>
                  <a:gd name="connsiteY43" fmla="*/ 84565 h 1394165"/>
                  <a:gd name="connsiteX44" fmla="*/ 852433 w 2210325"/>
                  <a:gd name="connsiteY44" fmla="*/ 45443 h 1394165"/>
                  <a:gd name="connsiteX45" fmla="*/ 1153554 w 2210325"/>
                  <a:gd name="connsiteY45" fmla="*/ 1184 h 1394165"/>
                  <a:gd name="connsiteX46" fmla="*/ 1420295 w 2210325"/>
                  <a:gd name="connsiteY46" fmla="*/ 28846 h 1394165"/>
                  <a:gd name="connsiteX47" fmla="*/ 1651471 w 2210325"/>
                  <a:gd name="connsiteY47" fmla="*/ 143051 h 13941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210325" h="1394165">
                    <a:moveTo>
                      <a:pt x="1651471" y="143051"/>
                    </a:moveTo>
                    <a:cubicBezTo>
                      <a:pt x="1713118" y="169922"/>
                      <a:pt x="1775950" y="194423"/>
                      <a:pt x="1834436" y="228013"/>
                    </a:cubicBezTo>
                    <a:cubicBezTo>
                      <a:pt x="1899244" y="265159"/>
                      <a:pt x="1962866" y="304281"/>
                      <a:pt x="2015819" y="358024"/>
                    </a:cubicBezTo>
                    <a:cubicBezTo>
                      <a:pt x="2032812" y="376202"/>
                      <a:pt x="2075886" y="453261"/>
                      <a:pt x="2069168" y="493568"/>
                    </a:cubicBezTo>
                    <a:cubicBezTo>
                      <a:pt x="2067982" y="523996"/>
                      <a:pt x="2077861" y="552449"/>
                      <a:pt x="2084579" y="581296"/>
                    </a:cubicBezTo>
                    <a:cubicBezTo>
                      <a:pt x="2087346" y="592756"/>
                      <a:pt x="2116984" y="704195"/>
                      <a:pt x="2130419" y="748059"/>
                    </a:cubicBezTo>
                    <a:cubicBezTo>
                      <a:pt x="2152944" y="822351"/>
                      <a:pt x="2177050" y="896248"/>
                      <a:pt x="2190486" y="972517"/>
                    </a:cubicBezTo>
                    <a:cubicBezTo>
                      <a:pt x="2192461" y="983581"/>
                      <a:pt x="2214986" y="1246371"/>
                      <a:pt x="2209454" y="1298929"/>
                    </a:cubicBezTo>
                    <a:cubicBezTo>
                      <a:pt x="2205502" y="1306042"/>
                      <a:pt x="2199179" y="1309203"/>
                      <a:pt x="2191671" y="1308808"/>
                    </a:cubicBezTo>
                    <a:cubicBezTo>
                      <a:pt x="2168356" y="1307227"/>
                      <a:pt x="2050199" y="1355043"/>
                      <a:pt x="2022933" y="1377963"/>
                    </a:cubicBezTo>
                    <a:cubicBezTo>
                      <a:pt x="2015424" y="1384286"/>
                      <a:pt x="2008706" y="1391399"/>
                      <a:pt x="1998827" y="1394165"/>
                    </a:cubicBezTo>
                    <a:cubicBezTo>
                      <a:pt x="1996851" y="1394165"/>
                      <a:pt x="1979464" y="1374011"/>
                      <a:pt x="1973931" y="1363737"/>
                    </a:cubicBezTo>
                    <a:cubicBezTo>
                      <a:pt x="1949035" y="1316711"/>
                      <a:pt x="1920583" y="1272057"/>
                      <a:pt x="1885808" y="1231749"/>
                    </a:cubicBezTo>
                    <a:cubicBezTo>
                      <a:pt x="1880275" y="1225032"/>
                      <a:pt x="1758167" y="1078028"/>
                      <a:pt x="1746707" y="1057874"/>
                    </a:cubicBezTo>
                    <a:cubicBezTo>
                      <a:pt x="1727344" y="1023494"/>
                      <a:pt x="1710747" y="987533"/>
                      <a:pt x="1700077" y="949597"/>
                    </a:cubicBezTo>
                    <a:cubicBezTo>
                      <a:pt x="1686246" y="899410"/>
                      <a:pt x="1668068" y="850804"/>
                      <a:pt x="1654237" y="801012"/>
                    </a:cubicBezTo>
                    <a:cubicBezTo>
                      <a:pt x="1611163" y="710122"/>
                      <a:pt x="1568089" y="619628"/>
                      <a:pt x="1502096" y="542174"/>
                    </a:cubicBezTo>
                    <a:cubicBezTo>
                      <a:pt x="1459417" y="492383"/>
                      <a:pt x="1407650" y="454841"/>
                      <a:pt x="1347979" y="428365"/>
                    </a:cubicBezTo>
                    <a:cubicBezTo>
                      <a:pt x="1318736" y="415324"/>
                      <a:pt x="1288703" y="403074"/>
                      <a:pt x="1255113" y="394775"/>
                    </a:cubicBezTo>
                    <a:cubicBezTo>
                      <a:pt x="1384730" y="459978"/>
                      <a:pt x="1481152" y="556796"/>
                      <a:pt x="1551492" y="680484"/>
                    </a:cubicBezTo>
                    <a:cubicBezTo>
                      <a:pt x="1568485" y="710122"/>
                      <a:pt x="1600494" y="786786"/>
                      <a:pt x="1602865" y="794294"/>
                    </a:cubicBezTo>
                    <a:cubicBezTo>
                      <a:pt x="1610373" y="820771"/>
                      <a:pt x="1594171" y="840924"/>
                      <a:pt x="1566904" y="838158"/>
                    </a:cubicBezTo>
                    <a:cubicBezTo>
                      <a:pt x="1549121" y="836577"/>
                      <a:pt x="1532129" y="831440"/>
                      <a:pt x="1515137" y="825513"/>
                    </a:cubicBezTo>
                    <a:cubicBezTo>
                      <a:pt x="1447562" y="801407"/>
                      <a:pt x="1381173" y="774931"/>
                      <a:pt x="1312808" y="752801"/>
                    </a:cubicBezTo>
                    <a:cubicBezTo>
                      <a:pt x="1229032" y="725929"/>
                      <a:pt x="1004179" y="691944"/>
                      <a:pt x="1002598" y="699058"/>
                    </a:cubicBezTo>
                    <a:cubicBezTo>
                      <a:pt x="1001018" y="706566"/>
                      <a:pt x="1269735" y="774931"/>
                      <a:pt x="1366157" y="804173"/>
                    </a:cubicBezTo>
                    <a:cubicBezTo>
                      <a:pt x="1432150" y="824327"/>
                      <a:pt x="1498144" y="844876"/>
                      <a:pt x="1558210" y="880442"/>
                    </a:cubicBezTo>
                    <a:cubicBezTo>
                      <a:pt x="1630132" y="922725"/>
                      <a:pt x="1679133" y="982791"/>
                      <a:pt x="1702843" y="1062616"/>
                    </a:cubicBezTo>
                    <a:cubicBezTo>
                      <a:pt x="1707980" y="1079608"/>
                      <a:pt x="1718650" y="1140070"/>
                      <a:pt x="1717069" y="1153505"/>
                    </a:cubicBezTo>
                    <a:cubicBezTo>
                      <a:pt x="1715489" y="1167732"/>
                      <a:pt x="1707980" y="1173264"/>
                      <a:pt x="1696125" y="1166941"/>
                    </a:cubicBezTo>
                    <a:cubicBezTo>
                      <a:pt x="1620647" y="1125843"/>
                      <a:pt x="1537266" y="1114383"/>
                      <a:pt x="1454280" y="1100552"/>
                    </a:cubicBezTo>
                    <a:cubicBezTo>
                      <a:pt x="1347188" y="1082770"/>
                      <a:pt x="1241677" y="1056688"/>
                      <a:pt x="1136166" y="1030212"/>
                    </a:cubicBezTo>
                    <a:cubicBezTo>
                      <a:pt x="1033422" y="1004525"/>
                      <a:pt x="930282" y="1003340"/>
                      <a:pt x="825956" y="1014800"/>
                    </a:cubicBezTo>
                    <a:cubicBezTo>
                      <a:pt x="739019" y="1024284"/>
                      <a:pt x="652081" y="1040091"/>
                      <a:pt x="563957" y="1034954"/>
                    </a:cubicBezTo>
                    <a:cubicBezTo>
                      <a:pt x="528392" y="1032978"/>
                      <a:pt x="492431" y="1029816"/>
                      <a:pt x="456866" y="1027050"/>
                    </a:cubicBezTo>
                    <a:cubicBezTo>
                      <a:pt x="404703" y="1023099"/>
                      <a:pt x="354911" y="1031792"/>
                      <a:pt x="305120" y="1047204"/>
                    </a:cubicBezTo>
                    <a:cubicBezTo>
                      <a:pt x="268764" y="1058664"/>
                      <a:pt x="232013" y="1070124"/>
                      <a:pt x="193286" y="1068939"/>
                    </a:cubicBezTo>
                    <a:cubicBezTo>
                      <a:pt x="167205" y="1068939"/>
                      <a:pt x="43121" y="1070519"/>
                      <a:pt x="7950" y="1060245"/>
                    </a:cubicBezTo>
                    <a:cubicBezTo>
                      <a:pt x="47" y="1056293"/>
                      <a:pt x="-744" y="1049180"/>
                      <a:pt x="442" y="1041672"/>
                    </a:cubicBezTo>
                    <a:cubicBezTo>
                      <a:pt x="21781" y="919959"/>
                      <a:pt x="44701" y="798246"/>
                      <a:pt x="100420" y="686017"/>
                    </a:cubicBezTo>
                    <a:cubicBezTo>
                      <a:pt x="108324" y="670210"/>
                      <a:pt x="175503" y="563514"/>
                      <a:pt x="205931" y="529134"/>
                    </a:cubicBezTo>
                    <a:cubicBezTo>
                      <a:pt x="266393" y="459978"/>
                      <a:pt x="333177" y="397541"/>
                      <a:pt x="407864" y="344193"/>
                    </a:cubicBezTo>
                    <a:cubicBezTo>
                      <a:pt x="462398" y="305071"/>
                      <a:pt x="520093" y="270296"/>
                      <a:pt x="570675" y="225642"/>
                    </a:cubicBezTo>
                    <a:cubicBezTo>
                      <a:pt x="591224" y="207859"/>
                      <a:pt x="697525" y="104719"/>
                      <a:pt x="739809" y="84565"/>
                    </a:cubicBezTo>
                    <a:cubicBezTo>
                      <a:pt x="775374" y="67573"/>
                      <a:pt x="814101" y="56113"/>
                      <a:pt x="852433" y="45443"/>
                    </a:cubicBezTo>
                    <a:cubicBezTo>
                      <a:pt x="950831" y="18176"/>
                      <a:pt x="1051600" y="5136"/>
                      <a:pt x="1153554" y="1184"/>
                    </a:cubicBezTo>
                    <a:cubicBezTo>
                      <a:pt x="1244048" y="-2373"/>
                      <a:pt x="1333753" y="789"/>
                      <a:pt x="1420295" y="28846"/>
                    </a:cubicBezTo>
                    <a:cubicBezTo>
                      <a:pt x="1465740" y="42677"/>
                      <a:pt x="1615115" y="127244"/>
                      <a:pt x="1651471" y="14305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9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A77FA87C-E079-42DB-96B3-8347E639819B}"/>
                  </a:ext>
                </a:extLst>
              </p:cNvPr>
              <p:cNvSpPr/>
              <p:nvPr/>
            </p:nvSpPr>
            <p:spPr>
              <a:xfrm>
                <a:off x="2505653" y="3402538"/>
                <a:ext cx="3927772" cy="1212227"/>
              </a:xfrm>
              <a:custGeom>
                <a:avLst/>
                <a:gdLst>
                  <a:gd name="connsiteX0" fmla="*/ 3548376 w 3927772"/>
                  <a:gd name="connsiteY0" fmla="*/ 453434 h 1212227"/>
                  <a:gd name="connsiteX1" fmla="*/ 3927772 w 3927772"/>
                  <a:gd name="connsiteY1" fmla="*/ 832831 h 1212227"/>
                  <a:gd name="connsiteX2" fmla="*/ 3548376 w 3927772"/>
                  <a:gd name="connsiteY2" fmla="*/ 1212227 h 1212227"/>
                  <a:gd name="connsiteX3" fmla="*/ 3168979 w 3927772"/>
                  <a:gd name="connsiteY3" fmla="*/ 832831 h 1212227"/>
                  <a:gd name="connsiteX4" fmla="*/ 3548376 w 3927772"/>
                  <a:gd name="connsiteY4" fmla="*/ 453434 h 1212227"/>
                  <a:gd name="connsiteX5" fmla="*/ 1729648 w 3927772"/>
                  <a:gd name="connsiteY5" fmla="*/ 263 h 1212227"/>
                  <a:gd name="connsiteX6" fmla="*/ 1829799 w 3927772"/>
                  <a:gd name="connsiteY6" fmla="*/ 1772 h 1212227"/>
                  <a:gd name="connsiteX7" fmla="*/ 2016110 w 3927772"/>
                  <a:gd name="connsiteY7" fmla="*/ 32259 h 1212227"/>
                  <a:gd name="connsiteX8" fmla="*/ 2639404 w 3927772"/>
                  <a:gd name="connsiteY8" fmla="*/ 164935 h 1212227"/>
                  <a:gd name="connsiteX9" fmla="*/ 2871446 w 3927772"/>
                  <a:gd name="connsiteY9" fmla="*/ 267688 h 1212227"/>
                  <a:gd name="connsiteX10" fmla="*/ 2967424 w 3927772"/>
                  <a:gd name="connsiteY10" fmla="*/ 419559 h 1212227"/>
                  <a:gd name="connsiteX11" fmla="*/ 2988877 w 3927772"/>
                  <a:gd name="connsiteY11" fmla="*/ 541509 h 1212227"/>
                  <a:gd name="connsiteX12" fmla="*/ 2928468 w 3927772"/>
                  <a:gd name="connsiteY12" fmla="*/ 610388 h 1212227"/>
                  <a:gd name="connsiteX13" fmla="*/ 2191694 w 3927772"/>
                  <a:gd name="connsiteY13" fmla="*/ 566350 h 1212227"/>
                  <a:gd name="connsiteX14" fmla="*/ 2085553 w 3927772"/>
                  <a:gd name="connsiteY14" fmla="*/ 584981 h 1212227"/>
                  <a:gd name="connsiteX15" fmla="*/ 2197339 w 3927772"/>
                  <a:gd name="connsiteY15" fmla="*/ 586674 h 1212227"/>
                  <a:gd name="connsiteX16" fmla="*/ 2474548 w 3927772"/>
                  <a:gd name="connsiteY16" fmla="*/ 609258 h 1212227"/>
                  <a:gd name="connsiteX17" fmla="*/ 2922257 w 3927772"/>
                  <a:gd name="connsiteY17" fmla="*/ 673620 h 1212227"/>
                  <a:gd name="connsiteX18" fmla="*/ 3037997 w 3927772"/>
                  <a:gd name="connsiteY18" fmla="*/ 778067 h 1212227"/>
                  <a:gd name="connsiteX19" fmla="*/ 3079775 w 3927772"/>
                  <a:gd name="connsiteY19" fmla="*/ 1030434 h 1212227"/>
                  <a:gd name="connsiteX20" fmla="*/ 3004686 w 3927772"/>
                  <a:gd name="connsiteY20" fmla="*/ 1144478 h 1212227"/>
                  <a:gd name="connsiteX21" fmla="*/ 2875962 w 3927772"/>
                  <a:gd name="connsiteY21" fmla="*/ 1146172 h 1212227"/>
                  <a:gd name="connsiteX22" fmla="*/ 2528182 w 3927772"/>
                  <a:gd name="connsiteY22" fmla="*/ 1083504 h 1212227"/>
                  <a:gd name="connsiteX23" fmla="*/ 2136930 w 3927772"/>
                  <a:gd name="connsiteY23" fmla="*/ 1011238 h 1212227"/>
                  <a:gd name="connsiteX24" fmla="*/ 1776164 w 3927772"/>
                  <a:gd name="connsiteY24" fmla="*/ 992607 h 1212227"/>
                  <a:gd name="connsiteX25" fmla="*/ 1221748 w 3927772"/>
                  <a:gd name="connsiteY25" fmla="*/ 1020836 h 1212227"/>
                  <a:gd name="connsiteX26" fmla="*/ 765569 w 3927772"/>
                  <a:gd name="connsiteY26" fmla="*/ 1027611 h 1212227"/>
                  <a:gd name="connsiteX27" fmla="*/ 349475 w 3927772"/>
                  <a:gd name="connsiteY27" fmla="*/ 1046241 h 1212227"/>
                  <a:gd name="connsiteX28" fmla="*/ 115175 w 3927772"/>
                  <a:gd name="connsiteY28" fmla="*/ 999946 h 1212227"/>
                  <a:gd name="connsiteX29" fmla="*/ 31617 w 3927772"/>
                  <a:gd name="connsiteY29" fmla="*/ 922035 h 1212227"/>
                  <a:gd name="connsiteX30" fmla="*/ 10164 w 3927772"/>
                  <a:gd name="connsiteY30" fmla="*/ 614340 h 1212227"/>
                  <a:gd name="connsiteX31" fmla="*/ 93156 w 3927772"/>
                  <a:gd name="connsiteY31" fmla="*/ 255267 h 1212227"/>
                  <a:gd name="connsiteX32" fmla="*/ 289630 w 3927772"/>
                  <a:gd name="connsiteY32" fmla="*/ 77425 h 1212227"/>
                  <a:gd name="connsiteX33" fmla="*/ 401981 w 3927772"/>
                  <a:gd name="connsiteY33" fmla="*/ 77425 h 1212227"/>
                  <a:gd name="connsiteX34" fmla="*/ 713628 w 3927772"/>
                  <a:gd name="connsiteY34" fmla="*/ 85894 h 1212227"/>
                  <a:gd name="connsiteX35" fmla="*/ 838964 w 3927772"/>
                  <a:gd name="connsiteY35" fmla="*/ 53149 h 1212227"/>
                  <a:gd name="connsiteX36" fmla="*/ 912360 w 3927772"/>
                  <a:gd name="connsiteY36" fmla="*/ 35082 h 1212227"/>
                  <a:gd name="connsiteX37" fmla="*/ 1091330 w 3927772"/>
                  <a:gd name="connsiteY37" fmla="*/ 31694 h 1212227"/>
                  <a:gd name="connsiteX38" fmla="*/ 1431207 w 3927772"/>
                  <a:gd name="connsiteY38" fmla="*/ 27178 h 1212227"/>
                  <a:gd name="connsiteX39" fmla="*/ 1729648 w 3927772"/>
                  <a:gd name="connsiteY39" fmla="*/ 263 h 1212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3927772" h="1212227">
                    <a:moveTo>
                      <a:pt x="3548376" y="453434"/>
                    </a:moveTo>
                    <a:cubicBezTo>
                      <a:pt x="3757911" y="453434"/>
                      <a:pt x="3927772" y="623295"/>
                      <a:pt x="3927772" y="832831"/>
                    </a:cubicBezTo>
                    <a:cubicBezTo>
                      <a:pt x="3927772" y="1042366"/>
                      <a:pt x="3757911" y="1212227"/>
                      <a:pt x="3548376" y="1212227"/>
                    </a:cubicBezTo>
                    <a:cubicBezTo>
                      <a:pt x="3338840" y="1212227"/>
                      <a:pt x="3168979" y="1042366"/>
                      <a:pt x="3168979" y="832831"/>
                    </a:cubicBezTo>
                    <a:cubicBezTo>
                      <a:pt x="3168979" y="623295"/>
                      <a:pt x="3338840" y="453434"/>
                      <a:pt x="3548376" y="453434"/>
                    </a:cubicBezTo>
                    <a:close/>
                    <a:moveTo>
                      <a:pt x="1729648" y="263"/>
                    </a:moveTo>
                    <a:cubicBezTo>
                      <a:pt x="1762967" y="-346"/>
                      <a:pt x="1796347" y="78"/>
                      <a:pt x="1829799" y="1772"/>
                    </a:cubicBezTo>
                    <a:cubicBezTo>
                      <a:pt x="1893031" y="5159"/>
                      <a:pt x="1955700" y="15887"/>
                      <a:pt x="2016110" y="32259"/>
                    </a:cubicBezTo>
                    <a:cubicBezTo>
                      <a:pt x="2221617" y="88717"/>
                      <a:pt x="2431075" y="122592"/>
                      <a:pt x="2639404" y="164935"/>
                    </a:cubicBezTo>
                    <a:cubicBezTo>
                      <a:pt x="2723527" y="181872"/>
                      <a:pt x="2803132" y="211795"/>
                      <a:pt x="2871446" y="267688"/>
                    </a:cubicBezTo>
                    <a:cubicBezTo>
                      <a:pt x="2920564" y="307773"/>
                      <a:pt x="2952744" y="358586"/>
                      <a:pt x="2967424" y="419559"/>
                    </a:cubicBezTo>
                    <a:cubicBezTo>
                      <a:pt x="2977022" y="459645"/>
                      <a:pt x="2983232" y="500859"/>
                      <a:pt x="2988877" y="541509"/>
                    </a:cubicBezTo>
                    <a:cubicBezTo>
                      <a:pt x="2994523" y="584417"/>
                      <a:pt x="2971940" y="610388"/>
                      <a:pt x="2928468" y="610388"/>
                    </a:cubicBezTo>
                    <a:cubicBezTo>
                      <a:pt x="2852814" y="610388"/>
                      <a:pt x="2333967" y="553365"/>
                      <a:pt x="2191694" y="566350"/>
                    </a:cubicBezTo>
                    <a:cubicBezTo>
                      <a:pt x="2156125" y="569737"/>
                      <a:pt x="2119428" y="569737"/>
                      <a:pt x="2085553" y="584981"/>
                    </a:cubicBezTo>
                    <a:cubicBezTo>
                      <a:pt x="2105877" y="589498"/>
                      <a:pt x="2177014" y="587240"/>
                      <a:pt x="2197339" y="586674"/>
                    </a:cubicBezTo>
                    <a:cubicBezTo>
                      <a:pt x="2269605" y="584417"/>
                      <a:pt x="2437284" y="605870"/>
                      <a:pt x="2474548" y="609258"/>
                    </a:cubicBezTo>
                    <a:cubicBezTo>
                      <a:pt x="2546249" y="615468"/>
                      <a:pt x="2905885" y="669668"/>
                      <a:pt x="2922257" y="673620"/>
                    </a:cubicBezTo>
                    <a:cubicBezTo>
                      <a:pt x="2979281" y="687170"/>
                      <a:pt x="3018237" y="722174"/>
                      <a:pt x="3037997" y="778067"/>
                    </a:cubicBezTo>
                    <a:cubicBezTo>
                      <a:pt x="3067354" y="859366"/>
                      <a:pt x="3082598" y="942924"/>
                      <a:pt x="3079775" y="1030434"/>
                    </a:cubicBezTo>
                    <a:cubicBezTo>
                      <a:pt x="3078646" y="1057533"/>
                      <a:pt x="3062838" y="1108345"/>
                      <a:pt x="3004686" y="1144478"/>
                    </a:cubicBezTo>
                    <a:cubicBezTo>
                      <a:pt x="2966860" y="1167625"/>
                      <a:pt x="2918306" y="1150124"/>
                      <a:pt x="2875962" y="1146172"/>
                    </a:cubicBezTo>
                    <a:cubicBezTo>
                      <a:pt x="2758530" y="1134880"/>
                      <a:pt x="2643356" y="1107216"/>
                      <a:pt x="2528182" y="1083504"/>
                    </a:cubicBezTo>
                    <a:cubicBezTo>
                      <a:pt x="2398894" y="1054146"/>
                      <a:pt x="2268476" y="1028740"/>
                      <a:pt x="2136930" y="1011238"/>
                    </a:cubicBezTo>
                    <a:cubicBezTo>
                      <a:pt x="2017238" y="995430"/>
                      <a:pt x="1896984" y="989784"/>
                      <a:pt x="1776164" y="992607"/>
                    </a:cubicBezTo>
                    <a:cubicBezTo>
                      <a:pt x="1762614" y="992607"/>
                      <a:pt x="1233604" y="1020270"/>
                      <a:pt x="1221748" y="1020836"/>
                    </a:cubicBezTo>
                    <a:cubicBezTo>
                      <a:pt x="1069877" y="1028740"/>
                      <a:pt x="917440" y="1022529"/>
                      <a:pt x="765569" y="1027611"/>
                    </a:cubicBezTo>
                    <a:cubicBezTo>
                      <a:pt x="626682" y="1032127"/>
                      <a:pt x="487796" y="1036079"/>
                      <a:pt x="349475" y="1046241"/>
                    </a:cubicBezTo>
                    <a:cubicBezTo>
                      <a:pt x="230914" y="1055275"/>
                      <a:pt x="132112" y="1008979"/>
                      <a:pt x="115175" y="999946"/>
                    </a:cubicBezTo>
                    <a:cubicBezTo>
                      <a:pt x="86382" y="984137"/>
                      <a:pt x="48554" y="950263"/>
                      <a:pt x="31617" y="922035"/>
                    </a:cubicBezTo>
                    <a:cubicBezTo>
                      <a:pt x="-10162" y="822104"/>
                      <a:pt x="-2822" y="717657"/>
                      <a:pt x="10164" y="614340"/>
                    </a:cubicBezTo>
                    <a:cubicBezTo>
                      <a:pt x="25407" y="491825"/>
                      <a:pt x="49684" y="371007"/>
                      <a:pt x="93156" y="255267"/>
                    </a:cubicBezTo>
                    <a:cubicBezTo>
                      <a:pt x="128161" y="163241"/>
                      <a:pt x="179536" y="87587"/>
                      <a:pt x="289630" y="77425"/>
                    </a:cubicBezTo>
                    <a:cubicBezTo>
                      <a:pt x="326891" y="73473"/>
                      <a:pt x="364719" y="74038"/>
                      <a:pt x="401981" y="77425"/>
                    </a:cubicBezTo>
                    <a:cubicBezTo>
                      <a:pt x="505863" y="86459"/>
                      <a:pt x="609181" y="100573"/>
                      <a:pt x="713628" y="85894"/>
                    </a:cubicBezTo>
                    <a:cubicBezTo>
                      <a:pt x="756536" y="79684"/>
                      <a:pt x="797750" y="65570"/>
                      <a:pt x="838964" y="53149"/>
                    </a:cubicBezTo>
                    <a:cubicBezTo>
                      <a:pt x="862676" y="45810"/>
                      <a:pt x="886953" y="36776"/>
                      <a:pt x="912360" y="35082"/>
                    </a:cubicBezTo>
                    <a:cubicBezTo>
                      <a:pt x="971640" y="20403"/>
                      <a:pt x="1032050" y="25484"/>
                      <a:pt x="1091330" y="31694"/>
                    </a:cubicBezTo>
                    <a:cubicBezTo>
                      <a:pt x="1204811" y="44115"/>
                      <a:pt x="1318291" y="42987"/>
                      <a:pt x="1431207" y="27178"/>
                    </a:cubicBezTo>
                    <a:cubicBezTo>
                      <a:pt x="1530290" y="13205"/>
                      <a:pt x="1629691" y="2089"/>
                      <a:pt x="1729648" y="263"/>
                    </a:cubicBezTo>
                    <a:close/>
                  </a:path>
                </a:pathLst>
              </a:custGeom>
              <a:solidFill>
                <a:schemeClr val="bg1"/>
              </a:solidFill>
              <a:ln w="39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4" name="Graphic 2">
            <a:extLst>
              <a:ext uri="{FF2B5EF4-FFF2-40B4-BE49-F238E27FC236}">
                <a16:creationId xmlns:a16="http://schemas.microsoft.com/office/drawing/2014/main" id="{9FCCB9B2-3CD0-44EC-BA22-EEE9E71D2E48}"/>
              </a:ext>
            </a:extLst>
          </p:cNvPr>
          <p:cNvGrpSpPr/>
          <p:nvPr/>
        </p:nvGrpSpPr>
        <p:grpSpPr>
          <a:xfrm>
            <a:off x="3778951" y="2126360"/>
            <a:ext cx="2644503" cy="4125621"/>
            <a:chOff x="3898028" y="2002384"/>
            <a:chExt cx="3112426" cy="48556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CCCA72E-148B-4147-B38D-EA40A2F1661B}"/>
                </a:ext>
              </a:extLst>
            </p:cNvPr>
            <p:cNvSpPr/>
            <p:nvPr/>
          </p:nvSpPr>
          <p:spPr>
            <a:xfrm>
              <a:off x="3897982" y="2458723"/>
              <a:ext cx="3059013" cy="4402728"/>
            </a:xfrm>
            <a:custGeom>
              <a:avLst/>
              <a:gdLst>
                <a:gd name="connsiteX0" fmla="*/ 2948509 w 3059013"/>
                <a:gd name="connsiteY0" fmla="*/ 2633650 h 4402728"/>
                <a:gd name="connsiteX1" fmla="*/ 2884074 w 3059013"/>
                <a:gd name="connsiteY1" fmla="*/ 2615816 h 4402728"/>
                <a:gd name="connsiteX2" fmla="*/ 2778217 w 3059013"/>
                <a:gd name="connsiteY2" fmla="*/ 2540451 h 4402728"/>
                <a:gd name="connsiteX3" fmla="*/ 2340981 w 3059013"/>
                <a:gd name="connsiteY3" fmla="*/ 2276958 h 4402728"/>
                <a:gd name="connsiteX4" fmla="*/ 2338680 w 3059013"/>
                <a:gd name="connsiteY4" fmla="*/ 2277534 h 4402728"/>
                <a:gd name="connsiteX5" fmla="*/ 2579735 w 3059013"/>
                <a:gd name="connsiteY5" fmla="*/ 1801177 h 4402728"/>
                <a:gd name="connsiteX6" fmla="*/ 2545792 w 3059013"/>
                <a:gd name="connsiteY6" fmla="*/ 1504892 h 4402728"/>
                <a:gd name="connsiteX7" fmla="*/ 2376651 w 3059013"/>
                <a:gd name="connsiteY7" fmla="*/ 1078588 h 4402728"/>
                <a:gd name="connsiteX8" fmla="*/ 2018233 w 3059013"/>
                <a:gd name="connsiteY8" fmla="*/ 562535 h 4402728"/>
                <a:gd name="connsiteX9" fmla="*/ 2164937 w 3059013"/>
                <a:gd name="connsiteY9" fmla="*/ 524564 h 4402728"/>
                <a:gd name="connsiteX10" fmla="*/ 2411169 w 3059013"/>
                <a:gd name="connsiteY10" fmla="*/ 489470 h 4402728"/>
                <a:gd name="connsiteX11" fmla="*/ 2895580 w 3059013"/>
                <a:gd name="connsiteY11" fmla="*/ 402023 h 4402728"/>
                <a:gd name="connsiteX12" fmla="*/ 3058968 w 3059013"/>
                <a:gd name="connsiteY12" fmla="*/ 198363 h 4402728"/>
                <a:gd name="connsiteX13" fmla="*/ 2766135 w 3059013"/>
                <a:gd name="connsiteY13" fmla="*/ 8511 h 4402728"/>
                <a:gd name="connsiteX14" fmla="*/ 2311065 w 3059013"/>
                <a:gd name="connsiteY14" fmla="*/ 85603 h 4402728"/>
                <a:gd name="connsiteX15" fmla="*/ 1817449 w 3059013"/>
                <a:gd name="connsiteY15" fmla="*/ 363477 h 4402728"/>
                <a:gd name="connsiteX16" fmla="*/ 1581572 w 3059013"/>
                <a:gd name="connsiteY16" fmla="*/ 204117 h 4402728"/>
                <a:gd name="connsiteX17" fmla="*/ 1247317 w 3059013"/>
                <a:gd name="connsiteY17" fmla="*/ 206418 h 4402728"/>
                <a:gd name="connsiteX18" fmla="*/ 1136283 w 3059013"/>
                <a:gd name="connsiteY18" fmla="*/ 274304 h 4402728"/>
                <a:gd name="connsiteX19" fmla="*/ 747373 w 3059013"/>
                <a:gd name="connsiteY19" fmla="*/ 79274 h 4402728"/>
                <a:gd name="connsiteX20" fmla="*/ 292878 w 3059013"/>
                <a:gd name="connsiteY20" fmla="*/ 2758 h 4402728"/>
                <a:gd name="connsiteX21" fmla="*/ 46 w 3059013"/>
                <a:gd name="connsiteY21" fmla="*/ 192610 h 4402728"/>
                <a:gd name="connsiteX22" fmla="*/ 163434 w 3059013"/>
                <a:gd name="connsiteY22" fmla="*/ 396270 h 4402728"/>
                <a:gd name="connsiteX23" fmla="*/ 647845 w 3059013"/>
                <a:gd name="connsiteY23" fmla="*/ 483717 h 4402728"/>
                <a:gd name="connsiteX24" fmla="*/ 871640 w 3059013"/>
                <a:gd name="connsiteY24" fmla="*/ 512483 h 4402728"/>
                <a:gd name="connsiteX25" fmla="*/ 705951 w 3059013"/>
                <a:gd name="connsiteY25" fmla="*/ 710965 h 4402728"/>
                <a:gd name="connsiteX26" fmla="*/ 321069 w 3059013"/>
                <a:gd name="connsiteY26" fmla="*/ 1400761 h 4402728"/>
                <a:gd name="connsiteX27" fmla="*/ 241676 w 3059013"/>
                <a:gd name="connsiteY27" fmla="*/ 1916814 h 4402728"/>
                <a:gd name="connsiteX28" fmla="*/ 316466 w 3059013"/>
                <a:gd name="connsiteY28" fmla="*/ 2146938 h 4402728"/>
                <a:gd name="connsiteX29" fmla="*/ 553494 w 3059013"/>
                <a:gd name="connsiteY29" fmla="*/ 2375912 h 4402728"/>
                <a:gd name="connsiteX30" fmla="*/ 555220 w 3059013"/>
                <a:gd name="connsiteY30" fmla="*/ 2377062 h 4402728"/>
                <a:gd name="connsiteX31" fmla="*/ 520701 w 3059013"/>
                <a:gd name="connsiteY31" fmla="*/ 2527794 h 4402728"/>
                <a:gd name="connsiteX32" fmla="*/ 602395 w 3059013"/>
                <a:gd name="connsiteY32" fmla="*/ 2761369 h 4402728"/>
                <a:gd name="connsiteX33" fmla="*/ 408516 w 3059013"/>
                <a:gd name="connsiteY33" fmla="*/ 2623295 h 4402728"/>
                <a:gd name="connsiteX34" fmla="*/ 408516 w 3059013"/>
                <a:gd name="connsiteY34" fmla="*/ 2623295 h 4402728"/>
                <a:gd name="connsiteX35" fmla="*/ 392407 w 3059013"/>
                <a:gd name="connsiteY35" fmla="*/ 2611789 h 4402728"/>
                <a:gd name="connsiteX36" fmla="*/ 360190 w 3059013"/>
                <a:gd name="connsiteY36" fmla="*/ 2557134 h 4402728"/>
                <a:gd name="connsiteX37" fmla="*/ 316466 w 3059013"/>
                <a:gd name="connsiteY37" fmla="*/ 2459332 h 4402728"/>
                <a:gd name="connsiteX38" fmla="*/ 258360 w 3059013"/>
                <a:gd name="connsiteY38" fmla="*/ 2433443 h 4402728"/>
                <a:gd name="connsiteX39" fmla="*/ 238799 w 3059013"/>
                <a:gd name="connsiteY39" fmla="*/ 2511685 h 4402728"/>
                <a:gd name="connsiteX40" fmla="*/ 57001 w 3059013"/>
                <a:gd name="connsiteY40" fmla="*/ 2481193 h 4402728"/>
                <a:gd name="connsiteX41" fmla="*/ 62179 w 3059013"/>
                <a:gd name="connsiteY41" fmla="*/ 2626747 h 4402728"/>
                <a:gd name="connsiteX42" fmla="*/ 261236 w 3059013"/>
                <a:gd name="connsiteY42" fmla="*/ 2797614 h 4402728"/>
                <a:gd name="connsiteX43" fmla="*/ 266414 w 3059013"/>
                <a:gd name="connsiteY43" fmla="*/ 2801066 h 4402728"/>
                <a:gd name="connsiteX44" fmla="*/ 264688 w 3059013"/>
                <a:gd name="connsiteY44" fmla="*/ 2801641 h 4402728"/>
                <a:gd name="connsiteX45" fmla="*/ 288851 w 3059013"/>
                <a:gd name="connsiteY45" fmla="*/ 2818325 h 4402728"/>
                <a:gd name="connsiteX46" fmla="*/ 291153 w 3059013"/>
                <a:gd name="connsiteY46" fmla="*/ 2821202 h 4402728"/>
                <a:gd name="connsiteX47" fmla="*/ 632311 w 3059013"/>
                <a:gd name="connsiteY47" fmla="*/ 3077215 h 4402728"/>
                <a:gd name="connsiteX48" fmla="*/ 646694 w 3059013"/>
                <a:gd name="connsiteY48" fmla="*/ 3106555 h 4402728"/>
                <a:gd name="connsiteX49" fmla="*/ 686390 w 3059013"/>
                <a:gd name="connsiteY49" fmla="*/ 3427578 h 4402728"/>
                <a:gd name="connsiteX50" fmla="*/ 1086231 w 3059013"/>
                <a:gd name="connsiteY50" fmla="*/ 3913140 h 4402728"/>
                <a:gd name="connsiteX51" fmla="*/ 1099463 w 3059013"/>
                <a:gd name="connsiteY51" fmla="*/ 3938454 h 4402728"/>
                <a:gd name="connsiteX52" fmla="*/ 1083354 w 3059013"/>
                <a:gd name="connsiteY52" fmla="*/ 4183536 h 4402728"/>
                <a:gd name="connsiteX53" fmla="*/ 1083354 w 3059013"/>
                <a:gd name="connsiteY53" fmla="*/ 4183536 h 4402728"/>
                <a:gd name="connsiteX54" fmla="*/ 1073574 w 3059013"/>
                <a:gd name="connsiteY54" fmla="*/ 4184111 h 4402728"/>
                <a:gd name="connsiteX55" fmla="*/ 1046534 w 3059013"/>
                <a:gd name="connsiteY55" fmla="*/ 4210575 h 4402728"/>
                <a:gd name="connsiteX56" fmla="*/ 1045959 w 3059013"/>
                <a:gd name="connsiteY56" fmla="*/ 4384894 h 4402728"/>
                <a:gd name="connsiteX57" fmla="*/ 1063794 w 3059013"/>
                <a:gd name="connsiteY57" fmla="*/ 4402729 h 4402728"/>
                <a:gd name="connsiteX58" fmla="*/ 1315204 w 3059013"/>
                <a:gd name="connsiteY58" fmla="*/ 4402729 h 4402728"/>
                <a:gd name="connsiteX59" fmla="*/ 1333039 w 3059013"/>
                <a:gd name="connsiteY59" fmla="*/ 4384894 h 4402728"/>
                <a:gd name="connsiteX60" fmla="*/ 1332463 w 3059013"/>
                <a:gd name="connsiteY60" fmla="*/ 4224383 h 4402728"/>
                <a:gd name="connsiteX61" fmla="*/ 1293918 w 3059013"/>
                <a:gd name="connsiteY61" fmla="*/ 4182960 h 4402728"/>
                <a:gd name="connsiteX62" fmla="*/ 1293342 w 3059013"/>
                <a:gd name="connsiteY62" fmla="*/ 4182960 h 4402728"/>
                <a:gd name="connsiteX63" fmla="*/ 1293342 w 3059013"/>
                <a:gd name="connsiteY63" fmla="*/ 4182960 h 4402728"/>
                <a:gd name="connsiteX64" fmla="*/ 1280110 w 3059013"/>
                <a:gd name="connsiteY64" fmla="*/ 3995409 h 4402728"/>
                <a:gd name="connsiteX65" fmla="*/ 1300246 w 3059013"/>
                <a:gd name="connsiteY65" fmla="*/ 3976999 h 4402728"/>
                <a:gd name="connsiteX66" fmla="*/ 1514836 w 3059013"/>
                <a:gd name="connsiteY66" fmla="*/ 3968370 h 4402728"/>
                <a:gd name="connsiteX67" fmla="*/ 1532096 w 3059013"/>
                <a:gd name="connsiteY67" fmla="*/ 3983328 h 4402728"/>
                <a:gd name="connsiteX68" fmla="*/ 1518864 w 3059013"/>
                <a:gd name="connsiteY68" fmla="*/ 4182960 h 4402728"/>
                <a:gd name="connsiteX69" fmla="*/ 1518864 w 3059013"/>
                <a:gd name="connsiteY69" fmla="*/ 4182960 h 4402728"/>
                <a:gd name="connsiteX70" fmla="*/ 1501029 w 3059013"/>
                <a:gd name="connsiteY70" fmla="*/ 4183536 h 4402728"/>
                <a:gd name="connsiteX71" fmla="*/ 1483770 w 3059013"/>
                <a:gd name="connsiteY71" fmla="*/ 4200795 h 4402728"/>
                <a:gd name="connsiteX72" fmla="*/ 1483770 w 3059013"/>
                <a:gd name="connsiteY72" fmla="*/ 4385469 h 4402728"/>
                <a:gd name="connsiteX73" fmla="*/ 1501029 w 3059013"/>
                <a:gd name="connsiteY73" fmla="*/ 4402154 h 4402728"/>
                <a:gd name="connsiteX74" fmla="*/ 1751289 w 3059013"/>
                <a:gd name="connsiteY74" fmla="*/ 4402154 h 4402728"/>
                <a:gd name="connsiteX75" fmla="*/ 1769123 w 3059013"/>
                <a:gd name="connsiteY75" fmla="*/ 4382593 h 4402728"/>
                <a:gd name="connsiteX76" fmla="*/ 1769123 w 3059013"/>
                <a:gd name="connsiteY76" fmla="*/ 4219780 h 4402728"/>
                <a:gd name="connsiteX77" fmla="*/ 1734030 w 3059013"/>
                <a:gd name="connsiteY77" fmla="*/ 4182960 h 4402728"/>
                <a:gd name="connsiteX78" fmla="*/ 1733454 w 3059013"/>
                <a:gd name="connsiteY78" fmla="*/ 4182960 h 4402728"/>
                <a:gd name="connsiteX79" fmla="*/ 1733454 w 3059013"/>
                <a:gd name="connsiteY79" fmla="*/ 4182960 h 4402728"/>
                <a:gd name="connsiteX80" fmla="*/ 1712743 w 3059013"/>
                <a:gd name="connsiteY80" fmla="*/ 3914291 h 4402728"/>
                <a:gd name="connsiteX81" fmla="*/ 1729427 w 3059013"/>
                <a:gd name="connsiteY81" fmla="*/ 3882649 h 4402728"/>
                <a:gd name="connsiteX82" fmla="*/ 1801341 w 3059013"/>
                <a:gd name="connsiteY82" fmla="*/ 3833172 h 4402728"/>
                <a:gd name="connsiteX83" fmla="*/ 2114885 w 3059013"/>
                <a:gd name="connsiteY83" fmla="*/ 3181921 h 4402728"/>
                <a:gd name="connsiteX84" fmla="*/ 2117761 w 3059013"/>
                <a:gd name="connsiteY84" fmla="*/ 3130143 h 4402728"/>
                <a:gd name="connsiteX85" fmla="*/ 2153430 w 3059013"/>
                <a:gd name="connsiteY85" fmla="*/ 3179620 h 4402728"/>
                <a:gd name="connsiteX86" fmla="*/ 2153430 w 3059013"/>
                <a:gd name="connsiteY86" fmla="*/ 3179620 h 4402728"/>
                <a:gd name="connsiteX87" fmla="*/ 2170114 w 3059013"/>
                <a:gd name="connsiteY87" fmla="*/ 3205509 h 4402728"/>
                <a:gd name="connsiteX88" fmla="*/ 2170114 w 3059013"/>
                <a:gd name="connsiteY88" fmla="*/ 3205509 h 4402728"/>
                <a:gd name="connsiteX89" fmla="*/ 2196003 w 3059013"/>
                <a:gd name="connsiteY89" fmla="*/ 3251533 h 4402728"/>
                <a:gd name="connsiteX90" fmla="*/ 2267342 w 3059013"/>
                <a:gd name="connsiteY90" fmla="*/ 3455193 h 4402728"/>
                <a:gd name="connsiteX91" fmla="*/ 2309339 w 3059013"/>
                <a:gd name="connsiteY91" fmla="*/ 3398813 h 4402728"/>
                <a:gd name="connsiteX92" fmla="*/ 2464673 w 3059013"/>
                <a:gd name="connsiteY92" fmla="*/ 3420675 h 4402728"/>
                <a:gd name="connsiteX93" fmla="*/ 2485960 w 3059013"/>
                <a:gd name="connsiteY93" fmla="*/ 3316543 h 4402728"/>
                <a:gd name="connsiteX94" fmla="*/ 2365144 w 3059013"/>
                <a:gd name="connsiteY94" fmla="*/ 3082968 h 4402728"/>
                <a:gd name="connsiteX95" fmla="*/ 2363994 w 3059013"/>
                <a:gd name="connsiteY95" fmla="*/ 3082968 h 4402728"/>
                <a:gd name="connsiteX96" fmla="*/ 2343283 w 3059013"/>
                <a:gd name="connsiteY96" fmla="*/ 3055928 h 4402728"/>
                <a:gd name="connsiteX97" fmla="*/ 2334653 w 3059013"/>
                <a:gd name="connsiteY97" fmla="*/ 3044997 h 4402728"/>
                <a:gd name="connsiteX98" fmla="*/ 2150554 w 3059013"/>
                <a:gd name="connsiteY98" fmla="*/ 2835009 h 4402728"/>
                <a:gd name="connsiteX99" fmla="*/ 2246055 w 3059013"/>
                <a:gd name="connsiteY99" fmla="*/ 2760219 h 4402728"/>
                <a:gd name="connsiteX100" fmla="*/ 2316243 w 3059013"/>
                <a:gd name="connsiteY100" fmla="*/ 2709016 h 4402728"/>
                <a:gd name="connsiteX101" fmla="*/ 2655676 w 3059013"/>
                <a:gd name="connsiteY101" fmla="*/ 2973659 h 4402728"/>
                <a:gd name="connsiteX102" fmla="*/ 2724138 w 3059013"/>
                <a:gd name="connsiteY102" fmla="*/ 3033491 h 4402728"/>
                <a:gd name="connsiteX103" fmla="*/ 2832296 w 3059013"/>
                <a:gd name="connsiteY103" fmla="*/ 2891965 h 4402728"/>
                <a:gd name="connsiteX104" fmla="*/ 2964042 w 3059013"/>
                <a:gd name="connsiteY104" fmla="*/ 2718797 h 4402728"/>
                <a:gd name="connsiteX105" fmla="*/ 3004314 w 3059013"/>
                <a:gd name="connsiteY105" fmla="*/ 2642856 h 4402728"/>
                <a:gd name="connsiteX106" fmla="*/ 2948509 w 3059013"/>
                <a:gd name="connsiteY106" fmla="*/ 2633650 h 4402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</a:cxnLst>
              <a:rect l="l" t="t" r="r" b="b"/>
              <a:pathLst>
                <a:path w="3059013" h="4402728">
                  <a:moveTo>
                    <a:pt x="2948509" y="2633650"/>
                  </a:moveTo>
                  <a:cubicBezTo>
                    <a:pt x="2926647" y="2631349"/>
                    <a:pt x="2904210" y="2624446"/>
                    <a:pt x="2884074" y="2615816"/>
                  </a:cubicBezTo>
                  <a:cubicBezTo>
                    <a:pt x="2844377" y="2597982"/>
                    <a:pt x="2809859" y="2569791"/>
                    <a:pt x="2778217" y="2540451"/>
                  </a:cubicBezTo>
                  <a:cubicBezTo>
                    <a:pt x="2649923" y="2423662"/>
                    <a:pt x="2502643" y="2339092"/>
                    <a:pt x="2340981" y="2276958"/>
                  </a:cubicBezTo>
                  <a:cubicBezTo>
                    <a:pt x="2340406" y="2276958"/>
                    <a:pt x="2339256" y="2277534"/>
                    <a:pt x="2338680" y="2277534"/>
                  </a:cubicBezTo>
                  <a:cubicBezTo>
                    <a:pt x="2479056" y="2159020"/>
                    <a:pt x="2570530" y="1995057"/>
                    <a:pt x="2579735" y="1801177"/>
                  </a:cubicBezTo>
                  <a:cubicBezTo>
                    <a:pt x="2584338" y="1701073"/>
                    <a:pt x="2570530" y="1602120"/>
                    <a:pt x="2545792" y="1504892"/>
                  </a:cubicBezTo>
                  <a:cubicBezTo>
                    <a:pt x="2507821" y="1355312"/>
                    <a:pt x="2449715" y="1214361"/>
                    <a:pt x="2376651" y="1078588"/>
                  </a:cubicBezTo>
                  <a:cubicBezTo>
                    <a:pt x="2276547" y="891612"/>
                    <a:pt x="2158033" y="718444"/>
                    <a:pt x="2018233" y="562535"/>
                  </a:cubicBezTo>
                  <a:cubicBezTo>
                    <a:pt x="2061956" y="554480"/>
                    <a:pt x="2110282" y="541824"/>
                    <a:pt x="2164937" y="524564"/>
                  </a:cubicBezTo>
                  <a:cubicBezTo>
                    <a:pt x="2221892" y="506154"/>
                    <a:pt x="2334078" y="497525"/>
                    <a:pt x="2411169" y="489470"/>
                  </a:cubicBezTo>
                  <a:cubicBezTo>
                    <a:pt x="2575708" y="472786"/>
                    <a:pt x="2738521" y="455527"/>
                    <a:pt x="2895580" y="402023"/>
                  </a:cubicBezTo>
                  <a:cubicBezTo>
                    <a:pt x="2992232" y="369231"/>
                    <a:pt x="3056092" y="304796"/>
                    <a:pt x="3058968" y="198363"/>
                  </a:cubicBezTo>
                  <a:cubicBezTo>
                    <a:pt x="3062420" y="64316"/>
                    <a:pt x="2869691" y="18291"/>
                    <a:pt x="2766135" y="8511"/>
                  </a:cubicBezTo>
                  <a:cubicBezTo>
                    <a:pt x="2618281" y="-5296"/>
                    <a:pt x="2450290" y="39003"/>
                    <a:pt x="2311065" y="85603"/>
                  </a:cubicBezTo>
                  <a:cubicBezTo>
                    <a:pt x="2190826" y="125874"/>
                    <a:pt x="1930210" y="251867"/>
                    <a:pt x="1817449" y="363477"/>
                  </a:cubicBezTo>
                  <a:cubicBezTo>
                    <a:pt x="1745536" y="301344"/>
                    <a:pt x="1667869" y="246689"/>
                    <a:pt x="1581572" y="204117"/>
                  </a:cubicBezTo>
                  <a:cubicBezTo>
                    <a:pt x="1469387" y="148887"/>
                    <a:pt x="1359503" y="147161"/>
                    <a:pt x="1247317" y="206418"/>
                  </a:cubicBezTo>
                  <a:cubicBezTo>
                    <a:pt x="1208772" y="227129"/>
                    <a:pt x="1171952" y="249566"/>
                    <a:pt x="1136283" y="274304"/>
                  </a:cubicBezTo>
                  <a:cubicBezTo>
                    <a:pt x="1009714" y="189158"/>
                    <a:pt x="838272" y="109766"/>
                    <a:pt x="747373" y="79274"/>
                  </a:cubicBezTo>
                  <a:cubicBezTo>
                    <a:pt x="608724" y="32674"/>
                    <a:pt x="440733" y="-11625"/>
                    <a:pt x="292878" y="2758"/>
                  </a:cubicBezTo>
                  <a:cubicBezTo>
                    <a:pt x="189323" y="12538"/>
                    <a:pt x="-3406" y="58563"/>
                    <a:pt x="46" y="192610"/>
                  </a:cubicBezTo>
                  <a:cubicBezTo>
                    <a:pt x="2347" y="299043"/>
                    <a:pt x="66782" y="362902"/>
                    <a:pt x="163434" y="396270"/>
                  </a:cubicBezTo>
                  <a:cubicBezTo>
                    <a:pt x="320493" y="450349"/>
                    <a:pt x="483306" y="467033"/>
                    <a:pt x="647845" y="483717"/>
                  </a:cubicBezTo>
                  <a:cubicBezTo>
                    <a:pt x="715731" y="490621"/>
                    <a:pt x="810657" y="498100"/>
                    <a:pt x="871640" y="512483"/>
                  </a:cubicBezTo>
                  <a:cubicBezTo>
                    <a:pt x="812959" y="575767"/>
                    <a:pt x="757729" y="641927"/>
                    <a:pt x="705951" y="710965"/>
                  </a:cubicBezTo>
                  <a:cubicBezTo>
                    <a:pt x="545439" y="923254"/>
                    <a:pt x="411968" y="1150501"/>
                    <a:pt x="321069" y="1400761"/>
                  </a:cubicBezTo>
                  <a:cubicBezTo>
                    <a:pt x="260661" y="1567601"/>
                    <a:pt x="222115" y="1737893"/>
                    <a:pt x="241676" y="1916814"/>
                  </a:cubicBezTo>
                  <a:cubicBezTo>
                    <a:pt x="250306" y="1998508"/>
                    <a:pt x="275619" y="2075600"/>
                    <a:pt x="316466" y="2146938"/>
                  </a:cubicBezTo>
                  <a:cubicBezTo>
                    <a:pt x="371121" y="2242440"/>
                    <a:pt x="456842" y="2318381"/>
                    <a:pt x="553494" y="2375912"/>
                  </a:cubicBezTo>
                  <a:cubicBezTo>
                    <a:pt x="554069" y="2376487"/>
                    <a:pt x="554644" y="2376487"/>
                    <a:pt x="555220" y="2377062"/>
                  </a:cubicBezTo>
                  <a:cubicBezTo>
                    <a:pt x="531632" y="2424238"/>
                    <a:pt x="523002" y="2475440"/>
                    <a:pt x="520701" y="2527794"/>
                  </a:cubicBezTo>
                  <a:cubicBezTo>
                    <a:pt x="517249" y="2616967"/>
                    <a:pt x="548891" y="2696935"/>
                    <a:pt x="602395" y="2761369"/>
                  </a:cubicBezTo>
                  <a:cubicBezTo>
                    <a:pt x="537960" y="2715345"/>
                    <a:pt x="473526" y="2669320"/>
                    <a:pt x="408516" y="2623295"/>
                  </a:cubicBezTo>
                  <a:cubicBezTo>
                    <a:pt x="408516" y="2623295"/>
                    <a:pt x="408516" y="2623295"/>
                    <a:pt x="408516" y="2623295"/>
                  </a:cubicBezTo>
                  <a:cubicBezTo>
                    <a:pt x="403338" y="2619268"/>
                    <a:pt x="398160" y="2615816"/>
                    <a:pt x="392407" y="2611789"/>
                  </a:cubicBezTo>
                  <a:cubicBezTo>
                    <a:pt x="384928" y="2596255"/>
                    <a:pt x="370545" y="2583023"/>
                    <a:pt x="360190" y="2557134"/>
                  </a:cubicBezTo>
                  <a:cubicBezTo>
                    <a:pt x="346958" y="2523766"/>
                    <a:pt x="335451" y="2488097"/>
                    <a:pt x="316466" y="2459332"/>
                  </a:cubicBezTo>
                  <a:cubicBezTo>
                    <a:pt x="303234" y="2439196"/>
                    <a:pt x="283673" y="2421361"/>
                    <a:pt x="258360" y="2433443"/>
                  </a:cubicBezTo>
                  <a:cubicBezTo>
                    <a:pt x="229594" y="2447250"/>
                    <a:pt x="233046" y="2485796"/>
                    <a:pt x="238799" y="2511685"/>
                  </a:cubicBezTo>
                  <a:cubicBezTo>
                    <a:pt x="189898" y="2493850"/>
                    <a:pt x="103602" y="2423662"/>
                    <a:pt x="57001" y="2481193"/>
                  </a:cubicBezTo>
                  <a:cubicBezTo>
                    <a:pt x="29387" y="2515137"/>
                    <a:pt x="22483" y="2589352"/>
                    <a:pt x="62179" y="2626747"/>
                  </a:cubicBezTo>
                  <a:cubicBezTo>
                    <a:pt x="125463" y="2687155"/>
                    <a:pt x="192199" y="2743535"/>
                    <a:pt x="261236" y="2797614"/>
                  </a:cubicBezTo>
                  <a:cubicBezTo>
                    <a:pt x="262962" y="2798764"/>
                    <a:pt x="264688" y="2799915"/>
                    <a:pt x="266414" y="2801066"/>
                  </a:cubicBezTo>
                  <a:cubicBezTo>
                    <a:pt x="265839" y="2801066"/>
                    <a:pt x="265264" y="2801641"/>
                    <a:pt x="264688" y="2801641"/>
                  </a:cubicBezTo>
                  <a:cubicBezTo>
                    <a:pt x="268140" y="2800490"/>
                    <a:pt x="275044" y="2812572"/>
                    <a:pt x="288851" y="2818325"/>
                  </a:cubicBezTo>
                  <a:cubicBezTo>
                    <a:pt x="289427" y="2819476"/>
                    <a:pt x="290002" y="2820626"/>
                    <a:pt x="291153" y="2821202"/>
                  </a:cubicBezTo>
                  <a:cubicBezTo>
                    <a:pt x="402763" y="2908649"/>
                    <a:pt x="516099" y="2995521"/>
                    <a:pt x="632311" y="3077215"/>
                  </a:cubicBezTo>
                  <a:cubicBezTo>
                    <a:pt x="643817" y="3085269"/>
                    <a:pt x="647269" y="3093323"/>
                    <a:pt x="646694" y="3106555"/>
                  </a:cubicBezTo>
                  <a:cubicBezTo>
                    <a:pt x="642092" y="3215864"/>
                    <a:pt x="653022" y="3322872"/>
                    <a:pt x="686390" y="3427578"/>
                  </a:cubicBezTo>
                  <a:cubicBezTo>
                    <a:pt x="755428" y="3642169"/>
                    <a:pt x="882571" y="3809009"/>
                    <a:pt x="1086231" y="3913140"/>
                  </a:cubicBezTo>
                  <a:cubicBezTo>
                    <a:pt x="1097737" y="3918893"/>
                    <a:pt x="1100038" y="3926372"/>
                    <a:pt x="1099463" y="3938454"/>
                  </a:cubicBezTo>
                  <a:cubicBezTo>
                    <a:pt x="1093710" y="4020147"/>
                    <a:pt x="1088532" y="4101842"/>
                    <a:pt x="1083354" y="4183536"/>
                  </a:cubicBezTo>
                  <a:cubicBezTo>
                    <a:pt x="1083354" y="4183536"/>
                    <a:pt x="1083354" y="4183536"/>
                    <a:pt x="1083354" y="4183536"/>
                  </a:cubicBezTo>
                  <a:cubicBezTo>
                    <a:pt x="1079902" y="4183536"/>
                    <a:pt x="1077026" y="4184111"/>
                    <a:pt x="1073574" y="4184111"/>
                  </a:cubicBezTo>
                  <a:cubicBezTo>
                    <a:pt x="1046534" y="4184686"/>
                    <a:pt x="1046534" y="4184686"/>
                    <a:pt x="1046534" y="4210575"/>
                  </a:cubicBezTo>
                  <a:cubicBezTo>
                    <a:pt x="1046534" y="4268682"/>
                    <a:pt x="1047110" y="4326788"/>
                    <a:pt x="1045959" y="4384894"/>
                  </a:cubicBezTo>
                  <a:cubicBezTo>
                    <a:pt x="1045959" y="4398702"/>
                    <a:pt x="1049986" y="4402729"/>
                    <a:pt x="1063794" y="4402729"/>
                  </a:cubicBezTo>
                  <a:cubicBezTo>
                    <a:pt x="1147789" y="4402154"/>
                    <a:pt x="1231209" y="4402154"/>
                    <a:pt x="1315204" y="4402729"/>
                  </a:cubicBezTo>
                  <a:cubicBezTo>
                    <a:pt x="1329011" y="4402729"/>
                    <a:pt x="1333614" y="4399277"/>
                    <a:pt x="1333039" y="4384894"/>
                  </a:cubicBezTo>
                  <a:cubicBezTo>
                    <a:pt x="1332463" y="4331390"/>
                    <a:pt x="1332463" y="4277887"/>
                    <a:pt x="1332463" y="4224383"/>
                  </a:cubicBezTo>
                  <a:cubicBezTo>
                    <a:pt x="1332463" y="4185261"/>
                    <a:pt x="1332463" y="4185261"/>
                    <a:pt x="1293918" y="4182960"/>
                  </a:cubicBezTo>
                  <a:cubicBezTo>
                    <a:pt x="1293918" y="4182960"/>
                    <a:pt x="1293342" y="4182960"/>
                    <a:pt x="1293342" y="4182960"/>
                  </a:cubicBezTo>
                  <a:cubicBezTo>
                    <a:pt x="1293342" y="4182960"/>
                    <a:pt x="1293342" y="4182960"/>
                    <a:pt x="1293342" y="4182960"/>
                  </a:cubicBezTo>
                  <a:cubicBezTo>
                    <a:pt x="1289315" y="4120252"/>
                    <a:pt x="1285288" y="4058118"/>
                    <a:pt x="1280110" y="3995409"/>
                  </a:cubicBezTo>
                  <a:cubicBezTo>
                    <a:pt x="1278384" y="3977575"/>
                    <a:pt x="1285863" y="3975849"/>
                    <a:pt x="1300246" y="3976999"/>
                  </a:cubicBezTo>
                  <a:cubicBezTo>
                    <a:pt x="1372160" y="3985054"/>
                    <a:pt x="1444073" y="3983903"/>
                    <a:pt x="1514836" y="3968370"/>
                  </a:cubicBezTo>
                  <a:cubicBezTo>
                    <a:pt x="1530370" y="3964918"/>
                    <a:pt x="1532671" y="3969520"/>
                    <a:pt x="1532096" y="3983328"/>
                  </a:cubicBezTo>
                  <a:cubicBezTo>
                    <a:pt x="1527493" y="4049488"/>
                    <a:pt x="1523466" y="4116224"/>
                    <a:pt x="1518864" y="4182960"/>
                  </a:cubicBezTo>
                  <a:cubicBezTo>
                    <a:pt x="1518864" y="4182960"/>
                    <a:pt x="1518864" y="4182960"/>
                    <a:pt x="1518864" y="4182960"/>
                  </a:cubicBezTo>
                  <a:cubicBezTo>
                    <a:pt x="1513111" y="4182960"/>
                    <a:pt x="1507357" y="4184111"/>
                    <a:pt x="1501029" y="4183536"/>
                  </a:cubicBezTo>
                  <a:cubicBezTo>
                    <a:pt x="1487797" y="4182385"/>
                    <a:pt x="1483770" y="4188138"/>
                    <a:pt x="1483770" y="4200795"/>
                  </a:cubicBezTo>
                  <a:cubicBezTo>
                    <a:pt x="1484345" y="4262353"/>
                    <a:pt x="1484345" y="4323911"/>
                    <a:pt x="1483770" y="4385469"/>
                  </a:cubicBezTo>
                  <a:cubicBezTo>
                    <a:pt x="1483770" y="4398702"/>
                    <a:pt x="1487797" y="4402154"/>
                    <a:pt x="1501029" y="4402154"/>
                  </a:cubicBezTo>
                  <a:cubicBezTo>
                    <a:pt x="1584449" y="4401578"/>
                    <a:pt x="1667869" y="4401578"/>
                    <a:pt x="1751289" y="4402154"/>
                  </a:cubicBezTo>
                  <a:cubicBezTo>
                    <a:pt x="1767398" y="4402154"/>
                    <a:pt x="1769699" y="4396400"/>
                    <a:pt x="1769123" y="4382593"/>
                  </a:cubicBezTo>
                  <a:cubicBezTo>
                    <a:pt x="1768548" y="4328514"/>
                    <a:pt x="1769123" y="4273859"/>
                    <a:pt x="1769123" y="4219780"/>
                  </a:cubicBezTo>
                  <a:cubicBezTo>
                    <a:pt x="1769123" y="4184686"/>
                    <a:pt x="1769123" y="4184686"/>
                    <a:pt x="1734030" y="4182960"/>
                  </a:cubicBezTo>
                  <a:cubicBezTo>
                    <a:pt x="1734030" y="4182960"/>
                    <a:pt x="1733454" y="4182960"/>
                    <a:pt x="1733454" y="4182960"/>
                  </a:cubicBezTo>
                  <a:cubicBezTo>
                    <a:pt x="1733454" y="4182960"/>
                    <a:pt x="1733454" y="4182960"/>
                    <a:pt x="1733454" y="4182960"/>
                  </a:cubicBezTo>
                  <a:cubicBezTo>
                    <a:pt x="1726551" y="4093212"/>
                    <a:pt x="1720222" y="4004039"/>
                    <a:pt x="1712743" y="3914291"/>
                  </a:cubicBezTo>
                  <a:cubicBezTo>
                    <a:pt x="1711592" y="3899332"/>
                    <a:pt x="1715620" y="3890703"/>
                    <a:pt x="1729427" y="3882649"/>
                  </a:cubicBezTo>
                  <a:cubicBezTo>
                    <a:pt x="1754165" y="3867690"/>
                    <a:pt x="1778904" y="3851582"/>
                    <a:pt x="1801341" y="3833172"/>
                  </a:cubicBezTo>
                  <a:cubicBezTo>
                    <a:pt x="2005576" y="3664031"/>
                    <a:pt x="2105104" y="3444262"/>
                    <a:pt x="2114885" y="3181921"/>
                  </a:cubicBezTo>
                  <a:cubicBezTo>
                    <a:pt x="2115460" y="3165237"/>
                    <a:pt x="2116611" y="3149128"/>
                    <a:pt x="2117761" y="3130143"/>
                  </a:cubicBezTo>
                  <a:cubicBezTo>
                    <a:pt x="2130993" y="3148553"/>
                    <a:pt x="2141924" y="3164086"/>
                    <a:pt x="2153430" y="3179620"/>
                  </a:cubicBezTo>
                  <a:cubicBezTo>
                    <a:pt x="2153430" y="3179620"/>
                    <a:pt x="2153430" y="3179620"/>
                    <a:pt x="2153430" y="3179620"/>
                  </a:cubicBezTo>
                  <a:cubicBezTo>
                    <a:pt x="2156882" y="3188249"/>
                    <a:pt x="2167238" y="3201481"/>
                    <a:pt x="2170114" y="3205509"/>
                  </a:cubicBezTo>
                  <a:cubicBezTo>
                    <a:pt x="2170114" y="3205509"/>
                    <a:pt x="2170114" y="3205509"/>
                    <a:pt x="2170114" y="3205509"/>
                  </a:cubicBezTo>
                  <a:cubicBezTo>
                    <a:pt x="2181045" y="3221617"/>
                    <a:pt x="2198305" y="3219891"/>
                    <a:pt x="2196003" y="3251533"/>
                  </a:cubicBezTo>
                  <a:cubicBezTo>
                    <a:pt x="2192552" y="3301010"/>
                    <a:pt x="2187374" y="3462672"/>
                    <a:pt x="2267342" y="3455193"/>
                  </a:cubicBezTo>
                  <a:cubicBezTo>
                    <a:pt x="2300134" y="3452317"/>
                    <a:pt x="2302436" y="3423551"/>
                    <a:pt x="2309339" y="3398813"/>
                  </a:cubicBezTo>
                  <a:cubicBezTo>
                    <a:pt x="2338105" y="3447714"/>
                    <a:pt x="2422675" y="3461522"/>
                    <a:pt x="2464673" y="3420675"/>
                  </a:cubicBezTo>
                  <a:cubicBezTo>
                    <a:pt x="2492863" y="3393635"/>
                    <a:pt x="2491137" y="3352788"/>
                    <a:pt x="2485960" y="3316543"/>
                  </a:cubicBezTo>
                  <a:cubicBezTo>
                    <a:pt x="2472152" y="3225069"/>
                    <a:pt x="2422675" y="3152005"/>
                    <a:pt x="2365144" y="3082968"/>
                  </a:cubicBezTo>
                  <a:cubicBezTo>
                    <a:pt x="2364569" y="3082968"/>
                    <a:pt x="2364569" y="3082968"/>
                    <a:pt x="2363994" y="3082968"/>
                  </a:cubicBezTo>
                  <a:cubicBezTo>
                    <a:pt x="2361693" y="3078940"/>
                    <a:pt x="2355939" y="3069736"/>
                    <a:pt x="2343283" y="3055928"/>
                  </a:cubicBezTo>
                  <a:cubicBezTo>
                    <a:pt x="2340406" y="3052476"/>
                    <a:pt x="2337530" y="3048449"/>
                    <a:pt x="2334653" y="3044997"/>
                  </a:cubicBezTo>
                  <a:cubicBezTo>
                    <a:pt x="2274821" y="2973659"/>
                    <a:pt x="2212687" y="2904046"/>
                    <a:pt x="2150554" y="2835009"/>
                  </a:cubicBezTo>
                  <a:cubicBezTo>
                    <a:pt x="2183922" y="2813147"/>
                    <a:pt x="2215564" y="2788409"/>
                    <a:pt x="2246055" y="2760219"/>
                  </a:cubicBezTo>
                  <a:cubicBezTo>
                    <a:pt x="2258712" y="2748137"/>
                    <a:pt x="2296107" y="2694634"/>
                    <a:pt x="2316243" y="2709016"/>
                  </a:cubicBezTo>
                  <a:cubicBezTo>
                    <a:pt x="2433606" y="2791286"/>
                    <a:pt x="2545216" y="2881609"/>
                    <a:pt x="2655676" y="2973659"/>
                  </a:cubicBezTo>
                  <a:cubicBezTo>
                    <a:pt x="2674086" y="2989192"/>
                    <a:pt x="2694222" y="3057654"/>
                    <a:pt x="2724138" y="3033491"/>
                  </a:cubicBezTo>
                  <a:cubicBezTo>
                    <a:pt x="2768437" y="2998397"/>
                    <a:pt x="2798928" y="2936839"/>
                    <a:pt x="2832296" y="2891965"/>
                  </a:cubicBezTo>
                  <a:cubicBezTo>
                    <a:pt x="2876020" y="2833859"/>
                    <a:pt x="2919743" y="2776328"/>
                    <a:pt x="2964042" y="2718797"/>
                  </a:cubicBezTo>
                  <a:cubicBezTo>
                    <a:pt x="2977849" y="2700962"/>
                    <a:pt x="3017546" y="2667594"/>
                    <a:pt x="3004314" y="2642856"/>
                  </a:cubicBezTo>
                  <a:cubicBezTo>
                    <a:pt x="2997985" y="2625021"/>
                    <a:pt x="2964042" y="2634801"/>
                    <a:pt x="2948509" y="263365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7261835-1F34-4C3D-A863-A035FFA44BDC}"/>
                </a:ext>
              </a:extLst>
            </p:cNvPr>
            <p:cNvSpPr/>
            <p:nvPr/>
          </p:nvSpPr>
          <p:spPr>
            <a:xfrm>
              <a:off x="5726362" y="2609156"/>
              <a:ext cx="916333" cy="366681"/>
            </a:xfrm>
            <a:custGeom>
              <a:avLst/>
              <a:gdLst>
                <a:gd name="connsiteX0" fmla="*/ 579912 w 916333"/>
                <a:gd name="connsiteY0" fmla="*/ 230879 h 366681"/>
                <a:gd name="connsiteX1" fmla="*/ 778394 w 916333"/>
                <a:gd name="connsiteY1" fmla="*/ 211318 h 366681"/>
                <a:gd name="connsiteX2" fmla="*/ 913592 w 916333"/>
                <a:gd name="connsiteY2" fmla="*/ 81873 h 366681"/>
                <a:gd name="connsiteX3" fmla="*/ 897483 w 916333"/>
                <a:gd name="connsiteY3" fmla="*/ 42177 h 366681"/>
                <a:gd name="connsiteX4" fmla="*/ 789325 w 916333"/>
                <a:gd name="connsiteY4" fmla="*/ 5357 h 366681"/>
                <a:gd name="connsiteX5" fmla="*/ 568982 w 916333"/>
                <a:gd name="connsiteY5" fmla="*/ 26644 h 366681"/>
                <a:gd name="connsiteX6" fmla="*/ 0 w 916333"/>
                <a:gd name="connsiteY6" fmla="*/ 247563 h 366681"/>
                <a:gd name="connsiteX7" fmla="*/ 132321 w 916333"/>
                <a:gd name="connsiteY7" fmla="*/ 365501 h 366681"/>
                <a:gd name="connsiteX8" fmla="*/ 579912 w 916333"/>
                <a:gd name="connsiteY8" fmla="*/ 230879 h 366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16333" h="366681">
                  <a:moveTo>
                    <a:pt x="579912" y="230879"/>
                  </a:moveTo>
                  <a:cubicBezTo>
                    <a:pt x="646648" y="228578"/>
                    <a:pt x="713384" y="228578"/>
                    <a:pt x="778394" y="211318"/>
                  </a:cubicBezTo>
                  <a:cubicBezTo>
                    <a:pt x="846281" y="192908"/>
                    <a:pt x="886552" y="144007"/>
                    <a:pt x="913592" y="81873"/>
                  </a:cubicBezTo>
                  <a:cubicBezTo>
                    <a:pt x="921071" y="64039"/>
                    <a:pt x="912441" y="50807"/>
                    <a:pt x="897483" y="42177"/>
                  </a:cubicBezTo>
                  <a:cubicBezTo>
                    <a:pt x="864115" y="21466"/>
                    <a:pt x="827296" y="12261"/>
                    <a:pt x="789325" y="5357"/>
                  </a:cubicBezTo>
                  <a:cubicBezTo>
                    <a:pt x="713960" y="-8450"/>
                    <a:pt x="640895" y="6508"/>
                    <a:pt x="568982" y="26644"/>
                  </a:cubicBezTo>
                  <a:cubicBezTo>
                    <a:pt x="414798" y="60012"/>
                    <a:pt x="132897" y="163567"/>
                    <a:pt x="0" y="247563"/>
                  </a:cubicBezTo>
                  <a:cubicBezTo>
                    <a:pt x="36820" y="277479"/>
                    <a:pt x="109309" y="322353"/>
                    <a:pt x="132321" y="365501"/>
                  </a:cubicBezTo>
                  <a:cubicBezTo>
                    <a:pt x="140376" y="381610"/>
                    <a:pt x="381431" y="227427"/>
                    <a:pt x="579912" y="23087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D425611-D8E7-413B-BD4A-DF2E161C2368}"/>
                </a:ext>
              </a:extLst>
            </p:cNvPr>
            <p:cNvSpPr/>
            <p:nvPr/>
          </p:nvSpPr>
          <p:spPr>
            <a:xfrm>
              <a:off x="4194447" y="2602828"/>
              <a:ext cx="771988" cy="310803"/>
            </a:xfrm>
            <a:custGeom>
              <a:avLst/>
              <a:gdLst>
                <a:gd name="connsiteX0" fmla="*/ 336421 w 771988"/>
                <a:gd name="connsiteY0" fmla="*/ 230879 h 310803"/>
                <a:gd name="connsiteX1" fmla="*/ 137940 w 771988"/>
                <a:gd name="connsiteY1" fmla="*/ 211318 h 310803"/>
                <a:gd name="connsiteX2" fmla="*/ 2742 w 771988"/>
                <a:gd name="connsiteY2" fmla="*/ 81873 h 310803"/>
                <a:gd name="connsiteX3" fmla="*/ 18850 w 771988"/>
                <a:gd name="connsiteY3" fmla="*/ 42177 h 310803"/>
                <a:gd name="connsiteX4" fmla="*/ 127009 w 771988"/>
                <a:gd name="connsiteY4" fmla="*/ 5357 h 310803"/>
                <a:gd name="connsiteX5" fmla="*/ 347352 w 771988"/>
                <a:gd name="connsiteY5" fmla="*/ 26644 h 310803"/>
                <a:gd name="connsiteX6" fmla="*/ 771931 w 771988"/>
                <a:gd name="connsiteY6" fmla="*/ 168170 h 310803"/>
                <a:gd name="connsiteX7" fmla="*/ 645938 w 771988"/>
                <a:gd name="connsiteY7" fmla="*/ 309121 h 310803"/>
                <a:gd name="connsiteX8" fmla="*/ 336421 w 771988"/>
                <a:gd name="connsiteY8" fmla="*/ 230879 h 310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1988" h="310803">
                  <a:moveTo>
                    <a:pt x="336421" y="230879"/>
                  </a:moveTo>
                  <a:cubicBezTo>
                    <a:pt x="269686" y="228578"/>
                    <a:pt x="202950" y="228578"/>
                    <a:pt x="137940" y="211318"/>
                  </a:cubicBezTo>
                  <a:cubicBezTo>
                    <a:pt x="70053" y="192908"/>
                    <a:pt x="29781" y="144007"/>
                    <a:pt x="2742" y="81873"/>
                  </a:cubicBezTo>
                  <a:cubicBezTo>
                    <a:pt x="-4737" y="64039"/>
                    <a:pt x="3892" y="50807"/>
                    <a:pt x="18850" y="42177"/>
                  </a:cubicBezTo>
                  <a:cubicBezTo>
                    <a:pt x="52218" y="21466"/>
                    <a:pt x="89038" y="12261"/>
                    <a:pt x="127009" y="5357"/>
                  </a:cubicBezTo>
                  <a:cubicBezTo>
                    <a:pt x="202374" y="-8450"/>
                    <a:pt x="275439" y="6508"/>
                    <a:pt x="347352" y="26644"/>
                  </a:cubicBezTo>
                  <a:cubicBezTo>
                    <a:pt x="471044" y="67491"/>
                    <a:pt x="739714" y="158390"/>
                    <a:pt x="771931" y="168170"/>
                  </a:cubicBezTo>
                  <a:cubicBezTo>
                    <a:pt x="774808" y="175649"/>
                    <a:pt x="668375" y="265973"/>
                    <a:pt x="645938" y="309121"/>
                  </a:cubicBezTo>
                  <a:cubicBezTo>
                    <a:pt x="637309" y="324654"/>
                    <a:pt x="534903" y="227427"/>
                    <a:pt x="336421" y="23087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DC88B97-9B35-4014-8E3C-CC55DC055375}"/>
                </a:ext>
              </a:extLst>
            </p:cNvPr>
            <p:cNvSpPr/>
            <p:nvPr/>
          </p:nvSpPr>
          <p:spPr>
            <a:xfrm>
              <a:off x="4418967" y="4736256"/>
              <a:ext cx="2488837" cy="761070"/>
            </a:xfrm>
            <a:custGeom>
              <a:avLst/>
              <a:gdLst>
                <a:gd name="connsiteX0" fmla="*/ 34234 w 2488837"/>
                <a:gd name="connsiteY0" fmla="*/ 98953 h 761070"/>
                <a:gd name="connsiteX1" fmla="*/ 843695 w 2488837"/>
                <a:gd name="connsiteY1" fmla="*/ 266368 h 761070"/>
                <a:gd name="connsiteX2" fmla="*/ 1283807 w 2488837"/>
                <a:gd name="connsiteY2" fmla="*/ 216892 h 761070"/>
                <a:gd name="connsiteX3" fmla="*/ 1694579 w 2488837"/>
                <a:gd name="connsiteY3" fmla="*/ 83995 h 761070"/>
                <a:gd name="connsiteX4" fmla="*/ 1814243 w 2488837"/>
                <a:gd name="connsiteY4" fmla="*/ 1726 h 761070"/>
                <a:gd name="connsiteX5" fmla="*/ 1819996 w 2488837"/>
                <a:gd name="connsiteY5" fmla="*/ 0 h 761070"/>
                <a:gd name="connsiteX6" fmla="*/ 2257232 w 2488837"/>
                <a:gd name="connsiteY6" fmla="*/ 263492 h 761070"/>
                <a:gd name="connsiteX7" fmla="*/ 2363088 w 2488837"/>
                <a:gd name="connsiteY7" fmla="*/ 338857 h 761070"/>
                <a:gd name="connsiteX8" fmla="*/ 2427523 w 2488837"/>
                <a:gd name="connsiteY8" fmla="*/ 356692 h 761070"/>
                <a:gd name="connsiteX9" fmla="*/ 2486205 w 2488837"/>
                <a:gd name="connsiteY9" fmla="*/ 365322 h 761070"/>
                <a:gd name="connsiteX10" fmla="*/ 2445933 w 2488837"/>
                <a:gd name="connsiteY10" fmla="*/ 441263 h 761070"/>
                <a:gd name="connsiteX11" fmla="*/ 2314187 w 2488837"/>
                <a:gd name="connsiteY11" fmla="*/ 614431 h 761070"/>
                <a:gd name="connsiteX12" fmla="*/ 2206029 w 2488837"/>
                <a:gd name="connsiteY12" fmla="*/ 755957 h 761070"/>
                <a:gd name="connsiteX13" fmla="*/ 2137567 w 2488837"/>
                <a:gd name="connsiteY13" fmla="*/ 696125 h 761070"/>
                <a:gd name="connsiteX14" fmla="*/ 1798134 w 2488837"/>
                <a:gd name="connsiteY14" fmla="*/ 431482 h 761070"/>
                <a:gd name="connsiteX15" fmla="*/ 1727946 w 2488837"/>
                <a:gd name="connsiteY15" fmla="*/ 482685 h 761070"/>
                <a:gd name="connsiteX16" fmla="*/ 995002 w 2488837"/>
                <a:gd name="connsiteY16" fmla="*/ 713960 h 761070"/>
                <a:gd name="connsiteX17" fmla="*/ 745317 w 2488837"/>
                <a:gd name="connsiteY17" fmla="*/ 706481 h 761070"/>
                <a:gd name="connsiteX18" fmla="*/ 488729 w 2488837"/>
                <a:gd name="connsiteY18" fmla="*/ 675414 h 761070"/>
                <a:gd name="connsiteX19" fmla="*/ 256304 w 2488837"/>
                <a:gd name="connsiteY19" fmla="*/ 616157 h 761070"/>
                <a:gd name="connsiteX20" fmla="*/ 291 w 2488837"/>
                <a:gd name="connsiteY20" fmla="*/ 251411 h 761070"/>
                <a:gd name="connsiteX21" fmla="*/ 34234 w 2488837"/>
                <a:gd name="connsiteY21" fmla="*/ 98953 h 761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8837" h="761070">
                  <a:moveTo>
                    <a:pt x="34234" y="98953"/>
                  </a:moveTo>
                  <a:cubicBezTo>
                    <a:pt x="271837" y="233001"/>
                    <a:pt x="574450" y="269245"/>
                    <a:pt x="843695" y="266368"/>
                  </a:cubicBezTo>
                  <a:cubicBezTo>
                    <a:pt x="991550" y="264643"/>
                    <a:pt x="1139405" y="248534"/>
                    <a:pt x="1283807" y="216892"/>
                  </a:cubicBezTo>
                  <a:cubicBezTo>
                    <a:pt x="1421882" y="186400"/>
                    <a:pt x="1567435" y="146129"/>
                    <a:pt x="1694579" y="83995"/>
                  </a:cubicBezTo>
                  <a:cubicBezTo>
                    <a:pt x="1739453" y="62133"/>
                    <a:pt x="1775697" y="32217"/>
                    <a:pt x="1814243" y="1726"/>
                  </a:cubicBezTo>
                  <a:cubicBezTo>
                    <a:pt x="1815394" y="575"/>
                    <a:pt x="1817695" y="575"/>
                    <a:pt x="1819996" y="0"/>
                  </a:cubicBezTo>
                  <a:cubicBezTo>
                    <a:pt x="1981658" y="61558"/>
                    <a:pt x="2128937" y="146704"/>
                    <a:pt x="2257232" y="263492"/>
                  </a:cubicBezTo>
                  <a:cubicBezTo>
                    <a:pt x="2289449" y="292833"/>
                    <a:pt x="2323392" y="321023"/>
                    <a:pt x="2363088" y="338857"/>
                  </a:cubicBezTo>
                  <a:cubicBezTo>
                    <a:pt x="2383224" y="348063"/>
                    <a:pt x="2405086" y="354966"/>
                    <a:pt x="2427523" y="356692"/>
                  </a:cubicBezTo>
                  <a:cubicBezTo>
                    <a:pt x="2443057" y="358418"/>
                    <a:pt x="2477000" y="348063"/>
                    <a:pt x="2486205" y="365322"/>
                  </a:cubicBezTo>
                  <a:cubicBezTo>
                    <a:pt x="2499437" y="390060"/>
                    <a:pt x="2459165" y="423428"/>
                    <a:pt x="2445933" y="441263"/>
                  </a:cubicBezTo>
                  <a:cubicBezTo>
                    <a:pt x="2401634" y="498794"/>
                    <a:pt x="2357335" y="556325"/>
                    <a:pt x="2314187" y="614431"/>
                  </a:cubicBezTo>
                  <a:cubicBezTo>
                    <a:pt x="2280244" y="659305"/>
                    <a:pt x="2249753" y="720863"/>
                    <a:pt x="2206029" y="755957"/>
                  </a:cubicBezTo>
                  <a:cubicBezTo>
                    <a:pt x="2176113" y="780120"/>
                    <a:pt x="2155977" y="711659"/>
                    <a:pt x="2137567" y="696125"/>
                  </a:cubicBezTo>
                  <a:cubicBezTo>
                    <a:pt x="2027108" y="604651"/>
                    <a:pt x="1916073" y="514327"/>
                    <a:pt x="1798134" y="431482"/>
                  </a:cubicBezTo>
                  <a:cubicBezTo>
                    <a:pt x="1777423" y="417100"/>
                    <a:pt x="1740603" y="470603"/>
                    <a:pt x="1727946" y="482685"/>
                  </a:cubicBezTo>
                  <a:cubicBezTo>
                    <a:pt x="1530040" y="667935"/>
                    <a:pt x="1256192" y="710508"/>
                    <a:pt x="995002" y="713960"/>
                  </a:cubicBezTo>
                  <a:cubicBezTo>
                    <a:pt x="911582" y="715110"/>
                    <a:pt x="828162" y="712234"/>
                    <a:pt x="745317" y="706481"/>
                  </a:cubicBezTo>
                  <a:cubicBezTo>
                    <a:pt x="659596" y="700152"/>
                    <a:pt x="573875" y="689796"/>
                    <a:pt x="488729" y="675414"/>
                  </a:cubicBezTo>
                  <a:cubicBezTo>
                    <a:pt x="408761" y="661606"/>
                    <a:pt x="331670" y="650100"/>
                    <a:pt x="256304" y="616157"/>
                  </a:cubicBezTo>
                  <a:cubicBezTo>
                    <a:pt x="110175" y="550572"/>
                    <a:pt x="-6613" y="417675"/>
                    <a:pt x="291" y="251411"/>
                  </a:cubicBezTo>
                  <a:cubicBezTo>
                    <a:pt x="1442" y="197331"/>
                    <a:pt x="10071" y="146129"/>
                    <a:pt x="34234" y="98953"/>
                  </a:cubicBezTo>
                  <a:close/>
                </a:path>
              </a:pathLst>
            </a:custGeom>
            <a:solidFill>
              <a:schemeClr val="accent3"/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E9D536E-5538-4219-9B55-F86CA92A32E7}"/>
                </a:ext>
              </a:extLst>
            </p:cNvPr>
            <p:cNvSpPr/>
            <p:nvPr/>
          </p:nvSpPr>
          <p:spPr>
            <a:xfrm>
              <a:off x="4649440" y="2002131"/>
              <a:ext cx="1991455" cy="1098079"/>
            </a:xfrm>
            <a:custGeom>
              <a:avLst/>
              <a:gdLst>
                <a:gd name="connsiteX0" fmla="*/ 190370 w 1991455"/>
                <a:gd name="connsiteY0" fmla="*/ 316673 h 1098079"/>
                <a:gd name="connsiteX1" fmla="*/ 448109 w 1991455"/>
                <a:gd name="connsiteY1" fmla="*/ 121068 h 1098079"/>
                <a:gd name="connsiteX2" fmla="*/ 908356 w 1991455"/>
                <a:gd name="connsiteY2" fmla="*/ 253 h 1098079"/>
                <a:gd name="connsiteX3" fmla="*/ 1278281 w 1991455"/>
                <a:gd name="connsiteY3" fmla="*/ 180325 h 1098079"/>
                <a:gd name="connsiteX4" fmla="*/ 1526239 w 1991455"/>
                <a:gd name="connsiteY4" fmla="*/ 569234 h 1098079"/>
                <a:gd name="connsiteX5" fmla="*/ 1646479 w 1991455"/>
                <a:gd name="connsiteY5" fmla="*/ 794756 h 1098079"/>
                <a:gd name="connsiteX6" fmla="*/ 1976707 w 1991455"/>
                <a:gd name="connsiteY6" fmla="*/ 1001867 h 1098079"/>
                <a:gd name="connsiteX7" fmla="*/ 1989364 w 1991455"/>
                <a:gd name="connsiteY7" fmla="*/ 1050769 h 1098079"/>
                <a:gd name="connsiteX8" fmla="*/ 1934134 w 1991455"/>
                <a:gd name="connsiteY8" fmla="*/ 1086438 h 1098079"/>
                <a:gd name="connsiteX9" fmla="*/ 1820222 w 1991455"/>
                <a:gd name="connsiteY9" fmla="*/ 1097944 h 1098079"/>
                <a:gd name="connsiteX10" fmla="*/ 1491145 w 1991455"/>
                <a:gd name="connsiteY10" fmla="*/ 1014524 h 1098079"/>
                <a:gd name="connsiteX11" fmla="*/ 1484242 w 1991455"/>
                <a:gd name="connsiteY11" fmla="*/ 1000141 h 1098079"/>
                <a:gd name="connsiteX12" fmla="*/ 1350770 w 1991455"/>
                <a:gd name="connsiteY12" fmla="*/ 691200 h 1098079"/>
                <a:gd name="connsiteX13" fmla="*/ 977394 w 1991455"/>
                <a:gd name="connsiteY13" fmla="*/ 522059 h 1098079"/>
                <a:gd name="connsiteX14" fmla="*/ 419918 w 1991455"/>
                <a:gd name="connsiteY14" fmla="*/ 495594 h 1098079"/>
                <a:gd name="connsiteX15" fmla="*/ 176562 w 1991455"/>
                <a:gd name="connsiteY15" fmla="*/ 581316 h 1098079"/>
                <a:gd name="connsiteX16" fmla="*/ 64377 w 1991455"/>
                <a:gd name="connsiteY16" fmla="*/ 645750 h 1098079"/>
                <a:gd name="connsiteX17" fmla="*/ 10873 w 1991455"/>
                <a:gd name="connsiteY17" fmla="*/ 675091 h 1098079"/>
                <a:gd name="connsiteX18" fmla="*/ 1093 w 1991455"/>
                <a:gd name="connsiteY18" fmla="*/ 639422 h 1098079"/>
                <a:gd name="connsiteX19" fmla="*/ 65528 w 1991455"/>
                <a:gd name="connsiteY19" fmla="*/ 462802 h 1098079"/>
                <a:gd name="connsiteX20" fmla="*/ 190370 w 1991455"/>
                <a:gd name="connsiteY20" fmla="*/ 316673 h 1098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91455" h="1098079">
                  <a:moveTo>
                    <a:pt x="190370" y="316673"/>
                  </a:moveTo>
                  <a:cubicBezTo>
                    <a:pt x="268037" y="239582"/>
                    <a:pt x="357210" y="172270"/>
                    <a:pt x="448109" y="121068"/>
                  </a:cubicBezTo>
                  <a:cubicBezTo>
                    <a:pt x="590785" y="40524"/>
                    <a:pt x="742667" y="-3775"/>
                    <a:pt x="908356" y="253"/>
                  </a:cubicBezTo>
                  <a:cubicBezTo>
                    <a:pt x="1059663" y="3704"/>
                    <a:pt x="1183930" y="60085"/>
                    <a:pt x="1278281" y="180325"/>
                  </a:cubicBezTo>
                  <a:cubicBezTo>
                    <a:pt x="1373207" y="301715"/>
                    <a:pt x="1463530" y="428283"/>
                    <a:pt x="1526239" y="569234"/>
                  </a:cubicBezTo>
                  <a:cubicBezTo>
                    <a:pt x="1560758" y="646901"/>
                    <a:pt x="1594126" y="726294"/>
                    <a:pt x="1646479" y="794756"/>
                  </a:cubicBezTo>
                  <a:cubicBezTo>
                    <a:pt x="1728748" y="902339"/>
                    <a:pt x="1851865" y="959294"/>
                    <a:pt x="1976707" y="1001867"/>
                  </a:cubicBezTo>
                  <a:cubicBezTo>
                    <a:pt x="1996843" y="1008771"/>
                    <a:pt x="1991090" y="1034660"/>
                    <a:pt x="1989364" y="1050769"/>
                  </a:cubicBezTo>
                  <a:cubicBezTo>
                    <a:pt x="1985336" y="1082986"/>
                    <a:pt x="1962324" y="1081260"/>
                    <a:pt x="1934134" y="1086438"/>
                  </a:cubicBezTo>
                  <a:cubicBezTo>
                    <a:pt x="1896739" y="1093342"/>
                    <a:pt x="1858768" y="1097369"/>
                    <a:pt x="1820222" y="1097944"/>
                  </a:cubicBezTo>
                  <a:cubicBezTo>
                    <a:pt x="1701709" y="1100245"/>
                    <a:pt x="1593550" y="1073206"/>
                    <a:pt x="1491145" y="1014524"/>
                  </a:cubicBezTo>
                  <a:cubicBezTo>
                    <a:pt x="1484817" y="1011072"/>
                    <a:pt x="1483091" y="1007045"/>
                    <a:pt x="1484242" y="1000141"/>
                  </a:cubicBezTo>
                  <a:cubicBezTo>
                    <a:pt x="1508980" y="867245"/>
                    <a:pt x="1452600" y="768291"/>
                    <a:pt x="1350770" y="691200"/>
                  </a:cubicBezTo>
                  <a:cubicBezTo>
                    <a:pt x="1244337" y="610081"/>
                    <a:pt x="1105688" y="557728"/>
                    <a:pt x="977394" y="522059"/>
                  </a:cubicBezTo>
                  <a:cubicBezTo>
                    <a:pt x="795020" y="472007"/>
                    <a:pt x="605743" y="462802"/>
                    <a:pt x="419918" y="495594"/>
                  </a:cubicBezTo>
                  <a:cubicBezTo>
                    <a:pt x="334773" y="510553"/>
                    <a:pt x="253079" y="542195"/>
                    <a:pt x="176562" y="581316"/>
                  </a:cubicBezTo>
                  <a:cubicBezTo>
                    <a:pt x="138017" y="600876"/>
                    <a:pt x="100621" y="623313"/>
                    <a:pt x="64377" y="645750"/>
                  </a:cubicBezTo>
                  <a:cubicBezTo>
                    <a:pt x="54021" y="652079"/>
                    <a:pt x="21229" y="680269"/>
                    <a:pt x="10873" y="675091"/>
                  </a:cubicBezTo>
                  <a:cubicBezTo>
                    <a:pt x="4545" y="671639"/>
                    <a:pt x="1668" y="646326"/>
                    <a:pt x="1093" y="639422"/>
                  </a:cubicBezTo>
                  <a:cubicBezTo>
                    <a:pt x="-6962" y="576138"/>
                    <a:pt x="31009" y="512854"/>
                    <a:pt x="65528" y="462802"/>
                  </a:cubicBezTo>
                  <a:cubicBezTo>
                    <a:pt x="101197" y="410449"/>
                    <a:pt x="144920" y="362123"/>
                    <a:pt x="190370" y="316673"/>
                  </a:cubicBezTo>
                  <a:close/>
                </a:path>
              </a:pathLst>
            </a:custGeom>
            <a:solidFill>
              <a:schemeClr val="accent1"/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FA37BD9-FA0E-4DD1-9E2C-43B0D9B38850}"/>
                </a:ext>
              </a:extLst>
            </p:cNvPr>
            <p:cNvSpPr/>
            <p:nvPr/>
          </p:nvSpPr>
          <p:spPr>
            <a:xfrm>
              <a:off x="4943941" y="6641108"/>
              <a:ext cx="287079" cy="219768"/>
            </a:xfrm>
            <a:custGeom>
              <a:avLst/>
              <a:gdLst>
                <a:gd name="connsiteX0" fmla="*/ 36820 w 287079"/>
                <a:gd name="connsiteY0" fmla="*/ 0 h 219768"/>
                <a:gd name="connsiteX1" fmla="*/ 247958 w 287079"/>
                <a:gd name="connsiteY1" fmla="*/ 0 h 219768"/>
                <a:gd name="connsiteX2" fmla="*/ 286504 w 287079"/>
                <a:gd name="connsiteY2" fmla="*/ 41422 h 219768"/>
                <a:gd name="connsiteX3" fmla="*/ 287080 w 287079"/>
                <a:gd name="connsiteY3" fmla="*/ 201934 h 219768"/>
                <a:gd name="connsiteX4" fmla="*/ 269245 w 287079"/>
                <a:gd name="connsiteY4" fmla="*/ 219768 h 219768"/>
                <a:gd name="connsiteX5" fmla="*/ 17835 w 287079"/>
                <a:gd name="connsiteY5" fmla="*/ 219768 h 219768"/>
                <a:gd name="connsiteX6" fmla="*/ 0 w 287079"/>
                <a:gd name="connsiteY6" fmla="*/ 201934 h 219768"/>
                <a:gd name="connsiteX7" fmla="*/ 575 w 287079"/>
                <a:gd name="connsiteY7" fmla="*/ 27615 h 219768"/>
                <a:gd name="connsiteX8" fmla="*/ 27615 w 287079"/>
                <a:gd name="connsiteY8" fmla="*/ 1151 h 219768"/>
                <a:gd name="connsiteX9" fmla="*/ 36820 w 287079"/>
                <a:gd name="connsiteY9" fmla="*/ 0 h 219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079" h="219768">
                  <a:moveTo>
                    <a:pt x="36820" y="0"/>
                  </a:moveTo>
                  <a:cubicBezTo>
                    <a:pt x="107008" y="0"/>
                    <a:pt x="177771" y="0"/>
                    <a:pt x="247958" y="0"/>
                  </a:cubicBezTo>
                  <a:cubicBezTo>
                    <a:pt x="286504" y="2301"/>
                    <a:pt x="286504" y="2301"/>
                    <a:pt x="286504" y="41422"/>
                  </a:cubicBezTo>
                  <a:cubicBezTo>
                    <a:pt x="286504" y="94926"/>
                    <a:pt x="285929" y="148430"/>
                    <a:pt x="287080" y="201934"/>
                  </a:cubicBezTo>
                  <a:cubicBezTo>
                    <a:pt x="287080" y="215741"/>
                    <a:pt x="282477" y="219768"/>
                    <a:pt x="269245" y="219768"/>
                  </a:cubicBezTo>
                  <a:cubicBezTo>
                    <a:pt x="185250" y="219193"/>
                    <a:pt x="101830" y="219193"/>
                    <a:pt x="17835" y="219768"/>
                  </a:cubicBezTo>
                  <a:cubicBezTo>
                    <a:pt x="4027" y="219768"/>
                    <a:pt x="0" y="215741"/>
                    <a:pt x="0" y="201934"/>
                  </a:cubicBezTo>
                  <a:cubicBezTo>
                    <a:pt x="575" y="143827"/>
                    <a:pt x="0" y="85721"/>
                    <a:pt x="575" y="27615"/>
                  </a:cubicBezTo>
                  <a:cubicBezTo>
                    <a:pt x="575" y="1726"/>
                    <a:pt x="575" y="1726"/>
                    <a:pt x="27615" y="1151"/>
                  </a:cubicBezTo>
                  <a:cubicBezTo>
                    <a:pt x="30491" y="576"/>
                    <a:pt x="33943" y="0"/>
                    <a:pt x="36820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27F2DA5-B4D0-4244-B2C9-07C19A15FA16}"/>
                </a:ext>
              </a:extLst>
            </p:cNvPr>
            <p:cNvSpPr/>
            <p:nvPr/>
          </p:nvSpPr>
          <p:spPr>
            <a:xfrm>
              <a:off x="5382902" y="6641108"/>
              <a:ext cx="285353" cy="219193"/>
            </a:xfrm>
            <a:custGeom>
              <a:avLst/>
              <a:gdLst>
                <a:gd name="connsiteX0" fmla="*/ 35094 w 285353"/>
                <a:gd name="connsiteY0" fmla="*/ 0 h 219193"/>
                <a:gd name="connsiteX1" fmla="*/ 250260 w 285353"/>
                <a:gd name="connsiteY1" fmla="*/ 0 h 219193"/>
                <a:gd name="connsiteX2" fmla="*/ 285354 w 285353"/>
                <a:gd name="connsiteY2" fmla="*/ 36820 h 219193"/>
                <a:gd name="connsiteX3" fmla="*/ 285354 w 285353"/>
                <a:gd name="connsiteY3" fmla="*/ 199633 h 219193"/>
                <a:gd name="connsiteX4" fmla="*/ 267519 w 285353"/>
                <a:gd name="connsiteY4" fmla="*/ 219193 h 219193"/>
                <a:gd name="connsiteX5" fmla="*/ 17259 w 285353"/>
                <a:gd name="connsiteY5" fmla="*/ 219193 h 219193"/>
                <a:gd name="connsiteX6" fmla="*/ 0 w 285353"/>
                <a:gd name="connsiteY6" fmla="*/ 202509 h 219193"/>
                <a:gd name="connsiteX7" fmla="*/ 0 w 285353"/>
                <a:gd name="connsiteY7" fmla="*/ 17835 h 219193"/>
                <a:gd name="connsiteX8" fmla="*/ 17259 w 285353"/>
                <a:gd name="connsiteY8" fmla="*/ 576 h 219193"/>
                <a:gd name="connsiteX9" fmla="*/ 35094 w 285353"/>
                <a:gd name="connsiteY9" fmla="*/ 0 h 219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5353" h="219193">
                  <a:moveTo>
                    <a:pt x="35094" y="0"/>
                  </a:moveTo>
                  <a:cubicBezTo>
                    <a:pt x="107008" y="0"/>
                    <a:pt x="178346" y="0"/>
                    <a:pt x="250260" y="0"/>
                  </a:cubicBezTo>
                  <a:cubicBezTo>
                    <a:pt x="285354" y="1726"/>
                    <a:pt x="285354" y="1726"/>
                    <a:pt x="285354" y="36820"/>
                  </a:cubicBezTo>
                  <a:cubicBezTo>
                    <a:pt x="285354" y="90899"/>
                    <a:pt x="284778" y="145553"/>
                    <a:pt x="285354" y="199633"/>
                  </a:cubicBezTo>
                  <a:cubicBezTo>
                    <a:pt x="285354" y="213440"/>
                    <a:pt x="283052" y="219193"/>
                    <a:pt x="267519" y="219193"/>
                  </a:cubicBezTo>
                  <a:cubicBezTo>
                    <a:pt x="184099" y="218618"/>
                    <a:pt x="100679" y="218618"/>
                    <a:pt x="17259" y="219193"/>
                  </a:cubicBezTo>
                  <a:cubicBezTo>
                    <a:pt x="4602" y="219193"/>
                    <a:pt x="0" y="215741"/>
                    <a:pt x="0" y="202509"/>
                  </a:cubicBezTo>
                  <a:cubicBezTo>
                    <a:pt x="575" y="140951"/>
                    <a:pt x="575" y="79393"/>
                    <a:pt x="0" y="17835"/>
                  </a:cubicBezTo>
                  <a:cubicBezTo>
                    <a:pt x="0" y="5178"/>
                    <a:pt x="4027" y="-575"/>
                    <a:pt x="17259" y="576"/>
                  </a:cubicBezTo>
                  <a:cubicBezTo>
                    <a:pt x="23012" y="1151"/>
                    <a:pt x="28765" y="0"/>
                    <a:pt x="35094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9CC430F-E2D2-4527-84E4-5E173DA365F1}"/>
                </a:ext>
              </a:extLst>
            </p:cNvPr>
            <p:cNvSpPr/>
            <p:nvPr/>
          </p:nvSpPr>
          <p:spPr>
            <a:xfrm>
              <a:off x="4746419" y="3961207"/>
              <a:ext cx="968972" cy="680357"/>
            </a:xfrm>
            <a:custGeom>
              <a:avLst/>
              <a:gdLst>
                <a:gd name="connsiteX0" fmla="*/ 109499 w 968972"/>
                <a:gd name="connsiteY0" fmla="*/ 554706 h 680357"/>
                <a:gd name="connsiteX1" fmla="*/ 31257 w 968972"/>
                <a:gd name="connsiteY1" fmla="*/ 455177 h 680357"/>
                <a:gd name="connsiteX2" fmla="*/ 61174 w 968972"/>
                <a:gd name="connsiteY2" fmla="*/ 172124 h 680357"/>
                <a:gd name="connsiteX3" fmla="*/ 353431 w 968972"/>
                <a:gd name="connsiteY3" fmla="*/ 13339 h 680357"/>
                <a:gd name="connsiteX4" fmla="*/ 704945 w 968972"/>
                <a:gd name="connsiteY4" fmla="*/ 37502 h 680357"/>
                <a:gd name="connsiteX5" fmla="*/ 929316 w 968972"/>
                <a:gd name="connsiteY5" fmla="*/ 202041 h 680357"/>
                <a:gd name="connsiteX6" fmla="*/ 718177 w 968972"/>
                <a:gd name="connsiteY6" fmla="*/ 635824 h 680357"/>
                <a:gd name="connsiteX7" fmla="*/ 109499 w 968972"/>
                <a:gd name="connsiteY7" fmla="*/ 554706 h 68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68972" h="680357">
                  <a:moveTo>
                    <a:pt x="109499" y="554706"/>
                  </a:moveTo>
                  <a:cubicBezTo>
                    <a:pt x="78433" y="527091"/>
                    <a:pt x="51969" y="493723"/>
                    <a:pt x="31257" y="455177"/>
                  </a:cubicBezTo>
                  <a:cubicBezTo>
                    <a:pt x="-19370" y="361977"/>
                    <a:pt x="-7864" y="253243"/>
                    <a:pt x="61174" y="172124"/>
                  </a:cubicBezTo>
                  <a:cubicBezTo>
                    <a:pt x="138265" y="81226"/>
                    <a:pt x="240095" y="35776"/>
                    <a:pt x="353431" y="13339"/>
                  </a:cubicBezTo>
                  <a:cubicBezTo>
                    <a:pt x="472520" y="-10249"/>
                    <a:pt x="590459" y="-2770"/>
                    <a:pt x="704945" y="37502"/>
                  </a:cubicBezTo>
                  <a:cubicBezTo>
                    <a:pt x="795844" y="69719"/>
                    <a:pt x="876387" y="118621"/>
                    <a:pt x="929316" y="202041"/>
                  </a:cubicBezTo>
                  <a:cubicBezTo>
                    <a:pt x="1044953" y="384989"/>
                    <a:pt x="887318" y="566787"/>
                    <a:pt x="718177" y="635824"/>
                  </a:cubicBezTo>
                  <a:cubicBezTo>
                    <a:pt x="531202" y="712340"/>
                    <a:pt x="263107" y="693355"/>
                    <a:pt x="109499" y="554706"/>
                  </a:cubicBezTo>
                  <a:close/>
                </a:path>
              </a:pathLst>
            </a:custGeom>
            <a:solidFill>
              <a:schemeClr val="accent1"/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8BA5C29-9801-43E3-8954-FA976B5A9212}"/>
                </a:ext>
              </a:extLst>
            </p:cNvPr>
            <p:cNvSpPr/>
            <p:nvPr/>
          </p:nvSpPr>
          <p:spPr>
            <a:xfrm>
              <a:off x="5049872" y="4752182"/>
              <a:ext cx="367219" cy="87055"/>
            </a:xfrm>
            <a:custGeom>
              <a:avLst/>
              <a:gdLst>
                <a:gd name="connsiteX0" fmla="*/ 176546 w 367219"/>
                <a:gd name="connsiteY0" fmla="*/ 87055 h 87055"/>
                <a:gd name="connsiteX1" fmla="*/ 10857 w 367219"/>
                <a:gd name="connsiteY1" fmla="*/ 20894 h 87055"/>
                <a:gd name="connsiteX2" fmla="*/ 2227 w 367219"/>
                <a:gd name="connsiteY2" fmla="*/ 4210 h 87055"/>
                <a:gd name="connsiteX3" fmla="*/ 21788 w 367219"/>
                <a:gd name="connsiteY3" fmla="*/ 9388 h 87055"/>
                <a:gd name="connsiteX4" fmla="*/ 144329 w 367219"/>
                <a:gd name="connsiteY4" fmla="*/ 68070 h 87055"/>
                <a:gd name="connsiteX5" fmla="*/ 344537 w 367219"/>
                <a:gd name="connsiteY5" fmla="*/ 9388 h 87055"/>
                <a:gd name="connsiteX6" fmla="*/ 364097 w 367219"/>
                <a:gd name="connsiteY6" fmla="*/ 5361 h 87055"/>
                <a:gd name="connsiteX7" fmla="*/ 356618 w 367219"/>
                <a:gd name="connsiteY7" fmla="*/ 21470 h 87055"/>
                <a:gd name="connsiteX8" fmla="*/ 176546 w 367219"/>
                <a:gd name="connsiteY8" fmla="*/ 87055 h 87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7219" h="87055">
                  <a:moveTo>
                    <a:pt x="176546" y="87055"/>
                  </a:moveTo>
                  <a:cubicBezTo>
                    <a:pt x="114413" y="84754"/>
                    <a:pt x="57457" y="65193"/>
                    <a:pt x="10857" y="20894"/>
                  </a:cubicBezTo>
                  <a:cubicBezTo>
                    <a:pt x="6254" y="16867"/>
                    <a:pt x="-4677" y="12840"/>
                    <a:pt x="2227" y="4210"/>
                  </a:cubicBezTo>
                  <a:cubicBezTo>
                    <a:pt x="10282" y="-6145"/>
                    <a:pt x="17761" y="5361"/>
                    <a:pt x="21788" y="9388"/>
                  </a:cubicBezTo>
                  <a:cubicBezTo>
                    <a:pt x="55731" y="43331"/>
                    <a:pt x="97729" y="61741"/>
                    <a:pt x="144329" y="68070"/>
                  </a:cubicBezTo>
                  <a:cubicBezTo>
                    <a:pt x="219694" y="78425"/>
                    <a:pt x="287006" y="60591"/>
                    <a:pt x="344537" y="9388"/>
                  </a:cubicBezTo>
                  <a:cubicBezTo>
                    <a:pt x="350290" y="4210"/>
                    <a:pt x="356043" y="-3844"/>
                    <a:pt x="364097" y="5361"/>
                  </a:cubicBezTo>
                  <a:cubicBezTo>
                    <a:pt x="372727" y="15717"/>
                    <a:pt x="361221" y="17443"/>
                    <a:pt x="356618" y="21470"/>
                  </a:cubicBezTo>
                  <a:cubicBezTo>
                    <a:pt x="304840" y="65193"/>
                    <a:pt x="245008" y="85904"/>
                    <a:pt x="176546" y="8705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8BD3E4B-3D79-4C7F-BFD4-731B46AC1BE7}"/>
                </a:ext>
              </a:extLst>
            </p:cNvPr>
            <p:cNvSpPr/>
            <p:nvPr/>
          </p:nvSpPr>
          <p:spPr>
            <a:xfrm>
              <a:off x="4914365" y="4012189"/>
              <a:ext cx="383695" cy="253922"/>
            </a:xfrm>
            <a:custGeom>
              <a:avLst/>
              <a:gdLst>
                <a:gd name="connsiteX0" fmla="*/ 220003 w 383695"/>
                <a:gd name="connsiteY0" fmla="*/ 328 h 253922"/>
                <a:gd name="connsiteX1" fmla="*/ 336215 w 383695"/>
                <a:gd name="connsiteY1" fmla="*/ 30819 h 253922"/>
                <a:gd name="connsiteX2" fmla="*/ 354050 w 383695"/>
                <a:gd name="connsiteY2" fmla="*/ 179825 h 253922"/>
                <a:gd name="connsiteX3" fmla="*/ 207346 w 383695"/>
                <a:gd name="connsiteY3" fmla="*/ 250588 h 253922"/>
                <a:gd name="connsiteX4" fmla="*/ 54314 w 383695"/>
                <a:gd name="connsiteY4" fmla="*/ 224699 h 253922"/>
                <a:gd name="connsiteX5" fmla="*/ 46259 w 383695"/>
                <a:gd name="connsiteY5" fmla="*/ 56708 h 253922"/>
                <a:gd name="connsiteX6" fmla="*/ 220003 w 383695"/>
                <a:gd name="connsiteY6" fmla="*/ 328 h 253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3695" h="253922">
                  <a:moveTo>
                    <a:pt x="220003" y="328"/>
                  </a:moveTo>
                  <a:cubicBezTo>
                    <a:pt x="259124" y="-1973"/>
                    <a:pt x="299396" y="7807"/>
                    <a:pt x="336215" y="30819"/>
                  </a:cubicBezTo>
                  <a:cubicBezTo>
                    <a:pt x="392021" y="66488"/>
                    <a:pt x="399500" y="131499"/>
                    <a:pt x="354050" y="179825"/>
                  </a:cubicBezTo>
                  <a:cubicBezTo>
                    <a:pt x="313778" y="222397"/>
                    <a:pt x="263151" y="241958"/>
                    <a:pt x="207346" y="250588"/>
                  </a:cubicBezTo>
                  <a:cubicBezTo>
                    <a:pt x="153842" y="258642"/>
                    <a:pt x="102064" y="252889"/>
                    <a:pt x="54314" y="224699"/>
                  </a:cubicBezTo>
                  <a:cubicBezTo>
                    <a:pt x="-18175" y="182126"/>
                    <a:pt x="-15299" y="107335"/>
                    <a:pt x="46259" y="56708"/>
                  </a:cubicBezTo>
                  <a:cubicBezTo>
                    <a:pt x="95161" y="17012"/>
                    <a:pt x="152692" y="-823"/>
                    <a:pt x="220003" y="328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0298CA3-D300-4E02-9640-DC9989627B8D}"/>
                </a:ext>
              </a:extLst>
            </p:cNvPr>
            <p:cNvSpPr/>
            <p:nvPr/>
          </p:nvSpPr>
          <p:spPr>
            <a:xfrm>
              <a:off x="6067521" y="5538028"/>
              <a:ext cx="321193" cy="375563"/>
            </a:xfrm>
            <a:custGeom>
              <a:avLst/>
              <a:gdLst>
                <a:gd name="connsiteX0" fmla="*/ 197331 w 321193"/>
                <a:gd name="connsiteY0" fmla="*/ 3087 h 375563"/>
                <a:gd name="connsiteX1" fmla="*/ 318146 w 321193"/>
                <a:gd name="connsiteY1" fmla="*/ 236663 h 375563"/>
                <a:gd name="connsiteX2" fmla="*/ 296860 w 321193"/>
                <a:gd name="connsiteY2" fmla="*/ 340794 h 375563"/>
                <a:gd name="connsiteX3" fmla="*/ 141526 w 321193"/>
                <a:gd name="connsiteY3" fmla="*/ 318932 h 375563"/>
                <a:gd name="connsiteX4" fmla="*/ 99529 w 321193"/>
                <a:gd name="connsiteY4" fmla="*/ 375312 h 375563"/>
                <a:gd name="connsiteX5" fmla="*/ 28190 w 321193"/>
                <a:gd name="connsiteY5" fmla="*/ 171653 h 375563"/>
                <a:gd name="connsiteX6" fmla="*/ 0 w 321193"/>
                <a:gd name="connsiteY6" fmla="*/ 122176 h 375563"/>
                <a:gd name="connsiteX7" fmla="*/ 197331 w 321193"/>
                <a:gd name="connsiteY7" fmla="*/ 3087 h 375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1193" h="375563">
                  <a:moveTo>
                    <a:pt x="197331" y="3087"/>
                  </a:moveTo>
                  <a:cubicBezTo>
                    <a:pt x="254862" y="72124"/>
                    <a:pt x="304339" y="145188"/>
                    <a:pt x="318146" y="236663"/>
                  </a:cubicBezTo>
                  <a:cubicBezTo>
                    <a:pt x="323324" y="272332"/>
                    <a:pt x="325050" y="313179"/>
                    <a:pt x="296860" y="340794"/>
                  </a:cubicBezTo>
                  <a:cubicBezTo>
                    <a:pt x="254862" y="381641"/>
                    <a:pt x="170292" y="367833"/>
                    <a:pt x="141526" y="318932"/>
                  </a:cubicBezTo>
                  <a:cubicBezTo>
                    <a:pt x="134622" y="343670"/>
                    <a:pt x="132321" y="372436"/>
                    <a:pt x="99529" y="375312"/>
                  </a:cubicBezTo>
                  <a:cubicBezTo>
                    <a:pt x="19560" y="382791"/>
                    <a:pt x="24738" y="221129"/>
                    <a:pt x="28190" y="171653"/>
                  </a:cubicBezTo>
                  <a:cubicBezTo>
                    <a:pt x="30491" y="137709"/>
                    <a:pt x="10931" y="141737"/>
                    <a:pt x="0" y="122176"/>
                  </a:cubicBezTo>
                  <a:cubicBezTo>
                    <a:pt x="13807" y="65796"/>
                    <a:pt x="112185" y="-17049"/>
                    <a:pt x="197331" y="3087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BC6E4FB-8783-4B4B-91A7-9E2A27411FAF}"/>
                </a:ext>
              </a:extLst>
            </p:cNvPr>
            <p:cNvSpPr/>
            <p:nvPr/>
          </p:nvSpPr>
          <p:spPr>
            <a:xfrm>
              <a:off x="3932326" y="4887430"/>
              <a:ext cx="363032" cy="373960"/>
            </a:xfrm>
            <a:custGeom>
              <a:avLst/>
              <a:gdLst>
                <a:gd name="connsiteX0" fmla="*/ 226892 w 363032"/>
                <a:gd name="connsiteY0" fmla="*/ 368331 h 373960"/>
                <a:gd name="connsiteX1" fmla="*/ 27835 w 363032"/>
                <a:gd name="connsiteY1" fmla="*/ 197464 h 373960"/>
                <a:gd name="connsiteX2" fmla="*/ 22657 w 363032"/>
                <a:gd name="connsiteY2" fmla="*/ 51911 h 373960"/>
                <a:gd name="connsiteX3" fmla="*/ 204455 w 363032"/>
                <a:gd name="connsiteY3" fmla="*/ 82402 h 373960"/>
                <a:gd name="connsiteX4" fmla="*/ 224015 w 363032"/>
                <a:gd name="connsiteY4" fmla="*/ 4160 h 373960"/>
                <a:gd name="connsiteX5" fmla="*/ 282122 w 363032"/>
                <a:gd name="connsiteY5" fmla="*/ 30049 h 373960"/>
                <a:gd name="connsiteX6" fmla="*/ 325845 w 363032"/>
                <a:gd name="connsiteY6" fmla="*/ 127852 h 373960"/>
                <a:gd name="connsiteX7" fmla="*/ 356337 w 363032"/>
                <a:gd name="connsiteY7" fmla="*/ 233133 h 373960"/>
                <a:gd name="connsiteX8" fmla="*/ 226892 w 363032"/>
                <a:gd name="connsiteY8" fmla="*/ 368331 h 373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3032" h="373960">
                  <a:moveTo>
                    <a:pt x="226892" y="368331"/>
                  </a:moveTo>
                  <a:cubicBezTo>
                    <a:pt x="157855" y="314252"/>
                    <a:pt x="91119" y="257872"/>
                    <a:pt x="27835" y="197464"/>
                  </a:cubicBezTo>
                  <a:cubicBezTo>
                    <a:pt x="-11862" y="160069"/>
                    <a:pt x="-4958" y="85854"/>
                    <a:pt x="22657" y="51911"/>
                  </a:cubicBezTo>
                  <a:cubicBezTo>
                    <a:pt x="69832" y="-5620"/>
                    <a:pt x="155554" y="64568"/>
                    <a:pt x="204455" y="82402"/>
                  </a:cubicBezTo>
                  <a:cubicBezTo>
                    <a:pt x="198702" y="57089"/>
                    <a:pt x="195250" y="18543"/>
                    <a:pt x="224015" y="4160"/>
                  </a:cubicBezTo>
                  <a:cubicBezTo>
                    <a:pt x="249329" y="-8497"/>
                    <a:pt x="269465" y="9913"/>
                    <a:pt x="282122" y="30049"/>
                  </a:cubicBezTo>
                  <a:cubicBezTo>
                    <a:pt x="301107" y="59390"/>
                    <a:pt x="312613" y="95059"/>
                    <a:pt x="325845" y="127852"/>
                  </a:cubicBezTo>
                  <a:cubicBezTo>
                    <a:pt x="344830" y="175602"/>
                    <a:pt x="377048" y="180205"/>
                    <a:pt x="356337" y="233133"/>
                  </a:cubicBezTo>
                  <a:cubicBezTo>
                    <a:pt x="344255" y="264200"/>
                    <a:pt x="271766" y="403425"/>
                    <a:pt x="226892" y="368331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BDAB6D0-C55F-499A-BCA0-BC1E85D48FE5}"/>
                </a:ext>
              </a:extLst>
            </p:cNvPr>
            <p:cNvSpPr/>
            <p:nvPr/>
          </p:nvSpPr>
          <p:spPr>
            <a:xfrm>
              <a:off x="6053138" y="5513964"/>
              <a:ext cx="212289" cy="149691"/>
            </a:xfrm>
            <a:custGeom>
              <a:avLst/>
              <a:gdLst>
                <a:gd name="connsiteX0" fmla="*/ 190428 w 212289"/>
                <a:gd name="connsiteY0" fmla="*/ 111 h 149691"/>
                <a:gd name="connsiteX1" fmla="*/ 212289 w 212289"/>
                <a:gd name="connsiteY1" fmla="*/ 29452 h 149691"/>
                <a:gd name="connsiteX2" fmla="*/ 16684 w 212289"/>
                <a:gd name="connsiteY2" fmla="*/ 149692 h 149691"/>
                <a:gd name="connsiteX3" fmla="*/ 0 w 212289"/>
                <a:gd name="connsiteY3" fmla="*/ 123803 h 149691"/>
                <a:gd name="connsiteX4" fmla="*/ 190428 w 212289"/>
                <a:gd name="connsiteY4" fmla="*/ 111 h 149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2289" h="149691">
                  <a:moveTo>
                    <a:pt x="190428" y="111"/>
                  </a:moveTo>
                  <a:cubicBezTo>
                    <a:pt x="207112" y="19096"/>
                    <a:pt x="211714" y="28877"/>
                    <a:pt x="212289" y="29452"/>
                  </a:cubicBezTo>
                  <a:cubicBezTo>
                    <a:pt x="134622" y="15069"/>
                    <a:pt x="42573" y="82381"/>
                    <a:pt x="16684" y="149692"/>
                  </a:cubicBezTo>
                  <a:cubicBezTo>
                    <a:pt x="13232" y="145665"/>
                    <a:pt x="3452" y="133008"/>
                    <a:pt x="0" y="123803"/>
                  </a:cubicBezTo>
                  <a:cubicBezTo>
                    <a:pt x="14383" y="74326"/>
                    <a:pt x="122541" y="-3341"/>
                    <a:pt x="190428" y="11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8681678B-D461-46DC-B481-D94051FB0370}"/>
                </a:ext>
              </a:extLst>
            </p:cNvPr>
            <p:cNvSpPr/>
            <p:nvPr/>
          </p:nvSpPr>
          <p:spPr>
            <a:xfrm>
              <a:off x="4162670" y="5070511"/>
              <a:ext cx="147314" cy="205960"/>
            </a:xfrm>
            <a:custGeom>
              <a:avLst/>
              <a:gdLst>
                <a:gd name="connsiteX0" fmla="*/ 0 w 147314"/>
                <a:gd name="connsiteY0" fmla="*/ 189277 h 205960"/>
                <a:gd name="connsiteX1" fmla="*/ 127719 w 147314"/>
                <a:gd name="connsiteY1" fmla="*/ 0 h 205960"/>
                <a:gd name="connsiteX2" fmla="*/ 143827 w 147314"/>
                <a:gd name="connsiteY2" fmla="*/ 11506 h 205960"/>
                <a:gd name="connsiteX3" fmla="*/ 109309 w 147314"/>
                <a:gd name="connsiteY3" fmla="*/ 131171 h 205960"/>
                <a:gd name="connsiteX4" fmla="*/ 24163 w 147314"/>
                <a:gd name="connsiteY4" fmla="*/ 205961 h 205960"/>
                <a:gd name="connsiteX5" fmla="*/ 0 w 147314"/>
                <a:gd name="connsiteY5" fmla="*/ 189277 h 205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7314" h="205960">
                  <a:moveTo>
                    <a:pt x="0" y="189277"/>
                  </a:moveTo>
                  <a:cubicBezTo>
                    <a:pt x="74790" y="166840"/>
                    <a:pt x="127143" y="74215"/>
                    <a:pt x="127719" y="0"/>
                  </a:cubicBezTo>
                  <a:cubicBezTo>
                    <a:pt x="132897" y="4027"/>
                    <a:pt x="138650" y="7479"/>
                    <a:pt x="143827" y="11506"/>
                  </a:cubicBezTo>
                  <a:cubicBezTo>
                    <a:pt x="156484" y="50052"/>
                    <a:pt x="132321" y="101255"/>
                    <a:pt x="109309" y="131171"/>
                  </a:cubicBezTo>
                  <a:cubicBezTo>
                    <a:pt x="90899" y="155334"/>
                    <a:pt x="62709" y="197331"/>
                    <a:pt x="24163" y="205961"/>
                  </a:cubicBezTo>
                  <a:cubicBezTo>
                    <a:pt x="10356" y="200208"/>
                    <a:pt x="3452" y="188126"/>
                    <a:pt x="0" y="189277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D1F9B43-7BF9-42DC-AD3C-66715BE6DACB}"/>
                </a:ext>
              </a:extLst>
            </p:cNvPr>
            <p:cNvSpPr/>
            <p:nvPr/>
          </p:nvSpPr>
          <p:spPr>
            <a:xfrm>
              <a:off x="4706943" y="5397863"/>
              <a:ext cx="1146023" cy="899072"/>
            </a:xfrm>
            <a:custGeom>
              <a:avLst/>
              <a:gdLst>
                <a:gd name="connsiteX0" fmla="*/ 1032075 w 1146023"/>
                <a:gd name="connsiteY0" fmla="*/ 17259 h 899072"/>
                <a:gd name="connsiteX1" fmla="*/ 1114920 w 1146023"/>
                <a:gd name="connsiteY1" fmla="*/ 169716 h 899072"/>
                <a:gd name="connsiteX2" fmla="*/ 1144836 w 1146023"/>
                <a:gd name="connsiteY2" fmla="*/ 383156 h 899072"/>
                <a:gd name="connsiteX3" fmla="*/ 1041856 w 1146023"/>
                <a:gd name="connsiteY3" fmla="*/ 665058 h 899072"/>
                <a:gd name="connsiteX4" fmla="*/ 740393 w 1146023"/>
                <a:gd name="connsiteY4" fmla="*/ 875046 h 899072"/>
                <a:gd name="connsiteX5" fmla="*/ 533282 w 1146023"/>
                <a:gd name="connsiteY5" fmla="*/ 897484 h 899072"/>
                <a:gd name="connsiteX6" fmla="*/ 189822 w 1146023"/>
                <a:gd name="connsiteY6" fmla="*/ 756533 h 899072"/>
                <a:gd name="connsiteX7" fmla="*/ 20106 w 1146023"/>
                <a:gd name="connsiteY7" fmla="*/ 490164 h 899072"/>
                <a:gd name="connsiteX8" fmla="*/ 42543 w 1146023"/>
                <a:gd name="connsiteY8" fmla="*/ 142102 h 899072"/>
                <a:gd name="connsiteX9" fmla="*/ 131140 w 1146023"/>
                <a:gd name="connsiteY9" fmla="*/ 0 h 899072"/>
                <a:gd name="connsiteX10" fmla="*/ 297405 w 1146023"/>
                <a:gd name="connsiteY10" fmla="*/ 18985 h 899072"/>
                <a:gd name="connsiteX11" fmla="*/ 452163 w 1146023"/>
                <a:gd name="connsiteY11" fmla="*/ 28765 h 899072"/>
                <a:gd name="connsiteX12" fmla="*/ 712779 w 1146023"/>
                <a:gd name="connsiteY12" fmla="*/ 47175 h 899072"/>
                <a:gd name="connsiteX13" fmla="*/ 1032075 w 1146023"/>
                <a:gd name="connsiteY13" fmla="*/ 17259 h 89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46023" h="899072">
                  <a:moveTo>
                    <a:pt x="1032075" y="17259"/>
                  </a:moveTo>
                  <a:cubicBezTo>
                    <a:pt x="1066019" y="64435"/>
                    <a:pt x="1096510" y="113911"/>
                    <a:pt x="1114920" y="169716"/>
                  </a:cubicBezTo>
                  <a:cubicBezTo>
                    <a:pt x="1137932" y="238754"/>
                    <a:pt x="1150014" y="308942"/>
                    <a:pt x="1144836" y="383156"/>
                  </a:cubicBezTo>
                  <a:cubicBezTo>
                    <a:pt x="1137932" y="487863"/>
                    <a:pt x="1103414" y="581638"/>
                    <a:pt x="1041856" y="665058"/>
                  </a:cubicBezTo>
                  <a:cubicBezTo>
                    <a:pt x="965340" y="768614"/>
                    <a:pt x="864660" y="838802"/>
                    <a:pt x="740393" y="875046"/>
                  </a:cubicBezTo>
                  <a:cubicBezTo>
                    <a:pt x="672507" y="895182"/>
                    <a:pt x="602894" y="902661"/>
                    <a:pt x="533282" y="897484"/>
                  </a:cubicBezTo>
                  <a:cubicBezTo>
                    <a:pt x="403837" y="887703"/>
                    <a:pt x="288775" y="841678"/>
                    <a:pt x="189822" y="756533"/>
                  </a:cubicBezTo>
                  <a:cubicBezTo>
                    <a:pt x="106402" y="684619"/>
                    <a:pt x="49446" y="596021"/>
                    <a:pt x="20106" y="490164"/>
                  </a:cubicBezTo>
                  <a:cubicBezTo>
                    <a:pt x="-13262" y="371650"/>
                    <a:pt x="-4633" y="255437"/>
                    <a:pt x="42543" y="142102"/>
                  </a:cubicBezTo>
                  <a:cubicBezTo>
                    <a:pt x="64404" y="90324"/>
                    <a:pt x="92595" y="41998"/>
                    <a:pt x="131140" y="0"/>
                  </a:cubicBezTo>
                  <a:cubicBezTo>
                    <a:pt x="186370" y="6328"/>
                    <a:pt x="242175" y="13807"/>
                    <a:pt x="297405" y="18985"/>
                  </a:cubicBezTo>
                  <a:cubicBezTo>
                    <a:pt x="339978" y="23012"/>
                    <a:pt x="409590" y="27040"/>
                    <a:pt x="452163" y="28765"/>
                  </a:cubicBezTo>
                  <a:cubicBezTo>
                    <a:pt x="548240" y="31642"/>
                    <a:pt x="617277" y="41422"/>
                    <a:pt x="712779" y="47175"/>
                  </a:cubicBezTo>
                  <a:cubicBezTo>
                    <a:pt x="832443" y="43723"/>
                    <a:pt x="916438" y="29916"/>
                    <a:pt x="1032075" y="17259"/>
                  </a:cubicBezTo>
                  <a:close/>
                </a:path>
              </a:pathLst>
            </a:custGeom>
            <a:solidFill>
              <a:srgbClr val="F1D4B6"/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9DD89E5-A6E7-4250-9AC6-FCDE240C8A5A}"/>
                </a:ext>
              </a:extLst>
            </p:cNvPr>
            <p:cNvSpPr/>
            <p:nvPr/>
          </p:nvSpPr>
          <p:spPr>
            <a:xfrm>
              <a:off x="4905395" y="3402688"/>
              <a:ext cx="246232" cy="307215"/>
            </a:xfrm>
            <a:custGeom>
              <a:avLst/>
              <a:gdLst>
                <a:gd name="connsiteX0" fmla="*/ 246233 w 246232"/>
                <a:gd name="connsiteY0" fmla="*/ 153608 h 307215"/>
                <a:gd name="connsiteX1" fmla="*/ 123116 w 246232"/>
                <a:gd name="connsiteY1" fmla="*/ 307216 h 307215"/>
                <a:gd name="connsiteX2" fmla="*/ 0 w 246232"/>
                <a:gd name="connsiteY2" fmla="*/ 153608 h 307215"/>
                <a:gd name="connsiteX3" fmla="*/ 123116 w 246232"/>
                <a:gd name="connsiteY3" fmla="*/ 0 h 307215"/>
                <a:gd name="connsiteX4" fmla="*/ 246233 w 246232"/>
                <a:gd name="connsiteY4" fmla="*/ 153608 h 307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6232" h="307215">
                  <a:moveTo>
                    <a:pt x="246233" y="153608"/>
                  </a:moveTo>
                  <a:cubicBezTo>
                    <a:pt x="246233" y="238443"/>
                    <a:pt x="191112" y="307216"/>
                    <a:pt x="123116" y="307216"/>
                  </a:cubicBezTo>
                  <a:cubicBezTo>
                    <a:pt x="55121" y="307216"/>
                    <a:pt x="0" y="238443"/>
                    <a:pt x="0" y="153608"/>
                  </a:cubicBezTo>
                  <a:cubicBezTo>
                    <a:pt x="0" y="68773"/>
                    <a:pt x="55121" y="0"/>
                    <a:pt x="123116" y="0"/>
                  </a:cubicBezTo>
                  <a:cubicBezTo>
                    <a:pt x="191112" y="0"/>
                    <a:pt x="246233" y="68773"/>
                    <a:pt x="246233" y="153608"/>
                  </a:cubicBezTo>
                  <a:close/>
                </a:path>
              </a:pathLst>
            </a:custGeom>
            <a:solidFill>
              <a:srgbClr val="080808"/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68C9405-39EA-41BC-B1A2-B1ACEED1DD06}"/>
                </a:ext>
              </a:extLst>
            </p:cNvPr>
            <p:cNvSpPr/>
            <p:nvPr/>
          </p:nvSpPr>
          <p:spPr>
            <a:xfrm>
              <a:off x="4983637" y="3481505"/>
              <a:ext cx="64434" cy="64434"/>
            </a:xfrm>
            <a:custGeom>
              <a:avLst/>
              <a:gdLst>
                <a:gd name="connsiteX0" fmla="*/ 64435 w 64434"/>
                <a:gd name="connsiteY0" fmla="*/ 32217 h 64434"/>
                <a:gd name="connsiteX1" fmla="*/ 32217 w 64434"/>
                <a:gd name="connsiteY1" fmla="*/ 64435 h 64434"/>
                <a:gd name="connsiteX2" fmla="*/ 0 w 64434"/>
                <a:gd name="connsiteY2" fmla="*/ 32217 h 64434"/>
                <a:gd name="connsiteX3" fmla="*/ 32217 w 64434"/>
                <a:gd name="connsiteY3" fmla="*/ 0 h 64434"/>
                <a:gd name="connsiteX4" fmla="*/ 64435 w 64434"/>
                <a:gd name="connsiteY4" fmla="*/ 32217 h 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434" h="64434">
                  <a:moveTo>
                    <a:pt x="64435" y="32217"/>
                  </a:moveTo>
                  <a:cubicBezTo>
                    <a:pt x="64435" y="50011"/>
                    <a:pt x="50010" y="64435"/>
                    <a:pt x="32217" y="64435"/>
                  </a:cubicBezTo>
                  <a:cubicBezTo>
                    <a:pt x="14424" y="64435"/>
                    <a:pt x="0" y="50011"/>
                    <a:pt x="0" y="32217"/>
                  </a:cubicBezTo>
                  <a:cubicBezTo>
                    <a:pt x="0" y="14424"/>
                    <a:pt x="14424" y="0"/>
                    <a:pt x="32217" y="0"/>
                  </a:cubicBezTo>
                  <a:cubicBezTo>
                    <a:pt x="50010" y="0"/>
                    <a:pt x="64435" y="14424"/>
                    <a:pt x="64435" y="32217"/>
                  </a:cubicBezTo>
                  <a:close/>
                </a:path>
              </a:pathLst>
            </a:custGeom>
            <a:solidFill>
              <a:srgbClr val="F2F2F2"/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C7FA17D-7E21-40F6-8AF4-D3D202B730A0}"/>
                </a:ext>
              </a:extLst>
            </p:cNvPr>
            <p:cNvSpPr/>
            <p:nvPr/>
          </p:nvSpPr>
          <p:spPr>
            <a:xfrm>
              <a:off x="5415119" y="3400387"/>
              <a:ext cx="246232" cy="307215"/>
            </a:xfrm>
            <a:custGeom>
              <a:avLst/>
              <a:gdLst>
                <a:gd name="connsiteX0" fmla="*/ 246233 w 246232"/>
                <a:gd name="connsiteY0" fmla="*/ 153608 h 307215"/>
                <a:gd name="connsiteX1" fmla="*/ 123116 w 246232"/>
                <a:gd name="connsiteY1" fmla="*/ 307216 h 307215"/>
                <a:gd name="connsiteX2" fmla="*/ 0 w 246232"/>
                <a:gd name="connsiteY2" fmla="*/ 153608 h 307215"/>
                <a:gd name="connsiteX3" fmla="*/ 123116 w 246232"/>
                <a:gd name="connsiteY3" fmla="*/ 0 h 307215"/>
                <a:gd name="connsiteX4" fmla="*/ 246233 w 246232"/>
                <a:gd name="connsiteY4" fmla="*/ 153608 h 307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6232" h="307215">
                  <a:moveTo>
                    <a:pt x="246233" y="153608"/>
                  </a:moveTo>
                  <a:cubicBezTo>
                    <a:pt x="246233" y="238443"/>
                    <a:pt x="191112" y="307216"/>
                    <a:pt x="123116" y="307216"/>
                  </a:cubicBezTo>
                  <a:cubicBezTo>
                    <a:pt x="55121" y="307216"/>
                    <a:pt x="0" y="238443"/>
                    <a:pt x="0" y="153608"/>
                  </a:cubicBezTo>
                  <a:cubicBezTo>
                    <a:pt x="0" y="68773"/>
                    <a:pt x="55121" y="0"/>
                    <a:pt x="123116" y="0"/>
                  </a:cubicBezTo>
                  <a:cubicBezTo>
                    <a:pt x="191112" y="0"/>
                    <a:pt x="246233" y="68773"/>
                    <a:pt x="246233" y="153608"/>
                  </a:cubicBezTo>
                  <a:close/>
                </a:path>
              </a:pathLst>
            </a:custGeom>
            <a:solidFill>
              <a:srgbClr val="080808"/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7E9A8EF-5B0F-42C8-AFDA-EE1FD9148777}"/>
                </a:ext>
              </a:extLst>
            </p:cNvPr>
            <p:cNvSpPr/>
            <p:nvPr/>
          </p:nvSpPr>
          <p:spPr>
            <a:xfrm>
              <a:off x="5493362" y="3479204"/>
              <a:ext cx="64434" cy="64434"/>
            </a:xfrm>
            <a:custGeom>
              <a:avLst/>
              <a:gdLst>
                <a:gd name="connsiteX0" fmla="*/ 64435 w 64434"/>
                <a:gd name="connsiteY0" fmla="*/ 32217 h 64434"/>
                <a:gd name="connsiteX1" fmla="*/ 32217 w 64434"/>
                <a:gd name="connsiteY1" fmla="*/ 64435 h 64434"/>
                <a:gd name="connsiteX2" fmla="*/ 0 w 64434"/>
                <a:gd name="connsiteY2" fmla="*/ 32217 h 64434"/>
                <a:gd name="connsiteX3" fmla="*/ 32217 w 64434"/>
                <a:gd name="connsiteY3" fmla="*/ 0 h 64434"/>
                <a:gd name="connsiteX4" fmla="*/ 64435 w 64434"/>
                <a:gd name="connsiteY4" fmla="*/ 32217 h 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434" h="64434">
                  <a:moveTo>
                    <a:pt x="64435" y="32217"/>
                  </a:moveTo>
                  <a:cubicBezTo>
                    <a:pt x="64435" y="50010"/>
                    <a:pt x="50011" y="64435"/>
                    <a:pt x="32217" y="64435"/>
                  </a:cubicBezTo>
                  <a:cubicBezTo>
                    <a:pt x="14424" y="64435"/>
                    <a:pt x="0" y="50010"/>
                    <a:pt x="0" y="32217"/>
                  </a:cubicBezTo>
                  <a:cubicBezTo>
                    <a:pt x="0" y="14424"/>
                    <a:pt x="14424" y="0"/>
                    <a:pt x="32217" y="0"/>
                  </a:cubicBezTo>
                  <a:cubicBezTo>
                    <a:pt x="50011" y="0"/>
                    <a:pt x="64435" y="14424"/>
                    <a:pt x="64435" y="32217"/>
                  </a:cubicBezTo>
                  <a:close/>
                </a:path>
              </a:pathLst>
            </a:custGeom>
            <a:solidFill>
              <a:srgbClr val="F2F2F2"/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63ECAF19-3DCC-41E9-9A52-4A6301A12952}"/>
                </a:ext>
              </a:extLst>
            </p:cNvPr>
            <p:cNvSpPr/>
            <p:nvPr/>
          </p:nvSpPr>
          <p:spPr>
            <a:xfrm>
              <a:off x="4610836" y="2392120"/>
              <a:ext cx="1527447" cy="739346"/>
            </a:xfrm>
            <a:custGeom>
              <a:avLst/>
              <a:gdLst>
                <a:gd name="connsiteX0" fmla="*/ 1527448 w 1527447"/>
                <a:gd name="connsiteY0" fmla="*/ 536512 h 739346"/>
                <a:gd name="connsiteX1" fmla="*/ 1364635 w 1527447"/>
                <a:gd name="connsiteY1" fmla="*/ 698749 h 739346"/>
                <a:gd name="connsiteX2" fmla="*/ 686920 w 1527447"/>
                <a:gd name="connsiteY2" fmla="*/ 247706 h 739346"/>
                <a:gd name="connsiteX3" fmla="*/ 102980 w 1527447"/>
                <a:gd name="connsiteY3" fmla="*/ 640643 h 739346"/>
                <a:gd name="connsiteX4" fmla="*/ 0 w 1527447"/>
                <a:gd name="connsiteY4" fmla="*/ 430080 h 739346"/>
                <a:gd name="connsiteX5" fmla="*/ 747327 w 1527447"/>
                <a:gd name="connsiteY5" fmla="*/ 1474 h 739346"/>
                <a:gd name="connsiteX6" fmla="*/ 1527448 w 1527447"/>
                <a:gd name="connsiteY6" fmla="*/ 536512 h 739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7447" h="739346">
                  <a:moveTo>
                    <a:pt x="1527448" y="536512"/>
                  </a:moveTo>
                  <a:cubicBezTo>
                    <a:pt x="1527448" y="707954"/>
                    <a:pt x="1450356" y="796552"/>
                    <a:pt x="1364635" y="698749"/>
                  </a:cubicBezTo>
                  <a:cubicBezTo>
                    <a:pt x="1210452" y="521554"/>
                    <a:pt x="865266" y="250008"/>
                    <a:pt x="686920" y="247706"/>
                  </a:cubicBezTo>
                  <a:cubicBezTo>
                    <a:pt x="460823" y="244830"/>
                    <a:pt x="232425" y="535937"/>
                    <a:pt x="102980" y="640643"/>
                  </a:cubicBezTo>
                  <a:cubicBezTo>
                    <a:pt x="16109" y="710831"/>
                    <a:pt x="0" y="510623"/>
                    <a:pt x="0" y="430080"/>
                  </a:cubicBezTo>
                  <a:cubicBezTo>
                    <a:pt x="0" y="242529"/>
                    <a:pt x="321598" y="-22114"/>
                    <a:pt x="747327" y="1474"/>
                  </a:cubicBezTo>
                  <a:cubicBezTo>
                    <a:pt x="1166153" y="23911"/>
                    <a:pt x="1527448" y="304662"/>
                    <a:pt x="1527448" y="536512"/>
                  </a:cubicBezTo>
                  <a:close/>
                </a:path>
              </a:pathLst>
            </a:custGeom>
            <a:solidFill>
              <a:schemeClr val="bg1"/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542154D-4949-46D3-8CE4-5987E006D842}"/>
                </a:ext>
              </a:extLst>
            </p:cNvPr>
            <p:cNvSpPr/>
            <p:nvPr/>
          </p:nvSpPr>
          <p:spPr>
            <a:xfrm>
              <a:off x="6632475" y="2850390"/>
              <a:ext cx="375101" cy="375102"/>
            </a:xfrm>
            <a:custGeom>
              <a:avLst/>
              <a:gdLst>
                <a:gd name="connsiteX0" fmla="*/ 375102 w 375101"/>
                <a:gd name="connsiteY0" fmla="*/ 187551 h 375102"/>
                <a:gd name="connsiteX1" fmla="*/ 187551 w 375101"/>
                <a:gd name="connsiteY1" fmla="*/ 375102 h 375102"/>
                <a:gd name="connsiteX2" fmla="*/ 0 w 375101"/>
                <a:gd name="connsiteY2" fmla="*/ 187551 h 375102"/>
                <a:gd name="connsiteX3" fmla="*/ 187551 w 375101"/>
                <a:gd name="connsiteY3" fmla="*/ 0 h 375102"/>
                <a:gd name="connsiteX4" fmla="*/ 375102 w 375101"/>
                <a:gd name="connsiteY4" fmla="*/ 187551 h 375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5101" h="375102">
                  <a:moveTo>
                    <a:pt x="375102" y="187551"/>
                  </a:moveTo>
                  <a:cubicBezTo>
                    <a:pt x="375102" y="291133"/>
                    <a:pt x="291133" y="375102"/>
                    <a:pt x="187551" y="375102"/>
                  </a:cubicBezTo>
                  <a:cubicBezTo>
                    <a:pt x="83969" y="375102"/>
                    <a:pt x="0" y="291133"/>
                    <a:pt x="0" y="187551"/>
                  </a:cubicBezTo>
                  <a:cubicBezTo>
                    <a:pt x="0" y="83969"/>
                    <a:pt x="83969" y="0"/>
                    <a:pt x="187551" y="0"/>
                  </a:cubicBezTo>
                  <a:cubicBezTo>
                    <a:pt x="291133" y="0"/>
                    <a:pt x="375102" y="83969"/>
                    <a:pt x="375102" y="187551"/>
                  </a:cubicBezTo>
                  <a:close/>
                </a:path>
              </a:pathLst>
            </a:custGeom>
            <a:solidFill>
              <a:schemeClr val="bg1"/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D32DD2C-9FB5-4067-9D9E-4A209CC12875}"/>
              </a:ext>
            </a:extLst>
          </p:cNvPr>
          <p:cNvGrpSpPr/>
          <p:nvPr/>
        </p:nvGrpSpPr>
        <p:grpSpPr>
          <a:xfrm flipH="1">
            <a:off x="7764465" y="880087"/>
            <a:ext cx="4139966" cy="5785238"/>
            <a:chOff x="336696" y="132205"/>
            <a:chExt cx="4631885" cy="6472651"/>
          </a:xfrm>
        </p:grpSpPr>
        <p:sp>
          <p:nvSpPr>
            <p:cNvPr id="43" name="Graphic 47">
              <a:extLst>
                <a:ext uri="{FF2B5EF4-FFF2-40B4-BE49-F238E27FC236}">
                  <a16:creationId xmlns:a16="http://schemas.microsoft.com/office/drawing/2014/main" id="{5351C7DE-7C60-44F9-BE98-D5A1E4F8C924}"/>
                </a:ext>
              </a:extLst>
            </p:cNvPr>
            <p:cNvSpPr/>
            <p:nvPr/>
          </p:nvSpPr>
          <p:spPr>
            <a:xfrm>
              <a:off x="411027" y="132205"/>
              <a:ext cx="3492693" cy="6099294"/>
            </a:xfrm>
            <a:custGeom>
              <a:avLst/>
              <a:gdLst>
                <a:gd name="connsiteX0" fmla="*/ 949088 w 2076450"/>
                <a:gd name="connsiteY0" fmla="*/ 7144 h 3114675"/>
                <a:gd name="connsiteX1" fmla="*/ 883365 w 2076450"/>
                <a:gd name="connsiteY1" fmla="*/ 105251 h 3114675"/>
                <a:gd name="connsiteX2" fmla="*/ 909083 w 2076450"/>
                <a:gd name="connsiteY2" fmla="*/ 238601 h 3114675"/>
                <a:gd name="connsiteX3" fmla="*/ 833835 w 2076450"/>
                <a:gd name="connsiteY3" fmla="*/ 193834 h 3114675"/>
                <a:gd name="connsiteX4" fmla="*/ 817643 w 2076450"/>
                <a:gd name="connsiteY4" fmla="*/ 301466 h 3114675"/>
                <a:gd name="connsiteX5" fmla="*/ 810023 w 2076450"/>
                <a:gd name="connsiteY5" fmla="*/ 328136 h 3114675"/>
                <a:gd name="connsiteX6" fmla="*/ 684293 w 2076450"/>
                <a:gd name="connsiteY6" fmla="*/ 381476 h 3114675"/>
                <a:gd name="connsiteX7" fmla="*/ 703343 w 2076450"/>
                <a:gd name="connsiteY7" fmla="*/ 451009 h 3114675"/>
                <a:gd name="connsiteX8" fmla="*/ 714773 w 2076450"/>
                <a:gd name="connsiteY8" fmla="*/ 539591 h 3114675"/>
                <a:gd name="connsiteX9" fmla="*/ 828120 w 2076450"/>
                <a:gd name="connsiteY9" fmla="*/ 573881 h 3114675"/>
                <a:gd name="connsiteX10" fmla="*/ 947183 w 2076450"/>
                <a:gd name="connsiteY10" fmla="*/ 577691 h 3114675"/>
                <a:gd name="connsiteX11" fmla="*/ 731918 w 2076450"/>
                <a:gd name="connsiteY11" fmla="*/ 618649 h 3114675"/>
                <a:gd name="connsiteX12" fmla="*/ 530940 w 2076450"/>
                <a:gd name="connsiteY12" fmla="*/ 601504 h 3114675"/>
                <a:gd name="connsiteX13" fmla="*/ 597615 w 2076450"/>
                <a:gd name="connsiteY13" fmla="*/ 649129 h 3114675"/>
                <a:gd name="connsiteX14" fmla="*/ 629048 w 2076450"/>
                <a:gd name="connsiteY14" fmla="*/ 688181 h 3114675"/>
                <a:gd name="connsiteX15" fmla="*/ 714773 w 2076450"/>
                <a:gd name="connsiteY15" fmla="*/ 728186 h 3114675"/>
                <a:gd name="connsiteX16" fmla="*/ 947183 w 2076450"/>
                <a:gd name="connsiteY16" fmla="*/ 689134 h 3114675"/>
                <a:gd name="connsiteX17" fmla="*/ 674768 w 2076450"/>
                <a:gd name="connsiteY17" fmla="*/ 758666 h 3114675"/>
                <a:gd name="connsiteX18" fmla="*/ 528083 w 2076450"/>
                <a:gd name="connsiteY18" fmla="*/ 788194 h 3114675"/>
                <a:gd name="connsiteX19" fmla="*/ 530940 w 2076450"/>
                <a:gd name="connsiteY19" fmla="*/ 846296 h 3114675"/>
                <a:gd name="connsiteX20" fmla="*/ 569040 w 2076450"/>
                <a:gd name="connsiteY20" fmla="*/ 912971 h 3114675"/>
                <a:gd name="connsiteX21" fmla="*/ 502365 w 2076450"/>
                <a:gd name="connsiteY21" fmla="*/ 958691 h 3114675"/>
                <a:gd name="connsiteX22" fmla="*/ 409973 w 2076450"/>
                <a:gd name="connsiteY22" fmla="*/ 972979 h 3114675"/>
                <a:gd name="connsiteX23" fmla="*/ 547133 w 2076450"/>
                <a:gd name="connsiteY23" fmla="*/ 1067276 h 3114675"/>
                <a:gd name="connsiteX24" fmla="*/ 730013 w 2076450"/>
                <a:gd name="connsiteY24" fmla="*/ 1155859 h 3114675"/>
                <a:gd name="connsiteX25" fmla="*/ 409020 w 2076450"/>
                <a:gd name="connsiteY25" fmla="*/ 1204436 h 3114675"/>
                <a:gd name="connsiteX26" fmla="*/ 530940 w 2076450"/>
                <a:gd name="connsiteY26" fmla="*/ 1310164 h 3114675"/>
                <a:gd name="connsiteX27" fmla="*/ 366158 w 2076450"/>
                <a:gd name="connsiteY27" fmla="*/ 1365409 h 3114675"/>
                <a:gd name="connsiteX28" fmla="*/ 637620 w 2076450"/>
                <a:gd name="connsiteY28" fmla="*/ 1413034 h 3114675"/>
                <a:gd name="connsiteX29" fmla="*/ 617618 w 2076450"/>
                <a:gd name="connsiteY29" fmla="*/ 1487329 h 3114675"/>
                <a:gd name="connsiteX30" fmla="*/ 286148 w 2076450"/>
                <a:gd name="connsiteY30" fmla="*/ 1588294 h 3114675"/>
                <a:gd name="connsiteX31" fmla="*/ 550943 w 2076450"/>
                <a:gd name="connsiteY31" fmla="*/ 1688306 h 3114675"/>
                <a:gd name="connsiteX32" fmla="*/ 627143 w 2076450"/>
                <a:gd name="connsiteY32" fmla="*/ 1666399 h 3114675"/>
                <a:gd name="connsiteX33" fmla="*/ 734775 w 2076450"/>
                <a:gd name="connsiteY33" fmla="*/ 1662589 h 3114675"/>
                <a:gd name="connsiteX34" fmla="*/ 604283 w 2076450"/>
                <a:gd name="connsiteY34" fmla="*/ 1759744 h 3114675"/>
                <a:gd name="connsiteX35" fmla="*/ 217568 w 2076450"/>
                <a:gd name="connsiteY35" fmla="*/ 1794986 h 3114675"/>
                <a:gd name="connsiteX36" fmla="*/ 214710 w 2076450"/>
                <a:gd name="connsiteY36" fmla="*/ 1862614 h 3114675"/>
                <a:gd name="connsiteX37" fmla="*/ 335678 w 2076450"/>
                <a:gd name="connsiteY37" fmla="*/ 1914049 h 3114675"/>
                <a:gd name="connsiteX38" fmla="*/ 472838 w 2076450"/>
                <a:gd name="connsiteY38" fmla="*/ 1916906 h 3114675"/>
                <a:gd name="connsiteX39" fmla="*/ 553800 w 2076450"/>
                <a:gd name="connsiteY39" fmla="*/ 1953101 h 3114675"/>
                <a:gd name="connsiteX40" fmla="*/ 602378 w 2076450"/>
                <a:gd name="connsiteY40" fmla="*/ 2004536 h 3114675"/>
                <a:gd name="connsiteX41" fmla="*/ 275670 w 2076450"/>
                <a:gd name="connsiteY41" fmla="*/ 2024539 h 3114675"/>
                <a:gd name="connsiteX42" fmla="*/ 236618 w 2076450"/>
                <a:gd name="connsiteY42" fmla="*/ 2049304 h 3114675"/>
                <a:gd name="connsiteX43" fmla="*/ 262335 w 2076450"/>
                <a:gd name="connsiteY43" fmla="*/ 2092166 h 3114675"/>
                <a:gd name="connsiteX44" fmla="*/ 420450 w 2076450"/>
                <a:gd name="connsiteY44" fmla="*/ 2151221 h 3114675"/>
                <a:gd name="connsiteX45" fmla="*/ 480458 w 2076450"/>
                <a:gd name="connsiteY45" fmla="*/ 2174081 h 3114675"/>
                <a:gd name="connsiteX46" fmla="*/ 269955 w 2076450"/>
                <a:gd name="connsiteY46" fmla="*/ 2228374 h 3114675"/>
                <a:gd name="connsiteX47" fmla="*/ 106125 w 2076450"/>
                <a:gd name="connsiteY47" fmla="*/ 2250281 h 3114675"/>
                <a:gd name="connsiteX48" fmla="*/ 45165 w 2076450"/>
                <a:gd name="connsiteY48" fmla="*/ 2290286 h 3114675"/>
                <a:gd name="connsiteX49" fmla="*/ 84218 w 2076450"/>
                <a:gd name="connsiteY49" fmla="*/ 2353151 h 3114675"/>
                <a:gd name="connsiteX50" fmla="*/ 203280 w 2076450"/>
                <a:gd name="connsiteY50" fmla="*/ 2444591 h 3114675"/>
                <a:gd name="connsiteX51" fmla="*/ 172800 w 2076450"/>
                <a:gd name="connsiteY51" fmla="*/ 2478881 h 3114675"/>
                <a:gd name="connsiteX52" fmla="*/ 201375 w 2076450"/>
                <a:gd name="connsiteY52" fmla="*/ 2519839 h 3114675"/>
                <a:gd name="connsiteX53" fmla="*/ 301388 w 2076450"/>
                <a:gd name="connsiteY53" fmla="*/ 2558891 h 3114675"/>
                <a:gd name="connsiteX54" fmla="*/ 76598 w 2076450"/>
                <a:gd name="connsiteY54" fmla="*/ 2589371 h 3114675"/>
                <a:gd name="connsiteX55" fmla="*/ 58500 w 2076450"/>
                <a:gd name="connsiteY55" fmla="*/ 2659856 h 3114675"/>
                <a:gd name="connsiteX56" fmla="*/ 110888 w 2076450"/>
                <a:gd name="connsiteY56" fmla="*/ 2693194 h 3114675"/>
                <a:gd name="connsiteX57" fmla="*/ 214710 w 2076450"/>
                <a:gd name="connsiteY57" fmla="*/ 2727484 h 3114675"/>
                <a:gd name="connsiteX58" fmla="*/ 262335 w 2076450"/>
                <a:gd name="connsiteY58" fmla="*/ 2756059 h 3114675"/>
                <a:gd name="connsiteX59" fmla="*/ 358538 w 2076450"/>
                <a:gd name="connsiteY59" fmla="*/ 2733199 h 3114675"/>
                <a:gd name="connsiteX60" fmla="*/ 254715 w 2076450"/>
                <a:gd name="connsiteY60" fmla="*/ 2758916 h 3114675"/>
                <a:gd name="connsiteX61" fmla="*/ 45165 w 2076450"/>
                <a:gd name="connsiteY61" fmla="*/ 2806541 h 3114675"/>
                <a:gd name="connsiteX62" fmla="*/ 46118 w 2076450"/>
                <a:gd name="connsiteY62" fmla="*/ 2865596 h 3114675"/>
                <a:gd name="connsiteX63" fmla="*/ 88980 w 2076450"/>
                <a:gd name="connsiteY63" fmla="*/ 2895124 h 3114675"/>
                <a:gd name="connsiteX64" fmla="*/ 155655 w 2076450"/>
                <a:gd name="connsiteY64" fmla="*/ 2902744 h 3114675"/>
                <a:gd name="connsiteX65" fmla="*/ 343298 w 2076450"/>
                <a:gd name="connsiteY65" fmla="*/ 2914174 h 3114675"/>
                <a:gd name="connsiteX66" fmla="*/ 301388 w 2076450"/>
                <a:gd name="connsiteY66" fmla="*/ 2956084 h 3114675"/>
                <a:gd name="connsiteX67" fmla="*/ 361395 w 2076450"/>
                <a:gd name="connsiteY67" fmla="*/ 2980849 h 3114675"/>
                <a:gd name="connsiteX68" fmla="*/ 511890 w 2076450"/>
                <a:gd name="connsiteY68" fmla="*/ 3029426 h 3114675"/>
                <a:gd name="connsiteX69" fmla="*/ 603330 w 2076450"/>
                <a:gd name="connsiteY69" fmla="*/ 3058001 h 3114675"/>
                <a:gd name="connsiteX70" fmla="*/ 825263 w 2076450"/>
                <a:gd name="connsiteY70" fmla="*/ 2954179 h 3114675"/>
                <a:gd name="connsiteX71" fmla="*/ 957660 w 2076450"/>
                <a:gd name="connsiteY71" fmla="*/ 2927509 h 3114675"/>
                <a:gd name="connsiteX72" fmla="*/ 1013858 w 2076450"/>
                <a:gd name="connsiteY72" fmla="*/ 3102769 h 3114675"/>
                <a:gd name="connsiteX73" fmla="*/ 1119585 w 2076450"/>
                <a:gd name="connsiteY73" fmla="*/ 3020854 h 3114675"/>
                <a:gd name="connsiteX74" fmla="*/ 1191975 w 2076450"/>
                <a:gd name="connsiteY74" fmla="*/ 2997041 h 3114675"/>
                <a:gd name="connsiteX75" fmla="*/ 1468200 w 2076450"/>
                <a:gd name="connsiteY75" fmla="*/ 3026569 h 3114675"/>
                <a:gd name="connsiteX76" fmla="*/ 1561545 w 2076450"/>
                <a:gd name="connsiteY76" fmla="*/ 3002756 h 3114675"/>
                <a:gd name="connsiteX77" fmla="*/ 1679655 w 2076450"/>
                <a:gd name="connsiteY77" fmla="*/ 3030379 h 3114675"/>
                <a:gd name="connsiteX78" fmla="*/ 1748235 w 2076450"/>
                <a:gd name="connsiteY78" fmla="*/ 2996089 h 3114675"/>
                <a:gd name="connsiteX79" fmla="*/ 1893968 w 2076450"/>
                <a:gd name="connsiteY79" fmla="*/ 3009424 h 3114675"/>
                <a:gd name="connsiteX80" fmla="*/ 1888253 w 2076450"/>
                <a:gd name="connsiteY80" fmla="*/ 2944654 h 3114675"/>
                <a:gd name="connsiteX81" fmla="*/ 1964453 w 2076450"/>
                <a:gd name="connsiteY81" fmla="*/ 2947511 h 3114675"/>
                <a:gd name="connsiteX82" fmla="*/ 1948260 w 2076450"/>
                <a:gd name="connsiteY82" fmla="*/ 2913221 h 3114675"/>
                <a:gd name="connsiteX83" fmla="*/ 1843485 w 2076450"/>
                <a:gd name="connsiteY83" fmla="*/ 2853214 h 3114675"/>
                <a:gd name="connsiteX84" fmla="*/ 1883490 w 2076450"/>
                <a:gd name="connsiteY84" fmla="*/ 2818924 h 3114675"/>
                <a:gd name="connsiteX85" fmla="*/ 1909208 w 2076450"/>
                <a:gd name="connsiteY85" fmla="*/ 2790349 h 3114675"/>
                <a:gd name="connsiteX86" fmla="*/ 2032080 w 2076450"/>
                <a:gd name="connsiteY86" fmla="*/ 2757964 h 3114675"/>
                <a:gd name="connsiteX87" fmla="*/ 2036843 w 2076450"/>
                <a:gd name="connsiteY87" fmla="*/ 2711291 h 3114675"/>
                <a:gd name="connsiteX88" fmla="*/ 2008268 w 2076450"/>
                <a:gd name="connsiteY88" fmla="*/ 2670334 h 3114675"/>
                <a:gd name="connsiteX89" fmla="*/ 1943498 w 2076450"/>
                <a:gd name="connsiteY89" fmla="*/ 2645569 h 3114675"/>
                <a:gd name="connsiteX90" fmla="*/ 1793003 w 2076450"/>
                <a:gd name="connsiteY90" fmla="*/ 2651284 h 3114675"/>
                <a:gd name="connsiteX91" fmla="*/ 1497728 w 2076450"/>
                <a:gd name="connsiteY91" fmla="*/ 2538889 h 3114675"/>
                <a:gd name="connsiteX92" fmla="*/ 1592025 w 2076450"/>
                <a:gd name="connsiteY92" fmla="*/ 2535079 h 3114675"/>
                <a:gd name="connsiteX93" fmla="*/ 1824435 w 2076450"/>
                <a:gd name="connsiteY93" fmla="*/ 2566511 h 3114675"/>
                <a:gd name="connsiteX94" fmla="*/ 1938735 w 2076450"/>
                <a:gd name="connsiteY94" fmla="*/ 2449354 h 3114675"/>
                <a:gd name="connsiteX95" fmla="*/ 2000648 w 2076450"/>
                <a:gd name="connsiteY95" fmla="*/ 2416969 h 3114675"/>
                <a:gd name="connsiteX96" fmla="*/ 1993028 w 2076450"/>
                <a:gd name="connsiteY96" fmla="*/ 2387441 h 3114675"/>
                <a:gd name="connsiteX97" fmla="*/ 1549163 w 2076450"/>
                <a:gd name="connsiteY97" fmla="*/ 2328386 h 3114675"/>
                <a:gd name="connsiteX98" fmla="*/ 1554878 w 2076450"/>
                <a:gd name="connsiteY98" fmla="*/ 2282666 h 3114675"/>
                <a:gd name="connsiteX99" fmla="*/ 1823483 w 2076450"/>
                <a:gd name="connsiteY99" fmla="*/ 2291239 h 3114675"/>
                <a:gd name="connsiteX100" fmla="*/ 1994933 w 2076450"/>
                <a:gd name="connsiteY100" fmla="*/ 2158841 h 3114675"/>
                <a:gd name="connsiteX101" fmla="*/ 2013983 w 2076450"/>
                <a:gd name="connsiteY101" fmla="*/ 2124551 h 3114675"/>
                <a:gd name="connsiteX102" fmla="*/ 1699658 w 2076450"/>
                <a:gd name="connsiteY102" fmla="*/ 2061686 h 3114675"/>
                <a:gd name="connsiteX103" fmla="*/ 1808243 w 2076450"/>
                <a:gd name="connsiteY103" fmla="*/ 2027396 h 3114675"/>
                <a:gd name="connsiteX104" fmla="*/ 1836818 w 2076450"/>
                <a:gd name="connsiteY104" fmla="*/ 2000726 h 3114675"/>
                <a:gd name="connsiteX105" fmla="*/ 1875870 w 2076450"/>
                <a:gd name="connsiteY105" fmla="*/ 1935004 h 3114675"/>
                <a:gd name="connsiteX106" fmla="*/ 1600598 w 2076450"/>
                <a:gd name="connsiteY106" fmla="*/ 1869281 h 3114675"/>
                <a:gd name="connsiteX107" fmla="*/ 1823483 w 2076450"/>
                <a:gd name="connsiteY107" fmla="*/ 1737836 h 3114675"/>
                <a:gd name="connsiteX108" fmla="*/ 1592025 w 2076450"/>
                <a:gd name="connsiteY108" fmla="*/ 1729264 h 3114675"/>
                <a:gd name="connsiteX109" fmla="*/ 1639650 w 2076450"/>
                <a:gd name="connsiteY109" fmla="*/ 1693069 h 3114675"/>
                <a:gd name="connsiteX110" fmla="*/ 1648223 w 2076450"/>
                <a:gd name="connsiteY110" fmla="*/ 1652111 h 3114675"/>
                <a:gd name="connsiteX111" fmla="*/ 1437720 w 2076450"/>
                <a:gd name="connsiteY111" fmla="*/ 1613059 h 3114675"/>
                <a:gd name="connsiteX112" fmla="*/ 1519635 w 2076450"/>
                <a:gd name="connsiteY112" fmla="*/ 1556861 h 3114675"/>
                <a:gd name="connsiteX113" fmla="*/ 1697753 w 2076450"/>
                <a:gd name="connsiteY113" fmla="*/ 1459706 h 3114675"/>
                <a:gd name="connsiteX114" fmla="*/ 1539638 w 2076450"/>
                <a:gd name="connsiteY114" fmla="*/ 1435894 h 3114675"/>
                <a:gd name="connsiteX115" fmla="*/ 1520588 w 2076450"/>
                <a:gd name="connsiteY115" fmla="*/ 1388269 h 3114675"/>
                <a:gd name="connsiteX116" fmla="*/ 1282463 w 2076450"/>
                <a:gd name="connsiteY116" fmla="*/ 1360646 h 3114675"/>
                <a:gd name="connsiteX117" fmla="*/ 1568213 w 2076450"/>
                <a:gd name="connsiteY117" fmla="*/ 1328261 h 3114675"/>
                <a:gd name="connsiteX118" fmla="*/ 1593930 w 2076450"/>
                <a:gd name="connsiteY118" fmla="*/ 1209199 h 3114675"/>
                <a:gd name="connsiteX119" fmla="*/ 1440578 w 2076450"/>
                <a:gd name="connsiteY119" fmla="*/ 1151096 h 3114675"/>
                <a:gd name="connsiteX120" fmla="*/ 1127205 w 2076450"/>
                <a:gd name="connsiteY120" fmla="*/ 1094899 h 3114675"/>
                <a:gd name="connsiteX121" fmla="*/ 1310085 w 2076450"/>
                <a:gd name="connsiteY121" fmla="*/ 1109186 h 3114675"/>
                <a:gd name="connsiteX122" fmla="*/ 1406288 w 2076450"/>
                <a:gd name="connsiteY122" fmla="*/ 1094899 h 3114675"/>
                <a:gd name="connsiteX123" fmla="*/ 1508205 w 2076450"/>
                <a:gd name="connsiteY123" fmla="*/ 1040606 h 3114675"/>
                <a:gd name="connsiteX124" fmla="*/ 1532018 w 2076450"/>
                <a:gd name="connsiteY124" fmla="*/ 969169 h 3114675"/>
                <a:gd name="connsiteX125" fmla="*/ 1421528 w 2076450"/>
                <a:gd name="connsiteY125" fmla="*/ 938689 h 3114675"/>
                <a:gd name="connsiteX126" fmla="*/ 1154828 w 2076450"/>
                <a:gd name="connsiteY126" fmla="*/ 903446 h 3114675"/>
                <a:gd name="connsiteX127" fmla="*/ 1304370 w 2076450"/>
                <a:gd name="connsiteY127" fmla="*/ 884396 h 3114675"/>
                <a:gd name="connsiteX128" fmla="*/ 1351995 w 2076450"/>
                <a:gd name="connsiteY128" fmla="*/ 868204 h 3114675"/>
                <a:gd name="connsiteX129" fmla="*/ 1480583 w 2076450"/>
                <a:gd name="connsiteY129" fmla="*/ 832009 h 3114675"/>
                <a:gd name="connsiteX130" fmla="*/ 1363425 w 2076450"/>
                <a:gd name="connsiteY130" fmla="*/ 798671 h 3114675"/>
                <a:gd name="connsiteX131" fmla="*/ 1131015 w 2076450"/>
                <a:gd name="connsiteY131" fmla="*/ 755809 h 3114675"/>
                <a:gd name="connsiteX132" fmla="*/ 1019573 w 2076450"/>
                <a:gd name="connsiteY132" fmla="*/ 655796 h 3114675"/>
                <a:gd name="connsiteX133" fmla="*/ 1088153 w 2076450"/>
                <a:gd name="connsiteY133" fmla="*/ 673894 h 3114675"/>
                <a:gd name="connsiteX134" fmla="*/ 1244363 w 2076450"/>
                <a:gd name="connsiteY134" fmla="*/ 727234 h 3114675"/>
                <a:gd name="connsiteX135" fmla="*/ 1389143 w 2076450"/>
                <a:gd name="connsiteY135" fmla="*/ 667226 h 3114675"/>
                <a:gd name="connsiteX136" fmla="*/ 1174830 w 2076450"/>
                <a:gd name="connsiteY136" fmla="*/ 590074 h 3114675"/>
                <a:gd name="connsiteX137" fmla="*/ 1180545 w 2076450"/>
                <a:gd name="connsiteY137" fmla="*/ 513874 h 3114675"/>
                <a:gd name="connsiteX138" fmla="*/ 1228170 w 2076450"/>
                <a:gd name="connsiteY138" fmla="*/ 415766 h 3114675"/>
                <a:gd name="connsiteX139" fmla="*/ 1251983 w 2076450"/>
                <a:gd name="connsiteY139" fmla="*/ 298609 h 3114675"/>
                <a:gd name="connsiteX140" fmla="*/ 1035765 w 2076450"/>
                <a:gd name="connsiteY140" fmla="*/ 451009 h 3114675"/>
                <a:gd name="connsiteX141" fmla="*/ 1058625 w 2076450"/>
                <a:gd name="connsiteY141" fmla="*/ 322421 h 3114675"/>
                <a:gd name="connsiteX142" fmla="*/ 1052910 w 2076450"/>
                <a:gd name="connsiteY142" fmla="*/ 251936 h 3114675"/>
                <a:gd name="connsiteX143" fmla="*/ 1112918 w 2076450"/>
                <a:gd name="connsiteY143" fmla="*/ 211931 h 3114675"/>
                <a:gd name="connsiteX144" fmla="*/ 1064340 w 2076450"/>
                <a:gd name="connsiteY144" fmla="*/ 185261 h 3114675"/>
                <a:gd name="connsiteX145" fmla="*/ 991950 w 2076450"/>
                <a:gd name="connsiteY145" fmla="*/ 191929 h 3114675"/>
                <a:gd name="connsiteX146" fmla="*/ 996713 w 2076450"/>
                <a:gd name="connsiteY146" fmla="*/ 111919 h 3114675"/>
                <a:gd name="connsiteX147" fmla="*/ 949088 w 2076450"/>
                <a:gd name="connsiteY147" fmla="*/ 7144 h 3114675"/>
                <a:gd name="connsiteX148" fmla="*/ 949088 w 2076450"/>
                <a:gd name="connsiteY148" fmla="*/ 7144 h 3114675"/>
                <a:gd name="connsiteX149" fmla="*/ 949088 w 2076450"/>
                <a:gd name="connsiteY149" fmla="*/ 7144 h 3114675"/>
                <a:gd name="connsiteX150" fmla="*/ 886223 w 2076450"/>
                <a:gd name="connsiteY150" fmla="*/ 287179 h 3114675"/>
                <a:gd name="connsiteX151" fmla="*/ 908130 w 2076450"/>
                <a:gd name="connsiteY151" fmla="*/ 327184 h 3114675"/>
                <a:gd name="connsiteX152" fmla="*/ 886223 w 2076450"/>
                <a:gd name="connsiteY152" fmla="*/ 287179 h 3114675"/>
                <a:gd name="connsiteX153" fmla="*/ 863363 w 2076450"/>
                <a:gd name="connsiteY153" fmla="*/ 404336 h 3114675"/>
                <a:gd name="connsiteX154" fmla="*/ 876698 w 2076450"/>
                <a:gd name="connsiteY154" fmla="*/ 435769 h 3114675"/>
                <a:gd name="connsiteX155" fmla="*/ 863363 w 2076450"/>
                <a:gd name="connsiteY155" fmla="*/ 404336 h 3114675"/>
                <a:gd name="connsiteX156" fmla="*/ 1116728 w 2076450"/>
                <a:gd name="connsiteY156" fmla="*/ 470059 h 3114675"/>
                <a:gd name="connsiteX157" fmla="*/ 1066245 w 2076450"/>
                <a:gd name="connsiteY157" fmla="*/ 511016 h 3114675"/>
                <a:gd name="connsiteX158" fmla="*/ 1116728 w 2076450"/>
                <a:gd name="connsiteY158" fmla="*/ 470059 h 3114675"/>
                <a:gd name="connsiteX159" fmla="*/ 1009095 w 2076450"/>
                <a:gd name="connsiteY159" fmla="*/ 584359 h 3114675"/>
                <a:gd name="connsiteX160" fmla="*/ 1029098 w 2076450"/>
                <a:gd name="connsiteY160" fmla="*/ 599599 h 3114675"/>
                <a:gd name="connsiteX161" fmla="*/ 1009095 w 2076450"/>
                <a:gd name="connsiteY161" fmla="*/ 584359 h 3114675"/>
                <a:gd name="connsiteX162" fmla="*/ 1009095 w 2076450"/>
                <a:gd name="connsiteY162" fmla="*/ 584359 h 3114675"/>
                <a:gd name="connsiteX163" fmla="*/ 1111013 w 2076450"/>
                <a:gd name="connsiteY163" fmla="*/ 603409 h 3114675"/>
                <a:gd name="connsiteX164" fmla="*/ 1111013 w 2076450"/>
                <a:gd name="connsiteY164" fmla="*/ 603409 h 3114675"/>
                <a:gd name="connsiteX165" fmla="*/ 1251030 w 2076450"/>
                <a:gd name="connsiteY165" fmla="*/ 632936 h 3114675"/>
                <a:gd name="connsiteX166" fmla="*/ 1251030 w 2076450"/>
                <a:gd name="connsiteY166" fmla="*/ 632936 h 3114675"/>
                <a:gd name="connsiteX167" fmla="*/ 1032908 w 2076450"/>
                <a:gd name="connsiteY167" fmla="*/ 760571 h 3114675"/>
                <a:gd name="connsiteX168" fmla="*/ 1028145 w 2076450"/>
                <a:gd name="connsiteY168" fmla="*/ 780574 h 3114675"/>
                <a:gd name="connsiteX169" fmla="*/ 1032908 w 2076450"/>
                <a:gd name="connsiteY169" fmla="*/ 760571 h 3114675"/>
                <a:gd name="connsiteX170" fmla="*/ 1032908 w 2076450"/>
                <a:gd name="connsiteY170" fmla="*/ 760571 h 3114675"/>
                <a:gd name="connsiteX171" fmla="*/ 961470 w 2076450"/>
                <a:gd name="connsiteY171" fmla="*/ 867251 h 3114675"/>
                <a:gd name="connsiteX172" fmla="*/ 961470 w 2076450"/>
                <a:gd name="connsiteY172" fmla="*/ 867251 h 3114675"/>
                <a:gd name="connsiteX173" fmla="*/ 1036718 w 2076450"/>
                <a:gd name="connsiteY173" fmla="*/ 884396 h 3114675"/>
                <a:gd name="connsiteX174" fmla="*/ 1036718 w 2076450"/>
                <a:gd name="connsiteY174" fmla="*/ 884396 h 3114675"/>
                <a:gd name="connsiteX175" fmla="*/ 921465 w 2076450"/>
                <a:gd name="connsiteY175" fmla="*/ 888206 h 3114675"/>
                <a:gd name="connsiteX176" fmla="*/ 921465 w 2076450"/>
                <a:gd name="connsiteY176" fmla="*/ 888206 h 3114675"/>
                <a:gd name="connsiteX177" fmla="*/ 874793 w 2076450"/>
                <a:gd name="connsiteY177" fmla="*/ 904399 h 3114675"/>
                <a:gd name="connsiteX178" fmla="*/ 874793 w 2076450"/>
                <a:gd name="connsiteY178" fmla="*/ 904399 h 3114675"/>
                <a:gd name="connsiteX179" fmla="*/ 681435 w 2076450"/>
                <a:gd name="connsiteY179" fmla="*/ 904399 h 3114675"/>
                <a:gd name="connsiteX180" fmla="*/ 777638 w 2076450"/>
                <a:gd name="connsiteY180" fmla="*/ 946309 h 3114675"/>
                <a:gd name="connsiteX181" fmla="*/ 681435 w 2076450"/>
                <a:gd name="connsiteY181" fmla="*/ 904399 h 3114675"/>
                <a:gd name="connsiteX182" fmla="*/ 1532970 w 2076450"/>
                <a:gd name="connsiteY182" fmla="*/ 1327309 h 3114675"/>
                <a:gd name="connsiteX183" fmla="*/ 1532970 w 2076450"/>
                <a:gd name="connsiteY183" fmla="*/ 1327309 h 3114675"/>
                <a:gd name="connsiteX184" fmla="*/ 757635 w 2076450"/>
                <a:gd name="connsiteY184" fmla="*/ 1423511 h 3114675"/>
                <a:gd name="connsiteX185" fmla="*/ 757635 w 2076450"/>
                <a:gd name="connsiteY185" fmla="*/ 1423511 h 3114675"/>
                <a:gd name="connsiteX186" fmla="*/ 1558688 w 2076450"/>
                <a:gd name="connsiteY186" fmla="*/ 1764506 h 3114675"/>
                <a:gd name="connsiteX187" fmla="*/ 1558688 w 2076450"/>
                <a:gd name="connsiteY187" fmla="*/ 1764506 h 3114675"/>
                <a:gd name="connsiteX188" fmla="*/ 1766333 w 2076450"/>
                <a:gd name="connsiteY188" fmla="*/ 1807369 h 3114675"/>
                <a:gd name="connsiteX189" fmla="*/ 1766333 w 2076450"/>
                <a:gd name="connsiteY189" fmla="*/ 1807369 h 3114675"/>
                <a:gd name="connsiteX190" fmla="*/ 1769190 w 2076450"/>
                <a:gd name="connsiteY190" fmla="*/ 2006441 h 3114675"/>
                <a:gd name="connsiteX191" fmla="*/ 1769190 w 2076450"/>
                <a:gd name="connsiteY191" fmla="*/ 2006441 h 3114675"/>
                <a:gd name="connsiteX192" fmla="*/ 151845 w 2076450"/>
                <a:gd name="connsiteY192" fmla="*/ 2329339 h 3114675"/>
                <a:gd name="connsiteX193" fmla="*/ 151845 w 2076450"/>
                <a:gd name="connsiteY193" fmla="*/ 2329339 h 3114675"/>
                <a:gd name="connsiteX194" fmla="*/ 301388 w 2076450"/>
                <a:gd name="connsiteY194" fmla="*/ 2397919 h 3114675"/>
                <a:gd name="connsiteX195" fmla="*/ 469028 w 2076450"/>
                <a:gd name="connsiteY195" fmla="*/ 2426494 h 3114675"/>
                <a:gd name="connsiteX196" fmla="*/ 301388 w 2076450"/>
                <a:gd name="connsiteY196" fmla="*/ 2397919 h 3114675"/>
                <a:gd name="connsiteX197" fmla="*/ 517605 w 2076450"/>
                <a:gd name="connsiteY197" fmla="*/ 2406491 h 3114675"/>
                <a:gd name="connsiteX198" fmla="*/ 517605 w 2076450"/>
                <a:gd name="connsiteY198" fmla="*/ 2406491 h 3114675"/>
                <a:gd name="connsiteX199" fmla="*/ 423308 w 2076450"/>
                <a:gd name="connsiteY199" fmla="*/ 2736056 h 3114675"/>
                <a:gd name="connsiteX200" fmla="*/ 423308 w 2076450"/>
                <a:gd name="connsiteY200" fmla="*/ 2736056 h 3114675"/>
                <a:gd name="connsiteX0" fmla="*/ 941945 w 2063611"/>
                <a:gd name="connsiteY0" fmla="*/ 0 h 3622761"/>
                <a:gd name="connsiteX1" fmla="*/ 876222 w 2063611"/>
                <a:gd name="connsiteY1" fmla="*/ 98107 h 3622761"/>
                <a:gd name="connsiteX2" fmla="*/ 901940 w 2063611"/>
                <a:gd name="connsiteY2" fmla="*/ 231457 h 3622761"/>
                <a:gd name="connsiteX3" fmla="*/ 826692 w 2063611"/>
                <a:gd name="connsiteY3" fmla="*/ 186690 h 3622761"/>
                <a:gd name="connsiteX4" fmla="*/ 810500 w 2063611"/>
                <a:gd name="connsiteY4" fmla="*/ 294322 h 3622761"/>
                <a:gd name="connsiteX5" fmla="*/ 802880 w 2063611"/>
                <a:gd name="connsiteY5" fmla="*/ 320992 h 3622761"/>
                <a:gd name="connsiteX6" fmla="*/ 677150 w 2063611"/>
                <a:gd name="connsiteY6" fmla="*/ 374332 h 3622761"/>
                <a:gd name="connsiteX7" fmla="*/ 696200 w 2063611"/>
                <a:gd name="connsiteY7" fmla="*/ 443865 h 3622761"/>
                <a:gd name="connsiteX8" fmla="*/ 707630 w 2063611"/>
                <a:gd name="connsiteY8" fmla="*/ 532447 h 3622761"/>
                <a:gd name="connsiteX9" fmla="*/ 820977 w 2063611"/>
                <a:gd name="connsiteY9" fmla="*/ 566737 h 3622761"/>
                <a:gd name="connsiteX10" fmla="*/ 940040 w 2063611"/>
                <a:gd name="connsiteY10" fmla="*/ 570547 h 3622761"/>
                <a:gd name="connsiteX11" fmla="*/ 724775 w 2063611"/>
                <a:gd name="connsiteY11" fmla="*/ 611505 h 3622761"/>
                <a:gd name="connsiteX12" fmla="*/ 523797 w 2063611"/>
                <a:gd name="connsiteY12" fmla="*/ 594360 h 3622761"/>
                <a:gd name="connsiteX13" fmla="*/ 590472 w 2063611"/>
                <a:gd name="connsiteY13" fmla="*/ 641985 h 3622761"/>
                <a:gd name="connsiteX14" fmla="*/ 621905 w 2063611"/>
                <a:gd name="connsiteY14" fmla="*/ 681037 h 3622761"/>
                <a:gd name="connsiteX15" fmla="*/ 707630 w 2063611"/>
                <a:gd name="connsiteY15" fmla="*/ 721042 h 3622761"/>
                <a:gd name="connsiteX16" fmla="*/ 940040 w 2063611"/>
                <a:gd name="connsiteY16" fmla="*/ 681990 h 3622761"/>
                <a:gd name="connsiteX17" fmla="*/ 667625 w 2063611"/>
                <a:gd name="connsiteY17" fmla="*/ 751522 h 3622761"/>
                <a:gd name="connsiteX18" fmla="*/ 520940 w 2063611"/>
                <a:gd name="connsiteY18" fmla="*/ 781050 h 3622761"/>
                <a:gd name="connsiteX19" fmla="*/ 523797 w 2063611"/>
                <a:gd name="connsiteY19" fmla="*/ 839152 h 3622761"/>
                <a:gd name="connsiteX20" fmla="*/ 561897 w 2063611"/>
                <a:gd name="connsiteY20" fmla="*/ 905827 h 3622761"/>
                <a:gd name="connsiteX21" fmla="*/ 495222 w 2063611"/>
                <a:gd name="connsiteY21" fmla="*/ 951547 h 3622761"/>
                <a:gd name="connsiteX22" fmla="*/ 402830 w 2063611"/>
                <a:gd name="connsiteY22" fmla="*/ 965835 h 3622761"/>
                <a:gd name="connsiteX23" fmla="*/ 539990 w 2063611"/>
                <a:gd name="connsiteY23" fmla="*/ 1060132 h 3622761"/>
                <a:gd name="connsiteX24" fmla="*/ 722870 w 2063611"/>
                <a:gd name="connsiteY24" fmla="*/ 1148715 h 3622761"/>
                <a:gd name="connsiteX25" fmla="*/ 401877 w 2063611"/>
                <a:gd name="connsiteY25" fmla="*/ 1197292 h 3622761"/>
                <a:gd name="connsiteX26" fmla="*/ 523797 w 2063611"/>
                <a:gd name="connsiteY26" fmla="*/ 1303020 h 3622761"/>
                <a:gd name="connsiteX27" fmla="*/ 359015 w 2063611"/>
                <a:gd name="connsiteY27" fmla="*/ 1358265 h 3622761"/>
                <a:gd name="connsiteX28" fmla="*/ 630477 w 2063611"/>
                <a:gd name="connsiteY28" fmla="*/ 1405890 h 3622761"/>
                <a:gd name="connsiteX29" fmla="*/ 610475 w 2063611"/>
                <a:gd name="connsiteY29" fmla="*/ 1480185 h 3622761"/>
                <a:gd name="connsiteX30" fmla="*/ 279005 w 2063611"/>
                <a:gd name="connsiteY30" fmla="*/ 1581150 h 3622761"/>
                <a:gd name="connsiteX31" fmla="*/ 543800 w 2063611"/>
                <a:gd name="connsiteY31" fmla="*/ 1681162 h 3622761"/>
                <a:gd name="connsiteX32" fmla="*/ 620000 w 2063611"/>
                <a:gd name="connsiteY32" fmla="*/ 1659255 h 3622761"/>
                <a:gd name="connsiteX33" fmla="*/ 727632 w 2063611"/>
                <a:gd name="connsiteY33" fmla="*/ 1655445 h 3622761"/>
                <a:gd name="connsiteX34" fmla="*/ 597140 w 2063611"/>
                <a:gd name="connsiteY34" fmla="*/ 1752600 h 3622761"/>
                <a:gd name="connsiteX35" fmla="*/ 210425 w 2063611"/>
                <a:gd name="connsiteY35" fmla="*/ 1787842 h 3622761"/>
                <a:gd name="connsiteX36" fmla="*/ 207567 w 2063611"/>
                <a:gd name="connsiteY36" fmla="*/ 1855470 h 3622761"/>
                <a:gd name="connsiteX37" fmla="*/ 328535 w 2063611"/>
                <a:gd name="connsiteY37" fmla="*/ 1906905 h 3622761"/>
                <a:gd name="connsiteX38" fmla="*/ 465695 w 2063611"/>
                <a:gd name="connsiteY38" fmla="*/ 1909762 h 3622761"/>
                <a:gd name="connsiteX39" fmla="*/ 546657 w 2063611"/>
                <a:gd name="connsiteY39" fmla="*/ 1945957 h 3622761"/>
                <a:gd name="connsiteX40" fmla="*/ 595235 w 2063611"/>
                <a:gd name="connsiteY40" fmla="*/ 1997392 h 3622761"/>
                <a:gd name="connsiteX41" fmla="*/ 268527 w 2063611"/>
                <a:gd name="connsiteY41" fmla="*/ 2017395 h 3622761"/>
                <a:gd name="connsiteX42" fmla="*/ 229475 w 2063611"/>
                <a:gd name="connsiteY42" fmla="*/ 2042160 h 3622761"/>
                <a:gd name="connsiteX43" fmla="*/ 255192 w 2063611"/>
                <a:gd name="connsiteY43" fmla="*/ 2085022 h 3622761"/>
                <a:gd name="connsiteX44" fmla="*/ 413307 w 2063611"/>
                <a:gd name="connsiteY44" fmla="*/ 2144077 h 3622761"/>
                <a:gd name="connsiteX45" fmla="*/ 473315 w 2063611"/>
                <a:gd name="connsiteY45" fmla="*/ 2166937 h 3622761"/>
                <a:gd name="connsiteX46" fmla="*/ 262812 w 2063611"/>
                <a:gd name="connsiteY46" fmla="*/ 2221230 h 3622761"/>
                <a:gd name="connsiteX47" fmla="*/ 98982 w 2063611"/>
                <a:gd name="connsiteY47" fmla="*/ 2243137 h 3622761"/>
                <a:gd name="connsiteX48" fmla="*/ 38022 w 2063611"/>
                <a:gd name="connsiteY48" fmla="*/ 2283142 h 3622761"/>
                <a:gd name="connsiteX49" fmla="*/ 77075 w 2063611"/>
                <a:gd name="connsiteY49" fmla="*/ 2346007 h 3622761"/>
                <a:gd name="connsiteX50" fmla="*/ 196137 w 2063611"/>
                <a:gd name="connsiteY50" fmla="*/ 2437447 h 3622761"/>
                <a:gd name="connsiteX51" fmla="*/ 165657 w 2063611"/>
                <a:gd name="connsiteY51" fmla="*/ 2471737 h 3622761"/>
                <a:gd name="connsiteX52" fmla="*/ 194232 w 2063611"/>
                <a:gd name="connsiteY52" fmla="*/ 2512695 h 3622761"/>
                <a:gd name="connsiteX53" fmla="*/ 294245 w 2063611"/>
                <a:gd name="connsiteY53" fmla="*/ 2551747 h 3622761"/>
                <a:gd name="connsiteX54" fmla="*/ 69455 w 2063611"/>
                <a:gd name="connsiteY54" fmla="*/ 2582227 h 3622761"/>
                <a:gd name="connsiteX55" fmla="*/ 51357 w 2063611"/>
                <a:gd name="connsiteY55" fmla="*/ 2652712 h 3622761"/>
                <a:gd name="connsiteX56" fmla="*/ 103745 w 2063611"/>
                <a:gd name="connsiteY56" fmla="*/ 2686050 h 3622761"/>
                <a:gd name="connsiteX57" fmla="*/ 207567 w 2063611"/>
                <a:gd name="connsiteY57" fmla="*/ 2720340 h 3622761"/>
                <a:gd name="connsiteX58" fmla="*/ 255192 w 2063611"/>
                <a:gd name="connsiteY58" fmla="*/ 2748915 h 3622761"/>
                <a:gd name="connsiteX59" fmla="*/ 351395 w 2063611"/>
                <a:gd name="connsiteY59" fmla="*/ 2726055 h 3622761"/>
                <a:gd name="connsiteX60" fmla="*/ 247572 w 2063611"/>
                <a:gd name="connsiteY60" fmla="*/ 2751772 h 3622761"/>
                <a:gd name="connsiteX61" fmla="*/ 38022 w 2063611"/>
                <a:gd name="connsiteY61" fmla="*/ 2799397 h 3622761"/>
                <a:gd name="connsiteX62" fmla="*/ 38975 w 2063611"/>
                <a:gd name="connsiteY62" fmla="*/ 2858452 h 3622761"/>
                <a:gd name="connsiteX63" fmla="*/ 81837 w 2063611"/>
                <a:gd name="connsiteY63" fmla="*/ 2887980 h 3622761"/>
                <a:gd name="connsiteX64" fmla="*/ 148512 w 2063611"/>
                <a:gd name="connsiteY64" fmla="*/ 2895600 h 3622761"/>
                <a:gd name="connsiteX65" fmla="*/ 336155 w 2063611"/>
                <a:gd name="connsiteY65" fmla="*/ 2907030 h 3622761"/>
                <a:gd name="connsiteX66" fmla="*/ 294245 w 2063611"/>
                <a:gd name="connsiteY66" fmla="*/ 2948940 h 3622761"/>
                <a:gd name="connsiteX67" fmla="*/ 354252 w 2063611"/>
                <a:gd name="connsiteY67" fmla="*/ 2973705 h 3622761"/>
                <a:gd name="connsiteX68" fmla="*/ 504747 w 2063611"/>
                <a:gd name="connsiteY68" fmla="*/ 3022282 h 3622761"/>
                <a:gd name="connsiteX69" fmla="*/ 596187 w 2063611"/>
                <a:gd name="connsiteY69" fmla="*/ 3050857 h 3622761"/>
                <a:gd name="connsiteX70" fmla="*/ 818120 w 2063611"/>
                <a:gd name="connsiteY70" fmla="*/ 2947035 h 3622761"/>
                <a:gd name="connsiteX71" fmla="*/ 950517 w 2063611"/>
                <a:gd name="connsiteY71" fmla="*/ 2920365 h 3622761"/>
                <a:gd name="connsiteX72" fmla="*/ 1015962 w 2063611"/>
                <a:gd name="connsiteY72" fmla="*/ 3620861 h 3622761"/>
                <a:gd name="connsiteX73" fmla="*/ 1112442 w 2063611"/>
                <a:gd name="connsiteY73" fmla="*/ 3013710 h 3622761"/>
                <a:gd name="connsiteX74" fmla="*/ 1184832 w 2063611"/>
                <a:gd name="connsiteY74" fmla="*/ 2989897 h 3622761"/>
                <a:gd name="connsiteX75" fmla="*/ 1461057 w 2063611"/>
                <a:gd name="connsiteY75" fmla="*/ 3019425 h 3622761"/>
                <a:gd name="connsiteX76" fmla="*/ 1554402 w 2063611"/>
                <a:gd name="connsiteY76" fmla="*/ 2995612 h 3622761"/>
                <a:gd name="connsiteX77" fmla="*/ 1672512 w 2063611"/>
                <a:gd name="connsiteY77" fmla="*/ 3023235 h 3622761"/>
                <a:gd name="connsiteX78" fmla="*/ 1741092 w 2063611"/>
                <a:gd name="connsiteY78" fmla="*/ 2988945 h 3622761"/>
                <a:gd name="connsiteX79" fmla="*/ 1886825 w 2063611"/>
                <a:gd name="connsiteY79" fmla="*/ 3002280 h 3622761"/>
                <a:gd name="connsiteX80" fmla="*/ 1881110 w 2063611"/>
                <a:gd name="connsiteY80" fmla="*/ 2937510 h 3622761"/>
                <a:gd name="connsiteX81" fmla="*/ 1957310 w 2063611"/>
                <a:gd name="connsiteY81" fmla="*/ 2940367 h 3622761"/>
                <a:gd name="connsiteX82" fmla="*/ 1941117 w 2063611"/>
                <a:gd name="connsiteY82" fmla="*/ 2906077 h 3622761"/>
                <a:gd name="connsiteX83" fmla="*/ 1836342 w 2063611"/>
                <a:gd name="connsiteY83" fmla="*/ 2846070 h 3622761"/>
                <a:gd name="connsiteX84" fmla="*/ 1876347 w 2063611"/>
                <a:gd name="connsiteY84" fmla="*/ 2811780 h 3622761"/>
                <a:gd name="connsiteX85" fmla="*/ 1902065 w 2063611"/>
                <a:gd name="connsiteY85" fmla="*/ 2783205 h 3622761"/>
                <a:gd name="connsiteX86" fmla="*/ 2024937 w 2063611"/>
                <a:gd name="connsiteY86" fmla="*/ 2750820 h 3622761"/>
                <a:gd name="connsiteX87" fmla="*/ 2029700 w 2063611"/>
                <a:gd name="connsiteY87" fmla="*/ 2704147 h 3622761"/>
                <a:gd name="connsiteX88" fmla="*/ 2001125 w 2063611"/>
                <a:gd name="connsiteY88" fmla="*/ 2663190 h 3622761"/>
                <a:gd name="connsiteX89" fmla="*/ 1936355 w 2063611"/>
                <a:gd name="connsiteY89" fmla="*/ 2638425 h 3622761"/>
                <a:gd name="connsiteX90" fmla="*/ 1785860 w 2063611"/>
                <a:gd name="connsiteY90" fmla="*/ 2644140 h 3622761"/>
                <a:gd name="connsiteX91" fmla="*/ 1490585 w 2063611"/>
                <a:gd name="connsiteY91" fmla="*/ 2531745 h 3622761"/>
                <a:gd name="connsiteX92" fmla="*/ 1584882 w 2063611"/>
                <a:gd name="connsiteY92" fmla="*/ 2527935 h 3622761"/>
                <a:gd name="connsiteX93" fmla="*/ 1817292 w 2063611"/>
                <a:gd name="connsiteY93" fmla="*/ 2559367 h 3622761"/>
                <a:gd name="connsiteX94" fmla="*/ 1931592 w 2063611"/>
                <a:gd name="connsiteY94" fmla="*/ 2442210 h 3622761"/>
                <a:gd name="connsiteX95" fmla="*/ 1993505 w 2063611"/>
                <a:gd name="connsiteY95" fmla="*/ 2409825 h 3622761"/>
                <a:gd name="connsiteX96" fmla="*/ 1985885 w 2063611"/>
                <a:gd name="connsiteY96" fmla="*/ 2380297 h 3622761"/>
                <a:gd name="connsiteX97" fmla="*/ 1542020 w 2063611"/>
                <a:gd name="connsiteY97" fmla="*/ 2321242 h 3622761"/>
                <a:gd name="connsiteX98" fmla="*/ 1547735 w 2063611"/>
                <a:gd name="connsiteY98" fmla="*/ 2275522 h 3622761"/>
                <a:gd name="connsiteX99" fmla="*/ 1816340 w 2063611"/>
                <a:gd name="connsiteY99" fmla="*/ 2284095 h 3622761"/>
                <a:gd name="connsiteX100" fmla="*/ 1987790 w 2063611"/>
                <a:gd name="connsiteY100" fmla="*/ 2151697 h 3622761"/>
                <a:gd name="connsiteX101" fmla="*/ 2006840 w 2063611"/>
                <a:gd name="connsiteY101" fmla="*/ 2117407 h 3622761"/>
                <a:gd name="connsiteX102" fmla="*/ 1692515 w 2063611"/>
                <a:gd name="connsiteY102" fmla="*/ 2054542 h 3622761"/>
                <a:gd name="connsiteX103" fmla="*/ 1801100 w 2063611"/>
                <a:gd name="connsiteY103" fmla="*/ 2020252 h 3622761"/>
                <a:gd name="connsiteX104" fmla="*/ 1829675 w 2063611"/>
                <a:gd name="connsiteY104" fmla="*/ 1993582 h 3622761"/>
                <a:gd name="connsiteX105" fmla="*/ 1868727 w 2063611"/>
                <a:gd name="connsiteY105" fmla="*/ 1927860 h 3622761"/>
                <a:gd name="connsiteX106" fmla="*/ 1593455 w 2063611"/>
                <a:gd name="connsiteY106" fmla="*/ 1862137 h 3622761"/>
                <a:gd name="connsiteX107" fmla="*/ 1816340 w 2063611"/>
                <a:gd name="connsiteY107" fmla="*/ 1730692 h 3622761"/>
                <a:gd name="connsiteX108" fmla="*/ 1584882 w 2063611"/>
                <a:gd name="connsiteY108" fmla="*/ 1722120 h 3622761"/>
                <a:gd name="connsiteX109" fmla="*/ 1632507 w 2063611"/>
                <a:gd name="connsiteY109" fmla="*/ 1685925 h 3622761"/>
                <a:gd name="connsiteX110" fmla="*/ 1641080 w 2063611"/>
                <a:gd name="connsiteY110" fmla="*/ 1644967 h 3622761"/>
                <a:gd name="connsiteX111" fmla="*/ 1430577 w 2063611"/>
                <a:gd name="connsiteY111" fmla="*/ 1605915 h 3622761"/>
                <a:gd name="connsiteX112" fmla="*/ 1512492 w 2063611"/>
                <a:gd name="connsiteY112" fmla="*/ 1549717 h 3622761"/>
                <a:gd name="connsiteX113" fmla="*/ 1690610 w 2063611"/>
                <a:gd name="connsiteY113" fmla="*/ 1452562 h 3622761"/>
                <a:gd name="connsiteX114" fmla="*/ 1532495 w 2063611"/>
                <a:gd name="connsiteY114" fmla="*/ 1428750 h 3622761"/>
                <a:gd name="connsiteX115" fmla="*/ 1513445 w 2063611"/>
                <a:gd name="connsiteY115" fmla="*/ 1381125 h 3622761"/>
                <a:gd name="connsiteX116" fmla="*/ 1275320 w 2063611"/>
                <a:gd name="connsiteY116" fmla="*/ 1353502 h 3622761"/>
                <a:gd name="connsiteX117" fmla="*/ 1561070 w 2063611"/>
                <a:gd name="connsiteY117" fmla="*/ 1321117 h 3622761"/>
                <a:gd name="connsiteX118" fmla="*/ 1586787 w 2063611"/>
                <a:gd name="connsiteY118" fmla="*/ 1202055 h 3622761"/>
                <a:gd name="connsiteX119" fmla="*/ 1433435 w 2063611"/>
                <a:gd name="connsiteY119" fmla="*/ 1143952 h 3622761"/>
                <a:gd name="connsiteX120" fmla="*/ 1120062 w 2063611"/>
                <a:gd name="connsiteY120" fmla="*/ 1087755 h 3622761"/>
                <a:gd name="connsiteX121" fmla="*/ 1302942 w 2063611"/>
                <a:gd name="connsiteY121" fmla="*/ 1102042 h 3622761"/>
                <a:gd name="connsiteX122" fmla="*/ 1399145 w 2063611"/>
                <a:gd name="connsiteY122" fmla="*/ 1087755 h 3622761"/>
                <a:gd name="connsiteX123" fmla="*/ 1501062 w 2063611"/>
                <a:gd name="connsiteY123" fmla="*/ 1033462 h 3622761"/>
                <a:gd name="connsiteX124" fmla="*/ 1524875 w 2063611"/>
                <a:gd name="connsiteY124" fmla="*/ 962025 h 3622761"/>
                <a:gd name="connsiteX125" fmla="*/ 1414385 w 2063611"/>
                <a:gd name="connsiteY125" fmla="*/ 931545 h 3622761"/>
                <a:gd name="connsiteX126" fmla="*/ 1147685 w 2063611"/>
                <a:gd name="connsiteY126" fmla="*/ 896302 h 3622761"/>
                <a:gd name="connsiteX127" fmla="*/ 1297227 w 2063611"/>
                <a:gd name="connsiteY127" fmla="*/ 877252 h 3622761"/>
                <a:gd name="connsiteX128" fmla="*/ 1344852 w 2063611"/>
                <a:gd name="connsiteY128" fmla="*/ 861060 h 3622761"/>
                <a:gd name="connsiteX129" fmla="*/ 1473440 w 2063611"/>
                <a:gd name="connsiteY129" fmla="*/ 824865 h 3622761"/>
                <a:gd name="connsiteX130" fmla="*/ 1356282 w 2063611"/>
                <a:gd name="connsiteY130" fmla="*/ 791527 h 3622761"/>
                <a:gd name="connsiteX131" fmla="*/ 1123872 w 2063611"/>
                <a:gd name="connsiteY131" fmla="*/ 748665 h 3622761"/>
                <a:gd name="connsiteX132" fmla="*/ 1012430 w 2063611"/>
                <a:gd name="connsiteY132" fmla="*/ 648652 h 3622761"/>
                <a:gd name="connsiteX133" fmla="*/ 1081010 w 2063611"/>
                <a:gd name="connsiteY133" fmla="*/ 666750 h 3622761"/>
                <a:gd name="connsiteX134" fmla="*/ 1237220 w 2063611"/>
                <a:gd name="connsiteY134" fmla="*/ 720090 h 3622761"/>
                <a:gd name="connsiteX135" fmla="*/ 1382000 w 2063611"/>
                <a:gd name="connsiteY135" fmla="*/ 660082 h 3622761"/>
                <a:gd name="connsiteX136" fmla="*/ 1167687 w 2063611"/>
                <a:gd name="connsiteY136" fmla="*/ 582930 h 3622761"/>
                <a:gd name="connsiteX137" fmla="*/ 1173402 w 2063611"/>
                <a:gd name="connsiteY137" fmla="*/ 506730 h 3622761"/>
                <a:gd name="connsiteX138" fmla="*/ 1221027 w 2063611"/>
                <a:gd name="connsiteY138" fmla="*/ 408622 h 3622761"/>
                <a:gd name="connsiteX139" fmla="*/ 1244840 w 2063611"/>
                <a:gd name="connsiteY139" fmla="*/ 291465 h 3622761"/>
                <a:gd name="connsiteX140" fmla="*/ 1028622 w 2063611"/>
                <a:gd name="connsiteY140" fmla="*/ 443865 h 3622761"/>
                <a:gd name="connsiteX141" fmla="*/ 1051482 w 2063611"/>
                <a:gd name="connsiteY141" fmla="*/ 315277 h 3622761"/>
                <a:gd name="connsiteX142" fmla="*/ 1045767 w 2063611"/>
                <a:gd name="connsiteY142" fmla="*/ 244792 h 3622761"/>
                <a:gd name="connsiteX143" fmla="*/ 1105775 w 2063611"/>
                <a:gd name="connsiteY143" fmla="*/ 204787 h 3622761"/>
                <a:gd name="connsiteX144" fmla="*/ 1057197 w 2063611"/>
                <a:gd name="connsiteY144" fmla="*/ 178117 h 3622761"/>
                <a:gd name="connsiteX145" fmla="*/ 984807 w 2063611"/>
                <a:gd name="connsiteY145" fmla="*/ 184785 h 3622761"/>
                <a:gd name="connsiteX146" fmla="*/ 989570 w 2063611"/>
                <a:gd name="connsiteY146" fmla="*/ 104775 h 3622761"/>
                <a:gd name="connsiteX147" fmla="*/ 941945 w 2063611"/>
                <a:gd name="connsiteY147" fmla="*/ 0 h 3622761"/>
                <a:gd name="connsiteX148" fmla="*/ 941945 w 2063611"/>
                <a:gd name="connsiteY148" fmla="*/ 0 h 3622761"/>
                <a:gd name="connsiteX149" fmla="*/ 941945 w 2063611"/>
                <a:gd name="connsiteY149" fmla="*/ 0 h 3622761"/>
                <a:gd name="connsiteX150" fmla="*/ 879080 w 2063611"/>
                <a:gd name="connsiteY150" fmla="*/ 280035 h 3622761"/>
                <a:gd name="connsiteX151" fmla="*/ 900987 w 2063611"/>
                <a:gd name="connsiteY151" fmla="*/ 320040 h 3622761"/>
                <a:gd name="connsiteX152" fmla="*/ 879080 w 2063611"/>
                <a:gd name="connsiteY152" fmla="*/ 280035 h 3622761"/>
                <a:gd name="connsiteX153" fmla="*/ 856220 w 2063611"/>
                <a:gd name="connsiteY153" fmla="*/ 397192 h 3622761"/>
                <a:gd name="connsiteX154" fmla="*/ 869555 w 2063611"/>
                <a:gd name="connsiteY154" fmla="*/ 428625 h 3622761"/>
                <a:gd name="connsiteX155" fmla="*/ 856220 w 2063611"/>
                <a:gd name="connsiteY155" fmla="*/ 397192 h 3622761"/>
                <a:gd name="connsiteX156" fmla="*/ 1109585 w 2063611"/>
                <a:gd name="connsiteY156" fmla="*/ 462915 h 3622761"/>
                <a:gd name="connsiteX157" fmla="*/ 1059102 w 2063611"/>
                <a:gd name="connsiteY157" fmla="*/ 503872 h 3622761"/>
                <a:gd name="connsiteX158" fmla="*/ 1109585 w 2063611"/>
                <a:gd name="connsiteY158" fmla="*/ 462915 h 3622761"/>
                <a:gd name="connsiteX159" fmla="*/ 1001952 w 2063611"/>
                <a:gd name="connsiteY159" fmla="*/ 577215 h 3622761"/>
                <a:gd name="connsiteX160" fmla="*/ 1021955 w 2063611"/>
                <a:gd name="connsiteY160" fmla="*/ 592455 h 3622761"/>
                <a:gd name="connsiteX161" fmla="*/ 1001952 w 2063611"/>
                <a:gd name="connsiteY161" fmla="*/ 577215 h 3622761"/>
                <a:gd name="connsiteX162" fmla="*/ 1001952 w 2063611"/>
                <a:gd name="connsiteY162" fmla="*/ 577215 h 3622761"/>
                <a:gd name="connsiteX163" fmla="*/ 1103870 w 2063611"/>
                <a:gd name="connsiteY163" fmla="*/ 596265 h 3622761"/>
                <a:gd name="connsiteX164" fmla="*/ 1103870 w 2063611"/>
                <a:gd name="connsiteY164" fmla="*/ 596265 h 3622761"/>
                <a:gd name="connsiteX165" fmla="*/ 1243887 w 2063611"/>
                <a:gd name="connsiteY165" fmla="*/ 625792 h 3622761"/>
                <a:gd name="connsiteX166" fmla="*/ 1243887 w 2063611"/>
                <a:gd name="connsiteY166" fmla="*/ 625792 h 3622761"/>
                <a:gd name="connsiteX167" fmla="*/ 1025765 w 2063611"/>
                <a:gd name="connsiteY167" fmla="*/ 753427 h 3622761"/>
                <a:gd name="connsiteX168" fmla="*/ 1021002 w 2063611"/>
                <a:gd name="connsiteY168" fmla="*/ 773430 h 3622761"/>
                <a:gd name="connsiteX169" fmla="*/ 1025765 w 2063611"/>
                <a:gd name="connsiteY169" fmla="*/ 753427 h 3622761"/>
                <a:gd name="connsiteX170" fmla="*/ 1025765 w 2063611"/>
                <a:gd name="connsiteY170" fmla="*/ 753427 h 3622761"/>
                <a:gd name="connsiteX171" fmla="*/ 954327 w 2063611"/>
                <a:gd name="connsiteY171" fmla="*/ 860107 h 3622761"/>
                <a:gd name="connsiteX172" fmla="*/ 954327 w 2063611"/>
                <a:gd name="connsiteY172" fmla="*/ 860107 h 3622761"/>
                <a:gd name="connsiteX173" fmla="*/ 1029575 w 2063611"/>
                <a:gd name="connsiteY173" fmla="*/ 877252 h 3622761"/>
                <a:gd name="connsiteX174" fmla="*/ 1029575 w 2063611"/>
                <a:gd name="connsiteY174" fmla="*/ 877252 h 3622761"/>
                <a:gd name="connsiteX175" fmla="*/ 914322 w 2063611"/>
                <a:gd name="connsiteY175" fmla="*/ 881062 h 3622761"/>
                <a:gd name="connsiteX176" fmla="*/ 914322 w 2063611"/>
                <a:gd name="connsiteY176" fmla="*/ 881062 h 3622761"/>
                <a:gd name="connsiteX177" fmla="*/ 867650 w 2063611"/>
                <a:gd name="connsiteY177" fmla="*/ 897255 h 3622761"/>
                <a:gd name="connsiteX178" fmla="*/ 867650 w 2063611"/>
                <a:gd name="connsiteY178" fmla="*/ 897255 h 3622761"/>
                <a:gd name="connsiteX179" fmla="*/ 674292 w 2063611"/>
                <a:gd name="connsiteY179" fmla="*/ 897255 h 3622761"/>
                <a:gd name="connsiteX180" fmla="*/ 770495 w 2063611"/>
                <a:gd name="connsiteY180" fmla="*/ 939165 h 3622761"/>
                <a:gd name="connsiteX181" fmla="*/ 674292 w 2063611"/>
                <a:gd name="connsiteY181" fmla="*/ 897255 h 3622761"/>
                <a:gd name="connsiteX182" fmla="*/ 1525827 w 2063611"/>
                <a:gd name="connsiteY182" fmla="*/ 1320165 h 3622761"/>
                <a:gd name="connsiteX183" fmla="*/ 1525827 w 2063611"/>
                <a:gd name="connsiteY183" fmla="*/ 1320165 h 3622761"/>
                <a:gd name="connsiteX184" fmla="*/ 750492 w 2063611"/>
                <a:gd name="connsiteY184" fmla="*/ 1416367 h 3622761"/>
                <a:gd name="connsiteX185" fmla="*/ 750492 w 2063611"/>
                <a:gd name="connsiteY185" fmla="*/ 1416367 h 3622761"/>
                <a:gd name="connsiteX186" fmla="*/ 1551545 w 2063611"/>
                <a:gd name="connsiteY186" fmla="*/ 1757362 h 3622761"/>
                <a:gd name="connsiteX187" fmla="*/ 1551545 w 2063611"/>
                <a:gd name="connsiteY187" fmla="*/ 1757362 h 3622761"/>
                <a:gd name="connsiteX188" fmla="*/ 1759190 w 2063611"/>
                <a:gd name="connsiteY188" fmla="*/ 1800225 h 3622761"/>
                <a:gd name="connsiteX189" fmla="*/ 1759190 w 2063611"/>
                <a:gd name="connsiteY189" fmla="*/ 1800225 h 3622761"/>
                <a:gd name="connsiteX190" fmla="*/ 1762047 w 2063611"/>
                <a:gd name="connsiteY190" fmla="*/ 1999297 h 3622761"/>
                <a:gd name="connsiteX191" fmla="*/ 1762047 w 2063611"/>
                <a:gd name="connsiteY191" fmla="*/ 1999297 h 3622761"/>
                <a:gd name="connsiteX192" fmla="*/ 144702 w 2063611"/>
                <a:gd name="connsiteY192" fmla="*/ 2322195 h 3622761"/>
                <a:gd name="connsiteX193" fmla="*/ 144702 w 2063611"/>
                <a:gd name="connsiteY193" fmla="*/ 2322195 h 3622761"/>
                <a:gd name="connsiteX194" fmla="*/ 294245 w 2063611"/>
                <a:gd name="connsiteY194" fmla="*/ 2390775 h 3622761"/>
                <a:gd name="connsiteX195" fmla="*/ 461885 w 2063611"/>
                <a:gd name="connsiteY195" fmla="*/ 2419350 h 3622761"/>
                <a:gd name="connsiteX196" fmla="*/ 294245 w 2063611"/>
                <a:gd name="connsiteY196" fmla="*/ 2390775 h 3622761"/>
                <a:gd name="connsiteX197" fmla="*/ 510462 w 2063611"/>
                <a:gd name="connsiteY197" fmla="*/ 2399347 h 3622761"/>
                <a:gd name="connsiteX198" fmla="*/ 510462 w 2063611"/>
                <a:gd name="connsiteY198" fmla="*/ 2399347 h 3622761"/>
                <a:gd name="connsiteX199" fmla="*/ 416165 w 2063611"/>
                <a:gd name="connsiteY199" fmla="*/ 2728912 h 3622761"/>
                <a:gd name="connsiteX200" fmla="*/ 416165 w 2063611"/>
                <a:gd name="connsiteY200" fmla="*/ 2728912 h 3622761"/>
                <a:gd name="connsiteX0" fmla="*/ 941945 w 2063611"/>
                <a:gd name="connsiteY0" fmla="*/ 0 h 4099138"/>
                <a:gd name="connsiteX1" fmla="*/ 876222 w 2063611"/>
                <a:gd name="connsiteY1" fmla="*/ 98107 h 4099138"/>
                <a:gd name="connsiteX2" fmla="*/ 901940 w 2063611"/>
                <a:gd name="connsiteY2" fmla="*/ 231457 h 4099138"/>
                <a:gd name="connsiteX3" fmla="*/ 826692 w 2063611"/>
                <a:gd name="connsiteY3" fmla="*/ 186690 h 4099138"/>
                <a:gd name="connsiteX4" fmla="*/ 810500 w 2063611"/>
                <a:gd name="connsiteY4" fmla="*/ 294322 h 4099138"/>
                <a:gd name="connsiteX5" fmla="*/ 802880 w 2063611"/>
                <a:gd name="connsiteY5" fmla="*/ 320992 h 4099138"/>
                <a:gd name="connsiteX6" fmla="*/ 677150 w 2063611"/>
                <a:gd name="connsiteY6" fmla="*/ 374332 h 4099138"/>
                <a:gd name="connsiteX7" fmla="*/ 696200 w 2063611"/>
                <a:gd name="connsiteY7" fmla="*/ 443865 h 4099138"/>
                <a:gd name="connsiteX8" fmla="*/ 707630 w 2063611"/>
                <a:gd name="connsiteY8" fmla="*/ 532447 h 4099138"/>
                <a:gd name="connsiteX9" fmla="*/ 820977 w 2063611"/>
                <a:gd name="connsiteY9" fmla="*/ 566737 h 4099138"/>
                <a:gd name="connsiteX10" fmla="*/ 940040 w 2063611"/>
                <a:gd name="connsiteY10" fmla="*/ 570547 h 4099138"/>
                <a:gd name="connsiteX11" fmla="*/ 724775 w 2063611"/>
                <a:gd name="connsiteY11" fmla="*/ 611505 h 4099138"/>
                <a:gd name="connsiteX12" fmla="*/ 523797 w 2063611"/>
                <a:gd name="connsiteY12" fmla="*/ 594360 h 4099138"/>
                <a:gd name="connsiteX13" fmla="*/ 590472 w 2063611"/>
                <a:gd name="connsiteY13" fmla="*/ 641985 h 4099138"/>
                <a:gd name="connsiteX14" fmla="*/ 621905 w 2063611"/>
                <a:gd name="connsiteY14" fmla="*/ 681037 h 4099138"/>
                <a:gd name="connsiteX15" fmla="*/ 707630 w 2063611"/>
                <a:gd name="connsiteY15" fmla="*/ 721042 h 4099138"/>
                <a:gd name="connsiteX16" fmla="*/ 940040 w 2063611"/>
                <a:gd name="connsiteY16" fmla="*/ 681990 h 4099138"/>
                <a:gd name="connsiteX17" fmla="*/ 667625 w 2063611"/>
                <a:gd name="connsiteY17" fmla="*/ 751522 h 4099138"/>
                <a:gd name="connsiteX18" fmla="*/ 520940 w 2063611"/>
                <a:gd name="connsiteY18" fmla="*/ 781050 h 4099138"/>
                <a:gd name="connsiteX19" fmla="*/ 523797 w 2063611"/>
                <a:gd name="connsiteY19" fmla="*/ 839152 h 4099138"/>
                <a:gd name="connsiteX20" fmla="*/ 561897 w 2063611"/>
                <a:gd name="connsiteY20" fmla="*/ 905827 h 4099138"/>
                <a:gd name="connsiteX21" fmla="*/ 495222 w 2063611"/>
                <a:gd name="connsiteY21" fmla="*/ 951547 h 4099138"/>
                <a:gd name="connsiteX22" fmla="*/ 402830 w 2063611"/>
                <a:gd name="connsiteY22" fmla="*/ 965835 h 4099138"/>
                <a:gd name="connsiteX23" fmla="*/ 539990 w 2063611"/>
                <a:gd name="connsiteY23" fmla="*/ 1060132 h 4099138"/>
                <a:gd name="connsiteX24" fmla="*/ 722870 w 2063611"/>
                <a:gd name="connsiteY24" fmla="*/ 1148715 h 4099138"/>
                <a:gd name="connsiteX25" fmla="*/ 401877 w 2063611"/>
                <a:gd name="connsiteY25" fmla="*/ 1197292 h 4099138"/>
                <a:gd name="connsiteX26" fmla="*/ 523797 w 2063611"/>
                <a:gd name="connsiteY26" fmla="*/ 1303020 h 4099138"/>
                <a:gd name="connsiteX27" fmla="*/ 359015 w 2063611"/>
                <a:gd name="connsiteY27" fmla="*/ 1358265 h 4099138"/>
                <a:gd name="connsiteX28" fmla="*/ 630477 w 2063611"/>
                <a:gd name="connsiteY28" fmla="*/ 1405890 h 4099138"/>
                <a:gd name="connsiteX29" fmla="*/ 610475 w 2063611"/>
                <a:gd name="connsiteY29" fmla="*/ 1480185 h 4099138"/>
                <a:gd name="connsiteX30" fmla="*/ 279005 w 2063611"/>
                <a:gd name="connsiteY30" fmla="*/ 1581150 h 4099138"/>
                <a:gd name="connsiteX31" fmla="*/ 543800 w 2063611"/>
                <a:gd name="connsiteY31" fmla="*/ 1681162 h 4099138"/>
                <a:gd name="connsiteX32" fmla="*/ 620000 w 2063611"/>
                <a:gd name="connsiteY32" fmla="*/ 1659255 h 4099138"/>
                <a:gd name="connsiteX33" fmla="*/ 727632 w 2063611"/>
                <a:gd name="connsiteY33" fmla="*/ 1655445 h 4099138"/>
                <a:gd name="connsiteX34" fmla="*/ 597140 w 2063611"/>
                <a:gd name="connsiteY34" fmla="*/ 1752600 h 4099138"/>
                <a:gd name="connsiteX35" fmla="*/ 210425 w 2063611"/>
                <a:gd name="connsiteY35" fmla="*/ 1787842 h 4099138"/>
                <a:gd name="connsiteX36" fmla="*/ 207567 w 2063611"/>
                <a:gd name="connsiteY36" fmla="*/ 1855470 h 4099138"/>
                <a:gd name="connsiteX37" fmla="*/ 328535 w 2063611"/>
                <a:gd name="connsiteY37" fmla="*/ 1906905 h 4099138"/>
                <a:gd name="connsiteX38" fmla="*/ 465695 w 2063611"/>
                <a:gd name="connsiteY38" fmla="*/ 1909762 h 4099138"/>
                <a:gd name="connsiteX39" fmla="*/ 546657 w 2063611"/>
                <a:gd name="connsiteY39" fmla="*/ 1945957 h 4099138"/>
                <a:gd name="connsiteX40" fmla="*/ 595235 w 2063611"/>
                <a:gd name="connsiteY40" fmla="*/ 1997392 h 4099138"/>
                <a:gd name="connsiteX41" fmla="*/ 268527 w 2063611"/>
                <a:gd name="connsiteY41" fmla="*/ 2017395 h 4099138"/>
                <a:gd name="connsiteX42" fmla="*/ 229475 w 2063611"/>
                <a:gd name="connsiteY42" fmla="*/ 2042160 h 4099138"/>
                <a:gd name="connsiteX43" fmla="*/ 255192 w 2063611"/>
                <a:gd name="connsiteY43" fmla="*/ 2085022 h 4099138"/>
                <a:gd name="connsiteX44" fmla="*/ 413307 w 2063611"/>
                <a:gd name="connsiteY44" fmla="*/ 2144077 h 4099138"/>
                <a:gd name="connsiteX45" fmla="*/ 473315 w 2063611"/>
                <a:gd name="connsiteY45" fmla="*/ 2166937 h 4099138"/>
                <a:gd name="connsiteX46" fmla="*/ 262812 w 2063611"/>
                <a:gd name="connsiteY46" fmla="*/ 2221230 h 4099138"/>
                <a:gd name="connsiteX47" fmla="*/ 98982 w 2063611"/>
                <a:gd name="connsiteY47" fmla="*/ 2243137 h 4099138"/>
                <a:gd name="connsiteX48" fmla="*/ 38022 w 2063611"/>
                <a:gd name="connsiteY48" fmla="*/ 2283142 h 4099138"/>
                <a:gd name="connsiteX49" fmla="*/ 77075 w 2063611"/>
                <a:gd name="connsiteY49" fmla="*/ 2346007 h 4099138"/>
                <a:gd name="connsiteX50" fmla="*/ 196137 w 2063611"/>
                <a:gd name="connsiteY50" fmla="*/ 2437447 h 4099138"/>
                <a:gd name="connsiteX51" fmla="*/ 165657 w 2063611"/>
                <a:gd name="connsiteY51" fmla="*/ 2471737 h 4099138"/>
                <a:gd name="connsiteX52" fmla="*/ 194232 w 2063611"/>
                <a:gd name="connsiteY52" fmla="*/ 2512695 h 4099138"/>
                <a:gd name="connsiteX53" fmla="*/ 294245 w 2063611"/>
                <a:gd name="connsiteY53" fmla="*/ 2551747 h 4099138"/>
                <a:gd name="connsiteX54" fmla="*/ 69455 w 2063611"/>
                <a:gd name="connsiteY54" fmla="*/ 2582227 h 4099138"/>
                <a:gd name="connsiteX55" fmla="*/ 51357 w 2063611"/>
                <a:gd name="connsiteY55" fmla="*/ 2652712 h 4099138"/>
                <a:gd name="connsiteX56" fmla="*/ 103745 w 2063611"/>
                <a:gd name="connsiteY56" fmla="*/ 2686050 h 4099138"/>
                <a:gd name="connsiteX57" fmla="*/ 207567 w 2063611"/>
                <a:gd name="connsiteY57" fmla="*/ 2720340 h 4099138"/>
                <a:gd name="connsiteX58" fmla="*/ 255192 w 2063611"/>
                <a:gd name="connsiteY58" fmla="*/ 2748915 h 4099138"/>
                <a:gd name="connsiteX59" fmla="*/ 351395 w 2063611"/>
                <a:gd name="connsiteY59" fmla="*/ 2726055 h 4099138"/>
                <a:gd name="connsiteX60" fmla="*/ 247572 w 2063611"/>
                <a:gd name="connsiteY60" fmla="*/ 2751772 h 4099138"/>
                <a:gd name="connsiteX61" fmla="*/ 38022 w 2063611"/>
                <a:gd name="connsiteY61" fmla="*/ 2799397 h 4099138"/>
                <a:gd name="connsiteX62" fmla="*/ 38975 w 2063611"/>
                <a:gd name="connsiteY62" fmla="*/ 2858452 h 4099138"/>
                <a:gd name="connsiteX63" fmla="*/ 81837 w 2063611"/>
                <a:gd name="connsiteY63" fmla="*/ 2887980 h 4099138"/>
                <a:gd name="connsiteX64" fmla="*/ 148512 w 2063611"/>
                <a:gd name="connsiteY64" fmla="*/ 2895600 h 4099138"/>
                <a:gd name="connsiteX65" fmla="*/ 336155 w 2063611"/>
                <a:gd name="connsiteY65" fmla="*/ 2907030 h 4099138"/>
                <a:gd name="connsiteX66" fmla="*/ 294245 w 2063611"/>
                <a:gd name="connsiteY66" fmla="*/ 2948940 h 4099138"/>
                <a:gd name="connsiteX67" fmla="*/ 354252 w 2063611"/>
                <a:gd name="connsiteY67" fmla="*/ 2973705 h 4099138"/>
                <a:gd name="connsiteX68" fmla="*/ 504747 w 2063611"/>
                <a:gd name="connsiteY68" fmla="*/ 3022282 h 4099138"/>
                <a:gd name="connsiteX69" fmla="*/ 596187 w 2063611"/>
                <a:gd name="connsiteY69" fmla="*/ 3050857 h 4099138"/>
                <a:gd name="connsiteX70" fmla="*/ 818120 w 2063611"/>
                <a:gd name="connsiteY70" fmla="*/ 2947035 h 4099138"/>
                <a:gd name="connsiteX71" fmla="*/ 950517 w 2063611"/>
                <a:gd name="connsiteY71" fmla="*/ 2920365 h 4099138"/>
                <a:gd name="connsiteX72" fmla="*/ 1041854 w 2063611"/>
                <a:gd name="connsiteY72" fmla="*/ 4098012 h 4099138"/>
                <a:gd name="connsiteX73" fmla="*/ 1112442 w 2063611"/>
                <a:gd name="connsiteY73" fmla="*/ 3013710 h 4099138"/>
                <a:gd name="connsiteX74" fmla="*/ 1184832 w 2063611"/>
                <a:gd name="connsiteY74" fmla="*/ 2989897 h 4099138"/>
                <a:gd name="connsiteX75" fmla="*/ 1461057 w 2063611"/>
                <a:gd name="connsiteY75" fmla="*/ 3019425 h 4099138"/>
                <a:gd name="connsiteX76" fmla="*/ 1554402 w 2063611"/>
                <a:gd name="connsiteY76" fmla="*/ 2995612 h 4099138"/>
                <a:gd name="connsiteX77" fmla="*/ 1672512 w 2063611"/>
                <a:gd name="connsiteY77" fmla="*/ 3023235 h 4099138"/>
                <a:gd name="connsiteX78" fmla="*/ 1741092 w 2063611"/>
                <a:gd name="connsiteY78" fmla="*/ 2988945 h 4099138"/>
                <a:gd name="connsiteX79" fmla="*/ 1886825 w 2063611"/>
                <a:gd name="connsiteY79" fmla="*/ 3002280 h 4099138"/>
                <a:gd name="connsiteX80" fmla="*/ 1881110 w 2063611"/>
                <a:gd name="connsiteY80" fmla="*/ 2937510 h 4099138"/>
                <a:gd name="connsiteX81" fmla="*/ 1957310 w 2063611"/>
                <a:gd name="connsiteY81" fmla="*/ 2940367 h 4099138"/>
                <a:gd name="connsiteX82" fmla="*/ 1941117 w 2063611"/>
                <a:gd name="connsiteY82" fmla="*/ 2906077 h 4099138"/>
                <a:gd name="connsiteX83" fmla="*/ 1836342 w 2063611"/>
                <a:gd name="connsiteY83" fmla="*/ 2846070 h 4099138"/>
                <a:gd name="connsiteX84" fmla="*/ 1876347 w 2063611"/>
                <a:gd name="connsiteY84" fmla="*/ 2811780 h 4099138"/>
                <a:gd name="connsiteX85" fmla="*/ 1902065 w 2063611"/>
                <a:gd name="connsiteY85" fmla="*/ 2783205 h 4099138"/>
                <a:gd name="connsiteX86" fmla="*/ 2024937 w 2063611"/>
                <a:gd name="connsiteY86" fmla="*/ 2750820 h 4099138"/>
                <a:gd name="connsiteX87" fmla="*/ 2029700 w 2063611"/>
                <a:gd name="connsiteY87" fmla="*/ 2704147 h 4099138"/>
                <a:gd name="connsiteX88" fmla="*/ 2001125 w 2063611"/>
                <a:gd name="connsiteY88" fmla="*/ 2663190 h 4099138"/>
                <a:gd name="connsiteX89" fmla="*/ 1936355 w 2063611"/>
                <a:gd name="connsiteY89" fmla="*/ 2638425 h 4099138"/>
                <a:gd name="connsiteX90" fmla="*/ 1785860 w 2063611"/>
                <a:gd name="connsiteY90" fmla="*/ 2644140 h 4099138"/>
                <a:gd name="connsiteX91" fmla="*/ 1490585 w 2063611"/>
                <a:gd name="connsiteY91" fmla="*/ 2531745 h 4099138"/>
                <a:gd name="connsiteX92" fmla="*/ 1584882 w 2063611"/>
                <a:gd name="connsiteY92" fmla="*/ 2527935 h 4099138"/>
                <a:gd name="connsiteX93" fmla="*/ 1817292 w 2063611"/>
                <a:gd name="connsiteY93" fmla="*/ 2559367 h 4099138"/>
                <a:gd name="connsiteX94" fmla="*/ 1931592 w 2063611"/>
                <a:gd name="connsiteY94" fmla="*/ 2442210 h 4099138"/>
                <a:gd name="connsiteX95" fmla="*/ 1993505 w 2063611"/>
                <a:gd name="connsiteY95" fmla="*/ 2409825 h 4099138"/>
                <a:gd name="connsiteX96" fmla="*/ 1985885 w 2063611"/>
                <a:gd name="connsiteY96" fmla="*/ 2380297 h 4099138"/>
                <a:gd name="connsiteX97" fmla="*/ 1542020 w 2063611"/>
                <a:gd name="connsiteY97" fmla="*/ 2321242 h 4099138"/>
                <a:gd name="connsiteX98" fmla="*/ 1547735 w 2063611"/>
                <a:gd name="connsiteY98" fmla="*/ 2275522 h 4099138"/>
                <a:gd name="connsiteX99" fmla="*/ 1816340 w 2063611"/>
                <a:gd name="connsiteY99" fmla="*/ 2284095 h 4099138"/>
                <a:gd name="connsiteX100" fmla="*/ 1987790 w 2063611"/>
                <a:gd name="connsiteY100" fmla="*/ 2151697 h 4099138"/>
                <a:gd name="connsiteX101" fmla="*/ 2006840 w 2063611"/>
                <a:gd name="connsiteY101" fmla="*/ 2117407 h 4099138"/>
                <a:gd name="connsiteX102" fmla="*/ 1692515 w 2063611"/>
                <a:gd name="connsiteY102" fmla="*/ 2054542 h 4099138"/>
                <a:gd name="connsiteX103" fmla="*/ 1801100 w 2063611"/>
                <a:gd name="connsiteY103" fmla="*/ 2020252 h 4099138"/>
                <a:gd name="connsiteX104" fmla="*/ 1829675 w 2063611"/>
                <a:gd name="connsiteY104" fmla="*/ 1993582 h 4099138"/>
                <a:gd name="connsiteX105" fmla="*/ 1868727 w 2063611"/>
                <a:gd name="connsiteY105" fmla="*/ 1927860 h 4099138"/>
                <a:gd name="connsiteX106" fmla="*/ 1593455 w 2063611"/>
                <a:gd name="connsiteY106" fmla="*/ 1862137 h 4099138"/>
                <a:gd name="connsiteX107" fmla="*/ 1816340 w 2063611"/>
                <a:gd name="connsiteY107" fmla="*/ 1730692 h 4099138"/>
                <a:gd name="connsiteX108" fmla="*/ 1584882 w 2063611"/>
                <a:gd name="connsiteY108" fmla="*/ 1722120 h 4099138"/>
                <a:gd name="connsiteX109" fmla="*/ 1632507 w 2063611"/>
                <a:gd name="connsiteY109" fmla="*/ 1685925 h 4099138"/>
                <a:gd name="connsiteX110" fmla="*/ 1641080 w 2063611"/>
                <a:gd name="connsiteY110" fmla="*/ 1644967 h 4099138"/>
                <a:gd name="connsiteX111" fmla="*/ 1430577 w 2063611"/>
                <a:gd name="connsiteY111" fmla="*/ 1605915 h 4099138"/>
                <a:gd name="connsiteX112" fmla="*/ 1512492 w 2063611"/>
                <a:gd name="connsiteY112" fmla="*/ 1549717 h 4099138"/>
                <a:gd name="connsiteX113" fmla="*/ 1690610 w 2063611"/>
                <a:gd name="connsiteY113" fmla="*/ 1452562 h 4099138"/>
                <a:gd name="connsiteX114" fmla="*/ 1532495 w 2063611"/>
                <a:gd name="connsiteY114" fmla="*/ 1428750 h 4099138"/>
                <a:gd name="connsiteX115" fmla="*/ 1513445 w 2063611"/>
                <a:gd name="connsiteY115" fmla="*/ 1381125 h 4099138"/>
                <a:gd name="connsiteX116" fmla="*/ 1275320 w 2063611"/>
                <a:gd name="connsiteY116" fmla="*/ 1353502 h 4099138"/>
                <a:gd name="connsiteX117" fmla="*/ 1561070 w 2063611"/>
                <a:gd name="connsiteY117" fmla="*/ 1321117 h 4099138"/>
                <a:gd name="connsiteX118" fmla="*/ 1586787 w 2063611"/>
                <a:gd name="connsiteY118" fmla="*/ 1202055 h 4099138"/>
                <a:gd name="connsiteX119" fmla="*/ 1433435 w 2063611"/>
                <a:gd name="connsiteY119" fmla="*/ 1143952 h 4099138"/>
                <a:gd name="connsiteX120" fmla="*/ 1120062 w 2063611"/>
                <a:gd name="connsiteY120" fmla="*/ 1087755 h 4099138"/>
                <a:gd name="connsiteX121" fmla="*/ 1302942 w 2063611"/>
                <a:gd name="connsiteY121" fmla="*/ 1102042 h 4099138"/>
                <a:gd name="connsiteX122" fmla="*/ 1399145 w 2063611"/>
                <a:gd name="connsiteY122" fmla="*/ 1087755 h 4099138"/>
                <a:gd name="connsiteX123" fmla="*/ 1501062 w 2063611"/>
                <a:gd name="connsiteY123" fmla="*/ 1033462 h 4099138"/>
                <a:gd name="connsiteX124" fmla="*/ 1524875 w 2063611"/>
                <a:gd name="connsiteY124" fmla="*/ 962025 h 4099138"/>
                <a:gd name="connsiteX125" fmla="*/ 1414385 w 2063611"/>
                <a:gd name="connsiteY125" fmla="*/ 931545 h 4099138"/>
                <a:gd name="connsiteX126" fmla="*/ 1147685 w 2063611"/>
                <a:gd name="connsiteY126" fmla="*/ 896302 h 4099138"/>
                <a:gd name="connsiteX127" fmla="*/ 1297227 w 2063611"/>
                <a:gd name="connsiteY127" fmla="*/ 877252 h 4099138"/>
                <a:gd name="connsiteX128" fmla="*/ 1344852 w 2063611"/>
                <a:gd name="connsiteY128" fmla="*/ 861060 h 4099138"/>
                <a:gd name="connsiteX129" fmla="*/ 1473440 w 2063611"/>
                <a:gd name="connsiteY129" fmla="*/ 824865 h 4099138"/>
                <a:gd name="connsiteX130" fmla="*/ 1356282 w 2063611"/>
                <a:gd name="connsiteY130" fmla="*/ 791527 h 4099138"/>
                <a:gd name="connsiteX131" fmla="*/ 1123872 w 2063611"/>
                <a:gd name="connsiteY131" fmla="*/ 748665 h 4099138"/>
                <a:gd name="connsiteX132" fmla="*/ 1012430 w 2063611"/>
                <a:gd name="connsiteY132" fmla="*/ 648652 h 4099138"/>
                <a:gd name="connsiteX133" fmla="*/ 1081010 w 2063611"/>
                <a:gd name="connsiteY133" fmla="*/ 666750 h 4099138"/>
                <a:gd name="connsiteX134" fmla="*/ 1237220 w 2063611"/>
                <a:gd name="connsiteY134" fmla="*/ 720090 h 4099138"/>
                <a:gd name="connsiteX135" fmla="*/ 1382000 w 2063611"/>
                <a:gd name="connsiteY135" fmla="*/ 660082 h 4099138"/>
                <a:gd name="connsiteX136" fmla="*/ 1167687 w 2063611"/>
                <a:gd name="connsiteY136" fmla="*/ 582930 h 4099138"/>
                <a:gd name="connsiteX137" fmla="*/ 1173402 w 2063611"/>
                <a:gd name="connsiteY137" fmla="*/ 506730 h 4099138"/>
                <a:gd name="connsiteX138" fmla="*/ 1221027 w 2063611"/>
                <a:gd name="connsiteY138" fmla="*/ 408622 h 4099138"/>
                <a:gd name="connsiteX139" fmla="*/ 1244840 w 2063611"/>
                <a:gd name="connsiteY139" fmla="*/ 291465 h 4099138"/>
                <a:gd name="connsiteX140" fmla="*/ 1028622 w 2063611"/>
                <a:gd name="connsiteY140" fmla="*/ 443865 h 4099138"/>
                <a:gd name="connsiteX141" fmla="*/ 1051482 w 2063611"/>
                <a:gd name="connsiteY141" fmla="*/ 315277 h 4099138"/>
                <a:gd name="connsiteX142" fmla="*/ 1045767 w 2063611"/>
                <a:gd name="connsiteY142" fmla="*/ 244792 h 4099138"/>
                <a:gd name="connsiteX143" fmla="*/ 1105775 w 2063611"/>
                <a:gd name="connsiteY143" fmla="*/ 204787 h 4099138"/>
                <a:gd name="connsiteX144" fmla="*/ 1057197 w 2063611"/>
                <a:gd name="connsiteY144" fmla="*/ 178117 h 4099138"/>
                <a:gd name="connsiteX145" fmla="*/ 984807 w 2063611"/>
                <a:gd name="connsiteY145" fmla="*/ 184785 h 4099138"/>
                <a:gd name="connsiteX146" fmla="*/ 989570 w 2063611"/>
                <a:gd name="connsiteY146" fmla="*/ 104775 h 4099138"/>
                <a:gd name="connsiteX147" fmla="*/ 941945 w 2063611"/>
                <a:gd name="connsiteY147" fmla="*/ 0 h 4099138"/>
                <a:gd name="connsiteX148" fmla="*/ 941945 w 2063611"/>
                <a:gd name="connsiteY148" fmla="*/ 0 h 4099138"/>
                <a:gd name="connsiteX149" fmla="*/ 941945 w 2063611"/>
                <a:gd name="connsiteY149" fmla="*/ 0 h 4099138"/>
                <a:gd name="connsiteX150" fmla="*/ 879080 w 2063611"/>
                <a:gd name="connsiteY150" fmla="*/ 280035 h 4099138"/>
                <a:gd name="connsiteX151" fmla="*/ 900987 w 2063611"/>
                <a:gd name="connsiteY151" fmla="*/ 320040 h 4099138"/>
                <a:gd name="connsiteX152" fmla="*/ 879080 w 2063611"/>
                <a:gd name="connsiteY152" fmla="*/ 280035 h 4099138"/>
                <a:gd name="connsiteX153" fmla="*/ 856220 w 2063611"/>
                <a:gd name="connsiteY153" fmla="*/ 397192 h 4099138"/>
                <a:gd name="connsiteX154" fmla="*/ 869555 w 2063611"/>
                <a:gd name="connsiteY154" fmla="*/ 428625 h 4099138"/>
                <a:gd name="connsiteX155" fmla="*/ 856220 w 2063611"/>
                <a:gd name="connsiteY155" fmla="*/ 397192 h 4099138"/>
                <a:gd name="connsiteX156" fmla="*/ 1109585 w 2063611"/>
                <a:gd name="connsiteY156" fmla="*/ 462915 h 4099138"/>
                <a:gd name="connsiteX157" fmla="*/ 1059102 w 2063611"/>
                <a:gd name="connsiteY157" fmla="*/ 503872 h 4099138"/>
                <a:gd name="connsiteX158" fmla="*/ 1109585 w 2063611"/>
                <a:gd name="connsiteY158" fmla="*/ 462915 h 4099138"/>
                <a:gd name="connsiteX159" fmla="*/ 1001952 w 2063611"/>
                <a:gd name="connsiteY159" fmla="*/ 577215 h 4099138"/>
                <a:gd name="connsiteX160" fmla="*/ 1021955 w 2063611"/>
                <a:gd name="connsiteY160" fmla="*/ 592455 h 4099138"/>
                <a:gd name="connsiteX161" fmla="*/ 1001952 w 2063611"/>
                <a:gd name="connsiteY161" fmla="*/ 577215 h 4099138"/>
                <a:gd name="connsiteX162" fmla="*/ 1001952 w 2063611"/>
                <a:gd name="connsiteY162" fmla="*/ 577215 h 4099138"/>
                <a:gd name="connsiteX163" fmla="*/ 1103870 w 2063611"/>
                <a:gd name="connsiteY163" fmla="*/ 596265 h 4099138"/>
                <a:gd name="connsiteX164" fmla="*/ 1103870 w 2063611"/>
                <a:gd name="connsiteY164" fmla="*/ 596265 h 4099138"/>
                <a:gd name="connsiteX165" fmla="*/ 1243887 w 2063611"/>
                <a:gd name="connsiteY165" fmla="*/ 625792 h 4099138"/>
                <a:gd name="connsiteX166" fmla="*/ 1243887 w 2063611"/>
                <a:gd name="connsiteY166" fmla="*/ 625792 h 4099138"/>
                <a:gd name="connsiteX167" fmla="*/ 1025765 w 2063611"/>
                <a:gd name="connsiteY167" fmla="*/ 753427 h 4099138"/>
                <a:gd name="connsiteX168" fmla="*/ 1021002 w 2063611"/>
                <a:gd name="connsiteY168" fmla="*/ 773430 h 4099138"/>
                <a:gd name="connsiteX169" fmla="*/ 1025765 w 2063611"/>
                <a:gd name="connsiteY169" fmla="*/ 753427 h 4099138"/>
                <a:gd name="connsiteX170" fmla="*/ 1025765 w 2063611"/>
                <a:gd name="connsiteY170" fmla="*/ 753427 h 4099138"/>
                <a:gd name="connsiteX171" fmla="*/ 954327 w 2063611"/>
                <a:gd name="connsiteY171" fmla="*/ 860107 h 4099138"/>
                <a:gd name="connsiteX172" fmla="*/ 954327 w 2063611"/>
                <a:gd name="connsiteY172" fmla="*/ 860107 h 4099138"/>
                <a:gd name="connsiteX173" fmla="*/ 1029575 w 2063611"/>
                <a:gd name="connsiteY173" fmla="*/ 877252 h 4099138"/>
                <a:gd name="connsiteX174" fmla="*/ 1029575 w 2063611"/>
                <a:gd name="connsiteY174" fmla="*/ 877252 h 4099138"/>
                <a:gd name="connsiteX175" fmla="*/ 914322 w 2063611"/>
                <a:gd name="connsiteY175" fmla="*/ 881062 h 4099138"/>
                <a:gd name="connsiteX176" fmla="*/ 914322 w 2063611"/>
                <a:gd name="connsiteY176" fmla="*/ 881062 h 4099138"/>
                <a:gd name="connsiteX177" fmla="*/ 867650 w 2063611"/>
                <a:gd name="connsiteY177" fmla="*/ 897255 h 4099138"/>
                <a:gd name="connsiteX178" fmla="*/ 867650 w 2063611"/>
                <a:gd name="connsiteY178" fmla="*/ 897255 h 4099138"/>
                <a:gd name="connsiteX179" fmla="*/ 674292 w 2063611"/>
                <a:gd name="connsiteY179" fmla="*/ 897255 h 4099138"/>
                <a:gd name="connsiteX180" fmla="*/ 770495 w 2063611"/>
                <a:gd name="connsiteY180" fmla="*/ 939165 h 4099138"/>
                <a:gd name="connsiteX181" fmla="*/ 674292 w 2063611"/>
                <a:gd name="connsiteY181" fmla="*/ 897255 h 4099138"/>
                <a:gd name="connsiteX182" fmla="*/ 1525827 w 2063611"/>
                <a:gd name="connsiteY182" fmla="*/ 1320165 h 4099138"/>
                <a:gd name="connsiteX183" fmla="*/ 1525827 w 2063611"/>
                <a:gd name="connsiteY183" fmla="*/ 1320165 h 4099138"/>
                <a:gd name="connsiteX184" fmla="*/ 750492 w 2063611"/>
                <a:gd name="connsiteY184" fmla="*/ 1416367 h 4099138"/>
                <a:gd name="connsiteX185" fmla="*/ 750492 w 2063611"/>
                <a:gd name="connsiteY185" fmla="*/ 1416367 h 4099138"/>
                <a:gd name="connsiteX186" fmla="*/ 1551545 w 2063611"/>
                <a:gd name="connsiteY186" fmla="*/ 1757362 h 4099138"/>
                <a:gd name="connsiteX187" fmla="*/ 1551545 w 2063611"/>
                <a:gd name="connsiteY187" fmla="*/ 1757362 h 4099138"/>
                <a:gd name="connsiteX188" fmla="*/ 1759190 w 2063611"/>
                <a:gd name="connsiteY188" fmla="*/ 1800225 h 4099138"/>
                <a:gd name="connsiteX189" fmla="*/ 1759190 w 2063611"/>
                <a:gd name="connsiteY189" fmla="*/ 1800225 h 4099138"/>
                <a:gd name="connsiteX190" fmla="*/ 1762047 w 2063611"/>
                <a:gd name="connsiteY190" fmla="*/ 1999297 h 4099138"/>
                <a:gd name="connsiteX191" fmla="*/ 1762047 w 2063611"/>
                <a:gd name="connsiteY191" fmla="*/ 1999297 h 4099138"/>
                <a:gd name="connsiteX192" fmla="*/ 144702 w 2063611"/>
                <a:gd name="connsiteY192" fmla="*/ 2322195 h 4099138"/>
                <a:gd name="connsiteX193" fmla="*/ 144702 w 2063611"/>
                <a:gd name="connsiteY193" fmla="*/ 2322195 h 4099138"/>
                <a:gd name="connsiteX194" fmla="*/ 294245 w 2063611"/>
                <a:gd name="connsiteY194" fmla="*/ 2390775 h 4099138"/>
                <a:gd name="connsiteX195" fmla="*/ 461885 w 2063611"/>
                <a:gd name="connsiteY195" fmla="*/ 2419350 h 4099138"/>
                <a:gd name="connsiteX196" fmla="*/ 294245 w 2063611"/>
                <a:gd name="connsiteY196" fmla="*/ 2390775 h 4099138"/>
                <a:gd name="connsiteX197" fmla="*/ 510462 w 2063611"/>
                <a:gd name="connsiteY197" fmla="*/ 2399347 h 4099138"/>
                <a:gd name="connsiteX198" fmla="*/ 510462 w 2063611"/>
                <a:gd name="connsiteY198" fmla="*/ 2399347 h 4099138"/>
                <a:gd name="connsiteX199" fmla="*/ 416165 w 2063611"/>
                <a:gd name="connsiteY199" fmla="*/ 2728912 h 4099138"/>
                <a:gd name="connsiteX200" fmla="*/ 416165 w 2063611"/>
                <a:gd name="connsiteY200" fmla="*/ 2728912 h 4099138"/>
                <a:gd name="connsiteX0" fmla="*/ 941945 w 2063611"/>
                <a:gd name="connsiteY0" fmla="*/ 0 h 4098223"/>
                <a:gd name="connsiteX1" fmla="*/ 876222 w 2063611"/>
                <a:gd name="connsiteY1" fmla="*/ 98107 h 4098223"/>
                <a:gd name="connsiteX2" fmla="*/ 901940 w 2063611"/>
                <a:gd name="connsiteY2" fmla="*/ 231457 h 4098223"/>
                <a:gd name="connsiteX3" fmla="*/ 826692 w 2063611"/>
                <a:gd name="connsiteY3" fmla="*/ 186690 h 4098223"/>
                <a:gd name="connsiteX4" fmla="*/ 810500 w 2063611"/>
                <a:gd name="connsiteY4" fmla="*/ 294322 h 4098223"/>
                <a:gd name="connsiteX5" fmla="*/ 802880 w 2063611"/>
                <a:gd name="connsiteY5" fmla="*/ 320992 h 4098223"/>
                <a:gd name="connsiteX6" fmla="*/ 677150 w 2063611"/>
                <a:gd name="connsiteY6" fmla="*/ 374332 h 4098223"/>
                <a:gd name="connsiteX7" fmla="*/ 696200 w 2063611"/>
                <a:gd name="connsiteY7" fmla="*/ 443865 h 4098223"/>
                <a:gd name="connsiteX8" fmla="*/ 707630 w 2063611"/>
                <a:gd name="connsiteY8" fmla="*/ 532447 h 4098223"/>
                <a:gd name="connsiteX9" fmla="*/ 820977 w 2063611"/>
                <a:gd name="connsiteY9" fmla="*/ 566737 h 4098223"/>
                <a:gd name="connsiteX10" fmla="*/ 940040 w 2063611"/>
                <a:gd name="connsiteY10" fmla="*/ 570547 h 4098223"/>
                <a:gd name="connsiteX11" fmla="*/ 724775 w 2063611"/>
                <a:gd name="connsiteY11" fmla="*/ 611505 h 4098223"/>
                <a:gd name="connsiteX12" fmla="*/ 523797 w 2063611"/>
                <a:gd name="connsiteY12" fmla="*/ 594360 h 4098223"/>
                <a:gd name="connsiteX13" fmla="*/ 590472 w 2063611"/>
                <a:gd name="connsiteY13" fmla="*/ 641985 h 4098223"/>
                <a:gd name="connsiteX14" fmla="*/ 621905 w 2063611"/>
                <a:gd name="connsiteY14" fmla="*/ 681037 h 4098223"/>
                <a:gd name="connsiteX15" fmla="*/ 707630 w 2063611"/>
                <a:gd name="connsiteY15" fmla="*/ 721042 h 4098223"/>
                <a:gd name="connsiteX16" fmla="*/ 940040 w 2063611"/>
                <a:gd name="connsiteY16" fmla="*/ 681990 h 4098223"/>
                <a:gd name="connsiteX17" fmla="*/ 667625 w 2063611"/>
                <a:gd name="connsiteY17" fmla="*/ 751522 h 4098223"/>
                <a:gd name="connsiteX18" fmla="*/ 520940 w 2063611"/>
                <a:gd name="connsiteY18" fmla="*/ 781050 h 4098223"/>
                <a:gd name="connsiteX19" fmla="*/ 523797 w 2063611"/>
                <a:gd name="connsiteY19" fmla="*/ 839152 h 4098223"/>
                <a:gd name="connsiteX20" fmla="*/ 561897 w 2063611"/>
                <a:gd name="connsiteY20" fmla="*/ 905827 h 4098223"/>
                <a:gd name="connsiteX21" fmla="*/ 495222 w 2063611"/>
                <a:gd name="connsiteY21" fmla="*/ 951547 h 4098223"/>
                <a:gd name="connsiteX22" fmla="*/ 402830 w 2063611"/>
                <a:gd name="connsiteY22" fmla="*/ 965835 h 4098223"/>
                <a:gd name="connsiteX23" fmla="*/ 539990 w 2063611"/>
                <a:gd name="connsiteY23" fmla="*/ 1060132 h 4098223"/>
                <a:gd name="connsiteX24" fmla="*/ 722870 w 2063611"/>
                <a:gd name="connsiteY24" fmla="*/ 1148715 h 4098223"/>
                <a:gd name="connsiteX25" fmla="*/ 401877 w 2063611"/>
                <a:gd name="connsiteY25" fmla="*/ 1197292 h 4098223"/>
                <a:gd name="connsiteX26" fmla="*/ 523797 w 2063611"/>
                <a:gd name="connsiteY26" fmla="*/ 1303020 h 4098223"/>
                <a:gd name="connsiteX27" fmla="*/ 359015 w 2063611"/>
                <a:gd name="connsiteY27" fmla="*/ 1358265 h 4098223"/>
                <a:gd name="connsiteX28" fmla="*/ 630477 w 2063611"/>
                <a:gd name="connsiteY28" fmla="*/ 1405890 h 4098223"/>
                <a:gd name="connsiteX29" fmla="*/ 610475 w 2063611"/>
                <a:gd name="connsiteY29" fmla="*/ 1480185 h 4098223"/>
                <a:gd name="connsiteX30" fmla="*/ 279005 w 2063611"/>
                <a:gd name="connsiteY30" fmla="*/ 1581150 h 4098223"/>
                <a:gd name="connsiteX31" fmla="*/ 543800 w 2063611"/>
                <a:gd name="connsiteY31" fmla="*/ 1681162 h 4098223"/>
                <a:gd name="connsiteX32" fmla="*/ 620000 w 2063611"/>
                <a:gd name="connsiteY32" fmla="*/ 1659255 h 4098223"/>
                <a:gd name="connsiteX33" fmla="*/ 727632 w 2063611"/>
                <a:gd name="connsiteY33" fmla="*/ 1655445 h 4098223"/>
                <a:gd name="connsiteX34" fmla="*/ 597140 w 2063611"/>
                <a:gd name="connsiteY34" fmla="*/ 1752600 h 4098223"/>
                <a:gd name="connsiteX35" fmla="*/ 210425 w 2063611"/>
                <a:gd name="connsiteY35" fmla="*/ 1787842 h 4098223"/>
                <a:gd name="connsiteX36" fmla="*/ 207567 w 2063611"/>
                <a:gd name="connsiteY36" fmla="*/ 1855470 h 4098223"/>
                <a:gd name="connsiteX37" fmla="*/ 328535 w 2063611"/>
                <a:gd name="connsiteY37" fmla="*/ 1906905 h 4098223"/>
                <a:gd name="connsiteX38" fmla="*/ 465695 w 2063611"/>
                <a:gd name="connsiteY38" fmla="*/ 1909762 h 4098223"/>
                <a:gd name="connsiteX39" fmla="*/ 546657 w 2063611"/>
                <a:gd name="connsiteY39" fmla="*/ 1945957 h 4098223"/>
                <a:gd name="connsiteX40" fmla="*/ 595235 w 2063611"/>
                <a:gd name="connsiteY40" fmla="*/ 1997392 h 4098223"/>
                <a:gd name="connsiteX41" fmla="*/ 268527 w 2063611"/>
                <a:gd name="connsiteY41" fmla="*/ 2017395 h 4098223"/>
                <a:gd name="connsiteX42" fmla="*/ 229475 w 2063611"/>
                <a:gd name="connsiteY42" fmla="*/ 2042160 h 4098223"/>
                <a:gd name="connsiteX43" fmla="*/ 255192 w 2063611"/>
                <a:gd name="connsiteY43" fmla="*/ 2085022 h 4098223"/>
                <a:gd name="connsiteX44" fmla="*/ 413307 w 2063611"/>
                <a:gd name="connsiteY44" fmla="*/ 2144077 h 4098223"/>
                <a:gd name="connsiteX45" fmla="*/ 473315 w 2063611"/>
                <a:gd name="connsiteY45" fmla="*/ 2166937 h 4098223"/>
                <a:gd name="connsiteX46" fmla="*/ 262812 w 2063611"/>
                <a:gd name="connsiteY46" fmla="*/ 2221230 h 4098223"/>
                <a:gd name="connsiteX47" fmla="*/ 98982 w 2063611"/>
                <a:gd name="connsiteY47" fmla="*/ 2243137 h 4098223"/>
                <a:gd name="connsiteX48" fmla="*/ 38022 w 2063611"/>
                <a:gd name="connsiteY48" fmla="*/ 2283142 h 4098223"/>
                <a:gd name="connsiteX49" fmla="*/ 77075 w 2063611"/>
                <a:gd name="connsiteY49" fmla="*/ 2346007 h 4098223"/>
                <a:gd name="connsiteX50" fmla="*/ 196137 w 2063611"/>
                <a:gd name="connsiteY50" fmla="*/ 2437447 h 4098223"/>
                <a:gd name="connsiteX51" fmla="*/ 165657 w 2063611"/>
                <a:gd name="connsiteY51" fmla="*/ 2471737 h 4098223"/>
                <a:gd name="connsiteX52" fmla="*/ 194232 w 2063611"/>
                <a:gd name="connsiteY52" fmla="*/ 2512695 h 4098223"/>
                <a:gd name="connsiteX53" fmla="*/ 294245 w 2063611"/>
                <a:gd name="connsiteY53" fmla="*/ 2551747 h 4098223"/>
                <a:gd name="connsiteX54" fmla="*/ 69455 w 2063611"/>
                <a:gd name="connsiteY54" fmla="*/ 2582227 h 4098223"/>
                <a:gd name="connsiteX55" fmla="*/ 51357 w 2063611"/>
                <a:gd name="connsiteY55" fmla="*/ 2652712 h 4098223"/>
                <a:gd name="connsiteX56" fmla="*/ 103745 w 2063611"/>
                <a:gd name="connsiteY56" fmla="*/ 2686050 h 4098223"/>
                <a:gd name="connsiteX57" fmla="*/ 207567 w 2063611"/>
                <a:gd name="connsiteY57" fmla="*/ 2720340 h 4098223"/>
                <a:gd name="connsiteX58" fmla="*/ 255192 w 2063611"/>
                <a:gd name="connsiteY58" fmla="*/ 2748915 h 4098223"/>
                <a:gd name="connsiteX59" fmla="*/ 351395 w 2063611"/>
                <a:gd name="connsiteY59" fmla="*/ 2726055 h 4098223"/>
                <a:gd name="connsiteX60" fmla="*/ 247572 w 2063611"/>
                <a:gd name="connsiteY60" fmla="*/ 2751772 h 4098223"/>
                <a:gd name="connsiteX61" fmla="*/ 38022 w 2063611"/>
                <a:gd name="connsiteY61" fmla="*/ 2799397 h 4098223"/>
                <a:gd name="connsiteX62" fmla="*/ 38975 w 2063611"/>
                <a:gd name="connsiteY62" fmla="*/ 2858452 h 4098223"/>
                <a:gd name="connsiteX63" fmla="*/ 81837 w 2063611"/>
                <a:gd name="connsiteY63" fmla="*/ 2887980 h 4098223"/>
                <a:gd name="connsiteX64" fmla="*/ 148512 w 2063611"/>
                <a:gd name="connsiteY64" fmla="*/ 2895600 h 4098223"/>
                <a:gd name="connsiteX65" fmla="*/ 336155 w 2063611"/>
                <a:gd name="connsiteY65" fmla="*/ 2907030 h 4098223"/>
                <a:gd name="connsiteX66" fmla="*/ 294245 w 2063611"/>
                <a:gd name="connsiteY66" fmla="*/ 2948940 h 4098223"/>
                <a:gd name="connsiteX67" fmla="*/ 354252 w 2063611"/>
                <a:gd name="connsiteY67" fmla="*/ 2973705 h 4098223"/>
                <a:gd name="connsiteX68" fmla="*/ 504747 w 2063611"/>
                <a:gd name="connsiteY68" fmla="*/ 3022282 h 4098223"/>
                <a:gd name="connsiteX69" fmla="*/ 596187 w 2063611"/>
                <a:gd name="connsiteY69" fmla="*/ 3050857 h 4098223"/>
                <a:gd name="connsiteX70" fmla="*/ 818120 w 2063611"/>
                <a:gd name="connsiteY70" fmla="*/ 2947035 h 4098223"/>
                <a:gd name="connsiteX71" fmla="*/ 950517 w 2063611"/>
                <a:gd name="connsiteY71" fmla="*/ 2920365 h 4098223"/>
                <a:gd name="connsiteX72" fmla="*/ 1041854 w 2063611"/>
                <a:gd name="connsiteY72" fmla="*/ 4098012 h 4098223"/>
                <a:gd name="connsiteX73" fmla="*/ 1112442 w 2063611"/>
                <a:gd name="connsiteY73" fmla="*/ 3013710 h 4098223"/>
                <a:gd name="connsiteX74" fmla="*/ 1184832 w 2063611"/>
                <a:gd name="connsiteY74" fmla="*/ 2989897 h 4098223"/>
                <a:gd name="connsiteX75" fmla="*/ 1461057 w 2063611"/>
                <a:gd name="connsiteY75" fmla="*/ 3019425 h 4098223"/>
                <a:gd name="connsiteX76" fmla="*/ 1554402 w 2063611"/>
                <a:gd name="connsiteY76" fmla="*/ 2995612 h 4098223"/>
                <a:gd name="connsiteX77" fmla="*/ 1672512 w 2063611"/>
                <a:gd name="connsiteY77" fmla="*/ 3023235 h 4098223"/>
                <a:gd name="connsiteX78" fmla="*/ 1741092 w 2063611"/>
                <a:gd name="connsiteY78" fmla="*/ 2988945 h 4098223"/>
                <a:gd name="connsiteX79" fmla="*/ 1886825 w 2063611"/>
                <a:gd name="connsiteY79" fmla="*/ 3002280 h 4098223"/>
                <a:gd name="connsiteX80" fmla="*/ 1881110 w 2063611"/>
                <a:gd name="connsiteY80" fmla="*/ 2937510 h 4098223"/>
                <a:gd name="connsiteX81" fmla="*/ 1957310 w 2063611"/>
                <a:gd name="connsiteY81" fmla="*/ 2940367 h 4098223"/>
                <a:gd name="connsiteX82" fmla="*/ 1941117 w 2063611"/>
                <a:gd name="connsiteY82" fmla="*/ 2906077 h 4098223"/>
                <a:gd name="connsiteX83" fmla="*/ 1836342 w 2063611"/>
                <a:gd name="connsiteY83" fmla="*/ 2846070 h 4098223"/>
                <a:gd name="connsiteX84" fmla="*/ 1876347 w 2063611"/>
                <a:gd name="connsiteY84" fmla="*/ 2811780 h 4098223"/>
                <a:gd name="connsiteX85" fmla="*/ 1902065 w 2063611"/>
                <a:gd name="connsiteY85" fmla="*/ 2783205 h 4098223"/>
                <a:gd name="connsiteX86" fmla="*/ 2024937 w 2063611"/>
                <a:gd name="connsiteY86" fmla="*/ 2750820 h 4098223"/>
                <a:gd name="connsiteX87" fmla="*/ 2029700 w 2063611"/>
                <a:gd name="connsiteY87" fmla="*/ 2704147 h 4098223"/>
                <a:gd name="connsiteX88" fmla="*/ 2001125 w 2063611"/>
                <a:gd name="connsiteY88" fmla="*/ 2663190 h 4098223"/>
                <a:gd name="connsiteX89" fmla="*/ 1936355 w 2063611"/>
                <a:gd name="connsiteY89" fmla="*/ 2638425 h 4098223"/>
                <a:gd name="connsiteX90" fmla="*/ 1785860 w 2063611"/>
                <a:gd name="connsiteY90" fmla="*/ 2644140 h 4098223"/>
                <a:gd name="connsiteX91" fmla="*/ 1490585 w 2063611"/>
                <a:gd name="connsiteY91" fmla="*/ 2531745 h 4098223"/>
                <a:gd name="connsiteX92" fmla="*/ 1584882 w 2063611"/>
                <a:gd name="connsiteY92" fmla="*/ 2527935 h 4098223"/>
                <a:gd name="connsiteX93" fmla="*/ 1817292 w 2063611"/>
                <a:gd name="connsiteY93" fmla="*/ 2559367 h 4098223"/>
                <a:gd name="connsiteX94" fmla="*/ 1931592 w 2063611"/>
                <a:gd name="connsiteY94" fmla="*/ 2442210 h 4098223"/>
                <a:gd name="connsiteX95" fmla="*/ 1993505 w 2063611"/>
                <a:gd name="connsiteY95" fmla="*/ 2409825 h 4098223"/>
                <a:gd name="connsiteX96" fmla="*/ 1985885 w 2063611"/>
                <a:gd name="connsiteY96" fmla="*/ 2380297 h 4098223"/>
                <a:gd name="connsiteX97" fmla="*/ 1542020 w 2063611"/>
                <a:gd name="connsiteY97" fmla="*/ 2321242 h 4098223"/>
                <a:gd name="connsiteX98" fmla="*/ 1547735 w 2063611"/>
                <a:gd name="connsiteY98" fmla="*/ 2275522 h 4098223"/>
                <a:gd name="connsiteX99" fmla="*/ 1816340 w 2063611"/>
                <a:gd name="connsiteY99" fmla="*/ 2284095 h 4098223"/>
                <a:gd name="connsiteX100" fmla="*/ 1987790 w 2063611"/>
                <a:gd name="connsiteY100" fmla="*/ 2151697 h 4098223"/>
                <a:gd name="connsiteX101" fmla="*/ 2006840 w 2063611"/>
                <a:gd name="connsiteY101" fmla="*/ 2117407 h 4098223"/>
                <a:gd name="connsiteX102" fmla="*/ 1692515 w 2063611"/>
                <a:gd name="connsiteY102" fmla="*/ 2054542 h 4098223"/>
                <a:gd name="connsiteX103" fmla="*/ 1801100 w 2063611"/>
                <a:gd name="connsiteY103" fmla="*/ 2020252 h 4098223"/>
                <a:gd name="connsiteX104" fmla="*/ 1829675 w 2063611"/>
                <a:gd name="connsiteY104" fmla="*/ 1993582 h 4098223"/>
                <a:gd name="connsiteX105" fmla="*/ 1868727 w 2063611"/>
                <a:gd name="connsiteY105" fmla="*/ 1927860 h 4098223"/>
                <a:gd name="connsiteX106" fmla="*/ 1593455 w 2063611"/>
                <a:gd name="connsiteY106" fmla="*/ 1862137 h 4098223"/>
                <a:gd name="connsiteX107" fmla="*/ 1816340 w 2063611"/>
                <a:gd name="connsiteY107" fmla="*/ 1730692 h 4098223"/>
                <a:gd name="connsiteX108" fmla="*/ 1584882 w 2063611"/>
                <a:gd name="connsiteY108" fmla="*/ 1722120 h 4098223"/>
                <a:gd name="connsiteX109" fmla="*/ 1632507 w 2063611"/>
                <a:gd name="connsiteY109" fmla="*/ 1685925 h 4098223"/>
                <a:gd name="connsiteX110" fmla="*/ 1641080 w 2063611"/>
                <a:gd name="connsiteY110" fmla="*/ 1644967 h 4098223"/>
                <a:gd name="connsiteX111" fmla="*/ 1430577 w 2063611"/>
                <a:gd name="connsiteY111" fmla="*/ 1605915 h 4098223"/>
                <a:gd name="connsiteX112" fmla="*/ 1512492 w 2063611"/>
                <a:gd name="connsiteY112" fmla="*/ 1549717 h 4098223"/>
                <a:gd name="connsiteX113" fmla="*/ 1690610 w 2063611"/>
                <a:gd name="connsiteY113" fmla="*/ 1452562 h 4098223"/>
                <a:gd name="connsiteX114" fmla="*/ 1532495 w 2063611"/>
                <a:gd name="connsiteY114" fmla="*/ 1428750 h 4098223"/>
                <a:gd name="connsiteX115" fmla="*/ 1513445 w 2063611"/>
                <a:gd name="connsiteY115" fmla="*/ 1381125 h 4098223"/>
                <a:gd name="connsiteX116" fmla="*/ 1275320 w 2063611"/>
                <a:gd name="connsiteY116" fmla="*/ 1353502 h 4098223"/>
                <a:gd name="connsiteX117" fmla="*/ 1561070 w 2063611"/>
                <a:gd name="connsiteY117" fmla="*/ 1321117 h 4098223"/>
                <a:gd name="connsiteX118" fmla="*/ 1586787 w 2063611"/>
                <a:gd name="connsiteY118" fmla="*/ 1202055 h 4098223"/>
                <a:gd name="connsiteX119" fmla="*/ 1433435 w 2063611"/>
                <a:gd name="connsiteY119" fmla="*/ 1143952 h 4098223"/>
                <a:gd name="connsiteX120" fmla="*/ 1120062 w 2063611"/>
                <a:gd name="connsiteY120" fmla="*/ 1087755 h 4098223"/>
                <a:gd name="connsiteX121" fmla="*/ 1302942 w 2063611"/>
                <a:gd name="connsiteY121" fmla="*/ 1102042 h 4098223"/>
                <a:gd name="connsiteX122" fmla="*/ 1399145 w 2063611"/>
                <a:gd name="connsiteY122" fmla="*/ 1087755 h 4098223"/>
                <a:gd name="connsiteX123" fmla="*/ 1501062 w 2063611"/>
                <a:gd name="connsiteY123" fmla="*/ 1033462 h 4098223"/>
                <a:gd name="connsiteX124" fmla="*/ 1524875 w 2063611"/>
                <a:gd name="connsiteY124" fmla="*/ 962025 h 4098223"/>
                <a:gd name="connsiteX125" fmla="*/ 1414385 w 2063611"/>
                <a:gd name="connsiteY125" fmla="*/ 931545 h 4098223"/>
                <a:gd name="connsiteX126" fmla="*/ 1147685 w 2063611"/>
                <a:gd name="connsiteY126" fmla="*/ 896302 h 4098223"/>
                <a:gd name="connsiteX127" fmla="*/ 1297227 w 2063611"/>
                <a:gd name="connsiteY127" fmla="*/ 877252 h 4098223"/>
                <a:gd name="connsiteX128" fmla="*/ 1344852 w 2063611"/>
                <a:gd name="connsiteY128" fmla="*/ 861060 h 4098223"/>
                <a:gd name="connsiteX129" fmla="*/ 1473440 w 2063611"/>
                <a:gd name="connsiteY129" fmla="*/ 824865 h 4098223"/>
                <a:gd name="connsiteX130" fmla="*/ 1356282 w 2063611"/>
                <a:gd name="connsiteY130" fmla="*/ 791527 h 4098223"/>
                <a:gd name="connsiteX131" fmla="*/ 1123872 w 2063611"/>
                <a:gd name="connsiteY131" fmla="*/ 748665 h 4098223"/>
                <a:gd name="connsiteX132" fmla="*/ 1012430 w 2063611"/>
                <a:gd name="connsiteY132" fmla="*/ 648652 h 4098223"/>
                <a:gd name="connsiteX133" fmla="*/ 1081010 w 2063611"/>
                <a:gd name="connsiteY133" fmla="*/ 666750 h 4098223"/>
                <a:gd name="connsiteX134" fmla="*/ 1237220 w 2063611"/>
                <a:gd name="connsiteY134" fmla="*/ 720090 h 4098223"/>
                <a:gd name="connsiteX135" fmla="*/ 1382000 w 2063611"/>
                <a:gd name="connsiteY135" fmla="*/ 660082 h 4098223"/>
                <a:gd name="connsiteX136" fmla="*/ 1167687 w 2063611"/>
                <a:gd name="connsiteY136" fmla="*/ 582930 h 4098223"/>
                <a:gd name="connsiteX137" fmla="*/ 1173402 w 2063611"/>
                <a:gd name="connsiteY137" fmla="*/ 506730 h 4098223"/>
                <a:gd name="connsiteX138" fmla="*/ 1221027 w 2063611"/>
                <a:gd name="connsiteY138" fmla="*/ 408622 h 4098223"/>
                <a:gd name="connsiteX139" fmla="*/ 1244840 w 2063611"/>
                <a:gd name="connsiteY139" fmla="*/ 291465 h 4098223"/>
                <a:gd name="connsiteX140" fmla="*/ 1028622 w 2063611"/>
                <a:gd name="connsiteY140" fmla="*/ 443865 h 4098223"/>
                <a:gd name="connsiteX141" fmla="*/ 1051482 w 2063611"/>
                <a:gd name="connsiteY141" fmla="*/ 315277 h 4098223"/>
                <a:gd name="connsiteX142" fmla="*/ 1045767 w 2063611"/>
                <a:gd name="connsiteY142" fmla="*/ 244792 h 4098223"/>
                <a:gd name="connsiteX143" fmla="*/ 1105775 w 2063611"/>
                <a:gd name="connsiteY143" fmla="*/ 204787 h 4098223"/>
                <a:gd name="connsiteX144" fmla="*/ 1057197 w 2063611"/>
                <a:gd name="connsiteY144" fmla="*/ 178117 h 4098223"/>
                <a:gd name="connsiteX145" fmla="*/ 984807 w 2063611"/>
                <a:gd name="connsiteY145" fmla="*/ 184785 h 4098223"/>
                <a:gd name="connsiteX146" fmla="*/ 989570 w 2063611"/>
                <a:gd name="connsiteY146" fmla="*/ 104775 h 4098223"/>
                <a:gd name="connsiteX147" fmla="*/ 941945 w 2063611"/>
                <a:gd name="connsiteY147" fmla="*/ 0 h 4098223"/>
                <a:gd name="connsiteX148" fmla="*/ 941945 w 2063611"/>
                <a:gd name="connsiteY148" fmla="*/ 0 h 4098223"/>
                <a:gd name="connsiteX149" fmla="*/ 941945 w 2063611"/>
                <a:gd name="connsiteY149" fmla="*/ 0 h 4098223"/>
                <a:gd name="connsiteX150" fmla="*/ 879080 w 2063611"/>
                <a:gd name="connsiteY150" fmla="*/ 280035 h 4098223"/>
                <a:gd name="connsiteX151" fmla="*/ 900987 w 2063611"/>
                <a:gd name="connsiteY151" fmla="*/ 320040 h 4098223"/>
                <a:gd name="connsiteX152" fmla="*/ 879080 w 2063611"/>
                <a:gd name="connsiteY152" fmla="*/ 280035 h 4098223"/>
                <a:gd name="connsiteX153" fmla="*/ 856220 w 2063611"/>
                <a:gd name="connsiteY153" fmla="*/ 397192 h 4098223"/>
                <a:gd name="connsiteX154" fmla="*/ 869555 w 2063611"/>
                <a:gd name="connsiteY154" fmla="*/ 428625 h 4098223"/>
                <a:gd name="connsiteX155" fmla="*/ 856220 w 2063611"/>
                <a:gd name="connsiteY155" fmla="*/ 397192 h 4098223"/>
                <a:gd name="connsiteX156" fmla="*/ 1109585 w 2063611"/>
                <a:gd name="connsiteY156" fmla="*/ 462915 h 4098223"/>
                <a:gd name="connsiteX157" fmla="*/ 1059102 w 2063611"/>
                <a:gd name="connsiteY157" fmla="*/ 503872 h 4098223"/>
                <a:gd name="connsiteX158" fmla="*/ 1109585 w 2063611"/>
                <a:gd name="connsiteY158" fmla="*/ 462915 h 4098223"/>
                <a:gd name="connsiteX159" fmla="*/ 1001952 w 2063611"/>
                <a:gd name="connsiteY159" fmla="*/ 577215 h 4098223"/>
                <a:gd name="connsiteX160" fmla="*/ 1021955 w 2063611"/>
                <a:gd name="connsiteY160" fmla="*/ 592455 h 4098223"/>
                <a:gd name="connsiteX161" fmla="*/ 1001952 w 2063611"/>
                <a:gd name="connsiteY161" fmla="*/ 577215 h 4098223"/>
                <a:gd name="connsiteX162" fmla="*/ 1001952 w 2063611"/>
                <a:gd name="connsiteY162" fmla="*/ 577215 h 4098223"/>
                <a:gd name="connsiteX163" fmla="*/ 1103870 w 2063611"/>
                <a:gd name="connsiteY163" fmla="*/ 596265 h 4098223"/>
                <a:gd name="connsiteX164" fmla="*/ 1103870 w 2063611"/>
                <a:gd name="connsiteY164" fmla="*/ 596265 h 4098223"/>
                <a:gd name="connsiteX165" fmla="*/ 1243887 w 2063611"/>
                <a:gd name="connsiteY165" fmla="*/ 625792 h 4098223"/>
                <a:gd name="connsiteX166" fmla="*/ 1243887 w 2063611"/>
                <a:gd name="connsiteY166" fmla="*/ 625792 h 4098223"/>
                <a:gd name="connsiteX167" fmla="*/ 1025765 w 2063611"/>
                <a:gd name="connsiteY167" fmla="*/ 753427 h 4098223"/>
                <a:gd name="connsiteX168" fmla="*/ 1021002 w 2063611"/>
                <a:gd name="connsiteY168" fmla="*/ 773430 h 4098223"/>
                <a:gd name="connsiteX169" fmla="*/ 1025765 w 2063611"/>
                <a:gd name="connsiteY169" fmla="*/ 753427 h 4098223"/>
                <a:gd name="connsiteX170" fmla="*/ 1025765 w 2063611"/>
                <a:gd name="connsiteY170" fmla="*/ 753427 h 4098223"/>
                <a:gd name="connsiteX171" fmla="*/ 954327 w 2063611"/>
                <a:gd name="connsiteY171" fmla="*/ 860107 h 4098223"/>
                <a:gd name="connsiteX172" fmla="*/ 954327 w 2063611"/>
                <a:gd name="connsiteY172" fmla="*/ 860107 h 4098223"/>
                <a:gd name="connsiteX173" fmla="*/ 1029575 w 2063611"/>
                <a:gd name="connsiteY173" fmla="*/ 877252 h 4098223"/>
                <a:gd name="connsiteX174" fmla="*/ 1029575 w 2063611"/>
                <a:gd name="connsiteY174" fmla="*/ 877252 h 4098223"/>
                <a:gd name="connsiteX175" fmla="*/ 914322 w 2063611"/>
                <a:gd name="connsiteY175" fmla="*/ 881062 h 4098223"/>
                <a:gd name="connsiteX176" fmla="*/ 914322 w 2063611"/>
                <a:gd name="connsiteY176" fmla="*/ 881062 h 4098223"/>
                <a:gd name="connsiteX177" fmla="*/ 867650 w 2063611"/>
                <a:gd name="connsiteY177" fmla="*/ 897255 h 4098223"/>
                <a:gd name="connsiteX178" fmla="*/ 867650 w 2063611"/>
                <a:gd name="connsiteY178" fmla="*/ 897255 h 4098223"/>
                <a:gd name="connsiteX179" fmla="*/ 674292 w 2063611"/>
                <a:gd name="connsiteY179" fmla="*/ 897255 h 4098223"/>
                <a:gd name="connsiteX180" fmla="*/ 770495 w 2063611"/>
                <a:gd name="connsiteY180" fmla="*/ 939165 h 4098223"/>
                <a:gd name="connsiteX181" fmla="*/ 674292 w 2063611"/>
                <a:gd name="connsiteY181" fmla="*/ 897255 h 4098223"/>
                <a:gd name="connsiteX182" fmla="*/ 1525827 w 2063611"/>
                <a:gd name="connsiteY182" fmla="*/ 1320165 h 4098223"/>
                <a:gd name="connsiteX183" fmla="*/ 1525827 w 2063611"/>
                <a:gd name="connsiteY183" fmla="*/ 1320165 h 4098223"/>
                <a:gd name="connsiteX184" fmla="*/ 750492 w 2063611"/>
                <a:gd name="connsiteY184" fmla="*/ 1416367 h 4098223"/>
                <a:gd name="connsiteX185" fmla="*/ 750492 w 2063611"/>
                <a:gd name="connsiteY185" fmla="*/ 1416367 h 4098223"/>
                <a:gd name="connsiteX186" fmla="*/ 1551545 w 2063611"/>
                <a:gd name="connsiteY186" fmla="*/ 1757362 h 4098223"/>
                <a:gd name="connsiteX187" fmla="*/ 1551545 w 2063611"/>
                <a:gd name="connsiteY187" fmla="*/ 1757362 h 4098223"/>
                <a:gd name="connsiteX188" fmla="*/ 1759190 w 2063611"/>
                <a:gd name="connsiteY188" fmla="*/ 1800225 h 4098223"/>
                <a:gd name="connsiteX189" fmla="*/ 1759190 w 2063611"/>
                <a:gd name="connsiteY189" fmla="*/ 1800225 h 4098223"/>
                <a:gd name="connsiteX190" fmla="*/ 1762047 w 2063611"/>
                <a:gd name="connsiteY190" fmla="*/ 1999297 h 4098223"/>
                <a:gd name="connsiteX191" fmla="*/ 1762047 w 2063611"/>
                <a:gd name="connsiteY191" fmla="*/ 1999297 h 4098223"/>
                <a:gd name="connsiteX192" fmla="*/ 144702 w 2063611"/>
                <a:gd name="connsiteY192" fmla="*/ 2322195 h 4098223"/>
                <a:gd name="connsiteX193" fmla="*/ 144702 w 2063611"/>
                <a:gd name="connsiteY193" fmla="*/ 2322195 h 4098223"/>
                <a:gd name="connsiteX194" fmla="*/ 294245 w 2063611"/>
                <a:gd name="connsiteY194" fmla="*/ 2390775 h 4098223"/>
                <a:gd name="connsiteX195" fmla="*/ 461885 w 2063611"/>
                <a:gd name="connsiteY195" fmla="*/ 2419350 h 4098223"/>
                <a:gd name="connsiteX196" fmla="*/ 294245 w 2063611"/>
                <a:gd name="connsiteY196" fmla="*/ 2390775 h 4098223"/>
                <a:gd name="connsiteX197" fmla="*/ 510462 w 2063611"/>
                <a:gd name="connsiteY197" fmla="*/ 2399347 h 4098223"/>
                <a:gd name="connsiteX198" fmla="*/ 510462 w 2063611"/>
                <a:gd name="connsiteY198" fmla="*/ 2399347 h 4098223"/>
                <a:gd name="connsiteX199" fmla="*/ 416165 w 2063611"/>
                <a:gd name="connsiteY199" fmla="*/ 2728912 h 4098223"/>
                <a:gd name="connsiteX200" fmla="*/ 416165 w 2063611"/>
                <a:gd name="connsiteY200" fmla="*/ 2728912 h 4098223"/>
                <a:gd name="connsiteX0" fmla="*/ 941945 w 2063611"/>
                <a:gd name="connsiteY0" fmla="*/ 0 h 4150302"/>
                <a:gd name="connsiteX1" fmla="*/ 876222 w 2063611"/>
                <a:gd name="connsiteY1" fmla="*/ 98107 h 4150302"/>
                <a:gd name="connsiteX2" fmla="*/ 901940 w 2063611"/>
                <a:gd name="connsiteY2" fmla="*/ 231457 h 4150302"/>
                <a:gd name="connsiteX3" fmla="*/ 826692 w 2063611"/>
                <a:gd name="connsiteY3" fmla="*/ 186690 h 4150302"/>
                <a:gd name="connsiteX4" fmla="*/ 810500 w 2063611"/>
                <a:gd name="connsiteY4" fmla="*/ 294322 h 4150302"/>
                <a:gd name="connsiteX5" fmla="*/ 802880 w 2063611"/>
                <a:gd name="connsiteY5" fmla="*/ 320992 h 4150302"/>
                <a:gd name="connsiteX6" fmla="*/ 677150 w 2063611"/>
                <a:gd name="connsiteY6" fmla="*/ 374332 h 4150302"/>
                <a:gd name="connsiteX7" fmla="*/ 696200 w 2063611"/>
                <a:gd name="connsiteY7" fmla="*/ 443865 h 4150302"/>
                <a:gd name="connsiteX8" fmla="*/ 707630 w 2063611"/>
                <a:gd name="connsiteY8" fmla="*/ 532447 h 4150302"/>
                <a:gd name="connsiteX9" fmla="*/ 820977 w 2063611"/>
                <a:gd name="connsiteY9" fmla="*/ 566737 h 4150302"/>
                <a:gd name="connsiteX10" fmla="*/ 940040 w 2063611"/>
                <a:gd name="connsiteY10" fmla="*/ 570547 h 4150302"/>
                <a:gd name="connsiteX11" fmla="*/ 724775 w 2063611"/>
                <a:gd name="connsiteY11" fmla="*/ 611505 h 4150302"/>
                <a:gd name="connsiteX12" fmla="*/ 523797 w 2063611"/>
                <a:gd name="connsiteY12" fmla="*/ 594360 h 4150302"/>
                <a:gd name="connsiteX13" fmla="*/ 590472 w 2063611"/>
                <a:gd name="connsiteY13" fmla="*/ 641985 h 4150302"/>
                <a:gd name="connsiteX14" fmla="*/ 621905 w 2063611"/>
                <a:gd name="connsiteY14" fmla="*/ 681037 h 4150302"/>
                <a:gd name="connsiteX15" fmla="*/ 707630 w 2063611"/>
                <a:gd name="connsiteY15" fmla="*/ 721042 h 4150302"/>
                <a:gd name="connsiteX16" fmla="*/ 940040 w 2063611"/>
                <a:gd name="connsiteY16" fmla="*/ 681990 h 4150302"/>
                <a:gd name="connsiteX17" fmla="*/ 667625 w 2063611"/>
                <a:gd name="connsiteY17" fmla="*/ 751522 h 4150302"/>
                <a:gd name="connsiteX18" fmla="*/ 520940 w 2063611"/>
                <a:gd name="connsiteY18" fmla="*/ 781050 h 4150302"/>
                <a:gd name="connsiteX19" fmla="*/ 523797 w 2063611"/>
                <a:gd name="connsiteY19" fmla="*/ 839152 h 4150302"/>
                <a:gd name="connsiteX20" fmla="*/ 561897 w 2063611"/>
                <a:gd name="connsiteY20" fmla="*/ 905827 h 4150302"/>
                <a:gd name="connsiteX21" fmla="*/ 495222 w 2063611"/>
                <a:gd name="connsiteY21" fmla="*/ 951547 h 4150302"/>
                <a:gd name="connsiteX22" fmla="*/ 402830 w 2063611"/>
                <a:gd name="connsiteY22" fmla="*/ 965835 h 4150302"/>
                <a:gd name="connsiteX23" fmla="*/ 539990 w 2063611"/>
                <a:gd name="connsiteY23" fmla="*/ 1060132 h 4150302"/>
                <a:gd name="connsiteX24" fmla="*/ 722870 w 2063611"/>
                <a:gd name="connsiteY24" fmla="*/ 1148715 h 4150302"/>
                <a:gd name="connsiteX25" fmla="*/ 401877 w 2063611"/>
                <a:gd name="connsiteY25" fmla="*/ 1197292 h 4150302"/>
                <a:gd name="connsiteX26" fmla="*/ 523797 w 2063611"/>
                <a:gd name="connsiteY26" fmla="*/ 1303020 h 4150302"/>
                <a:gd name="connsiteX27" fmla="*/ 359015 w 2063611"/>
                <a:gd name="connsiteY27" fmla="*/ 1358265 h 4150302"/>
                <a:gd name="connsiteX28" fmla="*/ 630477 w 2063611"/>
                <a:gd name="connsiteY28" fmla="*/ 1405890 h 4150302"/>
                <a:gd name="connsiteX29" fmla="*/ 610475 w 2063611"/>
                <a:gd name="connsiteY29" fmla="*/ 1480185 h 4150302"/>
                <a:gd name="connsiteX30" fmla="*/ 279005 w 2063611"/>
                <a:gd name="connsiteY30" fmla="*/ 1581150 h 4150302"/>
                <a:gd name="connsiteX31" fmla="*/ 543800 w 2063611"/>
                <a:gd name="connsiteY31" fmla="*/ 1681162 h 4150302"/>
                <a:gd name="connsiteX32" fmla="*/ 620000 w 2063611"/>
                <a:gd name="connsiteY32" fmla="*/ 1659255 h 4150302"/>
                <a:gd name="connsiteX33" fmla="*/ 727632 w 2063611"/>
                <a:gd name="connsiteY33" fmla="*/ 1655445 h 4150302"/>
                <a:gd name="connsiteX34" fmla="*/ 597140 w 2063611"/>
                <a:gd name="connsiteY34" fmla="*/ 1752600 h 4150302"/>
                <a:gd name="connsiteX35" fmla="*/ 210425 w 2063611"/>
                <a:gd name="connsiteY35" fmla="*/ 1787842 h 4150302"/>
                <a:gd name="connsiteX36" fmla="*/ 207567 w 2063611"/>
                <a:gd name="connsiteY36" fmla="*/ 1855470 h 4150302"/>
                <a:gd name="connsiteX37" fmla="*/ 328535 w 2063611"/>
                <a:gd name="connsiteY37" fmla="*/ 1906905 h 4150302"/>
                <a:gd name="connsiteX38" fmla="*/ 465695 w 2063611"/>
                <a:gd name="connsiteY38" fmla="*/ 1909762 h 4150302"/>
                <a:gd name="connsiteX39" fmla="*/ 546657 w 2063611"/>
                <a:gd name="connsiteY39" fmla="*/ 1945957 h 4150302"/>
                <a:gd name="connsiteX40" fmla="*/ 595235 w 2063611"/>
                <a:gd name="connsiteY40" fmla="*/ 1997392 h 4150302"/>
                <a:gd name="connsiteX41" fmla="*/ 268527 w 2063611"/>
                <a:gd name="connsiteY41" fmla="*/ 2017395 h 4150302"/>
                <a:gd name="connsiteX42" fmla="*/ 229475 w 2063611"/>
                <a:gd name="connsiteY42" fmla="*/ 2042160 h 4150302"/>
                <a:gd name="connsiteX43" fmla="*/ 255192 w 2063611"/>
                <a:gd name="connsiteY43" fmla="*/ 2085022 h 4150302"/>
                <a:gd name="connsiteX44" fmla="*/ 413307 w 2063611"/>
                <a:gd name="connsiteY44" fmla="*/ 2144077 h 4150302"/>
                <a:gd name="connsiteX45" fmla="*/ 473315 w 2063611"/>
                <a:gd name="connsiteY45" fmla="*/ 2166937 h 4150302"/>
                <a:gd name="connsiteX46" fmla="*/ 262812 w 2063611"/>
                <a:gd name="connsiteY46" fmla="*/ 2221230 h 4150302"/>
                <a:gd name="connsiteX47" fmla="*/ 98982 w 2063611"/>
                <a:gd name="connsiteY47" fmla="*/ 2243137 h 4150302"/>
                <a:gd name="connsiteX48" fmla="*/ 38022 w 2063611"/>
                <a:gd name="connsiteY48" fmla="*/ 2283142 h 4150302"/>
                <a:gd name="connsiteX49" fmla="*/ 77075 w 2063611"/>
                <a:gd name="connsiteY49" fmla="*/ 2346007 h 4150302"/>
                <a:gd name="connsiteX50" fmla="*/ 196137 w 2063611"/>
                <a:gd name="connsiteY50" fmla="*/ 2437447 h 4150302"/>
                <a:gd name="connsiteX51" fmla="*/ 165657 w 2063611"/>
                <a:gd name="connsiteY51" fmla="*/ 2471737 h 4150302"/>
                <a:gd name="connsiteX52" fmla="*/ 194232 w 2063611"/>
                <a:gd name="connsiteY52" fmla="*/ 2512695 h 4150302"/>
                <a:gd name="connsiteX53" fmla="*/ 294245 w 2063611"/>
                <a:gd name="connsiteY53" fmla="*/ 2551747 h 4150302"/>
                <a:gd name="connsiteX54" fmla="*/ 69455 w 2063611"/>
                <a:gd name="connsiteY54" fmla="*/ 2582227 h 4150302"/>
                <a:gd name="connsiteX55" fmla="*/ 51357 w 2063611"/>
                <a:gd name="connsiteY55" fmla="*/ 2652712 h 4150302"/>
                <a:gd name="connsiteX56" fmla="*/ 103745 w 2063611"/>
                <a:gd name="connsiteY56" fmla="*/ 2686050 h 4150302"/>
                <a:gd name="connsiteX57" fmla="*/ 207567 w 2063611"/>
                <a:gd name="connsiteY57" fmla="*/ 2720340 h 4150302"/>
                <a:gd name="connsiteX58" fmla="*/ 255192 w 2063611"/>
                <a:gd name="connsiteY58" fmla="*/ 2748915 h 4150302"/>
                <a:gd name="connsiteX59" fmla="*/ 351395 w 2063611"/>
                <a:gd name="connsiteY59" fmla="*/ 2726055 h 4150302"/>
                <a:gd name="connsiteX60" fmla="*/ 247572 w 2063611"/>
                <a:gd name="connsiteY60" fmla="*/ 2751772 h 4150302"/>
                <a:gd name="connsiteX61" fmla="*/ 38022 w 2063611"/>
                <a:gd name="connsiteY61" fmla="*/ 2799397 h 4150302"/>
                <a:gd name="connsiteX62" fmla="*/ 38975 w 2063611"/>
                <a:gd name="connsiteY62" fmla="*/ 2858452 h 4150302"/>
                <a:gd name="connsiteX63" fmla="*/ 81837 w 2063611"/>
                <a:gd name="connsiteY63" fmla="*/ 2887980 h 4150302"/>
                <a:gd name="connsiteX64" fmla="*/ 148512 w 2063611"/>
                <a:gd name="connsiteY64" fmla="*/ 2895600 h 4150302"/>
                <a:gd name="connsiteX65" fmla="*/ 336155 w 2063611"/>
                <a:gd name="connsiteY65" fmla="*/ 2907030 h 4150302"/>
                <a:gd name="connsiteX66" fmla="*/ 294245 w 2063611"/>
                <a:gd name="connsiteY66" fmla="*/ 2948940 h 4150302"/>
                <a:gd name="connsiteX67" fmla="*/ 354252 w 2063611"/>
                <a:gd name="connsiteY67" fmla="*/ 2973705 h 4150302"/>
                <a:gd name="connsiteX68" fmla="*/ 504747 w 2063611"/>
                <a:gd name="connsiteY68" fmla="*/ 3022282 h 4150302"/>
                <a:gd name="connsiteX69" fmla="*/ 596187 w 2063611"/>
                <a:gd name="connsiteY69" fmla="*/ 3050857 h 4150302"/>
                <a:gd name="connsiteX70" fmla="*/ 818120 w 2063611"/>
                <a:gd name="connsiteY70" fmla="*/ 2947035 h 4150302"/>
                <a:gd name="connsiteX71" fmla="*/ 950517 w 2063611"/>
                <a:gd name="connsiteY71" fmla="*/ 2920365 h 4150302"/>
                <a:gd name="connsiteX72" fmla="*/ 1041854 w 2063611"/>
                <a:gd name="connsiteY72" fmla="*/ 4098012 h 4150302"/>
                <a:gd name="connsiteX73" fmla="*/ 1102551 w 2063611"/>
                <a:gd name="connsiteY73" fmla="*/ 3850527 h 4150302"/>
                <a:gd name="connsiteX74" fmla="*/ 1112442 w 2063611"/>
                <a:gd name="connsiteY74" fmla="*/ 3013710 h 4150302"/>
                <a:gd name="connsiteX75" fmla="*/ 1184832 w 2063611"/>
                <a:gd name="connsiteY75" fmla="*/ 2989897 h 4150302"/>
                <a:gd name="connsiteX76" fmla="*/ 1461057 w 2063611"/>
                <a:gd name="connsiteY76" fmla="*/ 3019425 h 4150302"/>
                <a:gd name="connsiteX77" fmla="*/ 1554402 w 2063611"/>
                <a:gd name="connsiteY77" fmla="*/ 2995612 h 4150302"/>
                <a:gd name="connsiteX78" fmla="*/ 1672512 w 2063611"/>
                <a:gd name="connsiteY78" fmla="*/ 3023235 h 4150302"/>
                <a:gd name="connsiteX79" fmla="*/ 1741092 w 2063611"/>
                <a:gd name="connsiteY79" fmla="*/ 2988945 h 4150302"/>
                <a:gd name="connsiteX80" fmla="*/ 1886825 w 2063611"/>
                <a:gd name="connsiteY80" fmla="*/ 3002280 h 4150302"/>
                <a:gd name="connsiteX81" fmla="*/ 1881110 w 2063611"/>
                <a:gd name="connsiteY81" fmla="*/ 2937510 h 4150302"/>
                <a:gd name="connsiteX82" fmla="*/ 1957310 w 2063611"/>
                <a:gd name="connsiteY82" fmla="*/ 2940367 h 4150302"/>
                <a:gd name="connsiteX83" fmla="*/ 1941117 w 2063611"/>
                <a:gd name="connsiteY83" fmla="*/ 2906077 h 4150302"/>
                <a:gd name="connsiteX84" fmla="*/ 1836342 w 2063611"/>
                <a:gd name="connsiteY84" fmla="*/ 2846070 h 4150302"/>
                <a:gd name="connsiteX85" fmla="*/ 1876347 w 2063611"/>
                <a:gd name="connsiteY85" fmla="*/ 2811780 h 4150302"/>
                <a:gd name="connsiteX86" fmla="*/ 1902065 w 2063611"/>
                <a:gd name="connsiteY86" fmla="*/ 2783205 h 4150302"/>
                <a:gd name="connsiteX87" fmla="*/ 2024937 w 2063611"/>
                <a:gd name="connsiteY87" fmla="*/ 2750820 h 4150302"/>
                <a:gd name="connsiteX88" fmla="*/ 2029700 w 2063611"/>
                <a:gd name="connsiteY88" fmla="*/ 2704147 h 4150302"/>
                <a:gd name="connsiteX89" fmla="*/ 2001125 w 2063611"/>
                <a:gd name="connsiteY89" fmla="*/ 2663190 h 4150302"/>
                <a:gd name="connsiteX90" fmla="*/ 1936355 w 2063611"/>
                <a:gd name="connsiteY90" fmla="*/ 2638425 h 4150302"/>
                <a:gd name="connsiteX91" fmla="*/ 1785860 w 2063611"/>
                <a:gd name="connsiteY91" fmla="*/ 2644140 h 4150302"/>
                <a:gd name="connsiteX92" fmla="*/ 1490585 w 2063611"/>
                <a:gd name="connsiteY92" fmla="*/ 2531745 h 4150302"/>
                <a:gd name="connsiteX93" fmla="*/ 1584882 w 2063611"/>
                <a:gd name="connsiteY93" fmla="*/ 2527935 h 4150302"/>
                <a:gd name="connsiteX94" fmla="*/ 1817292 w 2063611"/>
                <a:gd name="connsiteY94" fmla="*/ 2559367 h 4150302"/>
                <a:gd name="connsiteX95" fmla="*/ 1931592 w 2063611"/>
                <a:gd name="connsiteY95" fmla="*/ 2442210 h 4150302"/>
                <a:gd name="connsiteX96" fmla="*/ 1993505 w 2063611"/>
                <a:gd name="connsiteY96" fmla="*/ 2409825 h 4150302"/>
                <a:gd name="connsiteX97" fmla="*/ 1985885 w 2063611"/>
                <a:gd name="connsiteY97" fmla="*/ 2380297 h 4150302"/>
                <a:gd name="connsiteX98" fmla="*/ 1542020 w 2063611"/>
                <a:gd name="connsiteY98" fmla="*/ 2321242 h 4150302"/>
                <a:gd name="connsiteX99" fmla="*/ 1547735 w 2063611"/>
                <a:gd name="connsiteY99" fmla="*/ 2275522 h 4150302"/>
                <a:gd name="connsiteX100" fmla="*/ 1816340 w 2063611"/>
                <a:gd name="connsiteY100" fmla="*/ 2284095 h 4150302"/>
                <a:gd name="connsiteX101" fmla="*/ 1987790 w 2063611"/>
                <a:gd name="connsiteY101" fmla="*/ 2151697 h 4150302"/>
                <a:gd name="connsiteX102" fmla="*/ 2006840 w 2063611"/>
                <a:gd name="connsiteY102" fmla="*/ 2117407 h 4150302"/>
                <a:gd name="connsiteX103" fmla="*/ 1692515 w 2063611"/>
                <a:gd name="connsiteY103" fmla="*/ 2054542 h 4150302"/>
                <a:gd name="connsiteX104" fmla="*/ 1801100 w 2063611"/>
                <a:gd name="connsiteY104" fmla="*/ 2020252 h 4150302"/>
                <a:gd name="connsiteX105" fmla="*/ 1829675 w 2063611"/>
                <a:gd name="connsiteY105" fmla="*/ 1993582 h 4150302"/>
                <a:gd name="connsiteX106" fmla="*/ 1868727 w 2063611"/>
                <a:gd name="connsiteY106" fmla="*/ 1927860 h 4150302"/>
                <a:gd name="connsiteX107" fmla="*/ 1593455 w 2063611"/>
                <a:gd name="connsiteY107" fmla="*/ 1862137 h 4150302"/>
                <a:gd name="connsiteX108" fmla="*/ 1816340 w 2063611"/>
                <a:gd name="connsiteY108" fmla="*/ 1730692 h 4150302"/>
                <a:gd name="connsiteX109" fmla="*/ 1584882 w 2063611"/>
                <a:gd name="connsiteY109" fmla="*/ 1722120 h 4150302"/>
                <a:gd name="connsiteX110" fmla="*/ 1632507 w 2063611"/>
                <a:gd name="connsiteY110" fmla="*/ 1685925 h 4150302"/>
                <a:gd name="connsiteX111" fmla="*/ 1641080 w 2063611"/>
                <a:gd name="connsiteY111" fmla="*/ 1644967 h 4150302"/>
                <a:gd name="connsiteX112" fmla="*/ 1430577 w 2063611"/>
                <a:gd name="connsiteY112" fmla="*/ 1605915 h 4150302"/>
                <a:gd name="connsiteX113" fmla="*/ 1512492 w 2063611"/>
                <a:gd name="connsiteY113" fmla="*/ 1549717 h 4150302"/>
                <a:gd name="connsiteX114" fmla="*/ 1690610 w 2063611"/>
                <a:gd name="connsiteY114" fmla="*/ 1452562 h 4150302"/>
                <a:gd name="connsiteX115" fmla="*/ 1532495 w 2063611"/>
                <a:gd name="connsiteY115" fmla="*/ 1428750 h 4150302"/>
                <a:gd name="connsiteX116" fmla="*/ 1513445 w 2063611"/>
                <a:gd name="connsiteY116" fmla="*/ 1381125 h 4150302"/>
                <a:gd name="connsiteX117" fmla="*/ 1275320 w 2063611"/>
                <a:gd name="connsiteY117" fmla="*/ 1353502 h 4150302"/>
                <a:gd name="connsiteX118" fmla="*/ 1561070 w 2063611"/>
                <a:gd name="connsiteY118" fmla="*/ 1321117 h 4150302"/>
                <a:gd name="connsiteX119" fmla="*/ 1586787 w 2063611"/>
                <a:gd name="connsiteY119" fmla="*/ 1202055 h 4150302"/>
                <a:gd name="connsiteX120" fmla="*/ 1433435 w 2063611"/>
                <a:gd name="connsiteY120" fmla="*/ 1143952 h 4150302"/>
                <a:gd name="connsiteX121" fmla="*/ 1120062 w 2063611"/>
                <a:gd name="connsiteY121" fmla="*/ 1087755 h 4150302"/>
                <a:gd name="connsiteX122" fmla="*/ 1302942 w 2063611"/>
                <a:gd name="connsiteY122" fmla="*/ 1102042 h 4150302"/>
                <a:gd name="connsiteX123" fmla="*/ 1399145 w 2063611"/>
                <a:gd name="connsiteY123" fmla="*/ 1087755 h 4150302"/>
                <a:gd name="connsiteX124" fmla="*/ 1501062 w 2063611"/>
                <a:gd name="connsiteY124" fmla="*/ 1033462 h 4150302"/>
                <a:gd name="connsiteX125" fmla="*/ 1524875 w 2063611"/>
                <a:gd name="connsiteY125" fmla="*/ 962025 h 4150302"/>
                <a:gd name="connsiteX126" fmla="*/ 1414385 w 2063611"/>
                <a:gd name="connsiteY126" fmla="*/ 931545 h 4150302"/>
                <a:gd name="connsiteX127" fmla="*/ 1147685 w 2063611"/>
                <a:gd name="connsiteY127" fmla="*/ 896302 h 4150302"/>
                <a:gd name="connsiteX128" fmla="*/ 1297227 w 2063611"/>
                <a:gd name="connsiteY128" fmla="*/ 877252 h 4150302"/>
                <a:gd name="connsiteX129" fmla="*/ 1344852 w 2063611"/>
                <a:gd name="connsiteY129" fmla="*/ 861060 h 4150302"/>
                <a:gd name="connsiteX130" fmla="*/ 1473440 w 2063611"/>
                <a:gd name="connsiteY130" fmla="*/ 824865 h 4150302"/>
                <a:gd name="connsiteX131" fmla="*/ 1356282 w 2063611"/>
                <a:gd name="connsiteY131" fmla="*/ 791527 h 4150302"/>
                <a:gd name="connsiteX132" fmla="*/ 1123872 w 2063611"/>
                <a:gd name="connsiteY132" fmla="*/ 748665 h 4150302"/>
                <a:gd name="connsiteX133" fmla="*/ 1012430 w 2063611"/>
                <a:gd name="connsiteY133" fmla="*/ 648652 h 4150302"/>
                <a:gd name="connsiteX134" fmla="*/ 1081010 w 2063611"/>
                <a:gd name="connsiteY134" fmla="*/ 666750 h 4150302"/>
                <a:gd name="connsiteX135" fmla="*/ 1237220 w 2063611"/>
                <a:gd name="connsiteY135" fmla="*/ 720090 h 4150302"/>
                <a:gd name="connsiteX136" fmla="*/ 1382000 w 2063611"/>
                <a:gd name="connsiteY136" fmla="*/ 660082 h 4150302"/>
                <a:gd name="connsiteX137" fmla="*/ 1167687 w 2063611"/>
                <a:gd name="connsiteY137" fmla="*/ 582930 h 4150302"/>
                <a:gd name="connsiteX138" fmla="*/ 1173402 w 2063611"/>
                <a:gd name="connsiteY138" fmla="*/ 506730 h 4150302"/>
                <a:gd name="connsiteX139" fmla="*/ 1221027 w 2063611"/>
                <a:gd name="connsiteY139" fmla="*/ 408622 h 4150302"/>
                <a:gd name="connsiteX140" fmla="*/ 1244840 w 2063611"/>
                <a:gd name="connsiteY140" fmla="*/ 291465 h 4150302"/>
                <a:gd name="connsiteX141" fmla="*/ 1028622 w 2063611"/>
                <a:gd name="connsiteY141" fmla="*/ 443865 h 4150302"/>
                <a:gd name="connsiteX142" fmla="*/ 1051482 w 2063611"/>
                <a:gd name="connsiteY142" fmla="*/ 315277 h 4150302"/>
                <a:gd name="connsiteX143" fmla="*/ 1045767 w 2063611"/>
                <a:gd name="connsiteY143" fmla="*/ 244792 h 4150302"/>
                <a:gd name="connsiteX144" fmla="*/ 1105775 w 2063611"/>
                <a:gd name="connsiteY144" fmla="*/ 204787 h 4150302"/>
                <a:gd name="connsiteX145" fmla="*/ 1057197 w 2063611"/>
                <a:gd name="connsiteY145" fmla="*/ 178117 h 4150302"/>
                <a:gd name="connsiteX146" fmla="*/ 984807 w 2063611"/>
                <a:gd name="connsiteY146" fmla="*/ 184785 h 4150302"/>
                <a:gd name="connsiteX147" fmla="*/ 989570 w 2063611"/>
                <a:gd name="connsiteY147" fmla="*/ 104775 h 4150302"/>
                <a:gd name="connsiteX148" fmla="*/ 941945 w 2063611"/>
                <a:gd name="connsiteY148" fmla="*/ 0 h 4150302"/>
                <a:gd name="connsiteX149" fmla="*/ 941945 w 2063611"/>
                <a:gd name="connsiteY149" fmla="*/ 0 h 4150302"/>
                <a:gd name="connsiteX150" fmla="*/ 941945 w 2063611"/>
                <a:gd name="connsiteY150" fmla="*/ 0 h 4150302"/>
                <a:gd name="connsiteX151" fmla="*/ 879080 w 2063611"/>
                <a:gd name="connsiteY151" fmla="*/ 280035 h 4150302"/>
                <a:gd name="connsiteX152" fmla="*/ 900987 w 2063611"/>
                <a:gd name="connsiteY152" fmla="*/ 320040 h 4150302"/>
                <a:gd name="connsiteX153" fmla="*/ 879080 w 2063611"/>
                <a:gd name="connsiteY153" fmla="*/ 280035 h 4150302"/>
                <a:gd name="connsiteX154" fmla="*/ 856220 w 2063611"/>
                <a:gd name="connsiteY154" fmla="*/ 397192 h 4150302"/>
                <a:gd name="connsiteX155" fmla="*/ 869555 w 2063611"/>
                <a:gd name="connsiteY155" fmla="*/ 428625 h 4150302"/>
                <a:gd name="connsiteX156" fmla="*/ 856220 w 2063611"/>
                <a:gd name="connsiteY156" fmla="*/ 397192 h 4150302"/>
                <a:gd name="connsiteX157" fmla="*/ 1109585 w 2063611"/>
                <a:gd name="connsiteY157" fmla="*/ 462915 h 4150302"/>
                <a:gd name="connsiteX158" fmla="*/ 1059102 w 2063611"/>
                <a:gd name="connsiteY158" fmla="*/ 503872 h 4150302"/>
                <a:gd name="connsiteX159" fmla="*/ 1109585 w 2063611"/>
                <a:gd name="connsiteY159" fmla="*/ 462915 h 4150302"/>
                <a:gd name="connsiteX160" fmla="*/ 1001952 w 2063611"/>
                <a:gd name="connsiteY160" fmla="*/ 577215 h 4150302"/>
                <a:gd name="connsiteX161" fmla="*/ 1021955 w 2063611"/>
                <a:gd name="connsiteY161" fmla="*/ 592455 h 4150302"/>
                <a:gd name="connsiteX162" fmla="*/ 1001952 w 2063611"/>
                <a:gd name="connsiteY162" fmla="*/ 577215 h 4150302"/>
                <a:gd name="connsiteX163" fmla="*/ 1001952 w 2063611"/>
                <a:gd name="connsiteY163" fmla="*/ 577215 h 4150302"/>
                <a:gd name="connsiteX164" fmla="*/ 1103870 w 2063611"/>
                <a:gd name="connsiteY164" fmla="*/ 596265 h 4150302"/>
                <a:gd name="connsiteX165" fmla="*/ 1103870 w 2063611"/>
                <a:gd name="connsiteY165" fmla="*/ 596265 h 4150302"/>
                <a:gd name="connsiteX166" fmla="*/ 1243887 w 2063611"/>
                <a:gd name="connsiteY166" fmla="*/ 625792 h 4150302"/>
                <a:gd name="connsiteX167" fmla="*/ 1243887 w 2063611"/>
                <a:gd name="connsiteY167" fmla="*/ 625792 h 4150302"/>
                <a:gd name="connsiteX168" fmla="*/ 1025765 w 2063611"/>
                <a:gd name="connsiteY168" fmla="*/ 753427 h 4150302"/>
                <a:gd name="connsiteX169" fmla="*/ 1021002 w 2063611"/>
                <a:gd name="connsiteY169" fmla="*/ 773430 h 4150302"/>
                <a:gd name="connsiteX170" fmla="*/ 1025765 w 2063611"/>
                <a:gd name="connsiteY170" fmla="*/ 753427 h 4150302"/>
                <a:gd name="connsiteX171" fmla="*/ 1025765 w 2063611"/>
                <a:gd name="connsiteY171" fmla="*/ 753427 h 4150302"/>
                <a:gd name="connsiteX172" fmla="*/ 954327 w 2063611"/>
                <a:gd name="connsiteY172" fmla="*/ 860107 h 4150302"/>
                <a:gd name="connsiteX173" fmla="*/ 954327 w 2063611"/>
                <a:gd name="connsiteY173" fmla="*/ 860107 h 4150302"/>
                <a:gd name="connsiteX174" fmla="*/ 1029575 w 2063611"/>
                <a:gd name="connsiteY174" fmla="*/ 877252 h 4150302"/>
                <a:gd name="connsiteX175" fmla="*/ 1029575 w 2063611"/>
                <a:gd name="connsiteY175" fmla="*/ 877252 h 4150302"/>
                <a:gd name="connsiteX176" fmla="*/ 914322 w 2063611"/>
                <a:gd name="connsiteY176" fmla="*/ 881062 h 4150302"/>
                <a:gd name="connsiteX177" fmla="*/ 914322 w 2063611"/>
                <a:gd name="connsiteY177" fmla="*/ 881062 h 4150302"/>
                <a:gd name="connsiteX178" fmla="*/ 867650 w 2063611"/>
                <a:gd name="connsiteY178" fmla="*/ 897255 h 4150302"/>
                <a:gd name="connsiteX179" fmla="*/ 867650 w 2063611"/>
                <a:gd name="connsiteY179" fmla="*/ 897255 h 4150302"/>
                <a:gd name="connsiteX180" fmla="*/ 674292 w 2063611"/>
                <a:gd name="connsiteY180" fmla="*/ 897255 h 4150302"/>
                <a:gd name="connsiteX181" fmla="*/ 770495 w 2063611"/>
                <a:gd name="connsiteY181" fmla="*/ 939165 h 4150302"/>
                <a:gd name="connsiteX182" fmla="*/ 674292 w 2063611"/>
                <a:gd name="connsiteY182" fmla="*/ 897255 h 4150302"/>
                <a:gd name="connsiteX183" fmla="*/ 1525827 w 2063611"/>
                <a:gd name="connsiteY183" fmla="*/ 1320165 h 4150302"/>
                <a:gd name="connsiteX184" fmla="*/ 1525827 w 2063611"/>
                <a:gd name="connsiteY184" fmla="*/ 1320165 h 4150302"/>
                <a:gd name="connsiteX185" fmla="*/ 750492 w 2063611"/>
                <a:gd name="connsiteY185" fmla="*/ 1416367 h 4150302"/>
                <a:gd name="connsiteX186" fmla="*/ 750492 w 2063611"/>
                <a:gd name="connsiteY186" fmla="*/ 1416367 h 4150302"/>
                <a:gd name="connsiteX187" fmla="*/ 1551545 w 2063611"/>
                <a:gd name="connsiteY187" fmla="*/ 1757362 h 4150302"/>
                <a:gd name="connsiteX188" fmla="*/ 1551545 w 2063611"/>
                <a:gd name="connsiteY188" fmla="*/ 1757362 h 4150302"/>
                <a:gd name="connsiteX189" fmla="*/ 1759190 w 2063611"/>
                <a:gd name="connsiteY189" fmla="*/ 1800225 h 4150302"/>
                <a:gd name="connsiteX190" fmla="*/ 1759190 w 2063611"/>
                <a:gd name="connsiteY190" fmla="*/ 1800225 h 4150302"/>
                <a:gd name="connsiteX191" fmla="*/ 1762047 w 2063611"/>
                <a:gd name="connsiteY191" fmla="*/ 1999297 h 4150302"/>
                <a:gd name="connsiteX192" fmla="*/ 1762047 w 2063611"/>
                <a:gd name="connsiteY192" fmla="*/ 1999297 h 4150302"/>
                <a:gd name="connsiteX193" fmla="*/ 144702 w 2063611"/>
                <a:gd name="connsiteY193" fmla="*/ 2322195 h 4150302"/>
                <a:gd name="connsiteX194" fmla="*/ 144702 w 2063611"/>
                <a:gd name="connsiteY194" fmla="*/ 2322195 h 4150302"/>
                <a:gd name="connsiteX195" fmla="*/ 294245 w 2063611"/>
                <a:gd name="connsiteY195" fmla="*/ 2390775 h 4150302"/>
                <a:gd name="connsiteX196" fmla="*/ 461885 w 2063611"/>
                <a:gd name="connsiteY196" fmla="*/ 2419350 h 4150302"/>
                <a:gd name="connsiteX197" fmla="*/ 294245 w 2063611"/>
                <a:gd name="connsiteY197" fmla="*/ 2390775 h 4150302"/>
                <a:gd name="connsiteX198" fmla="*/ 510462 w 2063611"/>
                <a:gd name="connsiteY198" fmla="*/ 2399347 h 4150302"/>
                <a:gd name="connsiteX199" fmla="*/ 510462 w 2063611"/>
                <a:gd name="connsiteY199" fmla="*/ 2399347 h 4150302"/>
                <a:gd name="connsiteX200" fmla="*/ 416165 w 2063611"/>
                <a:gd name="connsiteY200" fmla="*/ 2728912 h 4150302"/>
                <a:gd name="connsiteX201" fmla="*/ 416165 w 2063611"/>
                <a:gd name="connsiteY201" fmla="*/ 2728912 h 4150302"/>
                <a:gd name="connsiteX0" fmla="*/ 941945 w 2063611"/>
                <a:gd name="connsiteY0" fmla="*/ 0 h 4135016"/>
                <a:gd name="connsiteX1" fmla="*/ 876222 w 2063611"/>
                <a:gd name="connsiteY1" fmla="*/ 98107 h 4135016"/>
                <a:gd name="connsiteX2" fmla="*/ 901940 w 2063611"/>
                <a:gd name="connsiteY2" fmla="*/ 231457 h 4135016"/>
                <a:gd name="connsiteX3" fmla="*/ 826692 w 2063611"/>
                <a:gd name="connsiteY3" fmla="*/ 186690 h 4135016"/>
                <a:gd name="connsiteX4" fmla="*/ 810500 w 2063611"/>
                <a:gd name="connsiteY4" fmla="*/ 294322 h 4135016"/>
                <a:gd name="connsiteX5" fmla="*/ 802880 w 2063611"/>
                <a:gd name="connsiteY5" fmla="*/ 320992 h 4135016"/>
                <a:gd name="connsiteX6" fmla="*/ 677150 w 2063611"/>
                <a:gd name="connsiteY6" fmla="*/ 374332 h 4135016"/>
                <a:gd name="connsiteX7" fmla="*/ 696200 w 2063611"/>
                <a:gd name="connsiteY7" fmla="*/ 443865 h 4135016"/>
                <a:gd name="connsiteX8" fmla="*/ 707630 w 2063611"/>
                <a:gd name="connsiteY8" fmla="*/ 532447 h 4135016"/>
                <a:gd name="connsiteX9" fmla="*/ 820977 w 2063611"/>
                <a:gd name="connsiteY9" fmla="*/ 566737 h 4135016"/>
                <a:gd name="connsiteX10" fmla="*/ 940040 w 2063611"/>
                <a:gd name="connsiteY10" fmla="*/ 570547 h 4135016"/>
                <a:gd name="connsiteX11" fmla="*/ 724775 w 2063611"/>
                <a:gd name="connsiteY11" fmla="*/ 611505 h 4135016"/>
                <a:gd name="connsiteX12" fmla="*/ 523797 w 2063611"/>
                <a:gd name="connsiteY12" fmla="*/ 594360 h 4135016"/>
                <a:gd name="connsiteX13" fmla="*/ 590472 w 2063611"/>
                <a:gd name="connsiteY13" fmla="*/ 641985 h 4135016"/>
                <a:gd name="connsiteX14" fmla="*/ 621905 w 2063611"/>
                <a:gd name="connsiteY14" fmla="*/ 681037 h 4135016"/>
                <a:gd name="connsiteX15" fmla="*/ 707630 w 2063611"/>
                <a:gd name="connsiteY15" fmla="*/ 721042 h 4135016"/>
                <a:gd name="connsiteX16" fmla="*/ 940040 w 2063611"/>
                <a:gd name="connsiteY16" fmla="*/ 681990 h 4135016"/>
                <a:gd name="connsiteX17" fmla="*/ 667625 w 2063611"/>
                <a:gd name="connsiteY17" fmla="*/ 751522 h 4135016"/>
                <a:gd name="connsiteX18" fmla="*/ 520940 w 2063611"/>
                <a:gd name="connsiteY18" fmla="*/ 781050 h 4135016"/>
                <a:gd name="connsiteX19" fmla="*/ 523797 w 2063611"/>
                <a:gd name="connsiteY19" fmla="*/ 839152 h 4135016"/>
                <a:gd name="connsiteX20" fmla="*/ 561897 w 2063611"/>
                <a:gd name="connsiteY20" fmla="*/ 905827 h 4135016"/>
                <a:gd name="connsiteX21" fmla="*/ 495222 w 2063611"/>
                <a:gd name="connsiteY21" fmla="*/ 951547 h 4135016"/>
                <a:gd name="connsiteX22" fmla="*/ 402830 w 2063611"/>
                <a:gd name="connsiteY22" fmla="*/ 965835 h 4135016"/>
                <a:gd name="connsiteX23" fmla="*/ 539990 w 2063611"/>
                <a:gd name="connsiteY23" fmla="*/ 1060132 h 4135016"/>
                <a:gd name="connsiteX24" fmla="*/ 722870 w 2063611"/>
                <a:gd name="connsiteY24" fmla="*/ 1148715 h 4135016"/>
                <a:gd name="connsiteX25" fmla="*/ 401877 w 2063611"/>
                <a:gd name="connsiteY25" fmla="*/ 1197292 h 4135016"/>
                <a:gd name="connsiteX26" fmla="*/ 523797 w 2063611"/>
                <a:gd name="connsiteY26" fmla="*/ 1303020 h 4135016"/>
                <a:gd name="connsiteX27" fmla="*/ 359015 w 2063611"/>
                <a:gd name="connsiteY27" fmla="*/ 1358265 h 4135016"/>
                <a:gd name="connsiteX28" fmla="*/ 630477 w 2063611"/>
                <a:gd name="connsiteY28" fmla="*/ 1405890 h 4135016"/>
                <a:gd name="connsiteX29" fmla="*/ 610475 w 2063611"/>
                <a:gd name="connsiteY29" fmla="*/ 1480185 h 4135016"/>
                <a:gd name="connsiteX30" fmla="*/ 279005 w 2063611"/>
                <a:gd name="connsiteY30" fmla="*/ 1581150 h 4135016"/>
                <a:gd name="connsiteX31" fmla="*/ 543800 w 2063611"/>
                <a:gd name="connsiteY31" fmla="*/ 1681162 h 4135016"/>
                <a:gd name="connsiteX32" fmla="*/ 620000 w 2063611"/>
                <a:gd name="connsiteY32" fmla="*/ 1659255 h 4135016"/>
                <a:gd name="connsiteX33" fmla="*/ 727632 w 2063611"/>
                <a:gd name="connsiteY33" fmla="*/ 1655445 h 4135016"/>
                <a:gd name="connsiteX34" fmla="*/ 597140 w 2063611"/>
                <a:gd name="connsiteY34" fmla="*/ 1752600 h 4135016"/>
                <a:gd name="connsiteX35" fmla="*/ 210425 w 2063611"/>
                <a:gd name="connsiteY35" fmla="*/ 1787842 h 4135016"/>
                <a:gd name="connsiteX36" fmla="*/ 207567 w 2063611"/>
                <a:gd name="connsiteY36" fmla="*/ 1855470 h 4135016"/>
                <a:gd name="connsiteX37" fmla="*/ 328535 w 2063611"/>
                <a:gd name="connsiteY37" fmla="*/ 1906905 h 4135016"/>
                <a:gd name="connsiteX38" fmla="*/ 465695 w 2063611"/>
                <a:gd name="connsiteY38" fmla="*/ 1909762 h 4135016"/>
                <a:gd name="connsiteX39" fmla="*/ 546657 w 2063611"/>
                <a:gd name="connsiteY39" fmla="*/ 1945957 h 4135016"/>
                <a:gd name="connsiteX40" fmla="*/ 595235 w 2063611"/>
                <a:gd name="connsiteY40" fmla="*/ 1997392 h 4135016"/>
                <a:gd name="connsiteX41" fmla="*/ 268527 w 2063611"/>
                <a:gd name="connsiteY41" fmla="*/ 2017395 h 4135016"/>
                <a:gd name="connsiteX42" fmla="*/ 229475 w 2063611"/>
                <a:gd name="connsiteY42" fmla="*/ 2042160 h 4135016"/>
                <a:gd name="connsiteX43" fmla="*/ 255192 w 2063611"/>
                <a:gd name="connsiteY43" fmla="*/ 2085022 h 4135016"/>
                <a:gd name="connsiteX44" fmla="*/ 413307 w 2063611"/>
                <a:gd name="connsiteY44" fmla="*/ 2144077 h 4135016"/>
                <a:gd name="connsiteX45" fmla="*/ 473315 w 2063611"/>
                <a:gd name="connsiteY45" fmla="*/ 2166937 h 4135016"/>
                <a:gd name="connsiteX46" fmla="*/ 262812 w 2063611"/>
                <a:gd name="connsiteY46" fmla="*/ 2221230 h 4135016"/>
                <a:gd name="connsiteX47" fmla="*/ 98982 w 2063611"/>
                <a:gd name="connsiteY47" fmla="*/ 2243137 h 4135016"/>
                <a:gd name="connsiteX48" fmla="*/ 38022 w 2063611"/>
                <a:gd name="connsiteY48" fmla="*/ 2283142 h 4135016"/>
                <a:gd name="connsiteX49" fmla="*/ 77075 w 2063611"/>
                <a:gd name="connsiteY49" fmla="*/ 2346007 h 4135016"/>
                <a:gd name="connsiteX50" fmla="*/ 196137 w 2063611"/>
                <a:gd name="connsiteY50" fmla="*/ 2437447 h 4135016"/>
                <a:gd name="connsiteX51" fmla="*/ 165657 w 2063611"/>
                <a:gd name="connsiteY51" fmla="*/ 2471737 h 4135016"/>
                <a:gd name="connsiteX52" fmla="*/ 194232 w 2063611"/>
                <a:gd name="connsiteY52" fmla="*/ 2512695 h 4135016"/>
                <a:gd name="connsiteX53" fmla="*/ 294245 w 2063611"/>
                <a:gd name="connsiteY53" fmla="*/ 2551747 h 4135016"/>
                <a:gd name="connsiteX54" fmla="*/ 69455 w 2063611"/>
                <a:gd name="connsiteY54" fmla="*/ 2582227 h 4135016"/>
                <a:gd name="connsiteX55" fmla="*/ 51357 w 2063611"/>
                <a:gd name="connsiteY55" fmla="*/ 2652712 h 4135016"/>
                <a:gd name="connsiteX56" fmla="*/ 103745 w 2063611"/>
                <a:gd name="connsiteY56" fmla="*/ 2686050 h 4135016"/>
                <a:gd name="connsiteX57" fmla="*/ 207567 w 2063611"/>
                <a:gd name="connsiteY57" fmla="*/ 2720340 h 4135016"/>
                <a:gd name="connsiteX58" fmla="*/ 255192 w 2063611"/>
                <a:gd name="connsiteY58" fmla="*/ 2748915 h 4135016"/>
                <a:gd name="connsiteX59" fmla="*/ 351395 w 2063611"/>
                <a:gd name="connsiteY59" fmla="*/ 2726055 h 4135016"/>
                <a:gd name="connsiteX60" fmla="*/ 247572 w 2063611"/>
                <a:gd name="connsiteY60" fmla="*/ 2751772 h 4135016"/>
                <a:gd name="connsiteX61" fmla="*/ 38022 w 2063611"/>
                <a:gd name="connsiteY61" fmla="*/ 2799397 h 4135016"/>
                <a:gd name="connsiteX62" fmla="*/ 38975 w 2063611"/>
                <a:gd name="connsiteY62" fmla="*/ 2858452 h 4135016"/>
                <a:gd name="connsiteX63" fmla="*/ 81837 w 2063611"/>
                <a:gd name="connsiteY63" fmla="*/ 2887980 h 4135016"/>
                <a:gd name="connsiteX64" fmla="*/ 148512 w 2063611"/>
                <a:gd name="connsiteY64" fmla="*/ 2895600 h 4135016"/>
                <a:gd name="connsiteX65" fmla="*/ 336155 w 2063611"/>
                <a:gd name="connsiteY65" fmla="*/ 2907030 h 4135016"/>
                <a:gd name="connsiteX66" fmla="*/ 294245 w 2063611"/>
                <a:gd name="connsiteY66" fmla="*/ 2948940 h 4135016"/>
                <a:gd name="connsiteX67" fmla="*/ 354252 w 2063611"/>
                <a:gd name="connsiteY67" fmla="*/ 2973705 h 4135016"/>
                <a:gd name="connsiteX68" fmla="*/ 504747 w 2063611"/>
                <a:gd name="connsiteY68" fmla="*/ 3022282 h 4135016"/>
                <a:gd name="connsiteX69" fmla="*/ 596187 w 2063611"/>
                <a:gd name="connsiteY69" fmla="*/ 3050857 h 4135016"/>
                <a:gd name="connsiteX70" fmla="*/ 818120 w 2063611"/>
                <a:gd name="connsiteY70" fmla="*/ 2947035 h 4135016"/>
                <a:gd name="connsiteX71" fmla="*/ 950517 w 2063611"/>
                <a:gd name="connsiteY71" fmla="*/ 2920365 h 4135016"/>
                <a:gd name="connsiteX72" fmla="*/ 1041854 w 2063611"/>
                <a:gd name="connsiteY72" fmla="*/ 4098012 h 4135016"/>
                <a:gd name="connsiteX73" fmla="*/ 1102551 w 2063611"/>
                <a:gd name="connsiteY73" fmla="*/ 3850527 h 4135016"/>
                <a:gd name="connsiteX74" fmla="*/ 1112442 w 2063611"/>
                <a:gd name="connsiteY74" fmla="*/ 3013710 h 4135016"/>
                <a:gd name="connsiteX75" fmla="*/ 1184832 w 2063611"/>
                <a:gd name="connsiteY75" fmla="*/ 2989897 h 4135016"/>
                <a:gd name="connsiteX76" fmla="*/ 1461057 w 2063611"/>
                <a:gd name="connsiteY76" fmla="*/ 3019425 h 4135016"/>
                <a:gd name="connsiteX77" fmla="*/ 1554402 w 2063611"/>
                <a:gd name="connsiteY77" fmla="*/ 2995612 h 4135016"/>
                <a:gd name="connsiteX78" fmla="*/ 1672512 w 2063611"/>
                <a:gd name="connsiteY78" fmla="*/ 3023235 h 4135016"/>
                <a:gd name="connsiteX79" fmla="*/ 1741092 w 2063611"/>
                <a:gd name="connsiteY79" fmla="*/ 2988945 h 4135016"/>
                <a:gd name="connsiteX80" fmla="*/ 1886825 w 2063611"/>
                <a:gd name="connsiteY80" fmla="*/ 3002280 h 4135016"/>
                <a:gd name="connsiteX81" fmla="*/ 1881110 w 2063611"/>
                <a:gd name="connsiteY81" fmla="*/ 2937510 h 4135016"/>
                <a:gd name="connsiteX82" fmla="*/ 1957310 w 2063611"/>
                <a:gd name="connsiteY82" fmla="*/ 2940367 h 4135016"/>
                <a:gd name="connsiteX83" fmla="*/ 1941117 w 2063611"/>
                <a:gd name="connsiteY83" fmla="*/ 2906077 h 4135016"/>
                <a:gd name="connsiteX84" fmla="*/ 1836342 w 2063611"/>
                <a:gd name="connsiteY84" fmla="*/ 2846070 h 4135016"/>
                <a:gd name="connsiteX85" fmla="*/ 1876347 w 2063611"/>
                <a:gd name="connsiteY85" fmla="*/ 2811780 h 4135016"/>
                <a:gd name="connsiteX86" fmla="*/ 1902065 w 2063611"/>
                <a:gd name="connsiteY86" fmla="*/ 2783205 h 4135016"/>
                <a:gd name="connsiteX87" fmla="*/ 2024937 w 2063611"/>
                <a:gd name="connsiteY87" fmla="*/ 2750820 h 4135016"/>
                <a:gd name="connsiteX88" fmla="*/ 2029700 w 2063611"/>
                <a:gd name="connsiteY88" fmla="*/ 2704147 h 4135016"/>
                <a:gd name="connsiteX89" fmla="*/ 2001125 w 2063611"/>
                <a:gd name="connsiteY89" fmla="*/ 2663190 h 4135016"/>
                <a:gd name="connsiteX90" fmla="*/ 1936355 w 2063611"/>
                <a:gd name="connsiteY90" fmla="*/ 2638425 h 4135016"/>
                <a:gd name="connsiteX91" fmla="*/ 1785860 w 2063611"/>
                <a:gd name="connsiteY91" fmla="*/ 2644140 h 4135016"/>
                <a:gd name="connsiteX92" fmla="*/ 1490585 w 2063611"/>
                <a:gd name="connsiteY92" fmla="*/ 2531745 h 4135016"/>
                <a:gd name="connsiteX93" fmla="*/ 1584882 w 2063611"/>
                <a:gd name="connsiteY93" fmla="*/ 2527935 h 4135016"/>
                <a:gd name="connsiteX94" fmla="*/ 1817292 w 2063611"/>
                <a:gd name="connsiteY94" fmla="*/ 2559367 h 4135016"/>
                <a:gd name="connsiteX95" fmla="*/ 1931592 w 2063611"/>
                <a:gd name="connsiteY95" fmla="*/ 2442210 h 4135016"/>
                <a:gd name="connsiteX96" fmla="*/ 1993505 w 2063611"/>
                <a:gd name="connsiteY96" fmla="*/ 2409825 h 4135016"/>
                <a:gd name="connsiteX97" fmla="*/ 1985885 w 2063611"/>
                <a:gd name="connsiteY97" fmla="*/ 2380297 h 4135016"/>
                <a:gd name="connsiteX98" fmla="*/ 1542020 w 2063611"/>
                <a:gd name="connsiteY98" fmla="*/ 2321242 h 4135016"/>
                <a:gd name="connsiteX99" fmla="*/ 1547735 w 2063611"/>
                <a:gd name="connsiteY99" fmla="*/ 2275522 h 4135016"/>
                <a:gd name="connsiteX100" fmla="*/ 1816340 w 2063611"/>
                <a:gd name="connsiteY100" fmla="*/ 2284095 h 4135016"/>
                <a:gd name="connsiteX101" fmla="*/ 1987790 w 2063611"/>
                <a:gd name="connsiteY101" fmla="*/ 2151697 h 4135016"/>
                <a:gd name="connsiteX102" fmla="*/ 2006840 w 2063611"/>
                <a:gd name="connsiteY102" fmla="*/ 2117407 h 4135016"/>
                <a:gd name="connsiteX103" fmla="*/ 1692515 w 2063611"/>
                <a:gd name="connsiteY103" fmla="*/ 2054542 h 4135016"/>
                <a:gd name="connsiteX104" fmla="*/ 1801100 w 2063611"/>
                <a:gd name="connsiteY104" fmla="*/ 2020252 h 4135016"/>
                <a:gd name="connsiteX105" fmla="*/ 1829675 w 2063611"/>
                <a:gd name="connsiteY105" fmla="*/ 1993582 h 4135016"/>
                <a:gd name="connsiteX106" fmla="*/ 1868727 w 2063611"/>
                <a:gd name="connsiteY106" fmla="*/ 1927860 h 4135016"/>
                <a:gd name="connsiteX107" fmla="*/ 1593455 w 2063611"/>
                <a:gd name="connsiteY107" fmla="*/ 1862137 h 4135016"/>
                <a:gd name="connsiteX108" fmla="*/ 1816340 w 2063611"/>
                <a:gd name="connsiteY108" fmla="*/ 1730692 h 4135016"/>
                <a:gd name="connsiteX109" fmla="*/ 1584882 w 2063611"/>
                <a:gd name="connsiteY109" fmla="*/ 1722120 h 4135016"/>
                <a:gd name="connsiteX110" fmla="*/ 1632507 w 2063611"/>
                <a:gd name="connsiteY110" fmla="*/ 1685925 h 4135016"/>
                <a:gd name="connsiteX111" fmla="*/ 1641080 w 2063611"/>
                <a:gd name="connsiteY111" fmla="*/ 1644967 h 4135016"/>
                <a:gd name="connsiteX112" fmla="*/ 1430577 w 2063611"/>
                <a:gd name="connsiteY112" fmla="*/ 1605915 h 4135016"/>
                <a:gd name="connsiteX113" fmla="*/ 1512492 w 2063611"/>
                <a:gd name="connsiteY113" fmla="*/ 1549717 h 4135016"/>
                <a:gd name="connsiteX114" fmla="*/ 1690610 w 2063611"/>
                <a:gd name="connsiteY114" fmla="*/ 1452562 h 4135016"/>
                <a:gd name="connsiteX115" fmla="*/ 1532495 w 2063611"/>
                <a:gd name="connsiteY115" fmla="*/ 1428750 h 4135016"/>
                <a:gd name="connsiteX116" fmla="*/ 1513445 w 2063611"/>
                <a:gd name="connsiteY116" fmla="*/ 1381125 h 4135016"/>
                <a:gd name="connsiteX117" fmla="*/ 1275320 w 2063611"/>
                <a:gd name="connsiteY117" fmla="*/ 1353502 h 4135016"/>
                <a:gd name="connsiteX118" fmla="*/ 1561070 w 2063611"/>
                <a:gd name="connsiteY118" fmla="*/ 1321117 h 4135016"/>
                <a:gd name="connsiteX119" fmla="*/ 1586787 w 2063611"/>
                <a:gd name="connsiteY119" fmla="*/ 1202055 h 4135016"/>
                <a:gd name="connsiteX120" fmla="*/ 1433435 w 2063611"/>
                <a:gd name="connsiteY120" fmla="*/ 1143952 h 4135016"/>
                <a:gd name="connsiteX121" fmla="*/ 1120062 w 2063611"/>
                <a:gd name="connsiteY121" fmla="*/ 1087755 h 4135016"/>
                <a:gd name="connsiteX122" fmla="*/ 1302942 w 2063611"/>
                <a:gd name="connsiteY122" fmla="*/ 1102042 h 4135016"/>
                <a:gd name="connsiteX123" fmla="*/ 1399145 w 2063611"/>
                <a:gd name="connsiteY123" fmla="*/ 1087755 h 4135016"/>
                <a:gd name="connsiteX124" fmla="*/ 1501062 w 2063611"/>
                <a:gd name="connsiteY124" fmla="*/ 1033462 h 4135016"/>
                <a:gd name="connsiteX125" fmla="*/ 1524875 w 2063611"/>
                <a:gd name="connsiteY125" fmla="*/ 962025 h 4135016"/>
                <a:gd name="connsiteX126" fmla="*/ 1414385 w 2063611"/>
                <a:gd name="connsiteY126" fmla="*/ 931545 h 4135016"/>
                <a:gd name="connsiteX127" fmla="*/ 1147685 w 2063611"/>
                <a:gd name="connsiteY127" fmla="*/ 896302 h 4135016"/>
                <a:gd name="connsiteX128" fmla="*/ 1297227 w 2063611"/>
                <a:gd name="connsiteY128" fmla="*/ 877252 h 4135016"/>
                <a:gd name="connsiteX129" fmla="*/ 1344852 w 2063611"/>
                <a:gd name="connsiteY129" fmla="*/ 861060 h 4135016"/>
                <a:gd name="connsiteX130" fmla="*/ 1473440 w 2063611"/>
                <a:gd name="connsiteY130" fmla="*/ 824865 h 4135016"/>
                <a:gd name="connsiteX131" fmla="*/ 1356282 w 2063611"/>
                <a:gd name="connsiteY131" fmla="*/ 791527 h 4135016"/>
                <a:gd name="connsiteX132" fmla="*/ 1123872 w 2063611"/>
                <a:gd name="connsiteY132" fmla="*/ 748665 h 4135016"/>
                <a:gd name="connsiteX133" fmla="*/ 1012430 w 2063611"/>
                <a:gd name="connsiteY133" fmla="*/ 648652 h 4135016"/>
                <a:gd name="connsiteX134" fmla="*/ 1081010 w 2063611"/>
                <a:gd name="connsiteY134" fmla="*/ 666750 h 4135016"/>
                <a:gd name="connsiteX135" fmla="*/ 1237220 w 2063611"/>
                <a:gd name="connsiteY135" fmla="*/ 720090 h 4135016"/>
                <a:gd name="connsiteX136" fmla="*/ 1382000 w 2063611"/>
                <a:gd name="connsiteY136" fmla="*/ 660082 h 4135016"/>
                <a:gd name="connsiteX137" fmla="*/ 1167687 w 2063611"/>
                <a:gd name="connsiteY137" fmla="*/ 582930 h 4135016"/>
                <a:gd name="connsiteX138" fmla="*/ 1173402 w 2063611"/>
                <a:gd name="connsiteY138" fmla="*/ 506730 h 4135016"/>
                <a:gd name="connsiteX139" fmla="*/ 1221027 w 2063611"/>
                <a:gd name="connsiteY139" fmla="*/ 408622 h 4135016"/>
                <a:gd name="connsiteX140" fmla="*/ 1244840 w 2063611"/>
                <a:gd name="connsiteY140" fmla="*/ 291465 h 4135016"/>
                <a:gd name="connsiteX141" fmla="*/ 1028622 w 2063611"/>
                <a:gd name="connsiteY141" fmla="*/ 443865 h 4135016"/>
                <a:gd name="connsiteX142" fmla="*/ 1051482 w 2063611"/>
                <a:gd name="connsiteY142" fmla="*/ 315277 h 4135016"/>
                <a:gd name="connsiteX143" fmla="*/ 1045767 w 2063611"/>
                <a:gd name="connsiteY143" fmla="*/ 244792 h 4135016"/>
                <a:gd name="connsiteX144" fmla="*/ 1105775 w 2063611"/>
                <a:gd name="connsiteY144" fmla="*/ 204787 h 4135016"/>
                <a:gd name="connsiteX145" fmla="*/ 1057197 w 2063611"/>
                <a:gd name="connsiteY145" fmla="*/ 178117 h 4135016"/>
                <a:gd name="connsiteX146" fmla="*/ 984807 w 2063611"/>
                <a:gd name="connsiteY146" fmla="*/ 184785 h 4135016"/>
                <a:gd name="connsiteX147" fmla="*/ 989570 w 2063611"/>
                <a:gd name="connsiteY147" fmla="*/ 104775 h 4135016"/>
                <a:gd name="connsiteX148" fmla="*/ 941945 w 2063611"/>
                <a:gd name="connsiteY148" fmla="*/ 0 h 4135016"/>
                <a:gd name="connsiteX149" fmla="*/ 941945 w 2063611"/>
                <a:gd name="connsiteY149" fmla="*/ 0 h 4135016"/>
                <a:gd name="connsiteX150" fmla="*/ 941945 w 2063611"/>
                <a:gd name="connsiteY150" fmla="*/ 0 h 4135016"/>
                <a:gd name="connsiteX151" fmla="*/ 879080 w 2063611"/>
                <a:gd name="connsiteY151" fmla="*/ 280035 h 4135016"/>
                <a:gd name="connsiteX152" fmla="*/ 900987 w 2063611"/>
                <a:gd name="connsiteY152" fmla="*/ 320040 h 4135016"/>
                <a:gd name="connsiteX153" fmla="*/ 879080 w 2063611"/>
                <a:gd name="connsiteY153" fmla="*/ 280035 h 4135016"/>
                <a:gd name="connsiteX154" fmla="*/ 856220 w 2063611"/>
                <a:gd name="connsiteY154" fmla="*/ 397192 h 4135016"/>
                <a:gd name="connsiteX155" fmla="*/ 869555 w 2063611"/>
                <a:gd name="connsiteY155" fmla="*/ 428625 h 4135016"/>
                <a:gd name="connsiteX156" fmla="*/ 856220 w 2063611"/>
                <a:gd name="connsiteY156" fmla="*/ 397192 h 4135016"/>
                <a:gd name="connsiteX157" fmla="*/ 1109585 w 2063611"/>
                <a:gd name="connsiteY157" fmla="*/ 462915 h 4135016"/>
                <a:gd name="connsiteX158" fmla="*/ 1059102 w 2063611"/>
                <a:gd name="connsiteY158" fmla="*/ 503872 h 4135016"/>
                <a:gd name="connsiteX159" fmla="*/ 1109585 w 2063611"/>
                <a:gd name="connsiteY159" fmla="*/ 462915 h 4135016"/>
                <a:gd name="connsiteX160" fmla="*/ 1001952 w 2063611"/>
                <a:gd name="connsiteY160" fmla="*/ 577215 h 4135016"/>
                <a:gd name="connsiteX161" fmla="*/ 1021955 w 2063611"/>
                <a:gd name="connsiteY161" fmla="*/ 592455 h 4135016"/>
                <a:gd name="connsiteX162" fmla="*/ 1001952 w 2063611"/>
                <a:gd name="connsiteY162" fmla="*/ 577215 h 4135016"/>
                <a:gd name="connsiteX163" fmla="*/ 1001952 w 2063611"/>
                <a:gd name="connsiteY163" fmla="*/ 577215 h 4135016"/>
                <a:gd name="connsiteX164" fmla="*/ 1103870 w 2063611"/>
                <a:gd name="connsiteY164" fmla="*/ 596265 h 4135016"/>
                <a:gd name="connsiteX165" fmla="*/ 1103870 w 2063611"/>
                <a:gd name="connsiteY165" fmla="*/ 596265 h 4135016"/>
                <a:gd name="connsiteX166" fmla="*/ 1243887 w 2063611"/>
                <a:gd name="connsiteY166" fmla="*/ 625792 h 4135016"/>
                <a:gd name="connsiteX167" fmla="*/ 1243887 w 2063611"/>
                <a:gd name="connsiteY167" fmla="*/ 625792 h 4135016"/>
                <a:gd name="connsiteX168" fmla="*/ 1025765 w 2063611"/>
                <a:gd name="connsiteY168" fmla="*/ 753427 h 4135016"/>
                <a:gd name="connsiteX169" fmla="*/ 1021002 w 2063611"/>
                <a:gd name="connsiteY169" fmla="*/ 773430 h 4135016"/>
                <a:gd name="connsiteX170" fmla="*/ 1025765 w 2063611"/>
                <a:gd name="connsiteY170" fmla="*/ 753427 h 4135016"/>
                <a:gd name="connsiteX171" fmla="*/ 1025765 w 2063611"/>
                <a:gd name="connsiteY171" fmla="*/ 753427 h 4135016"/>
                <a:gd name="connsiteX172" fmla="*/ 954327 w 2063611"/>
                <a:gd name="connsiteY172" fmla="*/ 860107 h 4135016"/>
                <a:gd name="connsiteX173" fmla="*/ 954327 w 2063611"/>
                <a:gd name="connsiteY173" fmla="*/ 860107 h 4135016"/>
                <a:gd name="connsiteX174" fmla="*/ 1029575 w 2063611"/>
                <a:gd name="connsiteY174" fmla="*/ 877252 h 4135016"/>
                <a:gd name="connsiteX175" fmla="*/ 1029575 w 2063611"/>
                <a:gd name="connsiteY175" fmla="*/ 877252 h 4135016"/>
                <a:gd name="connsiteX176" fmla="*/ 914322 w 2063611"/>
                <a:gd name="connsiteY176" fmla="*/ 881062 h 4135016"/>
                <a:gd name="connsiteX177" fmla="*/ 914322 w 2063611"/>
                <a:gd name="connsiteY177" fmla="*/ 881062 h 4135016"/>
                <a:gd name="connsiteX178" fmla="*/ 867650 w 2063611"/>
                <a:gd name="connsiteY178" fmla="*/ 897255 h 4135016"/>
                <a:gd name="connsiteX179" fmla="*/ 867650 w 2063611"/>
                <a:gd name="connsiteY179" fmla="*/ 897255 h 4135016"/>
                <a:gd name="connsiteX180" fmla="*/ 674292 w 2063611"/>
                <a:gd name="connsiteY180" fmla="*/ 897255 h 4135016"/>
                <a:gd name="connsiteX181" fmla="*/ 770495 w 2063611"/>
                <a:gd name="connsiteY181" fmla="*/ 939165 h 4135016"/>
                <a:gd name="connsiteX182" fmla="*/ 674292 w 2063611"/>
                <a:gd name="connsiteY182" fmla="*/ 897255 h 4135016"/>
                <a:gd name="connsiteX183" fmla="*/ 1525827 w 2063611"/>
                <a:gd name="connsiteY183" fmla="*/ 1320165 h 4135016"/>
                <a:gd name="connsiteX184" fmla="*/ 1525827 w 2063611"/>
                <a:gd name="connsiteY184" fmla="*/ 1320165 h 4135016"/>
                <a:gd name="connsiteX185" fmla="*/ 750492 w 2063611"/>
                <a:gd name="connsiteY185" fmla="*/ 1416367 h 4135016"/>
                <a:gd name="connsiteX186" fmla="*/ 750492 w 2063611"/>
                <a:gd name="connsiteY186" fmla="*/ 1416367 h 4135016"/>
                <a:gd name="connsiteX187" fmla="*/ 1551545 w 2063611"/>
                <a:gd name="connsiteY187" fmla="*/ 1757362 h 4135016"/>
                <a:gd name="connsiteX188" fmla="*/ 1551545 w 2063611"/>
                <a:gd name="connsiteY188" fmla="*/ 1757362 h 4135016"/>
                <a:gd name="connsiteX189" fmla="*/ 1759190 w 2063611"/>
                <a:gd name="connsiteY189" fmla="*/ 1800225 h 4135016"/>
                <a:gd name="connsiteX190" fmla="*/ 1759190 w 2063611"/>
                <a:gd name="connsiteY190" fmla="*/ 1800225 h 4135016"/>
                <a:gd name="connsiteX191" fmla="*/ 1762047 w 2063611"/>
                <a:gd name="connsiteY191" fmla="*/ 1999297 h 4135016"/>
                <a:gd name="connsiteX192" fmla="*/ 1762047 w 2063611"/>
                <a:gd name="connsiteY192" fmla="*/ 1999297 h 4135016"/>
                <a:gd name="connsiteX193" fmla="*/ 144702 w 2063611"/>
                <a:gd name="connsiteY193" fmla="*/ 2322195 h 4135016"/>
                <a:gd name="connsiteX194" fmla="*/ 144702 w 2063611"/>
                <a:gd name="connsiteY194" fmla="*/ 2322195 h 4135016"/>
                <a:gd name="connsiteX195" fmla="*/ 294245 w 2063611"/>
                <a:gd name="connsiteY195" fmla="*/ 2390775 h 4135016"/>
                <a:gd name="connsiteX196" fmla="*/ 461885 w 2063611"/>
                <a:gd name="connsiteY196" fmla="*/ 2419350 h 4135016"/>
                <a:gd name="connsiteX197" fmla="*/ 294245 w 2063611"/>
                <a:gd name="connsiteY197" fmla="*/ 2390775 h 4135016"/>
                <a:gd name="connsiteX198" fmla="*/ 510462 w 2063611"/>
                <a:gd name="connsiteY198" fmla="*/ 2399347 h 4135016"/>
                <a:gd name="connsiteX199" fmla="*/ 510462 w 2063611"/>
                <a:gd name="connsiteY199" fmla="*/ 2399347 h 4135016"/>
                <a:gd name="connsiteX200" fmla="*/ 416165 w 2063611"/>
                <a:gd name="connsiteY200" fmla="*/ 2728912 h 4135016"/>
                <a:gd name="connsiteX201" fmla="*/ 416165 w 2063611"/>
                <a:gd name="connsiteY201" fmla="*/ 2728912 h 4135016"/>
                <a:gd name="connsiteX0" fmla="*/ 941945 w 2063611"/>
                <a:gd name="connsiteY0" fmla="*/ 0 h 4169977"/>
                <a:gd name="connsiteX1" fmla="*/ 876222 w 2063611"/>
                <a:gd name="connsiteY1" fmla="*/ 98107 h 4169977"/>
                <a:gd name="connsiteX2" fmla="*/ 901940 w 2063611"/>
                <a:gd name="connsiteY2" fmla="*/ 231457 h 4169977"/>
                <a:gd name="connsiteX3" fmla="*/ 826692 w 2063611"/>
                <a:gd name="connsiteY3" fmla="*/ 186690 h 4169977"/>
                <a:gd name="connsiteX4" fmla="*/ 810500 w 2063611"/>
                <a:gd name="connsiteY4" fmla="*/ 294322 h 4169977"/>
                <a:gd name="connsiteX5" fmla="*/ 802880 w 2063611"/>
                <a:gd name="connsiteY5" fmla="*/ 320992 h 4169977"/>
                <a:gd name="connsiteX6" fmla="*/ 677150 w 2063611"/>
                <a:gd name="connsiteY6" fmla="*/ 374332 h 4169977"/>
                <a:gd name="connsiteX7" fmla="*/ 696200 w 2063611"/>
                <a:gd name="connsiteY7" fmla="*/ 443865 h 4169977"/>
                <a:gd name="connsiteX8" fmla="*/ 707630 w 2063611"/>
                <a:gd name="connsiteY8" fmla="*/ 532447 h 4169977"/>
                <a:gd name="connsiteX9" fmla="*/ 820977 w 2063611"/>
                <a:gd name="connsiteY9" fmla="*/ 566737 h 4169977"/>
                <a:gd name="connsiteX10" fmla="*/ 940040 w 2063611"/>
                <a:gd name="connsiteY10" fmla="*/ 570547 h 4169977"/>
                <a:gd name="connsiteX11" fmla="*/ 724775 w 2063611"/>
                <a:gd name="connsiteY11" fmla="*/ 611505 h 4169977"/>
                <a:gd name="connsiteX12" fmla="*/ 523797 w 2063611"/>
                <a:gd name="connsiteY12" fmla="*/ 594360 h 4169977"/>
                <a:gd name="connsiteX13" fmla="*/ 590472 w 2063611"/>
                <a:gd name="connsiteY13" fmla="*/ 641985 h 4169977"/>
                <a:gd name="connsiteX14" fmla="*/ 621905 w 2063611"/>
                <a:gd name="connsiteY14" fmla="*/ 681037 h 4169977"/>
                <a:gd name="connsiteX15" fmla="*/ 707630 w 2063611"/>
                <a:gd name="connsiteY15" fmla="*/ 721042 h 4169977"/>
                <a:gd name="connsiteX16" fmla="*/ 940040 w 2063611"/>
                <a:gd name="connsiteY16" fmla="*/ 681990 h 4169977"/>
                <a:gd name="connsiteX17" fmla="*/ 667625 w 2063611"/>
                <a:gd name="connsiteY17" fmla="*/ 751522 h 4169977"/>
                <a:gd name="connsiteX18" fmla="*/ 520940 w 2063611"/>
                <a:gd name="connsiteY18" fmla="*/ 781050 h 4169977"/>
                <a:gd name="connsiteX19" fmla="*/ 523797 w 2063611"/>
                <a:gd name="connsiteY19" fmla="*/ 839152 h 4169977"/>
                <a:gd name="connsiteX20" fmla="*/ 561897 w 2063611"/>
                <a:gd name="connsiteY20" fmla="*/ 905827 h 4169977"/>
                <a:gd name="connsiteX21" fmla="*/ 495222 w 2063611"/>
                <a:gd name="connsiteY21" fmla="*/ 951547 h 4169977"/>
                <a:gd name="connsiteX22" fmla="*/ 402830 w 2063611"/>
                <a:gd name="connsiteY22" fmla="*/ 965835 h 4169977"/>
                <a:gd name="connsiteX23" fmla="*/ 539990 w 2063611"/>
                <a:gd name="connsiteY23" fmla="*/ 1060132 h 4169977"/>
                <a:gd name="connsiteX24" fmla="*/ 722870 w 2063611"/>
                <a:gd name="connsiteY24" fmla="*/ 1148715 h 4169977"/>
                <a:gd name="connsiteX25" fmla="*/ 401877 w 2063611"/>
                <a:gd name="connsiteY25" fmla="*/ 1197292 h 4169977"/>
                <a:gd name="connsiteX26" fmla="*/ 523797 w 2063611"/>
                <a:gd name="connsiteY26" fmla="*/ 1303020 h 4169977"/>
                <a:gd name="connsiteX27" fmla="*/ 359015 w 2063611"/>
                <a:gd name="connsiteY27" fmla="*/ 1358265 h 4169977"/>
                <a:gd name="connsiteX28" fmla="*/ 630477 w 2063611"/>
                <a:gd name="connsiteY28" fmla="*/ 1405890 h 4169977"/>
                <a:gd name="connsiteX29" fmla="*/ 610475 w 2063611"/>
                <a:gd name="connsiteY29" fmla="*/ 1480185 h 4169977"/>
                <a:gd name="connsiteX30" fmla="*/ 279005 w 2063611"/>
                <a:gd name="connsiteY30" fmla="*/ 1581150 h 4169977"/>
                <a:gd name="connsiteX31" fmla="*/ 543800 w 2063611"/>
                <a:gd name="connsiteY31" fmla="*/ 1681162 h 4169977"/>
                <a:gd name="connsiteX32" fmla="*/ 620000 w 2063611"/>
                <a:gd name="connsiteY32" fmla="*/ 1659255 h 4169977"/>
                <a:gd name="connsiteX33" fmla="*/ 727632 w 2063611"/>
                <a:gd name="connsiteY33" fmla="*/ 1655445 h 4169977"/>
                <a:gd name="connsiteX34" fmla="*/ 597140 w 2063611"/>
                <a:gd name="connsiteY34" fmla="*/ 1752600 h 4169977"/>
                <a:gd name="connsiteX35" fmla="*/ 210425 w 2063611"/>
                <a:gd name="connsiteY35" fmla="*/ 1787842 h 4169977"/>
                <a:gd name="connsiteX36" fmla="*/ 207567 w 2063611"/>
                <a:gd name="connsiteY36" fmla="*/ 1855470 h 4169977"/>
                <a:gd name="connsiteX37" fmla="*/ 328535 w 2063611"/>
                <a:gd name="connsiteY37" fmla="*/ 1906905 h 4169977"/>
                <a:gd name="connsiteX38" fmla="*/ 465695 w 2063611"/>
                <a:gd name="connsiteY38" fmla="*/ 1909762 h 4169977"/>
                <a:gd name="connsiteX39" fmla="*/ 546657 w 2063611"/>
                <a:gd name="connsiteY39" fmla="*/ 1945957 h 4169977"/>
                <a:gd name="connsiteX40" fmla="*/ 595235 w 2063611"/>
                <a:gd name="connsiteY40" fmla="*/ 1997392 h 4169977"/>
                <a:gd name="connsiteX41" fmla="*/ 268527 w 2063611"/>
                <a:gd name="connsiteY41" fmla="*/ 2017395 h 4169977"/>
                <a:gd name="connsiteX42" fmla="*/ 229475 w 2063611"/>
                <a:gd name="connsiteY42" fmla="*/ 2042160 h 4169977"/>
                <a:gd name="connsiteX43" fmla="*/ 255192 w 2063611"/>
                <a:gd name="connsiteY43" fmla="*/ 2085022 h 4169977"/>
                <a:gd name="connsiteX44" fmla="*/ 413307 w 2063611"/>
                <a:gd name="connsiteY44" fmla="*/ 2144077 h 4169977"/>
                <a:gd name="connsiteX45" fmla="*/ 473315 w 2063611"/>
                <a:gd name="connsiteY45" fmla="*/ 2166937 h 4169977"/>
                <a:gd name="connsiteX46" fmla="*/ 262812 w 2063611"/>
                <a:gd name="connsiteY46" fmla="*/ 2221230 h 4169977"/>
                <a:gd name="connsiteX47" fmla="*/ 98982 w 2063611"/>
                <a:gd name="connsiteY47" fmla="*/ 2243137 h 4169977"/>
                <a:gd name="connsiteX48" fmla="*/ 38022 w 2063611"/>
                <a:gd name="connsiteY48" fmla="*/ 2283142 h 4169977"/>
                <a:gd name="connsiteX49" fmla="*/ 77075 w 2063611"/>
                <a:gd name="connsiteY49" fmla="*/ 2346007 h 4169977"/>
                <a:gd name="connsiteX50" fmla="*/ 196137 w 2063611"/>
                <a:gd name="connsiteY50" fmla="*/ 2437447 h 4169977"/>
                <a:gd name="connsiteX51" fmla="*/ 165657 w 2063611"/>
                <a:gd name="connsiteY51" fmla="*/ 2471737 h 4169977"/>
                <a:gd name="connsiteX52" fmla="*/ 194232 w 2063611"/>
                <a:gd name="connsiteY52" fmla="*/ 2512695 h 4169977"/>
                <a:gd name="connsiteX53" fmla="*/ 294245 w 2063611"/>
                <a:gd name="connsiteY53" fmla="*/ 2551747 h 4169977"/>
                <a:gd name="connsiteX54" fmla="*/ 69455 w 2063611"/>
                <a:gd name="connsiteY54" fmla="*/ 2582227 h 4169977"/>
                <a:gd name="connsiteX55" fmla="*/ 51357 w 2063611"/>
                <a:gd name="connsiteY55" fmla="*/ 2652712 h 4169977"/>
                <a:gd name="connsiteX56" fmla="*/ 103745 w 2063611"/>
                <a:gd name="connsiteY56" fmla="*/ 2686050 h 4169977"/>
                <a:gd name="connsiteX57" fmla="*/ 207567 w 2063611"/>
                <a:gd name="connsiteY57" fmla="*/ 2720340 h 4169977"/>
                <a:gd name="connsiteX58" fmla="*/ 255192 w 2063611"/>
                <a:gd name="connsiteY58" fmla="*/ 2748915 h 4169977"/>
                <a:gd name="connsiteX59" fmla="*/ 351395 w 2063611"/>
                <a:gd name="connsiteY59" fmla="*/ 2726055 h 4169977"/>
                <a:gd name="connsiteX60" fmla="*/ 247572 w 2063611"/>
                <a:gd name="connsiteY60" fmla="*/ 2751772 h 4169977"/>
                <a:gd name="connsiteX61" fmla="*/ 38022 w 2063611"/>
                <a:gd name="connsiteY61" fmla="*/ 2799397 h 4169977"/>
                <a:gd name="connsiteX62" fmla="*/ 38975 w 2063611"/>
                <a:gd name="connsiteY62" fmla="*/ 2858452 h 4169977"/>
                <a:gd name="connsiteX63" fmla="*/ 81837 w 2063611"/>
                <a:gd name="connsiteY63" fmla="*/ 2887980 h 4169977"/>
                <a:gd name="connsiteX64" fmla="*/ 148512 w 2063611"/>
                <a:gd name="connsiteY64" fmla="*/ 2895600 h 4169977"/>
                <a:gd name="connsiteX65" fmla="*/ 336155 w 2063611"/>
                <a:gd name="connsiteY65" fmla="*/ 2907030 h 4169977"/>
                <a:gd name="connsiteX66" fmla="*/ 294245 w 2063611"/>
                <a:gd name="connsiteY66" fmla="*/ 2948940 h 4169977"/>
                <a:gd name="connsiteX67" fmla="*/ 354252 w 2063611"/>
                <a:gd name="connsiteY67" fmla="*/ 2973705 h 4169977"/>
                <a:gd name="connsiteX68" fmla="*/ 504747 w 2063611"/>
                <a:gd name="connsiteY68" fmla="*/ 3022282 h 4169977"/>
                <a:gd name="connsiteX69" fmla="*/ 596187 w 2063611"/>
                <a:gd name="connsiteY69" fmla="*/ 3050857 h 4169977"/>
                <a:gd name="connsiteX70" fmla="*/ 818120 w 2063611"/>
                <a:gd name="connsiteY70" fmla="*/ 2947035 h 4169977"/>
                <a:gd name="connsiteX71" fmla="*/ 950517 w 2063611"/>
                <a:gd name="connsiteY71" fmla="*/ 2920365 h 4169977"/>
                <a:gd name="connsiteX72" fmla="*/ 1041854 w 2063611"/>
                <a:gd name="connsiteY72" fmla="*/ 4098012 h 4169977"/>
                <a:gd name="connsiteX73" fmla="*/ 1172829 w 2063611"/>
                <a:gd name="connsiteY73" fmla="*/ 4090952 h 4169977"/>
                <a:gd name="connsiteX74" fmla="*/ 1112442 w 2063611"/>
                <a:gd name="connsiteY74" fmla="*/ 3013710 h 4169977"/>
                <a:gd name="connsiteX75" fmla="*/ 1184832 w 2063611"/>
                <a:gd name="connsiteY75" fmla="*/ 2989897 h 4169977"/>
                <a:gd name="connsiteX76" fmla="*/ 1461057 w 2063611"/>
                <a:gd name="connsiteY76" fmla="*/ 3019425 h 4169977"/>
                <a:gd name="connsiteX77" fmla="*/ 1554402 w 2063611"/>
                <a:gd name="connsiteY77" fmla="*/ 2995612 h 4169977"/>
                <a:gd name="connsiteX78" fmla="*/ 1672512 w 2063611"/>
                <a:gd name="connsiteY78" fmla="*/ 3023235 h 4169977"/>
                <a:gd name="connsiteX79" fmla="*/ 1741092 w 2063611"/>
                <a:gd name="connsiteY79" fmla="*/ 2988945 h 4169977"/>
                <a:gd name="connsiteX80" fmla="*/ 1886825 w 2063611"/>
                <a:gd name="connsiteY80" fmla="*/ 3002280 h 4169977"/>
                <a:gd name="connsiteX81" fmla="*/ 1881110 w 2063611"/>
                <a:gd name="connsiteY81" fmla="*/ 2937510 h 4169977"/>
                <a:gd name="connsiteX82" fmla="*/ 1957310 w 2063611"/>
                <a:gd name="connsiteY82" fmla="*/ 2940367 h 4169977"/>
                <a:gd name="connsiteX83" fmla="*/ 1941117 w 2063611"/>
                <a:gd name="connsiteY83" fmla="*/ 2906077 h 4169977"/>
                <a:gd name="connsiteX84" fmla="*/ 1836342 w 2063611"/>
                <a:gd name="connsiteY84" fmla="*/ 2846070 h 4169977"/>
                <a:gd name="connsiteX85" fmla="*/ 1876347 w 2063611"/>
                <a:gd name="connsiteY85" fmla="*/ 2811780 h 4169977"/>
                <a:gd name="connsiteX86" fmla="*/ 1902065 w 2063611"/>
                <a:gd name="connsiteY86" fmla="*/ 2783205 h 4169977"/>
                <a:gd name="connsiteX87" fmla="*/ 2024937 w 2063611"/>
                <a:gd name="connsiteY87" fmla="*/ 2750820 h 4169977"/>
                <a:gd name="connsiteX88" fmla="*/ 2029700 w 2063611"/>
                <a:gd name="connsiteY88" fmla="*/ 2704147 h 4169977"/>
                <a:gd name="connsiteX89" fmla="*/ 2001125 w 2063611"/>
                <a:gd name="connsiteY89" fmla="*/ 2663190 h 4169977"/>
                <a:gd name="connsiteX90" fmla="*/ 1936355 w 2063611"/>
                <a:gd name="connsiteY90" fmla="*/ 2638425 h 4169977"/>
                <a:gd name="connsiteX91" fmla="*/ 1785860 w 2063611"/>
                <a:gd name="connsiteY91" fmla="*/ 2644140 h 4169977"/>
                <a:gd name="connsiteX92" fmla="*/ 1490585 w 2063611"/>
                <a:gd name="connsiteY92" fmla="*/ 2531745 h 4169977"/>
                <a:gd name="connsiteX93" fmla="*/ 1584882 w 2063611"/>
                <a:gd name="connsiteY93" fmla="*/ 2527935 h 4169977"/>
                <a:gd name="connsiteX94" fmla="*/ 1817292 w 2063611"/>
                <a:gd name="connsiteY94" fmla="*/ 2559367 h 4169977"/>
                <a:gd name="connsiteX95" fmla="*/ 1931592 w 2063611"/>
                <a:gd name="connsiteY95" fmla="*/ 2442210 h 4169977"/>
                <a:gd name="connsiteX96" fmla="*/ 1993505 w 2063611"/>
                <a:gd name="connsiteY96" fmla="*/ 2409825 h 4169977"/>
                <a:gd name="connsiteX97" fmla="*/ 1985885 w 2063611"/>
                <a:gd name="connsiteY97" fmla="*/ 2380297 h 4169977"/>
                <a:gd name="connsiteX98" fmla="*/ 1542020 w 2063611"/>
                <a:gd name="connsiteY98" fmla="*/ 2321242 h 4169977"/>
                <a:gd name="connsiteX99" fmla="*/ 1547735 w 2063611"/>
                <a:gd name="connsiteY99" fmla="*/ 2275522 h 4169977"/>
                <a:gd name="connsiteX100" fmla="*/ 1816340 w 2063611"/>
                <a:gd name="connsiteY100" fmla="*/ 2284095 h 4169977"/>
                <a:gd name="connsiteX101" fmla="*/ 1987790 w 2063611"/>
                <a:gd name="connsiteY101" fmla="*/ 2151697 h 4169977"/>
                <a:gd name="connsiteX102" fmla="*/ 2006840 w 2063611"/>
                <a:gd name="connsiteY102" fmla="*/ 2117407 h 4169977"/>
                <a:gd name="connsiteX103" fmla="*/ 1692515 w 2063611"/>
                <a:gd name="connsiteY103" fmla="*/ 2054542 h 4169977"/>
                <a:gd name="connsiteX104" fmla="*/ 1801100 w 2063611"/>
                <a:gd name="connsiteY104" fmla="*/ 2020252 h 4169977"/>
                <a:gd name="connsiteX105" fmla="*/ 1829675 w 2063611"/>
                <a:gd name="connsiteY105" fmla="*/ 1993582 h 4169977"/>
                <a:gd name="connsiteX106" fmla="*/ 1868727 w 2063611"/>
                <a:gd name="connsiteY106" fmla="*/ 1927860 h 4169977"/>
                <a:gd name="connsiteX107" fmla="*/ 1593455 w 2063611"/>
                <a:gd name="connsiteY107" fmla="*/ 1862137 h 4169977"/>
                <a:gd name="connsiteX108" fmla="*/ 1816340 w 2063611"/>
                <a:gd name="connsiteY108" fmla="*/ 1730692 h 4169977"/>
                <a:gd name="connsiteX109" fmla="*/ 1584882 w 2063611"/>
                <a:gd name="connsiteY109" fmla="*/ 1722120 h 4169977"/>
                <a:gd name="connsiteX110" fmla="*/ 1632507 w 2063611"/>
                <a:gd name="connsiteY110" fmla="*/ 1685925 h 4169977"/>
                <a:gd name="connsiteX111" fmla="*/ 1641080 w 2063611"/>
                <a:gd name="connsiteY111" fmla="*/ 1644967 h 4169977"/>
                <a:gd name="connsiteX112" fmla="*/ 1430577 w 2063611"/>
                <a:gd name="connsiteY112" fmla="*/ 1605915 h 4169977"/>
                <a:gd name="connsiteX113" fmla="*/ 1512492 w 2063611"/>
                <a:gd name="connsiteY113" fmla="*/ 1549717 h 4169977"/>
                <a:gd name="connsiteX114" fmla="*/ 1690610 w 2063611"/>
                <a:gd name="connsiteY114" fmla="*/ 1452562 h 4169977"/>
                <a:gd name="connsiteX115" fmla="*/ 1532495 w 2063611"/>
                <a:gd name="connsiteY115" fmla="*/ 1428750 h 4169977"/>
                <a:gd name="connsiteX116" fmla="*/ 1513445 w 2063611"/>
                <a:gd name="connsiteY116" fmla="*/ 1381125 h 4169977"/>
                <a:gd name="connsiteX117" fmla="*/ 1275320 w 2063611"/>
                <a:gd name="connsiteY117" fmla="*/ 1353502 h 4169977"/>
                <a:gd name="connsiteX118" fmla="*/ 1561070 w 2063611"/>
                <a:gd name="connsiteY118" fmla="*/ 1321117 h 4169977"/>
                <a:gd name="connsiteX119" fmla="*/ 1586787 w 2063611"/>
                <a:gd name="connsiteY119" fmla="*/ 1202055 h 4169977"/>
                <a:gd name="connsiteX120" fmla="*/ 1433435 w 2063611"/>
                <a:gd name="connsiteY120" fmla="*/ 1143952 h 4169977"/>
                <a:gd name="connsiteX121" fmla="*/ 1120062 w 2063611"/>
                <a:gd name="connsiteY121" fmla="*/ 1087755 h 4169977"/>
                <a:gd name="connsiteX122" fmla="*/ 1302942 w 2063611"/>
                <a:gd name="connsiteY122" fmla="*/ 1102042 h 4169977"/>
                <a:gd name="connsiteX123" fmla="*/ 1399145 w 2063611"/>
                <a:gd name="connsiteY123" fmla="*/ 1087755 h 4169977"/>
                <a:gd name="connsiteX124" fmla="*/ 1501062 w 2063611"/>
                <a:gd name="connsiteY124" fmla="*/ 1033462 h 4169977"/>
                <a:gd name="connsiteX125" fmla="*/ 1524875 w 2063611"/>
                <a:gd name="connsiteY125" fmla="*/ 962025 h 4169977"/>
                <a:gd name="connsiteX126" fmla="*/ 1414385 w 2063611"/>
                <a:gd name="connsiteY126" fmla="*/ 931545 h 4169977"/>
                <a:gd name="connsiteX127" fmla="*/ 1147685 w 2063611"/>
                <a:gd name="connsiteY127" fmla="*/ 896302 h 4169977"/>
                <a:gd name="connsiteX128" fmla="*/ 1297227 w 2063611"/>
                <a:gd name="connsiteY128" fmla="*/ 877252 h 4169977"/>
                <a:gd name="connsiteX129" fmla="*/ 1344852 w 2063611"/>
                <a:gd name="connsiteY129" fmla="*/ 861060 h 4169977"/>
                <a:gd name="connsiteX130" fmla="*/ 1473440 w 2063611"/>
                <a:gd name="connsiteY130" fmla="*/ 824865 h 4169977"/>
                <a:gd name="connsiteX131" fmla="*/ 1356282 w 2063611"/>
                <a:gd name="connsiteY131" fmla="*/ 791527 h 4169977"/>
                <a:gd name="connsiteX132" fmla="*/ 1123872 w 2063611"/>
                <a:gd name="connsiteY132" fmla="*/ 748665 h 4169977"/>
                <a:gd name="connsiteX133" fmla="*/ 1012430 w 2063611"/>
                <a:gd name="connsiteY133" fmla="*/ 648652 h 4169977"/>
                <a:gd name="connsiteX134" fmla="*/ 1081010 w 2063611"/>
                <a:gd name="connsiteY134" fmla="*/ 666750 h 4169977"/>
                <a:gd name="connsiteX135" fmla="*/ 1237220 w 2063611"/>
                <a:gd name="connsiteY135" fmla="*/ 720090 h 4169977"/>
                <a:gd name="connsiteX136" fmla="*/ 1382000 w 2063611"/>
                <a:gd name="connsiteY136" fmla="*/ 660082 h 4169977"/>
                <a:gd name="connsiteX137" fmla="*/ 1167687 w 2063611"/>
                <a:gd name="connsiteY137" fmla="*/ 582930 h 4169977"/>
                <a:gd name="connsiteX138" fmla="*/ 1173402 w 2063611"/>
                <a:gd name="connsiteY138" fmla="*/ 506730 h 4169977"/>
                <a:gd name="connsiteX139" fmla="*/ 1221027 w 2063611"/>
                <a:gd name="connsiteY139" fmla="*/ 408622 h 4169977"/>
                <a:gd name="connsiteX140" fmla="*/ 1244840 w 2063611"/>
                <a:gd name="connsiteY140" fmla="*/ 291465 h 4169977"/>
                <a:gd name="connsiteX141" fmla="*/ 1028622 w 2063611"/>
                <a:gd name="connsiteY141" fmla="*/ 443865 h 4169977"/>
                <a:gd name="connsiteX142" fmla="*/ 1051482 w 2063611"/>
                <a:gd name="connsiteY142" fmla="*/ 315277 h 4169977"/>
                <a:gd name="connsiteX143" fmla="*/ 1045767 w 2063611"/>
                <a:gd name="connsiteY143" fmla="*/ 244792 h 4169977"/>
                <a:gd name="connsiteX144" fmla="*/ 1105775 w 2063611"/>
                <a:gd name="connsiteY144" fmla="*/ 204787 h 4169977"/>
                <a:gd name="connsiteX145" fmla="*/ 1057197 w 2063611"/>
                <a:gd name="connsiteY145" fmla="*/ 178117 h 4169977"/>
                <a:gd name="connsiteX146" fmla="*/ 984807 w 2063611"/>
                <a:gd name="connsiteY146" fmla="*/ 184785 h 4169977"/>
                <a:gd name="connsiteX147" fmla="*/ 989570 w 2063611"/>
                <a:gd name="connsiteY147" fmla="*/ 104775 h 4169977"/>
                <a:gd name="connsiteX148" fmla="*/ 941945 w 2063611"/>
                <a:gd name="connsiteY148" fmla="*/ 0 h 4169977"/>
                <a:gd name="connsiteX149" fmla="*/ 941945 w 2063611"/>
                <a:gd name="connsiteY149" fmla="*/ 0 h 4169977"/>
                <a:gd name="connsiteX150" fmla="*/ 941945 w 2063611"/>
                <a:gd name="connsiteY150" fmla="*/ 0 h 4169977"/>
                <a:gd name="connsiteX151" fmla="*/ 879080 w 2063611"/>
                <a:gd name="connsiteY151" fmla="*/ 280035 h 4169977"/>
                <a:gd name="connsiteX152" fmla="*/ 900987 w 2063611"/>
                <a:gd name="connsiteY152" fmla="*/ 320040 h 4169977"/>
                <a:gd name="connsiteX153" fmla="*/ 879080 w 2063611"/>
                <a:gd name="connsiteY153" fmla="*/ 280035 h 4169977"/>
                <a:gd name="connsiteX154" fmla="*/ 856220 w 2063611"/>
                <a:gd name="connsiteY154" fmla="*/ 397192 h 4169977"/>
                <a:gd name="connsiteX155" fmla="*/ 869555 w 2063611"/>
                <a:gd name="connsiteY155" fmla="*/ 428625 h 4169977"/>
                <a:gd name="connsiteX156" fmla="*/ 856220 w 2063611"/>
                <a:gd name="connsiteY156" fmla="*/ 397192 h 4169977"/>
                <a:gd name="connsiteX157" fmla="*/ 1109585 w 2063611"/>
                <a:gd name="connsiteY157" fmla="*/ 462915 h 4169977"/>
                <a:gd name="connsiteX158" fmla="*/ 1059102 w 2063611"/>
                <a:gd name="connsiteY158" fmla="*/ 503872 h 4169977"/>
                <a:gd name="connsiteX159" fmla="*/ 1109585 w 2063611"/>
                <a:gd name="connsiteY159" fmla="*/ 462915 h 4169977"/>
                <a:gd name="connsiteX160" fmla="*/ 1001952 w 2063611"/>
                <a:gd name="connsiteY160" fmla="*/ 577215 h 4169977"/>
                <a:gd name="connsiteX161" fmla="*/ 1021955 w 2063611"/>
                <a:gd name="connsiteY161" fmla="*/ 592455 h 4169977"/>
                <a:gd name="connsiteX162" fmla="*/ 1001952 w 2063611"/>
                <a:gd name="connsiteY162" fmla="*/ 577215 h 4169977"/>
                <a:gd name="connsiteX163" fmla="*/ 1001952 w 2063611"/>
                <a:gd name="connsiteY163" fmla="*/ 577215 h 4169977"/>
                <a:gd name="connsiteX164" fmla="*/ 1103870 w 2063611"/>
                <a:gd name="connsiteY164" fmla="*/ 596265 h 4169977"/>
                <a:gd name="connsiteX165" fmla="*/ 1103870 w 2063611"/>
                <a:gd name="connsiteY165" fmla="*/ 596265 h 4169977"/>
                <a:gd name="connsiteX166" fmla="*/ 1243887 w 2063611"/>
                <a:gd name="connsiteY166" fmla="*/ 625792 h 4169977"/>
                <a:gd name="connsiteX167" fmla="*/ 1243887 w 2063611"/>
                <a:gd name="connsiteY167" fmla="*/ 625792 h 4169977"/>
                <a:gd name="connsiteX168" fmla="*/ 1025765 w 2063611"/>
                <a:gd name="connsiteY168" fmla="*/ 753427 h 4169977"/>
                <a:gd name="connsiteX169" fmla="*/ 1021002 w 2063611"/>
                <a:gd name="connsiteY169" fmla="*/ 773430 h 4169977"/>
                <a:gd name="connsiteX170" fmla="*/ 1025765 w 2063611"/>
                <a:gd name="connsiteY170" fmla="*/ 753427 h 4169977"/>
                <a:gd name="connsiteX171" fmla="*/ 1025765 w 2063611"/>
                <a:gd name="connsiteY171" fmla="*/ 753427 h 4169977"/>
                <a:gd name="connsiteX172" fmla="*/ 954327 w 2063611"/>
                <a:gd name="connsiteY172" fmla="*/ 860107 h 4169977"/>
                <a:gd name="connsiteX173" fmla="*/ 954327 w 2063611"/>
                <a:gd name="connsiteY173" fmla="*/ 860107 h 4169977"/>
                <a:gd name="connsiteX174" fmla="*/ 1029575 w 2063611"/>
                <a:gd name="connsiteY174" fmla="*/ 877252 h 4169977"/>
                <a:gd name="connsiteX175" fmla="*/ 1029575 w 2063611"/>
                <a:gd name="connsiteY175" fmla="*/ 877252 h 4169977"/>
                <a:gd name="connsiteX176" fmla="*/ 914322 w 2063611"/>
                <a:gd name="connsiteY176" fmla="*/ 881062 h 4169977"/>
                <a:gd name="connsiteX177" fmla="*/ 914322 w 2063611"/>
                <a:gd name="connsiteY177" fmla="*/ 881062 h 4169977"/>
                <a:gd name="connsiteX178" fmla="*/ 867650 w 2063611"/>
                <a:gd name="connsiteY178" fmla="*/ 897255 h 4169977"/>
                <a:gd name="connsiteX179" fmla="*/ 867650 w 2063611"/>
                <a:gd name="connsiteY179" fmla="*/ 897255 h 4169977"/>
                <a:gd name="connsiteX180" fmla="*/ 674292 w 2063611"/>
                <a:gd name="connsiteY180" fmla="*/ 897255 h 4169977"/>
                <a:gd name="connsiteX181" fmla="*/ 770495 w 2063611"/>
                <a:gd name="connsiteY181" fmla="*/ 939165 h 4169977"/>
                <a:gd name="connsiteX182" fmla="*/ 674292 w 2063611"/>
                <a:gd name="connsiteY182" fmla="*/ 897255 h 4169977"/>
                <a:gd name="connsiteX183" fmla="*/ 1525827 w 2063611"/>
                <a:gd name="connsiteY183" fmla="*/ 1320165 h 4169977"/>
                <a:gd name="connsiteX184" fmla="*/ 1525827 w 2063611"/>
                <a:gd name="connsiteY184" fmla="*/ 1320165 h 4169977"/>
                <a:gd name="connsiteX185" fmla="*/ 750492 w 2063611"/>
                <a:gd name="connsiteY185" fmla="*/ 1416367 h 4169977"/>
                <a:gd name="connsiteX186" fmla="*/ 750492 w 2063611"/>
                <a:gd name="connsiteY186" fmla="*/ 1416367 h 4169977"/>
                <a:gd name="connsiteX187" fmla="*/ 1551545 w 2063611"/>
                <a:gd name="connsiteY187" fmla="*/ 1757362 h 4169977"/>
                <a:gd name="connsiteX188" fmla="*/ 1551545 w 2063611"/>
                <a:gd name="connsiteY188" fmla="*/ 1757362 h 4169977"/>
                <a:gd name="connsiteX189" fmla="*/ 1759190 w 2063611"/>
                <a:gd name="connsiteY189" fmla="*/ 1800225 h 4169977"/>
                <a:gd name="connsiteX190" fmla="*/ 1759190 w 2063611"/>
                <a:gd name="connsiteY190" fmla="*/ 1800225 h 4169977"/>
                <a:gd name="connsiteX191" fmla="*/ 1762047 w 2063611"/>
                <a:gd name="connsiteY191" fmla="*/ 1999297 h 4169977"/>
                <a:gd name="connsiteX192" fmla="*/ 1762047 w 2063611"/>
                <a:gd name="connsiteY192" fmla="*/ 1999297 h 4169977"/>
                <a:gd name="connsiteX193" fmla="*/ 144702 w 2063611"/>
                <a:gd name="connsiteY193" fmla="*/ 2322195 h 4169977"/>
                <a:gd name="connsiteX194" fmla="*/ 144702 w 2063611"/>
                <a:gd name="connsiteY194" fmla="*/ 2322195 h 4169977"/>
                <a:gd name="connsiteX195" fmla="*/ 294245 w 2063611"/>
                <a:gd name="connsiteY195" fmla="*/ 2390775 h 4169977"/>
                <a:gd name="connsiteX196" fmla="*/ 461885 w 2063611"/>
                <a:gd name="connsiteY196" fmla="*/ 2419350 h 4169977"/>
                <a:gd name="connsiteX197" fmla="*/ 294245 w 2063611"/>
                <a:gd name="connsiteY197" fmla="*/ 2390775 h 4169977"/>
                <a:gd name="connsiteX198" fmla="*/ 510462 w 2063611"/>
                <a:gd name="connsiteY198" fmla="*/ 2399347 h 4169977"/>
                <a:gd name="connsiteX199" fmla="*/ 510462 w 2063611"/>
                <a:gd name="connsiteY199" fmla="*/ 2399347 h 4169977"/>
                <a:gd name="connsiteX200" fmla="*/ 416165 w 2063611"/>
                <a:gd name="connsiteY200" fmla="*/ 2728912 h 4169977"/>
                <a:gd name="connsiteX201" fmla="*/ 416165 w 2063611"/>
                <a:gd name="connsiteY201" fmla="*/ 2728912 h 4169977"/>
                <a:gd name="connsiteX0" fmla="*/ 941945 w 2063611"/>
                <a:gd name="connsiteY0" fmla="*/ 0 h 4193611"/>
                <a:gd name="connsiteX1" fmla="*/ 876222 w 2063611"/>
                <a:gd name="connsiteY1" fmla="*/ 98107 h 4193611"/>
                <a:gd name="connsiteX2" fmla="*/ 901940 w 2063611"/>
                <a:gd name="connsiteY2" fmla="*/ 231457 h 4193611"/>
                <a:gd name="connsiteX3" fmla="*/ 826692 w 2063611"/>
                <a:gd name="connsiteY3" fmla="*/ 186690 h 4193611"/>
                <a:gd name="connsiteX4" fmla="*/ 810500 w 2063611"/>
                <a:gd name="connsiteY4" fmla="*/ 294322 h 4193611"/>
                <a:gd name="connsiteX5" fmla="*/ 802880 w 2063611"/>
                <a:gd name="connsiteY5" fmla="*/ 320992 h 4193611"/>
                <a:gd name="connsiteX6" fmla="*/ 677150 w 2063611"/>
                <a:gd name="connsiteY6" fmla="*/ 374332 h 4193611"/>
                <a:gd name="connsiteX7" fmla="*/ 696200 w 2063611"/>
                <a:gd name="connsiteY7" fmla="*/ 443865 h 4193611"/>
                <a:gd name="connsiteX8" fmla="*/ 707630 w 2063611"/>
                <a:gd name="connsiteY8" fmla="*/ 532447 h 4193611"/>
                <a:gd name="connsiteX9" fmla="*/ 820977 w 2063611"/>
                <a:gd name="connsiteY9" fmla="*/ 566737 h 4193611"/>
                <a:gd name="connsiteX10" fmla="*/ 940040 w 2063611"/>
                <a:gd name="connsiteY10" fmla="*/ 570547 h 4193611"/>
                <a:gd name="connsiteX11" fmla="*/ 724775 w 2063611"/>
                <a:gd name="connsiteY11" fmla="*/ 611505 h 4193611"/>
                <a:gd name="connsiteX12" fmla="*/ 523797 w 2063611"/>
                <a:gd name="connsiteY12" fmla="*/ 594360 h 4193611"/>
                <a:gd name="connsiteX13" fmla="*/ 590472 w 2063611"/>
                <a:gd name="connsiteY13" fmla="*/ 641985 h 4193611"/>
                <a:gd name="connsiteX14" fmla="*/ 621905 w 2063611"/>
                <a:gd name="connsiteY14" fmla="*/ 681037 h 4193611"/>
                <a:gd name="connsiteX15" fmla="*/ 707630 w 2063611"/>
                <a:gd name="connsiteY15" fmla="*/ 721042 h 4193611"/>
                <a:gd name="connsiteX16" fmla="*/ 940040 w 2063611"/>
                <a:gd name="connsiteY16" fmla="*/ 681990 h 4193611"/>
                <a:gd name="connsiteX17" fmla="*/ 667625 w 2063611"/>
                <a:gd name="connsiteY17" fmla="*/ 751522 h 4193611"/>
                <a:gd name="connsiteX18" fmla="*/ 520940 w 2063611"/>
                <a:gd name="connsiteY18" fmla="*/ 781050 h 4193611"/>
                <a:gd name="connsiteX19" fmla="*/ 523797 w 2063611"/>
                <a:gd name="connsiteY19" fmla="*/ 839152 h 4193611"/>
                <a:gd name="connsiteX20" fmla="*/ 561897 w 2063611"/>
                <a:gd name="connsiteY20" fmla="*/ 905827 h 4193611"/>
                <a:gd name="connsiteX21" fmla="*/ 495222 w 2063611"/>
                <a:gd name="connsiteY21" fmla="*/ 951547 h 4193611"/>
                <a:gd name="connsiteX22" fmla="*/ 402830 w 2063611"/>
                <a:gd name="connsiteY22" fmla="*/ 965835 h 4193611"/>
                <a:gd name="connsiteX23" fmla="*/ 539990 w 2063611"/>
                <a:gd name="connsiteY23" fmla="*/ 1060132 h 4193611"/>
                <a:gd name="connsiteX24" fmla="*/ 722870 w 2063611"/>
                <a:gd name="connsiteY24" fmla="*/ 1148715 h 4193611"/>
                <a:gd name="connsiteX25" fmla="*/ 401877 w 2063611"/>
                <a:gd name="connsiteY25" fmla="*/ 1197292 h 4193611"/>
                <a:gd name="connsiteX26" fmla="*/ 523797 w 2063611"/>
                <a:gd name="connsiteY26" fmla="*/ 1303020 h 4193611"/>
                <a:gd name="connsiteX27" fmla="*/ 359015 w 2063611"/>
                <a:gd name="connsiteY27" fmla="*/ 1358265 h 4193611"/>
                <a:gd name="connsiteX28" fmla="*/ 630477 w 2063611"/>
                <a:gd name="connsiteY28" fmla="*/ 1405890 h 4193611"/>
                <a:gd name="connsiteX29" fmla="*/ 610475 w 2063611"/>
                <a:gd name="connsiteY29" fmla="*/ 1480185 h 4193611"/>
                <a:gd name="connsiteX30" fmla="*/ 279005 w 2063611"/>
                <a:gd name="connsiteY30" fmla="*/ 1581150 h 4193611"/>
                <a:gd name="connsiteX31" fmla="*/ 543800 w 2063611"/>
                <a:gd name="connsiteY31" fmla="*/ 1681162 h 4193611"/>
                <a:gd name="connsiteX32" fmla="*/ 620000 w 2063611"/>
                <a:gd name="connsiteY32" fmla="*/ 1659255 h 4193611"/>
                <a:gd name="connsiteX33" fmla="*/ 727632 w 2063611"/>
                <a:gd name="connsiteY33" fmla="*/ 1655445 h 4193611"/>
                <a:gd name="connsiteX34" fmla="*/ 597140 w 2063611"/>
                <a:gd name="connsiteY34" fmla="*/ 1752600 h 4193611"/>
                <a:gd name="connsiteX35" fmla="*/ 210425 w 2063611"/>
                <a:gd name="connsiteY35" fmla="*/ 1787842 h 4193611"/>
                <a:gd name="connsiteX36" fmla="*/ 207567 w 2063611"/>
                <a:gd name="connsiteY36" fmla="*/ 1855470 h 4193611"/>
                <a:gd name="connsiteX37" fmla="*/ 328535 w 2063611"/>
                <a:gd name="connsiteY37" fmla="*/ 1906905 h 4193611"/>
                <a:gd name="connsiteX38" fmla="*/ 465695 w 2063611"/>
                <a:gd name="connsiteY38" fmla="*/ 1909762 h 4193611"/>
                <a:gd name="connsiteX39" fmla="*/ 546657 w 2063611"/>
                <a:gd name="connsiteY39" fmla="*/ 1945957 h 4193611"/>
                <a:gd name="connsiteX40" fmla="*/ 595235 w 2063611"/>
                <a:gd name="connsiteY40" fmla="*/ 1997392 h 4193611"/>
                <a:gd name="connsiteX41" fmla="*/ 268527 w 2063611"/>
                <a:gd name="connsiteY41" fmla="*/ 2017395 h 4193611"/>
                <a:gd name="connsiteX42" fmla="*/ 229475 w 2063611"/>
                <a:gd name="connsiteY42" fmla="*/ 2042160 h 4193611"/>
                <a:gd name="connsiteX43" fmla="*/ 255192 w 2063611"/>
                <a:gd name="connsiteY43" fmla="*/ 2085022 h 4193611"/>
                <a:gd name="connsiteX44" fmla="*/ 413307 w 2063611"/>
                <a:gd name="connsiteY44" fmla="*/ 2144077 h 4193611"/>
                <a:gd name="connsiteX45" fmla="*/ 473315 w 2063611"/>
                <a:gd name="connsiteY45" fmla="*/ 2166937 h 4193611"/>
                <a:gd name="connsiteX46" fmla="*/ 262812 w 2063611"/>
                <a:gd name="connsiteY46" fmla="*/ 2221230 h 4193611"/>
                <a:gd name="connsiteX47" fmla="*/ 98982 w 2063611"/>
                <a:gd name="connsiteY47" fmla="*/ 2243137 h 4193611"/>
                <a:gd name="connsiteX48" fmla="*/ 38022 w 2063611"/>
                <a:gd name="connsiteY48" fmla="*/ 2283142 h 4193611"/>
                <a:gd name="connsiteX49" fmla="*/ 77075 w 2063611"/>
                <a:gd name="connsiteY49" fmla="*/ 2346007 h 4193611"/>
                <a:gd name="connsiteX50" fmla="*/ 196137 w 2063611"/>
                <a:gd name="connsiteY50" fmla="*/ 2437447 h 4193611"/>
                <a:gd name="connsiteX51" fmla="*/ 165657 w 2063611"/>
                <a:gd name="connsiteY51" fmla="*/ 2471737 h 4193611"/>
                <a:gd name="connsiteX52" fmla="*/ 194232 w 2063611"/>
                <a:gd name="connsiteY52" fmla="*/ 2512695 h 4193611"/>
                <a:gd name="connsiteX53" fmla="*/ 294245 w 2063611"/>
                <a:gd name="connsiteY53" fmla="*/ 2551747 h 4193611"/>
                <a:gd name="connsiteX54" fmla="*/ 69455 w 2063611"/>
                <a:gd name="connsiteY54" fmla="*/ 2582227 h 4193611"/>
                <a:gd name="connsiteX55" fmla="*/ 51357 w 2063611"/>
                <a:gd name="connsiteY55" fmla="*/ 2652712 h 4193611"/>
                <a:gd name="connsiteX56" fmla="*/ 103745 w 2063611"/>
                <a:gd name="connsiteY56" fmla="*/ 2686050 h 4193611"/>
                <a:gd name="connsiteX57" fmla="*/ 207567 w 2063611"/>
                <a:gd name="connsiteY57" fmla="*/ 2720340 h 4193611"/>
                <a:gd name="connsiteX58" fmla="*/ 255192 w 2063611"/>
                <a:gd name="connsiteY58" fmla="*/ 2748915 h 4193611"/>
                <a:gd name="connsiteX59" fmla="*/ 351395 w 2063611"/>
                <a:gd name="connsiteY59" fmla="*/ 2726055 h 4193611"/>
                <a:gd name="connsiteX60" fmla="*/ 247572 w 2063611"/>
                <a:gd name="connsiteY60" fmla="*/ 2751772 h 4193611"/>
                <a:gd name="connsiteX61" fmla="*/ 38022 w 2063611"/>
                <a:gd name="connsiteY61" fmla="*/ 2799397 h 4193611"/>
                <a:gd name="connsiteX62" fmla="*/ 38975 w 2063611"/>
                <a:gd name="connsiteY62" fmla="*/ 2858452 h 4193611"/>
                <a:gd name="connsiteX63" fmla="*/ 81837 w 2063611"/>
                <a:gd name="connsiteY63" fmla="*/ 2887980 h 4193611"/>
                <a:gd name="connsiteX64" fmla="*/ 148512 w 2063611"/>
                <a:gd name="connsiteY64" fmla="*/ 2895600 h 4193611"/>
                <a:gd name="connsiteX65" fmla="*/ 336155 w 2063611"/>
                <a:gd name="connsiteY65" fmla="*/ 2907030 h 4193611"/>
                <a:gd name="connsiteX66" fmla="*/ 294245 w 2063611"/>
                <a:gd name="connsiteY66" fmla="*/ 2948940 h 4193611"/>
                <a:gd name="connsiteX67" fmla="*/ 354252 w 2063611"/>
                <a:gd name="connsiteY67" fmla="*/ 2973705 h 4193611"/>
                <a:gd name="connsiteX68" fmla="*/ 504747 w 2063611"/>
                <a:gd name="connsiteY68" fmla="*/ 3022282 h 4193611"/>
                <a:gd name="connsiteX69" fmla="*/ 596187 w 2063611"/>
                <a:gd name="connsiteY69" fmla="*/ 3050857 h 4193611"/>
                <a:gd name="connsiteX70" fmla="*/ 818120 w 2063611"/>
                <a:gd name="connsiteY70" fmla="*/ 2947035 h 4193611"/>
                <a:gd name="connsiteX71" fmla="*/ 950517 w 2063611"/>
                <a:gd name="connsiteY71" fmla="*/ 2920365 h 4193611"/>
                <a:gd name="connsiteX72" fmla="*/ 969726 w 2063611"/>
                <a:gd name="connsiteY72" fmla="*/ 4129452 h 4193611"/>
                <a:gd name="connsiteX73" fmla="*/ 1172829 w 2063611"/>
                <a:gd name="connsiteY73" fmla="*/ 4090952 h 4193611"/>
                <a:gd name="connsiteX74" fmla="*/ 1112442 w 2063611"/>
                <a:gd name="connsiteY74" fmla="*/ 3013710 h 4193611"/>
                <a:gd name="connsiteX75" fmla="*/ 1184832 w 2063611"/>
                <a:gd name="connsiteY75" fmla="*/ 2989897 h 4193611"/>
                <a:gd name="connsiteX76" fmla="*/ 1461057 w 2063611"/>
                <a:gd name="connsiteY76" fmla="*/ 3019425 h 4193611"/>
                <a:gd name="connsiteX77" fmla="*/ 1554402 w 2063611"/>
                <a:gd name="connsiteY77" fmla="*/ 2995612 h 4193611"/>
                <a:gd name="connsiteX78" fmla="*/ 1672512 w 2063611"/>
                <a:gd name="connsiteY78" fmla="*/ 3023235 h 4193611"/>
                <a:gd name="connsiteX79" fmla="*/ 1741092 w 2063611"/>
                <a:gd name="connsiteY79" fmla="*/ 2988945 h 4193611"/>
                <a:gd name="connsiteX80" fmla="*/ 1886825 w 2063611"/>
                <a:gd name="connsiteY80" fmla="*/ 3002280 h 4193611"/>
                <a:gd name="connsiteX81" fmla="*/ 1881110 w 2063611"/>
                <a:gd name="connsiteY81" fmla="*/ 2937510 h 4193611"/>
                <a:gd name="connsiteX82" fmla="*/ 1957310 w 2063611"/>
                <a:gd name="connsiteY82" fmla="*/ 2940367 h 4193611"/>
                <a:gd name="connsiteX83" fmla="*/ 1941117 w 2063611"/>
                <a:gd name="connsiteY83" fmla="*/ 2906077 h 4193611"/>
                <a:gd name="connsiteX84" fmla="*/ 1836342 w 2063611"/>
                <a:gd name="connsiteY84" fmla="*/ 2846070 h 4193611"/>
                <a:gd name="connsiteX85" fmla="*/ 1876347 w 2063611"/>
                <a:gd name="connsiteY85" fmla="*/ 2811780 h 4193611"/>
                <a:gd name="connsiteX86" fmla="*/ 1902065 w 2063611"/>
                <a:gd name="connsiteY86" fmla="*/ 2783205 h 4193611"/>
                <a:gd name="connsiteX87" fmla="*/ 2024937 w 2063611"/>
                <a:gd name="connsiteY87" fmla="*/ 2750820 h 4193611"/>
                <a:gd name="connsiteX88" fmla="*/ 2029700 w 2063611"/>
                <a:gd name="connsiteY88" fmla="*/ 2704147 h 4193611"/>
                <a:gd name="connsiteX89" fmla="*/ 2001125 w 2063611"/>
                <a:gd name="connsiteY89" fmla="*/ 2663190 h 4193611"/>
                <a:gd name="connsiteX90" fmla="*/ 1936355 w 2063611"/>
                <a:gd name="connsiteY90" fmla="*/ 2638425 h 4193611"/>
                <a:gd name="connsiteX91" fmla="*/ 1785860 w 2063611"/>
                <a:gd name="connsiteY91" fmla="*/ 2644140 h 4193611"/>
                <a:gd name="connsiteX92" fmla="*/ 1490585 w 2063611"/>
                <a:gd name="connsiteY92" fmla="*/ 2531745 h 4193611"/>
                <a:gd name="connsiteX93" fmla="*/ 1584882 w 2063611"/>
                <a:gd name="connsiteY93" fmla="*/ 2527935 h 4193611"/>
                <a:gd name="connsiteX94" fmla="*/ 1817292 w 2063611"/>
                <a:gd name="connsiteY94" fmla="*/ 2559367 h 4193611"/>
                <a:gd name="connsiteX95" fmla="*/ 1931592 w 2063611"/>
                <a:gd name="connsiteY95" fmla="*/ 2442210 h 4193611"/>
                <a:gd name="connsiteX96" fmla="*/ 1993505 w 2063611"/>
                <a:gd name="connsiteY96" fmla="*/ 2409825 h 4193611"/>
                <a:gd name="connsiteX97" fmla="*/ 1985885 w 2063611"/>
                <a:gd name="connsiteY97" fmla="*/ 2380297 h 4193611"/>
                <a:gd name="connsiteX98" fmla="*/ 1542020 w 2063611"/>
                <a:gd name="connsiteY98" fmla="*/ 2321242 h 4193611"/>
                <a:gd name="connsiteX99" fmla="*/ 1547735 w 2063611"/>
                <a:gd name="connsiteY99" fmla="*/ 2275522 h 4193611"/>
                <a:gd name="connsiteX100" fmla="*/ 1816340 w 2063611"/>
                <a:gd name="connsiteY100" fmla="*/ 2284095 h 4193611"/>
                <a:gd name="connsiteX101" fmla="*/ 1987790 w 2063611"/>
                <a:gd name="connsiteY101" fmla="*/ 2151697 h 4193611"/>
                <a:gd name="connsiteX102" fmla="*/ 2006840 w 2063611"/>
                <a:gd name="connsiteY102" fmla="*/ 2117407 h 4193611"/>
                <a:gd name="connsiteX103" fmla="*/ 1692515 w 2063611"/>
                <a:gd name="connsiteY103" fmla="*/ 2054542 h 4193611"/>
                <a:gd name="connsiteX104" fmla="*/ 1801100 w 2063611"/>
                <a:gd name="connsiteY104" fmla="*/ 2020252 h 4193611"/>
                <a:gd name="connsiteX105" fmla="*/ 1829675 w 2063611"/>
                <a:gd name="connsiteY105" fmla="*/ 1993582 h 4193611"/>
                <a:gd name="connsiteX106" fmla="*/ 1868727 w 2063611"/>
                <a:gd name="connsiteY106" fmla="*/ 1927860 h 4193611"/>
                <a:gd name="connsiteX107" fmla="*/ 1593455 w 2063611"/>
                <a:gd name="connsiteY107" fmla="*/ 1862137 h 4193611"/>
                <a:gd name="connsiteX108" fmla="*/ 1816340 w 2063611"/>
                <a:gd name="connsiteY108" fmla="*/ 1730692 h 4193611"/>
                <a:gd name="connsiteX109" fmla="*/ 1584882 w 2063611"/>
                <a:gd name="connsiteY109" fmla="*/ 1722120 h 4193611"/>
                <a:gd name="connsiteX110" fmla="*/ 1632507 w 2063611"/>
                <a:gd name="connsiteY110" fmla="*/ 1685925 h 4193611"/>
                <a:gd name="connsiteX111" fmla="*/ 1641080 w 2063611"/>
                <a:gd name="connsiteY111" fmla="*/ 1644967 h 4193611"/>
                <a:gd name="connsiteX112" fmla="*/ 1430577 w 2063611"/>
                <a:gd name="connsiteY112" fmla="*/ 1605915 h 4193611"/>
                <a:gd name="connsiteX113" fmla="*/ 1512492 w 2063611"/>
                <a:gd name="connsiteY113" fmla="*/ 1549717 h 4193611"/>
                <a:gd name="connsiteX114" fmla="*/ 1690610 w 2063611"/>
                <a:gd name="connsiteY114" fmla="*/ 1452562 h 4193611"/>
                <a:gd name="connsiteX115" fmla="*/ 1532495 w 2063611"/>
                <a:gd name="connsiteY115" fmla="*/ 1428750 h 4193611"/>
                <a:gd name="connsiteX116" fmla="*/ 1513445 w 2063611"/>
                <a:gd name="connsiteY116" fmla="*/ 1381125 h 4193611"/>
                <a:gd name="connsiteX117" fmla="*/ 1275320 w 2063611"/>
                <a:gd name="connsiteY117" fmla="*/ 1353502 h 4193611"/>
                <a:gd name="connsiteX118" fmla="*/ 1561070 w 2063611"/>
                <a:gd name="connsiteY118" fmla="*/ 1321117 h 4193611"/>
                <a:gd name="connsiteX119" fmla="*/ 1586787 w 2063611"/>
                <a:gd name="connsiteY119" fmla="*/ 1202055 h 4193611"/>
                <a:gd name="connsiteX120" fmla="*/ 1433435 w 2063611"/>
                <a:gd name="connsiteY120" fmla="*/ 1143952 h 4193611"/>
                <a:gd name="connsiteX121" fmla="*/ 1120062 w 2063611"/>
                <a:gd name="connsiteY121" fmla="*/ 1087755 h 4193611"/>
                <a:gd name="connsiteX122" fmla="*/ 1302942 w 2063611"/>
                <a:gd name="connsiteY122" fmla="*/ 1102042 h 4193611"/>
                <a:gd name="connsiteX123" fmla="*/ 1399145 w 2063611"/>
                <a:gd name="connsiteY123" fmla="*/ 1087755 h 4193611"/>
                <a:gd name="connsiteX124" fmla="*/ 1501062 w 2063611"/>
                <a:gd name="connsiteY124" fmla="*/ 1033462 h 4193611"/>
                <a:gd name="connsiteX125" fmla="*/ 1524875 w 2063611"/>
                <a:gd name="connsiteY125" fmla="*/ 962025 h 4193611"/>
                <a:gd name="connsiteX126" fmla="*/ 1414385 w 2063611"/>
                <a:gd name="connsiteY126" fmla="*/ 931545 h 4193611"/>
                <a:gd name="connsiteX127" fmla="*/ 1147685 w 2063611"/>
                <a:gd name="connsiteY127" fmla="*/ 896302 h 4193611"/>
                <a:gd name="connsiteX128" fmla="*/ 1297227 w 2063611"/>
                <a:gd name="connsiteY128" fmla="*/ 877252 h 4193611"/>
                <a:gd name="connsiteX129" fmla="*/ 1344852 w 2063611"/>
                <a:gd name="connsiteY129" fmla="*/ 861060 h 4193611"/>
                <a:gd name="connsiteX130" fmla="*/ 1473440 w 2063611"/>
                <a:gd name="connsiteY130" fmla="*/ 824865 h 4193611"/>
                <a:gd name="connsiteX131" fmla="*/ 1356282 w 2063611"/>
                <a:gd name="connsiteY131" fmla="*/ 791527 h 4193611"/>
                <a:gd name="connsiteX132" fmla="*/ 1123872 w 2063611"/>
                <a:gd name="connsiteY132" fmla="*/ 748665 h 4193611"/>
                <a:gd name="connsiteX133" fmla="*/ 1012430 w 2063611"/>
                <a:gd name="connsiteY133" fmla="*/ 648652 h 4193611"/>
                <a:gd name="connsiteX134" fmla="*/ 1081010 w 2063611"/>
                <a:gd name="connsiteY134" fmla="*/ 666750 h 4193611"/>
                <a:gd name="connsiteX135" fmla="*/ 1237220 w 2063611"/>
                <a:gd name="connsiteY135" fmla="*/ 720090 h 4193611"/>
                <a:gd name="connsiteX136" fmla="*/ 1382000 w 2063611"/>
                <a:gd name="connsiteY136" fmla="*/ 660082 h 4193611"/>
                <a:gd name="connsiteX137" fmla="*/ 1167687 w 2063611"/>
                <a:gd name="connsiteY137" fmla="*/ 582930 h 4193611"/>
                <a:gd name="connsiteX138" fmla="*/ 1173402 w 2063611"/>
                <a:gd name="connsiteY138" fmla="*/ 506730 h 4193611"/>
                <a:gd name="connsiteX139" fmla="*/ 1221027 w 2063611"/>
                <a:gd name="connsiteY139" fmla="*/ 408622 h 4193611"/>
                <a:gd name="connsiteX140" fmla="*/ 1244840 w 2063611"/>
                <a:gd name="connsiteY140" fmla="*/ 291465 h 4193611"/>
                <a:gd name="connsiteX141" fmla="*/ 1028622 w 2063611"/>
                <a:gd name="connsiteY141" fmla="*/ 443865 h 4193611"/>
                <a:gd name="connsiteX142" fmla="*/ 1051482 w 2063611"/>
                <a:gd name="connsiteY142" fmla="*/ 315277 h 4193611"/>
                <a:gd name="connsiteX143" fmla="*/ 1045767 w 2063611"/>
                <a:gd name="connsiteY143" fmla="*/ 244792 h 4193611"/>
                <a:gd name="connsiteX144" fmla="*/ 1105775 w 2063611"/>
                <a:gd name="connsiteY144" fmla="*/ 204787 h 4193611"/>
                <a:gd name="connsiteX145" fmla="*/ 1057197 w 2063611"/>
                <a:gd name="connsiteY145" fmla="*/ 178117 h 4193611"/>
                <a:gd name="connsiteX146" fmla="*/ 984807 w 2063611"/>
                <a:gd name="connsiteY146" fmla="*/ 184785 h 4193611"/>
                <a:gd name="connsiteX147" fmla="*/ 989570 w 2063611"/>
                <a:gd name="connsiteY147" fmla="*/ 104775 h 4193611"/>
                <a:gd name="connsiteX148" fmla="*/ 941945 w 2063611"/>
                <a:gd name="connsiteY148" fmla="*/ 0 h 4193611"/>
                <a:gd name="connsiteX149" fmla="*/ 941945 w 2063611"/>
                <a:gd name="connsiteY149" fmla="*/ 0 h 4193611"/>
                <a:gd name="connsiteX150" fmla="*/ 941945 w 2063611"/>
                <a:gd name="connsiteY150" fmla="*/ 0 h 4193611"/>
                <a:gd name="connsiteX151" fmla="*/ 879080 w 2063611"/>
                <a:gd name="connsiteY151" fmla="*/ 280035 h 4193611"/>
                <a:gd name="connsiteX152" fmla="*/ 900987 w 2063611"/>
                <a:gd name="connsiteY152" fmla="*/ 320040 h 4193611"/>
                <a:gd name="connsiteX153" fmla="*/ 879080 w 2063611"/>
                <a:gd name="connsiteY153" fmla="*/ 280035 h 4193611"/>
                <a:gd name="connsiteX154" fmla="*/ 856220 w 2063611"/>
                <a:gd name="connsiteY154" fmla="*/ 397192 h 4193611"/>
                <a:gd name="connsiteX155" fmla="*/ 869555 w 2063611"/>
                <a:gd name="connsiteY155" fmla="*/ 428625 h 4193611"/>
                <a:gd name="connsiteX156" fmla="*/ 856220 w 2063611"/>
                <a:gd name="connsiteY156" fmla="*/ 397192 h 4193611"/>
                <a:gd name="connsiteX157" fmla="*/ 1109585 w 2063611"/>
                <a:gd name="connsiteY157" fmla="*/ 462915 h 4193611"/>
                <a:gd name="connsiteX158" fmla="*/ 1059102 w 2063611"/>
                <a:gd name="connsiteY158" fmla="*/ 503872 h 4193611"/>
                <a:gd name="connsiteX159" fmla="*/ 1109585 w 2063611"/>
                <a:gd name="connsiteY159" fmla="*/ 462915 h 4193611"/>
                <a:gd name="connsiteX160" fmla="*/ 1001952 w 2063611"/>
                <a:gd name="connsiteY160" fmla="*/ 577215 h 4193611"/>
                <a:gd name="connsiteX161" fmla="*/ 1021955 w 2063611"/>
                <a:gd name="connsiteY161" fmla="*/ 592455 h 4193611"/>
                <a:gd name="connsiteX162" fmla="*/ 1001952 w 2063611"/>
                <a:gd name="connsiteY162" fmla="*/ 577215 h 4193611"/>
                <a:gd name="connsiteX163" fmla="*/ 1001952 w 2063611"/>
                <a:gd name="connsiteY163" fmla="*/ 577215 h 4193611"/>
                <a:gd name="connsiteX164" fmla="*/ 1103870 w 2063611"/>
                <a:gd name="connsiteY164" fmla="*/ 596265 h 4193611"/>
                <a:gd name="connsiteX165" fmla="*/ 1103870 w 2063611"/>
                <a:gd name="connsiteY165" fmla="*/ 596265 h 4193611"/>
                <a:gd name="connsiteX166" fmla="*/ 1243887 w 2063611"/>
                <a:gd name="connsiteY166" fmla="*/ 625792 h 4193611"/>
                <a:gd name="connsiteX167" fmla="*/ 1243887 w 2063611"/>
                <a:gd name="connsiteY167" fmla="*/ 625792 h 4193611"/>
                <a:gd name="connsiteX168" fmla="*/ 1025765 w 2063611"/>
                <a:gd name="connsiteY168" fmla="*/ 753427 h 4193611"/>
                <a:gd name="connsiteX169" fmla="*/ 1021002 w 2063611"/>
                <a:gd name="connsiteY169" fmla="*/ 773430 h 4193611"/>
                <a:gd name="connsiteX170" fmla="*/ 1025765 w 2063611"/>
                <a:gd name="connsiteY170" fmla="*/ 753427 h 4193611"/>
                <a:gd name="connsiteX171" fmla="*/ 1025765 w 2063611"/>
                <a:gd name="connsiteY171" fmla="*/ 753427 h 4193611"/>
                <a:gd name="connsiteX172" fmla="*/ 954327 w 2063611"/>
                <a:gd name="connsiteY172" fmla="*/ 860107 h 4193611"/>
                <a:gd name="connsiteX173" fmla="*/ 954327 w 2063611"/>
                <a:gd name="connsiteY173" fmla="*/ 860107 h 4193611"/>
                <a:gd name="connsiteX174" fmla="*/ 1029575 w 2063611"/>
                <a:gd name="connsiteY174" fmla="*/ 877252 h 4193611"/>
                <a:gd name="connsiteX175" fmla="*/ 1029575 w 2063611"/>
                <a:gd name="connsiteY175" fmla="*/ 877252 h 4193611"/>
                <a:gd name="connsiteX176" fmla="*/ 914322 w 2063611"/>
                <a:gd name="connsiteY176" fmla="*/ 881062 h 4193611"/>
                <a:gd name="connsiteX177" fmla="*/ 914322 w 2063611"/>
                <a:gd name="connsiteY177" fmla="*/ 881062 h 4193611"/>
                <a:gd name="connsiteX178" fmla="*/ 867650 w 2063611"/>
                <a:gd name="connsiteY178" fmla="*/ 897255 h 4193611"/>
                <a:gd name="connsiteX179" fmla="*/ 867650 w 2063611"/>
                <a:gd name="connsiteY179" fmla="*/ 897255 h 4193611"/>
                <a:gd name="connsiteX180" fmla="*/ 674292 w 2063611"/>
                <a:gd name="connsiteY180" fmla="*/ 897255 h 4193611"/>
                <a:gd name="connsiteX181" fmla="*/ 770495 w 2063611"/>
                <a:gd name="connsiteY181" fmla="*/ 939165 h 4193611"/>
                <a:gd name="connsiteX182" fmla="*/ 674292 w 2063611"/>
                <a:gd name="connsiteY182" fmla="*/ 897255 h 4193611"/>
                <a:gd name="connsiteX183" fmla="*/ 1525827 w 2063611"/>
                <a:gd name="connsiteY183" fmla="*/ 1320165 h 4193611"/>
                <a:gd name="connsiteX184" fmla="*/ 1525827 w 2063611"/>
                <a:gd name="connsiteY184" fmla="*/ 1320165 h 4193611"/>
                <a:gd name="connsiteX185" fmla="*/ 750492 w 2063611"/>
                <a:gd name="connsiteY185" fmla="*/ 1416367 h 4193611"/>
                <a:gd name="connsiteX186" fmla="*/ 750492 w 2063611"/>
                <a:gd name="connsiteY186" fmla="*/ 1416367 h 4193611"/>
                <a:gd name="connsiteX187" fmla="*/ 1551545 w 2063611"/>
                <a:gd name="connsiteY187" fmla="*/ 1757362 h 4193611"/>
                <a:gd name="connsiteX188" fmla="*/ 1551545 w 2063611"/>
                <a:gd name="connsiteY188" fmla="*/ 1757362 h 4193611"/>
                <a:gd name="connsiteX189" fmla="*/ 1759190 w 2063611"/>
                <a:gd name="connsiteY189" fmla="*/ 1800225 h 4193611"/>
                <a:gd name="connsiteX190" fmla="*/ 1759190 w 2063611"/>
                <a:gd name="connsiteY190" fmla="*/ 1800225 h 4193611"/>
                <a:gd name="connsiteX191" fmla="*/ 1762047 w 2063611"/>
                <a:gd name="connsiteY191" fmla="*/ 1999297 h 4193611"/>
                <a:gd name="connsiteX192" fmla="*/ 1762047 w 2063611"/>
                <a:gd name="connsiteY192" fmla="*/ 1999297 h 4193611"/>
                <a:gd name="connsiteX193" fmla="*/ 144702 w 2063611"/>
                <a:gd name="connsiteY193" fmla="*/ 2322195 h 4193611"/>
                <a:gd name="connsiteX194" fmla="*/ 144702 w 2063611"/>
                <a:gd name="connsiteY194" fmla="*/ 2322195 h 4193611"/>
                <a:gd name="connsiteX195" fmla="*/ 294245 w 2063611"/>
                <a:gd name="connsiteY195" fmla="*/ 2390775 h 4193611"/>
                <a:gd name="connsiteX196" fmla="*/ 461885 w 2063611"/>
                <a:gd name="connsiteY196" fmla="*/ 2419350 h 4193611"/>
                <a:gd name="connsiteX197" fmla="*/ 294245 w 2063611"/>
                <a:gd name="connsiteY197" fmla="*/ 2390775 h 4193611"/>
                <a:gd name="connsiteX198" fmla="*/ 510462 w 2063611"/>
                <a:gd name="connsiteY198" fmla="*/ 2399347 h 4193611"/>
                <a:gd name="connsiteX199" fmla="*/ 510462 w 2063611"/>
                <a:gd name="connsiteY199" fmla="*/ 2399347 h 4193611"/>
                <a:gd name="connsiteX200" fmla="*/ 416165 w 2063611"/>
                <a:gd name="connsiteY200" fmla="*/ 2728912 h 4193611"/>
                <a:gd name="connsiteX201" fmla="*/ 416165 w 2063611"/>
                <a:gd name="connsiteY201" fmla="*/ 2728912 h 4193611"/>
                <a:gd name="connsiteX0" fmla="*/ 941945 w 2063611"/>
                <a:gd name="connsiteY0" fmla="*/ 0 h 4131860"/>
                <a:gd name="connsiteX1" fmla="*/ 876222 w 2063611"/>
                <a:gd name="connsiteY1" fmla="*/ 98107 h 4131860"/>
                <a:gd name="connsiteX2" fmla="*/ 901940 w 2063611"/>
                <a:gd name="connsiteY2" fmla="*/ 231457 h 4131860"/>
                <a:gd name="connsiteX3" fmla="*/ 826692 w 2063611"/>
                <a:gd name="connsiteY3" fmla="*/ 186690 h 4131860"/>
                <a:gd name="connsiteX4" fmla="*/ 810500 w 2063611"/>
                <a:gd name="connsiteY4" fmla="*/ 294322 h 4131860"/>
                <a:gd name="connsiteX5" fmla="*/ 802880 w 2063611"/>
                <a:gd name="connsiteY5" fmla="*/ 320992 h 4131860"/>
                <a:gd name="connsiteX6" fmla="*/ 677150 w 2063611"/>
                <a:gd name="connsiteY6" fmla="*/ 374332 h 4131860"/>
                <a:gd name="connsiteX7" fmla="*/ 696200 w 2063611"/>
                <a:gd name="connsiteY7" fmla="*/ 443865 h 4131860"/>
                <a:gd name="connsiteX8" fmla="*/ 707630 w 2063611"/>
                <a:gd name="connsiteY8" fmla="*/ 532447 h 4131860"/>
                <a:gd name="connsiteX9" fmla="*/ 820977 w 2063611"/>
                <a:gd name="connsiteY9" fmla="*/ 566737 h 4131860"/>
                <a:gd name="connsiteX10" fmla="*/ 940040 w 2063611"/>
                <a:gd name="connsiteY10" fmla="*/ 570547 h 4131860"/>
                <a:gd name="connsiteX11" fmla="*/ 724775 w 2063611"/>
                <a:gd name="connsiteY11" fmla="*/ 611505 h 4131860"/>
                <a:gd name="connsiteX12" fmla="*/ 523797 w 2063611"/>
                <a:gd name="connsiteY12" fmla="*/ 594360 h 4131860"/>
                <a:gd name="connsiteX13" fmla="*/ 590472 w 2063611"/>
                <a:gd name="connsiteY13" fmla="*/ 641985 h 4131860"/>
                <a:gd name="connsiteX14" fmla="*/ 621905 w 2063611"/>
                <a:gd name="connsiteY14" fmla="*/ 681037 h 4131860"/>
                <a:gd name="connsiteX15" fmla="*/ 707630 w 2063611"/>
                <a:gd name="connsiteY15" fmla="*/ 721042 h 4131860"/>
                <a:gd name="connsiteX16" fmla="*/ 940040 w 2063611"/>
                <a:gd name="connsiteY16" fmla="*/ 681990 h 4131860"/>
                <a:gd name="connsiteX17" fmla="*/ 667625 w 2063611"/>
                <a:gd name="connsiteY17" fmla="*/ 751522 h 4131860"/>
                <a:gd name="connsiteX18" fmla="*/ 520940 w 2063611"/>
                <a:gd name="connsiteY18" fmla="*/ 781050 h 4131860"/>
                <a:gd name="connsiteX19" fmla="*/ 523797 w 2063611"/>
                <a:gd name="connsiteY19" fmla="*/ 839152 h 4131860"/>
                <a:gd name="connsiteX20" fmla="*/ 561897 w 2063611"/>
                <a:gd name="connsiteY20" fmla="*/ 905827 h 4131860"/>
                <a:gd name="connsiteX21" fmla="*/ 495222 w 2063611"/>
                <a:gd name="connsiteY21" fmla="*/ 951547 h 4131860"/>
                <a:gd name="connsiteX22" fmla="*/ 402830 w 2063611"/>
                <a:gd name="connsiteY22" fmla="*/ 965835 h 4131860"/>
                <a:gd name="connsiteX23" fmla="*/ 539990 w 2063611"/>
                <a:gd name="connsiteY23" fmla="*/ 1060132 h 4131860"/>
                <a:gd name="connsiteX24" fmla="*/ 722870 w 2063611"/>
                <a:gd name="connsiteY24" fmla="*/ 1148715 h 4131860"/>
                <a:gd name="connsiteX25" fmla="*/ 401877 w 2063611"/>
                <a:gd name="connsiteY25" fmla="*/ 1197292 h 4131860"/>
                <a:gd name="connsiteX26" fmla="*/ 523797 w 2063611"/>
                <a:gd name="connsiteY26" fmla="*/ 1303020 h 4131860"/>
                <a:gd name="connsiteX27" fmla="*/ 359015 w 2063611"/>
                <a:gd name="connsiteY27" fmla="*/ 1358265 h 4131860"/>
                <a:gd name="connsiteX28" fmla="*/ 630477 w 2063611"/>
                <a:gd name="connsiteY28" fmla="*/ 1405890 h 4131860"/>
                <a:gd name="connsiteX29" fmla="*/ 610475 w 2063611"/>
                <a:gd name="connsiteY29" fmla="*/ 1480185 h 4131860"/>
                <a:gd name="connsiteX30" fmla="*/ 279005 w 2063611"/>
                <a:gd name="connsiteY30" fmla="*/ 1581150 h 4131860"/>
                <a:gd name="connsiteX31" fmla="*/ 543800 w 2063611"/>
                <a:gd name="connsiteY31" fmla="*/ 1681162 h 4131860"/>
                <a:gd name="connsiteX32" fmla="*/ 620000 w 2063611"/>
                <a:gd name="connsiteY32" fmla="*/ 1659255 h 4131860"/>
                <a:gd name="connsiteX33" fmla="*/ 727632 w 2063611"/>
                <a:gd name="connsiteY33" fmla="*/ 1655445 h 4131860"/>
                <a:gd name="connsiteX34" fmla="*/ 597140 w 2063611"/>
                <a:gd name="connsiteY34" fmla="*/ 1752600 h 4131860"/>
                <a:gd name="connsiteX35" fmla="*/ 210425 w 2063611"/>
                <a:gd name="connsiteY35" fmla="*/ 1787842 h 4131860"/>
                <a:gd name="connsiteX36" fmla="*/ 207567 w 2063611"/>
                <a:gd name="connsiteY36" fmla="*/ 1855470 h 4131860"/>
                <a:gd name="connsiteX37" fmla="*/ 328535 w 2063611"/>
                <a:gd name="connsiteY37" fmla="*/ 1906905 h 4131860"/>
                <a:gd name="connsiteX38" fmla="*/ 465695 w 2063611"/>
                <a:gd name="connsiteY38" fmla="*/ 1909762 h 4131860"/>
                <a:gd name="connsiteX39" fmla="*/ 546657 w 2063611"/>
                <a:gd name="connsiteY39" fmla="*/ 1945957 h 4131860"/>
                <a:gd name="connsiteX40" fmla="*/ 595235 w 2063611"/>
                <a:gd name="connsiteY40" fmla="*/ 1997392 h 4131860"/>
                <a:gd name="connsiteX41" fmla="*/ 268527 w 2063611"/>
                <a:gd name="connsiteY41" fmla="*/ 2017395 h 4131860"/>
                <a:gd name="connsiteX42" fmla="*/ 229475 w 2063611"/>
                <a:gd name="connsiteY42" fmla="*/ 2042160 h 4131860"/>
                <a:gd name="connsiteX43" fmla="*/ 255192 w 2063611"/>
                <a:gd name="connsiteY43" fmla="*/ 2085022 h 4131860"/>
                <a:gd name="connsiteX44" fmla="*/ 413307 w 2063611"/>
                <a:gd name="connsiteY44" fmla="*/ 2144077 h 4131860"/>
                <a:gd name="connsiteX45" fmla="*/ 473315 w 2063611"/>
                <a:gd name="connsiteY45" fmla="*/ 2166937 h 4131860"/>
                <a:gd name="connsiteX46" fmla="*/ 262812 w 2063611"/>
                <a:gd name="connsiteY46" fmla="*/ 2221230 h 4131860"/>
                <a:gd name="connsiteX47" fmla="*/ 98982 w 2063611"/>
                <a:gd name="connsiteY47" fmla="*/ 2243137 h 4131860"/>
                <a:gd name="connsiteX48" fmla="*/ 38022 w 2063611"/>
                <a:gd name="connsiteY48" fmla="*/ 2283142 h 4131860"/>
                <a:gd name="connsiteX49" fmla="*/ 77075 w 2063611"/>
                <a:gd name="connsiteY49" fmla="*/ 2346007 h 4131860"/>
                <a:gd name="connsiteX50" fmla="*/ 196137 w 2063611"/>
                <a:gd name="connsiteY50" fmla="*/ 2437447 h 4131860"/>
                <a:gd name="connsiteX51" fmla="*/ 165657 w 2063611"/>
                <a:gd name="connsiteY51" fmla="*/ 2471737 h 4131860"/>
                <a:gd name="connsiteX52" fmla="*/ 194232 w 2063611"/>
                <a:gd name="connsiteY52" fmla="*/ 2512695 h 4131860"/>
                <a:gd name="connsiteX53" fmla="*/ 294245 w 2063611"/>
                <a:gd name="connsiteY53" fmla="*/ 2551747 h 4131860"/>
                <a:gd name="connsiteX54" fmla="*/ 69455 w 2063611"/>
                <a:gd name="connsiteY54" fmla="*/ 2582227 h 4131860"/>
                <a:gd name="connsiteX55" fmla="*/ 51357 w 2063611"/>
                <a:gd name="connsiteY55" fmla="*/ 2652712 h 4131860"/>
                <a:gd name="connsiteX56" fmla="*/ 103745 w 2063611"/>
                <a:gd name="connsiteY56" fmla="*/ 2686050 h 4131860"/>
                <a:gd name="connsiteX57" fmla="*/ 207567 w 2063611"/>
                <a:gd name="connsiteY57" fmla="*/ 2720340 h 4131860"/>
                <a:gd name="connsiteX58" fmla="*/ 255192 w 2063611"/>
                <a:gd name="connsiteY58" fmla="*/ 2748915 h 4131860"/>
                <a:gd name="connsiteX59" fmla="*/ 351395 w 2063611"/>
                <a:gd name="connsiteY59" fmla="*/ 2726055 h 4131860"/>
                <a:gd name="connsiteX60" fmla="*/ 247572 w 2063611"/>
                <a:gd name="connsiteY60" fmla="*/ 2751772 h 4131860"/>
                <a:gd name="connsiteX61" fmla="*/ 38022 w 2063611"/>
                <a:gd name="connsiteY61" fmla="*/ 2799397 h 4131860"/>
                <a:gd name="connsiteX62" fmla="*/ 38975 w 2063611"/>
                <a:gd name="connsiteY62" fmla="*/ 2858452 h 4131860"/>
                <a:gd name="connsiteX63" fmla="*/ 81837 w 2063611"/>
                <a:gd name="connsiteY63" fmla="*/ 2887980 h 4131860"/>
                <a:gd name="connsiteX64" fmla="*/ 148512 w 2063611"/>
                <a:gd name="connsiteY64" fmla="*/ 2895600 h 4131860"/>
                <a:gd name="connsiteX65" fmla="*/ 336155 w 2063611"/>
                <a:gd name="connsiteY65" fmla="*/ 2907030 h 4131860"/>
                <a:gd name="connsiteX66" fmla="*/ 294245 w 2063611"/>
                <a:gd name="connsiteY66" fmla="*/ 2948940 h 4131860"/>
                <a:gd name="connsiteX67" fmla="*/ 354252 w 2063611"/>
                <a:gd name="connsiteY67" fmla="*/ 2973705 h 4131860"/>
                <a:gd name="connsiteX68" fmla="*/ 504747 w 2063611"/>
                <a:gd name="connsiteY68" fmla="*/ 3022282 h 4131860"/>
                <a:gd name="connsiteX69" fmla="*/ 596187 w 2063611"/>
                <a:gd name="connsiteY69" fmla="*/ 3050857 h 4131860"/>
                <a:gd name="connsiteX70" fmla="*/ 818120 w 2063611"/>
                <a:gd name="connsiteY70" fmla="*/ 2947035 h 4131860"/>
                <a:gd name="connsiteX71" fmla="*/ 950517 w 2063611"/>
                <a:gd name="connsiteY71" fmla="*/ 2920365 h 4131860"/>
                <a:gd name="connsiteX72" fmla="*/ 969726 w 2063611"/>
                <a:gd name="connsiteY72" fmla="*/ 4129452 h 4131860"/>
                <a:gd name="connsiteX73" fmla="*/ 1172829 w 2063611"/>
                <a:gd name="connsiteY73" fmla="*/ 4090952 h 4131860"/>
                <a:gd name="connsiteX74" fmla="*/ 1112442 w 2063611"/>
                <a:gd name="connsiteY74" fmla="*/ 3013710 h 4131860"/>
                <a:gd name="connsiteX75" fmla="*/ 1184832 w 2063611"/>
                <a:gd name="connsiteY75" fmla="*/ 2989897 h 4131860"/>
                <a:gd name="connsiteX76" fmla="*/ 1461057 w 2063611"/>
                <a:gd name="connsiteY76" fmla="*/ 3019425 h 4131860"/>
                <a:gd name="connsiteX77" fmla="*/ 1554402 w 2063611"/>
                <a:gd name="connsiteY77" fmla="*/ 2995612 h 4131860"/>
                <a:gd name="connsiteX78" fmla="*/ 1672512 w 2063611"/>
                <a:gd name="connsiteY78" fmla="*/ 3023235 h 4131860"/>
                <a:gd name="connsiteX79" fmla="*/ 1741092 w 2063611"/>
                <a:gd name="connsiteY79" fmla="*/ 2988945 h 4131860"/>
                <a:gd name="connsiteX80" fmla="*/ 1886825 w 2063611"/>
                <a:gd name="connsiteY80" fmla="*/ 3002280 h 4131860"/>
                <a:gd name="connsiteX81" fmla="*/ 1881110 w 2063611"/>
                <a:gd name="connsiteY81" fmla="*/ 2937510 h 4131860"/>
                <a:gd name="connsiteX82" fmla="*/ 1957310 w 2063611"/>
                <a:gd name="connsiteY82" fmla="*/ 2940367 h 4131860"/>
                <a:gd name="connsiteX83" fmla="*/ 1941117 w 2063611"/>
                <a:gd name="connsiteY83" fmla="*/ 2906077 h 4131860"/>
                <a:gd name="connsiteX84" fmla="*/ 1836342 w 2063611"/>
                <a:gd name="connsiteY84" fmla="*/ 2846070 h 4131860"/>
                <a:gd name="connsiteX85" fmla="*/ 1876347 w 2063611"/>
                <a:gd name="connsiteY85" fmla="*/ 2811780 h 4131860"/>
                <a:gd name="connsiteX86" fmla="*/ 1902065 w 2063611"/>
                <a:gd name="connsiteY86" fmla="*/ 2783205 h 4131860"/>
                <a:gd name="connsiteX87" fmla="*/ 2024937 w 2063611"/>
                <a:gd name="connsiteY87" fmla="*/ 2750820 h 4131860"/>
                <a:gd name="connsiteX88" fmla="*/ 2029700 w 2063611"/>
                <a:gd name="connsiteY88" fmla="*/ 2704147 h 4131860"/>
                <a:gd name="connsiteX89" fmla="*/ 2001125 w 2063611"/>
                <a:gd name="connsiteY89" fmla="*/ 2663190 h 4131860"/>
                <a:gd name="connsiteX90" fmla="*/ 1936355 w 2063611"/>
                <a:gd name="connsiteY90" fmla="*/ 2638425 h 4131860"/>
                <a:gd name="connsiteX91" fmla="*/ 1785860 w 2063611"/>
                <a:gd name="connsiteY91" fmla="*/ 2644140 h 4131860"/>
                <a:gd name="connsiteX92" fmla="*/ 1490585 w 2063611"/>
                <a:gd name="connsiteY92" fmla="*/ 2531745 h 4131860"/>
                <a:gd name="connsiteX93" fmla="*/ 1584882 w 2063611"/>
                <a:gd name="connsiteY93" fmla="*/ 2527935 h 4131860"/>
                <a:gd name="connsiteX94" fmla="*/ 1817292 w 2063611"/>
                <a:gd name="connsiteY94" fmla="*/ 2559367 h 4131860"/>
                <a:gd name="connsiteX95" fmla="*/ 1931592 w 2063611"/>
                <a:gd name="connsiteY95" fmla="*/ 2442210 h 4131860"/>
                <a:gd name="connsiteX96" fmla="*/ 1993505 w 2063611"/>
                <a:gd name="connsiteY96" fmla="*/ 2409825 h 4131860"/>
                <a:gd name="connsiteX97" fmla="*/ 1985885 w 2063611"/>
                <a:gd name="connsiteY97" fmla="*/ 2380297 h 4131860"/>
                <a:gd name="connsiteX98" fmla="*/ 1542020 w 2063611"/>
                <a:gd name="connsiteY98" fmla="*/ 2321242 h 4131860"/>
                <a:gd name="connsiteX99" fmla="*/ 1547735 w 2063611"/>
                <a:gd name="connsiteY99" fmla="*/ 2275522 h 4131860"/>
                <a:gd name="connsiteX100" fmla="*/ 1816340 w 2063611"/>
                <a:gd name="connsiteY100" fmla="*/ 2284095 h 4131860"/>
                <a:gd name="connsiteX101" fmla="*/ 1987790 w 2063611"/>
                <a:gd name="connsiteY101" fmla="*/ 2151697 h 4131860"/>
                <a:gd name="connsiteX102" fmla="*/ 2006840 w 2063611"/>
                <a:gd name="connsiteY102" fmla="*/ 2117407 h 4131860"/>
                <a:gd name="connsiteX103" fmla="*/ 1692515 w 2063611"/>
                <a:gd name="connsiteY103" fmla="*/ 2054542 h 4131860"/>
                <a:gd name="connsiteX104" fmla="*/ 1801100 w 2063611"/>
                <a:gd name="connsiteY104" fmla="*/ 2020252 h 4131860"/>
                <a:gd name="connsiteX105" fmla="*/ 1829675 w 2063611"/>
                <a:gd name="connsiteY105" fmla="*/ 1993582 h 4131860"/>
                <a:gd name="connsiteX106" fmla="*/ 1868727 w 2063611"/>
                <a:gd name="connsiteY106" fmla="*/ 1927860 h 4131860"/>
                <a:gd name="connsiteX107" fmla="*/ 1593455 w 2063611"/>
                <a:gd name="connsiteY107" fmla="*/ 1862137 h 4131860"/>
                <a:gd name="connsiteX108" fmla="*/ 1816340 w 2063611"/>
                <a:gd name="connsiteY108" fmla="*/ 1730692 h 4131860"/>
                <a:gd name="connsiteX109" fmla="*/ 1584882 w 2063611"/>
                <a:gd name="connsiteY109" fmla="*/ 1722120 h 4131860"/>
                <a:gd name="connsiteX110" fmla="*/ 1632507 w 2063611"/>
                <a:gd name="connsiteY110" fmla="*/ 1685925 h 4131860"/>
                <a:gd name="connsiteX111" fmla="*/ 1641080 w 2063611"/>
                <a:gd name="connsiteY111" fmla="*/ 1644967 h 4131860"/>
                <a:gd name="connsiteX112" fmla="*/ 1430577 w 2063611"/>
                <a:gd name="connsiteY112" fmla="*/ 1605915 h 4131860"/>
                <a:gd name="connsiteX113" fmla="*/ 1512492 w 2063611"/>
                <a:gd name="connsiteY113" fmla="*/ 1549717 h 4131860"/>
                <a:gd name="connsiteX114" fmla="*/ 1690610 w 2063611"/>
                <a:gd name="connsiteY114" fmla="*/ 1452562 h 4131860"/>
                <a:gd name="connsiteX115" fmla="*/ 1532495 w 2063611"/>
                <a:gd name="connsiteY115" fmla="*/ 1428750 h 4131860"/>
                <a:gd name="connsiteX116" fmla="*/ 1513445 w 2063611"/>
                <a:gd name="connsiteY116" fmla="*/ 1381125 h 4131860"/>
                <a:gd name="connsiteX117" fmla="*/ 1275320 w 2063611"/>
                <a:gd name="connsiteY117" fmla="*/ 1353502 h 4131860"/>
                <a:gd name="connsiteX118" fmla="*/ 1561070 w 2063611"/>
                <a:gd name="connsiteY118" fmla="*/ 1321117 h 4131860"/>
                <a:gd name="connsiteX119" fmla="*/ 1586787 w 2063611"/>
                <a:gd name="connsiteY119" fmla="*/ 1202055 h 4131860"/>
                <a:gd name="connsiteX120" fmla="*/ 1433435 w 2063611"/>
                <a:gd name="connsiteY120" fmla="*/ 1143952 h 4131860"/>
                <a:gd name="connsiteX121" fmla="*/ 1120062 w 2063611"/>
                <a:gd name="connsiteY121" fmla="*/ 1087755 h 4131860"/>
                <a:gd name="connsiteX122" fmla="*/ 1302942 w 2063611"/>
                <a:gd name="connsiteY122" fmla="*/ 1102042 h 4131860"/>
                <a:gd name="connsiteX123" fmla="*/ 1399145 w 2063611"/>
                <a:gd name="connsiteY123" fmla="*/ 1087755 h 4131860"/>
                <a:gd name="connsiteX124" fmla="*/ 1501062 w 2063611"/>
                <a:gd name="connsiteY124" fmla="*/ 1033462 h 4131860"/>
                <a:gd name="connsiteX125" fmla="*/ 1524875 w 2063611"/>
                <a:gd name="connsiteY125" fmla="*/ 962025 h 4131860"/>
                <a:gd name="connsiteX126" fmla="*/ 1414385 w 2063611"/>
                <a:gd name="connsiteY126" fmla="*/ 931545 h 4131860"/>
                <a:gd name="connsiteX127" fmla="*/ 1147685 w 2063611"/>
                <a:gd name="connsiteY127" fmla="*/ 896302 h 4131860"/>
                <a:gd name="connsiteX128" fmla="*/ 1297227 w 2063611"/>
                <a:gd name="connsiteY128" fmla="*/ 877252 h 4131860"/>
                <a:gd name="connsiteX129" fmla="*/ 1344852 w 2063611"/>
                <a:gd name="connsiteY129" fmla="*/ 861060 h 4131860"/>
                <a:gd name="connsiteX130" fmla="*/ 1473440 w 2063611"/>
                <a:gd name="connsiteY130" fmla="*/ 824865 h 4131860"/>
                <a:gd name="connsiteX131" fmla="*/ 1356282 w 2063611"/>
                <a:gd name="connsiteY131" fmla="*/ 791527 h 4131860"/>
                <a:gd name="connsiteX132" fmla="*/ 1123872 w 2063611"/>
                <a:gd name="connsiteY132" fmla="*/ 748665 h 4131860"/>
                <a:gd name="connsiteX133" fmla="*/ 1012430 w 2063611"/>
                <a:gd name="connsiteY133" fmla="*/ 648652 h 4131860"/>
                <a:gd name="connsiteX134" fmla="*/ 1081010 w 2063611"/>
                <a:gd name="connsiteY134" fmla="*/ 666750 h 4131860"/>
                <a:gd name="connsiteX135" fmla="*/ 1237220 w 2063611"/>
                <a:gd name="connsiteY135" fmla="*/ 720090 h 4131860"/>
                <a:gd name="connsiteX136" fmla="*/ 1382000 w 2063611"/>
                <a:gd name="connsiteY136" fmla="*/ 660082 h 4131860"/>
                <a:gd name="connsiteX137" fmla="*/ 1167687 w 2063611"/>
                <a:gd name="connsiteY137" fmla="*/ 582930 h 4131860"/>
                <a:gd name="connsiteX138" fmla="*/ 1173402 w 2063611"/>
                <a:gd name="connsiteY138" fmla="*/ 506730 h 4131860"/>
                <a:gd name="connsiteX139" fmla="*/ 1221027 w 2063611"/>
                <a:gd name="connsiteY139" fmla="*/ 408622 h 4131860"/>
                <a:gd name="connsiteX140" fmla="*/ 1244840 w 2063611"/>
                <a:gd name="connsiteY140" fmla="*/ 291465 h 4131860"/>
                <a:gd name="connsiteX141" fmla="*/ 1028622 w 2063611"/>
                <a:gd name="connsiteY141" fmla="*/ 443865 h 4131860"/>
                <a:gd name="connsiteX142" fmla="*/ 1051482 w 2063611"/>
                <a:gd name="connsiteY142" fmla="*/ 315277 h 4131860"/>
                <a:gd name="connsiteX143" fmla="*/ 1045767 w 2063611"/>
                <a:gd name="connsiteY143" fmla="*/ 244792 h 4131860"/>
                <a:gd name="connsiteX144" fmla="*/ 1105775 w 2063611"/>
                <a:gd name="connsiteY144" fmla="*/ 204787 h 4131860"/>
                <a:gd name="connsiteX145" fmla="*/ 1057197 w 2063611"/>
                <a:gd name="connsiteY145" fmla="*/ 178117 h 4131860"/>
                <a:gd name="connsiteX146" fmla="*/ 984807 w 2063611"/>
                <a:gd name="connsiteY146" fmla="*/ 184785 h 4131860"/>
                <a:gd name="connsiteX147" fmla="*/ 989570 w 2063611"/>
                <a:gd name="connsiteY147" fmla="*/ 104775 h 4131860"/>
                <a:gd name="connsiteX148" fmla="*/ 941945 w 2063611"/>
                <a:gd name="connsiteY148" fmla="*/ 0 h 4131860"/>
                <a:gd name="connsiteX149" fmla="*/ 941945 w 2063611"/>
                <a:gd name="connsiteY149" fmla="*/ 0 h 4131860"/>
                <a:gd name="connsiteX150" fmla="*/ 941945 w 2063611"/>
                <a:gd name="connsiteY150" fmla="*/ 0 h 4131860"/>
                <a:gd name="connsiteX151" fmla="*/ 879080 w 2063611"/>
                <a:gd name="connsiteY151" fmla="*/ 280035 h 4131860"/>
                <a:gd name="connsiteX152" fmla="*/ 900987 w 2063611"/>
                <a:gd name="connsiteY152" fmla="*/ 320040 h 4131860"/>
                <a:gd name="connsiteX153" fmla="*/ 879080 w 2063611"/>
                <a:gd name="connsiteY153" fmla="*/ 280035 h 4131860"/>
                <a:gd name="connsiteX154" fmla="*/ 856220 w 2063611"/>
                <a:gd name="connsiteY154" fmla="*/ 397192 h 4131860"/>
                <a:gd name="connsiteX155" fmla="*/ 869555 w 2063611"/>
                <a:gd name="connsiteY155" fmla="*/ 428625 h 4131860"/>
                <a:gd name="connsiteX156" fmla="*/ 856220 w 2063611"/>
                <a:gd name="connsiteY156" fmla="*/ 397192 h 4131860"/>
                <a:gd name="connsiteX157" fmla="*/ 1109585 w 2063611"/>
                <a:gd name="connsiteY157" fmla="*/ 462915 h 4131860"/>
                <a:gd name="connsiteX158" fmla="*/ 1059102 w 2063611"/>
                <a:gd name="connsiteY158" fmla="*/ 503872 h 4131860"/>
                <a:gd name="connsiteX159" fmla="*/ 1109585 w 2063611"/>
                <a:gd name="connsiteY159" fmla="*/ 462915 h 4131860"/>
                <a:gd name="connsiteX160" fmla="*/ 1001952 w 2063611"/>
                <a:gd name="connsiteY160" fmla="*/ 577215 h 4131860"/>
                <a:gd name="connsiteX161" fmla="*/ 1021955 w 2063611"/>
                <a:gd name="connsiteY161" fmla="*/ 592455 h 4131860"/>
                <a:gd name="connsiteX162" fmla="*/ 1001952 w 2063611"/>
                <a:gd name="connsiteY162" fmla="*/ 577215 h 4131860"/>
                <a:gd name="connsiteX163" fmla="*/ 1001952 w 2063611"/>
                <a:gd name="connsiteY163" fmla="*/ 577215 h 4131860"/>
                <a:gd name="connsiteX164" fmla="*/ 1103870 w 2063611"/>
                <a:gd name="connsiteY164" fmla="*/ 596265 h 4131860"/>
                <a:gd name="connsiteX165" fmla="*/ 1103870 w 2063611"/>
                <a:gd name="connsiteY165" fmla="*/ 596265 h 4131860"/>
                <a:gd name="connsiteX166" fmla="*/ 1243887 w 2063611"/>
                <a:gd name="connsiteY166" fmla="*/ 625792 h 4131860"/>
                <a:gd name="connsiteX167" fmla="*/ 1243887 w 2063611"/>
                <a:gd name="connsiteY167" fmla="*/ 625792 h 4131860"/>
                <a:gd name="connsiteX168" fmla="*/ 1025765 w 2063611"/>
                <a:gd name="connsiteY168" fmla="*/ 753427 h 4131860"/>
                <a:gd name="connsiteX169" fmla="*/ 1021002 w 2063611"/>
                <a:gd name="connsiteY169" fmla="*/ 773430 h 4131860"/>
                <a:gd name="connsiteX170" fmla="*/ 1025765 w 2063611"/>
                <a:gd name="connsiteY170" fmla="*/ 753427 h 4131860"/>
                <a:gd name="connsiteX171" fmla="*/ 1025765 w 2063611"/>
                <a:gd name="connsiteY171" fmla="*/ 753427 h 4131860"/>
                <a:gd name="connsiteX172" fmla="*/ 954327 w 2063611"/>
                <a:gd name="connsiteY172" fmla="*/ 860107 h 4131860"/>
                <a:gd name="connsiteX173" fmla="*/ 954327 w 2063611"/>
                <a:gd name="connsiteY173" fmla="*/ 860107 h 4131860"/>
                <a:gd name="connsiteX174" fmla="*/ 1029575 w 2063611"/>
                <a:gd name="connsiteY174" fmla="*/ 877252 h 4131860"/>
                <a:gd name="connsiteX175" fmla="*/ 1029575 w 2063611"/>
                <a:gd name="connsiteY175" fmla="*/ 877252 h 4131860"/>
                <a:gd name="connsiteX176" fmla="*/ 914322 w 2063611"/>
                <a:gd name="connsiteY176" fmla="*/ 881062 h 4131860"/>
                <a:gd name="connsiteX177" fmla="*/ 914322 w 2063611"/>
                <a:gd name="connsiteY177" fmla="*/ 881062 h 4131860"/>
                <a:gd name="connsiteX178" fmla="*/ 867650 w 2063611"/>
                <a:gd name="connsiteY178" fmla="*/ 897255 h 4131860"/>
                <a:gd name="connsiteX179" fmla="*/ 867650 w 2063611"/>
                <a:gd name="connsiteY179" fmla="*/ 897255 h 4131860"/>
                <a:gd name="connsiteX180" fmla="*/ 674292 w 2063611"/>
                <a:gd name="connsiteY180" fmla="*/ 897255 h 4131860"/>
                <a:gd name="connsiteX181" fmla="*/ 770495 w 2063611"/>
                <a:gd name="connsiteY181" fmla="*/ 939165 h 4131860"/>
                <a:gd name="connsiteX182" fmla="*/ 674292 w 2063611"/>
                <a:gd name="connsiteY182" fmla="*/ 897255 h 4131860"/>
                <a:gd name="connsiteX183" fmla="*/ 1525827 w 2063611"/>
                <a:gd name="connsiteY183" fmla="*/ 1320165 h 4131860"/>
                <a:gd name="connsiteX184" fmla="*/ 1525827 w 2063611"/>
                <a:gd name="connsiteY184" fmla="*/ 1320165 h 4131860"/>
                <a:gd name="connsiteX185" fmla="*/ 750492 w 2063611"/>
                <a:gd name="connsiteY185" fmla="*/ 1416367 h 4131860"/>
                <a:gd name="connsiteX186" fmla="*/ 750492 w 2063611"/>
                <a:gd name="connsiteY186" fmla="*/ 1416367 h 4131860"/>
                <a:gd name="connsiteX187" fmla="*/ 1551545 w 2063611"/>
                <a:gd name="connsiteY187" fmla="*/ 1757362 h 4131860"/>
                <a:gd name="connsiteX188" fmla="*/ 1551545 w 2063611"/>
                <a:gd name="connsiteY188" fmla="*/ 1757362 h 4131860"/>
                <a:gd name="connsiteX189" fmla="*/ 1759190 w 2063611"/>
                <a:gd name="connsiteY189" fmla="*/ 1800225 h 4131860"/>
                <a:gd name="connsiteX190" fmla="*/ 1759190 w 2063611"/>
                <a:gd name="connsiteY190" fmla="*/ 1800225 h 4131860"/>
                <a:gd name="connsiteX191" fmla="*/ 1762047 w 2063611"/>
                <a:gd name="connsiteY191" fmla="*/ 1999297 h 4131860"/>
                <a:gd name="connsiteX192" fmla="*/ 1762047 w 2063611"/>
                <a:gd name="connsiteY192" fmla="*/ 1999297 h 4131860"/>
                <a:gd name="connsiteX193" fmla="*/ 144702 w 2063611"/>
                <a:gd name="connsiteY193" fmla="*/ 2322195 h 4131860"/>
                <a:gd name="connsiteX194" fmla="*/ 144702 w 2063611"/>
                <a:gd name="connsiteY194" fmla="*/ 2322195 h 4131860"/>
                <a:gd name="connsiteX195" fmla="*/ 294245 w 2063611"/>
                <a:gd name="connsiteY195" fmla="*/ 2390775 h 4131860"/>
                <a:gd name="connsiteX196" fmla="*/ 461885 w 2063611"/>
                <a:gd name="connsiteY196" fmla="*/ 2419350 h 4131860"/>
                <a:gd name="connsiteX197" fmla="*/ 294245 w 2063611"/>
                <a:gd name="connsiteY197" fmla="*/ 2390775 h 4131860"/>
                <a:gd name="connsiteX198" fmla="*/ 510462 w 2063611"/>
                <a:gd name="connsiteY198" fmla="*/ 2399347 h 4131860"/>
                <a:gd name="connsiteX199" fmla="*/ 510462 w 2063611"/>
                <a:gd name="connsiteY199" fmla="*/ 2399347 h 4131860"/>
                <a:gd name="connsiteX200" fmla="*/ 416165 w 2063611"/>
                <a:gd name="connsiteY200" fmla="*/ 2728912 h 4131860"/>
                <a:gd name="connsiteX201" fmla="*/ 416165 w 2063611"/>
                <a:gd name="connsiteY201" fmla="*/ 2728912 h 4131860"/>
                <a:gd name="connsiteX0" fmla="*/ 941945 w 2063611"/>
                <a:gd name="connsiteY0" fmla="*/ 0 h 4130135"/>
                <a:gd name="connsiteX1" fmla="*/ 876222 w 2063611"/>
                <a:gd name="connsiteY1" fmla="*/ 98107 h 4130135"/>
                <a:gd name="connsiteX2" fmla="*/ 901940 w 2063611"/>
                <a:gd name="connsiteY2" fmla="*/ 231457 h 4130135"/>
                <a:gd name="connsiteX3" fmla="*/ 826692 w 2063611"/>
                <a:gd name="connsiteY3" fmla="*/ 186690 h 4130135"/>
                <a:gd name="connsiteX4" fmla="*/ 810500 w 2063611"/>
                <a:gd name="connsiteY4" fmla="*/ 294322 h 4130135"/>
                <a:gd name="connsiteX5" fmla="*/ 802880 w 2063611"/>
                <a:gd name="connsiteY5" fmla="*/ 320992 h 4130135"/>
                <a:gd name="connsiteX6" fmla="*/ 677150 w 2063611"/>
                <a:gd name="connsiteY6" fmla="*/ 374332 h 4130135"/>
                <a:gd name="connsiteX7" fmla="*/ 696200 w 2063611"/>
                <a:gd name="connsiteY7" fmla="*/ 443865 h 4130135"/>
                <a:gd name="connsiteX8" fmla="*/ 707630 w 2063611"/>
                <a:gd name="connsiteY8" fmla="*/ 532447 h 4130135"/>
                <a:gd name="connsiteX9" fmla="*/ 820977 w 2063611"/>
                <a:gd name="connsiteY9" fmla="*/ 566737 h 4130135"/>
                <a:gd name="connsiteX10" fmla="*/ 940040 w 2063611"/>
                <a:gd name="connsiteY10" fmla="*/ 570547 h 4130135"/>
                <a:gd name="connsiteX11" fmla="*/ 724775 w 2063611"/>
                <a:gd name="connsiteY11" fmla="*/ 611505 h 4130135"/>
                <a:gd name="connsiteX12" fmla="*/ 523797 w 2063611"/>
                <a:gd name="connsiteY12" fmla="*/ 594360 h 4130135"/>
                <a:gd name="connsiteX13" fmla="*/ 590472 w 2063611"/>
                <a:gd name="connsiteY13" fmla="*/ 641985 h 4130135"/>
                <a:gd name="connsiteX14" fmla="*/ 621905 w 2063611"/>
                <a:gd name="connsiteY14" fmla="*/ 681037 h 4130135"/>
                <a:gd name="connsiteX15" fmla="*/ 707630 w 2063611"/>
                <a:gd name="connsiteY15" fmla="*/ 721042 h 4130135"/>
                <a:gd name="connsiteX16" fmla="*/ 940040 w 2063611"/>
                <a:gd name="connsiteY16" fmla="*/ 681990 h 4130135"/>
                <a:gd name="connsiteX17" fmla="*/ 667625 w 2063611"/>
                <a:gd name="connsiteY17" fmla="*/ 751522 h 4130135"/>
                <a:gd name="connsiteX18" fmla="*/ 520940 w 2063611"/>
                <a:gd name="connsiteY18" fmla="*/ 781050 h 4130135"/>
                <a:gd name="connsiteX19" fmla="*/ 523797 w 2063611"/>
                <a:gd name="connsiteY19" fmla="*/ 839152 h 4130135"/>
                <a:gd name="connsiteX20" fmla="*/ 561897 w 2063611"/>
                <a:gd name="connsiteY20" fmla="*/ 905827 h 4130135"/>
                <a:gd name="connsiteX21" fmla="*/ 495222 w 2063611"/>
                <a:gd name="connsiteY21" fmla="*/ 951547 h 4130135"/>
                <a:gd name="connsiteX22" fmla="*/ 402830 w 2063611"/>
                <a:gd name="connsiteY22" fmla="*/ 965835 h 4130135"/>
                <a:gd name="connsiteX23" fmla="*/ 539990 w 2063611"/>
                <a:gd name="connsiteY23" fmla="*/ 1060132 h 4130135"/>
                <a:gd name="connsiteX24" fmla="*/ 722870 w 2063611"/>
                <a:gd name="connsiteY24" fmla="*/ 1148715 h 4130135"/>
                <a:gd name="connsiteX25" fmla="*/ 401877 w 2063611"/>
                <a:gd name="connsiteY25" fmla="*/ 1197292 h 4130135"/>
                <a:gd name="connsiteX26" fmla="*/ 523797 w 2063611"/>
                <a:gd name="connsiteY26" fmla="*/ 1303020 h 4130135"/>
                <a:gd name="connsiteX27" fmla="*/ 359015 w 2063611"/>
                <a:gd name="connsiteY27" fmla="*/ 1358265 h 4130135"/>
                <a:gd name="connsiteX28" fmla="*/ 630477 w 2063611"/>
                <a:gd name="connsiteY28" fmla="*/ 1405890 h 4130135"/>
                <a:gd name="connsiteX29" fmla="*/ 610475 w 2063611"/>
                <a:gd name="connsiteY29" fmla="*/ 1480185 h 4130135"/>
                <a:gd name="connsiteX30" fmla="*/ 279005 w 2063611"/>
                <a:gd name="connsiteY30" fmla="*/ 1581150 h 4130135"/>
                <a:gd name="connsiteX31" fmla="*/ 543800 w 2063611"/>
                <a:gd name="connsiteY31" fmla="*/ 1681162 h 4130135"/>
                <a:gd name="connsiteX32" fmla="*/ 620000 w 2063611"/>
                <a:gd name="connsiteY32" fmla="*/ 1659255 h 4130135"/>
                <a:gd name="connsiteX33" fmla="*/ 727632 w 2063611"/>
                <a:gd name="connsiteY33" fmla="*/ 1655445 h 4130135"/>
                <a:gd name="connsiteX34" fmla="*/ 597140 w 2063611"/>
                <a:gd name="connsiteY34" fmla="*/ 1752600 h 4130135"/>
                <a:gd name="connsiteX35" fmla="*/ 210425 w 2063611"/>
                <a:gd name="connsiteY35" fmla="*/ 1787842 h 4130135"/>
                <a:gd name="connsiteX36" fmla="*/ 207567 w 2063611"/>
                <a:gd name="connsiteY36" fmla="*/ 1855470 h 4130135"/>
                <a:gd name="connsiteX37" fmla="*/ 328535 w 2063611"/>
                <a:gd name="connsiteY37" fmla="*/ 1906905 h 4130135"/>
                <a:gd name="connsiteX38" fmla="*/ 465695 w 2063611"/>
                <a:gd name="connsiteY38" fmla="*/ 1909762 h 4130135"/>
                <a:gd name="connsiteX39" fmla="*/ 546657 w 2063611"/>
                <a:gd name="connsiteY39" fmla="*/ 1945957 h 4130135"/>
                <a:gd name="connsiteX40" fmla="*/ 595235 w 2063611"/>
                <a:gd name="connsiteY40" fmla="*/ 1997392 h 4130135"/>
                <a:gd name="connsiteX41" fmla="*/ 268527 w 2063611"/>
                <a:gd name="connsiteY41" fmla="*/ 2017395 h 4130135"/>
                <a:gd name="connsiteX42" fmla="*/ 229475 w 2063611"/>
                <a:gd name="connsiteY42" fmla="*/ 2042160 h 4130135"/>
                <a:gd name="connsiteX43" fmla="*/ 255192 w 2063611"/>
                <a:gd name="connsiteY43" fmla="*/ 2085022 h 4130135"/>
                <a:gd name="connsiteX44" fmla="*/ 413307 w 2063611"/>
                <a:gd name="connsiteY44" fmla="*/ 2144077 h 4130135"/>
                <a:gd name="connsiteX45" fmla="*/ 473315 w 2063611"/>
                <a:gd name="connsiteY45" fmla="*/ 2166937 h 4130135"/>
                <a:gd name="connsiteX46" fmla="*/ 262812 w 2063611"/>
                <a:gd name="connsiteY46" fmla="*/ 2221230 h 4130135"/>
                <a:gd name="connsiteX47" fmla="*/ 98982 w 2063611"/>
                <a:gd name="connsiteY47" fmla="*/ 2243137 h 4130135"/>
                <a:gd name="connsiteX48" fmla="*/ 38022 w 2063611"/>
                <a:gd name="connsiteY48" fmla="*/ 2283142 h 4130135"/>
                <a:gd name="connsiteX49" fmla="*/ 77075 w 2063611"/>
                <a:gd name="connsiteY49" fmla="*/ 2346007 h 4130135"/>
                <a:gd name="connsiteX50" fmla="*/ 196137 w 2063611"/>
                <a:gd name="connsiteY50" fmla="*/ 2437447 h 4130135"/>
                <a:gd name="connsiteX51" fmla="*/ 165657 w 2063611"/>
                <a:gd name="connsiteY51" fmla="*/ 2471737 h 4130135"/>
                <a:gd name="connsiteX52" fmla="*/ 194232 w 2063611"/>
                <a:gd name="connsiteY52" fmla="*/ 2512695 h 4130135"/>
                <a:gd name="connsiteX53" fmla="*/ 294245 w 2063611"/>
                <a:gd name="connsiteY53" fmla="*/ 2551747 h 4130135"/>
                <a:gd name="connsiteX54" fmla="*/ 69455 w 2063611"/>
                <a:gd name="connsiteY54" fmla="*/ 2582227 h 4130135"/>
                <a:gd name="connsiteX55" fmla="*/ 51357 w 2063611"/>
                <a:gd name="connsiteY55" fmla="*/ 2652712 h 4130135"/>
                <a:gd name="connsiteX56" fmla="*/ 103745 w 2063611"/>
                <a:gd name="connsiteY56" fmla="*/ 2686050 h 4130135"/>
                <a:gd name="connsiteX57" fmla="*/ 207567 w 2063611"/>
                <a:gd name="connsiteY57" fmla="*/ 2720340 h 4130135"/>
                <a:gd name="connsiteX58" fmla="*/ 255192 w 2063611"/>
                <a:gd name="connsiteY58" fmla="*/ 2748915 h 4130135"/>
                <a:gd name="connsiteX59" fmla="*/ 351395 w 2063611"/>
                <a:gd name="connsiteY59" fmla="*/ 2726055 h 4130135"/>
                <a:gd name="connsiteX60" fmla="*/ 247572 w 2063611"/>
                <a:gd name="connsiteY60" fmla="*/ 2751772 h 4130135"/>
                <a:gd name="connsiteX61" fmla="*/ 38022 w 2063611"/>
                <a:gd name="connsiteY61" fmla="*/ 2799397 h 4130135"/>
                <a:gd name="connsiteX62" fmla="*/ 38975 w 2063611"/>
                <a:gd name="connsiteY62" fmla="*/ 2858452 h 4130135"/>
                <a:gd name="connsiteX63" fmla="*/ 81837 w 2063611"/>
                <a:gd name="connsiteY63" fmla="*/ 2887980 h 4130135"/>
                <a:gd name="connsiteX64" fmla="*/ 148512 w 2063611"/>
                <a:gd name="connsiteY64" fmla="*/ 2895600 h 4130135"/>
                <a:gd name="connsiteX65" fmla="*/ 336155 w 2063611"/>
                <a:gd name="connsiteY65" fmla="*/ 2907030 h 4130135"/>
                <a:gd name="connsiteX66" fmla="*/ 294245 w 2063611"/>
                <a:gd name="connsiteY66" fmla="*/ 2948940 h 4130135"/>
                <a:gd name="connsiteX67" fmla="*/ 354252 w 2063611"/>
                <a:gd name="connsiteY67" fmla="*/ 2973705 h 4130135"/>
                <a:gd name="connsiteX68" fmla="*/ 504747 w 2063611"/>
                <a:gd name="connsiteY68" fmla="*/ 3022282 h 4130135"/>
                <a:gd name="connsiteX69" fmla="*/ 596187 w 2063611"/>
                <a:gd name="connsiteY69" fmla="*/ 3050857 h 4130135"/>
                <a:gd name="connsiteX70" fmla="*/ 818120 w 2063611"/>
                <a:gd name="connsiteY70" fmla="*/ 2947035 h 4130135"/>
                <a:gd name="connsiteX71" fmla="*/ 950517 w 2063611"/>
                <a:gd name="connsiteY71" fmla="*/ 2920365 h 4130135"/>
                <a:gd name="connsiteX72" fmla="*/ 919792 w 2063611"/>
                <a:gd name="connsiteY72" fmla="*/ 4127603 h 4130135"/>
                <a:gd name="connsiteX73" fmla="*/ 1172829 w 2063611"/>
                <a:gd name="connsiteY73" fmla="*/ 4090952 h 4130135"/>
                <a:gd name="connsiteX74" fmla="*/ 1112442 w 2063611"/>
                <a:gd name="connsiteY74" fmla="*/ 3013710 h 4130135"/>
                <a:gd name="connsiteX75" fmla="*/ 1184832 w 2063611"/>
                <a:gd name="connsiteY75" fmla="*/ 2989897 h 4130135"/>
                <a:gd name="connsiteX76" fmla="*/ 1461057 w 2063611"/>
                <a:gd name="connsiteY76" fmla="*/ 3019425 h 4130135"/>
                <a:gd name="connsiteX77" fmla="*/ 1554402 w 2063611"/>
                <a:gd name="connsiteY77" fmla="*/ 2995612 h 4130135"/>
                <a:gd name="connsiteX78" fmla="*/ 1672512 w 2063611"/>
                <a:gd name="connsiteY78" fmla="*/ 3023235 h 4130135"/>
                <a:gd name="connsiteX79" fmla="*/ 1741092 w 2063611"/>
                <a:gd name="connsiteY79" fmla="*/ 2988945 h 4130135"/>
                <a:gd name="connsiteX80" fmla="*/ 1886825 w 2063611"/>
                <a:gd name="connsiteY80" fmla="*/ 3002280 h 4130135"/>
                <a:gd name="connsiteX81" fmla="*/ 1881110 w 2063611"/>
                <a:gd name="connsiteY81" fmla="*/ 2937510 h 4130135"/>
                <a:gd name="connsiteX82" fmla="*/ 1957310 w 2063611"/>
                <a:gd name="connsiteY82" fmla="*/ 2940367 h 4130135"/>
                <a:gd name="connsiteX83" fmla="*/ 1941117 w 2063611"/>
                <a:gd name="connsiteY83" fmla="*/ 2906077 h 4130135"/>
                <a:gd name="connsiteX84" fmla="*/ 1836342 w 2063611"/>
                <a:gd name="connsiteY84" fmla="*/ 2846070 h 4130135"/>
                <a:gd name="connsiteX85" fmla="*/ 1876347 w 2063611"/>
                <a:gd name="connsiteY85" fmla="*/ 2811780 h 4130135"/>
                <a:gd name="connsiteX86" fmla="*/ 1902065 w 2063611"/>
                <a:gd name="connsiteY86" fmla="*/ 2783205 h 4130135"/>
                <a:gd name="connsiteX87" fmla="*/ 2024937 w 2063611"/>
                <a:gd name="connsiteY87" fmla="*/ 2750820 h 4130135"/>
                <a:gd name="connsiteX88" fmla="*/ 2029700 w 2063611"/>
                <a:gd name="connsiteY88" fmla="*/ 2704147 h 4130135"/>
                <a:gd name="connsiteX89" fmla="*/ 2001125 w 2063611"/>
                <a:gd name="connsiteY89" fmla="*/ 2663190 h 4130135"/>
                <a:gd name="connsiteX90" fmla="*/ 1936355 w 2063611"/>
                <a:gd name="connsiteY90" fmla="*/ 2638425 h 4130135"/>
                <a:gd name="connsiteX91" fmla="*/ 1785860 w 2063611"/>
                <a:gd name="connsiteY91" fmla="*/ 2644140 h 4130135"/>
                <a:gd name="connsiteX92" fmla="*/ 1490585 w 2063611"/>
                <a:gd name="connsiteY92" fmla="*/ 2531745 h 4130135"/>
                <a:gd name="connsiteX93" fmla="*/ 1584882 w 2063611"/>
                <a:gd name="connsiteY93" fmla="*/ 2527935 h 4130135"/>
                <a:gd name="connsiteX94" fmla="*/ 1817292 w 2063611"/>
                <a:gd name="connsiteY94" fmla="*/ 2559367 h 4130135"/>
                <a:gd name="connsiteX95" fmla="*/ 1931592 w 2063611"/>
                <a:gd name="connsiteY95" fmla="*/ 2442210 h 4130135"/>
                <a:gd name="connsiteX96" fmla="*/ 1993505 w 2063611"/>
                <a:gd name="connsiteY96" fmla="*/ 2409825 h 4130135"/>
                <a:gd name="connsiteX97" fmla="*/ 1985885 w 2063611"/>
                <a:gd name="connsiteY97" fmla="*/ 2380297 h 4130135"/>
                <a:gd name="connsiteX98" fmla="*/ 1542020 w 2063611"/>
                <a:gd name="connsiteY98" fmla="*/ 2321242 h 4130135"/>
                <a:gd name="connsiteX99" fmla="*/ 1547735 w 2063611"/>
                <a:gd name="connsiteY99" fmla="*/ 2275522 h 4130135"/>
                <a:gd name="connsiteX100" fmla="*/ 1816340 w 2063611"/>
                <a:gd name="connsiteY100" fmla="*/ 2284095 h 4130135"/>
                <a:gd name="connsiteX101" fmla="*/ 1987790 w 2063611"/>
                <a:gd name="connsiteY101" fmla="*/ 2151697 h 4130135"/>
                <a:gd name="connsiteX102" fmla="*/ 2006840 w 2063611"/>
                <a:gd name="connsiteY102" fmla="*/ 2117407 h 4130135"/>
                <a:gd name="connsiteX103" fmla="*/ 1692515 w 2063611"/>
                <a:gd name="connsiteY103" fmla="*/ 2054542 h 4130135"/>
                <a:gd name="connsiteX104" fmla="*/ 1801100 w 2063611"/>
                <a:gd name="connsiteY104" fmla="*/ 2020252 h 4130135"/>
                <a:gd name="connsiteX105" fmla="*/ 1829675 w 2063611"/>
                <a:gd name="connsiteY105" fmla="*/ 1993582 h 4130135"/>
                <a:gd name="connsiteX106" fmla="*/ 1868727 w 2063611"/>
                <a:gd name="connsiteY106" fmla="*/ 1927860 h 4130135"/>
                <a:gd name="connsiteX107" fmla="*/ 1593455 w 2063611"/>
                <a:gd name="connsiteY107" fmla="*/ 1862137 h 4130135"/>
                <a:gd name="connsiteX108" fmla="*/ 1816340 w 2063611"/>
                <a:gd name="connsiteY108" fmla="*/ 1730692 h 4130135"/>
                <a:gd name="connsiteX109" fmla="*/ 1584882 w 2063611"/>
                <a:gd name="connsiteY109" fmla="*/ 1722120 h 4130135"/>
                <a:gd name="connsiteX110" fmla="*/ 1632507 w 2063611"/>
                <a:gd name="connsiteY110" fmla="*/ 1685925 h 4130135"/>
                <a:gd name="connsiteX111" fmla="*/ 1641080 w 2063611"/>
                <a:gd name="connsiteY111" fmla="*/ 1644967 h 4130135"/>
                <a:gd name="connsiteX112" fmla="*/ 1430577 w 2063611"/>
                <a:gd name="connsiteY112" fmla="*/ 1605915 h 4130135"/>
                <a:gd name="connsiteX113" fmla="*/ 1512492 w 2063611"/>
                <a:gd name="connsiteY113" fmla="*/ 1549717 h 4130135"/>
                <a:gd name="connsiteX114" fmla="*/ 1690610 w 2063611"/>
                <a:gd name="connsiteY114" fmla="*/ 1452562 h 4130135"/>
                <a:gd name="connsiteX115" fmla="*/ 1532495 w 2063611"/>
                <a:gd name="connsiteY115" fmla="*/ 1428750 h 4130135"/>
                <a:gd name="connsiteX116" fmla="*/ 1513445 w 2063611"/>
                <a:gd name="connsiteY116" fmla="*/ 1381125 h 4130135"/>
                <a:gd name="connsiteX117" fmla="*/ 1275320 w 2063611"/>
                <a:gd name="connsiteY117" fmla="*/ 1353502 h 4130135"/>
                <a:gd name="connsiteX118" fmla="*/ 1561070 w 2063611"/>
                <a:gd name="connsiteY118" fmla="*/ 1321117 h 4130135"/>
                <a:gd name="connsiteX119" fmla="*/ 1586787 w 2063611"/>
                <a:gd name="connsiteY119" fmla="*/ 1202055 h 4130135"/>
                <a:gd name="connsiteX120" fmla="*/ 1433435 w 2063611"/>
                <a:gd name="connsiteY120" fmla="*/ 1143952 h 4130135"/>
                <a:gd name="connsiteX121" fmla="*/ 1120062 w 2063611"/>
                <a:gd name="connsiteY121" fmla="*/ 1087755 h 4130135"/>
                <a:gd name="connsiteX122" fmla="*/ 1302942 w 2063611"/>
                <a:gd name="connsiteY122" fmla="*/ 1102042 h 4130135"/>
                <a:gd name="connsiteX123" fmla="*/ 1399145 w 2063611"/>
                <a:gd name="connsiteY123" fmla="*/ 1087755 h 4130135"/>
                <a:gd name="connsiteX124" fmla="*/ 1501062 w 2063611"/>
                <a:gd name="connsiteY124" fmla="*/ 1033462 h 4130135"/>
                <a:gd name="connsiteX125" fmla="*/ 1524875 w 2063611"/>
                <a:gd name="connsiteY125" fmla="*/ 962025 h 4130135"/>
                <a:gd name="connsiteX126" fmla="*/ 1414385 w 2063611"/>
                <a:gd name="connsiteY126" fmla="*/ 931545 h 4130135"/>
                <a:gd name="connsiteX127" fmla="*/ 1147685 w 2063611"/>
                <a:gd name="connsiteY127" fmla="*/ 896302 h 4130135"/>
                <a:gd name="connsiteX128" fmla="*/ 1297227 w 2063611"/>
                <a:gd name="connsiteY128" fmla="*/ 877252 h 4130135"/>
                <a:gd name="connsiteX129" fmla="*/ 1344852 w 2063611"/>
                <a:gd name="connsiteY129" fmla="*/ 861060 h 4130135"/>
                <a:gd name="connsiteX130" fmla="*/ 1473440 w 2063611"/>
                <a:gd name="connsiteY130" fmla="*/ 824865 h 4130135"/>
                <a:gd name="connsiteX131" fmla="*/ 1356282 w 2063611"/>
                <a:gd name="connsiteY131" fmla="*/ 791527 h 4130135"/>
                <a:gd name="connsiteX132" fmla="*/ 1123872 w 2063611"/>
                <a:gd name="connsiteY132" fmla="*/ 748665 h 4130135"/>
                <a:gd name="connsiteX133" fmla="*/ 1012430 w 2063611"/>
                <a:gd name="connsiteY133" fmla="*/ 648652 h 4130135"/>
                <a:gd name="connsiteX134" fmla="*/ 1081010 w 2063611"/>
                <a:gd name="connsiteY134" fmla="*/ 666750 h 4130135"/>
                <a:gd name="connsiteX135" fmla="*/ 1237220 w 2063611"/>
                <a:gd name="connsiteY135" fmla="*/ 720090 h 4130135"/>
                <a:gd name="connsiteX136" fmla="*/ 1382000 w 2063611"/>
                <a:gd name="connsiteY136" fmla="*/ 660082 h 4130135"/>
                <a:gd name="connsiteX137" fmla="*/ 1167687 w 2063611"/>
                <a:gd name="connsiteY137" fmla="*/ 582930 h 4130135"/>
                <a:gd name="connsiteX138" fmla="*/ 1173402 w 2063611"/>
                <a:gd name="connsiteY138" fmla="*/ 506730 h 4130135"/>
                <a:gd name="connsiteX139" fmla="*/ 1221027 w 2063611"/>
                <a:gd name="connsiteY139" fmla="*/ 408622 h 4130135"/>
                <a:gd name="connsiteX140" fmla="*/ 1244840 w 2063611"/>
                <a:gd name="connsiteY140" fmla="*/ 291465 h 4130135"/>
                <a:gd name="connsiteX141" fmla="*/ 1028622 w 2063611"/>
                <a:gd name="connsiteY141" fmla="*/ 443865 h 4130135"/>
                <a:gd name="connsiteX142" fmla="*/ 1051482 w 2063611"/>
                <a:gd name="connsiteY142" fmla="*/ 315277 h 4130135"/>
                <a:gd name="connsiteX143" fmla="*/ 1045767 w 2063611"/>
                <a:gd name="connsiteY143" fmla="*/ 244792 h 4130135"/>
                <a:gd name="connsiteX144" fmla="*/ 1105775 w 2063611"/>
                <a:gd name="connsiteY144" fmla="*/ 204787 h 4130135"/>
                <a:gd name="connsiteX145" fmla="*/ 1057197 w 2063611"/>
                <a:gd name="connsiteY145" fmla="*/ 178117 h 4130135"/>
                <a:gd name="connsiteX146" fmla="*/ 984807 w 2063611"/>
                <a:gd name="connsiteY146" fmla="*/ 184785 h 4130135"/>
                <a:gd name="connsiteX147" fmla="*/ 989570 w 2063611"/>
                <a:gd name="connsiteY147" fmla="*/ 104775 h 4130135"/>
                <a:gd name="connsiteX148" fmla="*/ 941945 w 2063611"/>
                <a:gd name="connsiteY148" fmla="*/ 0 h 4130135"/>
                <a:gd name="connsiteX149" fmla="*/ 941945 w 2063611"/>
                <a:gd name="connsiteY149" fmla="*/ 0 h 4130135"/>
                <a:gd name="connsiteX150" fmla="*/ 941945 w 2063611"/>
                <a:gd name="connsiteY150" fmla="*/ 0 h 4130135"/>
                <a:gd name="connsiteX151" fmla="*/ 879080 w 2063611"/>
                <a:gd name="connsiteY151" fmla="*/ 280035 h 4130135"/>
                <a:gd name="connsiteX152" fmla="*/ 900987 w 2063611"/>
                <a:gd name="connsiteY152" fmla="*/ 320040 h 4130135"/>
                <a:gd name="connsiteX153" fmla="*/ 879080 w 2063611"/>
                <a:gd name="connsiteY153" fmla="*/ 280035 h 4130135"/>
                <a:gd name="connsiteX154" fmla="*/ 856220 w 2063611"/>
                <a:gd name="connsiteY154" fmla="*/ 397192 h 4130135"/>
                <a:gd name="connsiteX155" fmla="*/ 869555 w 2063611"/>
                <a:gd name="connsiteY155" fmla="*/ 428625 h 4130135"/>
                <a:gd name="connsiteX156" fmla="*/ 856220 w 2063611"/>
                <a:gd name="connsiteY156" fmla="*/ 397192 h 4130135"/>
                <a:gd name="connsiteX157" fmla="*/ 1109585 w 2063611"/>
                <a:gd name="connsiteY157" fmla="*/ 462915 h 4130135"/>
                <a:gd name="connsiteX158" fmla="*/ 1059102 w 2063611"/>
                <a:gd name="connsiteY158" fmla="*/ 503872 h 4130135"/>
                <a:gd name="connsiteX159" fmla="*/ 1109585 w 2063611"/>
                <a:gd name="connsiteY159" fmla="*/ 462915 h 4130135"/>
                <a:gd name="connsiteX160" fmla="*/ 1001952 w 2063611"/>
                <a:gd name="connsiteY160" fmla="*/ 577215 h 4130135"/>
                <a:gd name="connsiteX161" fmla="*/ 1021955 w 2063611"/>
                <a:gd name="connsiteY161" fmla="*/ 592455 h 4130135"/>
                <a:gd name="connsiteX162" fmla="*/ 1001952 w 2063611"/>
                <a:gd name="connsiteY162" fmla="*/ 577215 h 4130135"/>
                <a:gd name="connsiteX163" fmla="*/ 1001952 w 2063611"/>
                <a:gd name="connsiteY163" fmla="*/ 577215 h 4130135"/>
                <a:gd name="connsiteX164" fmla="*/ 1103870 w 2063611"/>
                <a:gd name="connsiteY164" fmla="*/ 596265 h 4130135"/>
                <a:gd name="connsiteX165" fmla="*/ 1103870 w 2063611"/>
                <a:gd name="connsiteY165" fmla="*/ 596265 h 4130135"/>
                <a:gd name="connsiteX166" fmla="*/ 1243887 w 2063611"/>
                <a:gd name="connsiteY166" fmla="*/ 625792 h 4130135"/>
                <a:gd name="connsiteX167" fmla="*/ 1243887 w 2063611"/>
                <a:gd name="connsiteY167" fmla="*/ 625792 h 4130135"/>
                <a:gd name="connsiteX168" fmla="*/ 1025765 w 2063611"/>
                <a:gd name="connsiteY168" fmla="*/ 753427 h 4130135"/>
                <a:gd name="connsiteX169" fmla="*/ 1021002 w 2063611"/>
                <a:gd name="connsiteY169" fmla="*/ 773430 h 4130135"/>
                <a:gd name="connsiteX170" fmla="*/ 1025765 w 2063611"/>
                <a:gd name="connsiteY170" fmla="*/ 753427 h 4130135"/>
                <a:gd name="connsiteX171" fmla="*/ 1025765 w 2063611"/>
                <a:gd name="connsiteY171" fmla="*/ 753427 h 4130135"/>
                <a:gd name="connsiteX172" fmla="*/ 954327 w 2063611"/>
                <a:gd name="connsiteY172" fmla="*/ 860107 h 4130135"/>
                <a:gd name="connsiteX173" fmla="*/ 954327 w 2063611"/>
                <a:gd name="connsiteY173" fmla="*/ 860107 h 4130135"/>
                <a:gd name="connsiteX174" fmla="*/ 1029575 w 2063611"/>
                <a:gd name="connsiteY174" fmla="*/ 877252 h 4130135"/>
                <a:gd name="connsiteX175" fmla="*/ 1029575 w 2063611"/>
                <a:gd name="connsiteY175" fmla="*/ 877252 h 4130135"/>
                <a:gd name="connsiteX176" fmla="*/ 914322 w 2063611"/>
                <a:gd name="connsiteY176" fmla="*/ 881062 h 4130135"/>
                <a:gd name="connsiteX177" fmla="*/ 914322 w 2063611"/>
                <a:gd name="connsiteY177" fmla="*/ 881062 h 4130135"/>
                <a:gd name="connsiteX178" fmla="*/ 867650 w 2063611"/>
                <a:gd name="connsiteY178" fmla="*/ 897255 h 4130135"/>
                <a:gd name="connsiteX179" fmla="*/ 867650 w 2063611"/>
                <a:gd name="connsiteY179" fmla="*/ 897255 h 4130135"/>
                <a:gd name="connsiteX180" fmla="*/ 674292 w 2063611"/>
                <a:gd name="connsiteY180" fmla="*/ 897255 h 4130135"/>
                <a:gd name="connsiteX181" fmla="*/ 770495 w 2063611"/>
                <a:gd name="connsiteY181" fmla="*/ 939165 h 4130135"/>
                <a:gd name="connsiteX182" fmla="*/ 674292 w 2063611"/>
                <a:gd name="connsiteY182" fmla="*/ 897255 h 4130135"/>
                <a:gd name="connsiteX183" fmla="*/ 1525827 w 2063611"/>
                <a:gd name="connsiteY183" fmla="*/ 1320165 h 4130135"/>
                <a:gd name="connsiteX184" fmla="*/ 1525827 w 2063611"/>
                <a:gd name="connsiteY184" fmla="*/ 1320165 h 4130135"/>
                <a:gd name="connsiteX185" fmla="*/ 750492 w 2063611"/>
                <a:gd name="connsiteY185" fmla="*/ 1416367 h 4130135"/>
                <a:gd name="connsiteX186" fmla="*/ 750492 w 2063611"/>
                <a:gd name="connsiteY186" fmla="*/ 1416367 h 4130135"/>
                <a:gd name="connsiteX187" fmla="*/ 1551545 w 2063611"/>
                <a:gd name="connsiteY187" fmla="*/ 1757362 h 4130135"/>
                <a:gd name="connsiteX188" fmla="*/ 1551545 w 2063611"/>
                <a:gd name="connsiteY188" fmla="*/ 1757362 h 4130135"/>
                <a:gd name="connsiteX189" fmla="*/ 1759190 w 2063611"/>
                <a:gd name="connsiteY189" fmla="*/ 1800225 h 4130135"/>
                <a:gd name="connsiteX190" fmla="*/ 1759190 w 2063611"/>
                <a:gd name="connsiteY190" fmla="*/ 1800225 h 4130135"/>
                <a:gd name="connsiteX191" fmla="*/ 1762047 w 2063611"/>
                <a:gd name="connsiteY191" fmla="*/ 1999297 h 4130135"/>
                <a:gd name="connsiteX192" fmla="*/ 1762047 w 2063611"/>
                <a:gd name="connsiteY192" fmla="*/ 1999297 h 4130135"/>
                <a:gd name="connsiteX193" fmla="*/ 144702 w 2063611"/>
                <a:gd name="connsiteY193" fmla="*/ 2322195 h 4130135"/>
                <a:gd name="connsiteX194" fmla="*/ 144702 w 2063611"/>
                <a:gd name="connsiteY194" fmla="*/ 2322195 h 4130135"/>
                <a:gd name="connsiteX195" fmla="*/ 294245 w 2063611"/>
                <a:gd name="connsiteY195" fmla="*/ 2390775 h 4130135"/>
                <a:gd name="connsiteX196" fmla="*/ 461885 w 2063611"/>
                <a:gd name="connsiteY196" fmla="*/ 2419350 h 4130135"/>
                <a:gd name="connsiteX197" fmla="*/ 294245 w 2063611"/>
                <a:gd name="connsiteY197" fmla="*/ 2390775 h 4130135"/>
                <a:gd name="connsiteX198" fmla="*/ 510462 w 2063611"/>
                <a:gd name="connsiteY198" fmla="*/ 2399347 h 4130135"/>
                <a:gd name="connsiteX199" fmla="*/ 510462 w 2063611"/>
                <a:gd name="connsiteY199" fmla="*/ 2399347 h 4130135"/>
                <a:gd name="connsiteX200" fmla="*/ 416165 w 2063611"/>
                <a:gd name="connsiteY200" fmla="*/ 2728912 h 4130135"/>
                <a:gd name="connsiteX201" fmla="*/ 416165 w 2063611"/>
                <a:gd name="connsiteY201" fmla="*/ 2728912 h 4130135"/>
                <a:gd name="connsiteX0" fmla="*/ 941945 w 2063611"/>
                <a:gd name="connsiteY0" fmla="*/ 0 h 4130135"/>
                <a:gd name="connsiteX1" fmla="*/ 876222 w 2063611"/>
                <a:gd name="connsiteY1" fmla="*/ 98107 h 4130135"/>
                <a:gd name="connsiteX2" fmla="*/ 901940 w 2063611"/>
                <a:gd name="connsiteY2" fmla="*/ 231457 h 4130135"/>
                <a:gd name="connsiteX3" fmla="*/ 826692 w 2063611"/>
                <a:gd name="connsiteY3" fmla="*/ 186690 h 4130135"/>
                <a:gd name="connsiteX4" fmla="*/ 810500 w 2063611"/>
                <a:gd name="connsiteY4" fmla="*/ 294322 h 4130135"/>
                <a:gd name="connsiteX5" fmla="*/ 802880 w 2063611"/>
                <a:gd name="connsiteY5" fmla="*/ 320992 h 4130135"/>
                <a:gd name="connsiteX6" fmla="*/ 677150 w 2063611"/>
                <a:gd name="connsiteY6" fmla="*/ 374332 h 4130135"/>
                <a:gd name="connsiteX7" fmla="*/ 696200 w 2063611"/>
                <a:gd name="connsiteY7" fmla="*/ 443865 h 4130135"/>
                <a:gd name="connsiteX8" fmla="*/ 707630 w 2063611"/>
                <a:gd name="connsiteY8" fmla="*/ 532447 h 4130135"/>
                <a:gd name="connsiteX9" fmla="*/ 820977 w 2063611"/>
                <a:gd name="connsiteY9" fmla="*/ 566737 h 4130135"/>
                <a:gd name="connsiteX10" fmla="*/ 940040 w 2063611"/>
                <a:gd name="connsiteY10" fmla="*/ 570547 h 4130135"/>
                <a:gd name="connsiteX11" fmla="*/ 724775 w 2063611"/>
                <a:gd name="connsiteY11" fmla="*/ 611505 h 4130135"/>
                <a:gd name="connsiteX12" fmla="*/ 523797 w 2063611"/>
                <a:gd name="connsiteY12" fmla="*/ 594360 h 4130135"/>
                <a:gd name="connsiteX13" fmla="*/ 590472 w 2063611"/>
                <a:gd name="connsiteY13" fmla="*/ 641985 h 4130135"/>
                <a:gd name="connsiteX14" fmla="*/ 621905 w 2063611"/>
                <a:gd name="connsiteY14" fmla="*/ 681037 h 4130135"/>
                <a:gd name="connsiteX15" fmla="*/ 707630 w 2063611"/>
                <a:gd name="connsiteY15" fmla="*/ 721042 h 4130135"/>
                <a:gd name="connsiteX16" fmla="*/ 940040 w 2063611"/>
                <a:gd name="connsiteY16" fmla="*/ 681990 h 4130135"/>
                <a:gd name="connsiteX17" fmla="*/ 667625 w 2063611"/>
                <a:gd name="connsiteY17" fmla="*/ 751522 h 4130135"/>
                <a:gd name="connsiteX18" fmla="*/ 520940 w 2063611"/>
                <a:gd name="connsiteY18" fmla="*/ 781050 h 4130135"/>
                <a:gd name="connsiteX19" fmla="*/ 523797 w 2063611"/>
                <a:gd name="connsiteY19" fmla="*/ 839152 h 4130135"/>
                <a:gd name="connsiteX20" fmla="*/ 561897 w 2063611"/>
                <a:gd name="connsiteY20" fmla="*/ 905827 h 4130135"/>
                <a:gd name="connsiteX21" fmla="*/ 495222 w 2063611"/>
                <a:gd name="connsiteY21" fmla="*/ 951547 h 4130135"/>
                <a:gd name="connsiteX22" fmla="*/ 402830 w 2063611"/>
                <a:gd name="connsiteY22" fmla="*/ 965835 h 4130135"/>
                <a:gd name="connsiteX23" fmla="*/ 539990 w 2063611"/>
                <a:gd name="connsiteY23" fmla="*/ 1060132 h 4130135"/>
                <a:gd name="connsiteX24" fmla="*/ 722870 w 2063611"/>
                <a:gd name="connsiteY24" fmla="*/ 1148715 h 4130135"/>
                <a:gd name="connsiteX25" fmla="*/ 401877 w 2063611"/>
                <a:gd name="connsiteY25" fmla="*/ 1197292 h 4130135"/>
                <a:gd name="connsiteX26" fmla="*/ 523797 w 2063611"/>
                <a:gd name="connsiteY26" fmla="*/ 1303020 h 4130135"/>
                <a:gd name="connsiteX27" fmla="*/ 359015 w 2063611"/>
                <a:gd name="connsiteY27" fmla="*/ 1358265 h 4130135"/>
                <a:gd name="connsiteX28" fmla="*/ 630477 w 2063611"/>
                <a:gd name="connsiteY28" fmla="*/ 1405890 h 4130135"/>
                <a:gd name="connsiteX29" fmla="*/ 610475 w 2063611"/>
                <a:gd name="connsiteY29" fmla="*/ 1480185 h 4130135"/>
                <a:gd name="connsiteX30" fmla="*/ 279005 w 2063611"/>
                <a:gd name="connsiteY30" fmla="*/ 1581150 h 4130135"/>
                <a:gd name="connsiteX31" fmla="*/ 543800 w 2063611"/>
                <a:gd name="connsiteY31" fmla="*/ 1681162 h 4130135"/>
                <a:gd name="connsiteX32" fmla="*/ 620000 w 2063611"/>
                <a:gd name="connsiteY32" fmla="*/ 1659255 h 4130135"/>
                <a:gd name="connsiteX33" fmla="*/ 727632 w 2063611"/>
                <a:gd name="connsiteY33" fmla="*/ 1655445 h 4130135"/>
                <a:gd name="connsiteX34" fmla="*/ 597140 w 2063611"/>
                <a:gd name="connsiteY34" fmla="*/ 1752600 h 4130135"/>
                <a:gd name="connsiteX35" fmla="*/ 210425 w 2063611"/>
                <a:gd name="connsiteY35" fmla="*/ 1787842 h 4130135"/>
                <a:gd name="connsiteX36" fmla="*/ 207567 w 2063611"/>
                <a:gd name="connsiteY36" fmla="*/ 1855470 h 4130135"/>
                <a:gd name="connsiteX37" fmla="*/ 328535 w 2063611"/>
                <a:gd name="connsiteY37" fmla="*/ 1906905 h 4130135"/>
                <a:gd name="connsiteX38" fmla="*/ 465695 w 2063611"/>
                <a:gd name="connsiteY38" fmla="*/ 1909762 h 4130135"/>
                <a:gd name="connsiteX39" fmla="*/ 546657 w 2063611"/>
                <a:gd name="connsiteY39" fmla="*/ 1945957 h 4130135"/>
                <a:gd name="connsiteX40" fmla="*/ 595235 w 2063611"/>
                <a:gd name="connsiteY40" fmla="*/ 1997392 h 4130135"/>
                <a:gd name="connsiteX41" fmla="*/ 268527 w 2063611"/>
                <a:gd name="connsiteY41" fmla="*/ 2017395 h 4130135"/>
                <a:gd name="connsiteX42" fmla="*/ 229475 w 2063611"/>
                <a:gd name="connsiteY42" fmla="*/ 2042160 h 4130135"/>
                <a:gd name="connsiteX43" fmla="*/ 255192 w 2063611"/>
                <a:gd name="connsiteY43" fmla="*/ 2085022 h 4130135"/>
                <a:gd name="connsiteX44" fmla="*/ 413307 w 2063611"/>
                <a:gd name="connsiteY44" fmla="*/ 2144077 h 4130135"/>
                <a:gd name="connsiteX45" fmla="*/ 473315 w 2063611"/>
                <a:gd name="connsiteY45" fmla="*/ 2166937 h 4130135"/>
                <a:gd name="connsiteX46" fmla="*/ 262812 w 2063611"/>
                <a:gd name="connsiteY46" fmla="*/ 2221230 h 4130135"/>
                <a:gd name="connsiteX47" fmla="*/ 98982 w 2063611"/>
                <a:gd name="connsiteY47" fmla="*/ 2243137 h 4130135"/>
                <a:gd name="connsiteX48" fmla="*/ 38022 w 2063611"/>
                <a:gd name="connsiteY48" fmla="*/ 2283142 h 4130135"/>
                <a:gd name="connsiteX49" fmla="*/ 77075 w 2063611"/>
                <a:gd name="connsiteY49" fmla="*/ 2346007 h 4130135"/>
                <a:gd name="connsiteX50" fmla="*/ 196137 w 2063611"/>
                <a:gd name="connsiteY50" fmla="*/ 2437447 h 4130135"/>
                <a:gd name="connsiteX51" fmla="*/ 165657 w 2063611"/>
                <a:gd name="connsiteY51" fmla="*/ 2471737 h 4130135"/>
                <a:gd name="connsiteX52" fmla="*/ 194232 w 2063611"/>
                <a:gd name="connsiteY52" fmla="*/ 2512695 h 4130135"/>
                <a:gd name="connsiteX53" fmla="*/ 294245 w 2063611"/>
                <a:gd name="connsiteY53" fmla="*/ 2551747 h 4130135"/>
                <a:gd name="connsiteX54" fmla="*/ 69455 w 2063611"/>
                <a:gd name="connsiteY54" fmla="*/ 2582227 h 4130135"/>
                <a:gd name="connsiteX55" fmla="*/ 51357 w 2063611"/>
                <a:gd name="connsiteY55" fmla="*/ 2652712 h 4130135"/>
                <a:gd name="connsiteX56" fmla="*/ 103745 w 2063611"/>
                <a:gd name="connsiteY56" fmla="*/ 2686050 h 4130135"/>
                <a:gd name="connsiteX57" fmla="*/ 207567 w 2063611"/>
                <a:gd name="connsiteY57" fmla="*/ 2720340 h 4130135"/>
                <a:gd name="connsiteX58" fmla="*/ 255192 w 2063611"/>
                <a:gd name="connsiteY58" fmla="*/ 2748915 h 4130135"/>
                <a:gd name="connsiteX59" fmla="*/ 351395 w 2063611"/>
                <a:gd name="connsiteY59" fmla="*/ 2726055 h 4130135"/>
                <a:gd name="connsiteX60" fmla="*/ 247572 w 2063611"/>
                <a:gd name="connsiteY60" fmla="*/ 2751772 h 4130135"/>
                <a:gd name="connsiteX61" fmla="*/ 38022 w 2063611"/>
                <a:gd name="connsiteY61" fmla="*/ 2799397 h 4130135"/>
                <a:gd name="connsiteX62" fmla="*/ 38975 w 2063611"/>
                <a:gd name="connsiteY62" fmla="*/ 2858452 h 4130135"/>
                <a:gd name="connsiteX63" fmla="*/ 81837 w 2063611"/>
                <a:gd name="connsiteY63" fmla="*/ 2887980 h 4130135"/>
                <a:gd name="connsiteX64" fmla="*/ 148512 w 2063611"/>
                <a:gd name="connsiteY64" fmla="*/ 2895600 h 4130135"/>
                <a:gd name="connsiteX65" fmla="*/ 336155 w 2063611"/>
                <a:gd name="connsiteY65" fmla="*/ 2907030 h 4130135"/>
                <a:gd name="connsiteX66" fmla="*/ 294245 w 2063611"/>
                <a:gd name="connsiteY66" fmla="*/ 2948940 h 4130135"/>
                <a:gd name="connsiteX67" fmla="*/ 354252 w 2063611"/>
                <a:gd name="connsiteY67" fmla="*/ 2973705 h 4130135"/>
                <a:gd name="connsiteX68" fmla="*/ 504747 w 2063611"/>
                <a:gd name="connsiteY68" fmla="*/ 3022282 h 4130135"/>
                <a:gd name="connsiteX69" fmla="*/ 596187 w 2063611"/>
                <a:gd name="connsiteY69" fmla="*/ 3050857 h 4130135"/>
                <a:gd name="connsiteX70" fmla="*/ 818120 w 2063611"/>
                <a:gd name="connsiteY70" fmla="*/ 2947035 h 4130135"/>
                <a:gd name="connsiteX71" fmla="*/ 950517 w 2063611"/>
                <a:gd name="connsiteY71" fmla="*/ 2920365 h 4130135"/>
                <a:gd name="connsiteX72" fmla="*/ 919792 w 2063611"/>
                <a:gd name="connsiteY72" fmla="*/ 4127603 h 4130135"/>
                <a:gd name="connsiteX73" fmla="*/ 1172829 w 2063611"/>
                <a:gd name="connsiteY73" fmla="*/ 4090952 h 4130135"/>
                <a:gd name="connsiteX74" fmla="*/ 1112442 w 2063611"/>
                <a:gd name="connsiteY74" fmla="*/ 3013710 h 4130135"/>
                <a:gd name="connsiteX75" fmla="*/ 1184832 w 2063611"/>
                <a:gd name="connsiteY75" fmla="*/ 2989897 h 4130135"/>
                <a:gd name="connsiteX76" fmla="*/ 1461057 w 2063611"/>
                <a:gd name="connsiteY76" fmla="*/ 3019425 h 4130135"/>
                <a:gd name="connsiteX77" fmla="*/ 1554402 w 2063611"/>
                <a:gd name="connsiteY77" fmla="*/ 2995612 h 4130135"/>
                <a:gd name="connsiteX78" fmla="*/ 1672512 w 2063611"/>
                <a:gd name="connsiteY78" fmla="*/ 3023235 h 4130135"/>
                <a:gd name="connsiteX79" fmla="*/ 1741092 w 2063611"/>
                <a:gd name="connsiteY79" fmla="*/ 2988945 h 4130135"/>
                <a:gd name="connsiteX80" fmla="*/ 1886825 w 2063611"/>
                <a:gd name="connsiteY80" fmla="*/ 3002280 h 4130135"/>
                <a:gd name="connsiteX81" fmla="*/ 1881110 w 2063611"/>
                <a:gd name="connsiteY81" fmla="*/ 2937510 h 4130135"/>
                <a:gd name="connsiteX82" fmla="*/ 1957310 w 2063611"/>
                <a:gd name="connsiteY82" fmla="*/ 2940367 h 4130135"/>
                <a:gd name="connsiteX83" fmla="*/ 1941117 w 2063611"/>
                <a:gd name="connsiteY83" fmla="*/ 2906077 h 4130135"/>
                <a:gd name="connsiteX84" fmla="*/ 1836342 w 2063611"/>
                <a:gd name="connsiteY84" fmla="*/ 2846070 h 4130135"/>
                <a:gd name="connsiteX85" fmla="*/ 1876347 w 2063611"/>
                <a:gd name="connsiteY85" fmla="*/ 2811780 h 4130135"/>
                <a:gd name="connsiteX86" fmla="*/ 1902065 w 2063611"/>
                <a:gd name="connsiteY86" fmla="*/ 2783205 h 4130135"/>
                <a:gd name="connsiteX87" fmla="*/ 2024937 w 2063611"/>
                <a:gd name="connsiteY87" fmla="*/ 2750820 h 4130135"/>
                <a:gd name="connsiteX88" fmla="*/ 2029700 w 2063611"/>
                <a:gd name="connsiteY88" fmla="*/ 2704147 h 4130135"/>
                <a:gd name="connsiteX89" fmla="*/ 2001125 w 2063611"/>
                <a:gd name="connsiteY89" fmla="*/ 2663190 h 4130135"/>
                <a:gd name="connsiteX90" fmla="*/ 1936355 w 2063611"/>
                <a:gd name="connsiteY90" fmla="*/ 2638425 h 4130135"/>
                <a:gd name="connsiteX91" fmla="*/ 1785860 w 2063611"/>
                <a:gd name="connsiteY91" fmla="*/ 2644140 h 4130135"/>
                <a:gd name="connsiteX92" fmla="*/ 1490585 w 2063611"/>
                <a:gd name="connsiteY92" fmla="*/ 2531745 h 4130135"/>
                <a:gd name="connsiteX93" fmla="*/ 1584882 w 2063611"/>
                <a:gd name="connsiteY93" fmla="*/ 2527935 h 4130135"/>
                <a:gd name="connsiteX94" fmla="*/ 1817292 w 2063611"/>
                <a:gd name="connsiteY94" fmla="*/ 2559367 h 4130135"/>
                <a:gd name="connsiteX95" fmla="*/ 1931592 w 2063611"/>
                <a:gd name="connsiteY95" fmla="*/ 2442210 h 4130135"/>
                <a:gd name="connsiteX96" fmla="*/ 1993505 w 2063611"/>
                <a:gd name="connsiteY96" fmla="*/ 2409825 h 4130135"/>
                <a:gd name="connsiteX97" fmla="*/ 1985885 w 2063611"/>
                <a:gd name="connsiteY97" fmla="*/ 2380297 h 4130135"/>
                <a:gd name="connsiteX98" fmla="*/ 1542020 w 2063611"/>
                <a:gd name="connsiteY98" fmla="*/ 2321242 h 4130135"/>
                <a:gd name="connsiteX99" fmla="*/ 1547735 w 2063611"/>
                <a:gd name="connsiteY99" fmla="*/ 2275522 h 4130135"/>
                <a:gd name="connsiteX100" fmla="*/ 1816340 w 2063611"/>
                <a:gd name="connsiteY100" fmla="*/ 2284095 h 4130135"/>
                <a:gd name="connsiteX101" fmla="*/ 1987790 w 2063611"/>
                <a:gd name="connsiteY101" fmla="*/ 2151697 h 4130135"/>
                <a:gd name="connsiteX102" fmla="*/ 2006840 w 2063611"/>
                <a:gd name="connsiteY102" fmla="*/ 2117407 h 4130135"/>
                <a:gd name="connsiteX103" fmla="*/ 1692515 w 2063611"/>
                <a:gd name="connsiteY103" fmla="*/ 2054542 h 4130135"/>
                <a:gd name="connsiteX104" fmla="*/ 1801100 w 2063611"/>
                <a:gd name="connsiteY104" fmla="*/ 2020252 h 4130135"/>
                <a:gd name="connsiteX105" fmla="*/ 1829675 w 2063611"/>
                <a:gd name="connsiteY105" fmla="*/ 1993582 h 4130135"/>
                <a:gd name="connsiteX106" fmla="*/ 1868727 w 2063611"/>
                <a:gd name="connsiteY106" fmla="*/ 1927860 h 4130135"/>
                <a:gd name="connsiteX107" fmla="*/ 1593455 w 2063611"/>
                <a:gd name="connsiteY107" fmla="*/ 1862137 h 4130135"/>
                <a:gd name="connsiteX108" fmla="*/ 1816340 w 2063611"/>
                <a:gd name="connsiteY108" fmla="*/ 1730692 h 4130135"/>
                <a:gd name="connsiteX109" fmla="*/ 1584882 w 2063611"/>
                <a:gd name="connsiteY109" fmla="*/ 1722120 h 4130135"/>
                <a:gd name="connsiteX110" fmla="*/ 1632507 w 2063611"/>
                <a:gd name="connsiteY110" fmla="*/ 1685925 h 4130135"/>
                <a:gd name="connsiteX111" fmla="*/ 1641080 w 2063611"/>
                <a:gd name="connsiteY111" fmla="*/ 1644967 h 4130135"/>
                <a:gd name="connsiteX112" fmla="*/ 1430577 w 2063611"/>
                <a:gd name="connsiteY112" fmla="*/ 1605915 h 4130135"/>
                <a:gd name="connsiteX113" fmla="*/ 1512492 w 2063611"/>
                <a:gd name="connsiteY113" fmla="*/ 1549717 h 4130135"/>
                <a:gd name="connsiteX114" fmla="*/ 1690610 w 2063611"/>
                <a:gd name="connsiteY114" fmla="*/ 1452562 h 4130135"/>
                <a:gd name="connsiteX115" fmla="*/ 1532495 w 2063611"/>
                <a:gd name="connsiteY115" fmla="*/ 1428750 h 4130135"/>
                <a:gd name="connsiteX116" fmla="*/ 1513445 w 2063611"/>
                <a:gd name="connsiteY116" fmla="*/ 1381125 h 4130135"/>
                <a:gd name="connsiteX117" fmla="*/ 1275320 w 2063611"/>
                <a:gd name="connsiteY117" fmla="*/ 1353502 h 4130135"/>
                <a:gd name="connsiteX118" fmla="*/ 1561070 w 2063611"/>
                <a:gd name="connsiteY118" fmla="*/ 1321117 h 4130135"/>
                <a:gd name="connsiteX119" fmla="*/ 1586787 w 2063611"/>
                <a:gd name="connsiteY119" fmla="*/ 1202055 h 4130135"/>
                <a:gd name="connsiteX120" fmla="*/ 1433435 w 2063611"/>
                <a:gd name="connsiteY120" fmla="*/ 1143952 h 4130135"/>
                <a:gd name="connsiteX121" fmla="*/ 1120062 w 2063611"/>
                <a:gd name="connsiteY121" fmla="*/ 1087755 h 4130135"/>
                <a:gd name="connsiteX122" fmla="*/ 1302942 w 2063611"/>
                <a:gd name="connsiteY122" fmla="*/ 1102042 h 4130135"/>
                <a:gd name="connsiteX123" fmla="*/ 1399145 w 2063611"/>
                <a:gd name="connsiteY123" fmla="*/ 1087755 h 4130135"/>
                <a:gd name="connsiteX124" fmla="*/ 1501062 w 2063611"/>
                <a:gd name="connsiteY124" fmla="*/ 1033462 h 4130135"/>
                <a:gd name="connsiteX125" fmla="*/ 1524875 w 2063611"/>
                <a:gd name="connsiteY125" fmla="*/ 962025 h 4130135"/>
                <a:gd name="connsiteX126" fmla="*/ 1414385 w 2063611"/>
                <a:gd name="connsiteY126" fmla="*/ 931545 h 4130135"/>
                <a:gd name="connsiteX127" fmla="*/ 1147685 w 2063611"/>
                <a:gd name="connsiteY127" fmla="*/ 896302 h 4130135"/>
                <a:gd name="connsiteX128" fmla="*/ 1297227 w 2063611"/>
                <a:gd name="connsiteY128" fmla="*/ 877252 h 4130135"/>
                <a:gd name="connsiteX129" fmla="*/ 1344852 w 2063611"/>
                <a:gd name="connsiteY129" fmla="*/ 861060 h 4130135"/>
                <a:gd name="connsiteX130" fmla="*/ 1473440 w 2063611"/>
                <a:gd name="connsiteY130" fmla="*/ 824865 h 4130135"/>
                <a:gd name="connsiteX131" fmla="*/ 1356282 w 2063611"/>
                <a:gd name="connsiteY131" fmla="*/ 791527 h 4130135"/>
                <a:gd name="connsiteX132" fmla="*/ 1123872 w 2063611"/>
                <a:gd name="connsiteY132" fmla="*/ 748665 h 4130135"/>
                <a:gd name="connsiteX133" fmla="*/ 1012430 w 2063611"/>
                <a:gd name="connsiteY133" fmla="*/ 648652 h 4130135"/>
                <a:gd name="connsiteX134" fmla="*/ 1081010 w 2063611"/>
                <a:gd name="connsiteY134" fmla="*/ 666750 h 4130135"/>
                <a:gd name="connsiteX135" fmla="*/ 1237220 w 2063611"/>
                <a:gd name="connsiteY135" fmla="*/ 720090 h 4130135"/>
                <a:gd name="connsiteX136" fmla="*/ 1382000 w 2063611"/>
                <a:gd name="connsiteY136" fmla="*/ 660082 h 4130135"/>
                <a:gd name="connsiteX137" fmla="*/ 1167687 w 2063611"/>
                <a:gd name="connsiteY137" fmla="*/ 582930 h 4130135"/>
                <a:gd name="connsiteX138" fmla="*/ 1173402 w 2063611"/>
                <a:gd name="connsiteY138" fmla="*/ 506730 h 4130135"/>
                <a:gd name="connsiteX139" fmla="*/ 1221027 w 2063611"/>
                <a:gd name="connsiteY139" fmla="*/ 408622 h 4130135"/>
                <a:gd name="connsiteX140" fmla="*/ 1244840 w 2063611"/>
                <a:gd name="connsiteY140" fmla="*/ 291465 h 4130135"/>
                <a:gd name="connsiteX141" fmla="*/ 1028622 w 2063611"/>
                <a:gd name="connsiteY141" fmla="*/ 443865 h 4130135"/>
                <a:gd name="connsiteX142" fmla="*/ 1051482 w 2063611"/>
                <a:gd name="connsiteY142" fmla="*/ 315277 h 4130135"/>
                <a:gd name="connsiteX143" fmla="*/ 1045767 w 2063611"/>
                <a:gd name="connsiteY143" fmla="*/ 244792 h 4130135"/>
                <a:gd name="connsiteX144" fmla="*/ 1105775 w 2063611"/>
                <a:gd name="connsiteY144" fmla="*/ 204787 h 4130135"/>
                <a:gd name="connsiteX145" fmla="*/ 1057197 w 2063611"/>
                <a:gd name="connsiteY145" fmla="*/ 178117 h 4130135"/>
                <a:gd name="connsiteX146" fmla="*/ 984807 w 2063611"/>
                <a:gd name="connsiteY146" fmla="*/ 184785 h 4130135"/>
                <a:gd name="connsiteX147" fmla="*/ 989570 w 2063611"/>
                <a:gd name="connsiteY147" fmla="*/ 104775 h 4130135"/>
                <a:gd name="connsiteX148" fmla="*/ 941945 w 2063611"/>
                <a:gd name="connsiteY148" fmla="*/ 0 h 4130135"/>
                <a:gd name="connsiteX149" fmla="*/ 941945 w 2063611"/>
                <a:gd name="connsiteY149" fmla="*/ 0 h 4130135"/>
                <a:gd name="connsiteX150" fmla="*/ 941945 w 2063611"/>
                <a:gd name="connsiteY150" fmla="*/ 0 h 4130135"/>
                <a:gd name="connsiteX151" fmla="*/ 879080 w 2063611"/>
                <a:gd name="connsiteY151" fmla="*/ 280035 h 4130135"/>
                <a:gd name="connsiteX152" fmla="*/ 900987 w 2063611"/>
                <a:gd name="connsiteY152" fmla="*/ 320040 h 4130135"/>
                <a:gd name="connsiteX153" fmla="*/ 879080 w 2063611"/>
                <a:gd name="connsiteY153" fmla="*/ 280035 h 4130135"/>
                <a:gd name="connsiteX154" fmla="*/ 856220 w 2063611"/>
                <a:gd name="connsiteY154" fmla="*/ 397192 h 4130135"/>
                <a:gd name="connsiteX155" fmla="*/ 869555 w 2063611"/>
                <a:gd name="connsiteY155" fmla="*/ 428625 h 4130135"/>
                <a:gd name="connsiteX156" fmla="*/ 856220 w 2063611"/>
                <a:gd name="connsiteY156" fmla="*/ 397192 h 4130135"/>
                <a:gd name="connsiteX157" fmla="*/ 1109585 w 2063611"/>
                <a:gd name="connsiteY157" fmla="*/ 462915 h 4130135"/>
                <a:gd name="connsiteX158" fmla="*/ 1059102 w 2063611"/>
                <a:gd name="connsiteY158" fmla="*/ 503872 h 4130135"/>
                <a:gd name="connsiteX159" fmla="*/ 1109585 w 2063611"/>
                <a:gd name="connsiteY159" fmla="*/ 462915 h 4130135"/>
                <a:gd name="connsiteX160" fmla="*/ 1001952 w 2063611"/>
                <a:gd name="connsiteY160" fmla="*/ 577215 h 4130135"/>
                <a:gd name="connsiteX161" fmla="*/ 1021955 w 2063611"/>
                <a:gd name="connsiteY161" fmla="*/ 592455 h 4130135"/>
                <a:gd name="connsiteX162" fmla="*/ 1001952 w 2063611"/>
                <a:gd name="connsiteY162" fmla="*/ 577215 h 4130135"/>
                <a:gd name="connsiteX163" fmla="*/ 1001952 w 2063611"/>
                <a:gd name="connsiteY163" fmla="*/ 577215 h 4130135"/>
                <a:gd name="connsiteX164" fmla="*/ 1103870 w 2063611"/>
                <a:gd name="connsiteY164" fmla="*/ 596265 h 4130135"/>
                <a:gd name="connsiteX165" fmla="*/ 1103870 w 2063611"/>
                <a:gd name="connsiteY165" fmla="*/ 596265 h 4130135"/>
                <a:gd name="connsiteX166" fmla="*/ 1243887 w 2063611"/>
                <a:gd name="connsiteY166" fmla="*/ 625792 h 4130135"/>
                <a:gd name="connsiteX167" fmla="*/ 1243887 w 2063611"/>
                <a:gd name="connsiteY167" fmla="*/ 625792 h 4130135"/>
                <a:gd name="connsiteX168" fmla="*/ 1025765 w 2063611"/>
                <a:gd name="connsiteY168" fmla="*/ 753427 h 4130135"/>
                <a:gd name="connsiteX169" fmla="*/ 1021002 w 2063611"/>
                <a:gd name="connsiteY169" fmla="*/ 773430 h 4130135"/>
                <a:gd name="connsiteX170" fmla="*/ 1025765 w 2063611"/>
                <a:gd name="connsiteY170" fmla="*/ 753427 h 4130135"/>
                <a:gd name="connsiteX171" fmla="*/ 1025765 w 2063611"/>
                <a:gd name="connsiteY171" fmla="*/ 753427 h 4130135"/>
                <a:gd name="connsiteX172" fmla="*/ 954327 w 2063611"/>
                <a:gd name="connsiteY172" fmla="*/ 860107 h 4130135"/>
                <a:gd name="connsiteX173" fmla="*/ 954327 w 2063611"/>
                <a:gd name="connsiteY173" fmla="*/ 860107 h 4130135"/>
                <a:gd name="connsiteX174" fmla="*/ 1029575 w 2063611"/>
                <a:gd name="connsiteY174" fmla="*/ 877252 h 4130135"/>
                <a:gd name="connsiteX175" fmla="*/ 1029575 w 2063611"/>
                <a:gd name="connsiteY175" fmla="*/ 877252 h 4130135"/>
                <a:gd name="connsiteX176" fmla="*/ 914322 w 2063611"/>
                <a:gd name="connsiteY176" fmla="*/ 881062 h 4130135"/>
                <a:gd name="connsiteX177" fmla="*/ 914322 w 2063611"/>
                <a:gd name="connsiteY177" fmla="*/ 881062 h 4130135"/>
                <a:gd name="connsiteX178" fmla="*/ 867650 w 2063611"/>
                <a:gd name="connsiteY178" fmla="*/ 897255 h 4130135"/>
                <a:gd name="connsiteX179" fmla="*/ 867650 w 2063611"/>
                <a:gd name="connsiteY179" fmla="*/ 897255 h 4130135"/>
                <a:gd name="connsiteX180" fmla="*/ 674292 w 2063611"/>
                <a:gd name="connsiteY180" fmla="*/ 897255 h 4130135"/>
                <a:gd name="connsiteX181" fmla="*/ 770495 w 2063611"/>
                <a:gd name="connsiteY181" fmla="*/ 939165 h 4130135"/>
                <a:gd name="connsiteX182" fmla="*/ 674292 w 2063611"/>
                <a:gd name="connsiteY182" fmla="*/ 897255 h 4130135"/>
                <a:gd name="connsiteX183" fmla="*/ 1525827 w 2063611"/>
                <a:gd name="connsiteY183" fmla="*/ 1320165 h 4130135"/>
                <a:gd name="connsiteX184" fmla="*/ 1525827 w 2063611"/>
                <a:gd name="connsiteY184" fmla="*/ 1320165 h 4130135"/>
                <a:gd name="connsiteX185" fmla="*/ 750492 w 2063611"/>
                <a:gd name="connsiteY185" fmla="*/ 1416367 h 4130135"/>
                <a:gd name="connsiteX186" fmla="*/ 750492 w 2063611"/>
                <a:gd name="connsiteY186" fmla="*/ 1416367 h 4130135"/>
                <a:gd name="connsiteX187" fmla="*/ 1551545 w 2063611"/>
                <a:gd name="connsiteY187" fmla="*/ 1757362 h 4130135"/>
                <a:gd name="connsiteX188" fmla="*/ 1551545 w 2063611"/>
                <a:gd name="connsiteY188" fmla="*/ 1757362 h 4130135"/>
                <a:gd name="connsiteX189" fmla="*/ 1759190 w 2063611"/>
                <a:gd name="connsiteY189" fmla="*/ 1800225 h 4130135"/>
                <a:gd name="connsiteX190" fmla="*/ 1759190 w 2063611"/>
                <a:gd name="connsiteY190" fmla="*/ 1800225 h 4130135"/>
                <a:gd name="connsiteX191" fmla="*/ 1762047 w 2063611"/>
                <a:gd name="connsiteY191" fmla="*/ 1999297 h 4130135"/>
                <a:gd name="connsiteX192" fmla="*/ 1762047 w 2063611"/>
                <a:gd name="connsiteY192" fmla="*/ 1999297 h 4130135"/>
                <a:gd name="connsiteX193" fmla="*/ 144702 w 2063611"/>
                <a:gd name="connsiteY193" fmla="*/ 2322195 h 4130135"/>
                <a:gd name="connsiteX194" fmla="*/ 144702 w 2063611"/>
                <a:gd name="connsiteY194" fmla="*/ 2322195 h 4130135"/>
                <a:gd name="connsiteX195" fmla="*/ 294245 w 2063611"/>
                <a:gd name="connsiteY195" fmla="*/ 2390775 h 4130135"/>
                <a:gd name="connsiteX196" fmla="*/ 461885 w 2063611"/>
                <a:gd name="connsiteY196" fmla="*/ 2419350 h 4130135"/>
                <a:gd name="connsiteX197" fmla="*/ 294245 w 2063611"/>
                <a:gd name="connsiteY197" fmla="*/ 2390775 h 4130135"/>
                <a:gd name="connsiteX198" fmla="*/ 510462 w 2063611"/>
                <a:gd name="connsiteY198" fmla="*/ 2399347 h 4130135"/>
                <a:gd name="connsiteX199" fmla="*/ 510462 w 2063611"/>
                <a:gd name="connsiteY199" fmla="*/ 2399347 h 4130135"/>
                <a:gd name="connsiteX200" fmla="*/ 416165 w 2063611"/>
                <a:gd name="connsiteY200" fmla="*/ 2728912 h 4130135"/>
                <a:gd name="connsiteX201" fmla="*/ 416165 w 2063611"/>
                <a:gd name="connsiteY201" fmla="*/ 2728912 h 4130135"/>
                <a:gd name="connsiteX0" fmla="*/ 941945 w 2063611"/>
                <a:gd name="connsiteY0" fmla="*/ 0 h 4128005"/>
                <a:gd name="connsiteX1" fmla="*/ 876222 w 2063611"/>
                <a:gd name="connsiteY1" fmla="*/ 98107 h 4128005"/>
                <a:gd name="connsiteX2" fmla="*/ 901940 w 2063611"/>
                <a:gd name="connsiteY2" fmla="*/ 231457 h 4128005"/>
                <a:gd name="connsiteX3" fmla="*/ 826692 w 2063611"/>
                <a:gd name="connsiteY3" fmla="*/ 186690 h 4128005"/>
                <a:gd name="connsiteX4" fmla="*/ 810500 w 2063611"/>
                <a:gd name="connsiteY4" fmla="*/ 294322 h 4128005"/>
                <a:gd name="connsiteX5" fmla="*/ 802880 w 2063611"/>
                <a:gd name="connsiteY5" fmla="*/ 320992 h 4128005"/>
                <a:gd name="connsiteX6" fmla="*/ 677150 w 2063611"/>
                <a:gd name="connsiteY6" fmla="*/ 374332 h 4128005"/>
                <a:gd name="connsiteX7" fmla="*/ 696200 w 2063611"/>
                <a:gd name="connsiteY7" fmla="*/ 443865 h 4128005"/>
                <a:gd name="connsiteX8" fmla="*/ 707630 w 2063611"/>
                <a:gd name="connsiteY8" fmla="*/ 532447 h 4128005"/>
                <a:gd name="connsiteX9" fmla="*/ 820977 w 2063611"/>
                <a:gd name="connsiteY9" fmla="*/ 566737 h 4128005"/>
                <a:gd name="connsiteX10" fmla="*/ 940040 w 2063611"/>
                <a:gd name="connsiteY10" fmla="*/ 570547 h 4128005"/>
                <a:gd name="connsiteX11" fmla="*/ 724775 w 2063611"/>
                <a:gd name="connsiteY11" fmla="*/ 611505 h 4128005"/>
                <a:gd name="connsiteX12" fmla="*/ 523797 w 2063611"/>
                <a:gd name="connsiteY12" fmla="*/ 594360 h 4128005"/>
                <a:gd name="connsiteX13" fmla="*/ 590472 w 2063611"/>
                <a:gd name="connsiteY13" fmla="*/ 641985 h 4128005"/>
                <a:gd name="connsiteX14" fmla="*/ 621905 w 2063611"/>
                <a:gd name="connsiteY14" fmla="*/ 681037 h 4128005"/>
                <a:gd name="connsiteX15" fmla="*/ 707630 w 2063611"/>
                <a:gd name="connsiteY15" fmla="*/ 721042 h 4128005"/>
                <a:gd name="connsiteX16" fmla="*/ 940040 w 2063611"/>
                <a:gd name="connsiteY16" fmla="*/ 681990 h 4128005"/>
                <a:gd name="connsiteX17" fmla="*/ 667625 w 2063611"/>
                <a:gd name="connsiteY17" fmla="*/ 751522 h 4128005"/>
                <a:gd name="connsiteX18" fmla="*/ 520940 w 2063611"/>
                <a:gd name="connsiteY18" fmla="*/ 781050 h 4128005"/>
                <a:gd name="connsiteX19" fmla="*/ 523797 w 2063611"/>
                <a:gd name="connsiteY19" fmla="*/ 839152 h 4128005"/>
                <a:gd name="connsiteX20" fmla="*/ 561897 w 2063611"/>
                <a:gd name="connsiteY20" fmla="*/ 905827 h 4128005"/>
                <a:gd name="connsiteX21" fmla="*/ 495222 w 2063611"/>
                <a:gd name="connsiteY21" fmla="*/ 951547 h 4128005"/>
                <a:gd name="connsiteX22" fmla="*/ 402830 w 2063611"/>
                <a:gd name="connsiteY22" fmla="*/ 965835 h 4128005"/>
                <a:gd name="connsiteX23" fmla="*/ 539990 w 2063611"/>
                <a:gd name="connsiteY23" fmla="*/ 1060132 h 4128005"/>
                <a:gd name="connsiteX24" fmla="*/ 722870 w 2063611"/>
                <a:gd name="connsiteY24" fmla="*/ 1148715 h 4128005"/>
                <a:gd name="connsiteX25" fmla="*/ 401877 w 2063611"/>
                <a:gd name="connsiteY25" fmla="*/ 1197292 h 4128005"/>
                <a:gd name="connsiteX26" fmla="*/ 523797 w 2063611"/>
                <a:gd name="connsiteY26" fmla="*/ 1303020 h 4128005"/>
                <a:gd name="connsiteX27" fmla="*/ 359015 w 2063611"/>
                <a:gd name="connsiteY27" fmla="*/ 1358265 h 4128005"/>
                <a:gd name="connsiteX28" fmla="*/ 630477 w 2063611"/>
                <a:gd name="connsiteY28" fmla="*/ 1405890 h 4128005"/>
                <a:gd name="connsiteX29" fmla="*/ 610475 w 2063611"/>
                <a:gd name="connsiteY29" fmla="*/ 1480185 h 4128005"/>
                <a:gd name="connsiteX30" fmla="*/ 279005 w 2063611"/>
                <a:gd name="connsiteY30" fmla="*/ 1581150 h 4128005"/>
                <a:gd name="connsiteX31" fmla="*/ 543800 w 2063611"/>
                <a:gd name="connsiteY31" fmla="*/ 1681162 h 4128005"/>
                <a:gd name="connsiteX32" fmla="*/ 620000 w 2063611"/>
                <a:gd name="connsiteY32" fmla="*/ 1659255 h 4128005"/>
                <a:gd name="connsiteX33" fmla="*/ 727632 w 2063611"/>
                <a:gd name="connsiteY33" fmla="*/ 1655445 h 4128005"/>
                <a:gd name="connsiteX34" fmla="*/ 597140 w 2063611"/>
                <a:gd name="connsiteY34" fmla="*/ 1752600 h 4128005"/>
                <a:gd name="connsiteX35" fmla="*/ 210425 w 2063611"/>
                <a:gd name="connsiteY35" fmla="*/ 1787842 h 4128005"/>
                <a:gd name="connsiteX36" fmla="*/ 207567 w 2063611"/>
                <a:gd name="connsiteY36" fmla="*/ 1855470 h 4128005"/>
                <a:gd name="connsiteX37" fmla="*/ 328535 w 2063611"/>
                <a:gd name="connsiteY37" fmla="*/ 1906905 h 4128005"/>
                <a:gd name="connsiteX38" fmla="*/ 465695 w 2063611"/>
                <a:gd name="connsiteY38" fmla="*/ 1909762 h 4128005"/>
                <a:gd name="connsiteX39" fmla="*/ 546657 w 2063611"/>
                <a:gd name="connsiteY39" fmla="*/ 1945957 h 4128005"/>
                <a:gd name="connsiteX40" fmla="*/ 595235 w 2063611"/>
                <a:gd name="connsiteY40" fmla="*/ 1997392 h 4128005"/>
                <a:gd name="connsiteX41" fmla="*/ 268527 w 2063611"/>
                <a:gd name="connsiteY41" fmla="*/ 2017395 h 4128005"/>
                <a:gd name="connsiteX42" fmla="*/ 229475 w 2063611"/>
                <a:gd name="connsiteY42" fmla="*/ 2042160 h 4128005"/>
                <a:gd name="connsiteX43" fmla="*/ 255192 w 2063611"/>
                <a:gd name="connsiteY43" fmla="*/ 2085022 h 4128005"/>
                <a:gd name="connsiteX44" fmla="*/ 413307 w 2063611"/>
                <a:gd name="connsiteY44" fmla="*/ 2144077 h 4128005"/>
                <a:gd name="connsiteX45" fmla="*/ 473315 w 2063611"/>
                <a:gd name="connsiteY45" fmla="*/ 2166937 h 4128005"/>
                <a:gd name="connsiteX46" fmla="*/ 262812 w 2063611"/>
                <a:gd name="connsiteY46" fmla="*/ 2221230 h 4128005"/>
                <a:gd name="connsiteX47" fmla="*/ 98982 w 2063611"/>
                <a:gd name="connsiteY47" fmla="*/ 2243137 h 4128005"/>
                <a:gd name="connsiteX48" fmla="*/ 38022 w 2063611"/>
                <a:gd name="connsiteY48" fmla="*/ 2283142 h 4128005"/>
                <a:gd name="connsiteX49" fmla="*/ 77075 w 2063611"/>
                <a:gd name="connsiteY49" fmla="*/ 2346007 h 4128005"/>
                <a:gd name="connsiteX50" fmla="*/ 196137 w 2063611"/>
                <a:gd name="connsiteY50" fmla="*/ 2437447 h 4128005"/>
                <a:gd name="connsiteX51" fmla="*/ 165657 w 2063611"/>
                <a:gd name="connsiteY51" fmla="*/ 2471737 h 4128005"/>
                <a:gd name="connsiteX52" fmla="*/ 194232 w 2063611"/>
                <a:gd name="connsiteY52" fmla="*/ 2512695 h 4128005"/>
                <a:gd name="connsiteX53" fmla="*/ 294245 w 2063611"/>
                <a:gd name="connsiteY53" fmla="*/ 2551747 h 4128005"/>
                <a:gd name="connsiteX54" fmla="*/ 69455 w 2063611"/>
                <a:gd name="connsiteY54" fmla="*/ 2582227 h 4128005"/>
                <a:gd name="connsiteX55" fmla="*/ 51357 w 2063611"/>
                <a:gd name="connsiteY55" fmla="*/ 2652712 h 4128005"/>
                <a:gd name="connsiteX56" fmla="*/ 103745 w 2063611"/>
                <a:gd name="connsiteY56" fmla="*/ 2686050 h 4128005"/>
                <a:gd name="connsiteX57" fmla="*/ 207567 w 2063611"/>
                <a:gd name="connsiteY57" fmla="*/ 2720340 h 4128005"/>
                <a:gd name="connsiteX58" fmla="*/ 255192 w 2063611"/>
                <a:gd name="connsiteY58" fmla="*/ 2748915 h 4128005"/>
                <a:gd name="connsiteX59" fmla="*/ 351395 w 2063611"/>
                <a:gd name="connsiteY59" fmla="*/ 2726055 h 4128005"/>
                <a:gd name="connsiteX60" fmla="*/ 247572 w 2063611"/>
                <a:gd name="connsiteY60" fmla="*/ 2751772 h 4128005"/>
                <a:gd name="connsiteX61" fmla="*/ 38022 w 2063611"/>
                <a:gd name="connsiteY61" fmla="*/ 2799397 h 4128005"/>
                <a:gd name="connsiteX62" fmla="*/ 38975 w 2063611"/>
                <a:gd name="connsiteY62" fmla="*/ 2858452 h 4128005"/>
                <a:gd name="connsiteX63" fmla="*/ 81837 w 2063611"/>
                <a:gd name="connsiteY63" fmla="*/ 2887980 h 4128005"/>
                <a:gd name="connsiteX64" fmla="*/ 148512 w 2063611"/>
                <a:gd name="connsiteY64" fmla="*/ 2895600 h 4128005"/>
                <a:gd name="connsiteX65" fmla="*/ 336155 w 2063611"/>
                <a:gd name="connsiteY65" fmla="*/ 2907030 h 4128005"/>
                <a:gd name="connsiteX66" fmla="*/ 294245 w 2063611"/>
                <a:gd name="connsiteY66" fmla="*/ 2948940 h 4128005"/>
                <a:gd name="connsiteX67" fmla="*/ 354252 w 2063611"/>
                <a:gd name="connsiteY67" fmla="*/ 2973705 h 4128005"/>
                <a:gd name="connsiteX68" fmla="*/ 504747 w 2063611"/>
                <a:gd name="connsiteY68" fmla="*/ 3022282 h 4128005"/>
                <a:gd name="connsiteX69" fmla="*/ 596187 w 2063611"/>
                <a:gd name="connsiteY69" fmla="*/ 3050857 h 4128005"/>
                <a:gd name="connsiteX70" fmla="*/ 818120 w 2063611"/>
                <a:gd name="connsiteY70" fmla="*/ 2947035 h 4128005"/>
                <a:gd name="connsiteX71" fmla="*/ 950517 w 2063611"/>
                <a:gd name="connsiteY71" fmla="*/ 2920365 h 4128005"/>
                <a:gd name="connsiteX72" fmla="*/ 919792 w 2063611"/>
                <a:gd name="connsiteY72" fmla="*/ 4127603 h 4128005"/>
                <a:gd name="connsiteX73" fmla="*/ 1172829 w 2063611"/>
                <a:gd name="connsiteY73" fmla="*/ 4090952 h 4128005"/>
                <a:gd name="connsiteX74" fmla="*/ 1112442 w 2063611"/>
                <a:gd name="connsiteY74" fmla="*/ 3013710 h 4128005"/>
                <a:gd name="connsiteX75" fmla="*/ 1184832 w 2063611"/>
                <a:gd name="connsiteY75" fmla="*/ 2989897 h 4128005"/>
                <a:gd name="connsiteX76" fmla="*/ 1461057 w 2063611"/>
                <a:gd name="connsiteY76" fmla="*/ 3019425 h 4128005"/>
                <a:gd name="connsiteX77" fmla="*/ 1554402 w 2063611"/>
                <a:gd name="connsiteY77" fmla="*/ 2995612 h 4128005"/>
                <a:gd name="connsiteX78" fmla="*/ 1672512 w 2063611"/>
                <a:gd name="connsiteY78" fmla="*/ 3023235 h 4128005"/>
                <a:gd name="connsiteX79" fmla="*/ 1741092 w 2063611"/>
                <a:gd name="connsiteY79" fmla="*/ 2988945 h 4128005"/>
                <a:gd name="connsiteX80" fmla="*/ 1886825 w 2063611"/>
                <a:gd name="connsiteY80" fmla="*/ 3002280 h 4128005"/>
                <a:gd name="connsiteX81" fmla="*/ 1881110 w 2063611"/>
                <a:gd name="connsiteY81" fmla="*/ 2937510 h 4128005"/>
                <a:gd name="connsiteX82" fmla="*/ 1957310 w 2063611"/>
                <a:gd name="connsiteY82" fmla="*/ 2940367 h 4128005"/>
                <a:gd name="connsiteX83" fmla="*/ 1941117 w 2063611"/>
                <a:gd name="connsiteY83" fmla="*/ 2906077 h 4128005"/>
                <a:gd name="connsiteX84" fmla="*/ 1836342 w 2063611"/>
                <a:gd name="connsiteY84" fmla="*/ 2846070 h 4128005"/>
                <a:gd name="connsiteX85" fmla="*/ 1876347 w 2063611"/>
                <a:gd name="connsiteY85" fmla="*/ 2811780 h 4128005"/>
                <a:gd name="connsiteX86" fmla="*/ 1902065 w 2063611"/>
                <a:gd name="connsiteY86" fmla="*/ 2783205 h 4128005"/>
                <a:gd name="connsiteX87" fmla="*/ 2024937 w 2063611"/>
                <a:gd name="connsiteY87" fmla="*/ 2750820 h 4128005"/>
                <a:gd name="connsiteX88" fmla="*/ 2029700 w 2063611"/>
                <a:gd name="connsiteY88" fmla="*/ 2704147 h 4128005"/>
                <a:gd name="connsiteX89" fmla="*/ 2001125 w 2063611"/>
                <a:gd name="connsiteY89" fmla="*/ 2663190 h 4128005"/>
                <a:gd name="connsiteX90" fmla="*/ 1936355 w 2063611"/>
                <a:gd name="connsiteY90" fmla="*/ 2638425 h 4128005"/>
                <a:gd name="connsiteX91" fmla="*/ 1785860 w 2063611"/>
                <a:gd name="connsiteY91" fmla="*/ 2644140 h 4128005"/>
                <a:gd name="connsiteX92" fmla="*/ 1490585 w 2063611"/>
                <a:gd name="connsiteY92" fmla="*/ 2531745 h 4128005"/>
                <a:gd name="connsiteX93" fmla="*/ 1584882 w 2063611"/>
                <a:gd name="connsiteY93" fmla="*/ 2527935 h 4128005"/>
                <a:gd name="connsiteX94" fmla="*/ 1817292 w 2063611"/>
                <a:gd name="connsiteY94" fmla="*/ 2559367 h 4128005"/>
                <a:gd name="connsiteX95" fmla="*/ 1931592 w 2063611"/>
                <a:gd name="connsiteY95" fmla="*/ 2442210 h 4128005"/>
                <a:gd name="connsiteX96" fmla="*/ 1993505 w 2063611"/>
                <a:gd name="connsiteY96" fmla="*/ 2409825 h 4128005"/>
                <a:gd name="connsiteX97" fmla="*/ 1985885 w 2063611"/>
                <a:gd name="connsiteY97" fmla="*/ 2380297 h 4128005"/>
                <a:gd name="connsiteX98" fmla="*/ 1542020 w 2063611"/>
                <a:gd name="connsiteY98" fmla="*/ 2321242 h 4128005"/>
                <a:gd name="connsiteX99" fmla="*/ 1547735 w 2063611"/>
                <a:gd name="connsiteY99" fmla="*/ 2275522 h 4128005"/>
                <a:gd name="connsiteX100" fmla="*/ 1816340 w 2063611"/>
                <a:gd name="connsiteY100" fmla="*/ 2284095 h 4128005"/>
                <a:gd name="connsiteX101" fmla="*/ 1987790 w 2063611"/>
                <a:gd name="connsiteY101" fmla="*/ 2151697 h 4128005"/>
                <a:gd name="connsiteX102" fmla="*/ 2006840 w 2063611"/>
                <a:gd name="connsiteY102" fmla="*/ 2117407 h 4128005"/>
                <a:gd name="connsiteX103" fmla="*/ 1692515 w 2063611"/>
                <a:gd name="connsiteY103" fmla="*/ 2054542 h 4128005"/>
                <a:gd name="connsiteX104" fmla="*/ 1801100 w 2063611"/>
                <a:gd name="connsiteY104" fmla="*/ 2020252 h 4128005"/>
                <a:gd name="connsiteX105" fmla="*/ 1829675 w 2063611"/>
                <a:gd name="connsiteY105" fmla="*/ 1993582 h 4128005"/>
                <a:gd name="connsiteX106" fmla="*/ 1868727 w 2063611"/>
                <a:gd name="connsiteY106" fmla="*/ 1927860 h 4128005"/>
                <a:gd name="connsiteX107" fmla="*/ 1593455 w 2063611"/>
                <a:gd name="connsiteY107" fmla="*/ 1862137 h 4128005"/>
                <a:gd name="connsiteX108" fmla="*/ 1816340 w 2063611"/>
                <a:gd name="connsiteY108" fmla="*/ 1730692 h 4128005"/>
                <a:gd name="connsiteX109" fmla="*/ 1584882 w 2063611"/>
                <a:gd name="connsiteY109" fmla="*/ 1722120 h 4128005"/>
                <a:gd name="connsiteX110" fmla="*/ 1632507 w 2063611"/>
                <a:gd name="connsiteY110" fmla="*/ 1685925 h 4128005"/>
                <a:gd name="connsiteX111" fmla="*/ 1641080 w 2063611"/>
                <a:gd name="connsiteY111" fmla="*/ 1644967 h 4128005"/>
                <a:gd name="connsiteX112" fmla="*/ 1430577 w 2063611"/>
                <a:gd name="connsiteY112" fmla="*/ 1605915 h 4128005"/>
                <a:gd name="connsiteX113" fmla="*/ 1512492 w 2063611"/>
                <a:gd name="connsiteY113" fmla="*/ 1549717 h 4128005"/>
                <a:gd name="connsiteX114" fmla="*/ 1690610 w 2063611"/>
                <a:gd name="connsiteY114" fmla="*/ 1452562 h 4128005"/>
                <a:gd name="connsiteX115" fmla="*/ 1532495 w 2063611"/>
                <a:gd name="connsiteY115" fmla="*/ 1428750 h 4128005"/>
                <a:gd name="connsiteX116" fmla="*/ 1513445 w 2063611"/>
                <a:gd name="connsiteY116" fmla="*/ 1381125 h 4128005"/>
                <a:gd name="connsiteX117" fmla="*/ 1275320 w 2063611"/>
                <a:gd name="connsiteY117" fmla="*/ 1353502 h 4128005"/>
                <a:gd name="connsiteX118" fmla="*/ 1561070 w 2063611"/>
                <a:gd name="connsiteY118" fmla="*/ 1321117 h 4128005"/>
                <a:gd name="connsiteX119" fmla="*/ 1586787 w 2063611"/>
                <a:gd name="connsiteY119" fmla="*/ 1202055 h 4128005"/>
                <a:gd name="connsiteX120" fmla="*/ 1433435 w 2063611"/>
                <a:gd name="connsiteY120" fmla="*/ 1143952 h 4128005"/>
                <a:gd name="connsiteX121" fmla="*/ 1120062 w 2063611"/>
                <a:gd name="connsiteY121" fmla="*/ 1087755 h 4128005"/>
                <a:gd name="connsiteX122" fmla="*/ 1302942 w 2063611"/>
                <a:gd name="connsiteY122" fmla="*/ 1102042 h 4128005"/>
                <a:gd name="connsiteX123" fmla="*/ 1399145 w 2063611"/>
                <a:gd name="connsiteY123" fmla="*/ 1087755 h 4128005"/>
                <a:gd name="connsiteX124" fmla="*/ 1501062 w 2063611"/>
                <a:gd name="connsiteY124" fmla="*/ 1033462 h 4128005"/>
                <a:gd name="connsiteX125" fmla="*/ 1524875 w 2063611"/>
                <a:gd name="connsiteY125" fmla="*/ 962025 h 4128005"/>
                <a:gd name="connsiteX126" fmla="*/ 1414385 w 2063611"/>
                <a:gd name="connsiteY126" fmla="*/ 931545 h 4128005"/>
                <a:gd name="connsiteX127" fmla="*/ 1147685 w 2063611"/>
                <a:gd name="connsiteY127" fmla="*/ 896302 h 4128005"/>
                <a:gd name="connsiteX128" fmla="*/ 1297227 w 2063611"/>
                <a:gd name="connsiteY128" fmla="*/ 877252 h 4128005"/>
                <a:gd name="connsiteX129" fmla="*/ 1344852 w 2063611"/>
                <a:gd name="connsiteY129" fmla="*/ 861060 h 4128005"/>
                <a:gd name="connsiteX130" fmla="*/ 1473440 w 2063611"/>
                <a:gd name="connsiteY130" fmla="*/ 824865 h 4128005"/>
                <a:gd name="connsiteX131" fmla="*/ 1356282 w 2063611"/>
                <a:gd name="connsiteY131" fmla="*/ 791527 h 4128005"/>
                <a:gd name="connsiteX132" fmla="*/ 1123872 w 2063611"/>
                <a:gd name="connsiteY132" fmla="*/ 748665 h 4128005"/>
                <a:gd name="connsiteX133" fmla="*/ 1012430 w 2063611"/>
                <a:gd name="connsiteY133" fmla="*/ 648652 h 4128005"/>
                <a:gd name="connsiteX134" fmla="*/ 1081010 w 2063611"/>
                <a:gd name="connsiteY134" fmla="*/ 666750 h 4128005"/>
                <a:gd name="connsiteX135" fmla="*/ 1237220 w 2063611"/>
                <a:gd name="connsiteY135" fmla="*/ 720090 h 4128005"/>
                <a:gd name="connsiteX136" fmla="*/ 1382000 w 2063611"/>
                <a:gd name="connsiteY136" fmla="*/ 660082 h 4128005"/>
                <a:gd name="connsiteX137" fmla="*/ 1167687 w 2063611"/>
                <a:gd name="connsiteY137" fmla="*/ 582930 h 4128005"/>
                <a:gd name="connsiteX138" fmla="*/ 1173402 w 2063611"/>
                <a:gd name="connsiteY138" fmla="*/ 506730 h 4128005"/>
                <a:gd name="connsiteX139" fmla="*/ 1221027 w 2063611"/>
                <a:gd name="connsiteY139" fmla="*/ 408622 h 4128005"/>
                <a:gd name="connsiteX140" fmla="*/ 1244840 w 2063611"/>
                <a:gd name="connsiteY140" fmla="*/ 291465 h 4128005"/>
                <a:gd name="connsiteX141" fmla="*/ 1028622 w 2063611"/>
                <a:gd name="connsiteY141" fmla="*/ 443865 h 4128005"/>
                <a:gd name="connsiteX142" fmla="*/ 1051482 w 2063611"/>
                <a:gd name="connsiteY142" fmla="*/ 315277 h 4128005"/>
                <a:gd name="connsiteX143" fmla="*/ 1045767 w 2063611"/>
                <a:gd name="connsiteY143" fmla="*/ 244792 h 4128005"/>
                <a:gd name="connsiteX144" fmla="*/ 1105775 w 2063611"/>
                <a:gd name="connsiteY144" fmla="*/ 204787 h 4128005"/>
                <a:gd name="connsiteX145" fmla="*/ 1057197 w 2063611"/>
                <a:gd name="connsiteY145" fmla="*/ 178117 h 4128005"/>
                <a:gd name="connsiteX146" fmla="*/ 984807 w 2063611"/>
                <a:gd name="connsiteY146" fmla="*/ 184785 h 4128005"/>
                <a:gd name="connsiteX147" fmla="*/ 989570 w 2063611"/>
                <a:gd name="connsiteY147" fmla="*/ 104775 h 4128005"/>
                <a:gd name="connsiteX148" fmla="*/ 941945 w 2063611"/>
                <a:gd name="connsiteY148" fmla="*/ 0 h 4128005"/>
                <a:gd name="connsiteX149" fmla="*/ 941945 w 2063611"/>
                <a:gd name="connsiteY149" fmla="*/ 0 h 4128005"/>
                <a:gd name="connsiteX150" fmla="*/ 941945 w 2063611"/>
                <a:gd name="connsiteY150" fmla="*/ 0 h 4128005"/>
                <a:gd name="connsiteX151" fmla="*/ 879080 w 2063611"/>
                <a:gd name="connsiteY151" fmla="*/ 280035 h 4128005"/>
                <a:gd name="connsiteX152" fmla="*/ 900987 w 2063611"/>
                <a:gd name="connsiteY152" fmla="*/ 320040 h 4128005"/>
                <a:gd name="connsiteX153" fmla="*/ 879080 w 2063611"/>
                <a:gd name="connsiteY153" fmla="*/ 280035 h 4128005"/>
                <a:gd name="connsiteX154" fmla="*/ 856220 w 2063611"/>
                <a:gd name="connsiteY154" fmla="*/ 397192 h 4128005"/>
                <a:gd name="connsiteX155" fmla="*/ 869555 w 2063611"/>
                <a:gd name="connsiteY155" fmla="*/ 428625 h 4128005"/>
                <a:gd name="connsiteX156" fmla="*/ 856220 w 2063611"/>
                <a:gd name="connsiteY156" fmla="*/ 397192 h 4128005"/>
                <a:gd name="connsiteX157" fmla="*/ 1109585 w 2063611"/>
                <a:gd name="connsiteY157" fmla="*/ 462915 h 4128005"/>
                <a:gd name="connsiteX158" fmla="*/ 1059102 w 2063611"/>
                <a:gd name="connsiteY158" fmla="*/ 503872 h 4128005"/>
                <a:gd name="connsiteX159" fmla="*/ 1109585 w 2063611"/>
                <a:gd name="connsiteY159" fmla="*/ 462915 h 4128005"/>
                <a:gd name="connsiteX160" fmla="*/ 1001952 w 2063611"/>
                <a:gd name="connsiteY160" fmla="*/ 577215 h 4128005"/>
                <a:gd name="connsiteX161" fmla="*/ 1021955 w 2063611"/>
                <a:gd name="connsiteY161" fmla="*/ 592455 h 4128005"/>
                <a:gd name="connsiteX162" fmla="*/ 1001952 w 2063611"/>
                <a:gd name="connsiteY162" fmla="*/ 577215 h 4128005"/>
                <a:gd name="connsiteX163" fmla="*/ 1001952 w 2063611"/>
                <a:gd name="connsiteY163" fmla="*/ 577215 h 4128005"/>
                <a:gd name="connsiteX164" fmla="*/ 1103870 w 2063611"/>
                <a:gd name="connsiteY164" fmla="*/ 596265 h 4128005"/>
                <a:gd name="connsiteX165" fmla="*/ 1103870 w 2063611"/>
                <a:gd name="connsiteY165" fmla="*/ 596265 h 4128005"/>
                <a:gd name="connsiteX166" fmla="*/ 1243887 w 2063611"/>
                <a:gd name="connsiteY166" fmla="*/ 625792 h 4128005"/>
                <a:gd name="connsiteX167" fmla="*/ 1243887 w 2063611"/>
                <a:gd name="connsiteY167" fmla="*/ 625792 h 4128005"/>
                <a:gd name="connsiteX168" fmla="*/ 1025765 w 2063611"/>
                <a:gd name="connsiteY168" fmla="*/ 753427 h 4128005"/>
                <a:gd name="connsiteX169" fmla="*/ 1021002 w 2063611"/>
                <a:gd name="connsiteY169" fmla="*/ 773430 h 4128005"/>
                <a:gd name="connsiteX170" fmla="*/ 1025765 w 2063611"/>
                <a:gd name="connsiteY170" fmla="*/ 753427 h 4128005"/>
                <a:gd name="connsiteX171" fmla="*/ 1025765 w 2063611"/>
                <a:gd name="connsiteY171" fmla="*/ 753427 h 4128005"/>
                <a:gd name="connsiteX172" fmla="*/ 954327 w 2063611"/>
                <a:gd name="connsiteY172" fmla="*/ 860107 h 4128005"/>
                <a:gd name="connsiteX173" fmla="*/ 954327 w 2063611"/>
                <a:gd name="connsiteY173" fmla="*/ 860107 h 4128005"/>
                <a:gd name="connsiteX174" fmla="*/ 1029575 w 2063611"/>
                <a:gd name="connsiteY174" fmla="*/ 877252 h 4128005"/>
                <a:gd name="connsiteX175" fmla="*/ 1029575 w 2063611"/>
                <a:gd name="connsiteY175" fmla="*/ 877252 h 4128005"/>
                <a:gd name="connsiteX176" fmla="*/ 914322 w 2063611"/>
                <a:gd name="connsiteY176" fmla="*/ 881062 h 4128005"/>
                <a:gd name="connsiteX177" fmla="*/ 914322 w 2063611"/>
                <a:gd name="connsiteY177" fmla="*/ 881062 h 4128005"/>
                <a:gd name="connsiteX178" fmla="*/ 867650 w 2063611"/>
                <a:gd name="connsiteY178" fmla="*/ 897255 h 4128005"/>
                <a:gd name="connsiteX179" fmla="*/ 867650 w 2063611"/>
                <a:gd name="connsiteY179" fmla="*/ 897255 h 4128005"/>
                <a:gd name="connsiteX180" fmla="*/ 674292 w 2063611"/>
                <a:gd name="connsiteY180" fmla="*/ 897255 h 4128005"/>
                <a:gd name="connsiteX181" fmla="*/ 770495 w 2063611"/>
                <a:gd name="connsiteY181" fmla="*/ 939165 h 4128005"/>
                <a:gd name="connsiteX182" fmla="*/ 674292 w 2063611"/>
                <a:gd name="connsiteY182" fmla="*/ 897255 h 4128005"/>
                <a:gd name="connsiteX183" fmla="*/ 1525827 w 2063611"/>
                <a:gd name="connsiteY183" fmla="*/ 1320165 h 4128005"/>
                <a:gd name="connsiteX184" fmla="*/ 1525827 w 2063611"/>
                <a:gd name="connsiteY184" fmla="*/ 1320165 h 4128005"/>
                <a:gd name="connsiteX185" fmla="*/ 750492 w 2063611"/>
                <a:gd name="connsiteY185" fmla="*/ 1416367 h 4128005"/>
                <a:gd name="connsiteX186" fmla="*/ 750492 w 2063611"/>
                <a:gd name="connsiteY186" fmla="*/ 1416367 h 4128005"/>
                <a:gd name="connsiteX187" fmla="*/ 1551545 w 2063611"/>
                <a:gd name="connsiteY187" fmla="*/ 1757362 h 4128005"/>
                <a:gd name="connsiteX188" fmla="*/ 1551545 w 2063611"/>
                <a:gd name="connsiteY188" fmla="*/ 1757362 h 4128005"/>
                <a:gd name="connsiteX189" fmla="*/ 1759190 w 2063611"/>
                <a:gd name="connsiteY189" fmla="*/ 1800225 h 4128005"/>
                <a:gd name="connsiteX190" fmla="*/ 1759190 w 2063611"/>
                <a:gd name="connsiteY190" fmla="*/ 1800225 h 4128005"/>
                <a:gd name="connsiteX191" fmla="*/ 1762047 w 2063611"/>
                <a:gd name="connsiteY191" fmla="*/ 1999297 h 4128005"/>
                <a:gd name="connsiteX192" fmla="*/ 1762047 w 2063611"/>
                <a:gd name="connsiteY192" fmla="*/ 1999297 h 4128005"/>
                <a:gd name="connsiteX193" fmla="*/ 144702 w 2063611"/>
                <a:gd name="connsiteY193" fmla="*/ 2322195 h 4128005"/>
                <a:gd name="connsiteX194" fmla="*/ 144702 w 2063611"/>
                <a:gd name="connsiteY194" fmla="*/ 2322195 h 4128005"/>
                <a:gd name="connsiteX195" fmla="*/ 294245 w 2063611"/>
                <a:gd name="connsiteY195" fmla="*/ 2390775 h 4128005"/>
                <a:gd name="connsiteX196" fmla="*/ 461885 w 2063611"/>
                <a:gd name="connsiteY196" fmla="*/ 2419350 h 4128005"/>
                <a:gd name="connsiteX197" fmla="*/ 294245 w 2063611"/>
                <a:gd name="connsiteY197" fmla="*/ 2390775 h 4128005"/>
                <a:gd name="connsiteX198" fmla="*/ 510462 w 2063611"/>
                <a:gd name="connsiteY198" fmla="*/ 2399347 h 4128005"/>
                <a:gd name="connsiteX199" fmla="*/ 510462 w 2063611"/>
                <a:gd name="connsiteY199" fmla="*/ 2399347 h 4128005"/>
                <a:gd name="connsiteX200" fmla="*/ 416165 w 2063611"/>
                <a:gd name="connsiteY200" fmla="*/ 2728912 h 4128005"/>
                <a:gd name="connsiteX201" fmla="*/ 416165 w 2063611"/>
                <a:gd name="connsiteY201" fmla="*/ 2728912 h 4128005"/>
                <a:gd name="connsiteX0" fmla="*/ 941945 w 2063611"/>
                <a:gd name="connsiteY0" fmla="*/ 0 h 4130880"/>
                <a:gd name="connsiteX1" fmla="*/ 876222 w 2063611"/>
                <a:gd name="connsiteY1" fmla="*/ 98107 h 4130880"/>
                <a:gd name="connsiteX2" fmla="*/ 901940 w 2063611"/>
                <a:gd name="connsiteY2" fmla="*/ 231457 h 4130880"/>
                <a:gd name="connsiteX3" fmla="*/ 826692 w 2063611"/>
                <a:gd name="connsiteY3" fmla="*/ 186690 h 4130880"/>
                <a:gd name="connsiteX4" fmla="*/ 810500 w 2063611"/>
                <a:gd name="connsiteY4" fmla="*/ 294322 h 4130880"/>
                <a:gd name="connsiteX5" fmla="*/ 802880 w 2063611"/>
                <a:gd name="connsiteY5" fmla="*/ 320992 h 4130880"/>
                <a:gd name="connsiteX6" fmla="*/ 677150 w 2063611"/>
                <a:gd name="connsiteY6" fmla="*/ 374332 h 4130880"/>
                <a:gd name="connsiteX7" fmla="*/ 696200 w 2063611"/>
                <a:gd name="connsiteY7" fmla="*/ 443865 h 4130880"/>
                <a:gd name="connsiteX8" fmla="*/ 707630 w 2063611"/>
                <a:gd name="connsiteY8" fmla="*/ 532447 h 4130880"/>
                <a:gd name="connsiteX9" fmla="*/ 820977 w 2063611"/>
                <a:gd name="connsiteY9" fmla="*/ 566737 h 4130880"/>
                <a:gd name="connsiteX10" fmla="*/ 940040 w 2063611"/>
                <a:gd name="connsiteY10" fmla="*/ 570547 h 4130880"/>
                <a:gd name="connsiteX11" fmla="*/ 724775 w 2063611"/>
                <a:gd name="connsiteY11" fmla="*/ 611505 h 4130880"/>
                <a:gd name="connsiteX12" fmla="*/ 523797 w 2063611"/>
                <a:gd name="connsiteY12" fmla="*/ 594360 h 4130880"/>
                <a:gd name="connsiteX13" fmla="*/ 590472 w 2063611"/>
                <a:gd name="connsiteY13" fmla="*/ 641985 h 4130880"/>
                <a:gd name="connsiteX14" fmla="*/ 621905 w 2063611"/>
                <a:gd name="connsiteY14" fmla="*/ 681037 h 4130880"/>
                <a:gd name="connsiteX15" fmla="*/ 707630 w 2063611"/>
                <a:gd name="connsiteY15" fmla="*/ 721042 h 4130880"/>
                <a:gd name="connsiteX16" fmla="*/ 940040 w 2063611"/>
                <a:gd name="connsiteY16" fmla="*/ 681990 h 4130880"/>
                <a:gd name="connsiteX17" fmla="*/ 667625 w 2063611"/>
                <a:gd name="connsiteY17" fmla="*/ 751522 h 4130880"/>
                <a:gd name="connsiteX18" fmla="*/ 520940 w 2063611"/>
                <a:gd name="connsiteY18" fmla="*/ 781050 h 4130880"/>
                <a:gd name="connsiteX19" fmla="*/ 523797 w 2063611"/>
                <a:gd name="connsiteY19" fmla="*/ 839152 h 4130880"/>
                <a:gd name="connsiteX20" fmla="*/ 561897 w 2063611"/>
                <a:gd name="connsiteY20" fmla="*/ 905827 h 4130880"/>
                <a:gd name="connsiteX21" fmla="*/ 495222 w 2063611"/>
                <a:gd name="connsiteY21" fmla="*/ 951547 h 4130880"/>
                <a:gd name="connsiteX22" fmla="*/ 402830 w 2063611"/>
                <a:gd name="connsiteY22" fmla="*/ 965835 h 4130880"/>
                <a:gd name="connsiteX23" fmla="*/ 539990 w 2063611"/>
                <a:gd name="connsiteY23" fmla="*/ 1060132 h 4130880"/>
                <a:gd name="connsiteX24" fmla="*/ 722870 w 2063611"/>
                <a:gd name="connsiteY24" fmla="*/ 1148715 h 4130880"/>
                <a:gd name="connsiteX25" fmla="*/ 401877 w 2063611"/>
                <a:gd name="connsiteY25" fmla="*/ 1197292 h 4130880"/>
                <a:gd name="connsiteX26" fmla="*/ 523797 w 2063611"/>
                <a:gd name="connsiteY26" fmla="*/ 1303020 h 4130880"/>
                <a:gd name="connsiteX27" fmla="*/ 359015 w 2063611"/>
                <a:gd name="connsiteY27" fmla="*/ 1358265 h 4130880"/>
                <a:gd name="connsiteX28" fmla="*/ 630477 w 2063611"/>
                <a:gd name="connsiteY28" fmla="*/ 1405890 h 4130880"/>
                <a:gd name="connsiteX29" fmla="*/ 610475 w 2063611"/>
                <a:gd name="connsiteY29" fmla="*/ 1480185 h 4130880"/>
                <a:gd name="connsiteX30" fmla="*/ 279005 w 2063611"/>
                <a:gd name="connsiteY30" fmla="*/ 1581150 h 4130880"/>
                <a:gd name="connsiteX31" fmla="*/ 543800 w 2063611"/>
                <a:gd name="connsiteY31" fmla="*/ 1681162 h 4130880"/>
                <a:gd name="connsiteX32" fmla="*/ 620000 w 2063611"/>
                <a:gd name="connsiteY32" fmla="*/ 1659255 h 4130880"/>
                <a:gd name="connsiteX33" fmla="*/ 727632 w 2063611"/>
                <a:gd name="connsiteY33" fmla="*/ 1655445 h 4130880"/>
                <a:gd name="connsiteX34" fmla="*/ 597140 w 2063611"/>
                <a:gd name="connsiteY34" fmla="*/ 1752600 h 4130880"/>
                <a:gd name="connsiteX35" fmla="*/ 210425 w 2063611"/>
                <a:gd name="connsiteY35" fmla="*/ 1787842 h 4130880"/>
                <a:gd name="connsiteX36" fmla="*/ 207567 w 2063611"/>
                <a:gd name="connsiteY36" fmla="*/ 1855470 h 4130880"/>
                <a:gd name="connsiteX37" fmla="*/ 328535 w 2063611"/>
                <a:gd name="connsiteY37" fmla="*/ 1906905 h 4130880"/>
                <a:gd name="connsiteX38" fmla="*/ 465695 w 2063611"/>
                <a:gd name="connsiteY38" fmla="*/ 1909762 h 4130880"/>
                <a:gd name="connsiteX39" fmla="*/ 546657 w 2063611"/>
                <a:gd name="connsiteY39" fmla="*/ 1945957 h 4130880"/>
                <a:gd name="connsiteX40" fmla="*/ 595235 w 2063611"/>
                <a:gd name="connsiteY40" fmla="*/ 1997392 h 4130880"/>
                <a:gd name="connsiteX41" fmla="*/ 268527 w 2063611"/>
                <a:gd name="connsiteY41" fmla="*/ 2017395 h 4130880"/>
                <a:gd name="connsiteX42" fmla="*/ 229475 w 2063611"/>
                <a:gd name="connsiteY42" fmla="*/ 2042160 h 4130880"/>
                <a:gd name="connsiteX43" fmla="*/ 255192 w 2063611"/>
                <a:gd name="connsiteY43" fmla="*/ 2085022 h 4130880"/>
                <a:gd name="connsiteX44" fmla="*/ 413307 w 2063611"/>
                <a:gd name="connsiteY44" fmla="*/ 2144077 h 4130880"/>
                <a:gd name="connsiteX45" fmla="*/ 473315 w 2063611"/>
                <a:gd name="connsiteY45" fmla="*/ 2166937 h 4130880"/>
                <a:gd name="connsiteX46" fmla="*/ 262812 w 2063611"/>
                <a:gd name="connsiteY46" fmla="*/ 2221230 h 4130880"/>
                <a:gd name="connsiteX47" fmla="*/ 98982 w 2063611"/>
                <a:gd name="connsiteY47" fmla="*/ 2243137 h 4130880"/>
                <a:gd name="connsiteX48" fmla="*/ 38022 w 2063611"/>
                <a:gd name="connsiteY48" fmla="*/ 2283142 h 4130880"/>
                <a:gd name="connsiteX49" fmla="*/ 77075 w 2063611"/>
                <a:gd name="connsiteY49" fmla="*/ 2346007 h 4130880"/>
                <a:gd name="connsiteX50" fmla="*/ 196137 w 2063611"/>
                <a:gd name="connsiteY50" fmla="*/ 2437447 h 4130880"/>
                <a:gd name="connsiteX51" fmla="*/ 165657 w 2063611"/>
                <a:gd name="connsiteY51" fmla="*/ 2471737 h 4130880"/>
                <a:gd name="connsiteX52" fmla="*/ 194232 w 2063611"/>
                <a:gd name="connsiteY52" fmla="*/ 2512695 h 4130880"/>
                <a:gd name="connsiteX53" fmla="*/ 294245 w 2063611"/>
                <a:gd name="connsiteY53" fmla="*/ 2551747 h 4130880"/>
                <a:gd name="connsiteX54" fmla="*/ 69455 w 2063611"/>
                <a:gd name="connsiteY54" fmla="*/ 2582227 h 4130880"/>
                <a:gd name="connsiteX55" fmla="*/ 51357 w 2063611"/>
                <a:gd name="connsiteY55" fmla="*/ 2652712 h 4130880"/>
                <a:gd name="connsiteX56" fmla="*/ 103745 w 2063611"/>
                <a:gd name="connsiteY56" fmla="*/ 2686050 h 4130880"/>
                <a:gd name="connsiteX57" fmla="*/ 207567 w 2063611"/>
                <a:gd name="connsiteY57" fmla="*/ 2720340 h 4130880"/>
                <a:gd name="connsiteX58" fmla="*/ 255192 w 2063611"/>
                <a:gd name="connsiteY58" fmla="*/ 2748915 h 4130880"/>
                <a:gd name="connsiteX59" fmla="*/ 351395 w 2063611"/>
                <a:gd name="connsiteY59" fmla="*/ 2726055 h 4130880"/>
                <a:gd name="connsiteX60" fmla="*/ 247572 w 2063611"/>
                <a:gd name="connsiteY60" fmla="*/ 2751772 h 4130880"/>
                <a:gd name="connsiteX61" fmla="*/ 38022 w 2063611"/>
                <a:gd name="connsiteY61" fmla="*/ 2799397 h 4130880"/>
                <a:gd name="connsiteX62" fmla="*/ 38975 w 2063611"/>
                <a:gd name="connsiteY62" fmla="*/ 2858452 h 4130880"/>
                <a:gd name="connsiteX63" fmla="*/ 81837 w 2063611"/>
                <a:gd name="connsiteY63" fmla="*/ 2887980 h 4130880"/>
                <a:gd name="connsiteX64" fmla="*/ 148512 w 2063611"/>
                <a:gd name="connsiteY64" fmla="*/ 2895600 h 4130880"/>
                <a:gd name="connsiteX65" fmla="*/ 336155 w 2063611"/>
                <a:gd name="connsiteY65" fmla="*/ 2907030 h 4130880"/>
                <a:gd name="connsiteX66" fmla="*/ 294245 w 2063611"/>
                <a:gd name="connsiteY66" fmla="*/ 2948940 h 4130880"/>
                <a:gd name="connsiteX67" fmla="*/ 354252 w 2063611"/>
                <a:gd name="connsiteY67" fmla="*/ 2973705 h 4130880"/>
                <a:gd name="connsiteX68" fmla="*/ 504747 w 2063611"/>
                <a:gd name="connsiteY68" fmla="*/ 3022282 h 4130880"/>
                <a:gd name="connsiteX69" fmla="*/ 596187 w 2063611"/>
                <a:gd name="connsiteY69" fmla="*/ 3050857 h 4130880"/>
                <a:gd name="connsiteX70" fmla="*/ 818120 w 2063611"/>
                <a:gd name="connsiteY70" fmla="*/ 2947035 h 4130880"/>
                <a:gd name="connsiteX71" fmla="*/ 950517 w 2063611"/>
                <a:gd name="connsiteY71" fmla="*/ 2920365 h 4130880"/>
                <a:gd name="connsiteX72" fmla="*/ 919792 w 2063611"/>
                <a:gd name="connsiteY72" fmla="*/ 4127603 h 4130880"/>
                <a:gd name="connsiteX73" fmla="*/ 1172829 w 2063611"/>
                <a:gd name="connsiteY73" fmla="*/ 4114994 h 4130880"/>
                <a:gd name="connsiteX74" fmla="*/ 1112442 w 2063611"/>
                <a:gd name="connsiteY74" fmla="*/ 3013710 h 4130880"/>
                <a:gd name="connsiteX75" fmla="*/ 1184832 w 2063611"/>
                <a:gd name="connsiteY75" fmla="*/ 2989897 h 4130880"/>
                <a:gd name="connsiteX76" fmla="*/ 1461057 w 2063611"/>
                <a:gd name="connsiteY76" fmla="*/ 3019425 h 4130880"/>
                <a:gd name="connsiteX77" fmla="*/ 1554402 w 2063611"/>
                <a:gd name="connsiteY77" fmla="*/ 2995612 h 4130880"/>
                <a:gd name="connsiteX78" fmla="*/ 1672512 w 2063611"/>
                <a:gd name="connsiteY78" fmla="*/ 3023235 h 4130880"/>
                <a:gd name="connsiteX79" fmla="*/ 1741092 w 2063611"/>
                <a:gd name="connsiteY79" fmla="*/ 2988945 h 4130880"/>
                <a:gd name="connsiteX80" fmla="*/ 1886825 w 2063611"/>
                <a:gd name="connsiteY80" fmla="*/ 3002280 h 4130880"/>
                <a:gd name="connsiteX81" fmla="*/ 1881110 w 2063611"/>
                <a:gd name="connsiteY81" fmla="*/ 2937510 h 4130880"/>
                <a:gd name="connsiteX82" fmla="*/ 1957310 w 2063611"/>
                <a:gd name="connsiteY82" fmla="*/ 2940367 h 4130880"/>
                <a:gd name="connsiteX83" fmla="*/ 1941117 w 2063611"/>
                <a:gd name="connsiteY83" fmla="*/ 2906077 h 4130880"/>
                <a:gd name="connsiteX84" fmla="*/ 1836342 w 2063611"/>
                <a:gd name="connsiteY84" fmla="*/ 2846070 h 4130880"/>
                <a:gd name="connsiteX85" fmla="*/ 1876347 w 2063611"/>
                <a:gd name="connsiteY85" fmla="*/ 2811780 h 4130880"/>
                <a:gd name="connsiteX86" fmla="*/ 1902065 w 2063611"/>
                <a:gd name="connsiteY86" fmla="*/ 2783205 h 4130880"/>
                <a:gd name="connsiteX87" fmla="*/ 2024937 w 2063611"/>
                <a:gd name="connsiteY87" fmla="*/ 2750820 h 4130880"/>
                <a:gd name="connsiteX88" fmla="*/ 2029700 w 2063611"/>
                <a:gd name="connsiteY88" fmla="*/ 2704147 h 4130880"/>
                <a:gd name="connsiteX89" fmla="*/ 2001125 w 2063611"/>
                <a:gd name="connsiteY89" fmla="*/ 2663190 h 4130880"/>
                <a:gd name="connsiteX90" fmla="*/ 1936355 w 2063611"/>
                <a:gd name="connsiteY90" fmla="*/ 2638425 h 4130880"/>
                <a:gd name="connsiteX91" fmla="*/ 1785860 w 2063611"/>
                <a:gd name="connsiteY91" fmla="*/ 2644140 h 4130880"/>
                <a:gd name="connsiteX92" fmla="*/ 1490585 w 2063611"/>
                <a:gd name="connsiteY92" fmla="*/ 2531745 h 4130880"/>
                <a:gd name="connsiteX93" fmla="*/ 1584882 w 2063611"/>
                <a:gd name="connsiteY93" fmla="*/ 2527935 h 4130880"/>
                <a:gd name="connsiteX94" fmla="*/ 1817292 w 2063611"/>
                <a:gd name="connsiteY94" fmla="*/ 2559367 h 4130880"/>
                <a:gd name="connsiteX95" fmla="*/ 1931592 w 2063611"/>
                <a:gd name="connsiteY95" fmla="*/ 2442210 h 4130880"/>
                <a:gd name="connsiteX96" fmla="*/ 1993505 w 2063611"/>
                <a:gd name="connsiteY96" fmla="*/ 2409825 h 4130880"/>
                <a:gd name="connsiteX97" fmla="*/ 1985885 w 2063611"/>
                <a:gd name="connsiteY97" fmla="*/ 2380297 h 4130880"/>
                <a:gd name="connsiteX98" fmla="*/ 1542020 w 2063611"/>
                <a:gd name="connsiteY98" fmla="*/ 2321242 h 4130880"/>
                <a:gd name="connsiteX99" fmla="*/ 1547735 w 2063611"/>
                <a:gd name="connsiteY99" fmla="*/ 2275522 h 4130880"/>
                <a:gd name="connsiteX100" fmla="*/ 1816340 w 2063611"/>
                <a:gd name="connsiteY100" fmla="*/ 2284095 h 4130880"/>
                <a:gd name="connsiteX101" fmla="*/ 1987790 w 2063611"/>
                <a:gd name="connsiteY101" fmla="*/ 2151697 h 4130880"/>
                <a:gd name="connsiteX102" fmla="*/ 2006840 w 2063611"/>
                <a:gd name="connsiteY102" fmla="*/ 2117407 h 4130880"/>
                <a:gd name="connsiteX103" fmla="*/ 1692515 w 2063611"/>
                <a:gd name="connsiteY103" fmla="*/ 2054542 h 4130880"/>
                <a:gd name="connsiteX104" fmla="*/ 1801100 w 2063611"/>
                <a:gd name="connsiteY104" fmla="*/ 2020252 h 4130880"/>
                <a:gd name="connsiteX105" fmla="*/ 1829675 w 2063611"/>
                <a:gd name="connsiteY105" fmla="*/ 1993582 h 4130880"/>
                <a:gd name="connsiteX106" fmla="*/ 1868727 w 2063611"/>
                <a:gd name="connsiteY106" fmla="*/ 1927860 h 4130880"/>
                <a:gd name="connsiteX107" fmla="*/ 1593455 w 2063611"/>
                <a:gd name="connsiteY107" fmla="*/ 1862137 h 4130880"/>
                <a:gd name="connsiteX108" fmla="*/ 1816340 w 2063611"/>
                <a:gd name="connsiteY108" fmla="*/ 1730692 h 4130880"/>
                <a:gd name="connsiteX109" fmla="*/ 1584882 w 2063611"/>
                <a:gd name="connsiteY109" fmla="*/ 1722120 h 4130880"/>
                <a:gd name="connsiteX110" fmla="*/ 1632507 w 2063611"/>
                <a:gd name="connsiteY110" fmla="*/ 1685925 h 4130880"/>
                <a:gd name="connsiteX111" fmla="*/ 1641080 w 2063611"/>
                <a:gd name="connsiteY111" fmla="*/ 1644967 h 4130880"/>
                <a:gd name="connsiteX112" fmla="*/ 1430577 w 2063611"/>
                <a:gd name="connsiteY112" fmla="*/ 1605915 h 4130880"/>
                <a:gd name="connsiteX113" fmla="*/ 1512492 w 2063611"/>
                <a:gd name="connsiteY113" fmla="*/ 1549717 h 4130880"/>
                <a:gd name="connsiteX114" fmla="*/ 1690610 w 2063611"/>
                <a:gd name="connsiteY114" fmla="*/ 1452562 h 4130880"/>
                <a:gd name="connsiteX115" fmla="*/ 1532495 w 2063611"/>
                <a:gd name="connsiteY115" fmla="*/ 1428750 h 4130880"/>
                <a:gd name="connsiteX116" fmla="*/ 1513445 w 2063611"/>
                <a:gd name="connsiteY116" fmla="*/ 1381125 h 4130880"/>
                <a:gd name="connsiteX117" fmla="*/ 1275320 w 2063611"/>
                <a:gd name="connsiteY117" fmla="*/ 1353502 h 4130880"/>
                <a:gd name="connsiteX118" fmla="*/ 1561070 w 2063611"/>
                <a:gd name="connsiteY118" fmla="*/ 1321117 h 4130880"/>
                <a:gd name="connsiteX119" fmla="*/ 1586787 w 2063611"/>
                <a:gd name="connsiteY119" fmla="*/ 1202055 h 4130880"/>
                <a:gd name="connsiteX120" fmla="*/ 1433435 w 2063611"/>
                <a:gd name="connsiteY120" fmla="*/ 1143952 h 4130880"/>
                <a:gd name="connsiteX121" fmla="*/ 1120062 w 2063611"/>
                <a:gd name="connsiteY121" fmla="*/ 1087755 h 4130880"/>
                <a:gd name="connsiteX122" fmla="*/ 1302942 w 2063611"/>
                <a:gd name="connsiteY122" fmla="*/ 1102042 h 4130880"/>
                <a:gd name="connsiteX123" fmla="*/ 1399145 w 2063611"/>
                <a:gd name="connsiteY123" fmla="*/ 1087755 h 4130880"/>
                <a:gd name="connsiteX124" fmla="*/ 1501062 w 2063611"/>
                <a:gd name="connsiteY124" fmla="*/ 1033462 h 4130880"/>
                <a:gd name="connsiteX125" fmla="*/ 1524875 w 2063611"/>
                <a:gd name="connsiteY125" fmla="*/ 962025 h 4130880"/>
                <a:gd name="connsiteX126" fmla="*/ 1414385 w 2063611"/>
                <a:gd name="connsiteY126" fmla="*/ 931545 h 4130880"/>
                <a:gd name="connsiteX127" fmla="*/ 1147685 w 2063611"/>
                <a:gd name="connsiteY127" fmla="*/ 896302 h 4130880"/>
                <a:gd name="connsiteX128" fmla="*/ 1297227 w 2063611"/>
                <a:gd name="connsiteY128" fmla="*/ 877252 h 4130880"/>
                <a:gd name="connsiteX129" fmla="*/ 1344852 w 2063611"/>
                <a:gd name="connsiteY129" fmla="*/ 861060 h 4130880"/>
                <a:gd name="connsiteX130" fmla="*/ 1473440 w 2063611"/>
                <a:gd name="connsiteY130" fmla="*/ 824865 h 4130880"/>
                <a:gd name="connsiteX131" fmla="*/ 1356282 w 2063611"/>
                <a:gd name="connsiteY131" fmla="*/ 791527 h 4130880"/>
                <a:gd name="connsiteX132" fmla="*/ 1123872 w 2063611"/>
                <a:gd name="connsiteY132" fmla="*/ 748665 h 4130880"/>
                <a:gd name="connsiteX133" fmla="*/ 1012430 w 2063611"/>
                <a:gd name="connsiteY133" fmla="*/ 648652 h 4130880"/>
                <a:gd name="connsiteX134" fmla="*/ 1081010 w 2063611"/>
                <a:gd name="connsiteY134" fmla="*/ 666750 h 4130880"/>
                <a:gd name="connsiteX135" fmla="*/ 1237220 w 2063611"/>
                <a:gd name="connsiteY135" fmla="*/ 720090 h 4130880"/>
                <a:gd name="connsiteX136" fmla="*/ 1382000 w 2063611"/>
                <a:gd name="connsiteY136" fmla="*/ 660082 h 4130880"/>
                <a:gd name="connsiteX137" fmla="*/ 1167687 w 2063611"/>
                <a:gd name="connsiteY137" fmla="*/ 582930 h 4130880"/>
                <a:gd name="connsiteX138" fmla="*/ 1173402 w 2063611"/>
                <a:gd name="connsiteY138" fmla="*/ 506730 h 4130880"/>
                <a:gd name="connsiteX139" fmla="*/ 1221027 w 2063611"/>
                <a:gd name="connsiteY139" fmla="*/ 408622 h 4130880"/>
                <a:gd name="connsiteX140" fmla="*/ 1244840 w 2063611"/>
                <a:gd name="connsiteY140" fmla="*/ 291465 h 4130880"/>
                <a:gd name="connsiteX141" fmla="*/ 1028622 w 2063611"/>
                <a:gd name="connsiteY141" fmla="*/ 443865 h 4130880"/>
                <a:gd name="connsiteX142" fmla="*/ 1051482 w 2063611"/>
                <a:gd name="connsiteY142" fmla="*/ 315277 h 4130880"/>
                <a:gd name="connsiteX143" fmla="*/ 1045767 w 2063611"/>
                <a:gd name="connsiteY143" fmla="*/ 244792 h 4130880"/>
                <a:gd name="connsiteX144" fmla="*/ 1105775 w 2063611"/>
                <a:gd name="connsiteY144" fmla="*/ 204787 h 4130880"/>
                <a:gd name="connsiteX145" fmla="*/ 1057197 w 2063611"/>
                <a:gd name="connsiteY145" fmla="*/ 178117 h 4130880"/>
                <a:gd name="connsiteX146" fmla="*/ 984807 w 2063611"/>
                <a:gd name="connsiteY146" fmla="*/ 184785 h 4130880"/>
                <a:gd name="connsiteX147" fmla="*/ 989570 w 2063611"/>
                <a:gd name="connsiteY147" fmla="*/ 104775 h 4130880"/>
                <a:gd name="connsiteX148" fmla="*/ 941945 w 2063611"/>
                <a:gd name="connsiteY148" fmla="*/ 0 h 4130880"/>
                <a:gd name="connsiteX149" fmla="*/ 941945 w 2063611"/>
                <a:gd name="connsiteY149" fmla="*/ 0 h 4130880"/>
                <a:gd name="connsiteX150" fmla="*/ 941945 w 2063611"/>
                <a:gd name="connsiteY150" fmla="*/ 0 h 4130880"/>
                <a:gd name="connsiteX151" fmla="*/ 879080 w 2063611"/>
                <a:gd name="connsiteY151" fmla="*/ 280035 h 4130880"/>
                <a:gd name="connsiteX152" fmla="*/ 900987 w 2063611"/>
                <a:gd name="connsiteY152" fmla="*/ 320040 h 4130880"/>
                <a:gd name="connsiteX153" fmla="*/ 879080 w 2063611"/>
                <a:gd name="connsiteY153" fmla="*/ 280035 h 4130880"/>
                <a:gd name="connsiteX154" fmla="*/ 856220 w 2063611"/>
                <a:gd name="connsiteY154" fmla="*/ 397192 h 4130880"/>
                <a:gd name="connsiteX155" fmla="*/ 869555 w 2063611"/>
                <a:gd name="connsiteY155" fmla="*/ 428625 h 4130880"/>
                <a:gd name="connsiteX156" fmla="*/ 856220 w 2063611"/>
                <a:gd name="connsiteY156" fmla="*/ 397192 h 4130880"/>
                <a:gd name="connsiteX157" fmla="*/ 1109585 w 2063611"/>
                <a:gd name="connsiteY157" fmla="*/ 462915 h 4130880"/>
                <a:gd name="connsiteX158" fmla="*/ 1059102 w 2063611"/>
                <a:gd name="connsiteY158" fmla="*/ 503872 h 4130880"/>
                <a:gd name="connsiteX159" fmla="*/ 1109585 w 2063611"/>
                <a:gd name="connsiteY159" fmla="*/ 462915 h 4130880"/>
                <a:gd name="connsiteX160" fmla="*/ 1001952 w 2063611"/>
                <a:gd name="connsiteY160" fmla="*/ 577215 h 4130880"/>
                <a:gd name="connsiteX161" fmla="*/ 1021955 w 2063611"/>
                <a:gd name="connsiteY161" fmla="*/ 592455 h 4130880"/>
                <a:gd name="connsiteX162" fmla="*/ 1001952 w 2063611"/>
                <a:gd name="connsiteY162" fmla="*/ 577215 h 4130880"/>
                <a:gd name="connsiteX163" fmla="*/ 1001952 w 2063611"/>
                <a:gd name="connsiteY163" fmla="*/ 577215 h 4130880"/>
                <a:gd name="connsiteX164" fmla="*/ 1103870 w 2063611"/>
                <a:gd name="connsiteY164" fmla="*/ 596265 h 4130880"/>
                <a:gd name="connsiteX165" fmla="*/ 1103870 w 2063611"/>
                <a:gd name="connsiteY165" fmla="*/ 596265 h 4130880"/>
                <a:gd name="connsiteX166" fmla="*/ 1243887 w 2063611"/>
                <a:gd name="connsiteY166" fmla="*/ 625792 h 4130880"/>
                <a:gd name="connsiteX167" fmla="*/ 1243887 w 2063611"/>
                <a:gd name="connsiteY167" fmla="*/ 625792 h 4130880"/>
                <a:gd name="connsiteX168" fmla="*/ 1025765 w 2063611"/>
                <a:gd name="connsiteY168" fmla="*/ 753427 h 4130880"/>
                <a:gd name="connsiteX169" fmla="*/ 1021002 w 2063611"/>
                <a:gd name="connsiteY169" fmla="*/ 773430 h 4130880"/>
                <a:gd name="connsiteX170" fmla="*/ 1025765 w 2063611"/>
                <a:gd name="connsiteY170" fmla="*/ 753427 h 4130880"/>
                <a:gd name="connsiteX171" fmla="*/ 1025765 w 2063611"/>
                <a:gd name="connsiteY171" fmla="*/ 753427 h 4130880"/>
                <a:gd name="connsiteX172" fmla="*/ 954327 w 2063611"/>
                <a:gd name="connsiteY172" fmla="*/ 860107 h 4130880"/>
                <a:gd name="connsiteX173" fmla="*/ 954327 w 2063611"/>
                <a:gd name="connsiteY173" fmla="*/ 860107 h 4130880"/>
                <a:gd name="connsiteX174" fmla="*/ 1029575 w 2063611"/>
                <a:gd name="connsiteY174" fmla="*/ 877252 h 4130880"/>
                <a:gd name="connsiteX175" fmla="*/ 1029575 w 2063611"/>
                <a:gd name="connsiteY175" fmla="*/ 877252 h 4130880"/>
                <a:gd name="connsiteX176" fmla="*/ 914322 w 2063611"/>
                <a:gd name="connsiteY176" fmla="*/ 881062 h 4130880"/>
                <a:gd name="connsiteX177" fmla="*/ 914322 w 2063611"/>
                <a:gd name="connsiteY177" fmla="*/ 881062 h 4130880"/>
                <a:gd name="connsiteX178" fmla="*/ 867650 w 2063611"/>
                <a:gd name="connsiteY178" fmla="*/ 897255 h 4130880"/>
                <a:gd name="connsiteX179" fmla="*/ 867650 w 2063611"/>
                <a:gd name="connsiteY179" fmla="*/ 897255 h 4130880"/>
                <a:gd name="connsiteX180" fmla="*/ 674292 w 2063611"/>
                <a:gd name="connsiteY180" fmla="*/ 897255 h 4130880"/>
                <a:gd name="connsiteX181" fmla="*/ 770495 w 2063611"/>
                <a:gd name="connsiteY181" fmla="*/ 939165 h 4130880"/>
                <a:gd name="connsiteX182" fmla="*/ 674292 w 2063611"/>
                <a:gd name="connsiteY182" fmla="*/ 897255 h 4130880"/>
                <a:gd name="connsiteX183" fmla="*/ 1525827 w 2063611"/>
                <a:gd name="connsiteY183" fmla="*/ 1320165 h 4130880"/>
                <a:gd name="connsiteX184" fmla="*/ 1525827 w 2063611"/>
                <a:gd name="connsiteY184" fmla="*/ 1320165 h 4130880"/>
                <a:gd name="connsiteX185" fmla="*/ 750492 w 2063611"/>
                <a:gd name="connsiteY185" fmla="*/ 1416367 h 4130880"/>
                <a:gd name="connsiteX186" fmla="*/ 750492 w 2063611"/>
                <a:gd name="connsiteY186" fmla="*/ 1416367 h 4130880"/>
                <a:gd name="connsiteX187" fmla="*/ 1551545 w 2063611"/>
                <a:gd name="connsiteY187" fmla="*/ 1757362 h 4130880"/>
                <a:gd name="connsiteX188" fmla="*/ 1551545 w 2063611"/>
                <a:gd name="connsiteY188" fmla="*/ 1757362 h 4130880"/>
                <a:gd name="connsiteX189" fmla="*/ 1759190 w 2063611"/>
                <a:gd name="connsiteY189" fmla="*/ 1800225 h 4130880"/>
                <a:gd name="connsiteX190" fmla="*/ 1759190 w 2063611"/>
                <a:gd name="connsiteY190" fmla="*/ 1800225 h 4130880"/>
                <a:gd name="connsiteX191" fmla="*/ 1762047 w 2063611"/>
                <a:gd name="connsiteY191" fmla="*/ 1999297 h 4130880"/>
                <a:gd name="connsiteX192" fmla="*/ 1762047 w 2063611"/>
                <a:gd name="connsiteY192" fmla="*/ 1999297 h 4130880"/>
                <a:gd name="connsiteX193" fmla="*/ 144702 w 2063611"/>
                <a:gd name="connsiteY193" fmla="*/ 2322195 h 4130880"/>
                <a:gd name="connsiteX194" fmla="*/ 144702 w 2063611"/>
                <a:gd name="connsiteY194" fmla="*/ 2322195 h 4130880"/>
                <a:gd name="connsiteX195" fmla="*/ 294245 w 2063611"/>
                <a:gd name="connsiteY195" fmla="*/ 2390775 h 4130880"/>
                <a:gd name="connsiteX196" fmla="*/ 461885 w 2063611"/>
                <a:gd name="connsiteY196" fmla="*/ 2419350 h 4130880"/>
                <a:gd name="connsiteX197" fmla="*/ 294245 w 2063611"/>
                <a:gd name="connsiteY197" fmla="*/ 2390775 h 4130880"/>
                <a:gd name="connsiteX198" fmla="*/ 510462 w 2063611"/>
                <a:gd name="connsiteY198" fmla="*/ 2399347 h 4130880"/>
                <a:gd name="connsiteX199" fmla="*/ 510462 w 2063611"/>
                <a:gd name="connsiteY199" fmla="*/ 2399347 h 4130880"/>
                <a:gd name="connsiteX200" fmla="*/ 416165 w 2063611"/>
                <a:gd name="connsiteY200" fmla="*/ 2728912 h 4130880"/>
                <a:gd name="connsiteX201" fmla="*/ 416165 w 2063611"/>
                <a:gd name="connsiteY201" fmla="*/ 2728912 h 4130880"/>
                <a:gd name="connsiteX0" fmla="*/ 941945 w 2063611"/>
                <a:gd name="connsiteY0" fmla="*/ 0 h 4128602"/>
                <a:gd name="connsiteX1" fmla="*/ 876222 w 2063611"/>
                <a:gd name="connsiteY1" fmla="*/ 98107 h 4128602"/>
                <a:gd name="connsiteX2" fmla="*/ 901940 w 2063611"/>
                <a:gd name="connsiteY2" fmla="*/ 231457 h 4128602"/>
                <a:gd name="connsiteX3" fmla="*/ 826692 w 2063611"/>
                <a:gd name="connsiteY3" fmla="*/ 186690 h 4128602"/>
                <a:gd name="connsiteX4" fmla="*/ 810500 w 2063611"/>
                <a:gd name="connsiteY4" fmla="*/ 294322 h 4128602"/>
                <a:gd name="connsiteX5" fmla="*/ 802880 w 2063611"/>
                <a:gd name="connsiteY5" fmla="*/ 320992 h 4128602"/>
                <a:gd name="connsiteX6" fmla="*/ 677150 w 2063611"/>
                <a:gd name="connsiteY6" fmla="*/ 374332 h 4128602"/>
                <a:gd name="connsiteX7" fmla="*/ 696200 w 2063611"/>
                <a:gd name="connsiteY7" fmla="*/ 443865 h 4128602"/>
                <a:gd name="connsiteX8" fmla="*/ 707630 w 2063611"/>
                <a:gd name="connsiteY8" fmla="*/ 532447 h 4128602"/>
                <a:gd name="connsiteX9" fmla="*/ 820977 w 2063611"/>
                <a:gd name="connsiteY9" fmla="*/ 566737 h 4128602"/>
                <a:gd name="connsiteX10" fmla="*/ 940040 w 2063611"/>
                <a:gd name="connsiteY10" fmla="*/ 570547 h 4128602"/>
                <a:gd name="connsiteX11" fmla="*/ 724775 w 2063611"/>
                <a:gd name="connsiteY11" fmla="*/ 611505 h 4128602"/>
                <a:gd name="connsiteX12" fmla="*/ 523797 w 2063611"/>
                <a:gd name="connsiteY12" fmla="*/ 594360 h 4128602"/>
                <a:gd name="connsiteX13" fmla="*/ 590472 w 2063611"/>
                <a:gd name="connsiteY13" fmla="*/ 641985 h 4128602"/>
                <a:gd name="connsiteX14" fmla="*/ 621905 w 2063611"/>
                <a:gd name="connsiteY14" fmla="*/ 681037 h 4128602"/>
                <a:gd name="connsiteX15" fmla="*/ 707630 w 2063611"/>
                <a:gd name="connsiteY15" fmla="*/ 721042 h 4128602"/>
                <a:gd name="connsiteX16" fmla="*/ 940040 w 2063611"/>
                <a:gd name="connsiteY16" fmla="*/ 681990 h 4128602"/>
                <a:gd name="connsiteX17" fmla="*/ 667625 w 2063611"/>
                <a:gd name="connsiteY17" fmla="*/ 751522 h 4128602"/>
                <a:gd name="connsiteX18" fmla="*/ 520940 w 2063611"/>
                <a:gd name="connsiteY18" fmla="*/ 781050 h 4128602"/>
                <a:gd name="connsiteX19" fmla="*/ 523797 w 2063611"/>
                <a:gd name="connsiteY19" fmla="*/ 839152 h 4128602"/>
                <a:gd name="connsiteX20" fmla="*/ 561897 w 2063611"/>
                <a:gd name="connsiteY20" fmla="*/ 905827 h 4128602"/>
                <a:gd name="connsiteX21" fmla="*/ 495222 w 2063611"/>
                <a:gd name="connsiteY21" fmla="*/ 951547 h 4128602"/>
                <a:gd name="connsiteX22" fmla="*/ 402830 w 2063611"/>
                <a:gd name="connsiteY22" fmla="*/ 965835 h 4128602"/>
                <a:gd name="connsiteX23" fmla="*/ 539990 w 2063611"/>
                <a:gd name="connsiteY23" fmla="*/ 1060132 h 4128602"/>
                <a:gd name="connsiteX24" fmla="*/ 722870 w 2063611"/>
                <a:gd name="connsiteY24" fmla="*/ 1148715 h 4128602"/>
                <a:gd name="connsiteX25" fmla="*/ 401877 w 2063611"/>
                <a:gd name="connsiteY25" fmla="*/ 1197292 h 4128602"/>
                <a:gd name="connsiteX26" fmla="*/ 523797 w 2063611"/>
                <a:gd name="connsiteY26" fmla="*/ 1303020 h 4128602"/>
                <a:gd name="connsiteX27" fmla="*/ 359015 w 2063611"/>
                <a:gd name="connsiteY27" fmla="*/ 1358265 h 4128602"/>
                <a:gd name="connsiteX28" fmla="*/ 630477 w 2063611"/>
                <a:gd name="connsiteY28" fmla="*/ 1405890 h 4128602"/>
                <a:gd name="connsiteX29" fmla="*/ 610475 w 2063611"/>
                <a:gd name="connsiteY29" fmla="*/ 1480185 h 4128602"/>
                <a:gd name="connsiteX30" fmla="*/ 279005 w 2063611"/>
                <a:gd name="connsiteY30" fmla="*/ 1581150 h 4128602"/>
                <a:gd name="connsiteX31" fmla="*/ 543800 w 2063611"/>
                <a:gd name="connsiteY31" fmla="*/ 1681162 h 4128602"/>
                <a:gd name="connsiteX32" fmla="*/ 620000 w 2063611"/>
                <a:gd name="connsiteY32" fmla="*/ 1659255 h 4128602"/>
                <a:gd name="connsiteX33" fmla="*/ 727632 w 2063611"/>
                <a:gd name="connsiteY33" fmla="*/ 1655445 h 4128602"/>
                <a:gd name="connsiteX34" fmla="*/ 597140 w 2063611"/>
                <a:gd name="connsiteY34" fmla="*/ 1752600 h 4128602"/>
                <a:gd name="connsiteX35" fmla="*/ 210425 w 2063611"/>
                <a:gd name="connsiteY35" fmla="*/ 1787842 h 4128602"/>
                <a:gd name="connsiteX36" fmla="*/ 207567 w 2063611"/>
                <a:gd name="connsiteY36" fmla="*/ 1855470 h 4128602"/>
                <a:gd name="connsiteX37" fmla="*/ 328535 w 2063611"/>
                <a:gd name="connsiteY37" fmla="*/ 1906905 h 4128602"/>
                <a:gd name="connsiteX38" fmla="*/ 465695 w 2063611"/>
                <a:gd name="connsiteY38" fmla="*/ 1909762 h 4128602"/>
                <a:gd name="connsiteX39" fmla="*/ 546657 w 2063611"/>
                <a:gd name="connsiteY39" fmla="*/ 1945957 h 4128602"/>
                <a:gd name="connsiteX40" fmla="*/ 595235 w 2063611"/>
                <a:gd name="connsiteY40" fmla="*/ 1997392 h 4128602"/>
                <a:gd name="connsiteX41" fmla="*/ 268527 w 2063611"/>
                <a:gd name="connsiteY41" fmla="*/ 2017395 h 4128602"/>
                <a:gd name="connsiteX42" fmla="*/ 229475 w 2063611"/>
                <a:gd name="connsiteY42" fmla="*/ 2042160 h 4128602"/>
                <a:gd name="connsiteX43" fmla="*/ 255192 w 2063611"/>
                <a:gd name="connsiteY43" fmla="*/ 2085022 h 4128602"/>
                <a:gd name="connsiteX44" fmla="*/ 413307 w 2063611"/>
                <a:gd name="connsiteY44" fmla="*/ 2144077 h 4128602"/>
                <a:gd name="connsiteX45" fmla="*/ 473315 w 2063611"/>
                <a:gd name="connsiteY45" fmla="*/ 2166937 h 4128602"/>
                <a:gd name="connsiteX46" fmla="*/ 262812 w 2063611"/>
                <a:gd name="connsiteY46" fmla="*/ 2221230 h 4128602"/>
                <a:gd name="connsiteX47" fmla="*/ 98982 w 2063611"/>
                <a:gd name="connsiteY47" fmla="*/ 2243137 h 4128602"/>
                <a:gd name="connsiteX48" fmla="*/ 38022 w 2063611"/>
                <a:gd name="connsiteY48" fmla="*/ 2283142 h 4128602"/>
                <a:gd name="connsiteX49" fmla="*/ 77075 w 2063611"/>
                <a:gd name="connsiteY49" fmla="*/ 2346007 h 4128602"/>
                <a:gd name="connsiteX50" fmla="*/ 196137 w 2063611"/>
                <a:gd name="connsiteY50" fmla="*/ 2437447 h 4128602"/>
                <a:gd name="connsiteX51" fmla="*/ 165657 w 2063611"/>
                <a:gd name="connsiteY51" fmla="*/ 2471737 h 4128602"/>
                <a:gd name="connsiteX52" fmla="*/ 194232 w 2063611"/>
                <a:gd name="connsiteY52" fmla="*/ 2512695 h 4128602"/>
                <a:gd name="connsiteX53" fmla="*/ 294245 w 2063611"/>
                <a:gd name="connsiteY53" fmla="*/ 2551747 h 4128602"/>
                <a:gd name="connsiteX54" fmla="*/ 69455 w 2063611"/>
                <a:gd name="connsiteY54" fmla="*/ 2582227 h 4128602"/>
                <a:gd name="connsiteX55" fmla="*/ 51357 w 2063611"/>
                <a:gd name="connsiteY55" fmla="*/ 2652712 h 4128602"/>
                <a:gd name="connsiteX56" fmla="*/ 103745 w 2063611"/>
                <a:gd name="connsiteY56" fmla="*/ 2686050 h 4128602"/>
                <a:gd name="connsiteX57" fmla="*/ 207567 w 2063611"/>
                <a:gd name="connsiteY57" fmla="*/ 2720340 h 4128602"/>
                <a:gd name="connsiteX58" fmla="*/ 255192 w 2063611"/>
                <a:gd name="connsiteY58" fmla="*/ 2748915 h 4128602"/>
                <a:gd name="connsiteX59" fmla="*/ 351395 w 2063611"/>
                <a:gd name="connsiteY59" fmla="*/ 2726055 h 4128602"/>
                <a:gd name="connsiteX60" fmla="*/ 247572 w 2063611"/>
                <a:gd name="connsiteY60" fmla="*/ 2751772 h 4128602"/>
                <a:gd name="connsiteX61" fmla="*/ 38022 w 2063611"/>
                <a:gd name="connsiteY61" fmla="*/ 2799397 h 4128602"/>
                <a:gd name="connsiteX62" fmla="*/ 38975 w 2063611"/>
                <a:gd name="connsiteY62" fmla="*/ 2858452 h 4128602"/>
                <a:gd name="connsiteX63" fmla="*/ 81837 w 2063611"/>
                <a:gd name="connsiteY63" fmla="*/ 2887980 h 4128602"/>
                <a:gd name="connsiteX64" fmla="*/ 148512 w 2063611"/>
                <a:gd name="connsiteY64" fmla="*/ 2895600 h 4128602"/>
                <a:gd name="connsiteX65" fmla="*/ 336155 w 2063611"/>
                <a:gd name="connsiteY65" fmla="*/ 2907030 h 4128602"/>
                <a:gd name="connsiteX66" fmla="*/ 294245 w 2063611"/>
                <a:gd name="connsiteY66" fmla="*/ 2948940 h 4128602"/>
                <a:gd name="connsiteX67" fmla="*/ 354252 w 2063611"/>
                <a:gd name="connsiteY67" fmla="*/ 2973705 h 4128602"/>
                <a:gd name="connsiteX68" fmla="*/ 504747 w 2063611"/>
                <a:gd name="connsiteY68" fmla="*/ 3022282 h 4128602"/>
                <a:gd name="connsiteX69" fmla="*/ 596187 w 2063611"/>
                <a:gd name="connsiteY69" fmla="*/ 3050857 h 4128602"/>
                <a:gd name="connsiteX70" fmla="*/ 818120 w 2063611"/>
                <a:gd name="connsiteY70" fmla="*/ 2947035 h 4128602"/>
                <a:gd name="connsiteX71" fmla="*/ 950517 w 2063611"/>
                <a:gd name="connsiteY71" fmla="*/ 2920365 h 4128602"/>
                <a:gd name="connsiteX72" fmla="*/ 919792 w 2063611"/>
                <a:gd name="connsiteY72" fmla="*/ 4127603 h 4128602"/>
                <a:gd name="connsiteX73" fmla="*/ 1172829 w 2063611"/>
                <a:gd name="connsiteY73" fmla="*/ 4114994 h 4128602"/>
                <a:gd name="connsiteX74" fmla="*/ 1112442 w 2063611"/>
                <a:gd name="connsiteY74" fmla="*/ 3013710 h 4128602"/>
                <a:gd name="connsiteX75" fmla="*/ 1184832 w 2063611"/>
                <a:gd name="connsiteY75" fmla="*/ 2989897 h 4128602"/>
                <a:gd name="connsiteX76" fmla="*/ 1461057 w 2063611"/>
                <a:gd name="connsiteY76" fmla="*/ 3019425 h 4128602"/>
                <a:gd name="connsiteX77" fmla="*/ 1554402 w 2063611"/>
                <a:gd name="connsiteY77" fmla="*/ 2995612 h 4128602"/>
                <a:gd name="connsiteX78" fmla="*/ 1672512 w 2063611"/>
                <a:gd name="connsiteY78" fmla="*/ 3023235 h 4128602"/>
                <a:gd name="connsiteX79" fmla="*/ 1741092 w 2063611"/>
                <a:gd name="connsiteY79" fmla="*/ 2988945 h 4128602"/>
                <a:gd name="connsiteX80" fmla="*/ 1886825 w 2063611"/>
                <a:gd name="connsiteY80" fmla="*/ 3002280 h 4128602"/>
                <a:gd name="connsiteX81" fmla="*/ 1881110 w 2063611"/>
                <a:gd name="connsiteY81" fmla="*/ 2937510 h 4128602"/>
                <a:gd name="connsiteX82" fmla="*/ 1957310 w 2063611"/>
                <a:gd name="connsiteY82" fmla="*/ 2940367 h 4128602"/>
                <a:gd name="connsiteX83" fmla="*/ 1941117 w 2063611"/>
                <a:gd name="connsiteY83" fmla="*/ 2906077 h 4128602"/>
                <a:gd name="connsiteX84" fmla="*/ 1836342 w 2063611"/>
                <a:gd name="connsiteY84" fmla="*/ 2846070 h 4128602"/>
                <a:gd name="connsiteX85" fmla="*/ 1876347 w 2063611"/>
                <a:gd name="connsiteY85" fmla="*/ 2811780 h 4128602"/>
                <a:gd name="connsiteX86" fmla="*/ 1902065 w 2063611"/>
                <a:gd name="connsiteY86" fmla="*/ 2783205 h 4128602"/>
                <a:gd name="connsiteX87" fmla="*/ 2024937 w 2063611"/>
                <a:gd name="connsiteY87" fmla="*/ 2750820 h 4128602"/>
                <a:gd name="connsiteX88" fmla="*/ 2029700 w 2063611"/>
                <a:gd name="connsiteY88" fmla="*/ 2704147 h 4128602"/>
                <a:gd name="connsiteX89" fmla="*/ 2001125 w 2063611"/>
                <a:gd name="connsiteY89" fmla="*/ 2663190 h 4128602"/>
                <a:gd name="connsiteX90" fmla="*/ 1936355 w 2063611"/>
                <a:gd name="connsiteY90" fmla="*/ 2638425 h 4128602"/>
                <a:gd name="connsiteX91" fmla="*/ 1785860 w 2063611"/>
                <a:gd name="connsiteY91" fmla="*/ 2644140 h 4128602"/>
                <a:gd name="connsiteX92" fmla="*/ 1490585 w 2063611"/>
                <a:gd name="connsiteY92" fmla="*/ 2531745 h 4128602"/>
                <a:gd name="connsiteX93" fmla="*/ 1584882 w 2063611"/>
                <a:gd name="connsiteY93" fmla="*/ 2527935 h 4128602"/>
                <a:gd name="connsiteX94" fmla="*/ 1817292 w 2063611"/>
                <a:gd name="connsiteY94" fmla="*/ 2559367 h 4128602"/>
                <a:gd name="connsiteX95" fmla="*/ 1931592 w 2063611"/>
                <a:gd name="connsiteY95" fmla="*/ 2442210 h 4128602"/>
                <a:gd name="connsiteX96" fmla="*/ 1993505 w 2063611"/>
                <a:gd name="connsiteY96" fmla="*/ 2409825 h 4128602"/>
                <a:gd name="connsiteX97" fmla="*/ 1985885 w 2063611"/>
                <a:gd name="connsiteY97" fmla="*/ 2380297 h 4128602"/>
                <a:gd name="connsiteX98" fmla="*/ 1542020 w 2063611"/>
                <a:gd name="connsiteY98" fmla="*/ 2321242 h 4128602"/>
                <a:gd name="connsiteX99" fmla="*/ 1547735 w 2063611"/>
                <a:gd name="connsiteY99" fmla="*/ 2275522 h 4128602"/>
                <a:gd name="connsiteX100" fmla="*/ 1816340 w 2063611"/>
                <a:gd name="connsiteY100" fmla="*/ 2284095 h 4128602"/>
                <a:gd name="connsiteX101" fmla="*/ 1987790 w 2063611"/>
                <a:gd name="connsiteY101" fmla="*/ 2151697 h 4128602"/>
                <a:gd name="connsiteX102" fmla="*/ 2006840 w 2063611"/>
                <a:gd name="connsiteY102" fmla="*/ 2117407 h 4128602"/>
                <a:gd name="connsiteX103" fmla="*/ 1692515 w 2063611"/>
                <a:gd name="connsiteY103" fmla="*/ 2054542 h 4128602"/>
                <a:gd name="connsiteX104" fmla="*/ 1801100 w 2063611"/>
                <a:gd name="connsiteY104" fmla="*/ 2020252 h 4128602"/>
                <a:gd name="connsiteX105" fmla="*/ 1829675 w 2063611"/>
                <a:gd name="connsiteY105" fmla="*/ 1993582 h 4128602"/>
                <a:gd name="connsiteX106" fmla="*/ 1868727 w 2063611"/>
                <a:gd name="connsiteY106" fmla="*/ 1927860 h 4128602"/>
                <a:gd name="connsiteX107" fmla="*/ 1593455 w 2063611"/>
                <a:gd name="connsiteY107" fmla="*/ 1862137 h 4128602"/>
                <a:gd name="connsiteX108" fmla="*/ 1816340 w 2063611"/>
                <a:gd name="connsiteY108" fmla="*/ 1730692 h 4128602"/>
                <a:gd name="connsiteX109" fmla="*/ 1584882 w 2063611"/>
                <a:gd name="connsiteY109" fmla="*/ 1722120 h 4128602"/>
                <a:gd name="connsiteX110" fmla="*/ 1632507 w 2063611"/>
                <a:gd name="connsiteY110" fmla="*/ 1685925 h 4128602"/>
                <a:gd name="connsiteX111" fmla="*/ 1641080 w 2063611"/>
                <a:gd name="connsiteY111" fmla="*/ 1644967 h 4128602"/>
                <a:gd name="connsiteX112" fmla="*/ 1430577 w 2063611"/>
                <a:gd name="connsiteY112" fmla="*/ 1605915 h 4128602"/>
                <a:gd name="connsiteX113" fmla="*/ 1512492 w 2063611"/>
                <a:gd name="connsiteY113" fmla="*/ 1549717 h 4128602"/>
                <a:gd name="connsiteX114" fmla="*/ 1690610 w 2063611"/>
                <a:gd name="connsiteY114" fmla="*/ 1452562 h 4128602"/>
                <a:gd name="connsiteX115" fmla="*/ 1532495 w 2063611"/>
                <a:gd name="connsiteY115" fmla="*/ 1428750 h 4128602"/>
                <a:gd name="connsiteX116" fmla="*/ 1513445 w 2063611"/>
                <a:gd name="connsiteY116" fmla="*/ 1381125 h 4128602"/>
                <a:gd name="connsiteX117" fmla="*/ 1275320 w 2063611"/>
                <a:gd name="connsiteY117" fmla="*/ 1353502 h 4128602"/>
                <a:gd name="connsiteX118" fmla="*/ 1561070 w 2063611"/>
                <a:gd name="connsiteY118" fmla="*/ 1321117 h 4128602"/>
                <a:gd name="connsiteX119" fmla="*/ 1586787 w 2063611"/>
                <a:gd name="connsiteY119" fmla="*/ 1202055 h 4128602"/>
                <a:gd name="connsiteX120" fmla="*/ 1433435 w 2063611"/>
                <a:gd name="connsiteY120" fmla="*/ 1143952 h 4128602"/>
                <a:gd name="connsiteX121" fmla="*/ 1120062 w 2063611"/>
                <a:gd name="connsiteY121" fmla="*/ 1087755 h 4128602"/>
                <a:gd name="connsiteX122" fmla="*/ 1302942 w 2063611"/>
                <a:gd name="connsiteY122" fmla="*/ 1102042 h 4128602"/>
                <a:gd name="connsiteX123" fmla="*/ 1399145 w 2063611"/>
                <a:gd name="connsiteY123" fmla="*/ 1087755 h 4128602"/>
                <a:gd name="connsiteX124" fmla="*/ 1501062 w 2063611"/>
                <a:gd name="connsiteY124" fmla="*/ 1033462 h 4128602"/>
                <a:gd name="connsiteX125" fmla="*/ 1524875 w 2063611"/>
                <a:gd name="connsiteY125" fmla="*/ 962025 h 4128602"/>
                <a:gd name="connsiteX126" fmla="*/ 1414385 w 2063611"/>
                <a:gd name="connsiteY126" fmla="*/ 931545 h 4128602"/>
                <a:gd name="connsiteX127" fmla="*/ 1147685 w 2063611"/>
                <a:gd name="connsiteY127" fmla="*/ 896302 h 4128602"/>
                <a:gd name="connsiteX128" fmla="*/ 1297227 w 2063611"/>
                <a:gd name="connsiteY128" fmla="*/ 877252 h 4128602"/>
                <a:gd name="connsiteX129" fmla="*/ 1344852 w 2063611"/>
                <a:gd name="connsiteY129" fmla="*/ 861060 h 4128602"/>
                <a:gd name="connsiteX130" fmla="*/ 1473440 w 2063611"/>
                <a:gd name="connsiteY130" fmla="*/ 824865 h 4128602"/>
                <a:gd name="connsiteX131" fmla="*/ 1356282 w 2063611"/>
                <a:gd name="connsiteY131" fmla="*/ 791527 h 4128602"/>
                <a:gd name="connsiteX132" fmla="*/ 1123872 w 2063611"/>
                <a:gd name="connsiteY132" fmla="*/ 748665 h 4128602"/>
                <a:gd name="connsiteX133" fmla="*/ 1012430 w 2063611"/>
                <a:gd name="connsiteY133" fmla="*/ 648652 h 4128602"/>
                <a:gd name="connsiteX134" fmla="*/ 1081010 w 2063611"/>
                <a:gd name="connsiteY134" fmla="*/ 666750 h 4128602"/>
                <a:gd name="connsiteX135" fmla="*/ 1237220 w 2063611"/>
                <a:gd name="connsiteY135" fmla="*/ 720090 h 4128602"/>
                <a:gd name="connsiteX136" fmla="*/ 1382000 w 2063611"/>
                <a:gd name="connsiteY136" fmla="*/ 660082 h 4128602"/>
                <a:gd name="connsiteX137" fmla="*/ 1167687 w 2063611"/>
                <a:gd name="connsiteY137" fmla="*/ 582930 h 4128602"/>
                <a:gd name="connsiteX138" fmla="*/ 1173402 w 2063611"/>
                <a:gd name="connsiteY138" fmla="*/ 506730 h 4128602"/>
                <a:gd name="connsiteX139" fmla="*/ 1221027 w 2063611"/>
                <a:gd name="connsiteY139" fmla="*/ 408622 h 4128602"/>
                <a:gd name="connsiteX140" fmla="*/ 1244840 w 2063611"/>
                <a:gd name="connsiteY140" fmla="*/ 291465 h 4128602"/>
                <a:gd name="connsiteX141" fmla="*/ 1028622 w 2063611"/>
                <a:gd name="connsiteY141" fmla="*/ 443865 h 4128602"/>
                <a:gd name="connsiteX142" fmla="*/ 1051482 w 2063611"/>
                <a:gd name="connsiteY142" fmla="*/ 315277 h 4128602"/>
                <a:gd name="connsiteX143" fmla="*/ 1045767 w 2063611"/>
                <a:gd name="connsiteY143" fmla="*/ 244792 h 4128602"/>
                <a:gd name="connsiteX144" fmla="*/ 1105775 w 2063611"/>
                <a:gd name="connsiteY144" fmla="*/ 204787 h 4128602"/>
                <a:gd name="connsiteX145" fmla="*/ 1057197 w 2063611"/>
                <a:gd name="connsiteY145" fmla="*/ 178117 h 4128602"/>
                <a:gd name="connsiteX146" fmla="*/ 984807 w 2063611"/>
                <a:gd name="connsiteY146" fmla="*/ 184785 h 4128602"/>
                <a:gd name="connsiteX147" fmla="*/ 989570 w 2063611"/>
                <a:gd name="connsiteY147" fmla="*/ 104775 h 4128602"/>
                <a:gd name="connsiteX148" fmla="*/ 941945 w 2063611"/>
                <a:gd name="connsiteY148" fmla="*/ 0 h 4128602"/>
                <a:gd name="connsiteX149" fmla="*/ 941945 w 2063611"/>
                <a:gd name="connsiteY149" fmla="*/ 0 h 4128602"/>
                <a:gd name="connsiteX150" fmla="*/ 941945 w 2063611"/>
                <a:gd name="connsiteY150" fmla="*/ 0 h 4128602"/>
                <a:gd name="connsiteX151" fmla="*/ 879080 w 2063611"/>
                <a:gd name="connsiteY151" fmla="*/ 280035 h 4128602"/>
                <a:gd name="connsiteX152" fmla="*/ 900987 w 2063611"/>
                <a:gd name="connsiteY152" fmla="*/ 320040 h 4128602"/>
                <a:gd name="connsiteX153" fmla="*/ 879080 w 2063611"/>
                <a:gd name="connsiteY153" fmla="*/ 280035 h 4128602"/>
                <a:gd name="connsiteX154" fmla="*/ 856220 w 2063611"/>
                <a:gd name="connsiteY154" fmla="*/ 397192 h 4128602"/>
                <a:gd name="connsiteX155" fmla="*/ 869555 w 2063611"/>
                <a:gd name="connsiteY155" fmla="*/ 428625 h 4128602"/>
                <a:gd name="connsiteX156" fmla="*/ 856220 w 2063611"/>
                <a:gd name="connsiteY156" fmla="*/ 397192 h 4128602"/>
                <a:gd name="connsiteX157" fmla="*/ 1109585 w 2063611"/>
                <a:gd name="connsiteY157" fmla="*/ 462915 h 4128602"/>
                <a:gd name="connsiteX158" fmla="*/ 1059102 w 2063611"/>
                <a:gd name="connsiteY158" fmla="*/ 503872 h 4128602"/>
                <a:gd name="connsiteX159" fmla="*/ 1109585 w 2063611"/>
                <a:gd name="connsiteY159" fmla="*/ 462915 h 4128602"/>
                <a:gd name="connsiteX160" fmla="*/ 1001952 w 2063611"/>
                <a:gd name="connsiteY160" fmla="*/ 577215 h 4128602"/>
                <a:gd name="connsiteX161" fmla="*/ 1021955 w 2063611"/>
                <a:gd name="connsiteY161" fmla="*/ 592455 h 4128602"/>
                <a:gd name="connsiteX162" fmla="*/ 1001952 w 2063611"/>
                <a:gd name="connsiteY162" fmla="*/ 577215 h 4128602"/>
                <a:gd name="connsiteX163" fmla="*/ 1001952 w 2063611"/>
                <a:gd name="connsiteY163" fmla="*/ 577215 h 4128602"/>
                <a:gd name="connsiteX164" fmla="*/ 1103870 w 2063611"/>
                <a:gd name="connsiteY164" fmla="*/ 596265 h 4128602"/>
                <a:gd name="connsiteX165" fmla="*/ 1103870 w 2063611"/>
                <a:gd name="connsiteY165" fmla="*/ 596265 h 4128602"/>
                <a:gd name="connsiteX166" fmla="*/ 1243887 w 2063611"/>
                <a:gd name="connsiteY166" fmla="*/ 625792 h 4128602"/>
                <a:gd name="connsiteX167" fmla="*/ 1243887 w 2063611"/>
                <a:gd name="connsiteY167" fmla="*/ 625792 h 4128602"/>
                <a:gd name="connsiteX168" fmla="*/ 1025765 w 2063611"/>
                <a:gd name="connsiteY168" fmla="*/ 753427 h 4128602"/>
                <a:gd name="connsiteX169" fmla="*/ 1021002 w 2063611"/>
                <a:gd name="connsiteY169" fmla="*/ 773430 h 4128602"/>
                <a:gd name="connsiteX170" fmla="*/ 1025765 w 2063611"/>
                <a:gd name="connsiteY170" fmla="*/ 753427 h 4128602"/>
                <a:gd name="connsiteX171" fmla="*/ 1025765 w 2063611"/>
                <a:gd name="connsiteY171" fmla="*/ 753427 h 4128602"/>
                <a:gd name="connsiteX172" fmla="*/ 954327 w 2063611"/>
                <a:gd name="connsiteY172" fmla="*/ 860107 h 4128602"/>
                <a:gd name="connsiteX173" fmla="*/ 954327 w 2063611"/>
                <a:gd name="connsiteY173" fmla="*/ 860107 h 4128602"/>
                <a:gd name="connsiteX174" fmla="*/ 1029575 w 2063611"/>
                <a:gd name="connsiteY174" fmla="*/ 877252 h 4128602"/>
                <a:gd name="connsiteX175" fmla="*/ 1029575 w 2063611"/>
                <a:gd name="connsiteY175" fmla="*/ 877252 h 4128602"/>
                <a:gd name="connsiteX176" fmla="*/ 914322 w 2063611"/>
                <a:gd name="connsiteY176" fmla="*/ 881062 h 4128602"/>
                <a:gd name="connsiteX177" fmla="*/ 914322 w 2063611"/>
                <a:gd name="connsiteY177" fmla="*/ 881062 h 4128602"/>
                <a:gd name="connsiteX178" fmla="*/ 867650 w 2063611"/>
                <a:gd name="connsiteY178" fmla="*/ 897255 h 4128602"/>
                <a:gd name="connsiteX179" fmla="*/ 867650 w 2063611"/>
                <a:gd name="connsiteY179" fmla="*/ 897255 h 4128602"/>
                <a:gd name="connsiteX180" fmla="*/ 674292 w 2063611"/>
                <a:gd name="connsiteY180" fmla="*/ 897255 h 4128602"/>
                <a:gd name="connsiteX181" fmla="*/ 770495 w 2063611"/>
                <a:gd name="connsiteY181" fmla="*/ 939165 h 4128602"/>
                <a:gd name="connsiteX182" fmla="*/ 674292 w 2063611"/>
                <a:gd name="connsiteY182" fmla="*/ 897255 h 4128602"/>
                <a:gd name="connsiteX183" fmla="*/ 1525827 w 2063611"/>
                <a:gd name="connsiteY183" fmla="*/ 1320165 h 4128602"/>
                <a:gd name="connsiteX184" fmla="*/ 1525827 w 2063611"/>
                <a:gd name="connsiteY184" fmla="*/ 1320165 h 4128602"/>
                <a:gd name="connsiteX185" fmla="*/ 750492 w 2063611"/>
                <a:gd name="connsiteY185" fmla="*/ 1416367 h 4128602"/>
                <a:gd name="connsiteX186" fmla="*/ 750492 w 2063611"/>
                <a:gd name="connsiteY186" fmla="*/ 1416367 h 4128602"/>
                <a:gd name="connsiteX187" fmla="*/ 1551545 w 2063611"/>
                <a:gd name="connsiteY187" fmla="*/ 1757362 h 4128602"/>
                <a:gd name="connsiteX188" fmla="*/ 1551545 w 2063611"/>
                <a:gd name="connsiteY188" fmla="*/ 1757362 h 4128602"/>
                <a:gd name="connsiteX189" fmla="*/ 1759190 w 2063611"/>
                <a:gd name="connsiteY189" fmla="*/ 1800225 h 4128602"/>
                <a:gd name="connsiteX190" fmla="*/ 1759190 w 2063611"/>
                <a:gd name="connsiteY190" fmla="*/ 1800225 h 4128602"/>
                <a:gd name="connsiteX191" fmla="*/ 1762047 w 2063611"/>
                <a:gd name="connsiteY191" fmla="*/ 1999297 h 4128602"/>
                <a:gd name="connsiteX192" fmla="*/ 1762047 w 2063611"/>
                <a:gd name="connsiteY192" fmla="*/ 1999297 h 4128602"/>
                <a:gd name="connsiteX193" fmla="*/ 144702 w 2063611"/>
                <a:gd name="connsiteY193" fmla="*/ 2322195 h 4128602"/>
                <a:gd name="connsiteX194" fmla="*/ 144702 w 2063611"/>
                <a:gd name="connsiteY194" fmla="*/ 2322195 h 4128602"/>
                <a:gd name="connsiteX195" fmla="*/ 294245 w 2063611"/>
                <a:gd name="connsiteY195" fmla="*/ 2390775 h 4128602"/>
                <a:gd name="connsiteX196" fmla="*/ 461885 w 2063611"/>
                <a:gd name="connsiteY196" fmla="*/ 2419350 h 4128602"/>
                <a:gd name="connsiteX197" fmla="*/ 294245 w 2063611"/>
                <a:gd name="connsiteY197" fmla="*/ 2390775 h 4128602"/>
                <a:gd name="connsiteX198" fmla="*/ 510462 w 2063611"/>
                <a:gd name="connsiteY198" fmla="*/ 2399347 h 4128602"/>
                <a:gd name="connsiteX199" fmla="*/ 510462 w 2063611"/>
                <a:gd name="connsiteY199" fmla="*/ 2399347 h 4128602"/>
                <a:gd name="connsiteX200" fmla="*/ 416165 w 2063611"/>
                <a:gd name="connsiteY200" fmla="*/ 2728912 h 4128602"/>
                <a:gd name="connsiteX201" fmla="*/ 416165 w 2063611"/>
                <a:gd name="connsiteY201" fmla="*/ 2728912 h 4128602"/>
                <a:gd name="connsiteX0" fmla="*/ 941945 w 2063611"/>
                <a:gd name="connsiteY0" fmla="*/ 0 h 4128602"/>
                <a:gd name="connsiteX1" fmla="*/ 876222 w 2063611"/>
                <a:gd name="connsiteY1" fmla="*/ 98107 h 4128602"/>
                <a:gd name="connsiteX2" fmla="*/ 901940 w 2063611"/>
                <a:gd name="connsiteY2" fmla="*/ 231457 h 4128602"/>
                <a:gd name="connsiteX3" fmla="*/ 826692 w 2063611"/>
                <a:gd name="connsiteY3" fmla="*/ 186690 h 4128602"/>
                <a:gd name="connsiteX4" fmla="*/ 810500 w 2063611"/>
                <a:gd name="connsiteY4" fmla="*/ 294322 h 4128602"/>
                <a:gd name="connsiteX5" fmla="*/ 802880 w 2063611"/>
                <a:gd name="connsiteY5" fmla="*/ 320992 h 4128602"/>
                <a:gd name="connsiteX6" fmla="*/ 677150 w 2063611"/>
                <a:gd name="connsiteY6" fmla="*/ 374332 h 4128602"/>
                <a:gd name="connsiteX7" fmla="*/ 696200 w 2063611"/>
                <a:gd name="connsiteY7" fmla="*/ 443865 h 4128602"/>
                <a:gd name="connsiteX8" fmla="*/ 707630 w 2063611"/>
                <a:gd name="connsiteY8" fmla="*/ 532447 h 4128602"/>
                <a:gd name="connsiteX9" fmla="*/ 820977 w 2063611"/>
                <a:gd name="connsiteY9" fmla="*/ 566737 h 4128602"/>
                <a:gd name="connsiteX10" fmla="*/ 940040 w 2063611"/>
                <a:gd name="connsiteY10" fmla="*/ 570547 h 4128602"/>
                <a:gd name="connsiteX11" fmla="*/ 724775 w 2063611"/>
                <a:gd name="connsiteY11" fmla="*/ 611505 h 4128602"/>
                <a:gd name="connsiteX12" fmla="*/ 523797 w 2063611"/>
                <a:gd name="connsiteY12" fmla="*/ 594360 h 4128602"/>
                <a:gd name="connsiteX13" fmla="*/ 590472 w 2063611"/>
                <a:gd name="connsiteY13" fmla="*/ 641985 h 4128602"/>
                <a:gd name="connsiteX14" fmla="*/ 621905 w 2063611"/>
                <a:gd name="connsiteY14" fmla="*/ 681037 h 4128602"/>
                <a:gd name="connsiteX15" fmla="*/ 707630 w 2063611"/>
                <a:gd name="connsiteY15" fmla="*/ 721042 h 4128602"/>
                <a:gd name="connsiteX16" fmla="*/ 940040 w 2063611"/>
                <a:gd name="connsiteY16" fmla="*/ 681990 h 4128602"/>
                <a:gd name="connsiteX17" fmla="*/ 667625 w 2063611"/>
                <a:gd name="connsiteY17" fmla="*/ 751522 h 4128602"/>
                <a:gd name="connsiteX18" fmla="*/ 520940 w 2063611"/>
                <a:gd name="connsiteY18" fmla="*/ 781050 h 4128602"/>
                <a:gd name="connsiteX19" fmla="*/ 523797 w 2063611"/>
                <a:gd name="connsiteY19" fmla="*/ 839152 h 4128602"/>
                <a:gd name="connsiteX20" fmla="*/ 561897 w 2063611"/>
                <a:gd name="connsiteY20" fmla="*/ 905827 h 4128602"/>
                <a:gd name="connsiteX21" fmla="*/ 495222 w 2063611"/>
                <a:gd name="connsiteY21" fmla="*/ 951547 h 4128602"/>
                <a:gd name="connsiteX22" fmla="*/ 402830 w 2063611"/>
                <a:gd name="connsiteY22" fmla="*/ 965835 h 4128602"/>
                <a:gd name="connsiteX23" fmla="*/ 539990 w 2063611"/>
                <a:gd name="connsiteY23" fmla="*/ 1060132 h 4128602"/>
                <a:gd name="connsiteX24" fmla="*/ 722870 w 2063611"/>
                <a:gd name="connsiteY24" fmla="*/ 1148715 h 4128602"/>
                <a:gd name="connsiteX25" fmla="*/ 401877 w 2063611"/>
                <a:gd name="connsiteY25" fmla="*/ 1197292 h 4128602"/>
                <a:gd name="connsiteX26" fmla="*/ 523797 w 2063611"/>
                <a:gd name="connsiteY26" fmla="*/ 1303020 h 4128602"/>
                <a:gd name="connsiteX27" fmla="*/ 359015 w 2063611"/>
                <a:gd name="connsiteY27" fmla="*/ 1358265 h 4128602"/>
                <a:gd name="connsiteX28" fmla="*/ 630477 w 2063611"/>
                <a:gd name="connsiteY28" fmla="*/ 1405890 h 4128602"/>
                <a:gd name="connsiteX29" fmla="*/ 610475 w 2063611"/>
                <a:gd name="connsiteY29" fmla="*/ 1480185 h 4128602"/>
                <a:gd name="connsiteX30" fmla="*/ 279005 w 2063611"/>
                <a:gd name="connsiteY30" fmla="*/ 1581150 h 4128602"/>
                <a:gd name="connsiteX31" fmla="*/ 543800 w 2063611"/>
                <a:gd name="connsiteY31" fmla="*/ 1681162 h 4128602"/>
                <a:gd name="connsiteX32" fmla="*/ 620000 w 2063611"/>
                <a:gd name="connsiteY32" fmla="*/ 1659255 h 4128602"/>
                <a:gd name="connsiteX33" fmla="*/ 727632 w 2063611"/>
                <a:gd name="connsiteY33" fmla="*/ 1655445 h 4128602"/>
                <a:gd name="connsiteX34" fmla="*/ 597140 w 2063611"/>
                <a:gd name="connsiteY34" fmla="*/ 1752600 h 4128602"/>
                <a:gd name="connsiteX35" fmla="*/ 210425 w 2063611"/>
                <a:gd name="connsiteY35" fmla="*/ 1787842 h 4128602"/>
                <a:gd name="connsiteX36" fmla="*/ 207567 w 2063611"/>
                <a:gd name="connsiteY36" fmla="*/ 1855470 h 4128602"/>
                <a:gd name="connsiteX37" fmla="*/ 328535 w 2063611"/>
                <a:gd name="connsiteY37" fmla="*/ 1906905 h 4128602"/>
                <a:gd name="connsiteX38" fmla="*/ 465695 w 2063611"/>
                <a:gd name="connsiteY38" fmla="*/ 1909762 h 4128602"/>
                <a:gd name="connsiteX39" fmla="*/ 546657 w 2063611"/>
                <a:gd name="connsiteY39" fmla="*/ 1945957 h 4128602"/>
                <a:gd name="connsiteX40" fmla="*/ 595235 w 2063611"/>
                <a:gd name="connsiteY40" fmla="*/ 1997392 h 4128602"/>
                <a:gd name="connsiteX41" fmla="*/ 268527 w 2063611"/>
                <a:gd name="connsiteY41" fmla="*/ 2017395 h 4128602"/>
                <a:gd name="connsiteX42" fmla="*/ 229475 w 2063611"/>
                <a:gd name="connsiteY42" fmla="*/ 2042160 h 4128602"/>
                <a:gd name="connsiteX43" fmla="*/ 255192 w 2063611"/>
                <a:gd name="connsiteY43" fmla="*/ 2085022 h 4128602"/>
                <a:gd name="connsiteX44" fmla="*/ 413307 w 2063611"/>
                <a:gd name="connsiteY44" fmla="*/ 2144077 h 4128602"/>
                <a:gd name="connsiteX45" fmla="*/ 473315 w 2063611"/>
                <a:gd name="connsiteY45" fmla="*/ 2166937 h 4128602"/>
                <a:gd name="connsiteX46" fmla="*/ 262812 w 2063611"/>
                <a:gd name="connsiteY46" fmla="*/ 2221230 h 4128602"/>
                <a:gd name="connsiteX47" fmla="*/ 98982 w 2063611"/>
                <a:gd name="connsiteY47" fmla="*/ 2243137 h 4128602"/>
                <a:gd name="connsiteX48" fmla="*/ 38022 w 2063611"/>
                <a:gd name="connsiteY48" fmla="*/ 2283142 h 4128602"/>
                <a:gd name="connsiteX49" fmla="*/ 77075 w 2063611"/>
                <a:gd name="connsiteY49" fmla="*/ 2346007 h 4128602"/>
                <a:gd name="connsiteX50" fmla="*/ 196137 w 2063611"/>
                <a:gd name="connsiteY50" fmla="*/ 2437447 h 4128602"/>
                <a:gd name="connsiteX51" fmla="*/ 165657 w 2063611"/>
                <a:gd name="connsiteY51" fmla="*/ 2471737 h 4128602"/>
                <a:gd name="connsiteX52" fmla="*/ 194232 w 2063611"/>
                <a:gd name="connsiteY52" fmla="*/ 2512695 h 4128602"/>
                <a:gd name="connsiteX53" fmla="*/ 294245 w 2063611"/>
                <a:gd name="connsiteY53" fmla="*/ 2551747 h 4128602"/>
                <a:gd name="connsiteX54" fmla="*/ 69455 w 2063611"/>
                <a:gd name="connsiteY54" fmla="*/ 2582227 h 4128602"/>
                <a:gd name="connsiteX55" fmla="*/ 51357 w 2063611"/>
                <a:gd name="connsiteY55" fmla="*/ 2652712 h 4128602"/>
                <a:gd name="connsiteX56" fmla="*/ 103745 w 2063611"/>
                <a:gd name="connsiteY56" fmla="*/ 2686050 h 4128602"/>
                <a:gd name="connsiteX57" fmla="*/ 207567 w 2063611"/>
                <a:gd name="connsiteY57" fmla="*/ 2720340 h 4128602"/>
                <a:gd name="connsiteX58" fmla="*/ 255192 w 2063611"/>
                <a:gd name="connsiteY58" fmla="*/ 2748915 h 4128602"/>
                <a:gd name="connsiteX59" fmla="*/ 351395 w 2063611"/>
                <a:gd name="connsiteY59" fmla="*/ 2726055 h 4128602"/>
                <a:gd name="connsiteX60" fmla="*/ 247572 w 2063611"/>
                <a:gd name="connsiteY60" fmla="*/ 2751772 h 4128602"/>
                <a:gd name="connsiteX61" fmla="*/ 38022 w 2063611"/>
                <a:gd name="connsiteY61" fmla="*/ 2799397 h 4128602"/>
                <a:gd name="connsiteX62" fmla="*/ 38975 w 2063611"/>
                <a:gd name="connsiteY62" fmla="*/ 2858452 h 4128602"/>
                <a:gd name="connsiteX63" fmla="*/ 81837 w 2063611"/>
                <a:gd name="connsiteY63" fmla="*/ 2887980 h 4128602"/>
                <a:gd name="connsiteX64" fmla="*/ 148512 w 2063611"/>
                <a:gd name="connsiteY64" fmla="*/ 2895600 h 4128602"/>
                <a:gd name="connsiteX65" fmla="*/ 336155 w 2063611"/>
                <a:gd name="connsiteY65" fmla="*/ 2907030 h 4128602"/>
                <a:gd name="connsiteX66" fmla="*/ 294245 w 2063611"/>
                <a:gd name="connsiteY66" fmla="*/ 2948940 h 4128602"/>
                <a:gd name="connsiteX67" fmla="*/ 354252 w 2063611"/>
                <a:gd name="connsiteY67" fmla="*/ 2973705 h 4128602"/>
                <a:gd name="connsiteX68" fmla="*/ 504747 w 2063611"/>
                <a:gd name="connsiteY68" fmla="*/ 3022282 h 4128602"/>
                <a:gd name="connsiteX69" fmla="*/ 596187 w 2063611"/>
                <a:gd name="connsiteY69" fmla="*/ 3050857 h 4128602"/>
                <a:gd name="connsiteX70" fmla="*/ 818120 w 2063611"/>
                <a:gd name="connsiteY70" fmla="*/ 2947035 h 4128602"/>
                <a:gd name="connsiteX71" fmla="*/ 950517 w 2063611"/>
                <a:gd name="connsiteY71" fmla="*/ 2920365 h 4128602"/>
                <a:gd name="connsiteX72" fmla="*/ 919792 w 2063611"/>
                <a:gd name="connsiteY72" fmla="*/ 4127603 h 4128602"/>
                <a:gd name="connsiteX73" fmla="*/ 1152485 w 2063611"/>
                <a:gd name="connsiteY73" fmla="*/ 4114994 h 4128602"/>
                <a:gd name="connsiteX74" fmla="*/ 1112442 w 2063611"/>
                <a:gd name="connsiteY74" fmla="*/ 3013710 h 4128602"/>
                <a:gd name="connsiteX75" fmla="*/ 1184832 w 2063611"/>
                <a:gd name="connsiteY75" fmla="*/ 2989897 h 4128602"/>
                <a:gd name="connsiteX76" fmla="*/ 1461057 w 2063611"/>
                <a:gd name="connsiteY76" fmla="*/ 3019425 h 4128602"/>
                <a:gd name="connsiteX77" fmla="*/ 1554402 w 2063611"/>
                <a:gd name="connsiteY77" fmla="*/ 2995612 h 4128602"/>
                <a:gd name="connsiteX78" fmla="*/ 1672512 w 2063611"/>
                <a:gd name="connsiteY78" fmla="*/ 3023235 h 4128602"/>
                <a:gd name="connsiteX79" fmla="*/ 1741092 w 2063611"/>
                <a:gd name="connsiteY79" fmla="*/ 2988945 h 4128602"/>
                <a:gd name="connsiteX80" fmla="*/ 1886825 w 2063611"/>
                <a:gd name="connsiteY80" fmla="*/ 3002280 h 4128602"/>
                <a:gd name="connsiteX81" fmla="*/ 1881110 w 2063611"/>
                <a:gd name="connsiteY81" fmla="*/ 2937510 h 4128602"/>
                <a:gd name="connsiteX82" fmla="*/ 1957310 w 2063611"/>
                <a:gd name="connsiteY82" fmla="*/ 2940367 h 4128602"/>
                <a:gd name="connsiteX83" fmla="*/ 1941117 w 2063611"/>
                <a:gd name="connsiteY83" fmla="*/ 2906077 h 4128602"/>
                <a:gd name="connsiteX84" fmla="*/ 1836342 w 2063611"/>
                <a:gd name="connsiteY84" fmla="*/ 2846070 h 4128602"/>
                <a:gd name="connsiteX85" fmla="*/ 1876347 w 2063611"/>
                <a:gd name="connsiteY85" fmla="*/ 2811780 h 4128602"/>
                <a:gd name="connsiteX86" fmla="*/ 1902065 w 2063611"/>
                <a:gd name="connsiteY86" fmla="*/ 2783205 h 4128602"/>
                <a:gd name="connsiteX87" fmla="*/ 2024937 w 2063611"/>
                <a:gd name="connsiteY87" fmla="*/ 2750820 h 4128602"/>
                <a:gd name="connsiteX88" fmla="*/ 2029700 w 2063611"/>
                <a:gd name="connsiteY88" fmla="*/ 2704147 h 4128602"/>
                <a:gd name="connsiteX89" fmla="*/ 2001125 w 2063611"/>
                <a:gd name="connsiteY89" fmla="*/ 2663190 h 4128602"/>
                <a:gd name="connsiteX90" fmla="*/ 1936355 w 2063611"/>
                <a:gd name="connsiteY90" fmla="*/ 2638425 h 4128602"/>
                <a:gd name="connsiteX91" fmla="*/ 1785860 w 2063611"/>
                <a:gd name="connsiteY91" fmla="*/ 2644140 h 4128602"/>
                <a:gd name="connsiteX92" fmla="*/ 1490585 w 2063611"/>
                <a:gd name="connsiteY92" fmla="*/ 2531745 h 4128602"/>
                <a:gd name="connsiteX93" fmla="*/ 1584882 w 2063611"/>
                <a:gd name="connsiteY93" fmla="*/ 2527935 h 4128602"/>
                <a:gd name="connsiteX94" fmla="*/ 1817292 w 2063611"/>
                <a:gd name="connsiteY94" fmla="*/ 2559367 h 4128602"/>
                <a:gd name="connsiteX95" fmla="*/ 1931592 w 2063611"/>
                <a:gd name="connsiteY95" fmla="*/ 2442210 h 4128602"/>
                <a:gd name="connsiteX96" fmla="*/ 1993505 w 2063611"/>
                <a:gd name="connsiteY96" fmla="*/ 2409825 h 4128602"/>
                <a:gd name="connsiteX97" fmla="*/ 1985885 w 2063611"/>
                <a:gd name="connsiteY97" fmla="*/ 2380297 h 4128602"/>
                <a:gd name="connsiteX98" fmla="*/ 1542020 w 2063611"/>
                <a:gd name="connsiteY98" fmla="*/ 2321242 h 4128602"/>
                <a:gd name="connsiteX99" fmla="*/ 1547735 w 2063611"/>
                <a:gd name="connsiteY99" fmla="*/ 2275522 h 4128602"/>
                <a:gd name="connsiteX100" fmla="*/ 1816340 w 2063611"/>
                <a:gd name="connsiteY100" fmla="*/ 2284095 h 4128602"/>
                <a:gd name="connsiteX101" fmla="*/ 1987790 w 2063611"/>
                <a:gd name="connsiteY101" fmla="*/ 2151697 h 4128602"/>
                <a:gd name="connsiteX102" fmla="*/ 2006840 w 2063611"/>
                <a:gd name="connsiteY102" fmla="*/ 2117407 h 4128602"/>
                <a:gd name="connsiteX103" fmla="*/ 1692515 w 2063611"/>
                <a:gd name="connsiteY103" fmla="*/ 2054542 h 4128602"/>
                <a:gd name="connsiteX104" fmla="*/ 1801100 w 2063611"/>
                <a:gd name="connsiteY104" fmla="*/ 2020252 h 4128602"/>
                <a:gd name="connsiteX105" fmla="*/ 1829675 w 2063611"/>
                <a:gd name="connsiteY105" fmla="*/ 1993582 h 4128602"/>
                <a:gd name="connsiteX106" fmla="*/ 1868727 w 2063611"/>
                <a:gd name="connsiteY106" fmla="*/ 1927860 h 4128602"/>
                <a:gd name="connsiteX107" fmla="*/ 1593455 w 2063611"/>
                <a:gd name="connsiteY107" fmla="*/ 1862137 h 4128602"/>
                <a:gd name="connsiteX108" fmla="*/ 1816340 w 2063611"/>
                <a:gd name="connsiteY108" fmla="*/ 1730692 h 4128602"/>
                <a:gd name="connsiteX109" fmla="*/ 1584882 w 2063611"/>
                <a:gd name="connsiteY109" fmla="*/ 1722120 h 4128602"/>
                <a:gd name="connsiteX110" fmla="*/ 1632507 w 2063611"/>
                <a:gd name="connsiteY110" fmla="*/ 1685925 h 4128602"/>
                <a:gd name="connsiteX111" fmla="*/ 1641080 w 2063611"/>
                <a:gd name="connsiteY111" fmla="*/ 1644967 h 4128602"/>
                <a:gd name="connsiteX112" fmla="*/ 1430577 w 2063611"/>
                <a:gd name="connsiteY112" fmla="*/ 1605915 h 4128602"/>
                <a:gd name="connsiteX113" fmla="*/ 1512492 w 2063611"/>
                <a:gd name="connsiteY113" fmla="*/ 1549717 h 4128602"/>
                <a:gd name="connsiteX114" fmla="*/ 1690610 w 2063611"/>
                <a:gd name="connsiteY114" fmla="*/ 1452562 h 4128602"/>
                <a:gd name="connsiteX115" fmla="*/ 1532495 w 2063611"/>
                <a:gd name="connsiteY115" fmla="*/ 1428750 h 4128602"/>
                <a:gd name="connsiteX116" fmla="*/ 1513445 w 2063611"/>
                <a:gd name="connsiteY116" fmla="*/ 1381125 h 4128602"/>
                <a:gd name="connsiteX117" fmla="*/ 1275320 w 2063611"/>
                <a:gd name="connsiteY117" fmla="*/ 1353502 h 4128602"/>
                <a:gd name="connsiteX118" fmla="*/ 1561070 w 2063611"/>
                <a:gd name="connsiteY118" fmla="*/ 1321117 h 4128602"/>
                <a:gd name="connsiteX119" fmla="*/ 1586787 w 2063611"/>
                <a:gd name="connsiteY119" fmla="*/ 1202055 h 4128602"/>
                <a:gd name="connsiteX120" fmla="*/ 1433435 w 2063611"/>
                <a:gd name="connsiteY120" fmla="*/ 1143952 h 4128602"/>
                <a:gd name="connsiteX121" fmla="*/ 1120062 w 2063611"/>
                <a:gd name="connsiteY121" fmla="*/ 1087755 h 4128602"/>
                <a:gd name="connsiteX122" fmla="*/ 1302942 w 2063611"/>
                <a:gd name="connsiteY122" fmla="*/ 1102042 h 4128602"/>
                <a:gd name="connsiteX123" fmla="*/ 1399145 w 2063611"/>
                <a:gd name="connsiteY123" fmla="*/ 1087755 h 4128602"/>
                <a:gd name="connsiteX124" fmla="*/ 1501062 w 2063611"/>
                <a:gd name="connsiteY124" fmla="*/ 1033462 h 4128602"/>
                <a:gd name="connsiteX125" fmla="*/ 1524875 w 2063611"/>
                <a:gd name="connsiteY125" fmla="*/ 962025 h 4128602"/>
                <a:gd name="connsiteX126" fmla="*/ 1414385 w 2063611"/>
                <a:gd name="connsiteY126" fmla="*/ 931545 h 4128602"/>
                <a:gd name="connsiteX127" fmla="*/ 1147685 w 2063611"/>
                <a:gd name="connsiteY127" fmla="*/ 896302 h 4128602"/>
                <a:gd name="connsiteX128" fmla="*/ 1297227 w 2063611"/>
                <a:gd name="connsiteY128" fmla="*/ 877252 h 4128602"/>
                <a:gd name="connsiteX129" fmla="*/ 1344852 w 2063611"/>
                <a:gd name="connsiteY129" fmla="*/ 861060 h 4128602"/>
                <a:gd name="connsiteX130" fmla="*/ 1473440 w 2063611"/>
                <a:gd name="connsiteY130" fmla="*/ 824865 h 4128602"/>
                <a:gd name="connsiteX131" fmla="*/ 1356282 w 2063611"/>
                <a:gd name="connsiteY131" fmla="*/ 791527 h 4128602"/>
                <a:gd name="connsiteX132" fmla="*/ 1123872 w 2063611"/>
                <a:gd name="connsiteY132" fmla="*/ 748665 h 4128602"/>
                <a:gd name="connsiteX133" fmla="*/ 1012430 w 2063611"/>
                <a:gd name="connsiteY133" fmla="*/ 648652 h 4128602"/>
                <a:gd name="connsiteX134" fmla="*/ 1081010 w 2063611"/>
                <a:gd name="connsiteY134" fmla="*/ 666750 h 4128602"/>
                <a:gd name="connsiteX135" fmla="*/ 1237220 w 2063611"/>
                <a:gd name="connsiteY135" fmla="*/ 720090 h 4128602"/>
                <a:gd name="connsiteX136" fmla="*/ 1382000 w 2063611"/>
                <a:gd name="connsiteY136" fmla="*/ 660082 h 4128602"/>
                <a:gd name="connsiteX137" fmla="*/ 1167687 w 2063611"/>
                <a:gd name="connsiteY137" fmla="*/ 582930 h 4128602"/>
                <a:gd name="connsiteX138" fmla="*/ 1173402 w 2063611"/>
                <a:gd name="connsiteY138" fmla="*/ 506730 h 4128602"/>
                <a:gd name="connsiteX139" fmla="*/ 1221027 w 2063611"/>
                <a:gd name="connsiteY139" fmla="*/ 408622 h 4128602"/>
                <a:gd name="connsiteX140" fmla="*/ 1244840 w 2063611"/>
                <a:gd name="connsiteY140" fmla="*/ 291465 h 4128602"/>
                <a:gd name="connsiteX141" fmla="*/ 1028622 w 2063611"/>
                <a:gd name="connsiteY141" fmla="*/ 443865 h 4128602"/>
                <a:gd name="connsiteX142" fmla="*/ 1051482 w 2063611"/>
                <a:gd name="connsiteY142" fmla="*/ 315277 h 4128602"/>
                <a:gd name="connsiteX143" fmla="*/ 1045767 w 2063611"/>
                <a:gd name="connsiteY143" fmla="*/ 244792 h 4128602"/>
                <a:gd name="connsiteX144" fmla="*/ 1105775 w 2063611"/>
                <a:gd name="connsiteY144" fmla="*/ 204787 h 4128602"/>
                <a:gd name="connsiteX145" fmla="*/ 1057197 w 2063611"/>
                <a:gd name="connsiteY145" fmla="*/ 178117 h 4128602"/>
                <a:gd name="connsiteX146" fmla="*/ 984807 w 2063611"/>
                <a:gd name="connsiteY146" fmla="*/ 184785 h 4128602"/>
                <a:gd name="connsiteX147" fmla="*/ 989570 w 2063611"/>
                <a:gd name="connsiteY147" fmla="*/ 104775 h 4128602"/>
                <a:gd name="connsiteX148" fmla="*/ 941945 w 2063611"/>
                <a:gd name="connsiteY148" fmla="*/ 0 h 4128602"/>
                <a:gd name="connsiteX149" fmla="*/ 941945 w 2063611"/>
                <a:gd name="connsiteY149" fmla="*/ 0 h 4128602"/>
                <a:gd name="connsiteX150" fmla="*/ 941945 w 2063611"/>
                <a:gd name="connsiteY150" fmla="*/ 0 h 4128602"/>
                <a:gd name="connsiteX151" fmla="*/ 879080 w 2063611"/>
                <a:gd name="connsiteY151" fmla="*/ 280035 h 4128602"/>
                <a:gd name="connsiteX152" fmla="*/ 900987 w 2063611"/>
                <a:gd name="connsiteY152" fmla="*/ 320040 h 4128602"/>
                <a:gd name="connsiteX153" fmla="*/ 879080 w 2063611"/>
                <a:gd name="connsiteY153" fmla="*/ 280035 h 4128602"/>
                <a:gd name="connsiteX154" fmla="*/ 856220 w 2063611"/>
                <a:gd name="connsiteY154" fmla="*/ 397192 h 4128602"/>
                <a:gd name="connsiteX155" fmla="*/ 869555 w 2063611"/>
                <a:gd name="connsiteY155" fmla="*/ 428625 h 4128602"/>
                <a:gd name="connsiteX156" fmla="*/ 856220 w 2063611"/>
                <a:gd name="connsiteY156" fmla="*/ 397192 h 4128602"/>
                <a:gd name="connsiteX157" fmla="*/ 1109585 w 2063611"/>
                <a:gd name="connsiteY157" fmla="*/ 462915 h 4128602"/>
                <a:gd name="connsiteX158" fmla="*/ 1059102 w 2063611"/>
                <a:gd name="connsiteY158" fmla="*/ 503872 h 4128602"/>
                <a:gd name="connsiteX159" fmla="*/ 1109585 w 2063611"/>
                <a:gd name="connsiteY159" fmla="*/ 462915 h 4128602"/>
                <a:gd name="connsiteX160" fmla="*/ 1001952 w 2063611"/>
                <a:gd name="connsiteY160" fmla="*/ 577215 h 4128602"/>
                <a:gd name="connsiteX161" fmla="*/ 1021955 w 2063611"/>
                <a:gd name="connsiteY161" fmla="*/ 592455 h 4128602"/>
                <a:gd name="connsiteX162" fmla="*/ 1001952 w 2063611"/>
                <a:gd name="connsiteY162" fmla="*/ 577215 h 4128602"/>
                <a:gd name="connsiteX163" fmla="*/ 1001952 w 2063611"/>
                <a:gd name="connsiteY163" fmla="*/ 577215 h 4128602"/>
                <a:gd name="connsiteX164" fmla="*/ 1103870 w 2063611"/>
                <a:gd name="connsiteY164" fmla="*/ 596265 h 4128602"/>
                <a:gd name="connsiteX165" fmla="*/ 1103870 w 2063611"/>
                <a:gd name="connsiteY165" fmla="*/ 596265 h 4128602"/>
                <a:gd name="connsiteX166" fmla="*/ 1243887 w 2063611"/>
                <a:gd name="connsiteY166" fmla="*/ 625792 h 4128602"/>
                <a:gd name="connsiteX167" fmla="*/ 1243887 w 2063611"/>
                <a:gd name="connsiteY167" fmla="*/ 625792 h 4128602"/>
                <a:gd name="connsiteX168" fmla="*/ 1025765 w 2063611"/>
                <a:gd name="connsiteY168" fmla="*/ 753427 h 4128602"/>
                <a:gd name="connsiteX169" fmla="*/ 1021002 w 2063611"/>
                <a:gd name="connsiteY169" fmla="*/ 773430 h 4128602"/>
                <a:gd name="connsiteX170" fmla="*/ 1025765 w 2063611"/>
                <a:gd name="connsiteY170" fmla="*/ 753427 h 4128602"/>
                <a:gd name="connsiteX171" fmla="*/ 1025765 w 2063611"/>
                <a:gd name="connsiteY171" fmla="*/ 753427 h 4128602"/>
                <a:gd name="connsiteX172" fmla="*/ 954327 w 2063611"/>
                <a:gd name="connsiteY172" fmla="*/ 860107 h 4128602"/>
                <a:gd name="connsiteX173" fmla="*/ 954327 w 2063611"/>
                <a:gd name="connsiteY173" fmla="*/ 860107 h 4128602"/>
                <a:gd name="connsiteX174" fmla="*/ 1029575 w 2063611"/>
                <a:gd name="connsiteY174" fmla="*/ 877252 h 4128602"/>
                <a:gd name="connsiteX175" fmla="*/ 1029575 w 2063611"/>
                <a:gd name="connsiteY175" fmla="*/ 877252 h 4128602"/>
                <a:gd name="connsiteX176" fmla="*/ 914322 w 2063611"/>
                <a:gd name="connsiteY176" fmla="*/ 881062 h 4128602"/>
                <a:gd name="connsiteX177" fmla="*/ 914322 w 2063611"/>
                <a:gd name="connsiteY177" fmla="*/ 881062 h 4128602"/>
                <a:gd name="connsiteX178" fmla="*/ 867650 w 2063611"/>
                <a:gd name="connsiteY178" fmla="*/ 897255 h 4128602"/>
                <a:gd name="connsiteX179" fmla="*/ 867650 w 2063611"/>
                <a:gd name="connsiteY179" fmla="*/ 897255 h 4128602"/>
                <a:gd name="connsiteX180" fmla="*/ 674292 w 2063611"/>
                <a:gd name="connsiteY180" fmla="*/ 897255 h 4128602"/>
                <a:gd name="connsiteX181" fmla="*/ 770495 w 2063611"/>
                <a:gd name="connsiteY181" fmla="*/ 939165 h 4128602"/>
                <a:gd name="connsiteX182" fmla="*/ 674292 w 2063611"/>
                <a:gd name="connsiteY182" fmla="*/ 897255 h 4128602"/>
                <a:gd name="connsiteX183" fmla="*/ 1525827 w 2063611"/>
                <a:gd name="connsiteY183" fmla="*/ 1320165 h 4128602"/>
                <a:gd name="connsiteX184" fmla="*/ 1525827 w 2063611"/>
                <a:gd name="connsiteY184" fmla="*/ 1320165 h 4128602"/>
                <a:gd name="connsiteX185" fmla="*/ 750492 w 2063611"/>
                <a:gd name="connsiteY185" fmla="*/ 1416367 h 4128602"/>
                <a:gd name="connsiteX186" fmla="*/ 750492 w 2063611"/>
                <a:gd name="connsiteY186" fmla="*/ 1416367 h 4128602"/>
                <a:gd name="connsiteX187" fmla="*/ 1551545 w 2063611"/>
                <a:gd name="connsiteY187" fmla="*/ 1757362 h 4128602"/>
                <a:gd name="connsiteX188" fmla="*/ 1551545 w 2063611"/>
                <a:gd name="connsiteY188" fmla="*/ 1757362 h 4128602"/>
                <a:gd name="connsiteX189" fmla="*/ 1759190 w 2063611"/>
                <a:gd name="connsiteY189" fmla="*/ 1800225 h 4128602"/>
                <a:gd name="connsiteX190" fmla="*/ 1759190 w 2063611"/>
                <a:gd name="connsiteY190" fmla="*/ 1800225 h 4128602"/>
                <a:gd name="connsiteX191" fmla="*/ 1762047 w 2063611"/>
                <a:gd name="connsiteY191" fmla="*/ 1999297 h 4128602"/>
                <a:gd name="connsiteX192" fmla="*/ 1762047 w 2063611"/>
                <a:gd name="connsiteY192" fmla="*/ 1999297 h 4128602"/>
                <a:gd name="connsiteX193" fmla="*/ 144702 w 2063611"/>
                <a:gd name="connsiteY193" fmla="*/ 2322195 h 4128602"/>
                <a:gd name="connsiteX194" fmla="*/ 144702 w 2063611"/>
                <a:gd name="connsiteY194" fmla="*/ 2322195 h 4128602"/>
                <a:gd name="connsiteX195" fmla="*/ 294245 w 2063611"/>
                <a:gd name="connsiteY195" fmla="*/ 2390775 h 4128602"/>
                <a:gd name="connsiteX196" fmla="*/ 461885 w 2063611"/>
                <a:gd name="connsiteY196" fmla="*/ 2419350 h 4128602"/>
                <a:gd name="connsiteX197" fmla="*/ 294245 w 2063611"/>
                <a:gd name="connsiteY197" fmla="*/ 2390775 h 4128602"/>
                <a:gd name="connsiteX198" fmla="*/ 510462 w 2063611"/>
                <a:gd name="connsiteY198" fmla="*/ 2399347 h 4128602"/>
                <a:gd name="connsiteX199" fmla="*/ 510462 w 2063611"/>
                <a:gd name="connsiteY199" fmla="*/ 2399347 h 4128602"/>
                <a:gd name="connsiteX200" fmla="*/ 416165 w 2063611"/>
                <a:gd name="connsiteY200" fmla="*/ 2728912 h 4128602"/>
                <a:gd name="connsiteX201" fmla="*/ 416165 w 2063611"/>
                <a:gd name="connsiteY201" fmla="*/ 2728912 h 4128602"/>
                <a:gd name="connsiteX0" fmla="*/ 941945 w 2063611"/>
                <a:gd name="connsiteY0" fmla="*/ 0 h 4128602"/>
                <a:gd name="connsiteX1" fmla="*/ 876222 w 2063611"/>
                <a:gd name="connsiteY1" fmla="*/ 98107 h 4128602"/>
                <a:gd name="connsiteX2" fmla="*/ 901940 w 2063611"/>
                <a:gd name="connsiteY2" fmla="*/ 231457 h 4128602"/>
                <a:gd name="connsiteX3" fmla="*/ 826692 w 2063611"/>
                <a:gd name="connsiteY3" fmla="*/ 186690 h 4128602"/>
                <a:gd name="connsiteX4" fmla="*/ 810500 w 2063611"/>
                <a:gd name="connsiteY4" fmla="*/ 294322 h 4128602"/>
                <a:gd name="connsiteX5" fmla="*/ 802880 w 2063611"/>
                <a:gd name="connsiteY5" fmla="*/ 320992 h 4128602"/>
                <a:gd name="connsiteX6" fmla="*/ 677150 w 2063611"/>
                <a:gd name="connsiteY6" fmla="*/ 374332 h 4128602"/>
                <a:gd name="connsiteX7" fmla="*/ 696200 w 2063611"/>
                <a:gd name="connsiteY7" fmla="*/ 443865 h 4128602"/>
                <a:gd name="connsiteX8" fmla="*/ 707630 w 2063611"/>
                <a:gd name="connsiteY8" fmla="*/ 532447 h 4128602"/>
                <a:gd name="connsiteX9" fmla="*/ 820977 w 2063611"/>
                <a:gd name="connsiteY9" fmla="*/ 566737 h 4128602"/>
                <a:gd name="connsiteX10" fmla="*/ 940040 w 2063611"/>
                <a:gd name="connsiteY10" fmla="*/ 570547 h 4128602"/>
                <a:gd name="connsiteX11" fmla="*/ 724775 w 2063611"/>
                <a:gd name="connsiteY11" fmla="*/ 611505 h 4128602"/>
                <a:gd name="connsiteX12" fmla="*/ 523797 w 2063611"/>
                <a:gd name="connsiteY12" fmla="*/ 594360 h 4128602"/>
                <a:gd name="connsiteX13" fmla="*/ 590472 w 2063611"/>
                <a:gd name="connsiteY13" fmla="*/ 641985 h 4128602"/>
                <a:gd name="connsiteX14" fmla="*/ 621905 w 2063611"/>
                <a:gd name="connsiteY14" fmla="*/ 681037 h 4128602"/>
                <a:gd name="connsiteX15" fmla="*/ 707630 w 2063611"/>
                <a:gd name="connsiteY15" fmla="*/ 721042 h 4128602"/>
                <a:gd name="connsiteX16" fmla="*/ 940040 w 2063611"/>
                <a:gd name="connsiteY16" fmla="*/ 681990 h 4128602"/>
                <a:gd name="connsiteX17" fmla="*/ 667625 w 2063611"/>
                <a:gd name="connsiteY17" fmla="*/ 751522 h 4128602"/>
                <a:gd name="connsiteX18" fmla="*/ 520940 w 2063611"/>
                <a:gd name="connsiteY18" fmla="*/ 781050 h 4128602"/>
                <a:gd name="connsiteX19" fmla="*/ 523797 w 2063611"/>
                <a:gd name="connsiteY19" fmla="*/ 839152 h 4128602"/>
                <a:gd name="connsiteX20" fmla="*/ 561897 w 2063611"/>
                <a:gd name="connsiteY20" fmla="*/ 905827 h 4128602"/>
                <a:gd name="connsiteX21" fmla="*/ 495222 w 2063611"/>
                <a:gd name="connsiteY21" fmla="*/ 951547 h 4128602"/>
                <a:gd name="connsiteX22" fmla="*/ 402830 w 2063611"/>
                <a:gd name="connsiteY22" fmla="*/ 965835 h 4128602"/>
                <a:gd name="connsiteX23" fmla="*/ 539990 w 2063611"/>
                <a:gd name="connsiteY23" fmla="*/ 1060132 h 4128602"/>
                <a:gd name="connsiteX24" fmla="*/ 722870 w 2063611"/>
                <a:gd name="connsiteY24" fmla="*/ 1148715 h 4128602"/>
                <a:gd name="connsiteX25" fmla="*/ 401877 w 2063611"/>
                <a:gd name="connsiteY25" fmla="*/ 1197292 h 4128602"/>
                <a:gd name="connsiteX26" fmla="*/ 523797 w 2063611"/>
                <a:gd name="connsiteY26" fmla="*/ 1303020 h 4128602"/>
                <a:gd name="connsiteX27" fmla="*/ 359015 w 2063611"/>
                <a:gd name="connsiteY27" fmla="*/ 1358265 h 4128602"/>
                <a:gd name="connsiteX28" fmla="*/ 630477 w 2063611"/>
                <a:gd name="connsiteY28" fmla="*/ 1405890 h 4128602"/>
                <a:gd name="connsiteX29" fmla="*/ 610475 w 2063611"/>
                <a:gd name="connsiteY29" fmla="*/ 1480185 h 4128602"/>
                <a:gd name="connsiteX30" fmla="*/ 279005 w 2063611"/>
                <a:gd name="connsiteY30" fmla="*/ 1581150 h 4128602"/>
                <a:gd name="connsiteX31" fmla="*/ 543800 w 2063611"/>
                <a:gd name="connsiteY31" fmla="*/ 1681162 h 4128602"/>
                <a:gd name="connsiteX32" fmla="*/ 620000 w 2063611"/>
                <a:gd name="connsiteY32" fmla="*/ 1659255 h 4128602"/>
                <a:gd name="connsiteX33" fmla="*/ 727632 w 2063611"/>
                <a:gd name="connsiteY33" fmla="*/ 1655445 h 4128602"/>
                <a:gd name="connsiteX34" fmla="*/ 597140 w 2063611"/>
                <a:gd name="connsiteY34" fmla="*/ 1752600 h 4128602"/>
                <a:gd name="connsiteX35" fmla="*/ 210425 w 2063611"/>
                <a:gd name="connsiteY35" fmla="*/ 1787842 h 4128602"/>
                <a:gd name="connsiteX36" fmla="*/ 207567 w 2063611"/>
                <a:gd name="connsiteY36" fmla="*/ 1855470 h 4128602"/>
                <a:gd name="connsiteX37" fmla="*/ 328535 w 2063611"/>
                <a:gd name="connsiteY37" fmla="*/ 1906905 h 4128602"/>
                <a:gd name="connsiteX38" fmla="*/ 465695 w 2063611"/>
                <a:gd name="connsiteY38" fmla="*/ 1909762 h 4128602"/>
                <a:gd name="connsiteX39" fmla="*/ 546657 w 2063611"/>
                <a:gd name="connsiteY39" fmla="*/ 1945957 h 4128602"/>
                <a:gd name="connsiteX40" fmla="*/ 595235 w 2063611"/>
                <a:gd name="connsiteY40" fmla="*/ 1997392 h 4128602"/>
                <a:gd name="connsiteX41" fmla="*/ 268527 w 2063611"/>
                <a:gd name="connsiteY41" fmla="*/ 2017395 h 4128602"/>
                <a:gd name="connsiteX42" fmla="*/ 229475 w 2063611"/>
                <a:gd name="connsiteY42" fmla="*/ 2042160 h 4128602"/>
                <a:gd name="connsiteX43" fmla="*/ 255192 w 2063611"/>
                <a:gd name="connsiteY43" fmla="*/ 2085022 h 4128602"/>
                <a:gd name="connsiteX44" fmla="*/ 413307 w 2063611"/>
                <a:gd name="connsiteY44" fmla="*/ 2144077 h 4128602"/>
                <a:gd name="connsiteX45" fmla="*/ 473315 w 2063611"/>
                <a:gd name="connsiteY45" fmla="*/ 2166937 h 4128602"/>
                <a:gd name="connsiteX46" fmla="*/ 262812 w 2063611"/>
                <a:gd name="connsiteY46" fmla="*/ 2221230 h 4128602"/>
                <a:gd name="connsiteX47" fmla="*/ 98982 w 2063611"/>
                <a:gd name="connsiteY47" fmla="*/ 2243137 h 4128602"/>
                <a:gd name="connsiteX48" fmla="*/ 38022 w 2063611"/>
                <a:gd name="connsiteY48" fmla="*/ 2283142 h 4128602"/>
                <a:gd name="connsiteX49" fmla="*/ 77075 w 2063611"/>
                <a:gd name="connsiteY49" fmla="*/ 2346007 h 4128602"/>
                <a:gd name="connsiteX50" fmla="*/ 196137 w 2063611"/>
                <a:gd name="connsiteY50" fmla="*/ 2437447 h 4128602"/>
                <a:gd name="connsiteX51" fmla="*/ 165657 w 2063611"/>
                <a:gd name="connsiteY51" fmla="*/ 2471737 h 4128602"/>
                <a:gd name="connsiteX52" fmla="*/ 194232 w 2063611"/>
                <a:gd name="connsiteY52" fmla="*/ 2512695 h 4128602"/>
                <a:gd name="connsiteX53" fmla="*/ 294245 w 2063611"/>
                <a:gd name="connsiteY53" fmla="*/ 2551747 h 4128602"/>
                <a:gd name="connsiteX54" fmla="*/ 69455 w 2063611"/>
                <a:gd name="connsiteY54" fmla="*/ 2582227 h 4128602"/>
                <a:gd name="connsiteX55" fmla="*/ 51357 w 2063611"/>
                <a:gd name="connsiteY55" fmla="*/ 2652712 h 4128602"/>
                <a:gd name="connsiteX56" fmla="*/ 103745 w 2063611"/>
                <a:gd name="connsiteY56" fmla="*/ 2686050 h 4128602"/>
                <a:gd name="connsiteX57" fmla="*/ 207567 w 2063611"/>
                <a:gd name="connsiteY57" fmla="*/ 2720340 h 4128602"/>
                <a:gd name="connsiteX58" fmla="*/ 255192 w 2063611"/>
                <a:gd name="connsiteY58" fmla="*/ 2748915 h 4128602"/>
                <a:gd name="connsiteX59" fmla="*/ 351395 w 2063611"/>
                <a:gd name="connsiteY59" fmla="*/ 2726055 h 4128602"/>
                <a:gd name="connsiteX60" fmla="*/ 247572 w 2063611"/>
                <a:gd name="connsiteY60" fmla="*/ 2751772 h 4128602"/>
                <a:gd name="connsiteX61" fmla="*/ 38022 w 2063611"/>
                <a:gd name="connsiteY61" fmla="*/ 2799397 h 4128602"/>
                <a:gd name="connsiteX62" fmla="*/ 38975 w 2063611"/>
                <a:gd name="connsiteY62" fmla="*/ 2858452 h 4128602"/>
                <a:gd name="connsiteX63" fmla="*/ 81837 w 2063611"/>
                <a:gd name="connsiteY63" fmla="*/ 2887980 h 4128602"/>
                <a:gd name="connsiteX64" fmla="*/ 148512 w 2063611"/>
                <a:gd name="connsiteY64" fmla="*/ 2895600 h 4128602"/>
                <a:gd name="connsiteX65" fmla="*/ 336155 w 2063611"/>
                <a:gd name="connsiteY65" fmla="*/ 2907030 h 4128602"/>
                <a:gd name="connsiteX66" fmla="*/ 294245 w 2063611"/>
                <a:gd name="connsiteY66" fmla="*/ 2948940 h 4128602"/>
                <a:gd name="connsiteX67" fmla="*/ 354252 w 2063611"/>
                <a:gd name="connsiteY67" fmla="*/ 2973705 h 4128602"/>
                <a:gd name="connsiteX68" fmla="*/ 504747 w 2063611"/>
                <a:gd name="connsiteY68" fmla="*/ 3022282 h 4128602"/>
                <a:gd name="connsiteX69" fmla="*/ 596187 w 2063611"/>
                <a:gd name="connsiteY69" fmla="*/ 3050857 h 4128602"/>
                <a:gd name="connsiteX70" fmla="*/ 818120 w 2063611"/>
                <a:gd name="connsiteY70" fmla="*/ 2947035 h 4128602"/>
                <a:gd name="connsiteX71" fmla="*/ 950517 w 2063611"/>
                <a:gd name="connsiteY71" fmla="*/ 2920365 h 4128602"/>
                <a:gd name="connsiteX72" fmla="*/ 919792 w 2063611"/>
                <a:gd name="connsiteY72" fmla="*/ 4127603 h 4128602"/>
                <a:gd name="connsiteX73" fmla="*/ 1152485 w 2063611"/>
                <a:gd name="connsiteY73" fmla="*/ 4114994 h 4128602"/>
                <a:gd name="connsiteX74" fmla="*/ 1112442 w 2063611"/>
                <a:gd name="connsiteY74" fmla="*/ 3013710 h 4128602"/>
                <a:gd name="connsiteX75" fmla="*/ 1184832 w 2063611"/>
                <a:gd name="connsiteY75" fmla="*/ 2989897 h 4128602"/>
                <a:gd name="connsiteX76" fmla="*/ 1461057 w 2063611"/>
                <a:gd name="connsiteY76" fmla="*/ 3019425 h 4128602"/>
                <a:gd name="connsiteX77" fmla="*/ 1554402 w 2063611"/>
                <a:gd name="connsiteY77" fmla="*/ 2995612 h 4128602"/>
                <a:gd name="connsiteX78" fmla="*/ 1672512 w 2063611"/>
                <a:gd name="connsiteY78" fmla="*/ 3023235 h 4128602"/>
                <a:gd name="connsiteX79" fmla="*/ 1741092 w 2063611"/>
                <a:gd name="connsiteY79" fmla="*/ 2988945 h 4128602"/>
                <a:gd name="connsiteX80" fmla="*/ 1886825 w 2063611"/>
                <a:gd name="connsiteY80" fmla="*/ 3002280 h 4128602"/>
                <a:gd name="connsiteX81" fmla="*/ 1881110 w 2063611"/>
                <a:gd name="connsiteY81" fmla="*/ 2937510 h 4128602"/>
                <a:gd name="connsiteX82" fmla="*/ 1957310 w 2063611"/>
                <a:gd name="connsiteY82" fmla="*/ 2940367 h 4128602"/>
                <a:gd name="connsiteX83" fmla="*/ 1941117 w 2063611"/>
                <a:gd name="connsiteY83" fmla="*/ 2906077 h 4128602"/>
                <a:gd name="connsiteX84" fmla="*/ 1836342 w 2063611"/>
                <a:gd name="connsiteY84" fmla="*/ 2846070 h 4128602"/>
                <a:gd name="connsiteX85" fmla="*/ 1876347 w 2063611"/>
                <a:gd name="connsiteY85" fmla="*/ 2811780 h 4128602"/>
                <a:gd name="connsiteX86" fmla="*/ 1902065 w 2063611"/>
                <a:gd name="connsiteY86" fmla="*/ 2783205 h 4128602"/>
                <a:gd name="connsiteX87" fmla="*/ 2024937 w 2063611"/>
                <a:gd name="connsiteY87" fmla="*/ 2750820 h 4128602"/>
                <a:gd name="connsiteX88" fmla="*/ 2029700 w 2063611"/>
                <a:gd name="connsiteY88" fmla="*/ 2704147 h 4128602"/>
                <a:gd name="connsiteX89" fmla="*/ 2001125 w 2063611"/>
                <a:gd name="connsiteY89" fmla="*/ 2663190 h 4128602"/>
                <a:gd name="connsiteX90" fmla="*/ 1936355 w 2063611"/>
                <a:gd name="connsiteY90" fmla="*/ 2638425 h 4128602"/>
                <a:gd name="connsiteX91" fmla="*/ 1785860 w 2063611"/>
                <a:gd name="connsiteY91" fmla="*/ 2644140 h 4128602"/>
                <a:gd name="connsiteX92" fmla="*/ 1490585 w 2063611"/>
                <a:gd name="connsiteY92" fmla="*/ 2531745 h 4128602"/>
                <a:gd name="connsiteX93" fmla="*/ 1584882 w 2063611"/>
                <a:gd name="connsiteY93" fmla="*/ 2527935 h 4128602"/>
                <a:gd name="connsiteX94" fmla="*/ 1817292 w 2063611"/>
                <a:gd name="connsiteY94" fmla="*/ 2559367 h 4128602"/>
                <a:gd name="connsiteX95" fmla="*/ 1931592 w 2063611"/>
                <a:gd name="connsiteY95" fmla="*/ 2442210 h 4128602"/>
                <a:gd name="connsiteX96" fmla="*/ 1993505 w 2063611"/>
                <a:gd name="connsiteY96" fmla="*/ 2409825 h 4128602"/>
                <a:gd name="connsiteX97" fmla="*/ 1985885 w 2063611"/>
                <a:gd name="connsiteY97" fmla="*/ 2380297 h 4128602"/>
                <a:gd name="connsiteX98" fmla="*/ 1542020 w 2063611"/>
                <a:gd name="connsiteY98" fmla="*/ 2321242 h 4128602"/>
                <a:gd name="connsiteX99" fmla="*/ 1547735 w 2063611"/>
                <a:gd name="connsiteY99" fmla="*/ 2275522 h 4128602"/>
                <a:gd name="connsiteX100" fmla="*/ 1816340 w 2063611"/>
                <a:gd name="connsiteY100" fmla="*/ 2284095 h 4128602"/>
                <a:gd name="connsiteX101" fmla="*/ 1987790 w 2063611"/>
                <a:gd name="connsiteY101" fmla="*/ 2151697 h 4128602"/>
                <a:gd name="connsiteX102" fmla="*/ 2006840 w 2063611"/>
                <a:gd name="connsiteY102" fmla="*/ 2117407 h 4128602"/>
                <a:gd name="connsiteX103" fmla="*/ 1692515 w 2063611"/>
                <a:gd name="connsiteY103" fmla="*/ 2054542 h 4128602"/>
                <a:gd name="connsiteX104" fmla="*/ 1801100 w 2063611"/>
                <a:gd name="connsiteY104" fmla="*/ 2020252 h 4128602"/>
                <a:gd name="connsiteX105" fmla="*/ 1829675 w 2063611"/>
                <a:gd name="connsiteY105" fmla="*/ 1993582 h 4128602"/>
                <a:gd name="connsiteX106" fmla="*/ 1868727 w 2063611"/>
                <a:gd name="connsiteY106" fmla="*/ 1927860 h 4128602"/>
                <a:gd name="connsiteX107" fmla="*/ 1593455 w 2063611"/>
                <a:gd name="connsiteY107" fmla="*/ 1862137 h 4128602"/>
                <a:gd name="connsiteX108" fmla="*/ 1816340 w 2063611"/>
                <a:gd name="connsiteY108" fmla="*/ 1730692 h 4128602"/>
                <a:gd name="connsiteX109" fmla="*/ 1584882 w 2063611"/>
                <a:gd name="connsiteY109" fmla="*/ 1722120 h 4128602"/>
                <a:gd name="connsiteX110" fmla="*/ 1632507 w 2063611"/>
                <a:gd name="connsiteY110" fmla="*/ 1685925 h 4128602"/>
                <a:gd name="connsiteX111" fmla="*/ 1641080 w 2063611"/>
                <a:gd name="connsiteY111" fmla="*/ 1644967 h 4128602"/>
                <a:gd name="connsiteX112" fmla="*/ 1430577 w 2063611"/>
                <a:gd name="connsiteY112" fmla="*/ 1605915 h 4128602"/>
                <a:gd name="connsiteX113" fmla="*/ 1512492 w 2063611"/>
                <a:gd name="connsiteY113" fmla="*/ 1549717 h 4128602"/>
                <a:gd name="connsiteX114" fmla="*/ 1690610 w 2063611"/>
                <a:gd name="connsiteY114" fmla="*/ 1452562 h 4128602"/>
                <a:gd name="connsiteX115" fmla="*/ 1532495 w 2063611"/>
                <a:gd name="connsiteY115" fmla="*/ 1428750 h 4128602"/>
                <a:gd name="connsiteX116" fmla="*/ 1513445 w 2063611"/>
                <a:gd name="connsiteY116" fmla="*/ 1381125 h 4128602"/>
                <a:gd name="connsiteX117" fmla="*/ 1275320 w 2063611"/>
                <a:gd name="connsiteY117" fmla="*/ 1353502 h 4128602"/>
                <a:gd name="connsiteX118" fmla="*/ 1561070 w 2063611"/>
                <a:gd name="connsiteY118" fmla="*/ 1321117 h 4128602"/>
                <a:gd name="connsiteX119" fmla="*/ 1586787 w 2063611"/>
                <a:gd name="connsiteY119" fmla="*/ 1202055 h 4128602"/>
                <a:gd name="connsiteX120" fmla="*/ 1433435 w 2063611"/>
                <a:gd name="connsiteY120" fmla="*/ 1143952 h 4128602"/>
                <a:gd name="connsiteX121" fmla="*/ 1120062 w 2063611"/>
                <a:gd name="connsiteY121" fmla="*/ 1087755 h 4128602"/>
                <a:gd name="connsiteX122" fmla="*/ 1302942 w 2063611"/>
                <a:gd name="connsiteY122" fmla="*/ 1102042 h 4128602"/>
                <a:gd name="connsiteX123" fmla="*/ 1399145 w 2063611"/>
                <a:gd name="connsiteY123" fmla="*/ 1087755 h 4128602"/>
                <a:gd name="connsiteX124" fmla="*/ 1501062 w 2063611"/>
                <a:gd name="connsiteY124" fmla="*/ 1033462 h 4128602"/>
                <a:gd name="connsiteX125" fmla="*/ 1524875 w 2063611"/>
                <a:gd name="connsiteY125" fmla="*/ 962025 h 4128602"/>
                <a:gd name="connsiteX126" fmla="*/ 1414385 w 2063611"/>
                <a:gd name="connsiteY126" fmla="*/ 931545 h 4128602"/>
                <a:gd name="connsiteX127" fmla="*/ 1147685 w 2063611"/>
                <a:gd name="connsiteY127" fmla="*/ 896302 h 4128602"/>
                <a:gd name="connsiteX128" fmla="*/ 1297227 w 2063611"/>
                <a:gd name="connsiteY128" fmla="*/ 877252 h 4128602"/>
                <a:gd name="connsiteX129" fmla="*/ 1344852 w 2063611"/>
                <a:gd name="connsiteY129" fmla="*/ 861060 h 4128602"/>
                <a:gd name="connsiteX130" fmla="*/ 1473440 w 2063611"/>
                <a:gd name="connsiteY130" fmla="*/ 824865 h 4128602"/>
                <a:gd name="connsiteX131" fmla="*/ 1356282 w 2063611"/>
                <a:gd name="connsiteY131" fmla="*/ 791527 h 4128602"/>
                <a:gd name="connsiteX132" fmla="*/ 1123872 w 2063611"/>
                <a:gd name="connsiteY132" fmla="*/ 748665 h 4128602"/>
                <a:gd name="connsiteX133" fmla="*/ 1012430 w 2063611"/>
                <a:gd name="connsiteY133" fmla="*/ 648652 h 4128602"/>
                <a:gd name="connsiteX134" fmla="*/ 1081010 w 2063611"/>
                <a:gd name="connsiteY134" fmla="*/ 666750 h 4128602"/>
                <a:gd name="connsiteX135" fmla="*/ 1237220 w 2063611"/>
                <a:gd name="connsiteY135" fmla="*/ 720090 h 4128602"/>
                <a:gd name="connsiteX136" fmla="*/ 1382000 w 2063611"/>
                <a:gd name="connsiteY136" fmla="*/ 660082 h 4128602"/>
                <a:gd name="connsiteX137" fmla="*/ 1167687 w 2063611"/>
                <a:gd name="connsiteY137" fmla="*/ 582930 h 4128602"/>
                <a:gd name="connsiteX138" fmla="*/ 1173402 w 2063611"/>
                <a:gd name="connsiteY138" fmla="*/ 506730 h 4128602"/>
                <a:gd name="connsiteX139" fmla="*/ 1221027 w 2063611"/>
                <a:gd name="connsiteY139" fmla="*/ 408622 h 4128602"/>
                <a:gd name="connsiteX140" fmla="*/ 1244840 w 2063611"/>
                <a:gd name="connsiteY140" fmla="*/ 291465 h 4128602"/>
                <a:gd name="connsiteX141" fmla="*/ 1028622 w 2063611"/>
                <a:gd name="connsiteY141" fmla="*/ 443865 h 4128602"/>
                <a:gd name="connsiteX142" fmla="*/ 1051482 w 2063611"/>
                <a:gd name="connsiteY142" fmla="*/ 315277 h 4128602"/>
                <a:gd name="connsiteX143" fmla="*/ 1045767 w 2063611"/>
                <a:gd name="connsiteY143" fmla="*/ 244792 h 4128602"/>
                <a:gd name="connsiteX144" fmla="*/ 1105775 w 2063611"/>
                <a:gd name="connsiteY144" fmla="*/ 204787 h 4128602"/>
                <a:gd name="connsiteX145" fmla="*/ 1057197 w 2063611"/>
                <a:gd name="connsiteY145" fmla="*/ 178117 h 4128602"/>
                <a:gd name="connsiteX146" fmla="*/ 984807 w 2063611"/>
                <a:gd name="connsiteY146" fmla="*/ 184785 h 4128602"/>
                <a:gd name="connsiteX147" fmla="*/ 989570 w 2063611"/>
                <a:gd name="connsiteY147" fmla="*/ 104775 h 4128602"/>
                <a:gd name="connsiteX148" fmla="*/ 941945 w 2063611"/>
                <a:gd name="connsiteY148" fmla="*/ 0 h 4128602"/>
                <a:gd name="connsiteX149" fmla="*/ 941945 w 2063611"/>
                <a:gd name="connsiteY149" fmla="*/ 0 h 4128602"/>
                <a:gd name="connsiteX150" fmla="*/ 941945 w 2063611"/>
                <a:gd name="connsiteY150" fmla="*/ 0 h 4128602"/>
                <a:gd name="connsiteX151" fmla="*/ 879080 w 2063611"/>
                <a:gd name="connsiteY151" fmla="*/ 280035 h 4128602"/>
                <a:gd name="connsiteX152" fmla="*/ 900987 w 2063611"/>
                <a:gd name="connsiteY152" fmla="*/ 320040 h 4128602"/>
                <a:gd name="connsiteX153" fmla="*/ 879080 w 2063611"/>
                <a:gd name="connsiteY153" fmla="*/ 280035 h 4128602"/>
                <a:gd name="connsiteX154" fmla="*/ 856220 w 2063611"/>
                <a:gd name="connsiteY154" fmla="*/ 397192 h 4128602"/>
                <a:gd name="connsiteX155" fmla="*/ 869555 w 2063611"/>
                <a:gd name="connsiteY155" fmla="*/ 428625 h 4128602"/>
                <a:gd name="connsiteX156" fmla="*/ 856220 w 2063611"/>
                <a:gd name="connsiteY156" fmla="*/ 397192 h 4128602"/>
                <a:gd name="connsiteX157" fmla="*/ 1109585 w 2063611"/>
                <a:gd name="connsiteY157" fmla="*/ 462915 h 4128602"/>
                <a:gd name="connsiteX158" fmla="*/ 1059102 w 2063611"/>
                <a:gd name="connsiteY158" fmla="*/ 503872 h 4128602"/>
                <a:gd name="connsiteX159" fmla="*/ 1109585 w 2063611"/>
                <a:gd name="connsiteY159" fmla="*/ 462915 h 4128602"/>
                <a:gd name="connsiteX160" fmla="*/ 1001952 w 2063611"/>
                <a:gd name="connsiteY160" fmla="*/ 577215 h 4128602"/>
                <a:gd name="connsiteX161" fmla="*/ 1021955 w 2063611"/>
                <a:gd name="connsiteY161" fmla="*/ 592455 h 4128602"/>
                <a:gd name="connsiteX162" fmla="*/ 1001952 w 2063611"/>
                <a:gd name="connsiteY162" fmla="*/ 577215 h 4128602"/>
                <a:gd name="connsiteX163" fmla="*/ 1001952 w 2063611"/>
                <a:gd name="connsiteY163" fmla="*/ 577215 h 4128602"/>
                <a:gd name="connsiteX164" fmla="*/ 1103870 w 2063611"/>
                <a:gd name="connsiteY164" fmla="*/ 596265 h 4128602"/>
                <a:gd name="connsiteX165" fmla="*/ 1103870 w 2063611"/>
                <a:gd name="connsiteY165" fmla="*/ 596265 h 4128602"/>
                <a:gd name="connsiteX166" fmla="*/ 1243887 w 2063611"/>
                <a:gd name="connsiteY166" fmla="*/ 625792 h 4128602"/>
                <a:gd name="connsiteX167" fmla="*/ 1243887 w 2063611"/>
                <a:gd name="connsiteY167" fmla="*/ 625792 h 4128602"/>
                <a:gd name="connsiteX168" fmla="*/ 1025765 w 2063611"/>
                <a:gd name="connsiteY168" fmla="*/ 753427 h 4128602"/>
                <a:gd name="connsiteX169" fmla="*/ 1021002 w 2063611"/>
                <a:gd name="connsiteY169" fmla="*/ 773430 h 4128602"/>
                <a:gd name="connsiteX170" fmla="*/ 1025765 w 2063611"/>
                <a:gd name="connsiteY170" fmla="*/ 753427 h 4128602"/>
                <a:gd name="connsiteX171" fmla="*/ 1025765 w 2063611"/>
                <a:gd name="connsiteY171" fmla="*/ 753427 h 4128602"/>
                <a:gd name="connsiteX172" fmla="*/ 954327 w 2063611"/>
                <a:gd name="connsiteY172" fmla="*/ 860107 h 4128602"/>
                <a:gd name="connsiteX173" fmla="*/ 954327 w 2063611"/>
                <a:gd name="connsiteY173" fmla="*/ 860107 h 4128602"/>
                <a:gd name="connsiteX174" fmla="*/ 1029575 w 2063611"/>
                <a:gd name="connsiteY174" fmla="*/ 877252 h 4128602"/>
                <a:gd name="connsiteX175" fmla="*/ 1029575 w 2063611"/>
                <a:gd name="connsiteY175" fmla="*/ 877252 h 4128602"/>
                <a:gd name="connsiteX176" fmla="*/ 914322 w 2063611"/>
                <a:gd name="connsiteY176" fmla="*/ 881062 h 4128602"/>
                <a:gd name="connsiteX177" fmla="*/ 914322 w 2063611"/>
                <a:gd name="connsiteY177" fmla="*/ 881062 h 4128602"/>
                <a:gd name="connsiteX178" fmla="*/ 867650 w 2063611"/>
                <a:gd name="connsiteY178" fmla="*/ 897255 h 4128602"/>
                <a:gd name="connsiteX179" fmla="*/ 867650 w 2063611"/>
                <a:gd name="connsiteY179" fmla="*/ 897255 h 4128602"/>
                <a:gd name="connsiteX180" fmla="*/ 674292 w 2063611"/>
                <a:gd name="connsiteY180" fmla="*/ 897255 h 4128602"/>
                <a:gd name="connsiteX181" fmla="*/ 770495 w 2063611"/>
                <a:gd name="connsiteY181" fmla="*/ 939165 h 4128602"/>
                <a:gd name="connsiteX182" fmla="*/ 674292 w 2063611"/>
                <a:gd name="connsiteY182" fmla="*/ 897255 h 4128602"/>
                <a:gd name="connsiteX183" fmla="*/ 1525827 w 2063611"/>
                <a:gd name="connsiteY183" fmla="*/ 1320165 h 4128602"/>
                <a:gd name="connsiteX184" fmla="*/ 1525827 w 2063611"/>
                <a:gd name="connsiteY184" fmla="*/ 1320165 h 4128602"/>
                <a:gd name="connsiteX185" fmla="*/ 750492 w 2063611"/>
                <a:gd name="connsiteY185" fmla="*/ 1416367 h 4128602"/>
                <a:gd name="connsiteX186" fmla="*/ 750492 w 2063611"/>
                <a:gd name="connsiteY186" fmla="*/ 1416367 h 4128602"/>
                <a:gd name="connsiteX187" fmla="*/ 1551545 w 2063611"/>
                <a:gd name="connsiteY187" fmla="*/ 1757362 h 4128602"/>
                <a:gd name="connsiteX188" fmla="*/ 1551545 w 2063611"/>
                <a:gd name="connsiteY188" fmla="*/ 1757362 h 4128602"/>
                <a:gd name="connsiteX189" fmla="*/ 1759190 w 2063611"/>
                <a:gd name="connsiteY189" fmla="*/ 1800225 h 4128602"/>
                <a:gd name="connsiteX190" fmla="*/ 1759190 w 2063611"/>
                <a:gd name="connsiteY190" fmla="*/ 1800225 h 4128602"/>
                <a:gd name="connsiteX191" fmla="*/ 1762047 w 2063611"/>
                <a:gd name="connsiteY191" fmla="*/ 1999297 h 4128602"/>
                <a:gd name="connsiteX192" fmla="*/ 1762047 w 2063611"/>
                <a:gd name="connsiteY192" fmla="*/ 1999297 h 4128602"/>
                <a:gd name="connsiteX193" fmla="*/ 144702 w 2063611"/>
                <a:gd name="connsiteY193" fmla="*/ 2322195 h 4128602"/>
                <a:gd name="connsiteX194" fmla="*/ 144702 w 2063611"/>
                <a:gd name="connsiteY194" fmla="*/ 2322195 h 4128602"/>
                <a:gd name="connsiteX195" fmla="*/ 294245 w 2063611"/>
                <a:gd name="connsiteY195" fmla="*/ 2390775 h 4128602"/>
                <a:gd name="connsiteX196" fmla="*/ 461885 w 2063611"/>
                <a:gd name="connsiteY196" fmla="*/ 2419350 h 4128602"/>
                <a:gd name="connsiteX197" fmla="*/ 294245 w 2063611"/>
                <a:gd name="connsiteY197" fmla="*/ 2390775 h 4128602"/>
                <a:gd name="connsiteX198" fmla="*/ 510462 w 2063611"/>
                <a:gd name="connsiteY198" fmla="*/ 2399347 h 4128602"/>
                <a:gd name="connsiteX199" fmla="*/ 510462 w 2063611"/>
                <a:gd name="connsiteY199" fmla="*/ 2399347 h 4128602"/>
                <a:gd name="connsiteX200" fmla="*/ 416165 w 2063611"/>
                <a:gd name="connsiteY200" fmla="*/ 2728912 h 4128602"/>
                <a:gd name="connsiteX201" fmla="*/ 416165 w 2063611"/>
                <a:gd name="connsiteY201" fmla="*/ 2728912 h 4128602"/>
                <a:gd name="connsiteX0" fmla="*/ 941945 w 2063611"/>
                <a:gd name="connsiteY0" fmla="*/ 0 h 4128833"/>
                <a:gd name="connsiteX1" fmla="*/ 876222 w 2063611"/>
                <a:gd name="connsiteY1" fmla="*/ 98107 h 4128833"/>
                <a:gd name="connsiteX2" fmla="*/ 901940 w 2063611"/>
                <a:gd name="connsiteY2" fmla="*/ 231457 h 4128833"/>
                <a:gd name="connsiteX3" fmla="*/ 826692 w 2063611"/>
                <a:gd name="connsiteY3" fmla="*/ 186690 h 4128833"/>
                <a:gd name="connsiteX4" fmla="*/ 810500 w 2063611"/>
                <a:gd name="connsiteY4" fmla="*/ 294322 h 4128833"/>
                <a:gd name="connsiteX5" fmla="*/ 802880 w 2063611"/>
                <a:gd name="connsiteY5" fmla="*/ 320992 h 4128833"/>
                <a:gd name="connsiteX6" fmla="*/ 677150 w 2063611"/>
                <a:gd name="connsiteY6" fmla="*/ 374332 h 4128833"/>
                <a:gd name="connsiteX7" fmla="*/ 696200 w 2063611"/>
                <a:gd name="connsiteY7" fmla="*/ 443865 h 4128833"/>
                <a:gd name="connsiteX8" fmla="*/ 707630 w 2063611"/>
                <a:gd name="connsiteY8" fmla="*/ 532447 h 4128833"/>
                <a:gd name="connsiteX9" fmla="*/ 820977 w 2063611"/>
                <a:gd name="connsiteY9" fmla="*/ 566737 h 4128833"/>
                <a:gd name="connsiteX10" fmla="*/ 940040 w 2063611"/>
                <a:gd name="connsiteY10" fmla="*/ 570547 h 4128833"/>
                <a:gd name="connsiteX11" fmla="*/ 724775 w 2063611"/>
                <a:gd name="connsiteY11" fmla="*/ 611505 h 4128833"/>
                <a:gd name="connsiteX12" fmla="*/ 523797 w 2063611"/>
                <a:gd name="connsiteY12" fmla="*/ 594360 h 4128833"/>
                <a:gd name="connsiteX13" fmla="*/ 590472 w 2063611"/>
                <a:gd name="connsiteY13" fmla="*/ 641985 h 4128833"/>
                <a:gd name="connsiteX14" fmla="*/ 621905 w 2063611"/>
                <a:gd name="connsiteY14" fmla="*/ 681037 h 4128833"/>
                <a:gd name="connsiteX15" fmla="*/ 707630 w 2063611"/>
                <a:gd name="connsiteY15" fmla="*/ 721042 h 4128833"/>
                <a:gd name="connsiteX16" fmla="*/ 940040 w 2063611"/>
                <a:gd name="connsiteY16" fmla="*/ 681990 h 4128833"/>
                <a:gd name="connsiteX17" fmla="*/ 667625 w 2063611"/>
                <a:gd name="connsiteY17" fmla="*/ 751522 h 4128833"/>
                <a:gd name="connsiteX18" fmla="*/ 520940 w 2063611"/>
                <a:gd name="connsiteY18" fmla="*/ 781050 h 4128833"/>
                <a:gd name="connsiteX19" fmla="*/ 523797 w 2063611"/>
                <a:gd name="connsiteY19" fmla="*/ 839152 h 4128833"/>
                <a:gd name="connsiteX20" fmla="*/ 561897 w 2063611"/>
                <a:gd name="connsiteY20" fmla="*/ 905827 h 4128833"/>
                <a:gd name="connsiteX21" fmla="*/ 495222 w 2063611"/>
                <a:gd name="connsiteY21" fmla="*/ 951547 h 4128833"/>
                <a:gd name="connsiteX22" fmla="*/ 402830 w 2063611"/>
                <a:gd name="connsiteY22" fmla="*/ 965835 h 4128833"/>
                <a:gd name="connsiteX23" fmla="*/ 539990 w 2063611"/>
                <a:gd name="connsiteY23" fmla="*/ 1060132 h 4128833"/>
                <a:gd name="connsiteX24" fmla="*/ 722870 w 2063611"/>
                <a:gd name="connsiteY24" fmla="*/ 1148715 h 4128833"/>
                <a:gd name="connsiteX25" fmla="*/ 401877 w 2063611"/>
                <a:gd name="connsiteY25" fmla="*/ 1197292 h 4128833"/>
                <a:gd name="connsiteX26" fmla="*/ 523797 w 2063611"/>
                <a:gd name="connsiteY26" fmla="*/ 1303020 h 4128833"/>
                <a:gd name="connsiteX27" fmla="*/ 359015 w 2063611"/>
                <a:gd name="connsiteY27" fmla="*/ 1358265 h 4128833"/>
                <a:gd name="connsiteX28" fmla="*/ 630477 w 2063611"/>
                <a:gd name="connsiteY28" fmla="*/ 1405890 h 4128833"/>
                <a:gd name="connsiteX29" fmla="*/ 610475 w 2063611"/>
                <a:gd name="connsiteY29" fmla="*/ 1480185 h 4128833"/>
                <a:gd name="connsiteX30" fmla="*/ 279005 w 2063611"/>
                <a:gd name="connsiteY30" fmla="*/ 1581150 h 4128833"/>
                <a:gd name="connsiteX31" fmla="*/ 543800 w 2063611"/>
                <a:gd name="connsiteY31" fmla="*/ 1681162 h 4128833"/>
                <a:gd name="connsiteX32" fmla="*/ 620000 w 2063611"/>
                <a:gd name="connsiteY32" fmla="*/ 1659255 h 4128833"/>
                <a:gd name="connsiteX33" fmla="*/ 727632 w 2063611"/>
                <a:gd name="connsiteY33" fmla="*/ 1655445 h 4128833"/>
                <a:gd name="connsiteX34" fmla="*/ 597140 w 2063611"/>
                <a:gd name="connsiteY34" fmla="*/ 1752600 h 4128833"/>
                <a:gd name="connsiteX35" fmla="*/ 210425 w 2063611"/>
                <a:gd name="connsiteY35" fmla="*/ 1787842 h 4128833"/>
                <a:gd name="connsiteX36" fmla="*/ 207567 w 2063611"/>
                <a:gd name="connsiteY36" fmla="*/ 1855470 h 4128833"/>
                <a:gd name="connsiteX37" fmla="*/ 328535 w 2063611"/>
                <a:gd name="connsiteY37" fmla="*/ 1906905 h 4128833"/>
                <a:gd name="connsiteX38" fmla="*/ 465695 w 2063611"/>
                <a:gd name="connsiteY38" fmla="*/ 1909762 h 4128833"/>
                <a:gd name="connsiteX39" fmla="*/ 546657 w 2063611"/>
                <a:gd name="connsiteY39" fmla="*/ 1945957 h 4128833"/>
                <a:gd name="connsiteX40" fmla="*/ 595235 w 2063611"/>
                <a:gd name="connsiteY40" fmla="*/ 1997392 h 4128833"/>
                <a:gd name="connsiteX41" fmla="*/ 268527 w 2063611"/>
                <a:gd name="connsiteY41" fmla="*/ 2017395 h 4128833"/>
                <a:gd name="connsiteX42" fmla="*/ 229475 w 2063611"/>
                <a:gd name="connsiteY42" fmla="*/ 2042160 h 4128833"/>
                <a:gd name="connsiteX43" fmla="*/ 255192 w 2063611"/>
                <a:gd name="connsiteY43" fmla="*/ 2085022 h 4128833"/>
                <a:gd name="connsiteX44" fmla="*/ 413307 w 2063611"/>
                <a:gd name="connsiteY44" fmla="*/ 2144077 h 4128833"/>
                <a:gd name="connsiteX45" fmla="*/ 473315 w 2063611"/>
                <a:gd name="connsiteY45" fmla="*/ 2166937 h 4128833"/>
                <a:gd name="connsiteX46" fmla="*/ 262812 w 2063611"/>
                <a:gd name="connsiteY46" fmla="*/ 2221230 h 4128833"/>
                <a:gd name="connsiteX47" fmla="*/ 98982 w 2063611"/>
                <a:gd name="connsiteY47" fmla="*/ 2243137 h 4128833"/>
                <a:gd name="connsiteX48" fmla="*/ 38022 w 2063611"/>
                <a:gd name="connsiteY48" fmla="*/ 2283142 h 4128833"/>
                <a:gd name="connsiteX49" fmla="*/ 77075 w 2063611"/>
                <a:gd name="connsiteY49" fmla="*/ 2346007 h 4128833"/>
                <a:gd name="connsiteX50" fmla="*/ 196137 w 2063611"/>
                <a:gd name="connsiteY50" fmla="*/ 2437447 h 4128833"/>
                <a:gd name="connsiteX51" fmla="*/ 165657 w 2063611"/>
                <a:gd name="connsiteY51" fmla="*/ 2471737 h 4128833"/>
                <a:gd name="connsiteX52" fmla="*/ 194232 w 2063611"/>
                <a:gd name="connsiteY52" fmla="*/ 2512695 h 4128833"/>
                <a:gd name="connsiteX53" fmla="*/ 294245 w 2063611"/>
                <a:gd name="connsiteY53" fmla="*/ 2551747 h 4128833"/>
                <a:gd name="connsiteX54" fmla="*/ 69455 w 2063611"/>
                <a:gd name="connsiteY54" fmla="*/ 2582227 h 4128833"/>
                <a:gd name="connsiteX55" fmla="*/ 51357 w 2063611"/>
                <a:gd name="connsiteY55" fmla="*/ 2652712 h 4128833"/>
                <a:gd name="connsiteX56" fmla="*/ 103745 w 2063611"/>
                <a:gd name="connsiteY56" fmla="*/ 2686050 h 4128833"/>
                <a:gd name="connsiteX57" fmla="*/ 207567 w 2063611"/>
                <a:gd name="connsiteY57" fmla="*/ 2720340 h 4128833"/>
                <a:gd name="connsiteX58" fmla="*/ 255192 w 2063611"/>
                <a:gd name="connsiteY58" fmla="*/ 2748915 h 4128833"/>
                <a:gd name="connsiteX59" fmla="*/ 351395 w 2063611"/>
                <a:gd name="connsiteY59" fmla="*/ 2726055 h 4128833"/>
                <a:gd name="connsiteX60" fmla="*/ 247572 w 2063611"/>
                <a:gd name="connsiteY60" fmla="*/ 2751772 h 4128833"/>
                <a:gd name="connsiteX61" fmla="*/ 38022 w 2063611"/>
                <a:gd name="connsiteY61" fmla="*/ 2799397 h 4128833"/>
                <a:gd name="connsiteX62" fmla="*/ 38975 w 2063611"/>
                <a:gd name="connsiteY62" fmla="*/ 2858452 h 4128833"/>
                <a:gd name="connsiteX63" fmla="*/ 81837 w 2063611"/>
                <a:gd name="connsiteY63" fmla="*/ 2887980 h 4128833"/>
                <a:gd name="connsiteX64" fmla="*/ 148512 w 2063611"/>
                <a:gd name="connsiteY64" fmla="*/ 2895600 h 4128833"/>
                <a:gd name="connsiteX65" fmla="*/ 336155 w 2063611"/>
                <a:gd name="connsiteY65" fmla="*/ 2907030 h 4128833"/>
                <a:gd name="connsiteX66" fmla="*/ 294245 w 2063611"/>
                <a:gd name="connsiteY66" fmla="*/ 2948940 h 4128833"/>
                <a:gd name="connsiteX67" fmla="*/ 354252 w 2063611"/>
                <a:gd name="connsiteY67" fmla="*/ 2973705 h 4128833"/>
                <a:gd name="connsiteX68" fmla="*/ 504747 w 2063611"/>
                <a:gd name="connsiteY68" fmla="*/ 3022282 h 4128833"/>
                <a:gd name="connsiteX69" fmla="*/ 596187 w 2063611"/>
                <a:gd name="connsiteY69" fmla="*/ 3050857 h 4128833"/>
                <a:gd name="connsiteX70" fmla="*/ 818120 w 2063611"/>
                <a:gd name="connsiteY70" fmla="*/ 2947035 h 4128833"/>
                <a:gd name="connsiteX71" fmla="*/ 950517 w 2063611"/>
                <a:gd name="connsiteY71" fmla="*/ 2920365 h 4128833"/>
                <a:gd name="connsiteX72" fmla="*/ 919792 w 2063611"/>
                <a:gd name="connsiteY72" fmla="*/ 4127603 h 4128833"/>
                <a:gd name="connsiteX73" fmla="*/ 1150635 w 2063611"/>
                <a:gd name="connsiteY73" fmla="*/ 4116844 h 4128833"/>
                <a:gd name="connsiteX74" fmla="*/ 1112442 w 2063611"/>
                <a:gd name="connsiteY74" fmla="*/ 3013710 h 4128833"/>
                <a:gd name="connsiteX75" fmla="*/ 1184832 w 2063611"/>
                <a:gd name="connsiteY75" fmla="*/ 2989897 h 4128833"/>
                <a:gd name="connsiteX76" fmla="*/ 1461057 w 2063611"/>
                <a:gd name="connsiteY76" fmla="*/ 3019425 h 4128833"/>
                <a:gd name="connsiteX77" fmla="*/ 1554402 w 2063611"/>
                <a:gd name="connsiteY77" fmla="*/ 2995612 h 4128833"/>
                <a:gd name="connsiteX78" fmla="*/ 1672512 w 2063611"/>
                <a:gd name="connsiteY78" fmla="*/ 3023235 h 4128833"/>
                <a:gd name="connsiteX79" fmla="*/ 1741092 w 2063611"/>
                <a:gd name="connsiteY79" fmla="*/ 2988945 h 4128833"/>
                <a:gd name="connsiteX80" fmla="*/ 1886825 w 2063611"/>
                <a:gd name="connsiteY80" fmla="*/ 3002280 h 4128833"/>
                <a:gd name="connsiteX81" fmla="*/ 1881110 w 2063611"/>
                <a:gd name="connsiteY81" fmla="*/ 2937510 h 4128833"/>
                <a:gd name="connsiteX82" fmla="*/ 1957310 w 2063611"/>
                <a:gd name="connsiteY82" fmla="*/ 2940367 h 4128833"/>
                <a:gd name="connsiteX83" fmla="*/ 1941117 w 2063611"/>
                <a:gd name="connsiteY83" fmla="*/ 2906077 h 4128833"/>
                <a:gd name="connsiteX84" fmla="*/ 1836342 w 2063611"/>
                <a:gd name="connsiteY84" fmla="*/ 2846070 h 4128833"/>
                <a:gd name="connsiteX85" fmla="*/ 1876347 w 2063611"/>
                <a:gd name="connsiteY85" fmla="*/ 2811780 h 4128833"/>
                <a:gd name="connsiteX86" fmla="*/ 1902065 w 2063611"/>
                <a:gd name="connsiteY86" fmla="*/ 2783205 h 4128833"/>
                <a:gd name="connsiteX87" fmla="*/ 2024937 w 2063611"/>
                <a:gd name="connsiteY87" fmla="*/ 2750820 h 4128833"/>
                <a:gd name="connsiteX88" fmla="*/ 2029700 w 2063611"/>
                <a:gd name="connsiteY88" fmla="*/ 2704147 h 4128833"/>
                <a:gd name="connsiteX89" fmla="*/ 2001125 w 2063611"/>
                <a:gd name="connsiteY89" fmla="*/ 2663190 h 4128833"/>
                <a:gd name="connsiteX90" fmla="*/ 1936355 w 2063611"/>
                <a:gd name="connsiteY90" fmla="*/ 2638425 h 4128833"/>
                <a:gd name="connsiteX91" fmla="*/ 1785860 w 2063611"/>
                <a:gd name="connsiteY91" fmla="*/ 2644140 h 4128833"/>
                <a:gd name="connsiteX92" fmla="*/ 1490585 w 2063611"/>
                <a:gd name="connsiteY92" fmla="*/ 2531745 h 4128833"/>
                <a:gd name="connsiteX93" fmla="*/ 1584882 w 2063611"/>
                <a:gd name="connsiteY93" fmla="*/ 2527935 h 4128833"/>
                <a:gd name="connsiteX94" fmla="*/ 1817292 w 2063611"/>
                <a:gd name="connsiteY94" fmla="*/ 2559367 h 4128833"/>
                <a:gd name="connsiteX95" fmla="*/ 1931592 w 2063611"/>
                <a:gd name="connsiteY95" fmla="*/ 2442210 h 4128833"/>
                <a:gd name="connsiteX96" fmla="*/ 1993505 w 2063611"/>
                <a:gd name="connsiteY96" fmla="*/ 2409825 h 4128833"/>
                <a:gd name="connsiteX97" fmla="*/ 1985885 w 2063611"/>
                <a:gd name="connsiteY97" fmla="*/ 2380297 h 4128833"/>
                <a:gd name="connsiteX98" fmla="*/ 1542020 w 2063611"/>
                <a:gd name="connsiteY98" fmla="*/ 2321242 h 4128833"/>
                <a:gd name="connsiteX99" fmla="*/ 1547735 w 2063611"/>
                <a:gd name="connsiteY99" fmla="*/ 2275522 h 4128833"/>
                <a:gd name="connsiteX100" fmla="*/ 1816340 w 2063611"/>
                <a:gd name="connsiteY100" fmla="*/ 2284095 h 4128833"/>
                <a:gd name="connsiteX101" fmla="*/ 1987790 w 2063611"/>
                <a:gd name="connsiteY101" fmla="*/ 2151697 h 4128833"/>
                <a:gd name="connsiteX102" fmla="*/ 2006840 w 2063611"/>
                <a:gd name="connsiteY102" fmla="*/ 2117407 h 4128833"/>
                <a:gd name="connsiteX103" fmla="*/ 1692515 w 2063611"/>
                <a:gd name="connsiteY103" fmla="*/ 2054542 h 4128833"/>
                <a:gd name="connsiteX104" fmla="*/ 1801100 w 2063611"/>
                <a:gd name="connsiteY104" fmla="*/ 2020252 h 4128833"/>
                <a:gd name="connsiteX105" fmla="*/ 1829675 w 2063611"/>
                <a:gd name="connsiteY105" fmla="*/ 1993582 h 4128833"/>
                <a:gd name="connsiteX106" fmla="*/ 1868727 w 2063611"/>
                <a:gd name="connsiteY106" fmla="*/ 1927860 h 4128833"/>
                <a:gd name="connsiteX107" fmla="*/ 1593455 w 2063611"/>
                <a:gd name="connsiteY107" fmla="*/ 1862137 h 4128833"/>
                <a:gd name="connsiteX108" fmla="*/ 1816340 w 2063611"/>
                <a:gd name="connsiteY108" fmla="*/ 1730692 h 4128833"/>
                <a:gd name="connsiteX109" fmla="*/ 1584882 w 2063611"/>
                <a:gd name="connsiteY109" fmla="*/ 1722120 h 4128833"/>
                <a:gd name="connsiteX110" fmla="*/ 1632507 w 2063611"/>
                <a:gd name="connsiteY110" fmla="*/ 1685925 h 4128833"/>
                <a:gd name="connsiteX111" fmla="*/ 1641080 w 2063611"/>
                <a:gd name="connsiteY111" fmla="*/ 1644967 h 4128833"/>
                <a:gd name="connsiteX112" fmla="*/ 1430577 w 2063611"/>
                <a:gd name="connsiteY112" fmla="*/ 1605915 h 4128833"/>
                <a:gd name="connsiteX113" fmla="*/ 1512492 w 2063611"/>
                <a:gd name="connsiteY113" fmla="*/ 1549717 h 4128833"/>
                <a:gd name="connsiteX114" fmla="*/ 1690610 w 2063611"/>
                <a:gd name="connsiteY114" fmla="*/ 1452562 h 4128833"/>
                <a:gd name="connsiteX115" fmla="*/ 1532495 w 2063611"/>
                <a:gd name="connsiteY115" fmla="*/ 1428750 h 4128833"/>
                <a:gd name="connsiteX116" fmla="*/ 1513445 w 2063611"/>
                <a:gd name="connsiteY116" fmla="*/ 1381125 h 4128833"/>
                <a:gd name="connsiteX117" fmla="*/ 1275320 w 2063611"/>
                <a:gd name="connsiteY117" fmla="*/ 1353502 h 4128833"/>
                <a:gd name="connsiteX118" fmla="*/ 1561070 w 2063611"/>
                <a:gd name="connsiteY118" fmla="*/ 1321117 h 4128833"/>
                <a:gd name="connsiteX119" fmla="*/ 1586787 w 2063611"/>
                <a:gd name="connsiteY119" fmla="*/ 1202055 h 4128833"/>
                <a:gd name="connsiteX120" fmla="*/ 1433435 w 2063611"/>
                <a:gd name="connsiteY120" fmla="*/ 1143952 h 4128833"/>
                <a:gd name="connsiteX121" fmla="*/ 1120062 w 2063611"/>
                <a:gd name="connsiteY121" fmla="*/ 1087755 h 4128833"/>
                <a:gd name="connsiteX122" fmla="*/ 1302942 w 2063611"/>
                <a:gd name="connsiteY122" fmla="*/ 1102042 h 4128833"/>
                <a:gd name="connsiteX123" fmla="*/ 1399145 w 2063611"/>
                <a:gd name="connsiteY123" fmla="*/ 1087755 h 4128833"/>
                <a:gd name="connsiteX124" fmla="*/ 1501062 w 2063611"/>
                <a:gd name="connsiteY124" fmla="*/ 1033462 h 4128833"/>
                <a:gd name="connsiteX125" fmla="*/ 1524875 w 2063611"/>
                <a:gd name="connsiteY125" fmla="*/ 962025 h 4128833"/>
                <a:gd name="connsiteX126" fmla="*/ 1414385 w 2063611"/>
                <a:gd name="connsiteY126" fmla="*/ 931545 h 4128833"/>
                <a:gd name="connsiteX127" fmla="*/ 1147685 w 2063611"/>
                <a:gd name="connsiteY127" fmla="*/ 896302 h 4128833"/>
                <a:gd name="connsiteX128" fmla="*/ 1297227 w 2063611"/>
                <a:gd name="connsiteY128" fmla="*/ 877252 h 4128833"/>
                <a:gd name="connsiteX129" fmla="*/ 1344852 w 2063611"/>
                <a:gd name="connsiteY129" fmla="*/ 861060 h 4128833"/>
                <a:gd name="connsiteX130" fmla="*/ 1473440 w 2063611"/>
                <a:gd name="connsiteY130" fmla="*/ 824865 h 4128833"/>
                <a:gd name="connsiteX131" fmla="*/ 1356282 w 2063611"/>
                <a:gd name="connsiteY131" fmla="*/ 791527 h 4128833"/>
                <a:gd name="connsiteX132" fmla="*/ 1123872 w 2063611"/>
                <a:gd name="connsiteY132" fmla="*/ 748665 h 4128833"/>
                <a:gd name="connsiteX133" fmla="*/ 1012430 w 2063611"/>
                <a:gd name="connsiteY133" fmla="*/ 648652 h 4128833"/>
                <a:gd name="connsiteX134" fmla="*/ 1081010 w 2063611"/>
                <a:gd name="connsiteY134" fmla="*/ 666750 h 4128833"/>
                <a:gd name="connsiteX135" fmla="*/ 1237220 w 2063611"/>
                <a:gd name="connsiteY135" fmla="*/ 720090 h 4128833"/>
                <a:gd name="connsiteX136" fmla="*/ 1382000 w 2063611"/>
                <a:gd name="connsiteY136" fmla="*/ 660082 h 4128833"/>
                <a:gd name="connsiteX137" fmla="*/ 1167687 w 2063611"/>
                <a:gd name="connsiteY137" fmla="*/ 582930 h 4128833"/>
                <a:gd name="connsiteX138" fmla="*/ 1173402 w 2063611"/>
                <a:gd name="connsiteY138" fmla="*/ 506730 h 4128833"/>
                <a:gd name="connsiteX139" fmla="*/ 1221027 w 2063611"/>
                <a:gd name="connsiteY139" fmla="*/ 408622 h 4128833"/>
                <a:gd name="connsiteX140" fmla="*/ 1244840 w 2063611"/>
                <a:gd name="connsiteY140" fmla="*/ 291465 h 4128833"/>
                <a:gd name="connsiteX141" fmla="*/ 1028622 w 2063611"/>
                <a:gd name="connsiteY141" fmla="*/ 443865 h 4128833"/>
                <a:gd name="connsiteX142" fmla="*/ 1051482 w 2063611"/>
                <a:gd name="connsiteY142" fmla="*/ 315277 h 4128833"/>
                <a:gd name="connsiteX143" fmla="*/ 1045767 w 2063611"/>
                <a:gd name="connsiteY143" fmla="*/ 244792 h 4128833"/>
                <a:gd name="connsiteX144" fmla="*/ 1105775 w 2063611"/>
                <a:gd name="connsiteY144" fmla="*/ 204787 h 4128833"/>
                <a:gd name="connsiteX145" fmla="*/ 1057197 w 2063611"/>
                <a:gd name="connsiteY145" fmla="*/ 178117 h 4128833"/>
                <a:gd name="connsiteX146" fmla="*/ 984807 w 2063611"/>
                <a:gd name="connsiteY146" fmla="*/ 184785 h 4128833"/>
                <a:gd name="connsiteX147" fmla="*/ 989570 w 2063611"/>
                <a:gd name="connsiteY147" fmla="*/ 104775 h 4128833"/>
                <a:gd name="connsiteX148" fmla="*/ 941945 w 2063611"/>
                <a:gd name="connsiteY148" fmla="*/ 0 h 4128833"/>
                <a:gd name="connsiteX149" fmla="*/ 941945 w 2063611"/>
                <a:gd name="connsiteY149" fmla="*/ 0 h 4128833"/>
                <a:gd name="connsiteX150" fmla="*/ 941945 w 2063611"/>
                <a:gd name="connsiteY150" fmla="*/ 0 h 4128833"/>
                <a:gd name="connsiteX151" fmla="*/ 879080 w 2063611"/>
                <a:gd name="connsiteY151" fmla="*/ 280035 h 4128833"/>
                <a:gd name="connsiteX152" fmla="*/ 900987 w 2063611"/>
                <a:gd name="connsiteY152" fmla="*/ 320040 h 4128833"/>
                <a:gd name="connsiteX153" fmla="*/ 879080 w 2063611"/>
                <a:gd name="connsiteY153" fmla="*/ 280035 h 4128833"/>
                <a:gd name="connsiteX154" fmla="*/ 856220 w 2063611"/>
                <a:gd name="connsiteY154" fmla="*/ 397192 h 4128833"/>
                <a:gd name="connsiteX155" fmla="*/ 869555 w 2063611"/>
                <a:gd name="connsiteY155" fmla="*/ 428625 h 4128833"/>
                <a:gd name="connsiteX156" fmla="*/ 856220 w 2063611"/>
                <a:gd name="connsiteY156" fmla="*/ 397192 h 4128833"/>
                <a:gd name="connsiteX157" fmla="*/ 1109585 w 2063611"/>
                <a:gd name="connsiteY157" fmla="*/ 462915 h 4128833"/>
                <a:gd name="connsiteX158" fmla="*/ 1059102 w 2063611"/>
                <a:gd name="connsiteY158" fmla="*/ 503872 h 4128833"/>
                <a:gd name="connsiteX159" fmla="*/ 1109585 w 2063611"/>
                <a:gd name="connsiteY159" fmla="*/ 462915 h 4128833"/>
                <a:gd name="connsiteX160" fmla="*/ 1001952 w 2063611"/>
                <a:gd name="connsiteY160" fmla="*/ 577215 h 4128833"/>
                <a:gd name="connsiteX161" fmla="*/ 1021955 w 2063611"/>
                <a:gd name="connsiteY161" fmla="*/ 592455 h 4128833"/>
                <a:gd name="connsiteX162" fmla="*/ 1001952 w 2063611"/>
                <a:gd name="connsiteY162" fmla="*/ 577215 h 4128833"/>
                <a:gd name="connsiteX163" fmla="*/ 1001952 w 2063611"/>
                <a:gd name="connsiteY163" fmla="*/ 577215 h 4128833"/>
                <a:gd name="connsiteX164" fmla="*/ 1103870 w 2063611"/>
                <a:gd name="connsiteY164" fmla="*/ 596265 h 4128833"/>
                <a:gd name="connsiteX165" fmla="*/ 1103870 w 2063611"/>
                <a:gd name="connsiteY165" fmla="*/ 596265 h 4128833"/>
                <a:gd name="connsiteX166" fmla="*/ 1243887 w 2063611"/>
                <a:gd name="connsiteY166" fmla="*/ 625792 h 4128833"/>
                <a:gd name="connsiteX167" fmla="*/ 1243887 w 2063611"/>
                <a:gd name="connsiteY167" fmla="*/ 625792 h 4128833"/>
                <a:gd name="connsiteX168" fmla="*/ 1025765 w 2063611"/>
                <a:gd name="connsiteY168" fmla="*/ 753427 h 4128833"/>
                <a:gd name="connsiteX169" fmla="*/ 1021002 w 2063611"/>
                <a:gd name="connsiteY169" fmla="*/ 773430 h 4128833"/>
                <a:gd name="connsiteX170" fmla="*/ 1025765 w 2063611"/>
                <a:gd name="connsiteY170" fmla="*/ 753427 h 4128833"/>
                <a:gd name="connsiteX171" fmla="*/ 1025765 w 2063611"/>
                <a:gd name="connsiteY171" fmla="*/ 753427 h 4128833"/>
                <a:gd name="connsiteX172" fmla="*/ 954327 w 2063611"/>
                <a:gd name="connsiteY172" fmla="*/ 860107 h 4128833"/>
                <a:gd name="connsiteX173" fmla="*/ 954327 w 2063611"/>
                <a:gd name="connsiteY173" fmla="*/ 860107 h 4128833"/>
                <a:gd name="connsiteX174" fmla="*/ 1029575 w 2063611"/>
                <a:gd name="connsiteY174" fmla="*/ 877252 h 4128833"/>
                <a:gd name="connsiteX175" fmla="*/ 1029575 w 2063611"/>
                <a:gd name="connsiteY175" fmla="*/ 877252 h 4128833"/>
                <a:gd name="connsiteX176" fmla="*/ 914322 w 2063611"/>
                <a:gd name="connsiteY176" fmla="*/ 881062 h 4128833"/>
                <a:gd name="connsiteX177" fmla="*/ 914322 w 2063611"/>
                <a:gd name="connsiteY177" fmla="*/ 881062 h 4128833"/>
                <a:gd name="connsiteX178" fmla="*/ 867650 w 2063611"/>
                <a:gd name="connsiteY178" fmla="*/ 897255 h 4128833"/>
                <a:gd name="connsiteX179" fmla="*/ 867650 w 2063611"/>
                <a:gd name="connsiteY179" fmla="*/ 897255 h 4128833"/>
                <a:gd name="connsiteX180" fmla="*/ 674292 w 2063611"/>
                <a:gd name="connsiteY180" fmla="*/ 897255 h 4128833"/>
                <a:gd name="connsiteX181" fmla="*/ 770495 w 2063611"/>
                <a:gd name="connsiteY181" fmla="*/ 939165 h 4128833"/>
                <a:gd name="connsiteX182" fmla="*/ 674292 w 2063611"/>
                <a:gd name="connsiteY182" fmla="*/ 897255 h 4128833"/>
                <a:gd name="connsiteX183" fmla="*/ 1525827 w 2063611"/>
                <a:gd name="connsiteY183" fmla="*/ 1320165 h 4128833"/>
                <a:gd name="connsiteX184" fmla="*/ 1525827 w 2063611"/>
                <a:gd name="connsiteY184" fmla="*/ 1320165 h 4128833"/>
                <a:gd name="connsiteX185" fmla="*/ 750492 w 2063611"/>
                <a:gd name="connsiteY185" fmla="*/ 1416367 h 4128833"/>
                <a:gd name="connsiteX186" fmla="*/ 750492 w 2063611"/>
                <a:gd name="connsiteY186" fmla="*/ 1416367 h 4128833"/>
                <a:gd name="connsiteX187" fmla="*/ 1551545 w 2063611"/>
                <a:gd name="connsiteY187" fmla="*/ 1757362 h 4128833"/>
                <a:gd name="connsiteX188" fmla="*/ 1551545 w 2063611"/>
                <a:gd name="connsiteY188" fmla="*/ 1757362 h 4128833"/>
                <a:gd name="connsiteX189" fmla="*/ 1759190 w 2063611"/>
                <a:gd name="connsiteY189" fmla="*/ 1800225 h 4128833"/>
                <a:gd name="connsiteX190" fmla="*/ 1759190 w 2063611"/>
                <a:gd name="connsiteY190" fmla="*/ 1800225 h 4128833"/>
                <a:gd name="connsiteX191" fmla="*/ 1762047 w 2063611"/>
                <a:gd name="connsiteY191" fmla="*/ 1999297 h 4128833"/>
                <a:gd name="connsiteX192" fmla="*/ 1762047 w 2063611"/>
                <a:gd name="connsiteY192" fmla="*/ 1999297 h 4128833"/>
                <a:gd name="connsiteX193" fmla="*/ 144702 w 2063611"/>
                <a:gd name="connsiteY193" fmla="*/ 2322195 h 4128833"/>
                <a:gd name="connsiteX194" fmla="*/ 144702 w 2063611"/>
                <a:gd name="connsiteY194" fmla="*/ 2322195 h 4128833"/>
                <a:gd name="connsiteX195" fmla="*/ 294245 w 2063611"/>
                <a:gd name="connsiteY195" fmla="*/ 2390775 h 4128833"/>
                <a:gd name="connsiteX196" fmla="*/ 461885 w 2063611"/>
                <a:gd name="connsiteY196" fmla="*/ 2419350 h 4128833"/>
                <a:gd name="connsiteX197" fmla="*/ 294245 w 2063611"/>
                <a:gd name="connsiteY197" fmla="*/ 2390775 h 4128833"/>
                <a:gd name="connsiteX198" fmla="*/ 510462 w 2063611"/>
                <a:gd name="connsiteY198" fmla="*/ 2399347 h 4128833"/>
                <a:gd name="connsiteX199" fmla="*/ 510462 w 2063611"/>
                <a:gd name="connsiteY199" fmla="*/ 2399347 h 4128833"/>
                <a:gd name="connsiteX200" fmla="*/ 416165 w 2063611"/>
                <a:gd name="connsiteY200" fmla="*/ 2728912 h 4128833"/>
                <a:gd name="connsiteX201" fmla="*/ 416165 w 2063611"/>
                <a:gd name="connsiteY201" fmla="*/ 2728912 h 4128833"/>
                <a:gd name="connsiteX0" fmla="*/ 941945 w 2063611"/>
                <a:gd name="connsiteY0" fmla="*/ 0 h 4121273"/>
                <a:gd name="connsiteX1" fmla="*/ 876222 w 2063611"/>
                <a:gd name="connsiteY1" fmla="*/ 98107 h 4121273"/>
                <a:gd name="connsiteX2" fmla="*/ 901940 w 2063611"/>
                <a:gd name="connsiteY2" fmla="*/ 231457 h 4121273"/>
                <a:gd name="connsiteX3" fmla="*/ 826692 w 2063611"/>
                <a:gd name="connsiteY3" fmla="*/ 186690 h 4121273"/>
                <a:gd name="connsiteX4" fmla="*/ 810500 w 2063611"/>
                <a:gd name="connsiteY4" fmla="*/ 294322 h 4121273"/>
                <a:gd name="connsiteX5" fmla="*/ 802880 w 2063611"/>
                <a:gd name="connsiteY5" fmla="*/ 320992 h 4121273"/>
                <a:gd name="connsiteX6" fmla="*/ 677150 w 2063611"/>
                <a:gd name="connsiteY6" fmla="*/ 374332 h 4121273"/>
                <a:gd name="connsiteX7" fmla="*/ 696200 w 2063611"/>
                <a:gd name="connsiteY7" fmla="*/ 443865 h 4121273"/>
                <a:gd name="connsiteX8" fmla="*/ 707630 w 2063611"/>
                <a:gd name="connsiteY8" fmla="*/ 532447 h 4121273"/>
                <a:gd name="connsiteX9" fmla="*/ 820977 w 2063611"/>
                <a:gd name="connsiteY9" fmla="*/ 566737 h 4121273"/>
                <a:gd name="connsiteX10" fmla="*/ 940040 w 2063611"/>
                <a:gd name="connsiteY10" fmla="*/ 570547 h 4121273"/>
                <a:gd name="connsiteX11" fmla="*/ 724775 w 2063611"/>
                <a:gd name="connsiteY11" fmla="*/ 611505 h 4121273"/>
                <a:gd name="connsiteX12" fmla="*/ 523797 w 2063611"/>
                <a:gd name="connsiteY12" fmla="*/ 594360 h 4121273"/>
                <a:gd name="connsiteX13" fmla="*/ 590472 w 2063611"/>
                <a:gd name="connsiteY13" fmla="*/ 641985 h 4121273"/>
                <a:gd name="connsiteX14" fmla="*/ 621905 w 2063611"/>
                <a:gd name="connsiteY14" fmla="*/ 681037 h 4121273"/>
                <a:gd name="connsiteX15" fmla="*/ 707630 w 2063611"/>
                <a:gd name="connsiteY15" fmla="*/ 721042 h 4121273"/>
                <a:gd name="connsiteX16" fmla="*/ 940040 w 2063611"/>
                <a:gd name="connsiteY16" fmla="*/ 681990 h 4121273"/>
                <a:gd name="connsiteX17" fmla="*/ 667625 w 2063611"/>
                <a:gd name="connsiteY17" fmla="*/ 751522 h 4121273"/>
                <a:gd name="connsiteX18" fmla="*/ 520940 w 2063611"/>
                <a:gd name="connsiteY18" fmla="*/ 781050 h 4121273"/>
                <a:gd name="connsiteX19" fmla="*/ 523797 w 2063611"/>
                <a:gd name="connsiteY19" fmla="*/ 839152 h 4121273"/>
                <a:gd name="connsiteX20" fmla="*/ 561897 w 2063611"/>
                <a:gd name="connsiteY20" fmla="*/ 905827 h 4121273"/>
                <a:gd name="connsiteX21" fmla="*/ 495222 w 2063611"/>
                <a:gd name="connsiteY21" fmla="*/ 951547 h 4121273"/>
                <a:gd name="connsiteX22" fmla="*/ 402830 w 2063611"/>
                <a:gd name="connsiteY22" fmla="*/ 965835 h 4121273"/>
                <a:gd name="connsiteX23" fmla="*/ 539990 w 2063611"/>
                <a:gd name="connsiteY23" fmla="*/ 1060132 h 4121273"/>
                <a:gd name="connsiteX24" fmla="*/ 722870 w 2063611"/>
                <a:gd name="connsiteY24" fmla="*/ 1148715 h 4121273"/>
                <a:gd name="connsiteX25" fmla="*/ 401877 w 2063611"/>
                <a:gd name="connsiteY25" fmla="*/ 1197292 h 4121273"/>
                <a:gd name="connsiteX26" fmla="*/ 523797 w 2063611"/>
                <a:gd name="connsiteY26" fmla="*/ 1303020 h 4121273"/>
                <a:gd name="connsiteX27" fmla="*/ 359015 w 2063611"/>
                <a:gd name="connsiteY27" fmla="*/ 1358265 h 4121273"/>
                <a:gd name="connsiteX28" fmla="*/ 630477 w 2063611"/>
                <a:gd name="connsiteY28" fmla="*/ 1405890 h 4121273"/>
                <a:gd name="connsiteX29" fmla="*/ 610475 w 2063611"/>
                <a:gd name="connsiteY29" fmla="*/ 1480185 h 4121273"/>
                <a:gd name="connsiteX30" fmla="*/ 279005 w 2063611"/>
                <a:gd name="connsiteY30" fmla="*/ 1581150 h 4121273"/>
                <a:gd name="connsiteX31" fmla="*/ 543800 w 2063611"/>
                <a:gd name="connsiteY31" fmla="*/ 1681162 h 4121273"/>
                <a:gd name="connsiteX32" fmla="*/ 620000 w 2063611"/>
                <a:gd name="connsiteY32" fmla="*/ 1659255 h 4121273"/>
                <a:gd name="connsiteX33" fmla="*/ 727632 w 2063611"/>
                <a:gd name="connsiteY33" fmla="*/ 1655445 h 4121273"/>
                <a:gd name="connsiteX34" fmla="*/ 597140 w 2063611"/>
                <a:gd name="connsiteY34" fmla="*/ 1752600 h 4121273"/>
                <a:gd name="connsiteX35" fmla="*/ 210425 w 2063611"/>
                <a:gd name="connsiteY35" fmla="*/ 1787842 h 4121273"/>
                <a:gd name="connsiteX36" fmla="*/ 207567 w 2063611"/>
                <a:gd name="connsiteY36" fmla="*/ 1855470 h 4121273"/>
                <a:gd name="connsiteX37" fmla="*/ 328535 w 2063611"/>
                <a:gd name="connsiteY37" fmla="*/ 1906905 h 4121273"/>
                <a:gd name="connsiteX38" fmla="*/ 465695 w 2063611"/>
                <a:gd name="connsiteY38" fmla="*/ 1909762 h 4121273"/>
                <a:gd name="connsiteX39" fmla="*/ 546657 w 2063611"/>
                <a:gd name="connsiteY39" fmla="*/ 1945957 h 4121273"/>
                <a:gd name="connsiteX40" fmla="*/ 595235 w 2063611"/>
                <a:gd name="connsiteY40" fmla="*/ 1997392 h 4121273"/>
                <a:gd name="connsiteX41" fmla="*/ 268527 w 2063611"/>
                <a:gd name="connsiteY41" fmla="*/ 2017395 h 4121273"/>
                <a:gd name="connsiteX42" fmla="*/ 229475 w 2063611"/>
                <a:gd name="connsiteY42" fmla="*/ 2042160 h 4121273"/>
                <a:gd name="connsiteX43" fmla="*/ 255192 w 2063611"/>
                <a:gd name="connsiteY43" fmla="*/ 2085022 h 4121273"/>
                <a:gd name="connsiteX44" fmla="*/ 413307 w 2063611"/>
                <a:gd name="connsiteY44" fmla="*/ 2144077 h 4121273"/>
                <a:gd name="connsiteX45" fmla="*/ 473315 w 2063611"/>
                <a:gd name="connsiteY45" fmla="*/ 2166937 h 4121273"/>
                <a:gd name="connsiteX46" fmla="*/ 262812 w 2063611"/>
                <a:gd name="connsiteY46" fmla="*/ 2221230 h 4121273"/>
                <a:gd name="connsiteX47" fmla="*/ 98982 w 2063611"/>
                <a:gd name="connsiteY47" fmla="*/ 2243137 h 4121273"/>
                <a:gd name="connsiteX48" fmla="*/ 38022 w 2063611"/>
                <a:gd name="connsiteY48" fmla="*/ 2283142 h 4121273"/>
                <a:gd name="connsiteX49" fmla="*/ 77075 w 2063611"/>
                <a:gd name="connsiteY49" fmla="*/ 2346007 h 4121273"/>
                <a:gd name="connsiteX50" fmla="*/ 196137 w 2063611"/>
                <a:gd name="connsiteY50" fmla="*/ 2437447 h 4121273"/>
                <a:gd name="connsiteX51" fmla="*/ 165657 w 2063611"/>
                <a:gd name="connsiteY51" fmla="*/ 2471737 h 4121273"/>
                <a:gd name="connsiteX52" fmla="*/ 194232 w 2063611"/>
                <a:gd name="connsiteY52" fmla="*/ 2512695 h 4121273"/>
                <a:gd name="connsiteX53" fmla="*/ 294245 w 2063611"/>
                <a:gd name="connsiteY53" fmla="*/ 2551747 h 4121273"/>
                <a:gd name="connsiteX54" fmla="*/ 69455 w 2063611"/>
                <a:gd name="connsiteY54" fmla="*/ 2582227 h 4121273"/>
                <a:gd name="connsiteX55" fmla="*/ 51357 w 2063611"/>
                <a:gd name="connsiteY55" fmla="*/ 2652712 h 4121273"/>
                <a:gd name="connsiteX56" fmla="*/ 103745 w 2063611"/>
                <a:gd name="connsiteY56" fmla="*/ 2686050 h 4121273"/>
                <a:gd name="connsiteX57" fmla="*/ 207567 w 2063611"/>
                <a:gd name="connsiteY57" fmla="*/ 2720340 h 4121273"/>
                <a:gd name="connsiteX58" fmla="*/ 255192 w 2063611"/>
                <a:gd name="connsiteY58" fmla="*/ 2748915 h 4121273"/>
                <a:gd name="connsiteX59" fmla="*/ 351395 w 2063611"/>
                <a:gd name="connsiteY59" fmla="*/ 2726055 h 4121273"/>
                <a:gd name="connsiteX60" fmla="*/ 247572 w 2063611"/>
                <a:gd name="connsiteY60" fmla="*/ 2751772 h 4121273"/>
                <a:gd name="connsiteX61" fmla="*/ 38022 w 2063611"/>
                <a:gd name="connsiteY61" fmla="*/ 2799397 h 4121273"/>
                <a:gd name="connsiteX62" fmla="*/ 38975 w 2063611"/>
                <a:gd name="connsiteY62" fmla="*/ 2858452 h 4121273"/>
                <a:gd name="connsiteX63" fmla="*/ 81837 w 2063611"/>
                <a:gd name="connsiteY63" fmla="*/ 2887980 h 4121273"/>
                <a:gd name="connsiteX64" fmla="*/ 148512 w 2063611"/>
                <a:gd name="connsiteY64" fmla="*/ 2895600 h 4121273"/>
                <a:gd name="connsiteX65" fmla="*/ 336155 w 2063611"/>
                <a:gd name="connsiteY65" fmla="*/ 2907030 h 4121273"/>
                <a:gd name="connsiteX66" fmla="*/ 294245 w 2063611"/>
                <a:gd name="connsiteY66" fmla="*/ 2948940 h 4121273"/>
                <a:gd name="connsiteX67" fmla="*/ 354252 w 2063611"/>
                <a:gd name="connsiteY67" fmla="*/ 2973705 h 4121273"/>
                <a:gd name="connsiteX68" fmla="*/ 504747 w 2063611"/>
                <a:gd name="connsiteY68" fmla="*/ 3022282 h 4121273"/>
                <a:gd name="connsiteX69" fmla="*/ 596187 w 2063611"/>
                <a:gd name="connsiteY69" fmla="*/ 3050857 h 4121273"/>
                <a:gd name="connsiteX70" fmla="*/ 818120 w 2063611"/>
                <a:gd name="connsiteY70" fmla="*/ 2947035 h 4121273"/>
                <a:gd name="connsiteX71" fmla="*/ 950517 w 2063611"/>
                <a:gd name="connsiteY71" fmla="*/ 2920365 h 4121273"/>
                <a:gd name="connsiteX72" fmla="*/ 923491 w 2063611"/>
                <a:gd name="connsiteY72" fmla="*/ 4112808 h 4121273"/>
                <a:gd name="connsiteX73" fmla="*/ 1150635 w 2063611"/>
                <a:gd name="connsiteY73" fmla="*/ 4116844 h 4121273"/>
                <a:gd name="connsiteX74" fmla="*/ 1112442 w 2063611"/>
                <a:gd name="connsiteY74" fmla="*/ 3013710 h 4121273"/>
                <a:gd name="connsiteX75" fmla="*/ 1184832 w 2063611"/>
                <a:gd name="connsiteY75" fmla="*/ 2989897 h 4121273"/>
                <a:gd name="connsiteX76" fmla="*/ 1461057 w 2063611"/>
                <a:gd name="connsiteY76" fmla="*/ 3019425 h 4121273"/>
                <a:gd name="connsiteX77" fmla="*/ 1554402 w 2063611"/>
                <a:gd name="connsiteY77" fmla="*/ 2995612 h 4121273"/>
                <a:gd name="connsiteX78" fmla="*/ 1672512 w 2063611"/>
                <a:gd name="connsiteY78" fmla="*/ 3023235 h 4121273"/>
                <a:gd name="connsiteX79" fmla="*/ 1741092 w 2063611"/>
                <a:gd name="connsiteY79" fmla="*/ 2988945 h 4121273"/>
                <a:gd name="connsiteX80" fmla="*/ 1886825 w 2063611"/>
                <a:gd name="connsiteY80" fmla="*/ 3002280 h 4121273"/>
                <a:gd name="connsiteX81" fmla="*/ 1881110 w 2063611"/>
                <a:gd name="connsiteY81" fmla="*/ 2937510 h 4121273"/>
                <a:gd name="connsiteX82" fmla="*/ 1957310 w 2063611"/>
                <a:gd name="connsiteY82" fmla="*/ 2940367 h 4121273"/>
                <a:gd name="connsiteX83" fmla="*/ 1941117 w 2063611"/>
                <a:gd name="connsiteY83" fmla="*/ 2906077 h 4121273"/>
                <a:gd name="connsiteX84" fmla="*/ 1836342 w 2063611"/>
                <a:gd name="connsiteY84" fmla="*/ 2846070 h 4121273"/>
                <a:gd name="connsiteX85" fmla="*/ 1876347 w 2063611"/>
                <a:gd name="connsiteY85" fmla="*/ 2811780 h 4121273"/>
                <a:gd name="connsiteX86" fmla="*/ 1902065 w 2063611"/>
                <a:gd name="connsiteY86" fmla="*/ 2783205 h 4121273"/>
                <a:gd name="connsiteX87" fmla="*/ 2024937 w 2063611"/>
                <a:gd name="connsiteY87" fmla="*/ 2750820 h 4121273"/>
                <a:gd name="connsiteX88" fmla="*/ 2029700 w 2063611"/>
                <a:gd name="connsiteY88" fmla="*/ 2704147 h 4121273"/>
                <a:gd name="connsiteX89" fmla="*/ 2001125 w 2063611"/>
                <a:gd name="connsiteY89" fmla="*/ 2663190 h 4121273"/>
                <a:gd name="connsiteX90" fmla="*/ 1936355 w 2063611"/>
                <a:gd name="connsiteY90" fmla="*/ 2638425 h 4121273"/>
                <a:gd name="connsiteX91" fmla="*/ 1785860 w 2063611"/>
                <a:gd name="connsiteY91" fmla="*/ 2644140 h 4121273"/>
                <a:gd name="connsiteX92" fmla="*/ 1490585 w 2063611"/>
                <a:gd name="connsiteY92" fmla="*/ 2531745 h 4121273"/>
                <a:gd name="connsiteX93" fmla="*/ 1584882 w 2063611"/>
                <a:gd name="connsiteY93" fmla="*/ 2527935 h 4121273"/>
                <a:gd name="connsiteX94" fmla="*/ 1817292 w 2063611"/>
                <a:gd name="connsiteY94" fmla="*/ 2559367 h 4121273"/>
                <a:gd name="connsiteX95" fmla="*/ 1931592 w 2063611"/>
                <a:gd name="connsiteY95" fmla="*/ 2442210 h 4121273"/>
                <a:gd name="connsiteX96" fmla="*/ 1993505 w 2063611"/>
                <a:gd name="connsiteY96" fmla="*/ 2409825 h 4121273"/>
                <a:gd name="connsiteX97" fmla="*/ 1985885 w 2063611"/>
                <a:gd name="connsiteY97" fmla="*/ 2380297 h 4121273"/>
                <a:gd name="connsiteX98" fmla="*/ 1542020 w 2063611"/>
                <a:gd name="connsiteY98" fmla="*/ 2321242 h 4121273"/>
                <a:gd name="connsiteX99" fmla="*/ 1547735 w 2063611"/>
                <a:gd name="connsiteY99" fmla="*/ 2275522 h 4121273"/>
                <a:gd name="connsiteX100" fmla="*/ 1816340 w 2063611"/>
                <a:gd name="connsiteY100" fmla="*/ 2284095 h 4121273"/>
                <a:gd name="connsiteX101" fmla="*/ 1987790 w 2063611"/>
                <a:gd name="connsiteY101" fmla="*/ 2151697 h 4121273"/>
                <a:gd name="connsiteX102" fmla="*/ 2006840 w 2063611"/>
                <a:gd name="connsiteY102" fmla="*/ 2117407 h 4121273"/>
                <a:gd name="connsiteX103" fmla="*/ 1692515 w 2063611"/>
                <a:gd name="connsiteY103" fmla="*/ 2054542 h 4121273"/>
                <a:gd name="connsiteX104" fmla="*/ 1801100 w 2063611"/>
                <a:gd name="connsiteY104" fmla="*/ 2020252 h 4121273"/>
                <a:gd name="connsiteX105" fmla="*/ 1829675 w 2063611"/>
                <a:gd name="connsiteY105" fmla="*/ 1993582 h 4121273"/>
                <a:gd name="connsiteX106" fmla="*/ 1868727 w 2063611"/>
                <a:gd name="connsiteY106" fmla="*/ 1927860 h 4121273"/>
                <a:gd name="connsiteX107" fmla="*/ 1593455 w 2063611"/>
                <a:gd name="connsiteY107" fmla="*/ 1862137 h 4121273"/>
                <a:gd name="connsiteX108" fmla="*/ 1816340 w 2063611"/>
                <a:gd name="connsiteY108" fmla="*/ 1730692 h 4121273"/>
                <a:gd name="connsiteX109" fmla="*/ 1584882 w 2063611"/>
                <a:gd name="connsiteY109" fmla="*/ 1722120 h 4121273"/>
                <a:gd name="connsiteX110" fmla="*/ 1632507 w 2063611"/>
                <a:gd name="connsiteY110" fmla="*/ 1685925 h 4121273"/>
                <a:gd name="connsiteX111" fmla="*/ 1641080 w 2063611"/>
                <a:gd name="connsiteY111" fmla="*/ 1644967 h 4121273"/>
                <a:gd name="connsiteX112" fmla="*/ 1430577 w 2063611"/>
                <a:gd name="connsiteY112" fmla="*/ 1605915 h 4121273"/>
                <a:gd name="connsiteX113" fmla="*/ 1512492 w 2063611"/>
                <a:gd name="connsiteY113" fmla="*/ 1549717 h 4121273"/>
                <a:gd name="connsiteX114" fmla="*/ 1690610 w 2063611"/>
                <a:gd name="connsiteY114" fmla="*/ 1452562 h 4121273"/>
                <a:gd name="connsiteX115" fmla="*/ 1532495 w 2063611"/>
                <a:gd name="connsiteY115" fmla="*/ 1428750 h 4121273"/>
                <a:gd name="connsiteX116" fmla="*/ 1513445 w 2063611"/>
                <a:gd name="connsiteY116" fmla="*/ 1381125 h 4121273"/>
                <a:gd name="connsiteX117" fmla="*/ 1275320 w 2063611"/>
                <a:gd name="connsiteY117" fmla="*/ 1353502 h 4121273"/>
                <a:gd name="connsiteX118" fmla="*/ 1561070 w 2063611"/>
                <a:gd name="connsiteY118" fmla="*/ 1321117 h 4121273"/>
                <a:gd name="connsiteX119" fmla="*/ 1586787 w 2063611"/>
                <a:gd name="connsiteY119" fmla="*/ 1202055 h 4121273"/>
                <a:gd name="connsiteX120" fmla="*/ 1433435 w 2063611"/>
                <a:gd name="connsiteY120" fmla="*/ 1143952 h 4121273"/>
                <a:gd name="connsiteX121" fmla="*/ 1120062 w 2063611"/>
                <a:gd name="connsiteY121" fmla="*/ 1087755 h 4121273"/>
                <a:gd name="connsiteX122" fmla="*/ 1302942 w 2063611"/>
                <a:gd name="connsiteY122" fmla="*/ 1102042 h 4121273"/>
                <a:gd name="connsiteX123" fmla="*/ 1399145 w 2063611"/>
                <a:gd name="connsiteY123" fmla="*/ 1087755 h 4121273"/>
                <a:gd name="connsiteX124" fmla="*/ 1501062 w 2063611"/>
                <a:gd name="connsiteY124" fmla="*/ 1033462 h 4121273"/>
                <a:gd name="connsiteX125" fmla="*/ 1524875 w 2063611"/>
                <a:gd name="connsiteY125" fmla="*/ 962025 h 4121273"/>
                <a:gd name="connsiteX126" fmla="*/ 1414385 w 2063611"/>
                <a:gd name="connsiteY126" fmla="*/ 931545 h 4121273"/>
                <a:gd name="connsiteX127" fmla="*/ 1147685 w 2063611"/>
                <a:gd name="connsiteY127" fmla="*/ 896302 h 4121273"/>
                <a:gd name="connsiteX128" fmla="*/ 1297227 w 2063611"/>
                <a:gd name="connsiteY128" fmla="*/ 877252 h 4121273"/>
                <a:gd name="connsiteX129" fmla="*/ 1344852 w 2063611"/>
                <a:gd name="connsiteY129" fmla="*/ 861060 h 4121273"/>
                <a:gd name="connsiteX130" fmla="*/ 1473440 w 2063611"/>
                <a:gd name="connsiteY130" fmla="*/ 824865 h 4121273"/>
                <a:gd name="connsiteX131" fmla="*/ 1356282 w 2063611"/>
                <a:gd name="connsiteY131" fmla="*/ 791527 h 4121273"/>
                <a:gd name="connsiteX132" fmla="*/ 1123872 w 2063611"/>
                <a:gd name="connsiteY132" fmla="*/ 748665 h 4121273"/>
                <a:gd name="connsiteX133" fmla="*/ 1012430 w 2063611"/>
                <a:gd name="connsiteY133" fmla="*/ 648652 h 4121273"/>
                <a:gd name="connsiteX134" fmla="*/ 1081010 w 2063611"/>
                <a:gd name="connsiteY134" fmla="*/ 666750 h 4121273"/>
                <a:gd name="connsiteX135" fmla="*/ 1237220 w 2063611"/>
                <a:gd name="connsiteY135" fmla="*/ 720090 h 4121273"/>
                <a:gd name="connsiteX136" fmla="*/ 1382000 w 2063611"/>
                <a:gd name="connsiteY136" fmla="*/ 660082 h 4121273"/>
                <a:gd name="connsiteX137" fmla="*/ 1167687 w 2063611"/>
                <a:gd name="connsiteY137" fmla="*/ 582930 h 4121273"/>
                <a:gd name="connsiteX138" fmla="*/ 1173402 w 2063611"/>
                <a:gd name="connsiteY138" fmla="*/ 506730 h 4121273"/>
                <a:gd name="connsiteX139" fmla="*/ 1221027 w 2063611"/>
                <a:gd name="connsiteY139" fmla="*/ 408622 h 4121273"/>
                <a:gd name="connsiteX140" fmla="*/ 1244840 w 2063611"/>
                <a:gd name="connsiteY140" fmla="*/ 291465 h 4121273"/>
                <a:gd name="connsiteX141" fmla="*/ 1028622 w 2063611"/>
                <a:gd name="connsiteY141" fmla="*/ 443865 h 4121273"/>
                <a:gd name="connsiteX142" fmla="*/ 1051482 w 2063611"/>
                <a:gd name="connsiteY142" fmla="*/ 315277 h 4121273"/>
                <a:gd name="connsiteX143" fmla="*/ 1045767 w 2063611"/>
                <a:gd name="connsiteY143" fmla="*/ 244792 h 4121273"/>
                <a:gd name="connsiteX144" fmla="*/ 1105775 w 2063611"/>
                <a:gd name="connsiteY144" fmla="*/ 204787 h 4121273"/>
                <a:gd name="connsiteX145" fmla="*/ 1057197 w 2063611"/>
                <a:gd name="connsiteY145" fmla="*/ 178117 h 4121273"/>
                <a:gd name="connsiteX146" fmla="*/ 984807 w 2063611"/>
                <a:gd name="connsiteY146" fmla="*/ 184785 h 4121273"/>
                <a:gd name="connsiteX147" fmla="*/ 989570 w 2063611"/>
                <a:gd name="connsiteY147" fmla="*/ 104775 h 4121273"/>
                <a:gd name="connsiteX148" fmla="*/ 941945 w 2063611"/>
                <a:gd name="connsiteY148" fmla="*/ 0 h 4121273"/>
                <a:gd name="connsiteX149" fmla="*/ 941945 w 2063611"/>
                <a:gd name="connsiteY149" fmla="*/ 0 h 4121273"/>
                <a:gd name="connsiteX150" fmla="*/ 941945 w 2063611"/>
                <a:gd name="connsiteY150" fmla="*/ 0 h 4121273"/>
                <a:gd name="connsiteX151" fmla="*/ 879080 w 2063611"/>
                <a:gd name="connsiteY151" fmla="*/ 280035 h 4121273"/>
                <a:gd name="connsiteX152" fmla="*/ 900987 w 2063611"/>
                <a:gd name="connsiteY152" fmla="*/ 320040 h 4121273"/>
                <a:gd name="connsiteX153" fmla="*/ 879080 w 2063611"/>
                <a:gd name="connsiteY153" fmla="*/ 280035 h 4121273"/>
                <a:gd name="connsiteX154" fmla="*/ 856220 w 2063611"/>
                <a:gd name="connsiteY154" fmla="*/ 397192 h 4121273"/>
                <a:gd name="connsiteX155" fmla="*/ 869555 w 2063611"/>
                <a:gd name="connsiteY155" fmla="*/ 428625 h 4121273"/>
                <a:gd name="connsiteX156" fmla="*/ 856220 w 2063611"/>
                <a:gd name="connsiteY156" fmla="*/ 397192 h 4121273"/>
                <a:gd name="connsiteX157" fmla="*/ 1109585 w 2063611"/>
                <a:gd name="connsiteY157" fmla="*/ 462915 h 4121273"/>
                <a:gd name="connsiteX158" fmla="*/ 1059102 w 2063611"/>
                <a:gd name="connsiteY158" fmla="*/ 503872 h 4121273"/>
                <a:gd name="connsiteX159" fmla="*/ 1109585 w 2063611"/>
                <a:gd name="connsiteY159" fmla="*/ 462915 h 4121273"/>
                <a:gd name="connsiteX160" fmla="*/ 1001952 w 2063611"/>
                <a:gd name="connsiteY160" fmla="*/ 577215 h 4121273"/>
                <a:gd name="connsiteX161" fmla="*/ 1021955 w 2063611"/>
                <a:gd name="connsiteY161" fmla="*/ 592455 h 4121273"/>
                <a:gd name="connsiteX162" fmla="*/ 1001952 w 2063611"/>
                <a:gd name="connsiteY162" fmla="*/ 577215 h 4121273"/>
                <a:gd name="connsiteX163" fmla="*/ 1001952 w 2063611"/>
                <a:gd name="connsiteY163" fmla="*/ 577215 h 4121273"/>
                <a:gd name="connsiteX164" fmla="*/ 1103870 w 2063611"/>
                <a:gd name="connsiteY164" fmla="*/ 596265 h 4121273"/>
                <a:gd name="connsiteX165" fmla="*/ 1103870 w 2063611"/>
                <a:gd name="connsiteY165" fmla="*/ 596265 h 4121273"/>
                <a:gd name="connsiteX166" fmla="*/ 1243887 w 2063611"/>
                <a:gd name="connsiteY166" fmla="*/ 625792 h 4121273"/>
                <a:gd name="connsiteX167" fmla="*/ 1243887 w 2063611"/>
                <a:gd name="connsiteY167" fmla="*/ 625792 h 4121273"/>
                <a:gd name="connsiteX168" fmla="*/ 1025765 w 2063611"/>
                <a:gd name="connsiteY168" fmla="*/ 753427 h 4121273"/>
                <a:gd name="connsiteX169" fmla="*/ 1021002 w 2063611"/>
                <a:gd name="connsiteY169" fmla="*/ 773430 h 4121273"/>
                <a:gd name="connsiteX170" fmla="*/ 1025765 w 2063611"/>
                <a:gd name="connsiteY170" fmla="*/ 753427 h 4121273"/>
                <a:gd name="connsiteX171" fmla="*/ 1025765 w 2063611"/>
                <a:gd name="connsiteY171" fmla="*/ 753427 h 4121273"/>
                <a:gd name="connsiteX172" fmla="*/ 954327 w 2063611"/>
                <a:gd name="connsiteY172" fmla="*/ 860107 h 4121273"/>
                <a:gd name="connsiteX173" fmla="*/ 954327 w 2063611"/>
                <a:gd name="connsiteY173" fmla="*/ 860107 h 4121273"/>
                <a:gd name="connsiteX174" fmla="*/ 1029575 w 2063611"/>
                <a:gd name="connsiteY174" fmla="*/ 877252 h 4121273"/>
                <a:gd name="connsiteX175" fmla="*/ 1029575 w 2063611"/>
                <a:gd name="connsiteY175" fmla="*/ 877252 h 4121273"/>
                <a:gd name="connsiteX176" fmla="*/ 914322 w 2063611"/>
                <a:gd name="connsiteY176" fmla="*/ 881062 h 4121273"/>
                <a:gd name="connsiteX177" fmla="*/ 914322 w 2063611"/>
                <a:gd name="connsiteY177" fmla="*/ 881062 h 4121273"/>
                <a:gd name="connsiteX178" fmla="*/ 867650 w 2063611"/>
                <a:gd name="connsiteY178" fmla="*/ 897255 h 4121273"/>
                <a:gd name="connsiteX179" fmla="*/ 867650 w 2063611"/>
                <a:gd name="connsiteY179" fmla="*/ 897255 h 4121273"/>
                <a:gd name="connsiteX180" fmla="*/ 674292 w 2063611"/>
                <a:gd name="connsiteY180" fmla="*/ 897255 h 4121273"/>
                <a:gd name="connsiteX181" fmla="*/ 770495 w 2063611"/>
                <a:gd name="connsiteY181" fmla="*/ 939165 h 4121273"/>
                <a:gd name="connsiteX182" fmla="*/ 674292 w 2063611"/>
                <a:gd name="connsiteY182" fmla="*/ 897255 h 4121273"/>
                <a:gd name="connsiteX183" fmla="*/ 1525827 w 2063611"/>
                <a:gd name="connsiteY183" fmla="*/ 1320165 h 4121273"/>
                <a:gd name="connsiteX184" fmla="*/ 1525827 w 2063611"/>
                <a:gd name="connsiteY184" fmla="*/ 1320165 h 4121273"/>
                <a:gd name="connsiteX185" fmla="*/ 750492 w 2063611"/>
                <a:gd name="connsiteY185" fmla="*/ 1416367 h 4121273"/>
                <a:gd name="connsiteX186" fmla="*/ 750492 w 2063611"/>
                <a:gd name="connsiteY186" fmla="*/ 1416367 h 4121273"/>
                <a:gd name="connsiteX187" fmla="*/ 1551545 w 2063611"/>
                <a:gd name="connsiteY187" fmla="*/ 1757362 h 4121273"/>
                <a:gd name="connsiteX188" fmla="*/ 1551545 w 2063611"/>
                <a:gd name="connsiteY188" fmla="*/ 1757362 h 4121273"/>
                <a:gd name="connsiteX189" fmla="*/ 1759190 w 2063611"/>
                <a:gd name="connsiteY189" fmla="*/ 1800225 h 4121273"/>
                <a:gd name="connsiteX190" fmla="*/ 1759190 w 2063611"/>
                <a:gd name="connsiteY190" fmla="*/ 1800225 h 4121273"/>
                <a:gd name="connsiteX191" fmla="*/ 1762047 w 2063611"/>
                <a:gd name="connsiteY191" fmla="*/ 1999297 h 4121273"/>
                <a:gd name="connsiteX192" fmla="*/ 1762047 w 2063611"/>
                <a:gd name="connsiteY192" fmla="*/ 1999297 h 4121273"/>
                <a:gd name="connsiteX193" fmla="*/ 144702 w 2063611"/>
                <a:gd name="connsiteY193" fmla="*/ 2322195 h 4121273"/>
                <a:gd name="connsiteX194" fmla="*/ 144702 w 2063611"/>
                <a:gd name="connsiteY194" fmla="*/ 2322195 h 4121273"/>
                <a:gd name="connsiteX195" fmla="*/ 294245 w 2063611"/>
                <a:gd name="connsiteY195" fmla="*/ 2390775 h 4121273"/>
                <a:gd name="connsiteX196" fmla="*/ 461885 w 2063611"/>
                <a:gd name="connsiteY196" fmla="*/ 2419350 h 4121273"/>
                <a:gd name="connsiteX197" fmla="*/ 294245 w 2063611"/>
                <a:gd name="connsiteY197" fmla="*/ 2390775 h 4121273"/>
                <a:gd name="connsiteX198" fmla="*/ 510462 w 2063611"/>
                <a:gd name="connsiteY198" fmla="*/ 2399347 h 4121273"/>
                <a:gd name="connsiteX199" fmla="*/ 510462 w 2063611"/>
                <a:gd name="connsiteY199" fmla="*/ 2399347 h 4121273"/>
                <a:gd name="connsiteX200" fmla="*/ 416165 w 2063611"/>
                <a:gd name="connsiteY200" fmla="*/ 2728912 h 4121273"/>
                <a:gd name="connsiteX201" fmla="*/ 416165 w 2063611"/>
                <a:gd name="connsiteY201" fmla="*/ 2728912 h 4121273"/>
                <a:gd name="connsiteX0" fmla="*/ 941945 w 2063611"/>
                <a:gd name="connsiteY0" fmla="*/ 0 h 4113807"/>
                <a:gd name="connsiteX1" fmla="*/ 876222 w 2063611"/>
                <a:gd name="connsiteY1" fmla="*/ 98107 h 4113807"/>
                <a:gd name="connsiteX2" fmla="*/ 901940 w 2063611"/>
                <a:gd name="connsiteY2" fmla="*/ 231457 h 4113807"/>
                <a:gd name="connsiteX3" fmla="*/ 826692 w 2063611"/>
                <a:gd name="connsiteY3" fmla="*/ 186690 h 4113807"/>
                <a:gd name="connsiteX4" fmla="*/ 810500 w 2063611"/>
                <a:gd name="connsiteY4" fmla="*/ 294322 h 4113807"/>
                <a:gd name="connsiteX5" fmla="*/ 802880 w 2063611"/>
                <a:gd name="connsiteY5" fmla="*/ 320992 h 4113807"/>
                <a:gd name="connsiteX6" fmla="*/ 677150 w 2063611"/>
                <a:gd name="connsiteY6" fmla="*/ 374332 h 4113807"/>
                <a:gd name="connsiteX7" fmla="*/ 696200 w 2063611"/>
                <a:gd name="connsiteY7" fmla="*/ 443865 h 4113807"/>
                <a:gd name="connsiteX8" fmla="*/ 707630 w 2063611"/>
                <a:gd name="connsiteY8" fmla="*/ 532447 h 4113807"/>
                <a:gd name="connsiteX9" fmla="*/ 820977 w 2063611"/>
                <a:gd name="connsiteY9" fmla="*/ 566737 h 4113807"/>
                <a:gd name="connsiteX10" fmla="*/ 940040 w 2063611"/>
                <a:gd name="connsiteY10" fmla="*/ 570547 h 4113807"/>
                <a:gd name="connsiteX11" fmla="*/ 724775 w 2063611"/>
                <a:gd name="connsiteY11" fmla="*/ 611505 h 4113807"/>
                <a:gd name="connsiteX12" fmla="*/ 523797 w 2063611"/>
                <a:gd name="connsiteY12" fmla="*/ 594360 h 4113807"/>
                <a:gd name="connsiteX13" fmla="*/ 590472 w 2063611"/>
                <a:gd name="connsiteY13" fmla="*/ 641985 h 4113807"/>
                <a:gd name="connsiteX14" fmla="*/ 621905 w 2063611"/>
                <a:gd name="connsiteY14" fmla="*/ 681037 h 4113807"/>
                <a:gd name="connsiteX15" fmla="*/ 707630 w 2063611"/>
                <a:gd name="connsiteY15" fmla="*/ 721042 h 4113807"/>
                <a:gd name="connsiteX16" fmla="*/ 940040 w 2063611"/>
                <a:gd name="connsiteY16" fmla="*/ 681990 h 4113807"/>
                <a:gd name="connsiteX17" fmla="*/ 667625 w 2063611"/>
                <a:gd name="connsiteY17" fmla="*/ 751522 h 4113807"/>
                <a:gd name="connsiteX18" fmla="*/ 520940 w 2063611"/>
                <a:gd name="connsiteY18" fmla="*/ 781050 h 4113807"/>
                <a:gd name="connsiteX19" fmla="*/ 523797 w 2063611"/>
                <a:gd name="connsiteY19" fmla="*/ 839152 h 4113807"/>
                <a:gd name="connsiteX20" fmla="*/ 561897 w 2063611"/>
                <a:gd name="connsiteY20" fmla="*/ 905827 h 4113807"/>
                <a:gd name="connsiteX21" fmla="*/ 495222 w 2063611"/>
                <a:gd name="connsiteY21" fmla="*/ 951547 h 4113807"/>
                <a:gd name="connsiteX22" fmla="*/ 402830 w 2063611"/>
                <a:gd name="connsiteY22" fmla="*/ 965835 h 4113807"/>
                <a:gd name="connsiteX23" fmla="*/ 539990 w 2063611"/>
                <a:gd name="connsiteY23" fmla="*/ 1060132 h 4113807"/>
                <a:gd name="connsiteX24" fmla="*/ 722870 w 2063611"/>
                <a:gd name="connsiteY24" fmla="*/ 1148715 h 4113807"/>
                <a:gd name="connsiteX25" fmla="*/ 401877 w 2063611"/>
                <a:gd name="connsiteY25" fmla="*/ 1197292 h 4113807"/>
                <a:gd name="connsiteX26" fmla="*/ 523797 w 2063611"/>
                <a:gd name="connsiteY26" fmla="*/ 1303020 h 4113807"/>
                <a:gd name="connsiteX27" fmla="*/ 359015 w 2063611"/>
                <a:gd name="connsiteY27" fmla="*/ 1358265 h 4113807"/>
                <a:gd name="connsiteX28" fmla="*/ 630477 w 2063611"/>
                <a:gd name="connsiteY28" fmla="*/ 1405890 h 4113807"/>
                <a:gd name="connsiteX29" fmla="*/ 610475 w 2063611"/>
                <a:gd name="connsiteY29" fmla="*/ 1480185 h 4113807"/>
                <a:gd name="connsiteX30" fmla="*/ 279005 w 2063611"/>
                <a:gd name="connsiteY30" fmla="*/ 1581150 h 4113807"/>
                <a:gd name="connsiteX31" fmla="*/ 543800 w 2063611"/>
                <a:gd name="connsiteY31" fmla="*/ 1681162 h 4113807"/>
                <a:gd name="connsiteX32" fmla="*/ 620000 w 2063611"/>
                <a:gd name="connsiteY32" fmla="*/ 1659255 h 4113807"/>
                <a:gd name="connsiteX33" fmla="*/ 727632 w 2063611"/>
                <a:gd name="connsiteY33" fmla="*/ 1655445 h 4113807"/>
                <a:gd name="connsiteX34" fmla="*/ 597140 w 2063611"/>
                <a:gd name="connsiteY34" fmla="*/ 1752600 h 4113807"/>
                <a:gd name="connsiteX35" fmla="*/ 210425 w 2063611"/>
                <a:gd name="connsiteY35" fmla="*/ 1787842 h 4113807"/>
                <a:gd name="connsiteX36" fmla="*/ 207567 w 2063611"/>
                <a:gd name="connsiteY36" fmla="*/ 1855470 h 4113807"/>
                <a:gd name="connsiteX37" fmla="*/ 328535 w 2063611"/>
                <a:gd name="connsiteY37" fmla="*/ 1906905 h 4113807"/>
                <a:gd name="connsiteX38" fmla="*/ 465695 w 2063611"/>
                <a:gd name="connsiteY38" fmla="*/ 1909762 h 4113807"/>
                <a:gd name="connsiteX39" fmla="*/ 546657 w 2063611"/>
                <a:gd name="connsiteY39" fmla="*/ 1945957 h 4113807"/>
                <a:gd name="connsiteX40" fmla="*/ 595235 w 2063611"/>
                <a:gd name="connsiteY40" fmla="*/ 1997392 h 4113807"/>
                <a:gd name="connsiteX41" fmla="*/ 268527 w 2063611"/>
                <a:gd name="connsiteY41" fmla="*/ 2017395 h 4113807"/>
                <a:gd name="connsiteX42" fmla="*/ 229475 w 2063611"/>
                <a:gd name="connsiteY42" fmla="*/ 2042160 h 4113807"/>
                <a:gd name="connsiteX43" fmla="*/ 255192 w 2063611"/>
                <a:gd name="connsiteY43" fmla="*/ 2085022 h 4113807"/>
                <a:gd name="connsiteX44" fmla="*/ 413307 w 2063611"/>
                <a:gd name="connsiteY44" fmla="*/ 2144077 h 4113807"/>
                <a:gd name="connsiteX45" fmla="*/ 473315 w 2063611"/>
                <a:gd name="connsiteY45" fmla="*/ 2166937 h 4113807"/>
                <a:gd name="connsiteX46" fmla="*/ 262812 w 2063611"/>
                <a:gd name="connsiteY46" fmla="*/ 2221230 h 4113807"/>
                <a:gd name="connsiteX47" fmla="*/ 98982 w 2063611"/>
                <a:gd name="connsiteY47" fmla="*/ 2243137 h 4113807"/>
                <a:gd name="connsiteX48" fmla="*/ 38022 w 2063611"/>
                <a:gd name="connsiteY48" fmla="*/ 2283142 h 4113807"/>
                <a:gd name="connsiteX49" fmla="*/ 77075 w 2063611"/>
                <a:gd name="connsiteY49" fmla="*/ 2346007 h 4113807"/>
                <a:gd name="connsiteX50" fmla="*/ 196137 w 2063611"/>
                <a:gd name="connsiteY50" fmla="*/ 2437447 h 4113807"/>
                <a:gd name="connsiteX51" fmla="*/ 165657 w 2063611"/>
                <a:gd name="connsiteY51" fmla="*/ 2471737 h 4113807"/>
                <a:gd name="connsiteX52" fmla="*/ 194232 w 2063611"/>
                <a:gd name="connsiteY52" fmla="*/ 2512695 h 4113807"/>
                <a:gd name="connsiteX53" fmla="*/ 294245 w 2063611"/>
                <a:gd name="connsiteY53" fmla="*/ 2551747 h 4113807"/>
                <a:gd name="connsiteX54" fmla="*/ 69455 w 2063611"/>
                <a:gd name="connsiteY54" fmla="*/ 2582227 h 4113807"/>
                <a:gd name="connsiteX55" fmla="*/ 51357 w 2063611"/>
                <a:gd name="connsiteY55" fmla="*/ 2652712 h 4113807"/>
                <a:gd name="connsiteX56" fmla="*/ 103745 w 2063611"/>
                <a:gd name="connsiteY56" fmla="*/ 2686050 h 4113807"/>
                <a:gd name="connsiteX57" fmla="*/ 207567 w 2063611"/>
                <a:gd name="connsiteY57" fmla="*/ 2720340 h 4113807"/>
                <a:gd name="connsiteX58" fmla="*/ 255192 w 2063611"/>
                <a:gd name="connsiteY58" fmla="*/ 2748915 h 4113807"/>
                <a:gd name="connsiteX59" fmla="*/ 351395 w 2063611"/>
                <a:gd name="connsiteY59" fmla="*/ 2726055 h 4113807"/>
                <a:gd name="connsiteX60" fmla="*/ 247572 w 2063611"/>
                <a:gd name="connsiteY60" fmla="*/ 2751772 h 4113807"/>
                <a:gd name="connsiteX61" fmla="*/ 38022 w 2063611"/>
                <a:gd name="connsiteY61" fmla="*/ 2799397 h 4113807"/>
                <a:gd name="connsiteX62" fmla="*/ 38975 w 2063611"/>
                <a:gd name="connsiteY62" fmla="*/ 2858452 h 4113807"/>
                <a:gd name="connsiteX63" fmla="*/ 81837 w 2063611"/>
                <a:gd name="connsiteY63" fmla="*/ 2887980 h 4113807"/>
                <a:gd name="connsiteX64" fmla="*/ 148512 w 2063611"/>
                <a:gd name="connsiteY64" fmla="*/ 2895600 h 4113807"/>
                <a:gd name="connsiteX65" fmla="*/ 336155 w 2063611"/>
                <a:gd name="connsiteY65" fmla="*/ 2907030 h 4113807"/>
                <a:gd name="connsiteX66" fmla="*/ 294245 w 2063611"/>
                <a:gd name="connsiteY66" fmla="*/ 2948940 h 4113807"/>
                <a:gd name="connsiteX67" fmla="*/ 354252 w 2063611"/>
                <a:gd name="connsiteY67" fmla="*/ 2973705 h 4113807"/>
                <a:gd name="connsiteX68" fmla="*/ 504747 w 2063611"/>
                <a:gd name="connsiteY68" fmla="*/ 3022282 h 4113807"/>
                <a:gd name="connsiteX69" fmla="*/ 596187 w 2063611"/>
                <a:gd name="connsiteY69" fmla="*/ 3050857 h 4113807"/>
                <a:gd name="connsiteX70" fmla="*/ 818120 w 2063611"/>
                <a:gd name="connsiteY70" fmla="*/ 2947035 h 4113807"/>
                <a:gd name="connsiteX71" fmla="*/ 950517 w 2063611"/>
                <a:gd name="connsiteY71" fmla="*/ 2920365 h 4113807"/>
                <a:gd name="connsiteX72" fmla="*/ 923491 w 2063611"/>
                <a:gd name="connsiteY72" fmla="*/ 4112808 h 4113807"/>
                <a:gd name="connsiteX73" fmla="*/ 1156184 w 2063611"/>
                <a:gd name="connsiteY73" fmla="*/ 4100199 h 4113807"/>
                <a:gd name="connsiteX74" fmla="*/ 1112442 w 2063611"/>
                <a:gd name="connsiteY74" fmla="*/ 3013710 h 4113807"/>
                <a:gd name="connsiteX75" fmla="*/ 1184832 w 2063611"/>
                <a:gd name="connsiteY75" fmla="*/ 2989897 h 4113807"/>
                <a:gd name="connsiteX76" fmla="*/ 1461057 w 2063611"/>
                <a:gd name="connsiteY76" fmla="*/ 3019425 h 4113807"/>
                <a:gd name="connsiteX77" fmla="*/ 1554402 w 2063611"/>
                <a:gd name="connsiteY77" fmla="*/ 2995612 h 4113807"/>
                <a:gd name="connsiteX78" fmla="*/ 1672512 w 2063611"/>
                <a:gd name="connsiteY78" fmla="*/ 3023235 h 4113807"/>
                <a:gd name="connsiteX79" fmla="*/ 1741092 w 2063611"/>
                <a:gd name="connsiteY79" fmla="*/ 2988945 h 4113807"/>
                <a:gd name="connsiteX80" fmla="*/ 1886825 w 2063611"/>
                <a:gd name="connsiteY80" fmla="*/ 3002280 h 4113807"/>
                <a:gd name="connsiteX81" fmla="*/ 1881110 w 2063611"/>
                <a:gd name="connsiteY81" fmla="*/ 2937510 h 4113807"/>
                <a:gd name="connsiteX82" fmla="*/ 1957310 w 2063611"/>
                <a:gd name="connsiteY82" fmla="*/ 2940367 h 4113807"/>
                <a:gd name="connsiteX83" fmla="*/ 1941117 w 2063611"/>
                <a:gd name="connsiteY83" fmla="*/ 2906077 h 4113807"/>
                <a:gd name="connsiteX84" fmla="*/ 1836342 w 2063611"/>
                <a:gd name="connsiteY84" fmla="*/ 2846070 h 4113807"/>
                <a:gd name="connsiteX85" fmla="*/ 1876347 w 2063611"/>
                <a:gd name="connsiteY85" fmla="*/ 2811780 h 4113807"/>
                <a:gd name="connsiteX86" fmla="*/ 1902065 w 2063611"/>
                <a:gd name="connsiteY86" fmla="*/ 2783205 h 4113807"/>
                <a:gd name="connsiteX87" fmla="*/ 2024937 w 2063611"/>
                <a:gd name="connsiteY87" fmla="*/ 2750820 h 4113807"/>
                <a:gd name="connsiteX88" fmla="*/ 2029700 w 2063611"/>
                <a:gd name="connsiteY88" fmla="*/ 2704147 h 4113807"/>
                <a:gd name="connsiteX89" fmla="*/ 2001125 w 2063611"/>
                <a:gd name="connsiteY89" fmla="*/ 2663190 h 4113807"/>
                <a:gd name="connsiteX90" fmla="*/ 1936355 w 2063611"/>
                <a:gd name="connsiteY90" fmla="*/ 2638425 h 4113807"/>
                <a:gd name="connsiteX91" fmla="*/ 1785860 w 2063611"/>
                <a:gd name="connsiteY91" fmla="*/ 2644140 h 4113807"/>
                <a:gd name="connsiteX92" fmla="*/ 1490585 w 2063611"/>
                <a:gd name="connsiteY92" fmla="*/ 2531745 h 4113807"/>
                <a:gd name="connsiteX93" fmla="*/ 1584882 w 2063611"/>
                <a:gd name="connsiteY93" fmla="*/ 2527935 h 4113807"/>
                <a:gd name="connsiteX94" fmla="*/ 1817292 w 2063611"/>
                <a:gd name="connsiteY94" fmla="*/ 2559367 h 4113807"/>
                <a:gd name="connsiteX95" fmla="*/ 1931592 w 2063611"/>
                <a:gd name="connsiteY95" fmla="*/ 2442210 h 4113807"/>
                <a:gd name="connsiteX96" fmla="*/ 1993505 w 2063611"/>
                <a:gd name="connsiteY96" fmla="*/ 2409825 h 4113807"/>
                <a:gd name="connsiteX97" fmla="*/ 1985885 w 2063611"/>
                <a:gd name="connsiteY97" fmla="*/ 2380297 h 4113807"/>
                <a:gd name="connsiteX98" fmla="*/ 1542020 w 2063611"/>
                <a:gd name="connsiteY98" fmla="*/ 2321242 h 4113807"/>
                <a:gd name="connsiteX99" fmla="*/ 1547735 w 2063611"/>
                <a:gd name="connsiteY99" fmla="*/ 2275522 h 4113807"/>
                <a:gd name="connsiteX100" fmla="*/ 1816340 w 2063611"/>
                <a:gd name="connsiteY100" fmla="*/ 2284095 h 4113807"/>
                <a:gd name="connsiteX101" fmla="*/ 1987790 w 2063611"/>
                <a:gd name="connsiteY101" fmla="*/ 2151697 h 4113807"/>
                <a:gd name="connsiteX102" fmla="*/ 2006840 w 2063611"/>
                <a:gd name="connsiteY102" fmla="*/ 2117407 h 4113807"/>
                <a:gd name="connsiteX103" fmla="*/ 1692515 w 2063611"/>
                <a:gd name="connsiteY103" fmla="*/ 2054542 h 4113807"/>
                <a:gd name="connsiteX104" fmla="*/ 1801100 w 2063611"/>
                <a:gd name="connsiteY104" fmla="*/ 2020252 h 4113807"/>
                <a:gd name="connsiteX105" fmla="*/ 1829675 w 2063611"/>
                <a:gd name="connsiteY105" fmla="*/ 1993582 h 4113807"/>
                <a:gd name="connsiteX106" fmla="*/ 1868727 w 2063611"/>
                <a:gd name="connsiteY106" fmla="*/ 1927860 h 4113807"/>
                <a:gd name="connsiteX107" fmla="*/ 1593455 w 2063611"/>
                <a:gd name="connsiteY107" fmla="*/ 1862137 h 4113807"/>
                <a:gd name="connsiteX108" fmla="*/ 1816340 w 2063611"/>
                <a:gd name="connsiteY108" fmla="*/ 1730692 h 4113807"/>
                <a:gd name="connsiteX109" fmla="*/ 1584882 w 2063611"/>
                <a:gd name="connsiteY109" fmla="*/ 1722120 h 4113807"/>
                <a:gd name="connsiteX110" fmla="*/ 1632507 w 2063611"/>
                <a:gd name="connsiteY110" fmla="*/ 1685925 h 4113807"/>
                <a:gd name="connsiteX111" fmla="*/ 1641080 w 2063611"/>
                <a:gd name="connsiteY111" fmla="*/ 1644967 h 4113807"/>
                <a:gd name="connsiteX112" fmla="*/ 1430577 w 2063611"/>
                <a:gd name="connsiteY112" fmla="*/ 1605915 h 4113807"/>
                <a:gd name="connsiteX113" fmla="*/ 1512492 w 2063611"/>
                <a:gd name="connsiteY113" fmla="*/ 1549717 h 4113807"/>
                <a:gd name="connsiteX114" fmla="*/ 1690610 w 2063611"/>
                <a:gd name="connsiteY114" fmla="*/ 1452562 h 4113807"/>
                <a:gd name="connsiteX115" fmla="*/ 1532495 w 2063611"/>
                <a:gd name="connsiteY115" fmla="*/ 1428750 h 4113807"/>
                <a:gd name="connsiteX116" fmla="*/ 1513445 w 2063611"/>
                <a:gd name="connsiteY116" fmla="*/ 1381125 h 4113807"/>
                <a:gd name="connsiteX117" fmla="*/ 1275320 w 2063611"/>
                <a:gd name="connsiteY117" fmla="*/ 1353502 h 4113807"/>
                <a:gd name="connsiteX118" fmla="*/ 1561070 w 2063611"/>
                <a:gd name="connsiteY118" fmla="*/ 1321117 h 4113807"/>
                <a:gd name="connsiteX119" fmla="*/ 1586787 w 2063611"/>
                <a:gd name="connsiteY119" fmla="*/ 1202055 h 4113807"/>
                <a:gd name="connsiteX120" fmla="*/ 1433435 w 2063611"/>
                <a:gd name="connsiteY120" fmla="*/ 1143952 h 4113807"/>
                <a:gd name="connsiteX121" fmla="*/ 1120062 w 2063611"/>
                <a:gd name="connsiteY121" fmla="*/ 1087755 h 4113807"/>
                <a:gd name="connsiteX122" fmla="*/ 1302942 w 2063611"/>
                <a:gd name="connsiteY122" fmla="*/ 1102042 h 4113807"/>
                <a:gd name="connsiteX123" fmla="*/ 1399145 w 2063611"/>
                <a:gd name="connsiteY123" fmla="*/ 1087755 h 4113807"/>
                <a:gd name="connsiteX124" fmla="*/ 1501062 w 2063611"/>
                <a:gd name="connsiteY124" fmla="*/ 1033462 h 4113807"/>
                <a:gd name="connsiteX125" fmla="*/ 1524875 w 2063611"/>
                <a:gd name="connsiteY125" fmla="*/ 962025 h 4113807"/>
                <a:gd name="connsiteX126" fmla="*/ 1414385 w 2063611"/>
                <a:gd name="connsiteY126" fmla="*/ 931545 h 4113807"/>
                <a:gd name="connsiteX127" fmla="*/ 1147685 w 2063611"/>
                <a:gd name="connsiteY127" fmla="*/ 896302 h 4113807"/>
                <a:gd name="connsiteX128" fmla="*/ 1297227 w 2063611"/>
                <a:gd name="connsiteY128" fmla="*/ 877252 h 4113807"/>
                <a:gd name="connsiteX129" fmla="*/ 1344852 w 2063611"/>
                <a:gd name="connsiteY129" fmla="*/ 861060 h 4113807"/>
                <a:gd name="connsiteX130" fmla="*/ 1473440 w 2063611"/>
                <a:gd name="connsiteY130" fmla="*/ 824865 h 4113807"/>
                <a:gd name="connsiteX131" fmla="*/ 1356282 w 2063611"/>
                <a:gd name="connsiteY131" fmla="*/ 791527 h 4113807"/>
                <a:gd name="connsiteX132" fmla="*/ 1123872 w 2063611"/>
                <a:gd name="connsiteY132" fmla="*/ 748665 h 4113807"/>
                <a:gd name="connsiteX133" fmla="*/ 1012430 w 2063611"/>
                <a:gd name="connsiteY133" fmla="*/ 648652 h 4113807"/>
                <a:gd name="connsiteX134" fmla="*/ 1081010 w 2063611"/>
                <a:gd name="connsiteY134" fmla="*/ 666750 h 4113807"/>
                <a:gd name="connsiteX135" fmla="*/ 1237220 w 2063611"/>
                <a:gd name="connsiteY135" fmla="*/ 720090 h 4113807"/>
                <a:gd name="connsiteX136" fmla="*/ 1382000 w 2063611"/>
                <a:gd name="connsiteY136" fmla="*/ 660082 h 4113807"/>
                <a:gd name="connsiteX137" fmla="*/ 1167687 w 2063611"/>
                <a:gd name="connsiteY137" fmla="*/ 582930 h 4113807"/>
                <a:gd name="connsiteX138" fmla="*/ 1173402 w 2063611"/>
                <a:gd name="connsiteY138" fmla="*/ 506730 h 4113807"/>
                <a:gd name="connsiteX139" fmla="*/ 1221027 w 2063611"/>
                <a:gd name="connsiteY139" fmla="*/ 408622 h 4113807"/>
                <a:gd name="connsiteX140" fmla="*/ 1244840 w 2063611"/>
                <a:gd name="connsiteY140" fmla="*/ 291465 h 4113807"/>
                <a:gd name="connsiteX141" fmla="*/ 1028622 w 2063611"/>
                <a:gd name="connsiteY141" fmla="*/ 443865 h 4113807"/>
                <a:gd name="connsiteX142" fmla="*/ 1051482 w 2063611"/>
                <a:gd name="connsiteY142" fmla="*/ 315277 h 4113807"/>
                <a:gd name="connsiteX143" fmla="*/ 1045767 w 2063611"/>
                <a:gd name="connsiteY143" fmla="*/ 244792 h 4113807"/>
                <a:gd name="connsiteX144" fmla="*/ 1105775 w 2063611"/>
                <a:gd name="connsiteY144" fmla="*/ 204787 h 4113807"/>
                <a:gd name="connsiteX145" fmla="*/ 1057197 w 2063611"/>
                <a:gd name="connsiteY145" fmla="*/ 178117 h 4113807"/>
                <a:gd name="connsiteX146" fmla="*/ 984807 w 2063611"/>
                <a:gd name="connsiteY146" fmla="*/ 184785 h 4113807"/>
                <a:gd name="connsiteX147" fmla="*/ 989570 w 2063611"/>
                <a:gd name="connsiteY147" fmla="*/ 104775 h 4113807"/>
                <a:gd name="connsiteX148" fmla="*/ 941945 w 2063611"/>
                <a:gd name="connsiteY148" fmla="*/ 0 h 4113807"/>
                <a:gd name="connsiteX149" fmla="*/ 941945 w 2063611"/>
                <a:gd name="connsiteY149" fmla="*/ 0 h 4113807"/>
                <a:gd name="connsiteX150" fmla="*/ 941945 w 2063611"/>
                <a:gd name="connsiteY150" fmla="*/ 0 h 4113807"/>
                <a:gd name="connsiteX151" fmla="*/ 879080 w 2063611"/>
                <a:gd name="connsiteY151" fmla="*/ 280035 h 4113807"/>
                <a:gd name="connsiteX152" fmla="*/ 900987 w 2063611"/>
                <a:gd name="connsiteY152" fmla="*/ 320040 h 4113807"/>
                <a:gd name="connsiteX153" fmla="*/ 879080 w 2063611"/>
                <a:gd name="connsiteY153" fmla="*/ 280035 h 4113807"/>
                <a:gd name="connsiteX154" fmla="*/ 856220 w 2063611"/>
                <a:gd name="connsiteY154" fmla="*/ 397192 h 4113807"/>
                <a:gd name="connsiteX155" fmla="*/ 869555 w 2063611"/>
                <a:gd name="connsiteY155" fmla="*/ 428625 h 4113807"/>
                <a:gd name="connsiteX156" fmla="*/ 856220 w 2063611"/>
                <a:gd name="connsiteY156" fmla="*/ 397192 h 4113807"/>
                <a:gd name="connsiteX157" fmla="*/ 1109585 w 2063611"/>
                <a:gd name="connsiteY157" fmla="*/ 462915 h 4113807"/>
                <a:gd name="connsiteX158" fmla="*/ 1059102 w 2063611"/>
                <a:gd name="connsiteY158" fmla="*/ 503872 h 4113807"/>
                <a:gd name="connsiteX159" fmla="*/ 1109585 w 2063611"/>
                <a:gd name="connsiteY159" fmla="*/ 462915 h 4113807"/>
                <a:gd name="connsiteX160" fmla="*/ 1001952 w 2063611"/>
                <a:gd name="connsiteY160" fmla="*/ 577215 h 4113807"/>
                <a:gd name="connsiteX161" fmla="*/ 1021955 w 2063611"/>
                <a:gd name="connsiteY161" fmla="*/ 592455 h 4113807"/>
                <a:gd name="connsiteX162" fmla="*/ 1001952 w 2063611"/>
                <a:gd name="connsiteY162" fmla="*/ 577215 h 4113807"/>
                <a:gd name="connsiteX163" fmla="*/ 1001952 w 2063611"/>
                <a:gd name="connsiteY163" fmla="*/ 577215 h 4113807"/>
                <a:gd name="connsiteX164" fmla="*/ 1103870 w 2063611"/>
                <a:gd name="connsiteY164" fmla="*/ 596265 h 4113807"/>
                <a:gd name="connsiteX165" fmla="*/ 1103870 w 2063611"/>
                <a:gd name="connsiteY165" fmla="*/ 596265 h 4113807"/>
                <a:gd name="connsiteX166" fmla="*/ 1243887 w 2063611"/>
                <a:gd name="connsiteY166" fmla="*/ 625792 h 4113807"/>
                <a:gd name="connsiteX167" fmla="*/ 1243887 w 2063611"/>
                <a:gd name="connsiteY167" fmla="*/ 625792 h 4113807"/>
                <a:gd name="connsiteX168" fmla="*/ 1025765 w 2063611"/>
                <a:gd name="connsiteY168" fmla="*/ 753427 h 4113807"/>
                <a:gd name="connsiteX169" fmla="*/ 1021002 w 2063611"/>
                <a:gd name="connsiteY169" fmla="*/ 773430 h 4113807"/>
                <a:gd name="connsiteX170" fmla="*/ 1025765 w 2063611"/>
                <a:gd name="connsiteY170" fmla="*/ 753427 h 4113807"/>
                <a:gd name="connsiteX171" fmla="*/ 1025765 w 2063611"/>
                <a:gd name="connsiteY171" fmla="*/ 753427 h 4113807"/>
                <a:gd name="connsiteX172" fmla="*/ 954327 w 2063611"/>
                <a:gd name="connsiteY172" fmla="*/ 860107 h 4113807"/>
                <a:gd name="connsiteX173" fmla="*/ 954327 w 2063611"/>
                <a:gd name="connsiteY173" fmla="*/ 860107 h 4113807"/>
                <a:gd name="connsiteX174" fmla="*/ 1029575 w 2063611"/>
                <a:gd name="connsiteY174" fmla="*/ 877252 h 4113807"/>
                <a:gd name="connsiteX175" fmla="*/ 1029575 w 2063611"/>
                <a:gd name="connsiteY175" fmla="*/ 877252 h 4113807"/>
                <a:gd name="connsiteX176" fmla="*/ 914322 w 2063611"/>
                <a:gd name="connsiteY176" fmla="*/ 881062 h 4113807"/>
                <a:gd name="connsiteX177" fmla="*/ 914322 w 2063611"/>
                <a:gd name="connsiteY177" fmla="*/ 881062 h 4113807"/>
                <a:gd name="connsiteX178" fmla="*/ 867650 w 2063611"/>
                <a:gd name="connsiteY178" fmla="*/ 897255 h 4113807"/>
                <a:gd name="connsiteX179" fmla="*/ 867650 w 2063611"/>
                <a:gd name="connsiteY179" fmla="*/ 897255 h 4113807"/>
                <a:gd name="connsiteX180" fmla="*/ 674292 w 2063611"/>
                <a:gd name="connsiteY180" fmla="*/ 897255 h 4113807"/>
                <a:gd name="connsiteX181" fmla="*/ 770495 w 2063611"/>
                <a:gd name="connsiteY181" fmla="*/ 939165 h 4113807"/>
                <a:gd name="connsiteX182" fmla="*/ 674292 w 2063611"/>
                <a:gd name="connsiteY182" fmla="*/ 897255 h 4113807"/>
                <a:gd name="connsiteX183" fmla="*/ 1525827 w 2063611"/>
                <a:gd name="connsiteY183" fmla="*/ 1320165 h 4113807"/>
                <a:gd name="connsiteX184" fmla="*/ 1525827 w 2063611"/>
                <a:gd name="connsiteY184" fmla="*/ 1320165 h 4113807"/>
                <a:gd name="connsiteX185" fmla="*/ 750492 w 2063611"/>
                <a:gd name="connsiteY185" fmla="*/ 1416367 h 4113807"/>
                <a:gd name="connsiteX186" fmla="*/ 750492 w 2063611"/>
                <a:gd name="connsiteY186" fmla="*/ 1416367 h 4113807"/>
                <a:gd name="connsiteX187" fmla="*/ 1551545 w 2063611"/>
                <a:gd name="connsiteY187" fmla="*/ 1757362 h 4113807"/>
                <a:gd name="connsiteX188" fmla="*/ 1551545 w 2063611"/>
                <a:gd name="connsiteY188" fmla="*/ 1757362 h 4113807"/>
                <a:gd name="connsiteX189" fmla="*/ 1759190 w 2063611"/>
                <a:gd name="connsiteY189" fmla="*/ 1800225 h 4113807"/>
                <a:gd name="connsiteX190" fmla="*/ 1759190 w 2063611"/>
                <a:gd name="connsiteY190" fmla="*/ 1800225 h 4113807"/>
                <a:gd name="connsiteX191" fmla="*/ 1762047 w 2063611"/>
                <a:gd name="connsiteY191" fmla="*/ 1999297 h 4113807"/>
                <a:gd name="connsiteX192" fmla="*/ 1762047 w 2063611"/>
                <a:gd name="connsiteY192" fmla="*/ 1999297 h 4113807"/>
                <a:gd name="connsiteX193" fmla="*/ 144702 w 2063611"/>
                <a:gd name="connsiteY193" fmla="*/ 2322195 h 4113807"/>
                <a:gd name="connsiteX194" fmla="*/ 144702 w 2063611"/>
                <a:gd name="connsiteY194" fmla="*/ 2322195 h 4113807"/>
                <a:gd name="connsiteX195" fmla="*/ 294245 w 2063611"/>
                <a:gd name="connsiteY195" fmla="*/ 2390775 h 4113807"/>
                <a:gd name="connsiteX196" fmla="*/ 461885 w 2063611"/>
                <a:gd name="connsiteY196" fmla="*/ 2419350 h 4113807"/>
                <a:gd name="connsiteX197" fmla="*/ 294245 w 2063611"/>
                <a:gd name="connsiteY197" fmla="*/ 2390775 h 4113807"/>
                <a:gd name="connsiteX198" fmla="*/ 510462 w 2063611"/>
                <a:gd name="connsiteY198" fmla="*/ 2399347 h 4113807"/>
                <a:gd name="connsiteX199" fmla="*/ 510462 w 2063611"/>
                <a:gd name="connsiteY199" fmla="*/ 2399347 h 4113807"/>
                <a:gd name="connsiteX200" fmla="*/ 416165 w 2063611"/>
                <a:gd name="connsiteY200" fmla="*/ 2728912 h 4113807"/>
                <a:gd name="connsiteX201" fmla="*/ 416165 w 2063611"/>
                <a:gd name="connsiteY201" fmla="*/ 2728912 h 4113807"/>
                <a:gd name="connsiteX0" fmla="*/ 941945 w 2063611"/>
                <a:gd name="connsiteY0" fmla="*/ 0 h 4103409"/>
                <a:gd name="connsiteX1" fmla="*/ 876222 w 2063611"/>
                <a:gd name="connsiteY1" fmla="*/ 98107 h 4103409"/>
                <a:gd name="connsiteX2" fmla="*/ 901940 w 2063611"/>
                <a:gd name="connsiteY2" fmla="*/ 231457 h 4103409"/>
                <a:gd name="connsiteX3" fmla="*/ 826692 w 2063611"/>
                <a:gd name="connsiteY3" fmla="*/ 186690 h 4103409"/>
                <a:gd name="connsiteX4" fmla="*/ 810500 w 2063611"/>
                <a:gd name="connsiteY4" fmla="*/ 294322 h 4103409"/>
                <a:gd name="connsiteX5" fmla="*/ 802880 w 2063611"/>
                <a:gd name="connsiteY5" fmla="*/ 320992 h 4103409"/>
                <a:gd name="connsiteX6" fmla="*/ 677150 w 2063611"/>
                <a:gd name="connsiteY6" fmla="*/ 374332 h 4103409"/>
                <a:gd name="connsiteX7" fmla="*/ 696200 w 2063611"/>
                <a:gd name="connsiteY7" fmla="*/ 443865 h 4103409"/>
                <a:gd name="connsiteX8" fmla="*/ 707630 w 2063611"/>
                <a:gd name="connsiteY8" fmla="*/ 532447 h 4103409"/>
                <a:gd name="connsiteX9" fmla="*/ 820977 w 2063611"/>
                <a:gd name="connsiteY9" fmla="*/ 566737 h 4103409"/>
                <a:gd name="connsiteX10" fmla="*/ 940040 w 2063611"/>
                <a:gd name="connsiteY10" fmla="*/ 570547 h 4103409"/>
                <a:gd name="connsiteX11" fmla="*/ 724775 w 2063611"/>
                <a:gd name="connsiteY11" fmla="*/ 611505 h 4103409"/>
                <a:gd name="connsiteX12" fmla="*/ 523797 w 2063611"/>
                <a:gd name="connsiteY12" fmla="*/ 594360 h 4103409"/>
                <a:gd name="connsiteX13" fmla="*/ 590472 w 2063611"/>
                <a:gd name="connsiteY13" fmla="*/ 641985 h 4103409"/>
                <a:gd name="connsiteX14" fmla="*/ 621905 w 2063611"/>
                <a:gd name="connsiteY14" fmla="*/ 681037 h 4103409"/>
                <a:gd name="connsiteX15" fmla="*/ 707630 w 2063611"/>
                <a:gd name="connsiteY15" fmla="*/ 721042 h 4103409"/>
                <a:gd name="connsiteX16" fmla="*/ 940040 w 2063611"/>
                <a:gd name="connsiteY16" fmla="*/ 681990 h 4103409"/>
                <a:gd name="connsiteX17" fmla="*/ 667625 w 2063611"/>
                <a:gd name="connsiteY17" fmla="*/ 751522 h 4103409"/>
                <a:gd name="connsiteX18" fmla="*/ 520940 w 2063611"/>
                <a:gd name="connsiteY18" fmla="*/ 781050 h 4103409"/>
                <a:gd name="connsiteX19" fmla="*/ 523797 w 2063611"/>
                <a:gd name="connsiteY19" fmla="*/ 839152 h 4103409"/>
                <a:gd name="connsiteX20" fmla="*/ 561897 w 2063611"/>
                <a:gd name="connsiteY20" fmla="*/ 905827 h 4103409"/>
                <a:gd name="connsiteX21" fmla="*/ 495222 w 2063611"/>
                <a:gd name="connsiteY21" fmla="*/ 951547 h 4103409"/>
                <a:gd name="connsiteX22" fmla="*/ 402830 w 2063611"/>
                <a:gd name="connsiteY22" fmla="*/ 965835 h 4103409"/>
                <a:gd name="connsiteX23" fmla="*/ 539990 w 2063611"/>
                <a:gd name="connsiteY23" fmla="*/ 1060132 h 4103409"/>
                <a:gd name="connsiteX24" fmla="*/ 722870 w 2063611"/>
                <a:gd name="connsiteY24" fmla="*/ 1148715 h 4103409"/>
                <a:gd name="connsiteX25" fmla="*/ 401877 w 2063611"/>
                <a:gd name="connsiteY25" fmla="*/ 1197292 h 4103409"/>
                <a:gd name="connsiteX26" fmla="*/ 523797 w 2063611"/>
                <a:gd name="connsiteY26" fmla="*/ 1303020 h 4103409"/>
                <a:gd name="connsiteX27" fmla="*/ 359015 w 2063611"/>
                <a:gd name="connsiteY27" fmla="*/ 1358265 h 4103409"/>
                <a:gd name="connsiteX28" fmla="*/ 630477 w 2063611"/>
                <a:gd name="connsiteY28" fmla="*/ 1405890 h 4103409"/>
                <a:gd name="connsiteX29" fmla="*/ 610475 w 2063611"/>
                <a:gd name="connsiteY29" fmla="*/ 1480185 h 4103409"/>
                <a:gd name="connsiteX30" fmla="*/ 279005 w 2063611"/>
                <a:gd name="connsiteY30" fmla="*/ 1581150 h 4103409"/>
                <a:gd name="connsiteX31" fmla="*/ 543800 w 2063611"/>
                <a:gd name="connsiteY31" fmla="*/ 1681162 h 4103409"/>
                <a:gd name="connsiteX32" fmla="*/ 620000 w 2063611"/>
                <a:gd name="connsiteY32" fmla="*/ 1659255 h 4103409"/>
                <a:gd name="connsiteX33" fmla="*/ 727632 w 2063611"/>
                <a:gd name="connsiteY33" fmla="*/ 1655445 h 4103409"/>
                <a:gd name="connsiteX34" fmla="*/ 597140 w 2063611"/>
                <a:gd name="connsiteY34" fmla="*/ 1752600 h 4103409"/>
                <a:gd name="connsiteX35" fmla="*/ 210425 w 2063611"/>
                <a:gd name="connsiteY35" fmla="*/ 1787842 h 4103409"/>
                <a:gd name="connsiteX36" fmla="*/ 207567 w 2063611"/>
                <a:gd name="connsiteY36" fmla="*/ 1855470 h 4103409"/>
                <a:gd name="connsiteX37" fmla="*/ 328535 w 2063611"/>
                <a:gd name="connsiteY37" fmla="*/ 1906905 h 4103409"/>
                <a:gd name="connsiteX38" fmla="*/ 465695 w 2063611"/>
                <a:gd name="connsiteY38" fmla="*/ 1909762 h 4103409"/>
                <a:gd name="connsiteX39" fmla="*/ 546657 w 2063611"/>
                <a:gd name="connsiteY39" fmla="*/ 1945957 h 4103409"/>
                <a:gd name="connsiteX40" fmla="*/ 595235 w 2063611"/>
                <a:gd name="connsiteY40" fmla="*/ 1997392 h 4103409"/>
                <a:gd name="connsiteX41" fmla="*/ 268527 w 2063611"/>
                <a:gd name="connsiteY41" fmla="*/ 2017395 h 4103409"/>
                <a:gd name="connsiteX42" fmla="*/ 229475 w 2063611"/>
                <a:gd name="connsiteY42" fmla="*/ 2042160 h 4103409"/>
                <a:gd name="connsiteX43" fmla="*/ 255192 w 2063611"/>
                <a:gd name="connsiteY43" fmla="*/ 2085022 h 4103409"/>
                <a:gd name="connsiteX44" fmla="*/ 413307 w 2063611"/>
                <a:gd name="connsiteY44" fmla="*/ 2144077 h 4103409"/>
                <a:gd name="connsiteX45" fmla="*/ 473315 w 2063611"/>
                <a:gd name="connsiteY45" fmla="*/ 2166937 h 4103409"/>
                <a:gd name="connsiteX46" fmla="*/ 262812 w 2063611"/>
                <a:gd name="connsiteY46" fmla="*/ 2221230 h 4103409"/>
                <a:gd name="connsiteX47" fmla="*/ 98982 w 2063611"/>
                <a:gd name="connsiteY47" fmla="*/ 2243137 h 4103409"/>
                <a:gd name="connsiteX48" fmla="*/ 38022 w 2063611"/>
                <a:gd name="connsiteY48" fmla="*/ 2283142 h 4103409"/>
                <a:gd name="connsiteX49" fmla="*/ 77075 w 2063611"/>
                <a:gd name="connsiteY49" fmla="*/ 2346007 h 4103409"/>
                <a:gd name="connsiteX50" fmla="*/ 196137 w 2063611"/>
                <a:gd name="connsiteY50" fmla="*/ 2437447 h 4103409"/>
                <a:gd name="connsiteX51" fmla="*/ 165657 w 2063611"/>
                <a:gd name="connsiteY51" fmla="*/ 2471737 h 4103409"/>
                <a:gd name="connsiteX52" fmla="*/ 194232 w 2063611"/>
                <a:gd name="connsiteY52" fmla="*/ 2512695 h 4103409"/>
                <a:gd name="connsiteX53" fmla="*/ 294245 w 2063611"/>
                <a:gd name="connsiteY53" fmla="*/ 2551747 h 4103409"/>
                <a:gd name="connsiteX54" fmla="*/ 69455 w 2063611"/>
                <a:gd name="connsiteY54" fmla="*/ 2582227 h 4103409"/>
                <a:gd name="connsiteX55" fmla="*/ 51357 w 2063611"/>
                <a:gd name="connsiteY55" fmla="*/ 2652712 h 4103409"/>
                <a:gd name="connsiteX56" fmla="*/ 103745 w 2063611"/>
                <a:gd name="connsiteY56" fmla="*/ 2686050 h 4103409"/>
                <a:gd name="connsiteX57" fmla="*/ 207567 w 2063611"/>
                <a:gd name="connsiteY57" fmla="*/ 2720340 h 4103409"/>
                <a:gd name="connsiteX58" fmla="*/ 255192 w 2063611"/>
                <a:gd name="connsiteY58" fmla="*/ 2748915 h 4103409"/>
                <a:gd name="connsiteX59" fmla="*/ 351395 w 2063611"/>
                <a:gd name="connsiteY59" fmla="*/ 2726055 h 4103409"/>
                <a:gd name="connsiteX60" fmla="*/ 247572 w 2063611"/>
                <a:gd name="connsiteY60" fmla="*/ 2751772 h 4103409"/>
                <a:gd name="connsiteX61" fmla="*/ 38022 w 2063611"/>
                <a:gd name="connsiteY61" fmla="*/ 2799397 h 4103409"/>
                <a:gd name="connsiteX62" fmla="*/ 38975 w 2063611"/>
                <a:gd name="connsiteY62" fmla="*/ 2858452 h 4103409"/>
                <a:gd name="connsiteX63" fmla="*/ 81837 w 2063611"/>
                <a:gd name="connsiteY63" fmla="*/ 2887980 h 4103409"/>
                <a:gd name="connsiteX64" fmla="*/ 148512 w 2063611"/>
                <a:gd name="connsiteY64" fmla="*/ 2895600 h 4103409"/>
                <a:gd name="connsiteX65" fmla="*/ 336155 w 2063611"/>
                <a:gd name="connsiteY65" fmla="*/ 2907030 h 4103409"/>
                <a:gd name="connsiteX66" fmla="*/ 294245 w 2063611"/>
                <a:gd name="connsiteY66" fmla="*/ 2948940 h 4103409"/>
                <a:gd name="connsiteX67" fmla="*/ 354252 w 2063611"/>
                <a:gd name="connsiteY67" fmla="*/ 2973705 h 4103409"/>
                <a:gd name="connsiteX68" fmla="*/ 504747 w 2063611"/>
                <a:gd name="connsiteY68" fmla="*/ 3022282 h 4103409"/>
                <a:gd name="connsiteX69" fmla="*/ 596187 w 2063611"/>
                <a:gd name="connsiteY69" fmla="*/ 3050857 h 4103409"/>
                <a:gd name="connsiteX70" fmla="*/ 818120 w 2063611"/>
                <a:gd name="connsiteY70" fmla="*/ 2947035 h 4103409"/>
                <a:gd name="connsiteX71" fmla="*/ 950517 w 2063611"/>
                <a:gd name="connsiteY71" fmla="*/ 2920365 h 4103409"/>
                <a:gd name="connsiteX72" fmla="*/ 917943 w 2063611"/>
                <a:gd name="connsiteY72" fmla="*/ 4088766 h 4103409"/>
                <a:gd name="connsiteX73" fmla="*/ 1156184 w 2063611"/>
                <a:gd name="connsiteY73" fmla="*/ 4100199 h 4103409"/>
                <a:gd name="connsiteX74" fmla="*/ 1112442 w 2063611"/>
                <a:gd name="connsiteY74" fmla="*/ 3013710 h 4103409"/>
                <a:gd name="connsiteX75" fmla="*/ 1184832 w 2063611"/>
                <a:gd name="connsiteY75" fmla="*/ 2989897 h 4103409"/>
                <a:gd name="connsiteX76" fmla="*/ 1461057 w 2063611"/>
                <a:gd name="connsiteY76" fmla="*/ 3019425 h 4103409"/>
                <a:gd name="connsiteX77" fmla="*/ 1554402 w 2063611"/>
                <a:gd name="connsiteY77" fmla="*/ 2995612 h 4103409"/>
                <a:gd name="connsiteX78" fmla="*/ 1672512 w 2063611"/>
                <a:gd name="connsiteY78" fmla="*/ 3023235 h 4103409"/>
                <a:gd name="connsiteX79" fmla="*/ 1741092 w 2063611"/>
                <a:gd name="connsiteY79" fmla="*/ 2988945 h 4103409"/>
                <a:gd name="connsiteX80" fmla="*/ 1886825 w 2063611"/>
                <a:gd name="connsiteY80" fmla="*/ 3002280 h 4103409"/>
                <a:gd name="connsiteX81" fmla="*/ 1881110 w 2063611"/>
                <a:gd name="connsiteY81" fmla="*/ 2937510 h 4103409"/>
                <a:gd name="connsiteX82" fmla="*/ 1957310 w 2063611"/>
                <a:gd name="connsiteY82" fmla="*/ 2940367 h 4103409"/>
                <a:gd name="connsiteX83" fmla="*/ 1941117 w 2063611"/>
                <a:gd name="connsiteY83" fmla="*/ 2906077 h 4103409"/>
                <a:gd name="connsiteX84" fmla="*/ 1836342 w 2063611"/>
                <a:gd name="connsiteY84" fmla="*/ 2846070 h 4103409"/>
                <a:gd name="connsiteX85" fmla="*/ 1876347 w 2063611"/>
                <a:gd name="connsiteY85" fmla="*/ 2811780 h 4103409"/>
                <a:gd name="connsiteX86" fmla="*/ 1902065 w 2063611"/>
                <a:gd name="connsiteY86" fmla="*/ 2783205 h 4103409"/>
                <a:gd name="connsiteX87" fmla="*/ 2024937 w 2063611"/>
                <a:gd name="connsiteY87" fmla="*/ 2750820 h 4103409"/>
                <a:gd name="connsiteX88" fmla="*/ 2029700 w 2063611"/>
                <a:gd name="connsiteY88" fmla="*/ 2704147 h 4103409"/>
                <a:gd name="connsiteX89" fmla="*/ 2001125 w 2063611"/>
                <a:gd name="connsiteY89" fmla="*/ 2663190 h 4103409"/>
                <a:gd name="connsiteX90" fmla="*/ 1936355 w 2063611"/>
                <a:gd name="connsiteY90" fmla="*/ 2638425 h 4103409"/>
                <a:gd name="connsiteX91" fmla="*/ 1785860 w 2063611"/>
                <a:gd name="connsiteY91" fmla="*/ 2644140 h 4103409"/>
                <a:gd name="connsiteX92" fmla="*/ 1490585 w 2063611"/>
                <a:gd name="connsiteY92" fmla="*/ 2531745 h 4103409"/>
                <a:gd name="connsiteX93" fmla="*/ 1584882 w 2063611"/>
                <a:gd name="connsiteY93" fmla="*/ 2527935 h 4103409"/>
                <a:gd name="connsiteX94" fmla="*/ 1817292 w 2063611"/>
                <a:gd name="connsiteY94" fmla="*/ 2559367 h 4103409"/>
                <a:gd name="connsiteX95" fmla="*/ 1931592 w 2063611"/>
                <a:gd name="connsiteY95" fmla="*/ 2442210 h 4103409"/>
                <a:gd name="connsiteX96" fmla="*/ 1993505 w 2063611"/>
                <a:gd name="connsiteY96" fmla="*/ 2409825 h 4103409"/>
                <a:gd name="connsiteX97" fmla="*/ 1985885 w 2063611"/>
                <a:gd name="connsiteY97" fmla="*/ 2380297 h 4103409"/>
                <a:gd name="connsiteX98" fmla="*/ 1542020 w 2063611"/>
                <a:gd name="connsiteY98" fmla="*/ 2321242 h 4103409"/>
                <a:gd name="connsiteX99" fmla="*/ 1547735 w 2063611"/>
                <a:gd name="connsiteY99" fmla="*/ 2275522 h 4103409"/>
                <a:gd name="connsiteX100" fmla="*/ 1816340 w 2063611"/>
                <a:gd name="connsiteY100" fmla="*/ 2284095 h 4103409"/>
                <a:gd name="connsiteX101" fmla="*/ 1987790 w 2063611"/>
                <a:gd name="connsiteY101" fmla="*/ 2151697 h 4103409"/>
                <a:gd name="connsiteX102" fmla="*/ 2006840 w 2063611"/>
                <a:gd name="connsiteY102" fmla="*/ 2117407 h 4103409"/>
                <a:gd name="connsiteX103" fmla="*/ 1692515 w 2063611"/>
                <a:gd name="connsiteY103" fmla="*/ 2054542 h 4103409"/>
                <a:gd name="connsiteX104" fmla="*/ 1801100 w 2063611"/>
                <a:gd name="connsiteY104" fmla="*/ 2020252 h 4103409"/>
                <a:gd name="connsiteX105" fmla="*/ 1829675 w 2063611"/>
                <a:gd name="connsiteY105" fmla="*/ 1993582 h 4103409"/>
                <a:gd name="connsiteX106" fmla="*/ 1868727 w 2063611"/>
                <a:gd name="connsiteY106" fmla="*/ 1927860 h 4103409"/>
                <a:gd name="connsiteX107" fmla="*/ 1593455 w 2063611"/>
                <a:gd name="connsiteY107" fmla="*/ 1862137 h 4103409"/>
                <a:gd name="connsiteX108" fmla="*/ 1816340 w 2063611"/>
                <a:gd name="connsiteY108" fmla="*/ 1730692 h 4103409"/>
                <a:gd name="connsiteX109" fmla="*/ 1584882 w 2063611"/>
                <a:gd name="connsiteY109" fmla="*/ 1722120 h 4103409"/>
                <a:gd name="connsiteX110" fmla="*/ 1632507 w 2063611"/>
                <a:gd name="connsiteY110" fmla="*/ 1685925 h 4103409"/>
                <a:gd name="connsiteX111" fmla="*/ 1641080 w 2063611"/>
                <a:gd name="connsiteY111" fmla="*/ 1644967 h 4103409"/>
                <a:gd name="connsiteX112" fmla="*/ 1430577 w 2063611"/>
                <a:gd name="connsiteY112" fmla="*/ 1605915 h 4103409"/>
                <a:gd name="connsiteX113" fmla="*/ 1512492 w 2063611"/>
                <a:gd name="connsiteY113" fmla="*/ 1549717 h 4103409"/>
                <a:gd name="connsiteX114" fmla="*/ 1690610 w 2063611"/>
                <a:gd name="connsiteY114" fmla="*/ 1452562 h 4103409"/>
                <a:gd name="connsiteX115" fmla="*/ 1532495 w 2063611"/>
                <a:gd name="connsiteY115" fmla="*/ 1428750 h 4103409"/>
                <a:gd name="connsiteX116" fmla="*/ 1513445 w 2063611"/>
                <a:gd name="connsiteY116" fmla="*/ 1381125 h 4103409"/>
                <a:gd name="connsiteX117" fmla="*/ 1275320 w 2063611"/>
                <a:gd name="connsiteY117" fmla="*/ 1353502 h 4103409"/>
                <a:gd name="connsiteX118" fmla="*/ 1561070 w 2063611"/>
                <a:gd name="connsiteY118" fmla="*/ 1321117 h 4103409"/>
                <a:gd name="connsiteX119" fmla="*/ 1586787 w 2063611"/>
                <a:gd name="connsiteY119" fmla="*/ 1202055 h 4103409"/>
                <a:gd name="connsiteX120" fmla="*/ 1433435 w 2063611"/>
                <a:gd name="connsiteY120" fmla="*/ 1143952 h 4103409"/>
                <a:gd name="connsiteX121" fmla="*/ 1120062 w 2063611"/>
                <a:gd name="connsiteY121" fmla="*/ 1087755 h 4103409"/>
                <a:gd name="connsiteX122" fmla="*/ 1302942 w 2063611"/>
                <a:gd name="connsiteY122" fmla="*/ 1102042 h 4103409"/>
                <a:gd name="connsiteX123" fmla="*/ 1399145 w 2063611"/>
                <a:gd name="connsiteY123" fmla="*/ 1087755 h 4103409"/>
                <a:gd name="connsiteX124" fmla="*/ 1501062 w 2063611"/>
                <a:gd name="connsiteY124" fmla="*/ 1033462 h 4103409"/>
                <a:gd name="connsiteX125" fmla="*/ 1524875 w 2063611"/>
                <a:gd name="connsiteY125" fmla="*/ 962025 h 4103409"/>
                <a:gd name="connsiteX126" fmla="*/ 1414385 w 2063611"/>
                <a:gd name="connsiteY126" fmla="*/ 931545 h 4103409"/>
                <a:gd name="connsiteX127" fmla="*/ 1147685 w 2063611"/>
                <a:gd name="connsiteY127" fmla="*/ 896302 h 4103409"/>
                <a:gd name="connsiteX128" fmla="*/ 1297227 w 2063611"/>
                <a:gd name="connsiteY128" fmla="*/ 877252 h 4103409"/>
                <a:gd name="connsiteX129" fmla="*/ 1344852 w 2063611"/>
                <a:gd name="connsiteY129" fmla="*/ 861060 h 4103409"/>
                <a:gd name="connsiteX130" fmla="*/ 1473440 w 2063611"/>
                <a:gd name="connsiteY130" fmla="*/ 824865 h 4103409"/>
                <a:gd name="connsiteX131" fmla="*/ 1356282 w 2063611"/>
                <a:gd name="connsiteY131" fmla="*/ 791527 h 4103409"/>
                <a:gd name="connsiteX132" fmla="*/ 1123872 w 2063611"/>
                <a:gd name="connsiteY132" fmla="*/ 748665 h 4103409"/>
                <a:gd name="connsiteX133" fmla="*/ 1012430 w 2063611"/>
                <a:gd name="connsiteY133" fmla="*/ 648652 h 4103409"/>
                <a:gd name="connsiteX134" fmla="*/ 1081010 w 2063611"/>
                <a:gd name="connsiteY134" fmla="*/ 666750 h 4103409"/>
                <a:gd name="connsiteX135" fmla="*/ 1237220 w 2063611"/>
                <a:gd name="connsiteY135" fmla="*/ 720090 h 4103409"/>
                <a:gd name="connsiteX136" fmla="*/ 1382000 w 2063611"/>
                <a:gd name="connsiteY136" fmla="*/ 660082 h 4103409"/>
                <a:gd name="connsiteX137" fmla="*/ 1167687 w 2063611"/>
                <a:gd name="connsiteY137" fmla="*/ 582930 h 4103409"/>
                <a:gd name="connsiteX138" fmla="*/ 1173402 w 2063611"/>
                <a:gd name="connsiteY138" fmla="*/ 506730 h 4103409"/>
                <a:gd name="connsiteX139" fmla="*/ 1221027 w 2063611"/>
                <a:gd name="connsiteY139" fmla="*/ 408622 h 4103409"/>
                <a:gd name="connsiteX140" fmla="*/ 1244840 w 2063611"/>
                <a:gd name="connsiteY140" fmla="*/ 291465 h 4103409"/>
                <a:gd name="connsiteX141" fmla="*/ 1028622 w 2063611"/>
                <a:gd name="connsiteY141" fmla="*/ 443865 h 4103409"/>
                <a:gd name="connsiteX142" fmla="*/ 1051482 w 2063611"/>
                <a:gd name="connsiteY142" fmla="*/ 315277 h 4103409"/>
                <a:gd name="connsiteX143" fmla="*/ 1045767 w 2063611"/>
                <a:gd name="connsiteY143" fmla="*/ 244792 h 4103409"/>
                <a:gd name="connsiteX144" fmla="*/ 1105775 w 2063611"/>
                <a:gd name="connsiteY144" fmla="*/ 204787 h 4103409"/>
                <a:gd name="connsiteX145" fmla="*/ 1057197 w 2063611"/>
                <a:gd name="connsiteY145" fmla="*/ 178117 h 4103409"/>
                <a:gd name="connsiteX146" fmla="*/ 984807 w 2063611"/>
                <a:gd name="connsiteY146" fmla="*/ 184785 h 4103409"/>
                <a:gd name="connsiteX147" fmla="*/ 989570 w 2063611"/>
                <a:gd name="connsiteY147" fmla="*/ 104775 h 4103409"/>
                <a:gd name="connsiteX148" fmla="*/ 941945 w 2063611"/>
                <a:gd name="connsiteY148" fmla="*/ 0 h 4103409"/>
                <a:gd name="connsiteX149" fmla="*/ 941945 w 2063611"/>
                <a:gd name="connsiteY149" fmla="*/ 0 h 4103409"/>
                <a:gd name="connsiteX150" fmla="*/ 941945 w 2063611"/>
                <a:gd name="connsiteY150" fmla="*/ 0 h 4103409"/>
                <a:gd name="connsiteX151" fmla="*/ 879080 w 2063611"/>
                <a:gd name="connsiteY151" fmla="*/ 280035 h 4103409"/>
                <a:gd name="connsiteX152" fmla="*/ 900987 w 2063611"/>
                <a:gd name="connsiteY152" fmla="*/ 320040 h 4103409"/>
                <a:gd name="connsiteX153" fmla="*/ 879080 w 2063611"/>
                <a:gd name="connsiteY153" fmla="*/ 280035 h 4103409"/>
                <a:gd name="connsiteX154" fmla="*/ 856220 w 2063611"/>
                <a:gd name="connsiteY154" fmla="*/ 397192 h 4103409"/>
                <a:gd name="connsiteX155" fmla="*/ 869555 w 2063611"/>
                <a:gd name="connsiteY155" fmla="*/ 428625 h 4103409"/>
                <a:gd name="connsiteX156" fmla="*/ 856220 w 2063611"/>
                <a:gd name="connsiteY156" fmla="*/ 397192 h 4103409"/>
                <a:gd name="connsiteX157" fmla="*/ 1109585 w 2063611"/>
                <a:gd name="connsiteY157" fmla="*/ 462915 h 4103409"/>
                <a:gd name="connsiteX158" fmla="*/ 1059102 w 2063611"/>
                <a:gd name="connsiteY158" fmla="*/ 503872 h 4103409"/>
                <a:gd name="connsiteX159" fmla="*/ 1109585 w 2063611"/>
                <a:gd name="connsiteY159" fmla="*/ 462915 h 4103409"/>
                <a:gd name="connsiteX160" fmla="*/ 1001952 w 2063611"/>
                <a:gd name="connsiteY160" fmla="*/ 577215 h 4103409"/>
                <a:gd name="connsiteX161" fmla="*/ 1021955 w 2063611"/>
                <a:gd name="connsiteY161" fmla="*/ 592455 h 4103409"/>
                <a:gd name="connsiteX162" fmla="*/ 1001952 w 2063611"/>
                <a:gd name="connsiteY162" fmla="*/ 577215 h 4103409"/>
                <a:gd name="connsiteX163" fmla="*/ 1001952 w 2063611"/>
                <a:gd name="connsiteY163" fmla="*/ 577215 h 4103409"/>
                <a:gd name="connsiteX164" fmla="*/ 1103870 w 2063611"/>
                <a:gd name="connsiteY164" fmla="*/ 596265 h 4103409"/>
                <a:gd name="connsiteX165" fmla="*/ 1103870 w 2063611"/>
                <a:gd name="connsiteY165" fmla="*/ 596265 h 4103409"/>
                <a:gd name="connsiteX166" fmla="*/ 1243887 w 2063611"/>
                <a:gd name="connsiteY166" fmla="*/ 625792 h 4103409"/>
                <a:gd name="connsiteX167" fmla="*/ 1243887 w 2063611"/>
                <a:gd name="connsiteY167" fmla="*/ 625792 h 4103409"/>
                <a:gd name="connsiteX168" fmla="*/ 1025765 w 2063611"/>
                <a:gd name="connsiteY168" fmla="*/ 753427 h 4103409"/>
                <a:gd name="connsiteX169" fmla="*/ 1021002 w 2063611"/>
                <a:gd name="connsiteY169" fmla="*/ 773430 h 4103409"/>
                <a:gd name="connsiteX170" fmla="*/ 1025765 w 2063611"/>
                <a:gd name="connsiteY170" fmla="*/ 753427 h 4103409"/>
                <a:gd name="connsiteX171" fmla="*/ 1025765 w 2063611"/>
                <a:gd name="connsiteY171" fmla="*/ 753427 h 4103409"/>
                <a:gd name="connsiteX172" fmla="*/ 954327 w 2063611"/>
                <a:gd name="connsiteY172" fmla="*/ 860107 h 4103409"/>
                <a:gd name="connsiteX173" fmla="*/ 954327 w 2063611"/>
                <a:gd name="connsiteY173" fmla="*/ 860107 h 4103409"/>
                <a:gd name="connsiteX174" fmla="*/ 1029575 w 2063611"/>
                <a:gd name="connsiteY174" fmla="*/ 877252 h 4103409"/>
                <a:gd name="connsiteX175" fmla="*/ 1029575 w 2063611"/>
                <a:gd name="connsiteY175" fmla="*/ 877252 h 4103409"/>
                <a:gd name="connsiteX176" fmla="*/ 914322 w 2063611"/>
                <a:gd name="connsiteY176" fmla="*/ 881062 h 4103409"/>
                <a:gd name="connsiteX177" fmla="*/ 914322 w 2063611"/>
                <a:gd name="connsiteY177" fmla="*/ 881062 h 4103409"/>
                <a:gd name="connsiteX178" fmla="*/ 867650 w 2063611"/>
                <a:gd name="connsiteY178" fmla="*/ 897255 h 4103409"/>
                <a:gd name="connsiteX179" fmla="*/ 867650 w 2063611"/>
                <a:gd name="connsiteY179" fmla="*/ 897255 h 4103409"/>
                <a:gd name="connsiteX180" fmla="*/ 674292 w 2063611"/>
                <a:gd name="connsiteY180" fmla="*/ 897255 h 4103409"/>
                <a:gd name="connsiteX181" fmla="*/ 770495 w 2063611"/>
                <a:gd name="connsiteY181" fmla="*/ 939165 h 4103409"/>
                <a:gd name="connsiteX182" fmla="*/ 674292 w 2063611"/>
                <a:gd name="connsiteY182" fmla="*/ 897255 h 4103409"/>
                <a:gd name="connsiteX183" fmla="*/ 1525827 w 2063611"/>
                <a:gd name="connsiteY183" fmla="*/ 1320165 h 4103409"/>
                <a:gd name="connsiteX184" fmla="*/ 1525827 w 2063611"/>
                <a:gd name="connsiteY184" fmla="*/ 1320165 h 4103409"/>
                <a:gd name="connsiteX185" fmla="*/ 750492 w 2063611"/>
                <a:gd name="connsiteY185" fmla="*/ 1416367 h 4103409"/>
                <a:gd name="connsiteX186" fmla="*/ 750492 w 2063611"/>
                <a:gd name="connsiteY186" fmla="*/ 1416367 h 4103409"/>
                <a:gd name="connsiteX187" fmla="*/ 1551545 w 2063611"/>
                <a:gd name="connsiteY187" fmla="*/ 1757362 h 4103409"/>
                <a:gd name="connsiteX188" fmla="*/ 1551545 w 2063611"/>
                <a:gd name="connsiteY188" fmla="*/ 1757362 h 4103409"/>
                <a:gd name="connsiteX189" fmla="*/ 1759190 w 2063611"/>
                <a:gd name="connsiteY189" fmla="*/ 1800225 h 4103409"/>
                <a:gd name="connsiteX190" fmla="*/ 1759190 w 2063611"/>
                <a:gd name="connsiteY190" fmla="*/ 1800225 h 4103409"/>
                <a:gd name="connsiteX191" fmla="*/ 1762047 w 2063611"/>
                <a:gd name="connsiteY191" fmla="*/ 1999297 h 4103409"/>
                <a:gd name="connsiteX192" fmla="*/ 1762047 w 2063611"/>
                <a:gd name="connsiteY192" fmla="*/ 1999297 h 4103409"/>
                <a:gd name="connsiteX193" fmla="*/ 144702 w 2063611"/>
                <a:gd name="connsiteY193" fmla="*/ 2322195 h 4103409"/>
                <a:gd name="connsiteX194" fmla="*/ 144702 w 2063611"/>
                <a:gd name="connsiteY194" fmla="*/ 2322195 h 4103409"/>
                <a:gd name="connsiteX195" fmla="*/ 294245 w 2063611"/>
                <a:gd name="connsiteY195" fmla="*/ 2390775 h 4103409"/>
                <a:gd name="connsiteX196" fmla="*/ 461885 w 2063611"/>
                <a:gd name="connsiteY196" fmla="*/ 2419350 h 4103409"/>
                <a:gd name="connsiteX197" fmla="*/ 294245 w 2063611"/>
                <a:gd name="connsiteY197" fmla="*/ 2390775 h 4103409"/>
                <a:gd name="connsiteX198" fmla="*/ 510462 w 2063611"/>
                <a:gd name="connsiteY198" fmla="*/ 2399347 h 4103409"/>
                <a:gd name="connsiteX199" fmla="*/ 510462 w 2063611"/>
                <a:gd name="connsiteY199" fmla="*/ 2399347 h 4103409"/>
                <a:gd name="connsiteX200" fmla="*/ 416165 w 2063611"/>
                <a:gd name="connsiteY200" fmla="*/ 2728912 h 4103409"/>
                <a:gd name="connsiteX201" fmla="*/ 416165 w 2063611"/>
                <a:gd name="connsiteY201" fmla="*/ 2728912 h 4103409"/>
                <a:gd name="connsiteX0" fmla="*/ 941945 w 2063611"/>
                <a:gd name="connsiteY0" fmla="*/ 0 h 4103409"/>
                <a:gd name="connsiteX1" fmla="*/ 876222 w 2063611"/>
                <a:gd name="connsiteY1" fmla="*/ 98107 h 4103409"/>
                <a:gd name="connsiteX2" fmla="*/ 901940 w 2063611"/>
                <a:gd name="connsiteY2" fmla="*/ 231457 h 4103409"/>
                <a:gd name="connsiteX3" fmla="*/ 826692 w 2063611"/>
                <a:gd name="connsiteY3" fmla="*/ 186690 h 4103409"/>
                <a:gd name="connsiteX4" fmla="*/ 810500 w 2063611"/>
                <a:gd name="connsiteY4" fmla="*/ 294322 h 4103409"/>
                <a:gd name="connsiteX5" fmla="*/ 802880 w 2063611"/>
                <a:gd name="connsiteY5" fmla="*/ 320992 h 4103409"/>
                <a:gd name="connsiteX6" fmla="*/ 677150 w 2063611"/>
                <a:gd name="connsiteY6" fmla="*/ 374332 h 4103409"/>
                <a:gd name="connsiteX7" fmla="*/ 696200 w 2063611"/>
                <a:gd name="connsiteY7" fmla="*/ 443865 h 4103409"/>
                <a:gd name="connsiteX8" fmla="*/ 707630 w 2063611"/>
                <a:gd name="connsiteY8" fmla="*/ 532447 h 4103409"/>
                <a:gd name="connsiteX9" fmla="*/ 820977 w 2063611"/>
                <a:gd name="connsiteY9" fmla="*/ 566737 h 4103409"/>
                <a:gd name="connsiteX10" fmla="*/ 940040 w 2063611"/>
                <a:gd name="connsiteY10" fmla="*/ 570547 h 4103409"/>
                <a:gd name="connsiteX11" fmla="*/ 724775 w 2063611"/>
                <a:gd name="connsiteY11" fmla="*/ 611505 h 4103409"/>
                <a:gd name="connsiteX12" fmla="*/ 523797 w 2063611"/>
                <a:gd name="connsiteY12" fmla="*/ 594360 h 4103409"/>
                <a:gd name="connsiteX13" fmla="*/ 590472 w 2063611"/>
                <a:gd name="connsiteY13" fmla="*/ 641985 h 4103409"/>
                <a:gd name="connsiteX14" fmla="*/ 621905 w 2063611"/>
                <a:gd name="connsiteY14" fmla="*/ 681037 h 4103409"/>
                <a:gd name="connsiteX15" fmla="*/ 707630 w 2063611"/>
                <a:gd name="connsiteY15" fmla="*/ 721042 h 4103409"/>
                <a:gd name="connsiteX16" fmla="*/ 940040 w 2063611"/>
                <a:gd name="connsiteY16" fmla="*/ 681990 h 4103409"/>
                <a:gd name="connsiteX17" fmla="*/ 667625 w 2063611"/>
                <a:gd name="connsiteY17" fmla="*/ 751522 h 4103409"/>
                <a:gd name="connsiteX18" fmla="*/ 520940 w 2063611"/>
                <a:gd name="connsiteY18" fmla="*/ 781050 h 4103409"/>
                <a:gd name="connsiteX19" fmla="*/ 523797 w 2063611"/>
                <a:gd name="connsiteY19" fmla="*/ 839152 h 4103409"/>
                <a:gd name="connsiteX20" fmla="*/ 561897 w 2063611"/>
                <a:gd name="connsiteY20" fmla="*/ 905827 h 4103409"/>
                <a:gd name="connsiteX21" fmla="*/ 495222 w 2063611"/>
                <a:gd name="connsiteY21" fmla="*/ 951547 h 4103409"/>
                <a:gd name="connsiteX22" fmla="*/ 402830 w 2063611"/>
                <a:gd name="connsiteY22" fmla="*/ 965835 h 4103409"/>
                <a:gd name="connsiteX23" fmla="*/ 539990 w 2063611"/>
                <a:gd name="connsiteY23" fmla="*/ 1060132 h 4103409"/>
                <a:gd name="connsiteX24" fmla="*/ 722870 w 2063611"/>
                <a:gd name="connsiteY24" fmla="*/ 1148715 h 4103409"/>
                <a:gd name="connsiteX25" fmla="*/ 401877 w 2063611"/>
                <a:gd name="connsiteY25" fmla="*/ 1197292 h 4103409"/>
                <a:gd name="connsiteX26" fmla="*/ 523797 w 2063611"/>
                <a:gd name="connsiteY26" fmla="*/ 1303020 h 4103409"/>
                <a:gd name="connsiteX27" fmla="*/ 359015 w 2063611"/>
                <a:gd name="connsiteY27" fmla="*/ 1358265 h 4103409"/>
                <a:gd name="connsiteX28" fmla="*/ 630477 w 2063611"/>
                <a:gd name="connsiteY28" fmla="*/ 1405890 h 4103409"/>
                <a:gd name="connsiteX29" fmla="*/ 610475 w 2063611"/>
                <a:gd name="connsiteY29" fmla="*/ 1480185 h 4103409"/>
                <a:gd name="connsiteX30" fmla="*/ 279005 w 2063611"/>
                <a:gd name="connsiteY30" fmla="*/ 1581150 h 4103409"/>
                <a:gd name="connsiteX31" fmla="*/ 543800 w 2063611"/>
                <a:gd name="connsiteY31" fmla="*/ 1681162 h 4103409"/>
                <a:gd name="connsiteX32" fmla="*/ 620000 w 2063611"/>
                <a:gd name="connsiteY32" fmla="*/ 1659255 h 4103409"/>
                <a:gd name="connsiteX33" fmla="*/ 727632 w 2063611"/>
                <a:gd name="connsiteY33" fmla="*/ 1655445 h 4103409"/>
                <a:gd name="connsiteX34" fmla="*/ 597140 w 2063611"/>
                <a:gd name="connsiteY34" fmla="*/ 1752600 h 4103409"/>
                <a:gd name="connsiteX35" fmla="*/ 210425 w 2063611"/>
                <a:gd name="connsiteY35" fmla="*/ 1787842 h 4103409"/>
                <a:gd name="connsiteX36" fmla="*/ 207567 w 2063611"/>
                <a:gd name="connsiteY36" fmla="*/ 1855470 h 4103409"/>
                <a:gd name="connsiteX37" fmla="*/ 328535 w 2063611"/>
                <a:gd name="connsiteY37" fmla="*/ 1906905 h 4103409"/>
                <a:gd name="connsiteX38" fmla="*/ 465695 w 2063611"/>
                <a:gd name="connsiteY38" fmla="*/ 1909762 h 4103409"/>
                <a:gd name="connsiteX39" fmla="*/ 546657 w 2063611"/>
                <a:gd name="connsiteY39" fmla="*/ 1945957 h 4103409"/>
                <a:gd name="connsiteX40" fmla="*/ 595235 w 2063611"/>
                <a:gd name="connsiteY40" fmla="*/ 1997392 h 4103409"/>
                <a:gd name="connsiteX41" fmla="*/ 268527 w 2063611"/>
                <a:gd name="connsiteY41" fmla="*/ 2017395 h 4103409"/>
                <a:gd name="connsiteX42" fmla="*/ 229475 w 2063611"/>
                <a:gd name="connsiteY42" fmla="*/ 2042160 h 4103409"/>
                <a:gd name="connsiteX43" fmla="*/ 255192 w 2063611"/>
                <a:gd name="connsiteY43" fmla="*/ 2085022 h 4103409"/>
                <a:gd name="connsiteX44" fmla="*/ 413307 w 2063611"/>
                <a:gd name="connsiteY44" fmla="*/ 2144077 h 4103409"/>
                <a:gd name="connsiteX45" fmla="*/ 473315 w 2063611"/>
                <a:gd name="connsiteY45" fmla="*/ 2166937 h 4103409"/>
                <a:gd name="connsiteX46" fmla="*/ 262812 w 2063611"/>
                <a:gd name="connsiteY46" fmla="*/ 2221230 h 4103409"/>
                <a:gd name="connsiteX47" fmla="*/ 98982 w 2063611"/>
                <a:gd name="connsiteY47" fmla="*/ 2243137 h 4103409"/>
                <a:gd name="connsiteX48" fmla="*/ 38022 w 2063611"/>
                <a:gd name="connsiteY48" fmla="*/ 2283142 h 4103409"/>
                <a:gd name="connsiteX49" fmla="*/ 77075 w 2063611"/>
                <a:gd name="connsiteY49" fmla="*/ 2346007 h 4103409"/>
                <a:gd name="connsiteX50" fmla="*/ 196137 w 2063611"/>
                <a:gd name="connsiteY50" fmla="*/ 2437447 h 4103409"/>
                <a:gd name="connsiteX51" fmla="*/ 165657 w 2063611"/>
                <a:gd name="connsiteY51" fmla="*/ 2471737 h 4103409"/>
                <a:gd name="connsiteX52" fmla="*/ 194232 w 2063611"/>
                <a:gd name="connsiteY52" fmla="*/ 2512695 h 4103409"/>
                <a:gd name="connsiteX53" fmla="*/ 294245 w 2063611"/>
                <a:gd name="connsiteY53" fmla="*/ 2551747 h 4103409"/>
                <a:gd name="connsiteX54" fmla="*/ 69455 w 2063611"/>
                <a:gd name="connsiteY54" fmla="*/ 2582227 h 4103409"/>
                <a:gd name="connsiteX55" fmla="*/ 51357 w 2063611"/>
                <a:gd name="connsiteY55" fmla="*/ 2652712 h 4103409"/>
                <a:gd name="connsiteX56" fmla="*/ 103745 w 2063611"/>
                <a:gd name="connsiteY56" fmla="*/ 2686050 h 4103409"/>
                <a:gd name="connsiteX57" fmla="*/ 207567 w 2063611"/>
                <a:gd name="connsiteY57" fmla="*/ 2720340 h 4103409"/>
                <a:gd name="connsiteX58" fmla="*/ 255192 w 2063611"/>
                <a:gd name="connsiteY58" fmla="*/ 2748915 h 4103409"/>
                <a:gd name="connsiteX59" fmla="*/ 351395 w 2063611"/>
                <a:gd name="connsiteY59" fmla="*/ 2726055 h 4103409"/>
                <a:gd name="connsiteX60" fmla="*/ 247572 w 2063611"/>
                <a:gd name="connsiteY60" fmla="*/ 2751772 h 4103409"/>
                <a:gd name="connsiteX61" fmla="*/ 38022 w 2063611"/>
                <a:gd name="connsiteY61" fmla="*/ 2799397 h 4103409"/>
                <a:gd name="connsiteX62" fmla="*/ 38975 w 2063611"/>
                <a:gd name="connsiteY62" fmla="*/ 2858452 h 4103409"/>
                <a:gd name="connsiteX63" fmla="*/ 81837 w 2063611"/>
                <a:gd name="connsiteY63" fmla="*/ 2887980 h 4103409"/>
                <a:gd name="connsiteX64" fmla="*/ 148512 w 2063611"/>
                <a:gd name="connsiteY64" fmla="*/ 2895600 h 4103409"/>
                <a:gd name="connsiteX65" fmla="*/ 336155 w 2063611"/>
                <a:gd name="connsiteY65" fmla="*/ 2907030 h 4103409"/>
                <a:gd name="connsiteX66" fmla="*/ 294245 w 2063611"/>
                <a:gd name="connsiteY66" fmla="*/ 2948940 h 4103409"/>
                <a:gd name="connsiteX67" fmla="*/ 354252 w 2063611"/>
                <a:gd name="connsiteY67" fmla="*/ 2973705 h 4103409"/>
                <a:gd name="connsiteX68" fmla="*/ 504747 w 2063611"/>
                <a:gd name="connsiteY68" fmla="*/ 3022282 h 4103409"/>
                <a:gd name="connsiteX69" fmla="*/ 596187 w 2063611"/>
                <a:gd name="connsiteY69" fmla="*/ 3050857 h 4103409"/>
                <a:gd name="connsiteX70" fmla="*/ 818120 w 2063611"/>
                <a:gd name="connsiteY70" fmla="*/ 2947035 h 4103409"/>
                <a:gd name="connsiteX71" fmla="*/ 950517 w 2063611"/>
                <a:gd name="connsiteY71" fmla="*/ 2920365 h 4103409"/>
                <a:gd name="connsiteX72" fmla="*/ 917943 w 2063611"/>
                <a:gd name="connsiteY72" fmla="*/ 4088766 h 4103409"/>
                <a:gd name="connsiteX73" fmla="*/ 1156184 w 2063611"/>
                <a:gd name="connsiteY73" fmla="*/ 4100199 h 4103409"/>
                <a:gd name="connsiteX74" fmla="*/ 1112442 w 2063611"/>
                <a:gd name="connsiteY74" fmla="*/ 3013710 h 4103409"/>
                <a:gd name="connsiteX75" fmla="*/ 1184832 w 2063611"/>
                <a:gd name="connsiteY75" fmla="*/ 2989897 h 4103409"/>
                <a:gd name="connsiteX76" fmla="*/ 1461057 w 2063611"/>
                <a:gd name="connsiteY76" fmla="*/ 3019425 h 4103409"/>
                <a:gd name="connsiteX77" fmla="*/ 1554402 w 2063611"/>
                <a:gd name="connsiteY77" fmla="*/ 2995612 h 4103409"/>
                <a:gd name="connsiteX78" fmla="*/ 1672512 w 2063611"/>
                <a:gd name="connsiteY78" fmla="*/ 3023235 h 4103409"/>
                <a:gd name="connsiteX79" fmla="*/ 1741092 w 2063611"/>
                <a:gd name="connsiteY79" fmla="*/ 2988945 h 4103409"/>
                <a:gd name="connsiteX80" fmla="*/ 1886825 w 2063611"/>
                <a:gd name="connsiteY80" fmla="*/ 3002280 h 4103409"/>
                <a:gd name="connsiteX81" fmla="*/ 1881110 w 2063611"/>
                <a:gd name="connsiteY81" fmla="*/ 2937510 h 4103409"/>
                <a:gd name="connsiteX82" fmla="*/ 1957310 w 2063611"/>
                <a:gd name="connsiteY82" fmla="*/ 2940367 h 4103409"/>
                <a:gd name="connsiteX83" fmla="*/ 1941117 w 2063611"/>
                <a:gd name="connsiteY83" fmla="*/ 2906077 h 4103409"/>
                <a:gd name="connsiteX84" fmla="*/ 1836342 w 2063611"/>
                <a:gd name="connsiteY84" fmla="*/ 2846070 h 4103409"/>
                <a:gd name="connsiteX85" fmla="*/ 1876347 w 2063611"/>
                <a:gd name="connsiteY85" fmla="*/ 2811780 h 4103409"/>
                <a:gd name="connsiteX86" fmla="*/ 1902065 w 2063611"/>
                <a:gd name="connsiteY86" fmla="*/ 2783205 h 4103409"/>
                <a:gd name="connsiteX87" fmla="*/ 2024937 w 2063611"/>
                <a:gd name="connsiteY87" fmla="*/ 2750820 h 4103409"/>
                <a:gd name="connsiteX88" fmla="*/ 2029700 w 2063611"/>
                <a:gd name="connsiteY88" fmla="*/ 2704147 h 4103409"/>
                <a:gd name="connsiteX89" fmla="*/ 2001125 w 2063611"/>
                <a:gd name="connsiteY89" fmla="*/ 2663190 h 4103409"/>
                <a:gd name="connsiteX90" fmla="*/ 1936355 w 2063611"/>
                <a:gd name="connsiteY90" fmla="*/ 2638425 h 4103409"/>
                <a:gd name="connsiteX91" fmla="*/ 1785860 w 2063611"/>
                <a:gd name="connsiteY91" fmla="*/ 2644140 h 4103409"/>
                <a:gd name="connsiteX92" fmla="*/ 1490585 w 2063611"/>
                <a:gd name="connsiteY92" fmla="*/ 2531745 h 4103409"/>
                <a:gd name="connsiteX93" fmla="*/ 1584882 w 2063611"/>
                <a:gd name="connsiteY93" fmla="*/ 2527935 h 4103409"/>
                <a:gd name="connsiteX94" fmla="*/ 1817292 w 2063611"/>
                <a:gd name="connsiteY94" fmla="*/ 2559367 h 4103409"/>
                <a:gd name="connsiteX95" fmla="*/ 1931592 w 2063611"/>
                <a:gd name="connsiteY95" fmla="*/ 2442210 h 4103409"/>
                <a:gd name="connsiteX96" fmla="*/ 1993505 w 2063611"/>
                <a:gd name="connsiteY96" fmla="*/ 2409825 h 4103409"/>
                <a:gd name="connsiteX97" fmla="*/ 1985885 w 2063611"/>
                <a:gd name="connsiteY97" fmla="*/ 2380297 h 4103409"/>
                <a:gd name="connsiteX98" fmla="*/ 1542020 w 2063611"/>
                <a:gd name="connsiteY98" fmla="*/ 2321242 h 4103409"/>
                <a:gd name="connsiteX99" fmla="*/ 1547735 w 2063611"/>
                <a:gd name="connsiteY99" fmla="*/ 2275522 h 4103409"/>
                <a:gd name="connsiteX100" fmla="*/ 1816340 w 2063611"/>
                <a:gd name="connsiteY100" fmla="*/ 2284095 h 4103409"/>
                <a:gd name="connsiteX101" fmla="*/ 1987790 w 2063611"/>
                <a:gd name="connsiteY101" fmla="*/ 2151697 h 4103409"/>
                <a:gd name="connsiteX102" fmla="*/ 2006840 w 2063611"/>
                <a:gd name="connsiteY102" fmla="*/ 2117407 h 4103409"/>
                <a:gd name="connsiteX103" fmla="*/ 1692515 w 2063611"/>
                <a:gd name="connsiteY103" fmla="*/ 2054542 h 4103409"/>
                <a:gd name="connsiteX104" fmla="*/ 1801100 w 2063611"/>
                <a:gd name="connsiteY104" fmla="*/ 2020252 h 4103409"/>
                <a:gd name="connsiteX105" fmla="*/ 1829675 w 2063611"/>
                <a:gd name="connsiteY105" fmla="*/ 1993582 h 4103409"/>
                <a:gd name="connsiteX106" fmla="*/ 1868727 w 2063611"/>
                <a:gd name="connsiteY106" fmla="*/ 1927860 h 4103409"/>
                <a:gd name="connsiteX107" fmla="*/ 1593455 w 2063611"/>
                <a:gd name="connsiteY107" fmla="*/ 1862137 h 4103409"/>
                <a:gd name="connsiteX108" fmla="*/ 1816340 w 2063611"/>
                <a:gd name="connsiteY108" fmla="*/ 1730692 h 4103409"/>
                <a:gd name="connsiteX109" fmla="*/ 1584882 w 2063611"/>
                <a:gd name="connsiteY109" fmla="*/ 1722120 h 4103409"/>
                <a:gd name="connsiteX110" fmla="*/ 1632507 w 2063611"/>
                <a:gd name="connsiteY110" fmla="*/ 1685925 h 4103409"/>
                <a:gd name="connsiteX111" fmla="*/ 1641080 w 2063611"/>
                <a:gd name="connsiteY111" fmla="*/ 1644967 h 4103409"/>
                <a:gd name="connsiteX112" fmla="*/ 1430577 w 2063611"/>
                <a:gd name="connsiteY112" fmla="*/ 1605915 h 4103409"/>
                <a:gd name="connsiteX113" fmla="*/ 1512492 w 2063611"/>
                <a:gd name="connsiteY113" fmla="*/ 1549717 h 4103409"/>
                <a:gd name="connsiteX114" fmla="*/ 1690610 w 2063611"/>
                <a:gd name="connsiteY114" fmla="*/ 1452562 h 4103409"/>
                <a:gd name="connsiteX115" fmla="*/ 1532495 w 2063611"/>
                <a:gd name="connsiteY115" fmla="*/ 1428750 h 4103409"/>
                <a:gd name="connsiteX116" fmla="*/ 1513445 w 2063611"/>
                <a:gd name="connsiteY116" fmla="*/ 1381125 h 4103409"/>
                <a:gd name="connsiteX117" fmla="*/ 1275320 w 2063611"/>
                <a:gd name="connsiteY117" fmla="*/ 1353502 h 4103409"/>
                <a:gd name="connsiteX118" fmla="*/ 1561070 w 2063611"/>
                <a:gd name="connsiteY118" fmla="*/ 1321117 h 4103409"/>
                <a:gd name="connsiteX119" fmla="*/ 1586787 w 2063611"/>
                <a:gd name="connsiteY119" fmla="*/ 1202055 h 4103409"/>
                <a:gd name="connsiteX120" fmla="*/ 1433435 w 2063611"/>
                <a:gd name="connsiteY120" fmla="*/ 1143952 h 4103409"/>
                <a:gd name="connsiteX121" fmla="*/ 1120062 w 2063611"/>
                <a:gd name="connsiteY121" fmla="*/ 1087755 h 4103409"/>
                <a:gd name="connsiteX122" fmla="*/ 1302942 w 2063611"/>
                <a:gd name="connsiteY122" fmla="*/ 1102042 h 4103409"/>
                <a:gd name="connsiteX123" fmla="*/ 1399145 w 2063611"/>
                <a:gd name="connsiteY123" fmla="*/ 1087755 h 4103409"/>
                <a:gd name="connsiteX124" fmla="*/ 1501062 w 2063611"/>
                <a:gd name="connsiteY124" fmla="*/ 1033462 h 4103409"/>
                <a:gd name="connsiteX125" fmla="*/ 1524875 w 2063611"/>
                <a:gd name="connsiteY125" fmla="*/ 962025 h 4103409"/>
                <a:gd name="connsiteX126" fmla="*/ 1414385 w 2063611"/>
                <a:gd name="connsiteY126" fmla="*/ 931545 h 4103409"/>
                <a:gd name="connsiteX127" fmla="*/ 1147685 w 2063611"/>
                <a:gd name="connsiteY127" fmla="*/ 896302 h 4103409"/>
                <a:gd name="connsiteX128" fmla="*/ 1297227 w 2063611"/>
                <a:gd name="connsiteY128" fmla="*/ 877252 h 4103409"/>
                <a:gd name="connsiteX129" fmla="*/ 1344852 w 2063611"/>
                <a:gd name="connsiteY129" fmla="*/ 861060 h 4103409"/>
                <a:gd name="connsiteX130" fmla="*/ 1473440 w 2063611"/>
                <a:gd name="connsiteY130" fmla="*/ 824865 h 4103409"/>
                <a:gd name="connsiteX131" fmla="*/ 1356282 w 2063611"/>
                <a:gd name="connsiteY131" fmla="*/ 791527 h 4103409"/>
                <a:gd name="connsiteX132" fmla="*/ 1123872 w 2063611"/>
                <a:gd name="connsiteY132" fmla="*/ 748665 h 4103409"/>
                <a:gd name="connsiteX133" fmla="*/ 1012430 w 2063611"/>
                <a:gd name="connsiteY133" fmla="*/ 648652 h 4103409"/>
                <a:gd name="connsiteX134" fmla="*/ 1081010 w 2063611"/>
                <a:gd name="connsiteY134" fmla="*/ 666750 h 4103409"/>
                <a:gd name="connsiteX135" fmla="*/ 1237220 w 2063611"/>
                <a:gd name="connsiteY135" fmla="*/ 720090 h 4103409"/>
                <a:gd name="connsiteX136" fmla="*/ 1382000 w 2063611"/>
                <a:gd name="connsiteY136" fmla="*/ 660082 h 4103409"/>
                <a:gd name="connsiteX137" fmla="*/ 1167687 w 2063611"/>
                <a:gd name="connsiteY137" fmla="*/ 582930 h 4103409"/>
                <a:gd name="connsiteX138" fmla="*/ 1173402 w 2063611"/>
                <a:gd name="connsiteY138" fmla="*/ 506730 h 4103409"/>
                <a:gd name="connsiteX139" fmla="*/ 1221027 w 2063611"/>
                <a:gd name="connsiteY139" fmla="*/ 408622 h 4103409"/>
                <a:gd name="connsiteX140" fmla="*/ 1244840 w 2063611"/>
                <a:gd name="connsiteY140" fmla="*/ 291465 h 4103409"/>
                <a:gd name="connsiteX141" fmla="*/ 1028622 w 2063611"/>
                <a:gd name="connsiteY141" fmla="*/ 443865 h 4103409"/>
                <a:gd name="connsiteX142" fmla="*/ 1051482 w 2063611"/>
                <a:gd name="connsiteY142" fmla="*/ 315277 h 4103409"/>
                <a:gd name="connsiteX143" fmla="*/ 1045767 w 2063611"/>
                <a:gd name="connsiteY143" fmla="*/ 244792 h 4103409"/>
                <a:gd name="connsiteX144" fmla="*/ 1105775 w 2063611"/>
                <a:gd name="connsiteY144" fmla="*/ 204787 h 4103409"/>
                <a:gd name="connsiteX145" fmla="*/ 1057197 w 2063611"/>
                <a:gd name="connsiteY145" fmla="*/ 178117 h 4103409"/>
                <a:gd name="connsiteX146" fmla="*/ 984807 w 2063611"/>
                <a:gd name="connsiteY146" fmla="*/ 184785 h 4103409"/>
                <a:gd name="connsiteX147" fmla="*/ 989570 w 2063611"/>
                <a:gd name="connsiteY147" fmla="*/ 104775 h 4103409"/>
                <a:gd name="connsiteX148" fmla="*/ 941945 w 2063611"/>
                <a:gd name="connsiteY148" fmla="*/ 0 h 4103409"/>
                <a:gd name="connsiteX149" fmla="*/ 941945 w 2063611"/>
                <a:gd name="connsiteY149" fmla="*/ 0 h 4103409"/>
                <a:gd name="connsiteX150" fmla="*/ 941945 w 2063611"/>
                <a:gd name="connsiteY150" fmla="*/ 0 h 4103409"/>
                <a:gd name="connsiteX151" fmla="*/ 879080 w 2063611"/>
                <a:gd name="connsiteY151" fmla="*/ 280035 h 4103409"/>
                <a:gd name="connsiteX152" fmla="*/ 900987 w 2063611"/>
                <a:gd name="connsiteY152" fmla="*/ 320040 h 4103409"/>
                <a:gd name="connsiteX153" fmla="*/ 879080 w 2063611"/>
                <a:gd name="connsiteY153" fmla="*/ 280035 h 4103409"/>
                <a:gd name="connsiteX154" fmla="*/ 856220 w 2063611"/>
                <a:gd name="connsiteY154" fmla="*/ 397192 h 4103409"/>
                <a:gd name="connsiteX155" fmla="*/ 869555 w 2063611"/>
                <a:gd name="connsiteY155" fmla="*/ 428625 h 4103409"/>
                <a:gd name="connsiteX156" fmla="*/ 856220 w 2063611"/>
                <a:gd name="connsiteY156" fmla="*/ 397192 h 4103409"/>
                <a:gd name="connsiteX157" fmla="*/ 1109585 w 2063611"/>
                <a:gd name="connsiteY157" fmla="*/ 462915 h 4103409"/>
                <a:gd name="connsiteX158" fmla="*/ 1059102 w 2063611"/>
                <a:gd name="connsiteY158" fmla="*/ 503872 h 4103409"/>
                <a:gd name="connsiteX159" fmla="*/ 1109585 w 2063611"/>
                <a:gd name="connsiteY159" fmla="*/ 462915 h 4103409"/>
                <a:gd name="connsiteX160" fmla="*/ 1001952 w 2063611"/>
                <a:gd name="connsiteY160" fmla="*/ 577215 h 4103409"/>
                <a:gd name="connsiteX161" fmla="*/ 1021955 w 2063611"/>
                <a:gd name="connsiteY161" fmla="*/ 592455 h 4103409"/>
                <a:gd name="connsiteX162" fmla="*/ 1001952 w 2063611"/>
                <a:gd name="connsiteY162" fmla="*/ 577215 h 4103409"/>
                <a:gd name="connsiteX163" fmla="*/ 1001952 w 2063611"/>
                <a:gd name="connsiteY163" fmla="*/ 577215 h 4103409"/>
                <a:gd name="connsiteX164" fmla="*/ 1103870 w 2063611"/>
                <a:gd name="connsiteY164" fmla="*/ 596265 h 4103409"/>
                <a:gd name="connsiteX165" fmla="*/ 1103870 w 2063611"/>
                <a:gd name="connsiteY165" fmla="*/ 596265 h 4103409"/>
                <a:gd name="connsiteX166" fmla="*/ 1243887 w 2063611"/>
                <a:gd name="connsiteY166" fmla="*/ 625792 h 4103409"/>
                <a:gd name="connsiteX167" fmla="*/ 1243887 w 2063611"/>
                <a:gd name="connsiteY167" fmla="*/ 625792 h 4103409"/>
                <a:gd name="connsiteX168" fmla="*/ 1025765 w 2063611"/>
                <a:gd name="connsiteY168" fmla="*/ 753427 h 4103409"/>
                <a:gd name="connsiteX169" fmla="*/ 1021002 w 2063611"/>
                <a:gd name="connsiteY169" fmla="*/ 773430 h 4103409"/>
                <a:gd name="connsiteX170" fmla="*/ 1025765 w 2063611"/>
                <a:gd name="connsiteY170" fmla="*/ 753427 h 4103409"/>
                <a:gd name="connsiteX171" fmla="*/ 1025765 w 2063611"/>
                <a:gd name="connsiteY171" fmla="*/ 753427 h 4103409"/>
                <a:gd name="connsiteX172" fmla="*/ 954327 w 2063611"/>
                <a:gd name="connsiteY172" fmla="*/ 860107 h 4103409"/>
                <a:gd name="connsiteX173" fmla="*/ 954327 w 2063611"/>
                <a:gd name="connsiteY173" fmla="*/ 860107 h 4103409"/>
                <a:gd name="connsiteX174" fmla="*/ 1029575 w 2063611"/>
                <a:gd name="connsiteY174" fmla="*/ 877252 h 4103409"/>
                <a:gd name="connsiteX175" fmla="*/ 1029575 w 2063611"/>
                <a:gd name="connsiteY175" fmla="*/ 877252 h 4103409"/>
                <a:gd name="connsiteX176" fmla="*/ 914322 w 2063611"/>
                <a:gd name="connsiteY176" fmla="*/ 881062 h 4103409"/>
                <a:gd name="connsiteX177" fmla="*/ 914322 w 2063611"/>
                <a:gd name="connsiteY177" fmla="*/ 881062 h 4103409"/>
                <a:gd name="connsiteX178" fmla="*/ 867650 w 2063611"/>
                <a:gd name="connsiteY178" fmla="*/ 897255 h 4103409"/>
                <a:gd name="connsiteX179" fmla="*/ 867650 w 2063611"/>
                <a:gd name="connsiteY179" fmla="*/ 897255 h 4103409"/>
                <a:gd name="connsiteX180" fmla="*/ 674292 w 2063611"/>
                <a:gd name="connsiteY180" fmla="*/ 897255 h 4103409"/>
                <a:gd name="connsiteX181" fmla="*/ 770495 w 2063611"/>
                <a:gd name="connsiteY181" fmla="*/ 939165 h 4103409"/>
                <a:gd name="connsiteX182" fmla="*/ 674292 w 2063611"/>
                <a:gd name="connsiteY182" fmla="*/ 897255 h 4103409"/>
                <a:gd name="connsiteX183" fmla="*/ 1525827 w 2063611"/>
                <a:gd name="connsiteY183" fmla="*/ 1320165 h 4103409"/>
                <a:gd name="connsiteX184" fmla="*/ 1525827 w 2063611"/>
                <a:gd name="connsiteY184" fmla="*/ 1320165 h 4103409"/>
                <a:gd name="connsiteX185" fmla="*/ 750492 w 2063611"/>
                <a:gd name="connsiteY185" fmla="*/ 1416367 h 4103409"/>
                <a:gd name="connsiteX186" fmla="*/ 750492 w 2063611"/>
                <a:gd name="connsiteY186" fmla="*/ 1416367 h 4103409"/>
                <a:gd name="connsiteX187" fmla="*/ 1551545 w 2063611"/>
                <a:gd name="connsiteY187" fmla="*/ 1757362 h 4103409"/>
                <a:gd name="connsiteX188" fmla="*/ 1551545 w 2063611"/>
                <a:gd name="connsiteY188" fmla="*/ 1757362 h 4103409"/>
                <a:gd name="connsiteX189" fmla="*/ 1759190 w 2063611"/>
                <a:gd name="connsiteY189" fmla="*/ 1800225 h 4103409"/>
                <a:gd name="connsiteX190" fmla="*/ 1759190 w 2063611"/>
                <a:gd name="connsiteY190" fmla="*/ 1800225 h 4103409"/>
                <a:gd name="connsiteX191" fmla="*/ 1762047 w 2063611"/>
                <a:gd name="connsiteY191" fmla="*/ 1999297 h 4103409"/>
                <a:gd name="connsiteX192" fmla="*/ 1762047 w 2063611"/>
                <a:gd name="connsiteY192" fmla="*/ 1999297 h 4103409"/>
                <a:gd name="connsiteX193" fmla="*/ 144702 w 2063611"/>
                <a:gd name="connsiteY193" fmla="*/ 2322195 h 4103409"/>
                <a:gd name="connsiteX194" fmla="*/ 144702 w 2063611"/>
                <a:gd name="connsiteY194" fmla="*/ 2322195 h 4103409"/>
                <a:gd name="connsiteX195" fmla="*/ 294245 w 2063611"/>
                <a:gd name="connsiteY195" fmla="*/ 2390775 h 4103409"/>
                <a:gd name="connsiteX196" fmla="*/ 461885 w 2063611"/>
                <a:gd name="connsiteY196" fmla="*/ 2419350 h 4103409"/>
                <a:gd name="connsiteX197" fmla="*/ 294245 w 2063611"/>
                <a:gd name="connsiteY197" fmla="*/ 2390775 h 4103409"/>
                <a:gd name="connsiteX198" fmla="*/ 510462 w 2063611"/>
                <a:gd name="connsiteY198" fmla="*/ 2399347 h 4103409"/>
                <a:gd name="connsiteX199" fmla="*/ 510462 w 2063611"/>
                <a:gd name="connsiteY199" fmla="*/ 2399347 h 4103409"/>
                <a:gd name="connsiteX200" fmla="*/ 416165 w 2063611"/>
                <a:gd name="connsiteY200" fmla="*/ 2728912 h 4103409"/>
                <a:gd name="connsiteX201" fmla="*/ 416165 w 2063611"/>
                <a:gd name="connsiteY201" fmla="*/ 2728912 h 4103409"/>
                <a:gd name="connsiteX0" fmla="*/ 941945 w 2063611"/>
                <a:gd name="connsiteY0" fmla="*/ 0 h 4100757"/>
                <a:gd name="connsiteX1" fmla="*/ 876222 w 2063611"/>
                <a:gd name="connsiteY1" fmla="*/ 98107 h 4100757"/>
                <a:gd name="connsiteX2" fmla="*/ 901940 w 2063611"/>
                <a:gd name="connsiteY2" fmla="*/ 231457 h 4100757"/>
                <a:gd name="connsiteX3" fmla="*/ 826692 w 2063611"/>
                <a:gd name="connsiteY3" fmla="*/ 186690 h 4100757"/>
                <a:gd name="connsiteX4" fmla="*/ 810500 w 2063611"/>
                <a:gd name="connsiteY4" fmla="*/ 294322 h 4100757"/>
                <a:gd name="connsiteX5" fmla="*/ 802880 w 2063611"/>
                <a:gd name="connsiteY5" fmla="*/ 320992 h 4100757"/>
                <a:gd name="connsiteX6" fmla="*/ 677150 w 2063611"/>
                <a:gd name="connsiteY6" fmla="*/ 374332 h 4100757"/>
                <a:gd name="connsiteX7" fmla="*/ 696200 w 2063611"/>
                <a:gd name="connsiteY7" fmla="*/ 443865 h 4100757"/>
                <a:gd name="connsiteX8" fmla="*/ 707630 w 2063611"/>
                <a:gd name="connsiteY8" fmla="*/ 532447 h 4100757"/>
                <a:gd name="connsiteX9" fmla="*/ 820977 w 2063611"/>
                <a:gd name="connsiteY9" fmla="*/ 566737 h 4100757"/>
                <a:gd name="connsiteX10" fmla="*/ 940040 w 2063611"/>
                <a:gd name="connsiteY10" fmla="*/ 570547 h 4100757"/>
                <a:gd name="connsiteX11" fmla="*/ 724775 w 2063611"/>
                <a:gd name="connsiteY11" fmla="*/ 611505 h 4100757"/>
                <a:gd name="connsiteX12" fmla="*/ 523797 w 2063611"/>
                <a:gd name="connsiteY12" fmla="*/ 594360 h 4100757"/>
                <a:gd name="connsiteX13" fmla="*/ 590472 w 2063611"/>
                <a:gd name="connsiteY13" fmla="*/ 641985 h 4100757"/>
                <a:gd name="connsiteX14" fmla="*/ 621905 w 2063611"/>
                <a:gd name="connsiteY14" fmla="*/ 681037 h 4100757"/>
                <a:gd name="connsiteX15" fmla="*/ 707630 w 2063611"/>
                <a:gd name="connsiteY15" fmla="*/ 721042 h 4100757"/>
                <a:gd name="connsiteX16" fmla="*/ 940040 w 2063611"/>
                <a:gd name="connsiteY16" fmla="*/ 681990 h 4100757"/>
                <a:gd name="connsiteX17" fmla="*/ 667625 w 2063611"/>
                <a:gd name="connsiteY17" fmla="*/ 751522 h 4100757"/>
                <a:gd name="connsiteX18" fmla="*/ 520940 w 2063611"/>
                <a:gd name="connsiteY18" fmla="*/ 781050 h 4100757"/>
                <a:gd name="connsiteX19" fmla="*/ 523797 w 2063611"/>
                <a:gd name="connsiteY19" fmla="*/ 839152 h 4100757"/>
                <a:gd name="connsiteX20" fmla="*/ 561897 w 2063611"/>
                <a:gd name="connsiteY20" fmla="*/ 905827 h 4100757"/>
                <a:gd name="connsiteX21" fmla="*/ 495222 w 2063611"/>
                <a:gd name="connsiteY21" fmla="*/ 951547 h 4100757"/>
                <a:gd name="connsiteX22" fmla="*/ 402830 w 2063611"/>
                <a:gd name="connsiteY22" fmla="*/ 965835 h 4100757"/>
                <a:gd name="connsiteX23" fmla="*/ 539990 w 2063611"/>
                <a:gd name="connsiteY23" fmla="*/ 1060132 h 4100757"/>
                <a:gd name="connsiteX24" fmla="*/ 722870 w 2063611"/>
                <a:gd name="connsiteY24" fmla="*/ 1148715 h 4100757"/>
                <a:gd name="connsiteX25" fmla="*/ 401877 w 2063611"/>
                <a:gd name="connsiteY25" fmla="*/ 1197292 h 4100757"/>
                <a:gd name="connsiteX26" fmla="*/ 523797 w 2063611"/>
                <a:gd name="connsiteY26" fmla="*/ 1303020 h 4100757"/>
                <a:gd name="connsiteX27" fmla="*/ 359015 w 2063611"/>
                <a:gd name="connsiteY27" fmla="*/ 1358265 h 4100757"/>
                <a:gd name="connsiteX28" fmla="*/ 630477 w 2063611"/>
                <a:gd name="connsiteY28" fmla="*/ 1405890 h 4100757"/>
                <a:gd name="connsiteX29" fmla="*/ 610475 w 2063611"/>
                <a:gd name="connsiteY29" fmla="*/ 1480185 h 4100757"/>
                <a:gd name="connsiteX30" fmla="*/ 279005 w 2063611"/>
                <a:gd name="connsiteY30" fmla="*/ 1581150 h 4100757"/>
                <a:gd name="connsiteX31" fmla="*/ 543800 w 2063611"/>
                <a:gd name="connsiteY31" fmla="*/ 1681162 h 4100757"/>
                <a:gd name="connsiteX32" fmla="*/ 620000 w 2063611"/>
                <a:gd name="connsiteY32" fmla="*/ 1659255 h 4100757"/>
                <a:gd name="connsiteX33" fmla="*/ 727632 w 2063611"/>
                <a:gd name="connsiteY33" fmla="*/ 1655445 h 4100757"/>
                <a:gd name="connsiteX34" fmla="*/ 597140 w 2063611"/>
                <a:gd name="connsiteY34" fmla="*/ 1752600 h 4100757"/>
                <a:gd name="connsiteX35" fmla="*/ 210425 w 2063611"/>
                <a:gd name="connsiteY35" fmla="*/ 1787842 h 4100757"/>
                <a:gd name="connsiteX36" fmla="*/ 207567 w 2063611"/>
                <a:gd name="connsiteY36" fmla="*/ 1855470 h 4100757"/>
                <a:gd name="connsiteX37" fmla="*/ 328535 w 2063611"/>
                <a:gd name="connsiteY37" fmla="*/ 1906905 h 4100757"/>
                <a:gd name="connsiteX38" fmla="*/ 465695 w 2063611"/>
                <a:gd name="connsiteY38" fmla="*/ 1909762 h 4100757"/>
                <a:gd name="connsiteX39" fmla="*/ 546657 w 2063611"/>
                <a:gd name="connsiteY39" fmla="*/ 1945957 h 4100757"/>
                <a:gd name="connsiteX40" fmla="*/ 595235 w 2063611"/>
                <a:gd name="connsiteY40" fmla="*/ 1997392 h 4100757"/>
                <a:gd name="connsiteX41" fmla="*/ 268527 w 2063611"/>
                <a:gd name="connsiteY41" fmla="*/ 2017395 h 4100757"/>
                <a:gd name="connsiteX42" fmla="*/ 229475 w 2063611"/>
                <a:gd name="connsiteY42" fmla="*/ 2042160 h 4100757"/>
                <a:gd name="connsiteX43" fmla="*/ 255192 w 2063611"/>
                <a:gd name="connsiteY43" fmla="*/ 2085022 h 4100757"/>
                <a:gd name="connsiteX44" fmla="*/ 413307 w 2063611"/>
                <a:gd name="connsiteY44" fmla="*/ 2144077 h 4100757"/>
                <a:gd name="connsiteX45" fmla="*/ 473315 w 2063611"/>
                <a:gd name="connsiteY45" fmla="*/ 2166937 h 4100757"/>
                <a:gd name="connsiteX46" fmla="*/ 262812 w 2063611"/>
                <a:gd name="connsiteY46" fmla="*/ 2221230 h 4100757"/>
                <a:gd name="connsiteX47" fmla="*/ 98982 w 2063611"/>
                <a:gd name="connsiteY47" fmla="*/ 2243137 h 4100757"/>
                <a:gd name="connsiteX48" fmla="*/ 38022 w 2063611"/>
                <a:gd name="connsiteY48" fmla="*/ 2283142 h 4100757"/>
                <a:gd name="connsiteX49" fmla="*/ 77075 w 2063611"/>
                <a:gd name="connsiteY49" fmla="*/ 2346007 h 4100757"/>
                <a:gd name="connsiteX50" fmla="*/ 196137 w 2063611"/>
                <a:gd name="connsiteY50" fmla="*/ 2437447 h 4100757"/>
                <a:gd name="connsiteX51" fmla="*/ 165657 w 2063611"/>
                <a:gd name="connsiteY51" fmla="*/ 2471737 h 4100757"/>
                <a:gd name="connsiteX52" fmla="*/ 194232 w 2063611"/>
                <a:gd name="connsiteY52" fmla="*/ 2512695 h 4100757"/>
                <a:gd name="connsiteX53" fmla="*/ 294245 w 2063611"/>
                <a:gd name="connsiteY53" fmla="*/ 2551747 h 4100757"/>
                <a:gd name="connsiteX54" fmla="*/ 69455 w 2063611"/>
                <a:gd name="connsiteY54" fmla="*/ 2582227 h 4100757"/>
                <a:gd name="connsiteX55" fmla="*/ 51357 w 2063611"/>
                <a:gd name="connsiteY55" fmla="*/ 2652712 h 4100757"/>
                <a:gd name="connsiteX56" fmla="*/ 103745 w 2063611"/>
                <a:gd name="connsiteY56" fmla="*/ 2686050 h 4100757"/>
                <a:gd name="connsiteX57" fmla="*/ 207567 w 2063611"/>
                <a:gd name="connsiteY57" fmla="*/ 2720340 h 4100757"/>
                <a:gd name="connsiteX58" fmla="*/ 255192 w 2063611"/>
                <a:gd name="connsiteY58" fmla="*/ 2748915 h 4100757"/>
                <a:gd name="connsiteX59" fmla="*/ 351395 w 2063611"/>
                <a:gd name="connsiteY59" fmla="*/ 2726055 h 4100757"/>
                <a:gd name="connsiteX60" fmla="*/ 247572 w 2063611"/>
                <a:gd name="connsiteY60" fmla="*/ 2751772 h 4100757"/>
                <a:gd name="connsiteX61" fmla="*/ 38022 w 2063611"/>
                <a:gd name="connsiteY61" fmla="*/ 2799397 h 4100757"/>
                <a:gd name="connsiteX62" fmla="*/ 38975 w 2063611"/>
                <a:gd name="connsiteY62" fmla="*/ 2858452 h 4100757"/>
                <a:gd name="connsiteX63" fmla="*/ 81837 w 2063611"/>
                <a:gd name="connsiteY63" fmla="*/ 2887980 h 4100757"/>
                <a:gd name="connsiteX64" fmla="*/ 148512 w 2063611"/>
                <a:gd name="connsiteY64" fmla="*/ 2895600 h 4100757"/>
                <a:gd name="connsiteX65" fmla="*/ 336155 w 2063611"/>
                <a:gd name="connsiteY65" fmla="*/ 2907030 h 4100757"/>
                <a:gd name="connsiteX66" fmla="*/ 294245 w 2063611"/>
                <a:gd name="connsiteY66" fmla="*/ 2948940 h 4100757"/>
                <a:gd name="connsiteX67" fmla="*/ 354252 w 2063611"/>
                <a:gd name="connsiteY67" fmla="*/ 2973705 h 4100757"/>
                <a:gd name="connsiteX68" fmla="*/ 504747 w 2063611"/>
                <a:gd name="connsiteY68" fmla="*/ 3022282 h 4100757"/>
                <a:gd name="connsiteX69" fmla="*/ 596187 w 2063611"/>
                <a:gd name="connsiteY69" fmla="*/ 3050857 h 4100757"/>
                <a:gd name="connsiteX70" fmla="*/ 818120 w 2063611"/>
                <a:gd name="connsiteY70" fmla="*/ 2947035 h 4100757"/>
                <a:gd name="connsiteX71" fmla="*/ 950517 w 2063611"/>
                <a:gd name="connsiteY71" fmla="*/ 2920365 h 4100757"/>
                <a:gd name="connsiteX72" fmla="*/ 917943 w 2063611"/>
                <a:gd name="connsiteY72" fmla="*/ 4088766 h 4100757"/>
                <a:gd name="connsiteX73" fmla="*/ 1156184 w 2063611"/>
                <a:gd name="connsiteY73" fmla="*/ 4100199 h 4100757"/>
                <a:gd name="connsiteX74" fmla="*/ 1112442 w 2063611"/>
                <a:gd name="connsiteY74" fmla="*/ 3013710 h 4100757"/>
                <a:gd name="connsiteX75" fmla="*/ 1184832 w 2063611"/>
                <a:gd name="connsiteY75" fmla="*/ 2989897 h 4100757"/>
                <a:gd name="connsiteX76" fmla="*/ 1461057 w 2063611"/>
                <a:gd name="connsiteY76" fmla="*/ 3019425 h 4100757"/>
                <a:gd name="connsiteX77" fmla="*/ 1554402 w 2063611"/>
                <a:gd name="connsiteY77" fmla="*/ 2995612 h 4100757"/>
                <a:gd name="connsiteX78" fmla="*/ 1672512 w 2063611"/>
                <a:gd name="connsiteY78" fmla="*/ 3023235 h 4100757"/>
                <a:gd name="connsiteX79" fmla="*/ 1741092 w 2063611"/>
                <a:gd name="connsiteY79" fmla="*/ 2988945 h 4100757"/>
                <a:gd name="connsiteX80" fmla="*/ 1886825 w 2063611"/>
                <a:gd name="connsiteY80" fmla="*/ 3002280 h 4100757"/>
                <a:gd name="connsiteX81" fmla="*/ 1881110 w 2063611"/>
                <a:gd name="connsiteY81" fmla="*/ 2937510 h 4100757"/>
                <a:gd name="connsiteX82" fmla="*/ 1957310 w 2063611"/>
                <a:gd name="connsiteY82" fmla="*/ 2940367 h 4100757"/>
                <a:gd name="connsiteX83" fmla="*/ 1941117 w 2063611"/>
                <a:gd name="connsiteY83" fmla="*/ 2906077 h 4100757"/>
                <a:gd name="connsiteX84" fmla="*/ 1836342 w 2063611"/>
                <a:gd name="connsiteY84" fmla="*/ 2846070 h 4100757"/>
                <a:gd name="connsiteX85" fmla="*/ 1876347 w 2063611"/>
                <a:gd name="connsiteY85" fmla="*/ 2811780 h 4100757"/>
                <a:gd name="connsiteX86" fmla="*/ 1902065 w 2063611"/>
                <a:gd name="connsiteY86" fmla="*/ 2783205 h 4100757"/>
                <a:gd name="connsiteX87" fmla="*/ 2024937 w 2063611"/>
                <a:gd name="connsiteY87" fmla="*/ 2750820 h 4100757"/>
                <a:gd name="connsiteX88" fmla="*/ 2029700 w 2063611"/>
                <a:gd name="connsiteY88" fmla="*/ 2704147 h 4100757"/>
                <a:gd name="connsiteX89" fmla="*/ 2001125 w 2063611"/>
                <a:gd name="connsiteY89" fmla="*/ 2663190 h 4100757"/>
                <a:gd name="connsiteX90" fmla="*/ 1936355 w 2063611"/>
                <a:gd name="connsiteY90" fmla="*/ 2638425 h 4100757"/>
                <a:gd name="connsiteX91" fmla="*/ 1785860 w 2063611"/>
                <a:gd name="connsiteY91" fmla="*/ 2644140 h 4100757"/>
                <a:gd name="connsiteX92" fmla="*/ 1490585 w 2063611"/>
                <a:gd name="connsiteY92" fmla="*/ 2531745 h 4100757"/>
                <a:gd name="connsiteX93" fmla="*/ 1584882 w 2063611"/>
                <a:gd name="connsiteY93" fmla="*/ 2527935 h 4100757"/>
                <a:gd name="connsiteX94" fmla="*/ 1817292 w 2063611"/>
                <a:gd name="connsiteY94" fmla="*/ 2559367 h 4100757"/>
                <a:gd name="connsiteX95" fmla="*/ 1931592 w 2063611"/>
                <a:gd name="connsiteY95" fmla="*/ 2442210 h 4100757"/>
                <a:gd name="connsiteX96" fmla="*/ 1993505 w 2063611"/>
                <a:gd name="connsiteY96" fmla="*/ 2409825 h 4100757"/>
                <a:gd name="connsiteX97" fmla="*/ 1985885 w 2063611"/>
                <a:gd name="connsiteY97" fmla="*/ 2380297 h 4100757"/>
                <a:gd name="connsiteX98" fmla="*/ 1542020 w 2063611"/>
                <a:gd name="connsiteY98" fmla="*/ 2321242 h 4100757"/>
                <a:gd name="connsiteX99" fmla="*/ 1547735 w 2063611"/>
                <a:gd name="connsiteY99" fmla="*/ 2275522 h 4100757"/>
                <a:gd name="connsiteX100" fmla="*/ 1816340 w 2063611"/>
                <a:gd name="connsiteY100" fmla="*/ 2284095 h 4100757"/>
                <a:gd name="connsiteX101" fmla="*/ 1987790 w 2063611"/>
                <a:gd name="connsiteY101" fmla="*/ 2151697 h 4100757"/>
                <a:gd name="connsiteX102" fmla="*/ 2006840 w 2063611"/>
                <a:gd name="connsiteY102" fmla="*/ 2117407 h 4100757"/>
                <a:gd name="connsiteX103" fmla="*/ 1692515 w 2063611"/>
                <a:gd name="connsiteY103" fmla="*/ 2054542 h 4100757"/>
                <a:gd name="connsiteX104" fmla="*/ 1801100 w 2063611"/>
                <a:gd name="connsiteY104" fmla="*/ 2020252 h 4100757"/>
                <a:gd name="connsiteX105" fmla="*/ 1829675 w 2063611"/>
                <a:gd name="connsiteY105" fmla="*/ 1993582 h 4100757"/>
                <a:gd name="connsiteX106" fmla="*/ 1868727 w 2063611"/>
                <a:gd name="connsiteY106" fmla="*/ 1927860 h 4100757"/>
                <a:gd name="connsiteX107" fmla="*/ 1593455 w 2063611"/>
                <a:gd name="connsiteY107" fmla="*/ 1862137 h 4100757"/>
                <a:gd name="connsiteX108" fmla="*/ 1816340 w 2063611"/>
                <a:gd name="connsiteY108" fmla="*/ 1730692 h 4100757"/>
                <a:gd name="connsiteX109" fmla="*/ 1584882 w 2063611"/>
                <a:gd name="connsiteY109" fmla="*/ 1722120 h 4100757"/>
                <a:gd name="connsiteX110" fmla="*/ 1632507 w 2063611"/>
                <a:gd name="connsiteY110" fmla="*/ 1685925 h 4100757"/>
                <a:gd name="connsiteX111" fmla="*/ 1641080 w 2063611"/>
                <a:gd name="connsiteY111" fmla="*/ 1644967 h 4100757"/>
                <a:gd name="connsiteX112" fmla="*/ 1430577 w 2063611"/>
                <a:gd name="connsiteY112" fmla="*/ 1605915 h 4100757"/>
                <a:gd name="connsiteX113" fmla="*/ 1512492 w 2063611"/>
                <a:gd name="connsiteY113" fmla="*/ 1549717 h 4100757"/>
                <a:gd name="connsiteX114" fmla="*/ 1690610 w 2063611"/>
                <a:gd name="connsiteY114" fmla="*/ 1452562 h 4100757"/>
                <a:gd name="connsiteX115" fmla="*/ 1532495 w 2063611"/>
                <a:gd name="connsiteY115" fmla="*/ 1428750 h 4100757"/>
                <a:gd name="connsiteX116" fmla="*/ 1513445 w 2063611"/>
                <a:gd name="connsiteY116" fmla="*/ 1381125 h 4100757"/>
                <a:gd name="connsiteX117" fmla="*/ 1275320 w 2063611"/>
                <a:gd name="connsiteY117" fmla="*/ 1353502 h 4100757"/>
                <a:gd name="connsiteX118" fmla="*/ 1561070 w 2063611"/>
                <a:gd name="connsiteY118" fmla="*/ 1321117 h 4100757"/>
                <a:gd name="connsiteX119" fmla="*/ 1586787 w 2063611"/>
                <a:gd name="connsiteY119" fmla="*/ 1202055 h 4100757"/>
                <a:gd name="connsiteX120" fmla="*/ 1433435 w 2063611"/>
                <a:gd name="connsiteY120" fmla="*/ 1143952 h 4100757"/>
                <a:gd name="connsiteX121" fmla="*/ 1120062 w 2063611"/>
                <a:gd name="connsiteY121" fmla="*/ 1087755 h 4100757"/>
                <a:gd name="connsiteX122" fmla="*/ 1302942 w 2063611"/>
                <a:gd name="connsiteY122" fmla="*/ 1102042 h 4100757"/>
                <a:gd name="connsiteX123" fmla="*/ 1399145 w 2063611"/>
                <a:gd name="connsiteY123" fmla="*/ 1087755 h 4100757"/>
                <a:gd name="connsiteX124" fmla="*/ 1501062 w 2063611"/>
                <a:gd name="connsiteY124" fmla="*/ 1033462 h 4100757"/>
                <a:gd name="connsiteX125" fmla="*/ 1524875 w 2063611"/>
                <a:gd name="connsiteY125" fmla="*/ 962025 h 4100757"/>
                <a:gd name="connsiteX126" fmla="*/ 1414385 w 2063611"/>
                <a:gd name="connsiteY126" fmla="*/ 931545 h 4100757"/>
                <a:gd name="connsiteX127" fmla="*/ 1147685 w 2063611"/>
                <a:gd name="connsiteY127" fmla="*/ 896302 h 4100757"/>
                <a:gd name="connsiteX128" fmla="*/ 1297227 w 2063611"/>
                <a:gd name="connsiteY128" fmla="*/ 877252 h 4100757"/>
                <a:gd name="connsiteX129" fmla="*/ 1344852 w 2063611"/>
                <a:gd name="connsiteY129" fmla="*/ 861060 h 4100757"/>
                <a:gd name="connsiteX130" fmla="*/ 1473440 w 2063611"/>
                <a:gd name="connsiteY130" fmla="*/ 824865 h 4100757"/>
                <a:gd name="connsiteX131" fmla="*/ 1356282 w 2063611"/>
                <a:gd name="connsiteY131" fmla="*/ 791527 h 4100757"/>
                <a:gd name="connsiteX132" fmla="*/ 1123872 w 2063611"/>
                <a:gd name="connsiteY132" fmla="*/ 748665 h 4100757"/>
                <a:gd name="connsiteX133" fmla="*/ 1012430 w 2063611"/>
                <a:gd name="connsiteY133" fmla="*/ 648652 h 4100757"/>
                <a:gd name="connsiteX134" fmla="*/ 1081010 w 2063611"/>
                <a:gd name="connsiteY134" fmla="*/ 666750 h 4100757"/>
                <a:gd name="connsiteX135" fmla="*/ 1237220 w 2063611"/>
                <a:gd name="connsiteY135" fmla="*/ 720090 h 4100757"/>
                <a:gd name="connsiteX136" fmla="*/ 1382000 w 2063611"/>
                <a:gd name="connsiteY136" fmla="*/ 660082 h 4100757"/>
                <a:gd name="connsiteX137" fmla="*/ 1167687 w 2063611"/>
                <a:gd name="connsiteY137" fmla="*/ 582930 h 4100757"/>
                <a:gd name="connsiteX138" fmla="*/ 1173402 w 2063611"/>
                <a:gd name="connsiteY138" fmla="*/ 506730 h 4100757"/>
                <a:gd name="connsiteX139" fmla="*/ 1221027 w 2063611"/>
                <a:gd name="connsiteY139" fmla="*/ 408622 h 4100757"/>
                <a:gd name="connsiteX140" fmla="*/ 1244840 w 2063611"/>
                <a:gd name="connsiteY140" fmla="*/ 291465 h 4100757"/>
                <a:gd name="connsiteX141" fmla="*/ 1028622 w 2063611"/>
                <a:gd name="connsiteY141" fmla="*/ 443865 h 4100757"/>
                <a:gd name="connsiteX142" fmla="*/ 1051482 w 2063611"/>
                <a:gd name="connsiteY142" fmla="*/ 315277 h 4100757"/>
                <a:gd name="connsiteX143" fmla="*/ 1045767 w 2063611"/>
                <a:gd name="connsiteY143" fmla="*/ 244792 h 4100757"/>
                <a:gd name="connsiteX144" fmla="*/ 1105775 w 2063611"/>
                <a:gd name="connsiteY144" fmla="*/ 204787 h 4100757"/>
                <a:gd name="connsiteX145" fmla="*/ 1057197 w 2063611"/>
                <a:gd name="connsiteY145" fmla="*/ 178117 h 4100757"/>
                <a:gd name="connsiteX146" fmla="*/ 984807 w 2063611"/>
                <a:gd name="connsiteY146" fmla="*/ 184785 h 4100757"/>
                <a:gd name="connsiteX147" fmla="*/ 989570 w 2063611"/>
                <a:gd name="connsiteY147" fmla="*/ 104775 h 4100757"/>
                <a:gd name="connsiteX148" fmla="*/ 941945 w 2063611"/>
                <a:gd name="connsiteY148" fmla="*/ 0 h 4100757"/>
                <a:gd name="connsiteX149" fmla="*/ 941945 w 2063611"/>
                <a:gd name="connsiteY149" fmla="*/ 0 h 4100757"/>
                <a:gd name="connsiteX150" fmla="*/ 941945 w 2063611"/>
                <a:gd name="connsiteY150" fmla="*/ 0 h 4100757"/>
                <a:gd name="connsiteX151" fmla="*/ 879080 w 2063611"/>
                <a:gd name="connsiteY151" fmla="*/ 280035 h 4100757"/>
                <a:gd name="connsiteX152" fmla="*/ 900987 w 2063611"/>
                <a:gd name="connsiteY152" fmla="*/ 320040 h 4100757"/>
                <a:gd name="connsiteX153" fmla="*/ 879080 w 2063611"/>
                <a:gd name="connsiteY153" fmla="*/ 280035 h 4100757"/>
                <a:gd name="connsiteX154" fmla="*/ 856220 w 2063611"/>
                <a:gd name="connsiteY154" fmla="*/ 397192 h 4100757"/>
                <a:gd name="connsiteX155" fmla="*/ 869555 w 2063611"/>
                <a:gd name="connsiteY155" fmla="*/ 428625 h 4100757"/>
                <a:gd name="connsiteX156" fmla="*/ 856220 w 2063611"/>
                <a:gd name="connsiteY156" fmla="*/ 397192 h 4100757"/>
                <a:gd name="connsiteX157" fmla="*/ 1109585 w 2063611"/>
                <a:gd name="connsiteY157" fmla="*/ 462915 h 4100757"/>
                <a:gd name="connsiteX158" fmla="*/ 1059102 w 2063611"/>
                <a:gd name="connsiteY158" fmla="*/ 503872 h 4100757"/>
                <a:gd name="connsiteX159" fmla="*/ 1109585 w 2063611"/>
                <a:gd name="connsiteY159" fmla="*/ 462915 h 4100757"/>
                <a:gd name="connsiteX160" fmla="*/ 1001952 w 2063611"/>
                <a:gd name="connsiteY160" fmla="*/ 577215 h 4100757"/>
                <a:gd name="connsiteX161" fmla="*/ 1021955 w 2063611"/>
                <a:gd name="connsiteY161" fmla="*/ 592455 h 4100757"/>
                <a:gd name="connsiteX162" fmla="*/ 1001952 w 2063611"/>
                <a:gd name="connsiteY162" fmla="*/ 577215 h 4100757"/>
                <a:gd name="connsiteX163" fmla="*/ 1001952 w 2063611"/>
                <a:gd name="connsiteY163" fmla="*/ 577215 h 4100757"/>
                <a:gd name="connsiteX164" fmla="*/ 1103870 w 2063611"/>
                <a:gd name="connsiteY164" fmla="*/ 596265 h 4100757"/>
                <a:gd name="connsiteX165" fmla="*/ 1103870 w 2063611"/>
                <a:gd name="connsiteY165" fmla="*/ 596265 h 4100757"/>
                <a:gd name="connsiteX166" fmla="*/ 1243887 w 2063611"/>
                <a:gd name="connsiteY166" fmla="*/ 625792 h 4100757"/>
                <a:gd name="connsiteX167" fmla="*/ 1243887 w 2063611"/>
                <a:gd name="connsiteY167" fmla="*/ 625792 h 4100757"/>
                <a:gd name="connsiteX168" fmla="*/ 1025765 w 2063611"/>
                <a:gd name="connsiteY168" fmla="*/ 753427 h 4100757"/>
                <a:gd name="connsiteX169" fmla="*/ 1021002 w 2063611"/>
                <a:gd name="connsiteY169" fmla="*/ 773430 h 4100757"/>
                <a:gd name="connsiteX170" fmla="*/ 1025765 w 2063611"/>
                <a:gd name="connsiteY170" fmla="*/ 753427 h 4100757"/>
                <a:gd name="connsiteX171" fmla="*/ 1025765 w 2063611"/>
                <a:gd name="connsiteY171" fmla="*/ 753427 h 4100757"/>
                <a:gd name="connsiteX172" fmla="*/ 954327 w 2063611"/>
                <a:gd name="connsiteY172" fmla="*/ 860107 h 4100757"/>
                <a:gd name="connsiteX173" fmla="*/ 954327 w 2063611"/>
                <a:gd name="connsiteY173" fmla="*/ 860107 h 4100757"/>
                <a:gd name="connsiteX174" fmla="*/ 1029575 w 2063611"/>
                <a:gd name="connsiteY174" fmla="*/ 877252 h 4100757"/>
                <a:gd name="connsiteX175" fmla="*/ 1029575 w 2063611"/>
                <a:gd name="connsiteY175" fmla="*/ 877252 h 4100757"/>
                <a:gd name="connsiteX176" fmla="*/ 914322 w 2063611"/>
                <a:gd name="connsiteY176" fmla="*/ 881062 h 4100757"/>
                <a:gd name="connsiteX177" fmla="*/ 914322 w 2063611"/>
                <a:gd name="connsiteY177" fmla="*/ 881062 h 4100757"/>
                <a:gd name="connsiteX178" fmla="*/ 867650 w 2063611"/>
                <a:gd name="connsiteY178" fmla="*/ 897255 h 4100757"/>
                <a:gd name="connsiteX179" fmla="*/ 867650 w 2063611"/>
                <a:gd name="connsiteY179" fmla="*/ 897255 h 4100757"/>
                <a:gd name="connsiteX180" fmla="*/ 674292 w 2063611"/>
                <a:gd name="connsiteY180" fmla="*/ 897255 h 4100757"/>
                <a:gd name="connsiteX181" fmla="*/ 770495 w 2063611"/>
                <a:gd name="connsiteY181" fmla="*/ 939165 h 4100757"/>
                <a:gd name="connsiteX182" fmla="*/ 674292 w 2063611"/>
                <a:gd name="connsiteY182" fmla="*/ 897255 h 4100757"/>
                <a:gd name="connsiteX183" fmla="*/ 1525827 w 2063611"/>
                <a:gd name="connsiteY183" fmla="*/ 1320165 h 4100757"/>
                <a:gd name="connsiteX184" fmla="*/ 1525827 w 2063611"/>
                <a:gd name="connsiteY184" fmla="*/ 1320165 h 4100757"/>
                <a:gd name="connsiteX185" fmla="*/ 750492 w 2063611"/>
                <a:gd name="connsiteY185" fmla="*/ 1416367 h 4100757"/>
                <a:gd name="connsiteX186" fmla="*/ 750492 w 2063611"/>
                <a:gd name="connsiteY186" fmla="*/ 1416367 h 4100757"/>
                <a:gd name="connsiteX187" fmla="*/ 1551545 w 2063611"/>
                <a:gd name="connsiteY187" fmla="*/ 1757362 h 4100757"/>
                <a:gd name="connsiteX188" fmla="*/ 1551545 w 2063611"/>
                <a:gd name="connsiteY188" fmla="*/ 1757362 h 4100757"/>
                <a:gd name="connsiteX189" fmla="*/ 1759190 w 2063611"/>
                <a:gd name="connsiteY189" fmla="*/ 1800225 h 4100757"/>
                <a:gd name="connsiteX190" fmla="*/ 1759190 w 2063611"/>
                <a:gd name="connsiteY190" fmla="*/ 1800225 h 4100757"/>
                <a:gd name="connsiteX191" fmla="*/ 1762047 w 2063611"/>
                <a:gd name="connsiteY191" fmla="*/ 1999297 h 4100757"/>
                <a:gd name="connsiteX192" fmla="*/ 1762047 w 2063611"/>
                <a:gd name="connsiteY192" fmla="*/ 1999297 h 4100757"/>
                <a:gd name="connsiteX193" fmla="*/ 144702 w 2063611"/>
                <a:gd name="connsiteY193" fmla="*/ 2322195 h 4100757"/>
                <a:gd name="connsiteX194" fmla="*/ 144702 w 2063611"/>
                <a:gd name="connsiteY194" fmla="*/ 2322195 h 4100757"/>
                <a:gd name="connsiteX195" fmla="*/ 294245 w 2063611"/>
                <a:gd name="connsiteY195" fmla="*/ 2390775 h 4100757"/>
                <a:gd name="connsiteX196" fmla="*/ 461885 w 2063611"/>
                <a:gd name="connsiteY196" fmla="*/ 2419350 h 4100757"/>
                <a:gd name="connsiteX197" fmla="*/ 294245 w 2063611"/>
                <a:gd name="connsiteY197" fmla="*/ 2390775 h 4100757"/>
                <a:gd name="connsiteX198" fmla="*/ 510462 w 2063611"/>
                <a:gd name="connsiteY198" fmla="*/ 2399347 h 4100757"/>
                <a:gd name="connsiteX199" fmla="*/ 510462 w 2063611"/>
                <a:gd name="connsiteY199" fmla="*/ 2399347 h 4100757"/>
                <a:gd name="connsiteX200" fmla="*/ 416165 w 2063611"/>
                <a:gd name="connsiteY200" fmla="*/ 2728912 h 4100757"/>
                <a:gd name="connsiteX201" fmla="*/ 416165 w 2063611"/>
                <a:gd name="connsiteY201" fmla="*/ 2728912 h 4100757"/>
                <a:gd name="connsiteX0" fmla="*/ 941945 w 2063611"/>
                <a:gd name="connsiteY0" fmla="*/ 0 h 4100757"/>
                <a:gd name="connsiteX1" fmla="*/ 876222 w 2063611"/>
                <a:gd name="connsiteY1" fmla="*/ 98107 h 4100757"/>
                <a:gd name="connsiteX2" fmla="*/ 901940 w 2063611"/>
                <a:gd name="connsiteY2" fmla="*/ 231457 h 4100757"/>
                <a:gd name="connsiteX3" fmla="*/ 826692 w 2063611"/>
                <a:gd name="connsiteY3" fmla="*/ 186690 h 4100757"/>
                <a:gd name="connsiteX4" fmla="*/ 810500 w 2063611"/>
                <a:gd name="connsiteY4" fmla="*/ 294322 h 4100757"/>
                <a:gd name="connsiteX5" fmla="*/ 802880 w 2063611"/>
                <a:gd name="connsiteY5" fmla="*/ 320992 h 4100757"/>
                <a:gd name="connsiteX6" fmla="*/ 677150 w 2063611"/>
                <a:gd name="connsiteY6" fmla="*/ 374332 h 4100757"/>
                <a:gd name="connsiteX7" fmla="*/ 696200 w 2063611"/>
                <a:gd name="connsiteY7" fmla="*/ 443865 h 4100757"/>
                <a:gd name="connsiteX8" fmla="*/ 707630 w 2063611"/>
                <a:gd name="connsiteY8" fmla="*/ 532447 h 4100757"/>
                <a:gd name="connsiteX9" fmla="*/ 820977 w 2063611"/>
                <a:gd name="connsiteY9" fmla="*/ 566737 h 4100757"/>
                <a:gd name="connsiteX10" fmla="*/ 940040 w 2063611"/>
                <a:gd name="connsiteY10" fmla="*/ 570547 h 4100757"/>
                <a:gd name="connsiteX11" fmla="*/ 724775 w 2063611"/>
                <a:gd name="connsiteY11" fmla="*/ 611505 h 4100757"/>
                <a:gd name="connsiteX12" fmla="*/ 523797 w 2063611"/>
                <a:gd name="connsiteY12" fmla="*/ 594360 h 4100757"/>
                <a:gd name="connsiteX13" fmla="*/ 590472 w 2063611"/>
                <a:gd name="connsiteY13" fmla="*/ 641985 h 4100757"/>
                <a:gd name="connsiteX14" fmla="*/ 621905 w 2063611"/>
                <a:gd name="connsiteY14" fmla="*/ 681037 h 4100757"/>
                <a:gd name="connsiteX15" fmla="*/ 707630 w 2063611"/>
                <a:gd name="connsiteY15" fmla="*/ 721042 h 4100757"/>
                <a:gd name="connsiteX16" fmla="*/ 940040 w 2063611"/>
                <a:gd name="connsiteY16" fmla="*/ 681990 h 4100757"/>
                <a:gd name="connsiteX17" fmla="*/ 667625 w 2063611"/>
                <a:gd name="connsiteY17" fmla="*/ 751522 h 4100757"/>
                <a:gd name="connsiteX18" fmla="*/ 520940 w 2063611"/>
                <a:gd name="connsiteY18" fmla="*/ 781050 h 4100757"/>
                <a:gd name="connsiteX19" fmla="*/ 523797 w 2063611"/>
                <a:gd name="connsiteY19" fmla="*/ 839152 h 4100757"/>
                <a:gd name="connsiteX20" fmla="*/ 561897 w 2063611"/>
                <a:gd name="connsiteY20" fmla="*/ 905827 h 4100757"/>
                <a:gd name="connsiteX21" fmla="*/ 495222 w 2063611"/>
                <a:gd name="connsiteY21" fmla="*/ 951547 h 4100757"/>
                <a:gd name="connsiteX22" fmla="*/ 402830 w 2063611"/>
                <a:gd name="connsiteY22" fmla="*/ 965835 h 4100757"/>
                <a:gd name="connsiteX23" fmla="*/ 539990 w 2063611"/>
                <a:gd name="connsiteY23" fmla="*/ 1060132 h 4100757"/>
                <a:gd name="connsiteX24" fmla="*/ 722870 w 2063611"/>
                <a:gd name="connsiteY24" fmla="*/ 1148715 h 4100757"/>
                <a:gd name="connsiteX25" fmla="*/ 401877 w 2063611"/>
                <a:gd name="connsiteY25" fmla="*/ 1197292 h 4100757"/>
                <a:gd name="connsiteX26" fmla="*/ 523797 w 2063611"/>
                <a:gd name="connsiteY26" fmla="*/ 1303020 h 4100757"/>
                <a:gd name="connsiteX27" fmla="*/ 359015 w 2063611"/>
                <a:gd name="connsiteY27" fmla="*/ 1358265 h 4100757"/>
                <a:gd name="connsiteX28" fmla="*/ 630477 w 2063611"/>
                <a:gd name="connsiteY28" fmla="*/ 1405890 h 4100757"/>
                <a:gd name="connsiteX29" fmla="*/ 610475 w 2063611"/>
                <a:gd name="connsiteY29" fmla="*/ 1480185 h 4100757"/>
                <a:gd name="connsiteX30" fmla="*/ 279005 w 2063611"/>
                <a:gd name="connsiteY30" fmla="*/ 1581150 h 4100757"/>
                <a:gd name="connsiteX31" fmla="*/ 543800 w 2063611"/>
                <a:gd name="connsiteY31" fmla="*/ 1681162 h 4100757"/>
                <a:gd name="connsiteX32" fmla="*/ 620000 w 2063611"/>
                <a:gd name="connsiteY32" fmla="*/ 1659255 h 4100757"/>
                <a:gd name="connsiteX33" fmla="*/ 727632 w 2063611"/>
                <a:gd name="connsiteY33" fmla="*/ 1655445 h 4100757"/>
                <a:gd name="connsiteX34" fmla="*/ 597140 w 2063611"/>
                <a:gd name="connsiteY34" fmla="*/ 1752600 h 4100757"/>
                <a:gd name="connsiteX35" fmla="*/ 210425 w 2063611"/>
                <a:gd name="connsiteY35" fmla="*/ 1787842 h 4100757"/>
                <a:gd name="connsiteX36" fmla="*/ 207567 w 2063611"/>
                <a:gd name="connsiteY36" fmla="*/ 1855470 h 4100757"/>
                <a:gd name="connsiteX37" fmla="*/ 328535 w 2063611"/>
                <a:gd name="connsiteY37" fmla="*/ 1906905 h 4100757"/>
                <a:gd name="connsiteX38" fmla="*/ 465695 w 2063611"/>
                <a:gd name="connsiteY38" fmla="*/ 1909762 h 4100757"/>
                <a:gd name="connsiteX39" fmla="*/ 546657 w 2063611"/>
                <a:gd name="connsiteY39" fmla="*/ 1945957 h 4100757"/>
                <a:gd name="connsiteX40" fmla="*/ 595235 w 2063611"/>
                <a:gd name="connsiteY40" fmla="*/ 1997392 h 4100757"/>
                <a:gd name="connsiteX41" fmla="*/ 268527 w 2063611"/>
                <a:gd name="connsiteY41" fmla="*/ 2017395 h 4100757"/>
                <a:gd name="connsiteX42" fmla="*/ 229475 w 2063611"/>
                <a:gd name="connsiteY42" fmla="*/ 2042160 h 4100757"/>
                <a:gd name="connsiteX43" fmla="*/ 255192 w 2063611"/>
                <a:gd name="connsiteY43" fmla="*/ 2085022 h 4100757"/>
                <a:gd name="connsiteX44" fmla="*/ 413307 w 2063611"/>
                <a:gd name="connsiteY44" fmla="*/ 2144077 h 4100757"/>
                <a:gd name="connsiteX45" fmla="*/ 473315 w 2063611"/>
                <a:gd name="connsiteY45" fmla="*/ 2166937 h 4100757"/>
                <a:gd name="connsiteX46" fmla="*/ 262812 w 2063611"/>
                <a:gd name="connsiteY46" fmla="*/ 2221230 h 4100757"/>
                <a:gd name="connsiteX47" fmla="*/ 98982 w 2063611"/>
                <a:gd name="connsiteY47" fmla="*/ 2243137 h 4100757"/>
                <a:gd name="connsiteX48" fmla="*/ 38022 w 2063611"/>
                <a:gd name="connsiteY48" fmla="*/ 2283142 h 4100757"/>
                <a:gd name="connsiteX49" fmla="*/ 77075 w 2063611"/>
                <a:gd name="connsiteY49" fmla="*/ 2346007 h 4100757"/>
                <a:gd name="connsiteX50" fmla="*/ 196137 w 2063611"/>
                <a:gd name="connsiteY50" fmla="*/ 2437447 h 4100757"/>
                <a:gd name="connsiteX51" fmla="*/ 165657 w 2063611"/>
                <a:gd name="connsiteY51" fmla="*/ 2471737 h 4100757"/>
                <a:gd name="connsiteX52" fmla="*/ 194232 w 2063611"/>
                <a:gd name="connsiteY52" fmla="*/ 2512695 h 4100757"/>
                <a:gd name="connsiteX53" fmla="*/ 294245 w 2063611"/>
                <a:gd name="connsiteY53" fmla="*/ 2551747 h 4100757"/>
                <a:gd name="connsiteX54" fmla="*/ 69455 w 2063611"/>
                <a:gd name="connsiteY54" fmla="*/ 2582227 h 4100757"/>
                <a:gd name="connsiteX55" fmla="*/ 51357 w 2063611"/>
                <a:gd name="connsiteY55" fmla="*/ 2652712 h 4100757"/>
                <a:gd name="connsiteX56" fmla="*/ 103745 w 2063611"/>
                <a:gd name="connsiteY56" fmla="*/ 2686050 h 4100757"/>
                <a:gd name="connsiteX57" fmla="*/ 207567 w 2063611"/>
                <a:gd name="connsiteY57" fmla="*/ 2720340 h 4100757"/>
                <a:gd name="connsiteX58" fmla="*/ 255192 w 2063611"/>
                <a:gd name="connsiteY58" fmla="*/ 2748915 h 4100757"/>
                <a:gd name="connsiteX59" fmla="*/ 351395 w 2063611"/>
                <a:gd name="connsiteY59" fmla="*/ 2726055 h 4100757"/>
                <a:gd name="connsiteX60" fmla="*/ 247572 w 2063611"/>
                <a:gd name="connsiteY60" fmla="*/ 2751772 h 4100757"/>
                <a:gd name="connsiteX61" fmla="*/ 38022 w 2063611"/>
                <a:gd name="connsiteY61" fmla="*/ 2799397 h 4100757"/>
                <a:gd name="connsiteX62" fmla="*/ 38975 w 2063611"/>
                <a:gd name="connsiteY62" fmla="*/ 2858452 h 4100757"/>
                <a:gd name="connsiteX63" fmla="*/ 81837 w 2063611"/>
                <a:gd name="connsiteY63" fmla="*/ 2887980 h 4100757"/>
                <a:gd name="connsiteX64" fmla="*/ 148512 w 2063611"/>
                <a:gd name="connsiteY64" fmla="*/ 2895600 h 4100757"/>
                <a:gd name="connsiteX65" fmla="*/ 336155 w 2063611"/>
                <a:gd name="connsiteY65" fmla="*/ 2907030 h 4100757"/>
                <a:gd name="connsiteX66" fmla="*/ 294245 w 2063611"/>
                <a:gd name="connsiteY66" fmla="*/ 2948940 h 4100757"/>
                <a:gd name="connsiteX67" fmla="*/ 354252 w 2063611"/>
                <a:gd name="connsiteY67" fmla="*/ 2973705 h 4100757"/>
                <a:gd name="connsiteX68" fmla="*/ 504747 w 2063611"/>
                <a:gd name="connsiteY68" fmla="*/ 3022282 h 4100757"/>
                <a:gd name="connsiteX69" fmla="*/ 596187 w 2063611"/>
                <a:gd name="connsiteY69" fmla="*/ 3050857 h 4100757"/>
                <a:gd name="connsiteX70" fmla="*/ 818120 w 2063611"/>
                <a:gd name="connsiteY70" fmla="*/ 2947035 h 4100757"/>
                <a:gd name="connsiteX71" fmla="*/ 950517 w 2063611"/>
                <a:gd name="connsiteY71" fmla="*/ 2920365 h 4100757"/>
                <a:gd name="connsiteX72" fmla="*/ 917943 w 2063611"/>
                <a:gd name="connsiteY72" fmla="*/ 4088766 h 4100757"/>
                <a:gd name="connsiteX73" fmla="*/ 1156184 w 2063611"/>
                <a:gd name="connsiteY73" fmla="*/ 4100199 h 4100757"/>
                <a:gd name="connsiteX74" fmla="*/ 1112442 w 2063611"/>
                <a:gd name="connsiteY74" fmla="*/ 3013710 h 4100757"/>
                <a:gd name="connsiteX75" fmla="*/ 1184832 w 2063611"/>
                <a:gd name="connsiteY75" fmla="*/ 2989897 h 4100757"/>
                <a:gd name="connsiteX76" fmla="*/ 1461057 w 2063611"/>
                <a:gd name="connsiteY76" fmla="*/ 3019425 h 4100757"/>
                <a:gd name="connsiteX77" fmla="*/ 1554402 w 2063611"/>
                <a:gd name="connsiteY77" fmla="*/ 2995612 h 4100757"/>
                <a:gd name="connsiteX78" fmla="*/ 1672512 w 2063611"/>
                <a:gd name="connsiteY78" fmla="*/ 3023235 h 4100757"/>
                <a:gd name="connsiteX79" fmla="*/ 1741092 w 2063611"/>
                <a:gd name="connsiteY79" fmla="*/ 2988945 h 4100757"/>
                <a:gd name="connsiteX80" fmla="*/ 1886825 w 2063611"/>
                <a:gd name="connsiteY80" fmla="*/ 3002280 h 4100757"/>
                <a:gd name="connsiteX81" fmla="*/ 1881110 w 2063611"/>
                <a:gd name="connsiteY81" fmla="*/ 2937510 h 4100757"/>
                <a:gd name="connsiteX82" fmla="*/ 1957310 w 2063611"/>
                <a:gd name="connsiteY82" fmla="*/ 2940367 h 4100757"/>
                <a:gd name="connsiteX83" fmla="*/ 1941117 w 2063611"/>
                <a:gd name="connsiteY83" fmla="*/ 2906077 h 4100757"/>
                <a:gd name="connsiteX84" fmla="*/ 1836342 w 2063611"/>
                <a:gd name="connsiteY84" fmla="*/ 2846070 h 4100757"/>
                <a:gd name="connsiteX85" fmla="*/ 1876347 w 2063611"/>
                <a:gd name="connsiteY85" fmla="*/ 2811780 h 4100757"/>
                <a:gd name="connsiteX86" fmla="*/ 1902065 w 2063611"/>
                <a:gd name="connsiteY86" fmla="*/ 2783205 h 4100757"/>
                <a:gd name="connsiteX87" fmla="*/ 2024937 w 2063611"/>
                <a:gd name="connsiteY87" fmla="*/ 2750820 h 4100757"/>
                <a:gd name="connsiteX88" fmla="*/ 2029700 w 2063611"/>
                <a:gd name="connsiteY88" fmla="*/ 2704147 h 4100757"/>
                <a:gd name="connsiteX89" fmla="*/ 2001125 w 2063611"/>
                <a:gd name="connsiteY89" fmla="*/ 2663190 h 4100757"/>
                <a:gd name="connsiteX90" fmla="*/ 1936355 w 2063611"/>
                <a:gd name="connsiteY90" fmla="*/ 2638425 h 4100757"/>
                <a:gd name="connsiteX91" fmla="*/ 1785860 w 2063611"/>
                <a:gd name="connsiteY91" fmla="*/ 2644140 h 4100757"/>
                <a:gd name="connsiteX92" fmla="*/ 1490585 w 2063611"/>
                <a:gd name="connsiteY92" fmla="*/ 2531745 h 4100757"/>
                <a:gd name="connsiteX93" fmla="*/ 1584882 w 2063611"/>
                <a:gd name="connsiteY93" fmla="*/ 2527935 h 4100757"/>
                <a:gd name="connsiteX94" fmla="*/ 1817292 w 2063611"/>
                <a:gd name="connsiteY94" fmla="*/ 2559367 h 4100757"/>
                <a:gd name="connsiteX95" fmla="*/ 1931592 w 2063611"/>
                <a:gd name="connsiteY95" fmla="*/ 2442210 h 4100757"/>
                <a:gd name="connsiteX96" fmla="*/ 1993505 w 2063611"/>
                <a:gd name="connsiteY96" fmla="*/ 2409825 h 4100757"/>
                <a:gd name="connsiteX97" fmla="*/ 1985885 w 2063611"/>
                <a:gd name="connsiteY97" fmla="*/ 2380297 h 4100757"/>
                <a:gd name="connsiteX98" fmla="*/ 1542020 w 2063611"/>
                <a:gd name="connsiteY98" fmla="*/ 2321242 h 4100757"/>
                <a:gd name="connsiteX99" fmla="*/ 1547735 w 2063611"/>
                <a:gd name="connsiteY99" fmla="*/ 2275522 h 4100757"/>
                <a:gd name="connsiteX100" fmla="*/ 1816340 w 2063611"/>
                <a:gd name="connsiteY100" fmla="*/ 2284095 h 4100757"/>
                <a:gd name="connsiteX101" fmla="*/ 1987790 w 2063611"/>
                <a:gd name="connsiteY101" fmla="*/ 2151697 h 4100757"/>
                <a:gd name="connsiteX102" fmla="*/ 2006840 w 2063611"/>
                <a:gd name="connsiteY102" fmla="*/ 2117407 h 4100757"/>
                <a:gd name="connsiteX103" fmla="*/ 1692515 w 2063611"/>
                <a:gd name="connsiteY103" fmla="*/ 2054542 h 4100757"/>
                <a:gd name="connsiteX104" fmla="*/ 1801100 w 2063611"/>
                <a:gd name="connsiteY104" fmla="*/ 2020252 h 4100757"/>
                <a:gd name="connsiteX105" fmla="*/ 1829675 w 2063611"/>
                <a:gd name="connsiteY105" fmla="*/ 1993582 h 4100757"/>
                <a:gd name="connsiteX106" fmla="*/ 1868727 w 2063611"/>
                <a:gd name="connsiteY106" fmla="*/ 1927860 h 4100757"/>
                <a:gd name="connsiteX107" fmla="*/ 1593455 w 2063611"/>
                <a:gd name="connsiteY107" fmla="*/ 1862137 h 4100757"/>
                <a:gd name="connsiteX108" fmla="*/ 1816340 w 2063611"/>
                <a:gd name="connsiteY108" fmla="*/ 1730692 h 4100757"/>
                <a:gd name="connsiteX109" fmla="*/ 1584882 w 2063611"/>
                <a:gd name="connsiteY109" fmla="*/ 1722120 h 4100757"/>
                <a:gd name="connsiteX110" fmla="*/ 1632507 w 2063611"/>
                <a:gd name="connsiteY110" fmla="*/ 1685925 h 4100757"/>
                <a:gd name="connsiteX111" fmla="*/ 1641080 w 2063611"/>
                <a:gd name="connsiteY111" fmla="*/ 1644967 h 4100757"/>
                <a:gd name="connsiteX112" fmla="*/ 1430577 w 2063611"/>
                <a:gd name="connsiteY112" fmla="*/ 1605915 h 4100757"/>
                <a:gd name="connsiteX113" fmla="*/ 1512492 w 2063611"/>
                <a:gd name="connsiteY113" fmla="*/ 1549717 h 4100757"/>
                <a:gd name="connsiteX114" fmla="*/ 1690610 w 2063611"/>
                <a:gd name="connsiteY114" fmla="*/ 1452562 h 4100757"/>
                <a:gd name="connsiteX115" fmla="*/ 1532495 w 2063611"/>
                <a:gd name="connsiteY115" fmla="*/ 1428750 h 4100757"/>
                <a:gd name="connsiteX116" fmla="*/ 1513445 w 2063611"/>
                <a:gd name="connsiteY116" fmla="*/ 1381125 h 4100757"/>
                <a:gd name="connsiteX117" fmla="*/ 1275320 w 2063611"/>
                <a:gd name="connsiteY117" fmla="*/ 1353502 h 4100757"/>
                <a:gd name="connsiteX118" fmla="*/ 1561070 w 2063611"/>
                <a:gd name="connsiteY118" fmla="*/ 1321117 h 4100757"/>
                <a:gd name="connsiteX119" fmla="*/ 1586787 w 2063611"/>
                <a:gd name="connsiteY119" fmla="*/ 1202055 h 4100757"/>
                <a:gd name="connsiteX120" fmla="*/ 1433435 w 2063611"/>
                <a:gd name="connsiteY120" fmla="*/ 1143952 h 4100757"/>
                <a:gd name="connsiteX121" fmla="*/ 1120062 w 2063611"/>
                <a:gd name="connsiteY121" fmla="*/ 1087755 h 4100757"/>
                <a:gd name="connsiteX122" fmla="*/ 1302942 w 2063611"/>
                <a:gd name="connsiteY122" fmla="*/ 1102042 h 4100757"/>
                <a:gd name="connsiteX123" fmla="*/ 1399145 w 2063611"/>
                <a:gd name="connsiteY123" fmla="*/ 1087755 h 4100757"/>
                <a:gd name="connsiteX124" fmla="*/ 1501062 w 2063611"/>
                <a:gd name="connsiteY124" fmla="*/ 1033462 h 4100757"/>
                <a:gd name="connsiteX125" fmla="*/ 1524875 w 2063611"/>
                <a:gd name="connsiteY125" fmla="*/ 962025 h 4100757"/>
                <a:gd name="connsiteX126" fmla="*/ 1414385 w 2063611"/>
                <a:gd name="connsiteY126" fmla="*/ 931545 h 4100757"/>
                <a:gd name="connsiteX127" fmla="*/ 1147685 w 2063611"/>
                <a:gd name="connsiteY127" fmla="*/ 896302 h 4100757"/>
                <a:gd name="connsiteX128" fmla="*/ 1297227 w 2063611"/>
                <a:gd name="connsiteY128" fmla="*/ 877252 h 4100757"/>
                <a:gd name="connsiteX129" fmla="*/ 1344852 w 2063611"/>
                <a:gd name="connsiteY129" fmla="*/ 861060 h 4100757"/>
                <a:gd name="connsiteX130" fmla="*/ 1473440 w 2063611"/>
                <a:gd name="connsiteY130" fmla="*/ 824865 h 4100757"/>
                <a:gd name="connsiteX131" fmla="*/ 1356282 w 2063611"/>
                <a:gd name="connsiteY131" fmla="*/ 791527 h 4100757"/>
                <a:gd name="connsiteX132" fmla="*/ 1123872 w 2063611"/>
                <a:gd name="connsiteY132" fmla="*/ 748665 h 4100757"/>
                <a:gd name="connsiteX133" fmla="*/ 1012430 w 2063611"/>
                <a:gd name="connsiteY133" fmla="*/ 648652 h 4100757"/>
                <a:gd name="connsiteX134" fmla="*/ 1081010 w 2063611"/>
                <a:gd name="connsiteY134" fmla="*/ 666750 h 4100757"/>
                <a:gd name="connsiteX135" fmla="*/ 1237220 w 2063611"/>
                <a:gd name="connsiteY135" fmla="*/ 720090 h 4100757"/>
                <a:gd name="connsiteX136" fmla="*/ 1382000 w 2063611"/>
                <a:gd name="connsiteY136" fmla="*/ 660082 h 4100757"/>
                <a:gd name="connsiteX137" fmla="*/ 1167687 w 2063611"/>
                <a:gd name="connsiteY137" fmla="*/ 582930 h 4100757"/>
                <a:gd name="connsiteX138" fmla="*/ 1173402 w 2063611"/>
                <a:gd name="connsiteY138" fmla="*/ 506730 h 4100757"/>
                <a:gd name="connsiteX139" fmla="*/ 1221027 w 2063611"/>
                <a:gd name="connsiteY139" fmla="*/ 408622 h 4100757"/>
                <a:gd name="connsiteX140" fmla="*/ 1244840 w 2063611"/>
                <a:gd name="connsiteY140" fmla="*/ 291465 h 4100757"/>
                <a:gd name="connsiteX141" fmla="*/ 1028622 w 2063611"/>
                <a:gd name="connsiteY141" fmla="*/ 443865 h 4100757"/>
                <a:gd name="connsiteX142" fmla="*/ 1051482 w 2063611"/>
                <a:gd name="connsiteY142" fmla="*/ 315277 h 4100757"/>
                <a:gd name="connsiteX143" fmla="*/ 1045767 w 2063611"/>
                <a:gd name="connsiteY143" fmla="*/ 244792 h 4100757"/>
                <a:gd name="connsiteX144" fmla="*/ 1105775 w 2063611"/>
                <a:gd name="connsiteY144" fmla="*/ 204787 h 4100757"/>
                <a:gd name="connsiteX145" fmla="*/ 1057197 w 2063611"/>
                <a:gd name="connsiteY145" fmla="*/ 178117 h 4100757"/>
                <a:gd name="connsiteX146" fmla="*/ 984807 w 2063611"/>
                <a:gd name="connsiteY146" fmla="*/ 184785 h 4100757"/>
                <a:gd name="connsiteX147" fmla="*/ 989570 w 2063611"/>
                <a:gd name="connsiteY147" fmla="*/ 104775 h 4100757"/>
                <a:gd name="connsiteX148" fmla="*/ 941945 w 2063611"/>
                <a:gd name="connsiteY148" fmla="*/ 0 h 4100757"/>
                <a:gd name="connsiteX149" fmla="*/ 941945 w 2063611"/>
                <a:gd name="connsiteY149" fmla="*/ 0 h 4100757"/>
                <a:gd name="connsiteX150" fmla="*/ 941945 w 2063611"/>
                <a:gd name="connsiteY150" fmla="*/ 0 h 4100757"/>
                <a:gd name="connsiteX151" fmla="*/ 879080 w 2063611"/>
                <a:gd name="connsiteY151" fmla="*/ 280035 h 4100757"/>
                <a:gd name="connsiteX152" fmla="*/ 900987 w 2063611"/>
                <a:gd name="connsiteY152" fmla="*/ 320040 h 4100757"/>
                <a:gd name="connsiteX153" fmla="*/ 879080 w 2063611"/>
                <a:gd name="connsiteY153" fmla="*/ 280035 h 4100757"/>
                <a:gd name="connsiteX154" fmla="*/ 856220 w 2063611"/>
                <a:gd name="connsiteY154" fmla="*/ 397192 h 4100757"/>
                <a:gd name="connsiteX155" fmla="*/ 869555 w 2063611"/>
                <a:gd name="connsiteY155" fmla="*/ 428625 h 4100757"/>
                <a:gd name="connsiteX156" fmla="*/ 856220 w 2063611"/>
                <a:gd name="connsiteY156" fmla="*/ 397192 h 4100757"/>
                <a:gd name="connsiteX157" fmla="*/ 1109585 w 2063611"/>
                <a:gd name="connsiteY157" fmla="*/ 462915 h 4100757"/>
                <a:gd name="connsiteX158" fmla="*/ 1059102 w 2063611"/>
                <a:gd name="connsiteY158" fmla="*/ 503872 h 4100757"/>
                <a:gd name="connsiteX159" fmla="*/ 1109585 w 2063611"/>
                <a:gd name="connsiteY159" fmla="*/ 462915 h 4100757"/>
                <a:gd name="connsiteX160" fmla="*/ 1001952 w 2063611"/>
                <a:gd name="connsiteY160" fmla="*/ 577215 h 4100757"/>
                <a:gd name="connsiteX161" fmla="*/ 1021955 w 2063611"/>
                <a:gd name="connsiteY161" fmla="*/ 592455 h 4100757"/>
                <a:gd name="connsiteX162" fmla="*/ 1001952 w 2063611"/>
                <a:gd name="connsiteY162" fmla="*/ 577215 h 4100757"/>
                <a:gd name="connsiteX163" fmla="*/ 1001952 w 2063611"/>
                <a:gd name="connsiteY163" fmla="*/ 577215 h 4100757"/>
                <a:gd name="connsiteX164" fmla="*/ 1103870 w 2063611"/>
                <a:gd name="connsiteY164" fmla="*/ 596265 h 4100757"/>
                <a:gd name="connsiteX165" fmla="*/ 1103870 w 2063611"/>
                <a:gd name="connsiteY165" fmla="*/ 596265 h 4100757"/>
                <a:gd name="connsiteX166" fmla="*/ 1243887 w 2063611"/>
                <a:gd name="connsiteY166" fmla="*/ 625792 h 4100757"/>
                <a:gd name="connsiteX167" fmla="*/ 1243887 w 2063611"/>
                <a:gd name="connsiteY167" fmla="*/ 625792 h 4100757"/>
                <a:gd name="connsiteX168" fmla="*/ 1025765 w 2063611"/>
                <a:gd name="connsiteY168" fmla="*/ 753427 h 4100757"/>
                <a:gd name="connsiteX169" fmla="*/ 1021002 w 2063611"/>
                <a:gd name="connsiteY169" fmla="*/ 773430 h 4100757"/>
                <a:gd name="connsiteX170" fmla="*/ 1025765 w 2063611"/>
                <a:gd name="connsiteY170" fmla="*/ 753427 h 4100757"/>
                <a:gd name="connsiteX171" fmla="*/ 1025765 w 2063611"/>
                <a:gd name="connsiteY171" fmla="*/ 753427 h 4100757"/>
                <a:gd name="connsiteX172" fmla="*/ 954327 w 2063611"/>
                <a:gd name="connsiteY172" fmla="*/ 860107 h 4100757"/>
                <a:gd name="connsiteX173" fmla="*/ 954327 w 2063611"/>
                <a:gd name="connsiteY173" fmla="*/ 860107 h 4100757"/>
                <a:gd name="connsiteX174" fmla="*/ 1029575 w 2063611"/>
                <a:gd name="connsiteY174" fmla="*/ 877252 h 4100757"/>
                <a:gd name="connsiteX175" fmla="*/ 1029575 w 2063611"/>
                <a:gd name="connsiteY175" fmla="*/ 877252 h 4100757"/>
                <a:gd name="connsiteX176" fmla="*/ 914322 w 2063611"/>
                <a:gd name="connsiteY176" fmla="*/ 881062 h 4100757"/>
                <a:gd name="connsiteX177" fmla="*/ 914322 w 2063611"/>
                <a:gd name="connsiteY177" fmla="*/ 881062 h 4100757"/>
                <a:gd name="connsiteX178" fmla="*/ 867650 w 2063611"/>
                <a:gd name="connsiteY178" fmla="*/ 897255 h 4100757"/>
                <a:gd name="connsiteX179" fmla="*/ 867650 w 2063611"/>
                <a:gd name="connsiteY179" fmla="*/ 897255 h 4100757"/>
                <a:gd name="connsiteX180" fmla="*/ 674292 w 2063611"/>
                <a:gd name="connsiteY180" fmla="*/ 897255 h 4100757"/>
                <a:gd name="connsiteX181" fmla="*/ 770495 w 2063611"/>
                <a:gd name="connsiteY181" fmla="*/ 939165 h 4100757"/>
                <a:gd name="connsiteX182" fmla="*/ 674292 w 2063611"/>
                <a:gd name="connsiteY182" fmla="*/ 897255 h 4100757"/>
                <a:gd name="connsiteX183" fmla="*/ 1525827 w 2063611"/>
                <a:gd name="connsiteY183" fmla="*/ 1320165 h 4100757"/>
                <a:gd name="connsiteX184" fmla="*/ 1525827 w 2063611"/>
                <a:gd name="connsiteY184" fmla="*/ 1320165 h 4100757"/>
                <a:gd name="connsiteX185" fmla="*/ 750492 w 2063611"/>
                <a:gd name="connsiteY185" fmla="*/ 1416367 h 4100757"/>
                <a:gd name="connsiteX186" fmla="*/ 750492 w 2063611"/>
                <a:gd name="connsiteY186" fmla="*/ 1416367 h 4100757"/>
                <a:gd name="connsiteX187" fmla="*/ 1551545 w 2063611"/>
                <a:gd name="connsiteY187" fmla="*/ 1757362 h 4100757"/>
                <a:gd name="connsiteX188" fmla="*/ 1551545 w 2063611"/>
                <a:gd name="connsiteY188" fmla="*/ 1757362 h 4100757"/>
                <a:gd name="connsiteX189" fmla="*/ 1759190 w 2063611"/>
                <a:gd name="connsiteY189" fmla="*/ 1800225 h 4100757"/>
                <a:gd name="connsiteX190" fmla="*/ 1759190 w 2063611"/>
                <a:gd name="connsiteY190" fmla="*/ 1800225 h 4100757"/>
                <a:gd name="connsiteX191" fmla="*/ 1762047 w 2063611"/>
                <a:gd name="connsiteY191" fmla="*/ 1999297 h 4100757"/>
                <a:gd name="connsiteX192" fmla="*/ 1762047 w 2063611"/>
                <a:gd name="connsiteY192" fmla="*/ 1999297 h 4100757"/>
                <a:gd name="connsiteX193" fmla="*/ 144702 w 2063611"/>
                <a:gd name="connsiteY193" fmla="*/ 2322195 h 4100757"/>
                <a:gd name="connsiteX194" fmla="*/ 144702 w 2063611"/>
                <a:gd name="connsiteY194" fmla="*/ 2322195 h 4100757"/>
                <a:gd name="connsiteX195" fmla="*/ 294245 w 2063611"/>
                <a:gd name="connsiteY195" fmla="*/ 2390775 h 4100757"/>
                <a:gd name="connsiteX196" fmla="*/ 461885 w 2063611"/>
                <a:gd name="connsiteY196" fmla="*/ 2419350 h 4100757"/>
                <a:gd name="connsiteX197" fmla="*/ 294245 w 2063611"/>
                <a:gd name="connsiteY197" fmla="*/ 2390775 h 4100757"/>
                <a:gd name="connsiteX198" fmla="*/ 510462 w 2063611"/>
                <a:gd name="connsiteY198" fmla="*/ 2399347 h 4100757"/>
                <a:gd name="connsiteX199" fmla="*/ 510462 w 2063611"/>
                <a:gd name="connsiteY199" fmla="*/ 2399347 h 4100757"/>
                <a:gd name="connsiteX200" fmla="*/ 416165 w 2063611"/>
                <a:gd name="connsiteY200" fmla="*/ 2728912 h 4100757"/>
                <a:gd name="connsiteX201" fmla="*/ 416165 w 2063611"/>
                <a:gd name="connsiteY201" fmla="*/ 2728912 h 4100757"/>
                <a:gd name="connsiteX0" fmla="*/ 941945 w 2063611"/>
                <a:gd name="connsiteY0" fmla="*/ 0 h 4100757"/>
                <a:gd name="connsiteX1" fmla="*/ 876222 w 2063611"/>
                <a:gd name="connsiteY1" fmla="*/ 98107 h 4100757"/>
                <a:gd name="connsiteX2" fmla="*/ 901940 w 2063611"/>
                <a:gd name="connsiteY2" fmla="*/ 231457 h 4100757"/>
                <a:gd name="connsiteX3" fmla="*/ 826692 w 2063611"/>
                <a:gd name="connsiteY3" fmla="*/ 186690 h 4100757"/>
                <a:gd name="connsiteX4" fmla="*/ 810500 w 2063611"/>
                <a:gd name="connsiteY4" fmla="*/ 294322 h 4100757"/>
                <a:gd name="connsiteX5" fmla="*/ 802880 w 2063611"/>
                <a:gd name="connsiteY5" fmla="*/ 320992 h 4100757"/>
                <a:gd name="connsiteX6" fmla="*/ 677150 w 2063611"/>
                <a:gd name="connsiteY6" fmla="*/ 374332 h 4100757"/>
                <a:gd name="connsiteX7" fmla="*/ 696200 w 2063611"/>
                <a:gd name="connsiteY7" fmla="*/ 443865 h 4100757"/>
                <a:gd name="connsiteX8" fmla="*/ 707630 w 2063611"/>
                <a:gd name="connsiteY8" fmla="*/ 532447 h 4100757"/>
                <a:gd name="connsiteX9" fmla="*/ 820977 w 2063611"/>
                <a:gd name="connsiteY9" fmla="*/ 566737 h 4100757"/>
                <a:gd name="connsiteX10" fmla="*/ 940040 w 2063611"/>
                <a:gd name="connsiteY10" fmla="*/ 570547 h 4100757"/>
                <a:gd name="connsiteX11" fmla="*/ 724775 w 2063611"/>
                <a:gd name="connsiteY11" fmla="*/ 611505 h 4100757"/>
                <a:gd name="connsiteX12" fmla="*/ 523797 w 2063611"/>
                <a:gd name="connsiteY12" fmla="*/ 594360 h 4100757"/>
                <a:gd name="connsiteX13" fmla="*/ 590472 w 2063611"/>
                <a:gd name="connsiteY13" fmla="*/ 641985 h 4100757"/>
                <a:gd name="connsiteX14" fmla="*/ 621905 w 2063611"/>
                <a:gd name="connsiteY14" fmla="*/ 681037 h 4100757"/>
                <a:gd name="connsiteX15" fmla="*/ 707630 w 2063611"/>
                <a:gd name="connsiteY15" fmla="*/ 721042 h 4100757"/>
                <a:gd name="connsiteX16" fmla="*/ 940040 w 2063611"/>
                <a:gd name="connsiteY16" fmla="*/ 681990 h 4100757"/>
                <a:gd name="connsiteX17" fmla="*/ 667625 w 2063611"/>
                <a:gd name="connsiteY17" fmla="*/ 751522 h 4100757"/>
                <a:gd name="connsiteX18" fmla="*/ 520940 w 2063611"/>
                <a:gd name="connsiteY18" fmla="*/ 781050 h 4100757"/>
                <a:gd name="connsiteX19" fmla="*/ 523797 w 2063611"/>
                <a:gd name="connsiteY19" fmla="*/ 839152 h 4100757"/>
                <a:gd name="connsiteX20" fmla="*/ 561897 w 2063611"/>
                <a:gd name="connsiteY20" fmla="*/ 905827 h 4100757"/>
                <a:gd name="connsiteX21" fmla="*/ 495222 w 2063611"/>
                <a:gd name="connsiteY21" fmla="*/ 951547 h 4100757"/>
                <a:gd name="connsiteX22" fmla="*/ 402830 w 2063611"/>
                <a:gd name="connsiteY22" fmla="*/ 965835 h 4100757"/>
                <a:gd name="connsiteX23" fmla="*/ 539990 w 2063611"/>
                <a:gd name="connsiteY23" fmla="*/ 1060132 h 4100757"/>
                <a:gd name="connsiteX24" fmla="*/ 722870 w 2063611"/>
                <a:gd name="connsiteY24" fmla="*/ 1148715 h 4100757"/>
                <a:gd name="connsiteX25" fmla="*/ 401877 w 2063611"/>
                <a:gd name="connsiteY25" fmla="*/ 1197292 h 4100757"/>
                <a:gd name="connsiteX26" fmla="*/ 523797 w 2063611"/>
                <a:gd name="connsiteY26" fmla="*/ 1303020 h 4100757"/>
                <a:gd name="connsiteX27" fmla="*/ 359015 w 2063611"/>
                <a:gd name="connsiteY27" fmla="*/ 1358265 h 4100757"/>
                <a:gd name="connsiteX28" fmla="*/ 630477 w 2063611"/>
                <a:gd name="connsiteY28" fmla="*/ 1405890 h 4100757"/>
                <a:gd name="connsiteX29" fmla="*/ 610475 w 2063611"/>
                <a:gd name="connsiteY29" fmla="*/ 1480185 h 4100757"/>
                <a:gd name="connsiteX30" fmla="*/ 279005 w 2063611"/>
                <a:gd name="connsiteY30" fmla="*/ 1581150 h 4100757"/>
                <a:gd name="connsiteX31" fmla="*/ 543800 w 2063611"/>
                <a:gd name="connsiteY31" fmla="*/ 1681162 h 4100757"/>
                <a:gd name="connsiteX32" fmla="*/ 620000 w 2063611"/>
                <a:gd name="connsiteY32" fmla="*/ 1659255 h 4100757"/>
                <a:gd name="connsiteX33" fmla="*/ 727632 w 2063611"/>
                <a:gd name="connsiteY33" fmla="*/ 1655445 h 4100757"/>
                <a:gd name="connsiteX34" fmla="*/ 597140 w 2063611"/>
                <a:gd name="connsiteY34" fmla="*/ 1752600 h 4100757"/>
                <a:gd name="connsiteX35" fmla="*/ 210425 w 2063611"/>
                <a:gd name="connsiteY35" fmla="*/ 1787842 h 4100757"/>
                <a:gd name="connsiteX36" fmla="*/ 207567 w 2063611"/>
                <a:gd name="connsiteY36" fmla="*/ 1855470 h 4100757"/>
                <a:gd name="connsiteX37" fmla="*/ 328535 w 2063611"/>
                <a:gd name="connsiteY37" fmla="*/ 1906905 h 4100757"/>
                <a:gd name="connsiteX38" fmla="*/ 465695 w 2063611"/>
                <a:gd name="connsiteY38" fmla="*/ 1909762 h 4100757"/>
                <a:gd name="connsiteX39" fmla="*/ 546657 w 2063611"/>
                <a:gd name="connsiteY39" fmla="*/ 1945957 h 4100757"/>
                <a:gd name="connsiteX40" fmla="*/ 595235 w 2063611"/>
                <a:gd name="connsiteY40" fmla="*/ 1997392 h 4100757"/>
                <a:gd name="connsiteX41" fmla="*/ 268527 w 2063611"/>
                <a:gd name="connsiteY41" fmla="*/ 2017395 h 4100757"/>
                <a:gd name="connsiteX42" fmla="*/ 229475 w 2063611"/>
                <a:gd name="connsiteY42" fmla="*/ 2042160 h 4100757"/>
                <a:gd name="connsiteX43" fmla="*/ 255192 w 2063611"/>
                <a:gd name="connsiteY43" fmla="*/ 2085022 h 4100757"/>
                <a:gd name="connsiteX44" fmla="*/ 413307 w 2063611"/>
                <a:gd name="connsiteY44" fmla="*/ 2144077 h 4100757"/>
                <a:gd name="connsiteX45" fmla="*/ 473315 w 2063611"/>
                <a:gd name="connsiteY45" fmla="*/ 2166937 h 4100757"/>
                <a:gd name="connsiteX46" fmla="*/ 262812 w 2063611"/>
                <a:gd name="connsiteY46" fmla="*/ 2221230 h 4100757"/>
                <a:gd name="connsiteX47" fmla="*/ 98982 w 2063611"/>
                <a:gd name="connsiteY47" fmla="*/ 2243137 h 4100757"/>
                <a:gd name="connsiteX48" fmla="*/ 38022 w 2063611"/>
                <a:gd name="connsiteY48" fmla="*/ 2283142 h 4100757"/>
                <a:gd name="connsiteX49" fmla="*/ 77075 w 2063611"/>
                <a:gd name="connsiteY49" fmla="*/ 2346007 h 4100757"/>
                <a:gd name="connsiteX50" fmla="*/ 196137 w 2063611"/>
                <a:gd name="connsiteY50" fmla="*/ 2437447 h 4100757"/>
                <a:gd name="connsiteX51" fmla="*/ 165657 w 2063611"/>
                <a:gd name="connsiteY51" fmla="*/ 2471737 h 4100757"/>
                <a:gd name="connsiteX52" fmla="*/ 194232 w 2063611"/>
                <a:gd name="connsiteY52" fmla="*/ 2512695 h 4100757"/>
                <a:gd name="connsiteX53" fmla="*/ 294245 w 2063611"/>
                <a:gd name="connsiteY53" fmla="*/ 2551747 h 4100757"/>
                <a:gd name="connsiteX54" fmla="*/ 69455 w 2063611"/>
                <a:gd name="connsiteY54" fmla="*/ 2582227 h 4100757"/>
                <a:gd name="connsiteX55" fmla="*/ 51357 w 2063611"/>
                <a:gd name="connsiteY55" fmla="*/ 2652712 h 4100757"/>
                <a:gd name="connsiteX56" fmla="*/ 103745 w 2063611"/>
                <a:gd name="connsiteY56" fmla="*/ 2686050 h 4100757"/>
                <a:gd name="connsiteX57" fmla="*/ 207567 w 2063611"/>
                <a:gd name="connsiteY57" fmla="*/ 2720340 h 4100757"/>
                <a:gd name="connsiteX58" fmla="*/ 255192 w 2063611"/>
                <a:gd name="connsiteY58" fmla="*/ 2748915 h 4100757"/>
                <a:gd name="connsiteX59" fmla="*/ 351395 w 2063611"/>
                <a:gd name="connsiteY59" fmla="*/ 2726055 h 4100757"/>
                <a:gd name="connsiteX60" fmla="*/ 247572 w 2063611"/>
                <a:gd name="connsiteY60" fmla="*/ 2751772 h 4100757"/>
                <a:gd name="connsiteX61" fmla="*/ 38022 w 2063611"/>
                <a:gd name="connsiteY61" fmla="*/ 2799397 h 4100757"/>
                <a:gd name="connsiteX62" fmla="*/ 38975 w 2063611"/>
                <a:gd name="connsiteY62" fmla="*/ 2858452 h 4100757"/>
                <a:gd name="connsiteX63" fmla="*/ 81837 w 2063611"/>
                <a:gd name="connsiteY63" fmla="*/ 2887980 h 4100757"/>
                <a:gd name="connsiteX64" fmla="*/ 148512 w 2063611"/>
                <a:gd name="connsiteY64" fmla="*/ 2895600 h 4100757"/>
                <a:gd name="connsiteX65" fmla="*/ 336155 w 2063611"/>
                <a:gd name="connsiteY65" fmla="*/ 2907030 h 4100757"/>
                <a:gd name="connsiteX66" fmla="*/ 294245 w 2063611"/>
                <a:gd name="connsiteY66" fmla="*/ 2948940 h 4100757"/>
                <a:gd name="connsiteX67" fmla="*/ 354252 w 2063611"/>
                <a:gd name="connsiteY67" fmla="*/ 2973705 h 4100757"/>
                <a:gd name="connsiteX68" fmla="*/ 504747 w 2063611"/>
                <a:gd name="connsiteY68" fmla="*/ 3022282 h 4100757"/>
                <a:gd name="connsiteX69" fmla="*/ 596187 w 2063611"/>
                <a:gd name="connsiteY69" fmla="*/ 3050857 h 4100757"/>
                <a:gd name="connsiteX70" fmla="*/ 818120 w 2063611"/>
                <a:gd name="connsiteY70" fmla="*/ 2947035 h 4100757"/>
                <a:gd name="connsiteX71" fmla="*/ 950517 w 2063611"/>
                <a:gd name="connsiteY71" fmla="*/ 2920365 h 4100757"/>
                <a:gd name="connsiteX72" fmla="*/ 917943 w 2063611"/>
                <a:gd name="connsiteY72" fmla="*/ 4088766 h 4100757"/>
                <a:gd name="connsiteX73" fmla="*/ 1156184 w 2063611"/>
                <a:gd name="connsiteY73" fmla="*/ 4100199 h 4100757"/>
                <a:gd name="connsiteX74" fmla="*/ 1112442 w 2063611"/>
                <a:gd name="connsiteY74" fmla="*/ 3013710 h 4100757"/>
                <a:gd name="connsiteX75" fmla="*/ 1184832 w 2063611"/>
                <a:gd name="connsiteY75" fmla="*/ 2989897 h 4100757"/>
                <a:gd name="connsiteX76" fmla="*/ 1461057 w 2063611"/>
                <a:gd name="connsiteY76" fmla="*/ 3019425 h 4100757"/>
                <a:gd name="connsiteX77" fmla="*/ 1554402 w 2063611"/>
                <a:gd name="connsiteY77" fmla="*/ 2995612 h 4100757"/>
                <a:gd name="connsiteX78" fmla="*/ 1672512 w 2063611"/>
                <a:gd name="connsiteY78" fmla="*/ 3023235 h 4100757"/>
                <a:gd name="connsiteX79" fmla="*/ 1741092 w 2063611"/>
                <a:gd name="connsiteY79" fmla="*/ 2988945 h 4100757"/>
                <a:gd name="connsiteX80" fmla="*/ 1886825 w 2063611"/>
                <a:gd name="connsiteY80" fmla="*/ 3002280 h 4100757"/>
                <a:gd name="connsiteX81" fmla="*/ 1881110 w 2063611"/>
                <a:gd name="connsiteY81" fmla="*/ 2937510 h 4100757"/>
                <a:gd name="connsiteX82" fmla="*/ 1957310 w 2063611"/>
                <a:gd name="connsiteY82" fmla="*/ 2940367 h 4100757"/>
                <a:gd name="connsiteX83" fmla="*/ 1941117 w 2063611"/>
                <a:gd name="connsiteY83" fmla="*/ 2906077 h 4100757"/>
                <a:gd name="connsiteX84" fmla="*/ 1836342 w 2063611"/>
                <a:gd name="connsiteY84" fmla="*/ 2846070 h 4100757"/>
                <a:gd name="connsiteX85" fmla="*/ 1876347 w 2063611"/>
                <a:gd name="connsiteY85" fmla="*/ 2811780 h 4100757"/>
                <a:gd name="connsiteX86" fmla="*/ 1902065 w 2063611"/>
                <a:gd name="connsiteY86" fmla="*/ 2783205 h 4100757"/>
                <a:gd name="connsiteX87" fmla="*/ 2024937 w 2063611"/>
                <a:gd name="connsiteY87" fmla="*/ 2750820 h 4100757"/>
                <a:gd name="connsiteX88" fmla="*/ 2029700 w 2063611"/>
                <a:gd name="connsiteY88" fmla="*/ 2704147 h 4100757"/>
                <a:gd name="connsiteX89" fmla="*/ 2001125 w 2063611"/>
                <a:gd name="connsiteY89" fmla="*/ 2663190 h 4100757"/>
                <a:gd name="connsiteX90" fmla="*/ 1936355 w 2063611"/>
                <a:gd name="connsiteY90" fmla="*/ 2638425 h 4100757"/>
                <a:gd name="connsiteX91" fmla="*/ 1785860 w 2063611"/>
                <a:gd name="connsiteY91" fmla="*/ 2644140 h 4100757"/>
                <a:gd name="connsiteX92" fmla="*/ 1490585 w 2063611"/>
                <a:gd name="connsiteY92" fmla="*/ 2531745 h 4100757"/>
                <a:gd name="connsiteX93" fmla="*/ 1584882 w 2063611"/>
                <a:gd name="connsiteY93" fmla="*/ 2527935 h 4100757"/>
                <a:gd name="connsiteX94" fmla="*/ 1817292 w 2063611"/>
                <a:gd name="connsiteY94" fmla="*/ 2559367 h 4100757"/>
                <a:gd name="connsiteX95" fmla="*/ 1931592 w 2063611"/>
                <a:gd name="connsiteY95" fmla="*/ 2442210 h 4100757"/>
                <a:gd name="connsiteX96" fmla="*/ 1993505 w 2063611"/>
                <a:gd name="connsiteY96" fmla="*/ 2409825 h 4100757"/>
                <a:gd name="connsiteX97" fmla="*/ 1985885 w 2063611"/>
                <a:gd name="connsiteY97" fmla="*/ 2380297 h 4100757"/>
                <a:gd name="connsiteX98" fmla="*/ 1542020 w 2063611"/>
                <a:gd name="connsiteY98" fmla="*/ 2321242 h 4100757"/>
                <a:gd name="connsiteX99" fmla="*/ 1547735 w 2063611"/>
                <a:gd name="connsiteY99" fmla="*/ 2275522 h 4100757"/>
                <a:gd name="connsiteX100" fmla="*/ 1816340 w 2063611"/>
                <a:gd name="connsiteY100" fmla="*/ 2284095 h 4100757"/>
                <a:gd name="connsiteX101" fmla="*/ 1987790 w 2063611"/>
                <a:gd name="connsiteY101" fmla="*/ 2151697 h 4100757"/>
                <a:gd name="connsiteX102" fmla="*/ 2006840 w 2063611"/>
                <a:gd name="connsiteY102" fmla="*/ 2117407 h 4100757"/>
                <a:gd name="connsiteX103" fmla="*/ 1692515 w 2063611"/>
                <a:gd name="connsiteY103" fmla="*/ 2054542 h 4100757"/>
                <a:gd name="connsiteX104" fmla="*/ 1801100 w 2063611"/>
                <a:gd name="connsiteY104" fmla="*/ 2020252 h 4100757"/>
                <a:gd name="connsiteX105" fmla="*/ 1829675 w 2063611"/>
                <a:gd name="connsiteY105" fmla="*/ 1993582 h 4100757"/>
                <a:gd name="connsiteX106" fmla="*/ 1868727 w 2063611"/>
                <a:gd name="connsiteY106" fmla="*/ 1927860 h 4100757"/>
                <a:gd name="connsiteX107" fmla="*/ 1593455 w 2063611"/>
                <a:gd name="connsiteY107" fmla="*/ 1862137 h 4100757"/>
                <a:gd name="connsiteX108" fmla="*/ 1816340 w 2063611"/>
                <a:gd name="connsiteY108" fmla="*/ 1730692 h 4100757"/>
                <a:gd name="connsiteX109" fmla="*/ 1584882 w 2063611"/>
                <a:gd name="connsiteY109" fmla="*/ 1722120 h 4100757"/>
                <a:gd name="connsiteX110" fmla="*/ 1632507 w 2063611"/>
                <a:gd name="connsiteY110" fmla="*/ 1685925 h 4100757"/>
                <a:gd name="connsiteX111" fmla="*/ 1641080 w 2063611"/>
                <a:gd name="connsiteY111" fmla="*/ 1644967 h 4100757"/>
                <a:gd name="connsiteX112" fmla="*/ 1430577 w 2063611"/>
                <a:gd name="connsiteY112" fmla="*/ 1605915 h 4100757"/>
                <a:gd name="connsiteX113" fmla="*/ 1512492 w 2063611"/>
                <a:gd name="connsiteY113" fmla="*/ 1549717 h 4100757"/>
                <a:gd name="connsiteX114" fmla="*/ 1690610 w 2063611"/>
                <a:gd name="connsiteY114" fmla="*/ 1452562 h 4100757"/>
                <a:gd name="connsiteX115" fmla="*/ 1532495 w 2063611"/>
                <a:gd name="connsiteY115" fmla="*/ 1428750 h 4100757"/>
                <a:gd name="connsiteX116" fmla="*/ 1513445 w 2063611"/>
                <a:gd name="connsiteY116" fmla="*/ 1381125 h 4100757"/>
                <a:gd name="connsiteX117" fmla="*/ 1275320 w 2063611"/>
                <a:gd name="connsiteY117" fmla="*/ 1353502 h 4100757"/>
                <a:gd name="connsiteX118" fmla="*/ 1561070 w 2063611"/>
                <a:gd name="connsiteY118" fmla="*/ 1321117 h 4100757"/>
                <a:gd name="connsiteX119" fmla="*/ 1586787 w 2063611"/>
                <a:gd name="connsiteY119" fmla="*/ 1202055 h 4100757"/>
                <a:gd name="connsiteX120" fmla="*/ 1433435 w 2063611"/>
                <a:gd name="connsiteY120" fmla="*/ 1143952 h 4100757"/>
                <a:gd name="connsiteX121" fmla="*/ 1120062 w 2063611"/>
                <a:gd name="connsiteY121" fmla="*/ 1087755 h 4100757"/>
                <a:gd name="connsiteX122" fmla="*/ 1302942 w 2063611"/>
                <a:gd name="connsiteY122" fmla="*/ 1102042 h 4100757"/>
                <a:gd name="connsiteX123" fmla="*/ 1399145 w 2063611"/>
                <a:gd name="connsiteY123" fmla="*/ 1087755 h 4100757"/>
                <a:gd name="connsiteX124" fmla="*/ 1501062 w 2063611"/>
                <a:gd name="connsiteY124" fmla="*/ 1033462 h 4100757"/>
                <a:gd name="connsiteX125" fmla="*/ 1524875 w 2063611"/>
                <a:gd name="connsiteY125" fmla="*/ 962025 h 4100757"/>
                <a:gd name="connsiteX126" fmla="*/ 1414385 w 2063611"/>
                <a:gd name="connsiteY126" fmla="*/ 931545 h 4100757"/>
                <a:gd name="connsiteX127" fmla="*/ 1147685 w 2063611"/>
                <a:gd name="connsiteY127" fmla="*/ 896302 h 4100757"/>
                <a:gd name="connsiteX128" fmla="*/ 1297227 w 2063611"/>
                <a:gd name="connsiteY128" fmla="*/ 877252 h 4100757"/>
                <a:gd name="connsiteX129" fmla="*/ 1344852 w 2063611"/>
                <a:gd name="connsiteY129" fmla="*/ 861060 h 4100757"/>
                <a:gd name="connsiteX130" fmla="*/ 1473440 w 2063611"/>
                <a:gd name="connsiteY130" fmla="*/ 824865 h 4100757"/>
                <a:gd name="connsiteX131" fmla="*/ 1356282 w 2063611"/>
                <a:gd name="connsiteY131" fmla="*/ 791527 h 4100757"/>
                <a:gd name="connsiteX132" fmla="*/ 1123872 w 2063611"/>
                <a:gd name="connsiteY132" fmla="*/ 748665 h 4100757"/>
                <a:gd name="connsiteX133" fmla="*/ 1012430 w 2063611"/>
                <a:gd name="connsiteY133" fmla="*/ 648652 h 4100757"/>
                <a:gd name="connsiteX134" fmla="*/ 1081010 w 2063611"/>
                <a:gd name="connsiteY134" fmla="*/ 666750 h 4100757"/>
                <a:gd name="connsiteX135" fmla="*/ 1237220 w 2063611"/>
                <a:gd name="connsiteY135" fmla="*/ 720090 h 4100757"/>
                <a:gd name="connsiteX136" fmla="*/ 1382000 w 2063611"/>
                <a:gd name="connsiteY136" fmla="*/ 660082 h 4100757"/>
                <a:gd name="connsiteX137" fmla="*/ 1167687 w 2063611"/>
                <a:gd name="connsiteY137" fmla="*/ 582930 h 4100757"/>
                <a:gd name="connsiteX138" fmla="*/ 1173402 w 2063611"/>
                <a:gd name="connsiteY138" fmla="*/ 506730 h 4100757"/>
                <a:gd name="connsiteX139" fmla="*/ 1221027 w 2063611"/>
                <a:gd name="connsiteY139" fmla="*/ 408622 h 4100757"/>
                <a:gd name="connsiteX140" fmla="*/ 1244840 w 2063611"/>
                <a:gd name="connsiteY140" fmla="*/ 291465 h 4100757"/>
                <a:gd name="connsiteX141" fmla="*/ 1028622 w 2063611"/>
                <a:gd name="connsiteY141" fmla="*/ 443865 h 4100757"/>
                <a:gd name="connsiteX142" fmla="*/ 1051482 w 2063611"/>
                <a:gd name="connsiteY142" fmla="*/ 315277 h 4100757"/>
                <a:gd name="connsiteX143" fmla="*/ 1045767 w 2063611"/>
                <a:gd name="connsiteY143" fmla="*/ 244792 h 4100757"/>
                <a:gd name="connsiteX144" fmla="*/ 1105775 w 2063611"/>
                <a:gd name="connsiteY144" fmla="*/ 204787 h 4100757"/>
                <a:gd name="connsiteX145" fmla="*/ 1057197 w 2063611"/>
                <a:gd name="connsiteY145" fmla="*/ 178117 h 4100757"/>
                <a:gd name="connsiteX146" fmla="*/ 984807 w 2063611"/>
                <a:gd name="connsiteY146" fmla="*/ 184785 h 4100757"/>
                <a:gd name="connsiteX147" fmla="*/ 989570 w 2063611"/>
                <a:gd name="connsiteY147" fmla="*/ 104775 h 4100757"/>
                <a:gd name="connsiteX148" fmla="*/ 941945 w 2063611"/>
                <a:gd name="connsiteY148" fmla="*/ 0 h 4100757"/>
                <a:gd name="connsiteX149" fmla="*/ 941945 w 2063611"/>
                <a:gd name="connsiteY149" fmla="*/ 0 h 4100757"/>
                <a:gd name="connsiteX150" fmla="*/ 941945 w 2063611"/>
                <a:gd name="connsiteY150" fmla="*/ 0 h 4100757"/>
                <a:gd name="connsiteX151" fmla="*/ 879080 w 2063611"/>
                <a:gd name="connsiteY151" fmla="*/ 280035 h 4100757"/>
                <a:gd name="connsiteX152" fmla="*/ 900987 w 2063611"/>
                <a:gd name="connsiteY152" fmla="*/ 320040 h 4100757"/>
                <a:gd name="connsiteX153" fmla="*/ 879080 w 2063611"/>
                <a:gd name="connsiteY153" fmla="*/ 280035 h 4100757"/>
                <a:gd name="connsiteX154" fmla="*/ 856220 w 2063611"/>
                <a:gd name="connsiteY154" fmla="*/ 397192 h 4100757"/>
                <a:gd name="connsiteX155" fmla="*/ 869555 w 2063611"/>
                <a:gd name="connsiteY155" fmla="*/ 428625 h 4100757"/>
                <a:gd name="connsiteX156" fmla="*/ 856220 w 2063611"/>
                <a:gd name="connsiteY156" fmla="*/ 397192 h 4100757"/>
                <a:gd name="connsiteX157" fmla="*/ 1109585 w 2063611"/>
                <a:gd name="connsiteY157" fmla="*/ 462915 h 4100757"/>
                <a:gd name="connsiteX158" fmla="*/ 1059102 w 2063611"/>
                <a:gd name="connsiteY158" fmla="*/ 503872 h 4100757"/>
                <a:gd name="connsiteX159" fmla="*/ 1109585 w 2063611"/>
                <a:gd name="connsiteY159" fmla="*/ 462915 h 4100757"/>
                <a:gd name="connsiteX160" fmla="*/ 1001952 w 2063611"/>
                <a:gd name="connsiteY160" fmla="*/ 577215 h 4100757"/>
                <a:gd name="connsiteX161" fmla="*/ 1021955 w 2063611"/>
                <a:gd name="connsiteY161" fmla="*/ 592455 h 4100757"/>
                <a:gd name="connsiteX162" fmla="*/ 1001952 w 2063611"/>
                <a:gd name="connsiteY162" fmla="*/ 577215 h 4100757"/>
                <a:gd name="connsiteX163" fmla="*/ 1001952 w 2063611"/>
                <a:gd name="connsiteY163" fmla="*/ 577215 h 4100757"/>
                <a:gd name="connsiteX164" fmla="*/ 1103870 w 2063611"/>
                <a:gd name="connsiteY164" fmla="*/ 596265 h 4100757"/>
                <a:gd name="connsiteX165" fmla="*/ 1103870 w 2063611"/>
                <a:gd name="connsiteY165" fmla="*/ 596265 h 4100757"/>
                <a:gd name="connsiteX166" fmla="*/ 1243887 w 2063611"/>
                <a:gd name="connsiteY166" fmla="*/ 625792 h 4100757"/>
                <a:gd name="connsiteX167" fmla="*/ 1243887 w 2063611"/>
                <a:gd name="connsiteY167" fmla="*/ 625792 h 4100757"/>
                <a:gd name="connsiteX168" fmla="*/ 1025765 w 2063611"/>
                <a:gd name="connsiteY168" fmla="*/ 753427 h 4100757"/>
                <a:gd name="connsiteX169" fmla="*/ 1021002 w 2063611"/>
                <a:gd name="connsiteY169" fmla="*/ 773430 h 4100757"/>
                <a:gd name="connsiteX170" fmla="*/ 1025765 w 2063611"/>
                <a:gd name="connsiteY170" fmla="*/ 753427 h 4100757"/>
                <a:gd name="connsiteX171" fmla="*/ 1025765 w 2063611"/>
                <a:gd name="connsiteY171" fmla="*/ 753427 h 4100757"/>
                <a:gd name="connsiteX172" fmla="*/ 954327 w 2063611"/>
                <a:gd name="connsiteY172" fmla="*/ 860107 h 4100757"/>
                <a:gd name="connsiteX173" fmla="*/ 954327 w 2063611"/>
                <a:gd name="connsiteY173" fmla="*/ 860107 h 4100757"/>
                <a:gd name="connsiteX174" fmla="*/ 1029575 w 2063611"/>
                <a:gd name="connsiteY174" fmla="*/ 877252 h 4100757"/>
                <a:gd name="connsiteX175" fmla="*/ 1029575 w 2063611"/>
                <a:gd name="connsiteY175" fmla="*/ 877252 h 4100757"/>
                <a:gd name="connsiteX176" fmla="*/ 914322 w 2063611"/>
                <a:gd name="connsiteY176" fmla="*/ 881062 h 4100757"/>
                <a:gd name="connsiteX177" fmla="*/ 914322 w 2063611"/>
                <a:gd name="connsiteY177" fmla="*/ 881062 h 4100757"/>
                <a:gd name="connsiteX178" fmla="*/ 867650 w 2063611"/>
                <a:gd name="connsiteY178" fmla="*/ 897255 h 4100757"/>
                <a:gd name="connsiteX179" fmla="*/ 867650 w 2063611"/>
                <a:gd name="connsiteY179" fmla="*/ 897255 h 4100757"/>
                <a:gd name="connsiteX180" fmla="*/ 674292 w 2063611"/>
                <a:gd name="connsiteY180" fmla="*/ 897255 h 4100757"/>
                <a:gd name="connsiteX181" fmla="*/ 770495 w 2063611"/>
                <a:gd name="connsiteY181" fmla="*/ 939165 h 4100757"/>
                <a:gd name="connsiteX182" fmla="*/ 674292 w 2063611"/>
                <a:gd name="connsiteY182" fmla="*/ 897255 h 4100757"/>
                <a:gd name="connsiteX183" fmla="*/ 1525827 w 2063611"/>
                <a:gd name="connsiteY183" fmla="*/ 1320165 h 4100757"/>
                <a:gd name="connsiteX184" fmla="*/ 1525827 w 2063611"/>
                <a:gd name="connsiteY184" fmla="*/ 1320165 h 4100757"/>
                <a:gd name="connsiteX185" fmla="*/ 750492 w 2063611"/>
                <a:gd name="connsiteY185" fmla="*/ 1416367 h 4100757"/>
                <a:gd name="connsiteX186" fmla="*/ 750492 w 2063611"/>
                <a:gd name="connsiteY186" fmla="*/ 1416367 h 4100757"/>
                <a:gd name="connsiteX187" fmla="*/ 1551545 w 2063611"/>
                <a:gd name="connsiteY187" fmla="*/ 1757362 h 4100757"/>
                <a:gd name="connsiteX188" fmla="*/ 1551545 w 2063611"/>
                <a:gd name="connsiteY188" fmla="*/ 1757362 h 4100757"/>
                <a:gd name="connsiteX189" fmla="*/ 1759190 w 2063611"/>
                <a:gd name="connsiteY189" fmla="*/ 1800225 h 4100757"/>
                <a:gd name="connsiteX190" fmla="*/ 1759190 w 2063611"/>
                <a:gd name="connsiteY190" fmla="*/ 1800225 h 4100757"/>
                <a:gd name="connsiteX191" fmla="*/ 1762047 w 2063611"/>
                <a:gd name="connsiteY191" fmla="*/ 1999297 h 4100757"/>
                <a:gd name="connsiteX192" fmla="*/ 1762047 w 2063611"/>
                <a:gd name="connsiteY192" fmla="*/ 1999297 h 4100757"/>
                <a:gd name="connsiteX193" fmla="*/ 144702 w 2063611"/>
                <a:gd name="connsiteY193" fmla="*/ 2322195 h 4100757"/>
                <a:gd name="connsiteX194" fmla="*/ 144702 w 2063611"/>
                <a:gd name="connsiteY194" fmla="*/ 2322195 h 4100757"/>
                <a:gd name="connsiteX195" fmla="*/ 294245 w 2063611"/>
                <a:gd name="connsiteY195" fmla="*/ 2390775 h 4100757"/>
                <a:gd name="connsiteX196" fmla="*/ 461885 w 2063611"/>
                <a:gd name="connsiteY196" fmla="*/ 2419350 h 4100757"/>
                <a:gd name="connsiteX197" fmla="*/ 294245 w 2063611"/>
                <a:gd name="connsiteY197" fmla="*/ 2390775 h 4100757"/>
                <a:gd name="connsiteX198" fmla="*/ 510462 w 2063611"/>
                <a:gd name="connsiteY198" fmla="*/ 2399347 h 4100757"/>
                <a:gd name="connsiteX199" fmla="*/ 510462 w 2063611"/>
                <a:gd name="connsiteY199" fmla="*/ 2399347 h 4100757"/>
                <a:gd name="connsiteX200" fmla="*/ 416165 w 2063611"/>
                <a:gd name="connsiteY200" fmla="*/ 2728912 h 4100757"/>
                <a:gd name="connsiteX201" fmla="*/ 416165 w 2063611"/>
                <a:gd name="connsiteY201" fmla="*/ 2728912 h 4100757"/>
                <a:gd name="connsiteX0" fmla="*/ 941945 w 2063611"/>
                <a:gd name="connsiteY0" fmla="*/ 0 h 4100757"/>
                <a:gd name="connsiteX1" fmla="*/ 876222 w 2063611"/>
                <a:gd name="connsiteY1" fmla="*/ 98107 h 4100757"/>
                <a:gd name="connsiteX2" fmla="*/ 901940 w 2063611"/>
                <a:gd name="connsiteY2" fmla="*/ 231457 h 4100757"/>
                <a:gd name="connsiteX3" fmla="*/ 826692 w 2063611"/>
                <a:gd name="connsiteY3" fmla="*/ 186690 h 4100757"/>
                <a:gd name="connsiteX4" fmla="*/ 810500 w 2063611"/>
                <a:gd name="connsiteY4" fmla="*/ 294322 h 4100757"/>
                <a:gd name="connsiteX5" fmla="*/ 802880 w 2063611"/>
                <a:gd name="connsiteY5" fmla="*/ 320992 h 4100757"/>
                <a:gd name="connsiteX6" fmla="*/ 677150 w 2063611"/>
                <a:gd name="connsiteY6" fmla="*/ 374332 h 4100757"/>
                <a:gd name="connsiteX7" fmla="*/ 696200 w 2063611"/>
                <a:gd name="connsiteY7" fmla="*/ 443865 h 4100757"/>
                <a:gd name="connsiteX8" fmla="*/ 707630 w 2063611"/>
                <a:gd name="connsiteY8" fmla="*/ 532447 h 4100757"/>
                <a:gd name="connsiteX9" fmla="*/ 820977 w 2063611"/>
                <a:gd name="connsiteY9" fmla="*/ 566737 h 4100757"/>
                <a:gd name="connsiteX10" fmla="*/ 940040 w 2063611"/>
                <a:gd name="connsiteY10" fmla="*/ 570547 h 4100757"/>
                <a:gd name="connsiteX11" fmla="*/ 724775 w 2063611"/>
                <a:gd name="connsiteY11" fmla="*/ 611505 h 4100757"/>
                <a:gd name="connsiteX12" fmla="*/ 523797 w 2063611"/>
                <a:gd name="connsiteY12" fmla="*/ 594360 h 4100757"/>
                <a:gd name="connsiteX13" fmla="*/ 590472 w 2063611"/>
                <a:gd name="connsiteY13" fmla="*/ 641985 h 4100757"/>
                <a:gd name="connsiteX14" fmla="*/ 621905 w 2063611"/>
                <a:gd name="connsiteY14" fmla="*/ 681037 h 4100757"/>
                <a:gd name="connsiteX15" fmla="*/ 707630 w 2063611"/>
                <a:gd name="connsiteY15" fmla="*/ 721042 h 4100757"/>
                <a:gd name="connsiteX16" fmla="*/ 940040 w 2063611"/>
                <a:gd name="connsiteY16" fmla="*/ 681990 h 4100757"/>
                <a:gd name="connsiteX17" fmla="*/ 667625 w 2063611"/>
                <a:gd name="connsiteY17" fmla="*/ 751522 h 4100757"/>
                <a:gd name="connsiteX18" fmla="*/ 520940 w 2063611"/>
                <a:gd name="connsiteY18" fmla="*/ 781050 h 4100757"/>
                <a:gd name="connsiteX19" fmla="*/ 523797 w 2063611"/>
                <a:gd name="connsiteY19" fmla="*/ 839152 h 4100757"/>
                <a:gd name="connsiteX20" fmla="*/ 561897 w 2063611"/>
                <a:gd name="connsiteY20" fmla="*/ 905827 h 4100757"/>
                <a:gd name="connsiteX21" fmla="*/ 495222 w 2063611"/>
                <a:gd name="connsiteY21" fmla="*/ 951547 h 4100757"/>
                <a:gd name="connsiteX22" fmla="*/ 402830 w 2063611"/>
                <a:gd name="connsiteY22" fmla="*/ 965835 h 4100757"/>
                <a:gd name="connsiteX23" fmla="*/ 539990 w 2063611"/>
                <a:gd name="connsiteY23" fmla="*/ 1060132 h 4100757"/>
                <a:gd name="connsiteX24" fmla="*/ 722870 w 2063611"/>
                <a:gd name="connsiteY24" fmla="*/ 1148715 h 4100757"/>
                <a:gd name="connsiteX25" fmla="*/ 401877 w 2063611"/>
                <a:gd name="connsiteY25" fmla="*/ 1197292 h 4100757"/>
                <a:gd name="connsiteX26" fmla="*/ 523797 w 2063611"/>
                <a:gd name="connsiteY26" fmla="*/ 1303020 h 4100757"/>
                <a:gd name="connsiteX27" fmla="*/ 359015 w 2063611"/>
                <a:gd name="connsiteY27" fmla="*/ 1358265 h 4100757"/>
                <a:gd name="connsiteX28" fmla="*/ 630477 w 2063611"/>
                <a:gd name="connsiteY28" fmla="*/ 1405890 h 4100757"/>
                <a:gd name="connsiteX29" fmla="*/ 610475 w 2063611"/>
                <a:gd name="connsiteY29" fmla="*/ 1480185 h 4100757"/>
                <a:gd name="connsiteX30" fmla="*/ 279005 w 2063611"/>
                <a:gd name="connsiteY30" fmla="*/ 1581150 h 4100757"/>
                <a:gd name="connsiteX31" fmla="*/ 543800 w 2063611"/>
                <a:gd name="connsiteY31" fmla="*/ 1681162 h 4100757"/>
                <a:gd name="connsiteX32" fmla="*/ 620000 w 2063611"/>
                <a:gd name="connsiteY32" fmla="*/ 1659255 h 4100757"/>
                <a:gd name="connsiteX33" fmla="*/ 727632 w 2063611"/>
                <a:gd name="connsiteY33" fmla="*/ 1655445 h 4100757"/>
                <a:gd name="connsiteX34" fmla="*/ 597140 w 2063611"/>
                <a:gd name="connsiteY34" fmla="*/ 1752600 h 4100757"/>
                <a:gd name="connsiteX35" fmla="*/ 210425 w 2063611"/>
                <a:gd name="connsiteY35" fmla="*/ 1787842 h 4100757"/>
                <a:gd name="connsiteX36" fmla="*/ 207567 w 2063611"/>
                <a:gd name="connsiteY36" fmla="*/ 1855470 h 4100757"/>
                <a:gd name="connsiteX37" fmla="*/ 328535 w 2063611"/>
                <a:gd name="connsiteY37" fmla="*/ 1906905 h 4100757"/>
                <a:gd name="connsiteX38" fmla="*/ 465695 w 2063611"/>
                <a:gd name="connsiteY38" fmla="*/ 1909762 h 4100757"/>
                <a:gd name="connsiteX39" fmla="*/ 546657 w 2063611"/>
                <a:gd name="connsiteY39" fmla="*/ 1945957 h 4100757"/>
                <a:gd name="connsiteX40" fmla="*/ 595235 w 2063611"/>
                <a:gd name="connsiteY40" fmla="*/ 1997392 h 4100757"/>
                <a:gd name="connsiteX41" fmla="*/ 268527 w 2063611"/>
                <a:gd name="connsiteY41" fmla="*/ 2017395 h 4100757"/>
                <a:gd name="connsiteX42" fmla="*/ 229475 w 2063611"/>
                <a:gd name="connsiteY42" fmla="*/ 2042160 h 4100757"/>
                <a:gd name="connsiteX43" fmla="*/ 255192 w 2063611"/>
                <a:gd name="connsiteY43" fmla="*/ 2085022 h 4100757"/>
                <a:gd name="connsiteX44" fmla="*/ 413307 w 2063611"/>
                <a:gd name="connsiteY44" fmla="*/ 2144077 h 4100757"/>
                <a:gd name="connsiteX45" fmla="*/ 473315 w 2063611"/>
                <a:gd name="connsiteY45" fmla="*/ 2166937 h 4100757"/>
                <a:gd name="connsiteX46" fmla="*/ 262812 w 2063611"/>
                <a:gd name="connsiteY46" fmla="*/ 2221230 h 4100757"/>
                <a:gd name="connsiteX47" fmla="*/ 98982 w 2063611"/>
                <a:gd name="connsiteY47" fmla="*/ 2243137 h 4100757"/>
                <a:gd name="connsiteX48" fmla="*/ 38022 w 2063611"/>
                <a:gd name="connsiteY48" fmla="*/ 2283142 h 4100757"/>
                <a:gd name="connsiteX49" fmla="*/ 77075 w 2063611"/>
                <a:gd name="connsiteY49" fmla="*/ 2346007 h 4100757"/>
                <a:gd name="connsiteX50" fmla="*/ 196137 w 2063611"/>
                <a:gd name="connsiteY50" fmla="*/ 2437447 h 4100757"/>
                <a:gd name="connsiteX51" fmla="*/ 165657 w 2063611"/>
                <a:gd name="connsiteY51" fmla="*/ 2471737 h 4100757"/>
                <a:gd name="connsiteX52" fmla="*/ 194232 w 2063611"/>
                <a:gd name="connsiteY52" fmla="*/ 2512695 h 4100757"/>
                <a:gd name="connsiteX53" fmla="*/ 294245 w 2063611"/>
                <a:gd name="connsiteY53" fmla="*/ 2551747 h 4100757"/>
                <a:gd name="connsiteX54" fmla="*/ 69455 w 2063611"/>
                <a:gd name="connsiteY54" fmla="*/ 2582227 h 4100757"/>
                <a:gd name="connsiteX55" fmla="*/ 51357 w 2063611"/>
                <a:gd name="connsiteY55" fmla="*/ 2652712 h 4100757"/>
                <a:gd name="connsiteX56" fmla="*/ 103745 w 2063611"/>
                <a:gd name="connsiteY56" fmla="*/ 2686050 h 4100757"/>
                <a:gd name="connsiteX57" fmla="*/ 207567 w 2063611"/>
                <a:gd name="connsiteY57" fmla="*/ 2720340 h 4100757"/>
                <a:gd name="connsiteX58" fmla="*/ 255192 w 2063611"/>
                <a:gd name="connsiteY58" fmla="*/ 2748915 h 4100757"/>
                <a:gd name="connsiteX59" fmla="*/ 351395 w 2063611"/>
                <a:gd name="connsiteY59" fmla="*/ 2726055 h 4100757"/>
                <a:gd name="connsiteX60" fmla="*/ 247572 w 2063611"/>
                <a:gd name="connsiteY60" fmla="*/ 2751772 h 4100757"/>
                <a:gd name="connsiteX61" fmla="*/ 38022 w 2063611"/>
                <a:gd name="connsiteY61" fmla="*/ 2799397 h 4100757"/>
                <a:gd name="connsiteX62" fmla="*/ 38975 w 2063611"/>
                <a:gd name="connsiteY62" fmla="*/ 2858452 h 4100757"/>
                <a:gd name="connsiteX63" fmla="*/ 81837 w 2063611"/>
                <a:gd name="connsiteY63" fmla="*/ 2887980 h 4100757"/>
                <a:gd name="connsiteX64" fmla="*/ 148512 w 2063611"/>
                <a:gd name="connsiteY64" fmla="*/ 2895600 h 4100757"/>
                <a:gd name="connsiteX65" fmla="*/ 336155 w 2063611"/>
                <a:gd name="connsiteY65" fmla="*/ 2907030 h 4100757"/>
                <a:gd name="connsiteX66" fmla="*/ 294245 w 2063611"/>
                <a:gd name="connsiteY66" fmla="*/ 2948940 h 4100757"/>
                <a:gd name="connsiteX67" fmla="*/ 354252 w 2063611"/>
                <a:gd name="connsiteY67" fmla="*/ 2973705 h 4100757"/>
                <a:gd name="connsiteX68" fmla="*/ 504747 w 2063611"/>
                <a:gd name="connsiteY68" fmla="*/ 3022282 h 4100757"/>
                <a:gd name="connsiteX69" fmla="*/ 596187 w 2063611"/>
                <a:gd name="connsiteY69" fmla="*/ 3050857 h 4100757"/>
                <a:gd name="connsiteX70" fmla="*/ 818120 w 2063611"/>
                <a:gd name="connsiteY70" fmla="*/ 2947035 h 4100757"/>
                <a:gd name="connsiteX71" fmla="*/ 950517 w 2063611"/>
                <a:gd name="connsiteY71" fmla="*/ 2920365 h 4100757"/>
                <a:gd name="connsiteX72" fmla="*/ 917943 w 2063611"/>
                <a:gd name="connsiteY72" fmla="*/ 4088766 h 4100757"/>
                <a:gd name="connsiteX73" fmla="*/ 1156184 w 2063611"/>
                <a:gd name="connsiteY73" fmla="*/ 4100199 h 4100757"/>
                <a:gd name="connsiteX74" fmla="*/ 1112442 w 2063611"/>
                <a:gd name="connsiteY74" fmla="*/ 3013710 h 4100757"/>
                <a:gd name="connsiteX75" fmla="*/ 1184832 w 2063611"/>
                <a:gd name="connsiteY75" fmla="*/ 2989897 h 4100757"/>
                <a:gd name="connsiteX76" fmla="*/ 1461057 w 2063611"/>
                <a:gd name="connsiteY76" fmla="*/ 3019425 h 4100757"/>
                <a:gd name="connsiteX77" fmla="*/ 1554402 w 2063611"/>
                <a:gd name="connsiteY77" fmla="*/ 2995612 h 4100757"/>
                <a:gd name="connsiteX78" fmla="*/ 1672512 w 2063611"/>
                <a:gd name="connsiteY78" fmla="*/ 3023235 h 4100757"/>
                <a:gd name="connsiteX79" fmla="*/ 1741092 w 2063611"/>
                <a:gd name="connsiteY79" fmla="*/ 2988945 h 4100757"/>
                <a:gd name="connsiteX80" fmla="*/ 1886825 w 2063611"/>
                <a:gd name="connsiteY80" fmla="*/ 3002280 h 4100757"/>
                <a:gd name="connsiteX81" fmla="*/ 1881110 w 2063611"/>
                <a:gd name="connsiteY81" fmla="*/ 2937510 h 4100757"/>
                <a:gd name="connsiteX82" fmla="*/ 1957310 w 2063611"/>
                <a:gd name="connsiteY82" fmla="*/ 2940367 h 4100757"/>
                <a:gd name="connsiteX83" fmla="*/ 1941117 w 2063611"/>
                <a:gd name="connsiteY83" fmla="*/ 2906077 h 4100757"/>
                <a:gd name="connsiteX84" fmla="*/ 1836342 w 2063611"/>
                <a:gd name="connsiteY84" fmla="*/ 2846070 h 4100757"/>
                <a:gd name="connsiteX85" fmla="*/ 1876347 w 2063611"/>
                <a:gd name="connsiteY85" fmla="*/ 2811780 h 4100757"/>
                <a:gd name="connsiteX86" fmla="*/ 1902065 w 2063611"/>
                <a:gd name="connsiteY86" fmla="*/ 2783205 h 4100757"/>
                <a:gd name="connsiteX87" fmla="*/ 2024937 w 2063611"/>
                <a:gd name="connsiteY87" fmla="*/ 2750820 h 4100757"/>
                <a:gd name="connsiteX88" fmla="*/ 2029700 w 2063611"/>
                <a:gd name="connsiteY88" fmla="*/ 2704147 h 4100757"/>
                <a:gd name="connsiteX89" fmla="*/ 2001125 w 2063611"/>
                <a:gd name="connsiteY89" fmla="*/ 2663190 h 4100757"/>
                <a:gd name="connsiteX90" fmla="*/ 1936355 w 2063611"/>
                <a:gd name="connsiteY90" fmla="*/ 2638425 h 4100757"/>
                <a:gd name="connsiteX91" fmla="*/ 1785860 w 2063611"/>
                <a:gd name="connsiteY91" fmla="*/ 2644140 h 4100757"/>
                <a:gd name="connsiteX92" fmla="*/ 1490585 w 2063611"/>
                <a:gd name="connsiteY92" fmla="*/ 2531745 h 4100757"/>
                <a:gd name="connsiteX93" fmla="*/ 1584882 w 2063611"/>
                <a:gd name="connsiteY93" fmla="*/ 2527935 h 4100757"/>
                <a:gd name="connsiteX94" fmla="*/ 1817292 w 2063611"/>
                <a:gd name="connsiteY94" fmla="*/ 2559367 h 4100757"/>
                <a:gd name="connsiteX95" fmla="*/ 1931592 w 2063611"/>
                <a:gd name="connsiteY95" fmla="*/ 2442210 h 4100757"/>
                <a:gd name="connsiteX96" fmla="*/ 1993505 w 2063611"/>
                <a:gd name="connsiteY96" fmla="*/ 2409825 h 4100757"/>
                <a:gd name="connsiteX97" fmla="*/ 1985885 w 2063611"/>
                <a:gd name="connsiteY97" fmla="*/ 2380297 h 4100757"/>
                <a:gd name="connsiteX98" fmla="*/ 1542020 w 2063611"/>
                <a:gd name="connsiteY98" fmla="*/ 2321242 h 4100757"/>
                <a:gd name="connsiteX99" fmla="*/ 1547735 w 2063611"/>
                <a:gd name="connsiteY99" fmla="*/ 2275522 h 4100757"/>
                <a:gd name="connsiteX100" fmla="*/ 1816340 w 2063611"/>
                <a:gd name="connsiteY100" fmla="*/ 2284095 h 4100757"/>
                <a:gd name="connsiteX101" fmla="*/ 1987790 w 2063611"/>
                <a:gd name="connsiteY101" fmla="*/ 2151697 h 4100757"/>
                <a:gd name="connsiteX102" fmla="*/ 2006840 w 2063611"/>
                <a:gd name="connsiteY102" fmla="*/ 2117407 h 4100757"/>
                <a:gd name="connsiteX103" fmla="*/ 1692515 w 2063611"/>
                <a:gd name="connsiteY103" fmla="*/ 2054542 h 4100757"/>
                <a:gd name="connsiteX104" fmla="*/ 1801100 w 2063611"/>
                <a:gd name="connsiteY104" fmla="*/ 2020252 h 4100757"/>
                <a:gd name="connsiteX105" fmla="*/ 1829675 w 2063611"/>
                <a:gd name="connsiteY105" fmla="*/ 1993582 h 4100757"/>
                <a:gd name="connsiteX106" fmla="*/ 1868727 w 2063611"/>
                <a:gd name="connsiteY106" fmla="*/ 1927860 h 4100757"/>
                <a:gd name="connsiteX107" fmla="*/ 1593455 w 2063611"/>
                <a:gd name="connsiteY107" fmla="*/ 1862137 h 4100757"/>
                <a:gd name="connsiteX108" fmla="*/ 1816340 w 2063611"/>
                <a:gd name="connsiteY108" fmla="*/ 1730692 h 4100757"/>
                <a:gd name="connsiteX109" fmla="*/ 1584882 w 2063611"/>
                <a:gd name="connsiteY109" fmla="*/ 1722120 h 4100757"/>
                <a:gd name="connsiteX110" fmla="*/ 1632507 w 2063611"/>
                <a:gd name="connsiteY110" fmla="*/ 1685925 h 4100757"/>
                <a:gd name="connsiteX111" fmla="*/ 1641080 w 2063611"/>
                <a:gd name="connsiteY111" fmla="*/ 1644967 h 4100757"/>
                <a:gd name="connsiteX112" fmla="*/ 1430577 w 2063611"/>
                <a:gd name="connsiteY112" fmla="*/ 1605915 h 4100757"/>
                <a:gd name="connsiteX113" fmla="*/ 1512492 w 2063611"/>
                <a:gd name="connsiteY113" fmla="*/ 1549717 h 4100757"/>
                <a:gd name="connsiteX114" fmla="*/ 1690610 w 2063611"/>
                <a:gd name="connsiteY114" fmla="*/ 1452562 h 4100757"/>
                <a:gd name="connsiteX115" fmla="*/ 1532495 w 2063611"/>
                <a:gd name="connsiteY115" fmla="*/ 1428750 h 4100757"/>
                <a:gd name="connsiteX116" fmla="*/ 1513445 w 2063611"/>
                <a:gd name="connsiteY116" fmla="*/ 1381125 h 4100757"/>
                <a:gd name="connsiteX117" fmla="*/ 1275320 w 2063611"/>
                <a:gd name="connsiteY117" fmla="*/ 1353502 h 4100757"/>
                <a:gd name="connsiteX118" fmla="*/ 1561070 w 2063611"/>
                <a:gd name="connsiteY118" fmla="*/ 1321117 h 4100757"/>
                <a:gd name="connsiteX119" fmla="*/ 1586787 w 2063611"/>
                <a:gd name="connsiteY119" fmla="*/ 1202055 h 4100757"/>
                <a:gd name="connsiteX120" fmla="*/ 1433435 w 2063611"/>
                <a:gd name="connsiteY120" fmla="*/ 1143952 h 4100757"/>
                <a:gd name="connsiteX121" fmla="*/ 1120062 w 2063611"/>
                <a:gd name="connsiteY121" fmla="*/ 1087755 h 4100757"/>
                <a:gd name="connsiteX122" fmla="*/ 1302942 w 2063611"/>
                <a:gd name="connsiteY122" fmla="*/ 1102042 h 4100757"/>
                <a:gd name="connsiteX123" fmla="*/ 1399145 w 2063611"/>
                <a:gd name="connsiteY123" fmla="*/ 1087755 h 4100757"/>
                <a:gd name="connsiteX124" fmla="*/ 1501062 w 2063611"/>
                <a:gd name="connsiteY124" fmla="*/ 1033462 h 4100757"/>
                <a:gd name="connsiteX125" fmla="*/ 1524875 w 2063611"/>
                <a:gd name="connsiteY125" fmla="*/ 962025 h 4100757"/>
                <a:gd name="connsiteX126" fmla="*/ 1414385 w 2063611"/>
                <a:gd name="connsiteY126" fmla="*/ 931545 h 4100757"/>
                <a:gd name="connsiteX127" fmla="*/ 1147685 w 2063611"/>
                <a:gd name="connsiteY127" fmla="*/ 896302 h 4100757"/>
                <a:gd name="connsiteX128" fmla="*/ 1297227 w 2063611"/>
                <a:gd name="connsiteY128" fmla="*/ 877252 h 4100757"/>
                <a:gd name="connsiteX129" fmla="*/ 1344852 w 2063611"/>
                <a:gd name="connsiteY129" fmla="*/ 861060 h 4100757"/>
                <a:gd name="connsiteX130" fmla="*/ 1473440 w 2063611"/>
                <a:gd name="connsiteY130" fmla="*/ 824865 h 4100757"/>
                <a:gd name="connsiteX131" fmla="*/ 1356282 w 2063611"/>
                <a:gd name="connsiteY131" fmla="*/ 791527 h 4100757"/>
                <a:gd name="connsiteX132" fmla="*/ 1123872 w 2063611"/>
                <a:gd name="connsiteY132" fmla="*/ 748665 h 4100757"/>
                <a:gd name="connsiteX133" fmla="*/ 1012430 w 2063611"/>
                <a:gd name="connsiteY133" fmla="*/ 648652 h 4100757"/>
                <a:gd name="connsiteX134" fmla="*/ 1081010 w 2063611"/>
                <a:gd name="connsiteY134" fmla="*/ 666750 h 4100757"/>
                <a:gd name="connsiteX135" fmla="*/ 1237220 w 2063611"/>
                <a:gd name="connsiteY135" fmla="*/ 720090 h 4100757"/>
                <a:gd name="connsiteX136" fmla="*/ 1382000 w 2063611"/>
                <a:gd name="connsiteY136" fmla="*/ 660082 h 4100757"/>
                <a:gd name="connsiteX137" fmla="*/ 1167687 w 2063611"/>
                <a:gd name="connsiteY137" fmla="*/ 582930 h 4100757"/>
                <a:gd name="connsiteX138" fmla="*/ 1173402 w 2063611"/>
                <a:gd name="connsiteY138" fmla="*/ 506730 h 4100757"/>
                <a:gd name="connsiteX139" fmla="*/ 1221027 w 2063611"/>
                <a:gd name="connsiteY139" fmla="*/ 408622 h 4100757"/>
                <a:gd name="connsiteX140" fmla="*/ 1244840 w 2063611"/>
                <a:gd name="connsiteY140" fmla="*/ 291465 h 4100757"/>
                <a:gd name="connsiteX141" fmla="*/ 1028622 w 2063611"/>
                <a:gd name="connsiteY141" fmla="*/ 443865 h 4100757"/>
                <a:gd name="connsiteX142" fmla="*/ 1051482 w 2063611"/>
                <a:gd name="connsiteY142" fmla="*/ 315277 h 4100757"/>
                <a:gd name="connsiteX143" fmla="*/ 1045767 w 2063611"/>
                <a:gd name="connsiteY143" fmla="*/ 244792 h 4100757"/>
                <a:gd name="connsiteX144" fmla="*/ 1105775 w 2063611"/>
                <a:gd name="connsiteY144" fmla="*/ 204787 h 4100757"/>
                <a:gd name="connsiteX145" fmla="*/ 1057197 w 2063611"/>
                <a:gd name="connsiteY145" fmla="*/ 178117 h 4100757"/>
                <a:gd name="connsiteX146" fmla="*/ 984807 w 2063611"/>
                <a:gd name="connsiteY146" fmla="*/ 184785 h 4100757"/>
                <a:gd name="connsiteX147" fmla="*/ 989570 w 2063611"/>
                <a:gd name="connsiteY147" fmla="*/ 104775 h 4100757"/>
                <a:gd name="connsiteX148" fmla="*/ 941945 w 2063611"/>
                <a:gd name="connsiteY148" fmla="*/ 0 h 4100757"/>
                <a:gd name="connsiteX149" fmla="*/ 941945 w 2063611"/>
                <a:gd name="connsiteY149" fmla="*/ 0 h 4100757"/>
                <a:gd name="connsiteX150" fmla="*/ 941945 w 2063611"/>
                <a:gd name="connsiteY150" fmla="*/ 0 h 4100757"/>
                <a:gd name="connsiteX151" fmla="*/ 879080 w 2063611"/>
                <a:gd name="connsiteY151" fmla="*/ 280035 h 4100757"/>
                <a:gd name="connsiteX152" fmla="*/ 900987 w 2063611"/>
                <a:gd name="connsiteY152" fmla="*/ 320040 h 4100757"/>
                <a:gd name="connsiteX153" fmla="*/ 879080 w 2063611"/>
                <a:gd name="connsiteY153" fmla="*/ 280035 h 4100757"/>
                <a:gd name="connsiteX154" fmla="*/ 856220 w 2063611"/>
                <a:gd name="connsiteY154" fmla="*/ 397192 h 4100757"/>
                <a:gd name="connsiteX155" fmla="*/ 869555 w 2063611"/>
                <a:gd name="connsiteY155" fmla="*/ 428625 h 4100757"/>
                <a:gd name="connsiteX156" fmla="*/ 856220 w 2063611"/>
                <a:gd name="connsiteY156" fmla="*/ 397192 h 4100757"/>
                <a:gd name="connsiteX157" fmla="*/ 1109585 w 2063611"/>
                <a:gd name="connsiteY157" fmla="*/ 462915 h 4100757"/>
                <a:gd name="connsiteX158" fmla="*/ 1059102 w 2063611"/>
                <a:gd name="connsiteY158" fmla="*/ 503872 h 4100757"/>
                <a:gd name="connsiteX159" fmla="*/ 1109585 w 2063611"/>
                <a:gd name="connsiteY159" fmla="*/ 462915 h 4100757"/>
                <a:gd name="connsiteX160" fmla="*/ 1001952 w 2063611"/>
                <a:gd name="connsiteY160" fmla="*/ 577215 h 4100757"/>
                <a:gd name="connsiteX161" fmla="*/ 1021955 w 2063611"/>
                <a:gd name="connsiteY161" fmla="*/ 592455 h 4100757"/>
                <a:gd name="connsiteX162" fmla="*/ 1001952 w 2063611"/>
                <a:gd name="connsiteY162" fmla="*/ 577215 h 4100757"/>
                <a:gd name="connsiteX163" fmla="*/ 1001952 w 2063611"/>
                <a:gd name="connsiteY163" fmla="*/ 577215 h 4100757"/>
                <a:gd name="connsiteX164" fmla="*/ 1103870 w 2063611"/>
                <a:gd name="connsiteY164" fmla="*/ 596265 h 4100757"/>
                <a:gd name="connsiteX165" fmla="*/ 1103870 w 2063611"/>
                <a:gd name="connsiteY165" fmla="*/ 596265 h 4100757"/>
                <a:gd name="connsiteX166" fmla="*/ 1243887 w 2063611"/>
                <a:gd name="connsiteY166" fmla="*/ 625792 h 4100757"/>
                <a:gd name="connsiteX167" fmla="*/ 1243887 w 2063611"/>
                <a:gd name="connsiteY167" fmla="*/ 625792 h 4100757"/>
                <a:gd name="connsiteX168" fmla="*/ 1025765 w 2063611"/>
                <a:gd name="connsiteY168" fmla="*/ 753427 h 4100757"/>
                <a:gd name="connsiteX169" fmla="*/ 1021002 w 2063611"/>
                <a:gd name="connsiteY169" fmla="*/ 773430 h 4100757"/>
                <a:gd name="connsiteX170" fmla="*/ 1025765 w 2063611"/>
                <a:gd name="connsiteY170" fmla="*/ 753427 h 4100757"/>
                <a:gd name="connsiteX171" fmla="*/ 1025765 w 2063611"/>
                <a:gd name="connsiteY171" fmla="*/ 753427 h 4100757"/>
                <a:gd name="connsiteX172" fmla="*/ 954327 w 2063611"/>
                <a:gd name="connsiteY172" fmla="*/ 860107 h 4100757"/>
                <a:gd name="connsiteX173" fmla="*/ 954327 w 2063611"/>
                <a:gd name="connsiteY173" fmla="*/ 860107 h 4100757"/>
                <a:gd name="connsiteX174" fmla="*/ 1029575 w 2063611"/>
                <a:gd name="connsiteY174" fmla="*/ 877252 h 4100757"/>
                <a:gd name="connsiteX175" fmla="*/ 1029575 w 2063611"/>
                <a:gd name="connsiteY175" fmla="*/ 877252 h 4100757"/>
                <a:gd name="connsiteX176" fmla="*/ 914322 w 2063611"/>
                <a:gd name="connsiteY176" fmla="*/ 881062 h 4100757"/>
                <a:gd name="connsiteX177" fmla="*/ 914322 w 2063611"/>
                <a:gd name="connsiteY177" fmla="*/ 881062 h 4100757"/>
                <a:gd name="connsiteX178" fmla="*/ 867650 w 2063611"/>
                <a:gd name="connsiteY178" fmla="*/ 897255 h 4100757"/>
                <a:gd name="connsiteX179" fmla="*/ 867650 w 2063611"/>
                <a:gd name="connsiteY179" fmla="*/ 897255 h 4100757"/>
                <a:gd name="connsiteX180" fmla="*/ 674292 w 2063611"/>
                <a:gd name="connsiteY180" fmla="*/ 897255 h 4100757"/>
                <a:gd name="connsiteX181" fmla="*/ 770495 w 2063611"/>
                <a:gd name="connsiteY181" fmla="*/ 939165 h 4100757"/>
                <a:gd name="connsiteX182" fmla="*/ 674292 w 2063611"/>
                <a:gd name="connsiteY182" fmla="*/ 897255 h 4100757"/>
                <a:gd name="connsiteX183" fmla="*/ 1525827 w 2063611"/>
                <a:gd name="connsiteY183" fmla="*/ 1320165 h 4100757"/>
                <a:gd name="connsiteX184" fmla="*/ 1525827 w 2063611"/>
                <a:gd name="connsiteY184" fmla="*/ 1320165 h 4100757"/>
                <a:gd name="connsiteX185" fmla="*/ 750492 w 2063611"/>
                <a:gd name="connsiteY185" fmla="*/ 1416367 h 4100757"/>
                <a:gd name="connsiteX186" fmla="*/ 750492 w 2063611"/>
                <a:gd name="connsiteY186" fmla="*/ 1416367 h 4100757"/>
                <a:gd name="connsiteX187" fmla="*/ 1551545 w 2063611"/>
                <a:gd name="connsiteY187" fmla="*/ 1757362 h 4100757"/>
                <a:gd name="connsiteX188" fmla="*/ 1551545 w 2063611"/>
                <a:gd name="connsiteY188" fmla="*/ 1757362 h 4100757"/>
                <a:gd name="connsiteX189" fmla="*/ 1759190 w 2063611"/>
                <a:gd name="connsiteY189" fmla="*/ 1800225 h 4100757"/>
                <a:gd name="connsiteX190" fmla="*/ 1759190 w 2063611"/>
                <a:gd name="connsiteY190" fmla="*/ 1800225 h 4100757"/>
                <a:gd name="connsiteX191" fmla="*/ 1762047 w 2063611"/>
                <a:gd name="connsiteY191" fmla="*/ 1999297 h 4100757"/>
                <a:gd name="connsiteX192" fmla="*/ 1762047 w 2063611"/>
                <a:gd name="connsiteY192" fmla="*/ 1999297 h 4100757"/>
                <a:gd name="connsiteX193" fmla="*/ 144702 w 2063611"/>
                <a:gd name="connsiteY193" fmla="*/ 2322195 h 4100757"/>
                <a:gd name="connsiteX194" fmla="*/ 144702 w 2063611"/>
                <a:gd name="connsiteY194" fmla="*/ 2322195 h 4100757"/>
                <a:gd name="connsiteX195" fmla="*/ 294245 w 2063611"/>
                <a:gd name="connsiteY195" fmla="*/ 2390775 h 4100757"/>
                <a:gd name="connsiteX196" fmla="*/ 461885 w 2063611"/>
                <a:gd name="connsiteY196" fmla="*/ 2419350 h 4100757"/>
                <a:gd name="connsiteX197" fmla="*/ 294245 w 2063611"/>
                <a:gd name="connsiteY197" fmla="*/ 2390775 h 4100757"/>
                <a:gd name="connsiteX198" fmla="*/ 510462 w 2063611"/>
                <a:gd name="connsiteY198" fmla="*/ 2399347 h 4100757"/>
                <a:gd name="connsiteX199" fmla="*/ 510462 w 2063611"/>
                <a:gd name="connsiteY199" fmla="*/ 2399347 h 4100757"/>
                <a:gd name="connsiteX200" fmla="*/ 416165 w 2063611"/>
                <a:gd name="connsiteY200" fmla="*/ 2728912 h 4100757"/>
                <a:gd name="connsiteX201" fmla="*/ 416165 w 2063611"/>
                <a:gd name="connsiteY201" fmla="*/ 2728912 h 4100757"/>
                <a:gd name="connsiteX0" fmla="*/ 941945 w 2063611"/>
                <a:gd name="connsiteY0" fmla="*/ 0 h 4100757"/>
                <a:gd name="connsiteX1" fmla="*/ 876222 w 2063611"/>
                <a:gd name="connsiteY1" fmla="*/ 98107 h 4100757"/>
                <a:gd name="connsiteX2" fmla="*/ 901940 w 2063611"/>
                <a:gd name="connsiteY2" fmla="*/ 231457 h 4100757"/>
                <a:gd name="connsiteX3" fmla="*/ 826692 w 2063611"/>
                <a:gd name="connsiteY3" fmla="*/ 186690 h 4100757"/>
                <a:gd name="connsiteX4" fmla="*/ 810500 w 2063611"/>
                <a:gd name="connsiteY4" fmla="*/ 294322 h 4100757"/>
                <a:gd name="connsiteX5" fmla="*/ 802880 w 2063611"/>
                <a:gd name="connsiteY5" fmla="*/ 320992 h 4100757"/>
                <a:gd name="connsiteX6" fmla="*/ 677150 w 2063611"/>
                <a:gd name="connsiteY6" fmla="*/ 374332 h 4100757"/>
                <a:gd name="connsiteX7" fmla="*/ 696200 w 2063611"/>
                <a:gd name="connsiteY7" fmla="*/ 443865 h 4100757"/>
                <a:gd name="connsiteX8" fmla="*/ 707630 w 2063611"/>
                <a:gd name="connsiteY8" fmla="*/ 532447 h 4100757"/>
                <a:gd name="connsiteX9" fmla="*/ 820977 w 2063611"/>
                <a:gd name="connsiteY9" fmla="*/ 566737 h 4100757"/>
                <a:gd name="connsiteX10" fmla="*/ 940040 w 2063611"/>
                <a:gd name="connsiteY10" fmla="*/ 570547 h 4100757"/>
                <a:gd name="connsiteX11" fmla="*/ 724775 w 2063611"/>
                <a:gd name="connsiteY11" fmla="*/ 611505 h 4100757"/>
                <a:gd name="connsiteX12" fmla="*/ 523797 w 2063611"/>
                <a:gd name="connsiteY12" fmla="*/ 594360 h 4100757"/>
                <a:gd name="connsiteX13" fmla="*/ 590472 w 2063611"/>
                <a:gd name="connsiteY13" fmla="*/ 641985 h 4100757"/>
                <a:gd name="connsiteX14" fmla="*/ 621905 w 2063611"/>
                <a:gd name="connsiteY14" fmla="*/ 681037 h 4100757"/>
                <a:gd name="connsiteX15" fmla="*/ 707630 w 2063611"/>
                <a:gd name="connsiteY15" fmla="*/ 721042 h 4100757"/>
                <a:gd name="connsiteX16" fmla="*/ 940040 w 2063611"/>
                <a:gd name="connsiteY16" fmla="*/ 681990 h 4100757"/>
                <a:gd name="connsiteX17" fmla="*/ 667625 w 2063611"/>
                <a:gd name="connsiteY17" fmla="*/ 751522 h 4100757"/>
                <a:gd name="connsiteX18" fmla="*/ 520940 w 2063611"/>
                <a:gd name="connsiteY18" fmla="*/ 781050 h 4100757"/>
                <a:gd name="connsiteX19" fmla="*/ 523797 w 2063611"/>
                <a:gd name="connsiteY19" fmla="*/ 839152 h 4100757"/>
                <a:gd name="connsiteX20" fmla="*/ 561897 w 2063611"/>
                <a:gd name="connsiteY20" fmla="*/ 905827 h 4100757"/>
                <a:gd name="connsiteX21" fmla="*/ 495222 w 2063611"/>
                <a:gd name="connsiteY21" fmla="*/ 951547 h 4100757"/>
                <a:gd name="connsiteX22" fmla="*/ 402830 w 2063611"/>
                <a:gd name="connsiteY22" fmla="*/ 965835 h 4100757"/>
                <a:gd name="connsiteX23" fmla="*/ 539990 w 2063611"/>
                <a:gd name="connsiteY23" fmla="*/ 1060132 h 4100757"/>
                <a:gd name="connsiteX24" fmla="*/ 722870 w 2063611"/>
                <a:gd name="connsiteY24" fmla="*/ 1148715 h 4100757"/>
                <a:gd name="connsiteX25" fmla="*/ 401877 w 2063611"/>
                <a:gd name="connsiteY25" fmla="*/ 1197292 h 4100757"/>
                <a:gd name="connsiteX26" fmla="*/ 523797 w 2063611"/>
                <a:gd name="connsiteY26" fmla="*/ 1303020 h 4100757"/>
                <a:gd name="connsiteX27" fmla="*/ 359015 w 2063611"/>
                <a:gd name="connsiteY27" fmla="*/ 1358265 h 4100757"/>
                <a:gd name="connsiteX28" fmla="*/ 630477 w 2063611"/>
                <a:gd name="connsiteY28" fmla="*/ 1405890 h 4100757"/>
                <a:gd name="connsiteX29" fmla="*/ 610475 w 2063611"/>
                <a:gd name="connsiteY29" fmla="*/ 1480185 h 4100757"/>
                <a:gd name="connsiteX30" fmla="*/ 279005 w 2063611"/>
                <a:gd name="connsiteY30" fmla="*/ 1581150 h 4100757"/>
                <a:gd name="connsiteX31" fmla="*/ 543800 w 2063611"/>
                <a:gd name="connsiteY31" fmla="*/ 1681162 h 4100757"/>
                <a:gd name="connsiteX32" fmla="*/ 620000 w 2063611"/>
                <a:gd name="connsiteY32" fmla="*/ 1659255 h 4100757"/>
                <a:gd name="connsiteX33" fmla="*/ 727632 w 2063611"/>
                <a:gd name="connsiteY33" fmla="*/ 1655445 h 4100757"/>
                <a:gd name="connsiteX34" fmla="*/ 597140 w 2063611"/>
                <a:gd name="connsiteY34" fmla="*/ 1752600 h 4100757"/>
                <a:gd name="connsiteX35" fmla="*/ 210425 w 2063611"/>
                <a:gd name="connsiteY35" fmla="*/ 1787842 h 4100757"/>
                <a:gd name="connsiteX36" fmla="*/ 207567 w 2063611"/>
                <a:gd name="connsiteY36" fmla="*/ 1855470 h 4100757"/>
                <a:gd name="connsiteX37" fmla="*/ 328535 w 2063611"/>
                <a:gd name="connsiteY37" fmla="*/ 1906905 h 4100757"/>
                <a:gd name="connsiteX38" fmla="*/ 465695 w 2063611"/>
                <a:gd name="connsiteY38" fmla="*/ 1909762 h 4100757"/>
                <a:gd name="connsiteX39" fmla="*/ 546657 w 2063611"/>
                <a:gd name="connsiteY39" fmla="*/ 1945957 h 4100757"/>
                <a:gd name="connsiteX40" fmla="*/ 595235 w 2063611"/>
                <a:gd name="connsiteY40" fmla="*/ 1997392 h 4100757"/>
                <a:gd name="connsiteX41" fmla="*/ 268527 w 2063611"/>
                <a:gd name="connsiteY41" fmla="*/ 2017395 h 4100757"/>
                <a:gd name="connsiteX42" fmla="*/ 229475 w 2063611"/>
                <a:gd name="connsiteY42" fmla="*/ 2042160 h 4100757"/>
                <a:gd name="connsiteX43" fmla="*/ 255192 w 2063611"/>
                <a:gd name="connsiteY43" fmla="*/ 2085022 h 4100757"/>
                <a:gd name="connsiteX44" fmla="*/ 413307 w 2063611"/>
                <a:gd name="connsiteY44" fmla="*/ 2144077 h 4100757"/>
                <a:gd name="connsiteX45" fmla="*/ 473315 w 2063611"/>
                <a:gd name="connsiteY45" fmla="*/ 2166937 h 4100757"/>
                <a:gd name="connsiteX46" fmla="*/ 262812 w 2063611"/>
                <a:gd name="connsiteY46" fmla="*/ 2221230 h 4100757"/>
                <a:gd name="connsiteX47" fmla="*/ 98982 w 2063611"/>
                <a:gd name="connsiteY47" fmla="*/ 2243137 h 4100757"/>
                <a:gd name="connsiteX48" fmla="*/ 38022 w 2063611"/>
                <a:gd name="connsiteY48" fmla="*/ 2283142 h 4100757"/>
                <a:gd name="connsiteX49" fmla="*/ 77075 w 2063611"/>
                <a:gd name="connsiteY49" fmla="*/ 2346007 h 4100757"/>
                <a:gd name="connsiteX50" fmla="*/ 196137 w 2063611"/>
                <a:gd name="connsiteY50" fmla="*/ 2437447 h 4100757"/>
                <a:gd name="connsiteX51" fmla="*/ 165657 w 2063611"/>
                <a:gd name="connsiteY51" fmla="*/ 2471737 h 4100757"/>
                <a:gd name="connsiteX52" fmla="*/ 194232 w 2063611"/>
                <a:gd name="connsiteY52" fmla="*/ 2512695 h 4100757"/>
                <a:gd name="connsiteX53" fmla="*/ 294245 w 2063611"/>
                <a:gd name="connsiteY53" fmla="*/ 2551747 h 4100757"/>
                <a:gd name="connsiteX54" fmla="*/ 69455 w 2063611"/>
                <a:gd name="connsiteY54" fmla="*/ 2582227 h 4100757"/>
                <a:gd name="connsiteX55" fmla="*/ 51357 w 2063611"/>
                <a:gd name="connsiteY55" fmla="*/ 2652712 h 4100757"/>
                <a:gd name="connsiteX56" fmla="*/ 103745 w 2063611"/>
                <a:gd name="connsiteY56" fmla="*/ 2686050 h 4100757"/>
                <a:gd name="connsiteX57" fmla="*/ 207567 w 2063611"/>
                <a:gd name="connsiteY57" fmla="*/ 2720340 h 4100757"/>
                <a:gd name="connsiteX58" fmla="*/ 255192 w 2063611"/>
                <a:gd name="connsiteY58" fmla="*/ 2748915 h 4100757"/>
                <a:gd name="connsiteX59" fmla="*/ 351395 w 2063611"/>
                <a:gd name="connsiteY59" fmla="*/ 2726055 h 4100757"/>
                <a:gd name="connsiteX60" fmla="*/ 247572 w 2063611"/>
                <a:gd name="connsiteY60" fmla="*/ 2751772 h 4100757"/>
                <a:gd name="connsiteX61" fmla="*/ 38022 w 2063611"/>
                <a:gd name="connsiteY61" fmla="*/ 2799397 h 4100757"/>
                <a:gd name="connsiteX62" fmla="*/ 38975 w 2063611"/>
                <a:gd name="connsiteY62" fmla="*/ 2858452 h 4100757"/>
                <a:gd name="connsiteX63" fmla="*/ 81837 w 2063611"/>
                <a:gd name="connsiteY63" fmla="*/ 2887980 h 4100757"/>
                <a:gd name="connsiteX64" fmla="*/ 148512 w 2063611"/>
                <a:gd name="connsiteY64" fmla="*/ 2895600 h 4100757"/>
                <a:gd name="connsiteX65" fmla="*/ 336155 w 2063611"/>
                <a:gd name="connsiteY65" fmla="*/ 2907030 h 4100757"/>
                <a:gd name="connsiteX66" fmla="*/ 294245 w 2063611"/>
                <a:gd name="connsiteY66" fmla="*/ 2948940 h 4100757"/>
                <a:gd name="connsiteX67" fmla="*/ 354252 w 2063611"/>
                <a:gd name="connsiteY67" fmla="*/ 2973705 h 4100757"/>
                <a:gd name="connsiteX68" fmla="*/ 504747 w 2063611"/>
                <a:gd name="connsiteY68" fmla="*/ 3022282 h 4100757"/>
                <a:gd name="connsiteX69" fmla="*/ 596187 w 2063611"/>
                <a:gd name="connsiteY69" fmla="*/ 3050857 h 4100757"/>
                <a:gd name="connsiteX70" fmla="*/ 818120 w 2063611"/>
                <a:gd name="connsiteY70" fmla="*/ 2947035 h 4100757"/>
                <a:gd name="connsiteX71" fmla="*/ 950517 w 2063611"/>
                <a:gd name="connsiteY71" fmla="*/ 2920365 h 4100757"/>
                <a:gd name="connsiteX72" fmla="*/ 917943 w 2063611"/>
                <a:gd name="connsiteY72" fmla="*/ 4088766 h 4100757"/>
                <a:gd name="connsiteX73" fmla="*/ 1156184 w 2063611"/>
                <a:gd name="connsiteY73" fmla="*/ 4100199 h 4100757"/>
                <a:gd name="connsiteX74" fmla="*/ 1112442 w 2063611"/>
                <a:gd name="connsiteY74" fmla="*/ 3013710 h 4100757"/>
                <a:gd name="connsiteX75" fmla="*/ 1184832 w 2063611"/>
                <a:gd name="connsiteY75" fmla="*/ 2989897 h 4100757"/>
                <a:gd name="connsiteX76" fmla="*/ 1461057 w 2063611"/>
                <a:gd name="connsiteY76" fmla="*/ 3019425 h 4100757"/>
                <a:gd name="connsiteX77" fmla="*/ 1554402 w 2063611"/>
                <a:gd name="connsiteY77" fmla="*/ 2995612 h 4100757"/>
                <a:gd name="connsiteX78" fmla="*/ 1672512 w 2063611"/>
                <a:gd name="connsiteY78" fmla="*/ 3023235 h 4100757"/>
                <a:gd name="connsiteX79" fmla="*/ 1741092 w 2063611"/>
                <a:gd name="connsiteY79" fmla="*/ 2988945 h 4100757"/>
                <a:gd name="connsiteX80" fmla="*/ 1886825 w 2063611"/>
                <a:gd name="connsiteY80" fmla="*/ 3002280 h 4100757"/>
                <a:gd name="connsiteX81" fmla="*/ 1881110 w 2063611"/>
                <a:gd name="connsiteY81" fmla="*/ 2937510 h 4100757"/>
                <a:gd name="connsiteX82" fmla="*/ 1957310 w 2063611"/>
                <a:gd name="connsiteY82" fmla="*/ 2940367 h 4100757"/>
                <a:gd name="connsiteX83" fmla="*/ 1941117 w 2063611"/>
                <a:gd name="connsiteY83" fmla="*/ 2906077 h 4100757"/>
                <a:gd name="connsiteX84" fmla="*/ 1836342 w 2063611"/>
                <a:gd name="connsiteY84" fmla="*/ 2846070 h 4100757"/>
                <a:gd name="connsiteX85" fmla="*/ 1876347 w 2063611"/>
                <a:gd name="connsiteY85" fmla="*/ 2811780 h 4100757"/>
                <a:gd name="connsiteX86" fmla="*/ 1902065 w 2063611"/>
                <a:gd name="connsiteY86" fmla="*/ 2783205 h 4100757"/>
                <a:gd name="connsiteX87" fmla="*/ 2024937 w 2063611"/>
                <a:gd name="connsiteY87" fmla="*/ 2750820 h 4100757"/>
                <a:gd name="connsiteX88" fmla="*/ 2029700 w 2063611"/>
                <a:gd name="connsiteY88" fmla="*/ 2704147 h 4100757"/>
                <a:gd name="connsiteX89" fmla="*/ 2001125 w 2063611"/>
                <a:gd name="connsiteY89" fmla="*/ 2663190 h 4100757"/>
                <a:gd name="connsiteX90" fmla="*/ 1936355 w 2063611"/>
                <a:gd name="connsiteY90" fmla="*/ 2638425 h 4100757"/>
                <a:gd name="connsiteX91" fmla="*/ 1785860 w 2063611"/>
                <a:gd name="connsiteY91" fmla="*/ 2644140 h 4100757"/>
                <a:gd name="connsiteX92" fmla="*/ 1490585 w 2063611"/>
                <a:gd name="connsiteY92" fmla="*/ 2531745 h 4100757"/>
                <a:gd name="connsiteX93" fmla="*/ 1584882 w 2063611"/>
                <a:gd name="connsiteY93" fmla="*/ 2527935 h 4100757"/>
                <a:gd name="connsiteX94" fmla="*/ 1817292 w 2063611"/>
                <a:gd name="connsiteY94" fmla="*/ 2559367 h 4100757"/>
                <a:gd name="connsiteX95" fmla="*/ 1931592 w 2063611"/>
                <a:gd name="connsiteY95" fmla="*/ 2442210 h 4100757"/>
                <a:gd name="connsiteX96" fmla="*/ 1993505 w 2063611"/>
                <a:gd name="connsiteY96" fmla="*/ 2409825 h 4100757"/>
                <a:gd name="connsiteX97" fmla="*/ 1985885 w 2063611"/>
                <a:gd name="connsiteY97" fmla="*/ 2380297 h 4100757"/>
                <a:gd name="connsiteX98" fmla="*/ 1542020 w 2063611"/>
                <a:gd name="connsiteY98" fmla="*/ 2321242 h 4100757"/>
                <a:gd name="connsiteX99" fmla="*/ 1547735 w 2063611"/>
                <a:gd name="connsiteY99" fmla="*/ 2275522 h 4100757"/>
                <a:gd name="connsiteX100" fmla="*/ 1816340 w 2063611"/>
                <a:gd name="connsiteY100" fmla="*/ 2284095 h 4100757"/>
                <a:gd name="connsiteX101" fmla="*/ 1987790 w 2063611"/>
                <a:gd name="connsiteY101" fmla="*/ 2151697 h 4100757"/>
                <a:gd name="connsiteX102" fmla="*/ 2006840 w 2063611"/>
                <a:gd name="connsiteY102" fmla="*/ 2117407 h 4100757"/>
                <a:gd name="connsiteX103" fmla="*/ 1692515 w 2063611"/>
                <a:gd name="connsiteY103" fmla="*/ 2054542 h 4100757"/>
                <a:gd name="connsiteX104" fmla="*/ 1801100 w 2063611"/>
                <a:gd name="connsiteY104" fmla="*/ 2020252 h 4100757"/>
                <a:gd name="connsiteX105" fmla="*/ 1829675 w 2063611"/>
                <a:gd name="connsiteY105" fmla="*/ 1993582 h 4100757"/>
                <a:gd name="connsiteX106" fmla="*/ 1868727 w 2063611"/>
                <a:gd name="connsiteY106" fmla="*/ 1927860 h 4100757"/>
                <a:gd name="connsiteX107" fmla="*/ 1593455 w 2063611"/>
                <a:gd name="connsiteY107" fmla="*/ 1862137 h 4100757"/>
                <a:gd name="connsiteX108" fmla="*/ 1816340 w 2063611"/>
                <a:gd name="connsiteY108" fmla="*/ 1730692 h 4100757"/>
                <a:gd name="connsiteX109" fmla="*/ 1584882 w 2063611"/>
                <a:gd name="connsiteY109" fmla="*/ 1722120 h 4100757"/>
                <a:gd name="connsiteX110" fmla="*/ 1632507 w 2063611"/>
                <a:gd name="connsiteY110" fmla="*/ 1685925 h 4100757"/>
                <a:gd name="connsiteX111" fmla="*/ 1641080 w 2063611"/>
                <a:gd name="connsiteY111" fmla="*/ 1644967 h 4100757"/>
                <a:gd name="connsiteX112" fmla="*/ 1430577 w 2063611"/>
                <a:gd name="connsiteY112" fmla="*/ 1605915 h 4100757"/>
                <a:gd name="connsiteX113" fmla="*/ 1512492 w 2063611"/>
                <a:gd name="connsiteY113" fmla="*/ 1549717 h 4100757"/>
                <a:gd name="connsiteX114" fmla="*/ 1690610 w 2063611"/>
                <a:gd name="connsiteY114" fmla="*/ 1452562 h 4100757"/>
                <a:gd name="connsiteX115" fmla="*/ 1532495 w 2063611"/>
                <a:gd name="connsiteY115" fmla="*/ 1428750 h 4100757"/>
                <a:gd name="connsiteX116" fmla="*/ 1513445 w 2063611"/>
                <a:gd name="connsiteY116" fmla="*/ 1381125 h 4100757"/>
                <a:gd name="connsiteX117" fmla="*/ 1275320 w 2063611"/>
                <a:gd name="connsiteY117" fmla="*/ 1353502 h 4100757"/>
                <a:gd name="connsiteX118" fmla="*/ 1561070 w 2063611"/>
                <a:gd name="connsiteY118" fmla="*/ 1321117 h 4100757"/>
                <a:gd name="connsiteX119" fmla="*/ 1586787 w 2063611"/>
                <a:gd name="connsiteY119" fmla="*/ 1202055 h 4100757"/>
                <a:gd name="connsiteX120" fmla="*/ 1433435 w 2063611"/>
                <a:gd name="connsiteY120" fmla="*/ 1143952 h 4100757"/>
                <a:gd name="connsiteX121" fmla="*/ 1120062 w 2063611"/>
                <a:gd name="connsiteY121" fmla="*/ 1087755 h 4100757"/>
                <a:gd name="connsiteX122" fmla="*/ 1302942 w 2063611"/>
                <a:gd name="connsiteY122" fmla="*/ 1102042 h 4100757"/>
                <a:gd name="connsiteX123" fmla="*/ 1399145 w 2063611"/>
                <a:gd name="connsiteY123" fmla="*/ 1087755 h 4100757"/>
                <a:gd name="connsiteX124" fmla="*/ 1501062 w 2063611"/>
                <a:gd name="connsiteY124" fmla="*/ 1033462 h 4100757"/>
                <a:gd name="connsiteX125" fmla="*/ 1524875 w 2063611"/>
                <a:gd name="connsiteY125" fmla="*/ 962025 h 4100757"/>
                <a:gd name="connsiteX126" fmla="*/ 1414385 w 2063611"/>
                <a:gd name="connsiteY126" fmla="*/ 931545 h 4100757"/>
                <a:gd name="connsiteX127" fmla="*/ 1147685 w 2063611"/>
                <a:gd name="connsiteY127" fmla="*/ 896302 h 4100757"/>
                <a:gd name="connsiteX128" fmla="*/ 1297227 w 2063611"/>
                <a:gd name="connsiteY128" fmla="*/ 877252 h 4100757"/>
                <a:gd name="connsiteX129" fmla="*/ 1344852 w 2063611"/>
                <a:gd name="connsiteY129" fmla="*/ 861060 h 4100757"/>
                <a:gd name="connsiteX130" fmla="*/ 1473440 w 2063611"/>
                <a:gd name="connsiteY130" fmla="*/ 824865 h 4100757"/>
                <a:gd name="connsiteX131" fmla="*/ 1356282 w 2063611"/>
                <a:gd name="connsiteY131" fmla="*/ 791527 h 4100757"/>
                <a:gd name="connsiteX132" fmla="*/ 1123872 w 2063611"/>
                <a:gd name="connsiteY132" fmla="*/ 748665 h 4100757"/>
                <a:gd name="connsiteX133" fmla="*/ 1012430 w 2063611"/>
                <a:gd name="connsiteY133" fmla="*/ 648652 h 4100757"/>
                <a:gd name="connsiteX134" fmla="*/ 1081010 w 2063611"/>
                <a:gd name="connsiteY134" fmla="*/ 666750 h 4100757"/>
                <a:gd name="connsiteX135" fmla="*/ 1237220 w 2063611"/>
                <a:gd name="connsiteY135" fmla="*/ 720090 h 4100757"/>
                <a:gd name="connsiteX136" fmla="*/ 1382000 w 2063611"/>
                <a:gd name="connsiteY136" fmla="*/ 660082 h 4100757"/>
                <a:gd name="connsiteX137" fmla="*/ 1167687 w 2063611"/>
                <a:gd name="connsiteY137" fmla="*/ 582930 h 4100757"/>
                <a:gd name="connsiteX138" fmla="*/ 1173402 w 2063611"/>
                <a:gd name="connsiteY138" fmla="*/ 506730 h 4100757"/>
                <a:gd name="connsiteX139" fmla="*/ 1221027 w 2063611"/>
                <a:gd name="connsiteY139" fmla="*/ 408622 h 4100757"/>
                <a:gd name="connsiteX140" fmla="*/ 1244840 w 2063611"/>
                <a:gd name="connsiteY140" fmla="*/ 291465 h 4100757"/>
                <a:gd name="connsiteX141" fmla="*/ 1028622 w 2063611"/>
                <a:gd name="connsiteY141" fmla="*/ 443865 h 4100757"/>
                <a:gd name="connsiteX142" fmla="*/ 1051482 w 2063611"/>
                <a:gd name="connsiteY142" fmla="*/ 315277 h 4100757"/>
                <a:gd name="connsiteX143" fmla="*/ 1045767 w 2063611"/>
                <a:gd name="connsiteY143" fmla="*/ 244792 h 4100757"/>
                <a:gd name="connsiteX144" fmla="*/ 1105775 w 2063611"/>
                <a:gd name="connsiteY144" fmla="*/ 204787 h 4100757"/>
                <a:gd name="connsiteX145" fmla="*/ 1057197 w 2063611"/>
                <a:gd name="connsiteY145" fmla="*/ 178117 h 4100757"/>
                <a:gd name="connsiteX146" fmla="*/ 984807 w 2063611"/>
                <a:gd name="connsiteY146" fmla="*/ 184785 h 4100757"/>
                <a:gd name="connsiteX147" fmla="*/ 989570 w 2063611"/>
                <a:gd name="connsiteY147" fmla="*/ 104775 h 4100757"/>
                <a:gd name="connsiteX148" fmla="*/ 941945 w 2063611"/>
                <a:gd name="connsiteY148" fmla="*/ 0 h 4100757"/>
                <a:gd name="connsiteX149" fmla="*/ 941945 w 2063611"/>
                <a:gd name="connsiteY149" fmla="*/ 0 h 4100757"/>
                <a:gd name="connsiteX150" fmla="*/ 941945 w 2063611"/>
                <a:gd name="connsiteY150" fmla="*/ 0 h 4100757"/>
                <a:gd name="connsiteX151" fmla="*/ 879080 w 2063611"/>
                <a:gd name="connsiteY151" fmla="*/ 280035 h 4100757"/>
                <a:gd name="connsiteX152" fmla="*/ 900987 w 2063611"/>
                <a:gd name="connsiteY152" fmla="*/ 320040 h 4100757"/>
                <a:gd name="connsiteX153" fmla="*/ 879080 w 2063611"/>
                <a:gd name="connsiteY153" fmla="*/ 280035 h 4100757"/>
                <a:gd name="connsiteX154" fmla="*/ 856220 w 2063611"/>
                <a:gd name="connsiteY154" fmla="*/ 397192 h 4100757"/>
                <a:gd name="connsiteX155" fmla="*/ 869555 w 2063611"/>
                <a:gd name="connsiteY155" fmla="*/ 428625 h 4100757"/>
                <a:gd name="connsiteX156" fmla="*/ 856220 w 2063611"/>
                <a:gd name="connsiteY156" fmla="*/ 397192 h 4100757"/>
                <a:gd name="connsiteX157" fmla="*/ 1109585 w 2063611"/>
                <a:gd name="connsiteY157" fmla="*/ 462915 h 4100757"/>
                <a:gd name="connsiteX158" fmla="*/ 1059102 w 2063611"/>
                <a:gd name="connsiteY158" fmla="*/ 503872 h 4100757"/>
                <a:gd name="connsiteX159" fmla="*/ 1109585 w 2063611"/>
                <a:gd name="connsiteY159" fmla="*/ 462915 h 4100757"/>
                <a:gd name="connsiteX160" fmla="*/ 1001952 w 2063611"/>
                <a:gd name="connsiteY160" fmla="*/ 577215 h 4100757"/>
                <a:gd name="connsiteX161" fmla="*/ 1021955 w 2063611"/>
                <a:gd name="connsiteY161" fmla="*/ 592455 h 4100757"/>
                <a:gd name="connsiteX162" fmla="*/ 1001952 w 2063611"/>
                <a:gd name="connsiteY162" fmla="*/ 577215 h 4100757"/>
                <a:gd name="connsiteX163" fmla="*/ 1001952 w 2063611"/>
                <a:gd name="connsiteY163" fmla="*/ 577215 h 4100757"/>
                <a:gd name="connsiteX164" fmla="*/ 1103870 w 2063611"/>
                <a:gd name="connsiteY164" fmla="*/ 596265 h 4100757"/>
                <a:gd name="connsiteX165" fmla="*/ 1103870 w 2063611"/>
                <a:gd name="connsiteY165" fmla="*/ 596265 h 4100757"/>
                <a:gd name="connsiteX166" fmla="*/ 1243887 w 2063611"/>
                <a:gd name="connsiteY166" fmla="*/ 625792 h 4100757"/>
                <a:gd name="connsiteX167" fmla="*/ 1243887 w 2063611"/>
                <a:gd name="connsiteY167" fmla="*/ 625792 h 4100757"/>
                <a:gd name="connsiteX168" fmla="*/ 1025765 w 2063611"/>
                <a:gd name="connsiteY168" fmla="*/ 753427 h 4100757"/>
                <a:gd name="connsiteX169" fmla="*/ 1021002 w 2063611"/>
                <a:gd name="connsiteY169" fmla="*/ 773430 h 4100757"/>
                <a:gd name="connsiteX170" fmla="*/ 1025765 w 2063611"/>
                <a:gd name="connsiteY170" fmla="*/ 753427 h 4100757"/>
                <a:gd name="connsiteX171" fmla="*/ 1025765 w 2063611"/>
                <a:gd name="connsiteY171" fmla="*/ 753427 h 4100757"/>
                <a:gd name="connsiteX172" fmla="*/ 954327 w 2063611"/>
                <a:gd name="connsiteY172" fmla="*/ 860107 h 4100757"/>
                <a:gd name="connsiteX173" fmla="*/ 954327 w 2063611"/>
                <a:gd name="connsiteY173" fmla="*/ 860107 h 4100757"/>
                <a:gd name="connsiteX174" fmla="*/ 1029575 w 2063611"/>
                <a:gd name="connsiteY174" fmla="*/ 877252 h 4100757"/>
                <a:gd name="connsiteX175" fmla="*/ 1029575 w 2063611"/>
                <a:gd name="connsiteY175" fmla="*/ 877252 h 4100757"/>
                <a:gd name="connsiteX176" fmla="*/ 914322 w 2063611"/>
                <a:gd name="connsiteY176" fmla="*/ 881062 h 4100757"/>
                <a:gd name="connsiteX177" fmla="*/ 914322 w 2063611"/>
                <a:gd name="connsiteY177" fmla="*/ 881062 h 4100757"/>
                <a:gd name="connsiteX178" fmla="*/ 867650 w 2063611"/>
                <a:gd name="connsiteY178" fmla="*/ 897255 h 4100757"/>
                <a:gd name="connsiteX179" fmla="*/ 867650 w 2063611"/>
                <a:gd name="connsiteY179" fmla="*/ 897255 h 4100757"/>
                <a:gd name="connsiteX180" fmla="*/ 674292 w 2063611"/>
                <a:gd name="connsiteY180" fmla="*/ 897255 h 4100757"/>
                <a:gd name="connsiteX181" fmla="*/ 770495 w 2063611"/>
                <a:gd name="connsiteY181" fmla="*/ 939165 h 4100757"/>
                <a:gd name="connsiteX182" fmla="*/ 674292 w 2063611"/>
                <a:gd name="connsiteY182" fmla="*/ 897255 h 4100757"/>
                <a:gd name="connsiteX183" fmla="*/ 1525827 w 2063611"/>
                <a:gd name="connsiteY183" fmla="*/ 1320165 h 4100757"/>
                <a:gd name="connsiteX184" fmla="*/ 1525827 w 2063611"/>
                <a:gd name="connsiteY184" fmla="*/ 1320165 h 4100757"/>
                <a:gd name="connsiteX185" fmla="*/ 750492 w 2063611"/>
                <a:gd name="connsiteY185" fmla="*/ 1416367 h 4100757"/>
                <a:gd name="connsiteX186" fmla="*/ 750492 w 2063611"/>
                <a:gd name="connsiteY186" fmla="*/ 1416367 h 4100757"/>
                <a:gd name="connsiteX187" fmla="*/ 1551545 w 2063611"/>
                <a:gd name="connsiteY187" fmla="*/ 1757362 h 4100757"/>
                <a:gd name="connsiteX188" fmla="*/ 1551545 w 2063611"/>
                <a:gd name="connsiteY188" fmla="*/ 1757362 h 4100757"/>
                <a:gd name="connsiteX189" fmla="*/ 1759190 w 2063611"/>
                <a:gd name="connsiteY189" fmla="*/ 1800225 h 4100757"/>
                <a:gd name="connsiteX190" fmla="*/ 1759190 w 2063611"/>
                <a:gd name="connsiteY190" fmla="*/ 1800225 h 4100757"/>
                <a:gd name="connsiteX191" fmla="*/ 1762047 w 2063611"/>
                <a:gd name="connsiteY191" fmla="*/ 1999297 h 4100757"/>
                <a:gd name="connsiteX192" fmla="*/ 1762047 w 2063611"/>
                <a:gd name="connsiteY192" fmla="*/ 1999297 h 4100757"/>
                <a:gd name="connsiteX193" fmla="*/ 144702 w 2063611"/>
                <a:gd name="connsiteY193" fmla="*/ 2322195 h 4100757"/>
                <a:gd name="connsiteX194" fmla="*/ 144702 w 2063611"/>
                <a:gd name="connsiteY194" fmla="*/ 2322195 h 4100757"/>
                <a:gd name="connsiteX195" fmla="*/ 294245 w 2063611"/>
                <a:gd name="connsiteY195" fmla="*/ 2390775 h 4100757"/>
                <a:gd name="connsiteX196" fmla="*/ 461885 w 2063611"/>
                <a:gd name="connsiteY196" fmla="*/ 2419350 h 4100757"/>
                <a:gd name="connsiteX197" fmla="*/ 294245 w 2063611"/>
                <a:gd name="connsiteY197" fmla="*/ 2390775 h 4100757"/>
                <a:gd name="connsiteX198" fmla="*/ 510462 w 2063611"/>
                <a:gd name="connsiteY198" fmla="*/ 2399347 h 4100757"/>
                <a:gd name="connsiteX199" fmla="*/ 510462 w 2063611"/>
                <a:gd name="connsiteY199" fmla="*/ 2399347 h 4100757"/>
                <a:gd name="connsiteX200" fmla="*/ 416165 w 2063611"/>
                <a:gd name="connsiteY200" fmla="*/ 2728912 h 4100757"/>
                <a:gd name="connsiteX201" fmla="*/ 416165 w 2063611"/>
                <a:gd name="connsiteY201" fmla="*/ 2728912 h 4100757"/>
                <a:gd name="connsiteX0" fmla="*/ 941945 w 2063611"/>
                <a:gd name="connsiteY0" fmla="*/ 0 h 4100757"/>
                <a:gd name="connsiteX1" fmla="*/ 876222 w 2063611"/>
                <a:gd name="connsiteY1" fmla="*/ 98107 h 4100757"/>
                <a:gd name="connsiteX2" fmla="*/ 901940 w 2063611"/>
                <a:gd name="connsiteY2" fmla="*/ 231457 h 4100757"/>
                <a:gd name="connsiteX3" fmla="*/ 826692 w 2063611"/>
                <a:gd name="connsiteY3" fmla="*/ 186690 h 4100757"/>
                <a:gd name="connsiteX4" fmla="*/ 810500 w 2063611"/>
                <a:gd name="connsiteY4" fmla="*/ 294322 h 4100757"/>
                <a:gd name="connsiteX5" fmla="*/ 802880 w 2063611"/>
                <a:gd name="connsiteY5" fmla="*/ 320992 h 4100757"/>
                <a:gd name="connsiteX6" fmla="*/ 677150 w 2063611"/>
                <a:gd name="connsiteY6" fmla="*/ 374332 h 4100757"/>
                <a:gd name="connsiteX7" fmla="*/ 696200 w 2063611"/>
                <a:gd name="connsiteY7" fmla="*/ 443865 h 4100757"/>
                <a:gd name="connsiteX8" fmla="*/ 707630 w 2063611"/>
                <a:gd name="connsiteY8" fmla="*/ 532447 h 4100757"/>
                <a:gd name="connsiteX9" fmla="*/ 820977 w 2063611"/>
                <a:gd name="connsiteY9" fmla="*/ 566737 h 4100757"/>
                <a:gd name="connsiteX10" fmla="*/ 940040 w 2063611"/>
                <a:gd name="connsiteY10" fmla="*/ 570547 h 4100757"/>
                <a:gd name="connsiteX11" fmla="*/ 724775 w 2063611"/>
                <a:gd name="connsiteY11" fmla="*/ 611505 h 4100757"/>
                <a:gd name="connsiteX12" fmla="*/ 523797 w 2063611"/>
                <a:gd name="connsiteY12" fmla="*/ 594360 h 4100757"/>
                <a:gd name="connsiteX13" fmla="*/ 590472 w 2063611"/>
                <a:gd name="connsiteY13" fmla="*/ 641985 h 4100757"/>
                <a:gd name="connsiteX14" fmla="*/ 621905 w 2063611"/>
                <a:gd name="connsiteY14" fmla="*/ 681037 h 4100757"/>
                <a:gd name="connsiteX15" fmla="*/ 707630 w 2063611"/>
                <a:gd name="connsiteY15" fmla="*/ 721042 h 4100757"/>
                <a:gd name="connsiteX16" fmla="*/ 940040 w 2063611"/>
                <a:gd name="connsiteY16" fmla="*/ 681990 h 4100757"/>
                <a:gd name="connsiteX17" fmla="*/ 667625 w 2063611"/>
                <a:gd name="connsiteY17" fmla="*/ 751522 h 4100757"/>
                <a:gd name="connsiteX18" fmla="*/ 520940 w 2063611"/>
                <a:gd name="connsiteY18" fmla="*/ 781050 h 4100757"/>
                <a:gd name="connsiteX19" fmla="*/ 523797 w 2063611"/>
                <a:gd name="connsiteY19" fmla="*/ 839152 h 4100757"/>
                <a:gd name="connsiteX20" fmla="*/ 561897 w 2063611"/>
                <a:gd name="connsiteY20" fmla="*/ 905827 h 4100757"/>
                <a:gd name="connsiteX21" fmla="*/ 495222 w 2063611"/>
                <a:gd name="connsiteY21" fmla="*/ 951547 h 4100757"/>
                <a:gd name="connsiteX22" fmla="*/ 402830 w 2063611"/>
                <a:gd name="connsiteY22" fmla="*/ 965835 h 4100757"/>
                <a:gd name="connsiteX23" fmla="*/ 539990 w 2063611"/>
                <a:gd name="connsiteY23" fmla="*/ 1060132 h 4100757"/>
                <a:gd name="connsiteX24" fmla="*/ 722870 w 2063611"/>
                <a:gd name="connsiteY24" fmla="*/ 1148715 h 4100757"/>
                <a:gd name="connsiteX25" fmla="*/ 401877 w 2063611"/>
                <a:gd name="connsiteY25" fmla="*/ 1197292 h 4100757"/>
                <a:gd name="connsiteX26" fmla="*/ 523797 w 2063611"/>
                <a:gd name="connsiteY26" fmla="*/ 1303020 h 4100757"/>
                <a:gd name="connsiteX27" fmla="*/ 359015 w 2063611"/>
                <a:gd name="connsiteY27" fmla="*/ 1358265 h 4100757"/>
                <a:gd name="connsiteX28" fmla="*/ 630477 w 2063611"/>
                <a:gd name="connsiteY28" fmla="*/ 1405890 h 4100757"/>
                <a:gd name="connsiteX29" fmla="*/ 610475 w 2063611"/>
                <a:gd name="connsiteY29" fmla="*/ 1480185 h 4100757"/>
                <a:gd name="connsiteX30" fmla="*/ 279005 w 2063611"/>
                <a:gd name="connsiteY30" fmla="*/ 1581150 h 4100757"/>
                <a:gd name="connsiteX31" fmla="*/ 543800 w 2063611"/>
                <a:gd name="connsiteY31" fmla="*/ 1681162 h 4100757"/>
                <a:gd name="connsiteX32" fmla="*/ 620000 w 2063611"/>
                <a:gd name="connsiteY32" fmla="*/ 1659255 h 4100757"/>
                <a:gd name="connsiteX33" fmla="*/ 727632 w 2063611"/>
                <a:gd name="connsiteY33" fmla="*/ 1655445 h 4100757"/>
                <a:gd name="connsiteX34" fmla="*/ 597140 w 2063611"/>
                <a:gd name="connsiteY34" fmla="*/ 1752600 h 4100757"/>
                <a:gd name="connsiteX35" fmla="*/ 210425 w 2063611"/>
                <a:gd name="connsiteY35" fmla="*/ 1787842 h 4100757"/>
                <a:gd name="connsiteX36" fmla="*/ 207567 w 2063611"/>
                <a:gd name="connsiteY36" fmla="*/ 1855470 h 4100757"/>
                <a:gd name="connsiteX37" fmla="*/ 328535 w 2063611"/>
                <a:gd name="connsiteY37" fmla="*/ 1906905 h 4100757"/>
                <a:gd name="connsiteX38" fmla="*/ 465695 w 2063611"/>
                <a:gd name="connsiteY38" fmla="*/ 1909762 h 4100757"/>
                <a:gd name="connsiteX39" fmla="*/ 546657 w 2063611"/>
                <a:gd name="connsiteY39" fmla="*/ 1945957 h 4100757"/>
                <a:gd name="connsiteX40" fmla="*/ 595235 w 2063611"/>
                <a:gd name="connsiteY40" fmla="*/ 1997392 h 4100757"/>
                <a:gd name="connsiteX41" fmla="*/ 268527 w 2063611"/>
                <a:gd name="connsiteY41" fmla="*/ 2017395 h 4100757"/>
                <a:gd name="connsiteX42" fmla="*/ 229475 w 2063611"/>
                <a:gd name="connsiteY42" fmla="*/ 2042160 h 4100757"/>
                <a:gd name="connsiteX43" fmla="*/ 255192 w 2063611"/>
                <a:gd name="connsiteY43" fmla="*/ 2085022 h 4100757"/>
                <a:gd name="connsiteX44" fmla="*/ 413307 w 2063611"/>
                <a:gd name="connsiteY44" fmla="*/ 2144077 h 4100757"/>
                <a:gd name="connsiteX45" fmla="*/ 473315 w 2063611"/>
                <a:gd name="connsiteY45" fmla="*/ 2166937 h 4100757"/>
                <a:gd name="connsiteX46" fmla="*/ 262812 w 2063611"/>
                <a:gd name="connsiteY46" fmla="*/ 2221230 h 4100757"/>
                <a:gd name="connsiteX47" fmla="*/ 98982 w 2063611"/>
                <a:gd name="connsiteY47" fmla="*/ 2243137 h 4100757"/>
                <a:gd name="connsiteX48" fmla="*/ 38022 w 2063611"/>
                <a:gd name="connsiteY48" fmla="*/ 2283142 h 4100757"/>
                <a:gd name="connsiteX49" fmla="*/ 77075 w 2063611"/>
                <a:gd name="connsiteY49" fmla="*/ 2346007 h 4100757"/>
                <a:gd name="connsiteX50" fmla="*/ 196137 w 2063611"/>
                <a:gd name="connsiteY50" fmla="*/ 2437447 h 4100757"/>
                <a:gd name="connsiteX51" fmla="*/ 165657 w 2063611"/>
                <a:gd name="connsiteY51" fmla="*/ 2471737 h 4100757"/>
                <a:gd name="connsiteX52" fmla="*/ 194232 w 2063611"/>
                <a:gd name="connsiteY52" fmla="*/ 2512695 h 4100757"/>
                <a:gd name="connsiteX53" fmla="*/ 294245 w 2063611"/>
                <a:gd name="connsiteY53" fmla="*/ 2551747 h 4100757"/>
                <a:gd name="connsiteX54" fmla="*/ 69455 w 2063611"/>
                <a:gd name="connsiteY54" fmla="*/ 2582227 h 4100757"/>
                <a:gd name="connsiteX55" fmla="*/ 51357 w 2063611"/>
                <a:gd name="connsiteY55" fmla="*/ 2652712 h 4100757"/>
                <a:gd name="connsiteX56" fmla="*/ 103745 w 2063611"/>
                <a:gd name="connsiteY56" fmla="*/ 2686050 h 4100757"/>
                <a:gd name="connsiteX57" fmla="*/ 207567 w 2063611"/>
                <a:gd name="connsiteY57" fmla="*/ 2720340 h 4100757"/>
                <a:gd name="connsiteX58" fmla="*/ 255192 w 2063611"/>
                <a:gd name="connsiteY58" fmla="*/ 2748915 h 4100757"/>
                <a:gd name="connsiteX59" fmla="*/ 351395 w 2063611"/>
                <a:gd name="connsiteY59" fmla="*/ 2726055 h 4100757"/>
                <a:gd name="connsiteX60" fmla="*/ 247572 w 2063611"/>
                <a:gd name="connsiteY60" fmla="*/ 2751772 h 4100757"/>
                <a:gd name="connsiteX61" fmla="*/ 38022 w 2063611"/>
                <a:gd name="connsiteY61" fmla="*/ 2799397 h 4100757"/>
                <a:gd name="connsiteX62" fmla="*/ 38975 w 2063611"/>
                <a:gd name="connsiteY62" fmla="*/ 2858452 h 4100757"/>
                <a:gd name="connsiteX63" fmla="*/ 81837 w 2063611"/>
                <a:gd name="connsiteY63" fmla="*/ 2887980 h 4100757"/>
                <a:gd name="connsiteX64" fmla="*/ 148512 w 2063611"/>
                <a:gd name="connsiteY64" fmla="*/ 2895600 h 4100757"/>
                <a:gd name="connsiteX65" fmla="*/ 336155 w 2063611"/>
                <a:gd name="connsiteY65" fmla="*/ 2907030 h 4100757"/>
                <a:gd name="connsiteX66" fmla="*/ 294245 w 2063611"/>
                <a:gd name="connsiteY66" fmla="*/ 2948940 h 4100757"/>
                <a:gd name="connsiteX67" fmla="*/ 354252 w 2063611"/>
                <a:gd name="connsiteY67" fmla="*/ 2973705 h 4100757"/>
                <a:gd name="connsiteX68" fmla="*/ 504747 w 2063611"/>
                <a:gd name="connsiteY68" fmla="*/ 3022282 h 4100757"/>
                <a:gd name="connsiteX69" fmla="*/ 596187 w 2063611"/>
                <a:gd name="connsiteY69" fmla="*/ 3050857 h 4100757"/>
                <a:gd name="connsiteX70" fmla="*/ 818120 w 2063611"/>
                <a:gd name="connsiteY70" fmla="*/ 2947035 h 4100757"/>
                <a:gd name="connsiteX71" fmla="*/ 950517 w 2063611"/>
                <a:gd name="connsiteY71" fmla="*/ 2920365 h 4100757"/>
                <a:gd name="connsiteX72" fmla="*/ 917943 w 2063611"/>
                <a:gd name="connsiteY72" fmla="*/ 4088766 h 4100757"/>
                <a:gd name="connsiteX73" fmla="*/ 1156184 w 2063611"/>
                <a:gd name="connsiteY73" fmla="*/ 4100199 h 4100757"/>
                <a:gd name="connsiteX74" fmla="*/ 1112442 w 2063611"/>
                <a:gd name="connsiteY74" fmla="*/ 3013710 h 4100757"/>
                <a:gd name="connsiteX75" fmla="*/ 1184832 w 2063611"/>
                <a:gd name="connsiteY75" fmla="*/ 2989897 h 4100757"/>
                <a:gd name="connsiteX76" fmla="*/ 1461057 w 2063611"/>
                <a:gd name="connsiteY76" fmla="*/ 3019425 h 4100757"/>
                <a:gd name="connsiteX77" fmla="*/ 1554402 w 2063611"/>
                <a:gd name="connsiteY77" fmla="*/ 2995612 h 4100757"/>
                <a:gd name="connsiteX78" fmla="*/ 1672512 w 2063611"/>
                <a:gd name="connsiteY78" fmla="*/ 3023235 h 4100757"/>
                <a:gd name="connsiteX79" fmla="*/ 1741092 w 2063611"/>
                <a:gd name="connsiteY79" fmla="*/ 2988945 h 4100757"/>
                <a:gd name="connsiteX80" fmla="*/ 1886825 w 2063611"/>
                <a:gd name="connsiteY80" fmla="*/ 3002280 h 4100757"/>
                <a:gd name="connsiteX81" fmla="*/ 1881110 w 2063611"/>
                <a:gd name="connsiteY81" fmla="*/ 2937510 h 4100757"/>
                <a:gd name="connsiteX82" fmla="*/ 1957310 w 2063611"/>
                <a:gd name="connsiteY82" fmla="*/ 2940367 h 4100757"/>
                <a:gd name="connsiteX83" fmla="*/ 1941117 w 2063611"/>
                <a:gd name="connsiteY83" fmla="*/ 2906077 h 4100757"/>
                <a:gd name="connsiteX84" fmla="*/ 1836342 w 2063611"/>
                <a:gd name="connsiteY84" fmla="*/ 2846070 h 4100757"/>
                <a:gd name="connsiteX85" fmla="*/ 1876347 w 2063611"/>
                <a:gd name="connsiteY85" fmla="*/ 2811780 h 4100757"/>
                <a:gd name="connsiteX86" fmla="*/ 1902065 w 2063611"/>
                <a:gd name="connsiteY86" fmla="*/ 2783205 h 4100757"/>
                <a:gd name="connsiteX87" fmla="*/ 2024937 w 2063611"/>
                <a:gd name="connsiteY87" fmla="*/ 2750820 h 4100757"/>
                <a:gd name="connsiteX88" fmla="*/ 2029700 w 2063611"/>
                <a:gd name="connsiteY88" fmla="*/ 2704147 h 4100757"/>
                <a:gd name="connsiteX89" fmla="*/ 2001125 w 2063611"/>
                <a:gd name="connsiteY89" fmla="*/ 2663190 h 4100757"/>
                <a:gd name="connsiteX90" fmla="*/ 1936355 w 2063611"/>
                <a:gd name="connsiteY90" fmla="*/ 2638425 h 4100757"/>
                <a:gd name="connsiteX91" fmla="*/ 1785860 w 2063611"/>
                <a:gd name="connsiteY91" fmla="*/ 2644140 h 4100757"/>
                <a:gd name="connsiteX92" fmla="*/ 1490585 w 2063611"/>
                <a:gd name="connsiteY92" fmla="*/ 2531745 h 4100757"/>
                <a:gd name="connsiteX93" fmla="*/ 1584882 w 2063611"/>
                <a:gd name="connsiteY93" fmla="*/ 2527935 h 4100757"/>
                <a:gd name="connsiteX94" fmla="*/ 1817292 w 2063611"/>
                <a:gd name="connsiteY94" fmla="*/ 2559367 h 4100757"/>
                <a:gd name="connsiteX95" fmla="*/ 1931592 w 2063611"/>
                <a:gd name="connsiteY95" fmla="*/ 2442210 h 4100757"/>
                <a:gd name="connsiteX96" fmla="*/ 1993505 w 2063611"/>
                <a:gd name="connsiteY96" fmla="*/ 2409825 h 4100757"/>
                <a:gd name="connsiteX97" fmla="*/ 1985885 w 2063611"/>
                <a:gd name="connsiteY97" fmla="*/ 2380297 h 4100757"/>
                <a:gd name="connsiteX98" fmla="*/ 1542020 w 2063611"/>
                <a:gd name="connsiteY98" fmla="*/ 2321242 h 4100757"/>
                <a:gd name="connsiteX99" fmla="*/ 1547735 w 2063611"/>
                <a:gd name="connsiteY99" fmla="*/ 2275522 h 4100757"/>
                <a:gd name="connsiteX100" fmla="*/ 1816340 w 2063611"/>
                <a:gd name="connsiteY100" fmla="*/ 2284095 h 4100757"/>
                <a:gd name="connsiteX101" fmla="*/ 1987790 w 2063611"/>
                <a:gd name="connsiteY101" fmla="*/ 2151697 h 4100757"/>
                <a:gd name="connsiteX102" fmla="*/ 2006840 w 2063611"/>
                <a:gd name="connsiteY102" fmla="*/ 2117407 h 4100757"/>
                <a:gd name="connsiteX103" fmla="*/ 1692515 w 2063611"/>
                <a:gd name="connsiteY103" fmla="*/ 2054542 h 4100757"/>
                <a:gd name="connsiteX104" fmla="*/ 1801100 w 2063611"/>
                <a:gd name="connsiteY104" fmla="*/ 2020252 h 4100757"/>
                <a:gd name="connsiteX105" fmla="*/ 1829675 w 2063611"/>
                <a:gd name="connsiteY105" fmla="*/ 1993582 h 4100757"/>
                <a:gd name="connsiteX106" fmla="*/ 1868727 w 2063611"/>
                <a:gd name="connsiteY106" fmla="*/ 1927860 h 4100757"/>
                <a:gd name="connsiteX107" fmla="*/ 1593455 w 2063611"/>
                <a:gd name="connsiteY107" fmla="*/ 1862137 h 4100757"/>
                <a:gd name="connsiteX108" fmla="*/ 1816340 w 2063611"/>
                <a:gd name="connsiteY108" fmla="*/ 1730692 h 4100757"/>
                <a:gd name="connsiteX109" fmla="*/ 1584882 w 2063611"/>
                <a:gd name="connsiteY109" fmla="*/ 1722120 h 4100757"/>
                <a:gd name="connsiteX110" fmla="*/ 1632507 w 2063611"/>
                <a:gd name="connsiteY110" fmla="*/ 1685925 h 4100757"/>
                <a:gd name="connsiteX111" fmla="*/ 1641080 w 2063611"/>
                <a:gd name="connsiteY111" fmla="*/ 1644967 h 4100757"/>
                <a:gd name="connsiteX112" fmla="*/ 1430577 w 2063611"/>
                <a:gd name="connsiteY112" fmla="*/ 1605915 h 4100757"/>
                <a:gd name="connsiteX113" fmla="*/ 1512492 w 2063611"/>
                <a:gd name="connsiteY113" fmla="*/ 1549717 h 4100757"/>
                <a:gd name="connsiteX114" fmla="*/ 1690610 w 2063611"/>
                <a:gd name="connsiteY114" fmla="*/ 1452562 h 4100757"/>
                <a:gd name="connsiteX115" fmla="*/ 1532495 w 2063611"/>
                <a:gd name="connsiteY115" fmla="*/ 1428750 h 4100757"/>
                <a:gd name="connsiteX116" fmla="*/ 1513445 w 2063611"/>
                <a:gd name="connsiteY116" fmla="*/ 1381125 h 4100757"/>
                <a:gd name="connsiteX117" fmla="*/ 1275320 w 2063611"/>
                <a:gd name="connsiteY117" fmla="*/ 1353502 h 4100757"/>
                <a:gd name="connsiteX118" fmla="*/ 1561070 w 2063611"/>
                <a:gd name="connsiteY118" fmla="*/ 1321117 h 4100757"/>
                <a:gd name="connsiteX119" fmla="*/ 1586787 w 2063611"/>
                <a:gd name="connsiteY119" fmla="*/ 1202055 h 4100757"/>
                <a:gd name="connsiteX120" fmla="*/ 1433435 w 2063611"/>
                <a:gd name="connsiteY120" fmla="*/ 1143952 h 4100757"/>
                <a:gd name="connsiteX121" fmla="*/ 1120062 w 2063611"/>
                <a:gd name="connsiteY121" fmla="*/ 1087755 h 4100757"/>
                <a:gd name="connsiteX122" fmla="*/ 1302942 w 2063611"/>
                <a:gd name="connsiteY122" fmla="*/ 1102042 h 4100757"/>
                <a:gd name="connsiteX123" fmla="*/ 1399145 w 2063611"/>
                <a:gd name="connsiteY123" fmla="*/ 1087755 h 4100757"/>
                <a:gd name="connsiteX124" fmla="*/ 1501062 w 2063611"/>
                <a:gd name="connsiteY124" fmla="*/ 1033462 h 4100757"/>
                <a:gd name="connsiteX125" fmla="*/ 1524875 w 2063611"/>
                <a:gd name="connsiteY125" fmla="*/ 962025 h 4100757"/>
                <a:gd name="connsiteX126" fmla="*/ 1414385 w 2063611"/>
                <a:gd name="connsiteY126" fmla="*/ 931545 h 4100757"/>
                <a:gd name="connsiteX127" fmla="*/ 1147685 w 2063611"/>
                <a:gd name="connsiteY127" fmla="*/ 896302 h 4100757"/>
                <a:gd name="connsiteX128" fmla="*/ 1297227 w 2063611"/>
                <a:gd name="connsiteY128" fmla="*/ 877252 h 4100757"/>
                <a:gd name="connsiteX129" fmla="*/ 1344852 w 2063611"/>
                <a:gd name="connsiteY129" fmla="*/ 861060 h 4100757"/>
                <a:gd name="connsiteX130" fmla="*/ 1473440 w 2063611"/>
                <a:gd name="connsiteY130" fmla="*/ 824865 h 4100757"/>
                <a:gd name="connsiteX131" fmla="*/ 1356282 w 2063611"/>
                <a:gd name="connsiteY131" fmla="*/ 791527 h 4100757"/>
                <a:gd name="connsiteX132" fmla="*/ 1123872 w 2063611"/>
                <a:gd name="connsiteY132" fmla="*/ 748665 h 4100757"/>
                <a:gd name="connsiteX133" fmla="*/ 1012430 w 2063611"/>
                <a:gd name="connsiteY133" fmla="*/ 648652 h 4100757"/>
                <a:gd name="connsiteX134" fmla="*/ 1081010 w 2063611"/>
                <a:gd name="connsiteY134" fmla="*/ 666750 h 4100757"/>
                <a:gd name="connsiteX135" fmla="*/ 1237220 w 2063611"/>
                <a:gd name="connsiteY135" fmla="*/ 720090 h 4100757"/>
                <a:gd name="connsiteX136" fmla="*/ 1382000 w 2063611"/>
                <a:gd name="connsiteY136" fmla="*/ 660082 h 4100757"/>
                <a:gd name="connsiteX137" fmla="*/ 1167687 w 2063611"/>
                <a:gd name="connsiteY137" fmla="*/ 582930 h 4100757"/>
                <a:gd name="connsiteX138" fmla="*/ 1173402 w 2063611"/>
                <a:gd name="connsiteY138" fmla="*/ 506730 h 4100757"/>
                <a:gd name="connsiteX139" fmla="*/ 1221027 w 2063611"/>
                <a:gd name="connsiteY139" fmla="*/ 408622 h 4100757"/>
                <a:gd name="connsiteX140" fmla="*/ 1244840 w 2063611"/>
                <a:gd name="connsiteY140" fmla="*/ 291465 h 4100757"/>
                <a:gd name="connsiteX141" fmla="*/ 1028622 w 2063611"/>
                <a:gd name="connsiteY141" fmla="*/ 443865 h 4100757"/>
                <a:gd name="connsiteX142" fmla="*/ 1051482 w 2063611"/>
                <a:gd name="connsiteY142" fmla="*/ 315277 h 4100757"/>
                <a:gd name="connsiteX143" fmla="*/ 1045767 w 2063611"/>
                <a:gd name="connsiteY143" fmla="*/ 244792 h 4100757"/>
                <a:gd name="connsiteX144" fmla="*/ 1105775 w 2063611"/>
                <a:gd name="connsiteY144" fmla="*/ 204787 h 4100757"/>
                <a:gd name="connsiteX145" fmla="*/ 1057197 w 2063611"/>
                <a:gd name="connsiteY145" fmla="*/ 178117 h 4100757"/>
                <a:gd name="connsiteX146" fmla="*/ 984807 w 2063611"/>
                <a:gd name="connsiteY146" fmla="*/ 184785 h 4100757"/>
                <a:gd name="connsiteX147" fmla="*/ 989570 w 2063611"/>
                <a:gd name="connsiteY147" fmla="*/ 104775 h 4100757"/>
                <a:gd name="connsiteX148" fmla="*/ 941945 w 2063611"/>
                <a:gd name="connsiteY148" fmla="*/ 0 h 4100757"/>
                <a:gd name="connsiteX149" fmla="*/ 941945 w 2063611"/>
                <a:gd name="connsiteY149" fmla="*/ 0 h 4100757"/>
                <a:gd name="connsiteX150" fmla="*/ 941945 w 2063611"/>
                <a:gd name="connsiteY150" fmla="*/ 0 h 4100757"/>
                <a:gd name="connsiteX151" fmla="*/ 879080 w 2063611"/>
                <a:gd name="connsiteY151" fmla="*/ 280035 h 4100757"/>
                <a:gd name="connsiteX152" fmla="*/ 900987 w 2063611"/>
                <a:gd name="connsiteY152" fmla="*/ 320040 h 4100757"/>
                <a:gd name="connsiteX153" fmla="*/ 879080 w 2063611"/>
                <a:gd name="connsiteY153" fmla="*/ 280035 h 4100757"/>
                <a:gd name="connsiteX154" fmla="*/ 856220 w 2063611"/>
                <a:gd name="connsiteY154" fmla="*/ 397192 h 4100757"/>
                <a:gd name="connsiteX155" fmla="*/ 869555 w 2063611"/>
                <a:gd name="connsiteY155" fmla="*/ 428625 h 4100757"/>
                <a:gd name="connsiteX156" fmla="*/ 856220 w 2063611"/>
                <a:gd name="connsiteY156" fmla="*/ 397192 h 4100757"/>
                <a:gd name="connsiteX157" fmla="*/ 1109585 w 2063611"/>
                <a:gd name="connsiteY157" fmla="*/ 462915 h 4100757"/>
                <a:gd name="connsiteX158" fmla="*/ 1059102 w 2063611"/>
                <a:gd name="connsiteY158" fmla="*/ 503872 h 4100757"/>
                <a:gd name="connsiteX159" fmla="*/ 1109585 w 2063611"/>
                <a:gd name="connsiteY159" fmla="*/ 462915 h 4100757"/>
                <a:gd name="connsiteX160" fmla="*/ 1001952 w 2063611"/>
                <a:gd name="connsiteY160" fmla="*/ 577215 h 4100757"/>
                <a:gd name="connsiteX161" fmla="*/ 1021955 w 2063611"/>
                <a:gd name="connsiteY161" fmla="*/ 592455 h 4100757"/>
                <a:gd name="connsiteX162" fmla="*/ 1001952 w 2063611"/>
                <a:gd name="connsiteY162" fmla="*/ 577215 h 4100757"/>
                <a:gd name="connsiteX163" fmla="*/ 1001952 w 2063611"/>
                <a:gd name="connsiteY163" fmla="*/ 577215 h 4100757"/>
                <a:gd name="connsiteX164" fmla="*/ 1103870 w 2063611"/>
                <a:gd name="connsiteY164" fmla="*/ 596265 h 4100757"/>
                <a:gd name="connsiteX165" fmla="*/ 1103870 w 2063611"/>
                <a:gd name="connsiteY165" fmla="*/ 596265 h 4100757"/>
                <a:gd name="connsiteX166" fmla="*/ 1243887 w 2063611"/>
                <a:gd name="connsiteY166" fmla="*/ 625792 h 4100757"/>
                <a:gd name="connsiteX167" fmla="*/ 1243887 w 2063611"/>
                <a:gd name="connsiteY167" fmla="*/ 625792 h 4100757"/>
                <a:gd name="connsiteX168" fmla="*/ 1025765 w 2063611"/>
                <a:gd name="connsiteY168" fmla="*/ 753427 h 4100757"/>
                <a:gd name="connsiteX169" fmla="*/ 1021002 w 2063611"/>
                <a:gd name="connsiteY169" fmla="*/ 773430 h 4100757"/>
                <a:gd name="connsiteX170" fmla="*/ 1025765 w 2063611"/>
                <a:gd name="connsiteY170" fmla="*/ 753427 h 4100757"/>
                <a:gd name="connsiteX171" fmla="*/ 1025765 w 2063611"/>
                <a:gd name="connsiteY171" fmla="*/ 753427 h 4100757"/>
                <a:gd name="connsiteX172" fmla="*/ 954327 w 2063611"/>
                <a:gd name="connsiteY172" fmla="*/ 860107 h 4100757"/>
                <a:gd name="connsiteX173" fmla="*/ 954327 w 2063611"/>
                <a:gd name="connsiteY173" fmla="*/ 860107 h 4100757"/>
                <a:gd name="connsiteX174" fmla="*/ 1029575 w 2063611"/>
                <a:gd name="connsiteY174" fmla="*/ 877252 h 4100757"/>
                <a:gd name="connsiteX175" fmla="*/ 1029575 w 2063611"/>
                <a:gd name="connsiteY175" fmla="*/ 877252 h 4100757"/>
                <a:gd name="connsiteX176" fmla="*/ 914322 w 2063611"/>
                <a:gd name="connsiteY176" fmla="*/ 881062 h 4100757"/>
                <a:gd name="connsiteX177" fmla="*/ 914322 w 2063611"/>
                <a:gd name="connsiteY177" fmla="*/ 881062 h 4100757"/>
                <a:gd name="connsiteX178" fmla="*/ 867650 w 2063611"/>
                <a:gd name="connsiteY178" fmla="*/ 897255 h 4100757"/>
                <a:gd name="connsiteX179" fmla="*/ 867650 w 2063611"/>
                <a:gd name="connsiteY179" fmla="*/ 897255 h 4100757"/>
                <a:gd name="connsiteX180" fmla="*/ 674292 w 2063611"/>
                <a:gd name="connsiteY180" fmla="*/ 897255 h 4100757"/>
                <a:gd name="connsiteX181" fmla="*/ 770495 w 2063611"/>
                <a:gd name="connsiteY181" fmla="*/ 939165 h 4100757"/>
                <a:gd name="connsiteX182" fmla="*/ 674292 w 2063611"/>
                <a:gd name="connsiteY182" fmla="*/ 897255 h 4100757"/>
                <a:gd name="connsiteX183" fmla="*/ 1525827 w 2063611"/>
                <a:gd name="connsiteY183" fmla="*/ 1320165 h 4100757"/>
                <a:gd name="connsiteX184" fmla="*/ 1525827 w 2063611"/>
                <a:gd name="connsiteY184" fmla="*/ 1320165 h 4100757"/>
                <a:gd name="connsiteX185" fmla="*/ 750492 w 2063611"/>
                <a:gd name="connsiteY185" fmla="*/ 1416367 h 4100757"/>
                <a:gd name="connsiteX186" fmla="*/ 750492 w 2063611"/>
                <a:gd name="connsiteY186" fmla="*/ 1416367 h 4100757"/>
                <a:gd name="connsiteX187" fmla="*/ 1551545 w 2063611"/>
                <a:gd name="connsiteY187" fmla="*/ 1757362 h 4100757"/>
                <a:gd name="connsiteX188" fmla="*/ 1551545 w 2063611"/>
                <a:gd name="connsiteY188" fmla="*/ 1757362 h 4100757"/>
                <a:gd name="connsiteX189" fmla="*/ 1759190 w 2063611"/>
                <a:gd name="connsiteY189" fmla="*/ 1800225 h 4100757"/>
                <a:gd name="connsiteX190" fmla="*/ 1759190 w 2063611"/>
                <a:gd name="connsiteY190" fmla="*/ 1800225 h 4100757"/>
                <a:gd name="connsiteX191" fmla="*/ 1762047 w 2063611"/>
                <a:gd name="connsiteY191" fmla="*/ 1999297 h 4100757"/>
                <a:gd name="connsiteX192" fmla="*/ 1762047 w 2063611"/>
                <a:gd name="connsiteY192" fmla="*/ 1999297 h 4100757"/>
                <a:gd name="connsiteX193" fmla="*/ 144702 w 2063611"/>
                <a:gd name="connsiteY193" fmla="*/ 2322195 h 4100757"/>
                <a:gd name="connsiteX194" fmla="*/ 144702 w 2063611"/>
                <a:gd name="connsiteY194" fmla="*/ 2322195 h 4100757"/>
                <a:gd name="connsiteX195" fmla="*/ 294245 w 2063611"/>
                <a:gd name="connsiteY195" fmla="*/ 2390775 h 4100757"/>
                <a:gd name="connsiteX196" fmla="*/ 461885 w 2063611"/>
                <a:gd name="connsiteY196" fmla="*/ 2419350 h 4100757"/>
                <a:gd name="connsiteX197" fmla="*/ 294245 w 2063611"/>
                <a:gd name="connsiteY197" fmla="*/ 2390775 h 4100757"/>
                <a:gd name="connsiteX198" fmla="*/ 510462 w 2063611"/>
                <a:gd name="connsiteY198" fmla="*/ 2399347 h 4100757"/>
                <a:gd name="connsiteX199" fmla="*/ 510462 w 2063611"/>
                <a:gd name="connsiteY199" fmla="*/ 2399347 h 4100757"/>
                <a:gd name="connsiteX200" fmla="*/ 416165 w 2063611"/>
                <a:gd name="connsiteY200" fmla="*/ 2728912 h 4100757"/>
                <a:gd name="connsiteX201" fmla="*/ 416165 w 2063611"/>
                <a:gd name="connsiteY201" fmla="*/ 2728912 h 4100757"/>
                <a:gd name="connsiteX0" fmla="*/ 941945 w 2063611"/>
                <a:gd name="connsiteY0" fmla="*/ 0 h 4100757"/>
                <a:gd name="connsiteX1" fmla="*/ 876222 w 2063611"/>
                <a:gd name="connsiteY1" fmla="*/ 98107 h 4100757"/>
                <a:gd name="connsiteX2" fmla="*/ 901940 w 2063611"/>
                <a:gd name="connsiteY2" fmla="*/ 231457 h 4100757"/>
                <a:gd name="connsiteX3" fmla="*/ 826692 w 2063611"/>
                <a:gd name="connsiteY3" fmla="*/ 186690 h 4100757"/>
                <a:gd name="connsiteX4" fmla="*/ 810500 w 2063611"/>
                <a:gd name="connsiteY4" fmla="*/ 294322 h 4100757"/>
                <a:gd name="connsiteX5" fmla="*/ 802880 w 2063611"/>
                <a:gd name="connsiteY5" fmla="*/ 320992 h 4100757"/>
                <a:gd name="connsiteX6" fmla="*/ 677150 w 2063611"/>
                <a:gd name="connsiteY6" fmla="*/ 374332 h 4100757"/>
                <a:gd name="connsiteX7" fmla="*/ 696200 w 2063611"/>
                <a:gd name="connsiteY7" fmla="*/ 443865 h 4100757"/>
                <a:gd name="connsiteX8" fmla="*/ 707630 w 2063611"/>
                <a:gd name="connsiteY8" fmla="*/ 532447 h 4100757"/>
                <a:gd name="connsiteX9" fmla="*/ 820977 w 2063611"/>
                <a:gd name="connsiteY9" fmla="*/ 566737 h 4100757"/>
                <a:gd name="connsiteX10" fmla="*/ 940040 w 2063611"/>
                <a:gd name="connsiteY10" fmla="*/ 570547 h 4100757"/>
                <a:gd name="connsiteX11" fmla="*/ 724775 w 2063611"/>
                <a:gd name="connsiteY11" fmla="*/ 611505 h 4100757"/>
                <a:gd name="connsiteX12" fmla="*/ 523797 w 2063611"/>
                <a:gd name="connsiteY12" fmla="*/ 594360 h 4100757"/>
                <a:gd name="connsiteX13" fmla="*/ 590472 w 2063611"/>
                <a:gd name="connsiteY13" fmla="*/ 641985 h 4100757"/>
                <a:gd name="connsiteX14" fmla="*/ 621905 w 2063611"/>
                <a:gd name="connsiteY14" fmla="*/ 681037 h 4100757"/>
                <a:gd name="connsiteX15" fmla="*/ 707630 w 2063611"/>
                <a:gd name="connsiteY15" fmla="*/ 721042 h 4100757"/>
                <a:gd name="connsiteX16" fmla="*/ 940040 w 2063611"/>
                <a:gd name="connsiteY16" fmla="*/ 681990 h 4100757"/>
                <a:gd name="connsiteX17" fmla="*/ 667625 w 2063611"/>
                <a:gd name="connsiteY17" fmla="*/ 751522 h 4100757"/>
                <a:gd name="connsiteX18" fmla="*/ 520940 w 2063611"/>
                <a:gd name="connsiteY18" fmla="*/ 781050 h 4100757"/>
                <a:gd name="connsiteX19" fmla="*/ 523797 w 2063611"/>
                <a:gd name="connsiteY19" fmla="*/ 839152 h 4100757"/>
                <a:gd name="connsiteX20" fmla="*/ 561897 w 2063611"/>
                <a:gd name="connsiteY20" fmla="*/ 905827 h 4100757"/>
                <a:gd name="connsiteX21" fmla="*/ 495222 w 2063611"/>
                <a:gd name="connsiteY21" fmla="*/ 951547 h 4100757"/>
                <a:gd name="connsiteX22" fmla="*/ 402830 w 2063611"/>
                <a:gd name="connsiteY22" fmla="*/ 965835 h 4100757"/>
                <a:gd name="connsiteX23" fmla="*/ 539990 w 2063611"/>
                <a:gd name="connsiteY23" fmla="*/ 1060132 h 4100757"/>
                <a:gd name="connsiteX24" fmla="*/ 722870 w 2063611"/>
                <a:gd name="connsiteY24" fmla="*/ 1148715 h 4100757"/>
                <a:gd name="connsiteX25" fmla="*/ 401877 w 2063611"/>
                <a:gd name="connsiteY25" fmla="*/ 1197292 h 4100757"/>
                <a:gd name="connsiteX26" fmla="*/ 523797 w 2063611"/>
                <a:gd name="connsiteY26" fmla="*/ 1303020 h 4100757"/>
                <a:gd name="connsiteX27" fmla="*/ 359015 w 2063611"/>
                <a:gd name="connsiteY27" fmla="*/ 1358265 h 4100757"/>
                <a:gd name="connsiteX28" fmla="*/ 630477 w 2063611"/>
                <a:gd name="connsiteY28" fmla="*/ 1405890 h 4100757"/>
                <a:gd name="connsiteX29" fmla="*/ 610475 w 2063611"/>
                <a:gd name="connsiteY29" fmla="*/ 1480185 h 4100757"/>
                <a:gd name="connsiteX30" fmla="*/ 279005 w 2063611"/>
                <a:gd name="connsiteY30" fmla="*/ 1581150 h 4100757"/>
                <a:gd name="connsiteX31" fmla="*/ 543800 w 2063611"/>
                <a:gd name="connsiteY31" fmla="*/ 1681162 h 4100757"/>
                <a:gd name="connsiteX32" fmla="*/ 620000 w 2063611"/>
                <a:gd name="connsiteY32" fmla="*/ 1659255 h 4100757"/>
                <a:gd name="connsiteX33" fmla="*/ 727632 w 2063611"/>
                <a:gd name="connsiteY33" fmla="*/ 1655445 h 4100757"/>
                <a:gd name="connsiteX34" fmla="*/ 597140 w 2063611"/>
                <a:gd name="connsiteY34" fmla="*/ 1752600 h 4100757"/>
                <a:gd name="connsiteX35" fmla="*/ 210425 w 2063611"/>
                <a:gd name="connsiteY35" fmla="*/ 1787842 h 4100757"/>
                <a:gd name="connsiteX36" fmla="*/ 207567 w 2063611"/>
                <a:gd name="connsiteY36" fmla="*/ 1855470 h 4100757"/>
                <a:gd name="connsiteX37" fmla="*/ 328535 w 2063611"/>
                <a:gd name="connsiteY37" fmla="*/ 1906905 h 4100757"/>
                <a:gd name="connsiteX38" fmla="*/ 465695 w 2063611"/>
                <a:gd name="connsiteY38" fmla="*/ 1909762 h 4100757"/>
                <a:gd name="connsiteX39" fmla="*/ 546657 w 2063611"/>
                <a:gd name="connsiteY39" fmla="*/ 1945957 h 4100757"/>
                <a:gd name="connsiteX40" fmla="*/ 595235 w 2063611"/>
                <a:gd name="connsiteY40" fmla="*/ 1997392 h 4100757"/>
                <a:gd name="connsiteX41" fmla="*/ 268527 w 2063611"/>
                <a:gd name="connsiteY41" fmla="*/ 2017395 h 4100757"/>
                <a:gd name="connsiteX42" fmla="*/ 229475 w 2063611"/>
                <a:gd name="connsiteY42" fmla="*/ 2042160 h 4100757"/>
                <a:gd name="connsiteX43" fmla="*/ 255192 w 2063611"/>
                <a:gd name="connsiteY43" fmla="*/ 2085022 h 4100757"/>
                <a:gd name="connsiteX44" fmla="*/ 413307 w 2063611"/>
                <a:gd name="connsiteY44" fmla="*/ 2144077 h 4100757"/>
                <a:gd name="connsiteX45" fmla="*/ 473315 w 2063611"/>
                <a:gd name="connsiteY45" fmla="*/ 2166937 h 4100757"/>
                <a:gd name="connsiteX46" fmla="*/ 262812 w 2063611"/>
                <a:gd name="connsiteY46" fmla="*/ 2221230 h 4100757"/>
                <a:gd name="connsiteX47" fmla="*/ 98982 w 2063611"/>
                <a:gd name="connsiteY47" fmla="*/ 2243137 h 4100757"/>
                <a:gd name="connsiteX48" fmla="*/ 38022 w 2063611"/>
                <a:gd name="connsiteY48" fmla="*/ 2283142 h 4100757"/>
                <a:gd name="connsiteX49" fmla="*/ 77075 w 2063611"/>
                <a:gd name="connsiteY49" fmla="*/ 2346007 h 4100757"/>
                <a:gd name="connsiteX50" fmla="*/ 196137 w 2063611"/>
                <a:gd name="connsiteY50" fmla="*/ 2437447 h 4100757"/>
                <a:gd name="connsiteX51" fmla="*/ 165657 w 2063611"/>
                <a:gd name="connsiteY51" fmla="*/ 2471737 h 4100757"/>
                <a:gd name="connsiteX52" fmla="*/ 194232 w 2063611"/>
                <a:gd name="connsiteY52" fmla="*/ 2512695 h 4100757"/>
                <a:gd name="connsiteX53" fmla="*/ 294245 w 2063611"/>
                <a:gd name="connsiteY53" fmla="*/ 2551747 h 4100757"/>
                <a:gd name="connsiteX54" fmla="*/ 69455 w 2063611"/>
                <a:gd name="connsiteY54" fmla="*/ 2582227 h 4100757"/>
                <a:gd name="connsiteX55" fmla="*/ 51357 w 2063611"/>
                <a:gd name="connsiteY55" fmla="*/ 2652712 h 4100757"/>
                <a:gd name="connsiteX56" fmla="*/ 103745 w 2063611"/>
                <a:gd name="connsiteY56" fmla="*/ 2686050 h 4100757"/>
                <a:gd name="connsiteX57" fmla="*/ 207567 w 2063611"/>
                <a:gd name="connsiteY57" fmla="*/ 2720340 h 4100757"/>
                <a:gd name="connsiteX58" fmla="*/ 255192 w 2063611"/>
                <a:gd name="connsiteY58" fmla="*/ 2748915 h 4100757"/>
                <a:gd name="connsiteX59" fmla="*/ 351395 w 2063611"/>
                <a:gd name="connsiteY59" fmla="*/ 2726055 h 4100757"/>
                <a:gd name="connsiteX60" fmla="*/ 247572 w 2063611"/>
                <a:gd name="connsiteY60" fmla="*/ 2751772 h 4100757"/>
                <a:gd name="connsiteX61" fmla="*/ 38022 w 2063611"/>
                <a:gd name="connsiteY61" fmla="*/ 2799397 h 4100757"/>
                <a:gd name="connsiteX62" fmla="*/ 38975 w 2063611"/>
                <a:gd name="connsiteY62" fmla="*/ 2858452 h 4100757"/>
                <a:gd name="connsiteX63" fmla="*/ 81837 w 2063611"/>
                <a:gd name="connsiteY63" fmla="*/ 2887980 h 4100757"/>
                <a:gd name="connsiteX64" fmla="*/ 148512 w 2063611"/>
                <a:gd name="connsiteY64" fmla="*/ 2895600 h 4100757"/>
                <a:gd name="connsiteX65" fmla="*/ 336155 w 2063611"/>
                <a:gd name="connsiteY65" fmla="*/ 2907030 h 4100757"/>
                <a:gd name="connsiteX66" fmla="*/ 294245 w 2063611"/>
                <a:gd name="connsiteY66" fmla="*/ 2948940 h 4100757"/>
                <a:gd name="connsiteX67" fmla="*/ 354252 w 2063611"/>
                <a:gd name="connsiteY67" fmla="*/ 2973705 h 4100757"/>
                <a:gd name="connsiteX68" fmla="*/ 504747 w 2063611"/>
                <a:gd name="connsiteY68" fmla="*/ 3022282 h 4100757"/>
                <a:gd name="connsiteX69" fmla="*/ 596187 w 2063611"/>
                <a:gd name="connsiteY69" fmla="*/ 3050857 h 4100757"/>
                <a:gd name="connsiteX70" fmla="*/ 818120 w 2063611"/>
                <a:gd name="connsiteY70" fmla="*/ 2947035 h 4100757"/>
                <a:gd name="connsiteX71" fmla="*/ 950517 w 2063611"/>
                <a:gd name="connsiteY71" fmla="*/ 2920365 h 4100757"/>
                <a:gd name="connsiteX72" fmla="*/ 917943 w 2063611"/>
                <a:gd name="connsiteY72" fmla="*/ 4088766 h 4100757"/>
                <a:gd name="connsiteX73" fmla="*/ 1156184 w 2063611"/>
                <a:gd name="connsiteY73" fmla="*/ 4100199 h 4100757"/>
                <a:gd name="connsiteX74" fmla="*/ 1112442 w 2063611"/>
                <a:gd name="connsiteY74" fmla="*/ 3013710 h 4100757"/>
                <a:gd name="connsiteX75" fmla="*/ 1184832 w 2063611"/>
                <a:gd name="connsiteY75" fmla="*/ 2989897 h 4100757"/>
                <a:gd name="connsiteX76" fmla="*/ 1461057 w 2063611"/>
                <a:gd name="connsiteY76" fmla="*/ 3019425 h 4100757"/>
                <a:gd name="connsiteX77" fmla="*/ 1554402 w 2063611"/>
                <a:gd name="connsiteY77" fmla="*/ 2995612 h 4100757"/>
                <a:gd name="connsiteX78" fmla="*/ 1672512 w 2063611"/>
                <a:gd name="connsiteY78" fmla="*/ 3023235 h 4100757"/>
                <a:gd name="connsiteX79" fmla="*/ 1741092 w 2063611"/>
                <a:gd name="connsiteY79" fmla="*/ 2988945 h 4100757"/>
                <a:gd name="connsiteX80" fmla="*/ 1886825 w 2063611"/>
                <a:gd name="connsiteY80" fmla="*/ 3002280 h 4100757"/>
                <a:gd name="connsiteX81" fmla="*/ 1881110 w 2063611"/>
                <a:gd name="connsiteY81" fmla="*/ 2937510 h 4100757"/>
                <a:gd name="connsiteX82" fmla="*/ 1957310 w 2063611"/>
                <a:gd name="connsiteY82" fmla="*/ 2940367 h 4100757"/>
                <a:gd name="connsiteX83" fmla="*/ 1941117 w 2063611"/>
                <a:gd name="connsiteY83" fmla="*/ 2906077 h 4100757"/>
                <a:gd name="connsiteX84" fmla="*/ 1836342 w 2063611"/>
                <a:gd name="connsiteY84" fmla="*/ 2846070 h 4100757"/>
                <a:gd name="connsiteX85" fmla="*/ 1876347 w 2063611"/>
                <a:gd name="connsiteY85" fmla="*/ 2811780 h 4100757"/>
                <a:gd name="connsiteX86" fmla="*/ 1902065 w 2063611"/>
                <a:gd name="connsiteY86" fmla="*/ 2783205 h 4100757"/>
                <a:gd name="connsiteX87" fmla="*/ 2024937 w 2063611"/>
                <a:gd name="connsiteY87" fmla="*/ 2750820 h 4100757"/>
                <a:gd name="connsiteX88" fmla="*/ 2029700 w 2063611"/>
                <a:gd name="connsiteY88" fmla="*/ 2704147 h 4100757"/>
                <a:gd name="connsiteX89" fmla="*/ 2001125 w 2063611"/>
                <a:gd name="connsiteY89" fmla="*/ 2663190 h 4100757"/>
                <a:gd name="connsiteX90" fmla="*/ 1936355 w 2063611"/>
                <a:gd name="connsiteY90" fmla="*/ 2638425 h 4100757"/>
                <a:gd name="connsiteX91" fmla="*/ 1785860 w 2063611"/>
                <a:gd name="connsiteY91" fmla="*/ 2644140 h 4100757"/>
                <a:gd name="connsiteX92" fmla="*/ 1490585 w 2063611"/>
                <a:gd name="connsiteY92" fmla="*/ 2531745 h 4100757"/>
                <a:gd name="connsiteX93" fmla="*/ 1584882 w 2063611"/>
                <a:gd name="connsiteY93" fmla="*/ 2527935 h 4100757"/>
                <a:gd name="connsiteX94" fmla="*/ 1817292 w 2063611"/>
                <a:gd name="connsiteY94" fmla="*/ 2559367 h 4100757"/>
                <a:gd name="connsiteX95" fmla="*/ 1931592 w 2063611"/>
                <a:gd name="connsiteY95" fmla="*/ 2442210 h 4100757"/>
                <a:gd name="connsiteX96" fmla="*/ 1993505 w 2063611"/>
                <a:gd name="connsiteY96" fmla="*/ 2409825 h 4100757"/>
                <a:gd name="connsiteX97" fmla="*/ 1985885 w 2063611"/>
                <a:gd name="connsiteY97" fmla="*/ 2380297 h 4100757"/>
                <a:gd name="connsiteX98" fmla="*/ 1542020 w 2063611"/>
                <a:gd name="connsiteY98" fmla="*/ 2321242 h 4100757"/>
                <a:gd name="connsiteX99" fmla="*/ 1547735 w 2063611"/>
                <a:gd name="connsiteY99" fmla="*/ 2275522 h 4100757"/>
                <a:gd name="connsiteX100" fmla="*/ 1816340 w 2063611"/>
                <a:gd name="connsiteY100" fmla="*/ 2284095 h 4100757"/>
                <a:gd name="connsiteX101" fmla="*/ 1987790 w 2063611"/>
                <a:gd name="connsiteY101" fmla="*/ 2151697 h 4100757"/>
                <a:gd name="connsiteX102" fmla="*/ 2006840 w 2063611"/>
                <a:gd name="connsiteY102" fmla="*/ 2117407 h 4100757"/>
                <a:gd name="connsiteX103" fmla="*/ 1692515 w 2063611"/>
                <a:gd name="connsiteY103" fmla="*/ 2054542 h 4100757"/>
                <a:gd name="connsiteX104" fmla="*/ 1801100 w 2063611"/>
                <a:gd name="connsiteY104" fmla="*/ 2020252 h 4100757"/>
                <a:gd name="connsiteX105" fmla="*/ 1829675 w 2063611"/>
                <a:gd name="connsiteY105" fmla="*/ 1993582 h 4100757"/>
                <a:gd name="connsiteX106" fmla="*/ 1868727 w 2063611"/>
                <a:gd name="connsiteY106" fmla="*/ 1927860 h 4100757"/>
                <a:gd name="connsiteX107" fmla="*/ 1593455 w 2063611"/>
                <a:gd name="connsiteY107" fmla="*/ 1862137 h 4100757"/>
                <a:gd name="connsiteX108" fmla="*/ 1816340 w 2063611"/>
                <a:gd name="connsiteY108" fmla="*/ 1730692 h 4100757"/>
                <a:gd name="connsiteX109" fmla="*/ 1584882 w 2063611"/>
                <a:gd name="connsiteY109" fmla="*/ 1722120 h 4100757"/>
                <a:gd name="connsiteX110" fmla="*/ 1632507 w 2063611"/>
                <a:gd name="connsiteY110" fmla="*/ 1685925 h 4100757"/>
                <a:gd name="connsiteX111" fmla="*/ 1641080 w 2063611"/>
                <a:gd name="connsiteY111" fmla="*/ 1644967 h 4100757"/>
                <a:gd name="connsiteX112" fmla="*/ 1430577 w 2063611"/>
                <a:gd name="connsiteY112" fmla="*/ 1605915 h 4100757"/>
                <a:gd name="connsiteX113" fmla="*/ 1512492 w 2063611"/>
                <a:gd name="connsiteY113" fmla="*/ 1549717 h 4100757"/>
                <a:gd name="connsiteX114" fmla="*/ 1690610 w 2063611"/>
                <a:gd name="connsiteY114" fmla="*/ 1452562 h 4100757"/>
                <a:gd name="connsiteX115" fmla="*/ 1532495 w 2063611"/>
                <a:gd name="connsiteY115" fmla="*/ 1428750 h 4100757"/>
                <a:gd name="connsiteX116" fmla="*/ 1513445 w 2063611"/>
                <a:gd name="connsiteY116" fmla="*/ 1381125 h 4100757"/>
                <a:gd name="connsiteX117" fmla="*/ 1275320 w 2063611"/>
                <a:gd name="connsiteY117" fmla="*/ 1353502 h 4100757"/>
                <a:gd name="connsiteX118" fmla="*/ 1561070 w 2063611"/>
                <a:gd name="connsiteY118" fmla="*/ 1321117 h 4100757"/>
                <a:gd name="connsiteX119" fmla="*/ 1586787 w 2063611"/>
                <a:gd name="connsiteY119" fmla="*/ 1202055 h 4100757"/>
                <a:gd name="connsiteX120" fmla="*/ 1433435 w 2063611"/>
                <a:gd name="connsiteY120" fmla="*/ 1143952 h 4100757"/>
                <a:gd name="connsiteX121" fmla="*/ 1120062 w 2063611"/>
                <a:gd name="connsiteY121" fmla="*/ 1087755 h 4100757"/>
                <a:gd name="connsiteX122" fmla="*/ 1302942 w 2063611"/>
                <a:gd name="connsiteY122" fmla="*/ 1102042 h 4100757"/>
                <a:gd name="connsiteX123" fmla="*/ 1399145 w 2063611"/>
                <a:gd name="connsiteY123" fmla="*/ 1087755 h 4100757"/>
                <a:gd name="connsiteX124" fmla="*/ 1501062 w 2063611"/>
                <a:gd name="connsiteY124" fmla="*/ 1033462 h 4100757"/>
                <a:gd name="connsiteX125" fmla="*/ 1524875 w 2063611"/>
                <a:gd name="connsiteY125" fmla="*/ 962025 h 4100757"/>
                <a:gd name="connsiteX126" fmla="*/ 1414385 w 2063611"/>
                <a:gd name="connsiteY126" fmla="*/ 931545 h 4100757"/>
                <a:gd name="connsiteX127" fmla="*/ 1147685 w 2063611"/>
                <a:gd name="connsiteY127" fmla="*/ 896302 h 4100757"/>
                <a:gd name="connsiteX128" fmla="*/ 1297227 w 2063611"/>
                <a:gd name="connsiteY128" fmla="*/ 877252 h 4100757"/>
                <a:gd name="connsiteX129" fmla="*/ 1344852 w 2063611"/>
                <a:gd name="connsiteY129" fmla="*/ 861060 h 4100757"/>
                <a:gd name="connsiteX130" fmla="*/ 1473440 w 2063611"/>
                <a:gd name="connsiteY130" fmla="*/ 824865 h 4100757"/>
                <a:gd name="connsiteX131" fmla="*/ 1356282 w 2063611"/>
                <a:gd name="connsiteY131" fmla="*/ 791527 h 4100757"/>
                <a:gd name="connsiteX132" fmla="*/ 1123872 w 2063611"/>
                <a:gd name="connsiteY132" fmla="*/ 748665 h 4100757"/>
                <a:gd name="connsiteX133" fmla="*/ 1012430 w 2063611"/>
                <a:gd name="connsiteY133" fmla="*/ 648652 h 4100757"/>
                <a:gd name="connsiteX134" fmla="*/ 1081010 w 2063611"/>
                <a:gd name="connsiteY134" fmla="*/ 666750 h 4100757"/>
                <a:gd name="connsiteX135" fmla="*/ 1237220 w 2063611"/>
                <a:gd name="connsiteY135" fmla="*/ 720090 h 4100757"/>
                <a:gd name="connsiteX136" fmla="*/ 1382000 w 2063611"/>
                <a:gd name="connsiteY136" fmla="*/ 660082 h 4100757"/>
                <a:gd name="connsiteX137" fmla="*/ 1167687 w 2063611"/>
                <a:gd name="connsiteY137" fmla="*/ 582930 h 4100757"/>
                <a:gd name="connsiteX138" fmla="*/ 1173402 w 2063611"/>
                <a:gd name="connsiteY138" fmla="*/ 506730 h 4100757"/>
                <a:gd name="connsiteX139" fmla="*/ 1221027 w 2063611"/>
                <a:gd name="connsiteY139" fmla="*/ 408622 h 4100757"/>
                <a:gd name="connsiteX140" fmla="*/ 1244840 w 2063611"/>
                <a:gd name="connsiteY140" fmla="*/ 291465 h 4100757"/>
                <a:gd name="connsiteX141" fmla="*/ 1028622 w 2063611"/>
                <a:gd name="connsiteY141" fmla="*/ 443865 h 4100757"/>
                <a:gd name="connsiteX142" fmla="*/ 1051482 w 2063611"/>
                <a:gd name="connsiteY142" fmla="*/ 315277 h 4100757"/>
                <a:gd name="connsiteX143" fmla="*/ 1045767 w 2063611"/>
                <a:gd name="connsiteY143" fmla="*/ 244792 h 4100757"/>
                <a:gd name="connsiteX144" fmla="*/ 1105775 w 2063611"/>
                <a:gd name="connsiteY144" fmla="*/ 204787 h 4100757"/>
                <a:gd name="connsiteX145" fmla="*/ 1057197 w 2063611"/>
                <a:gd name="connsiteY145" fmla="*/ 178117 h 4100757"/>
                <a:gd name="connsiteX146" fmla="*/ 984807 w 2063611"/>
                <a:gd name="connsiteY146" fmla="*/ 184785 h 4100757"/>
                <a:gd name="connsiteX147" fmla="*/ 989570 w 2063611"/>
                <a:gd name="connsiteY147" fmla="*/ 104775 h 4100757"/>
                <a:gd name="connsiteX148" fmla="*/ 941945 w 2063611"/>
                <a:gd name="connsiteY148" fmla="*/ 0 h 4100757"/>
                <a:gd name="connsiteX149" fmla="*/ 941945 w 2063611"/>
                <a:gd name="connsiteY149" fmla="*/ 0 h 4100757"/>
                <a:gd name="connsiteX150" fmla="*/ 941945 w 2063611"/>
                <a:gd name="connsiteY150" fmla="*/ 0 h 4100757"/>
                <a:gd name="connsiteX151" fmla="*/ 879080 w 2063611"/>
                <a:gd name="connsiteY151" fmla="*/ 280035 h 4100757"/>
                <a:gd name="connsiteX152" fmla="*/ 900987 w 2063611"/>
                <a:gd name="connsiteY152" fmla="*/ 320040 h 4100757"/>
                <a:gd name="connsiteX153" fmla="*/ 879080 w 2063611"/>
                <a:gd name="connsiteY153" fmla="*/ 280035 h 4100757"/>
                <a:gd name="connsiteX154" fmla="*/ 856220 w 2063611"/>
                <a:gd name="connsiteY154" fmla="*/ 397192 h 4100757"/>
                <a:gd name="connsiteX155" fmla="*/ 869555 w 2063611"/>
                <a:gd name="connsiteY155" fmla="*/ 428625 h 4100757"/>
                <a:gd name="connsiteX156" fmla="*/ 856220 w 2063611"/>
                <a:gd name="connsiteY156" fmla="*/ 397192 h 4100757"/>
                <a:gd name="connsiteX157" fmla="*/ 1109585 w 2063611"/>
                <a:gd name="connsiteY157" fmla="*/ 462915 h 4100757"/>
                <a:gd name="connsiteX158" fmla="*/ 1059102 w 2063611"/>
                <a:gd name="connsiteY158" fmla="*/ 503872 h 4100757"/>
                <a:gd name="connsiteX159" fmla="*/ 1109585 w 2063611"/>
                <a:gd name="connsiteY159" fmla="*/ 462915 h 4100757"/>
                <a:gd name="connsiteX160" fmla="*/ 1001952 w 2063611"/>
                <a:gd name="connsiteY160" fmla="*/ 577215 h 4100757"/>
                <a:gd name="connsiteX161" fmla="*/ 1021955 w 2063611"/>
                <a:gd name="connsiteY161" fmla="*/ 592455 h 4100757"/>
                <a:gd name="connsiteX162" fmla="*/ 1001952 w 2063611"/>
                <a:gd name="connsiteY162" fmla="*/ 577215 h 4100757"/>
                <a:gd name="connsiteX163" fmla="*/ 1001952 w 2063611"/>
                <a:gd name="connsiteY163" fmla="*/ 577215 h 4100757"/>
                <a:gd name="connsiteX164" fmla="*/ 1103870 w 2063611"/>
                <a:gd name="connsiteY164" fmla="*/ 596265 h 4100757"/>
                <a:gd name="connsiteX165" fmla="*/ 1103870 w 2063611"/>
                <a:gd name="connsiteY165" fmla="*/ 596265 h 4100757"/>
                <a:gd name="connsiteX166" fmla="*/ 1243887 w 2063611"/>
                <a:gd name="connsiteY166" fmla="*/ 625792 h 4100757"/>
                <a:gd name="connsiteX167" fmla="*/ 1243887 w 2063611"/>
                <a:gd name="connsiteY167" fmla="*/ 625792 h 4100757"/>
                <a:gd name="connsiteX168" fmla="*/ 1025765 w 2063611"/>
                <a:gd name="connsiteY168" fmla="*/ 753427 h 4100757"/>
                <a:gd name="connsiteX169" fmla="*/ 1021002 w 2063611"/>
                <a:gd name="connsiteY169" fmla="*/ 773430 h 4100757"/>
                <a:gd name="connsiteX170" fmla="*/ 1025765 w 2063611"/>
                <a:gd name="connsiteY170" fmla="*/ 753427 h 4100757"/>
                <a:gd name="connsiteX171" fmla="*/ 1025765 w 2063611"/>
                <a:gd name="connsiteY171" fmla="*/ 753427 h 4100757"/>
                <a:gd name="connsiteX172" fmla="*/ 954327 w 2063611"/>
                <a:gd name="connsiteY172" fmla="*/ 860107 h 4100757"/>
                <a:gd name="connsiteX173" fmla="*/ 954327 w 2063611"/>
                <a:gd name="connsiteY173" fmla="*/ 860107 h 4100757"/>
                <a:gd name="connsiteX174" fmla="*/ 1029575 w 2063611"/>
                <a:gd name="connsiteY174" fmla="*/ 877252 h 4100757"/>
                <a:gd name="connsiteX175" fmla="*/ 1029575 w 2063611"/>
                <a:gd name="connsiteY175" fmla="*/ 877252 h 4100757"/>
                <a:gd name="connsiteX176" fmla="*/ 914322 w 2063611"/>
                <a:gd name="connsiteY176" fmla="*/ 881062 h 4100757"/>
                <a:gd name="connsiteX177" fmla="*/ 914322 w 2063611"/>
                <a:gd name="connsiteY177" fmla="*/ 881062 h 4100757"/>
                <a:gd name="connsiteX178" fmla="*/ 867650 w 2063611"/>
                <a:gd name="connsiteY178" fmla="*/ 897255 h 4100757"/>
                <a:gd name="connsiteX179" fmla="*/ 867650 w 2063611"/>
                <a:gd name="connsiteY179" fmla="*/ 897255 h 4100757"/>
                <a:gd name="connsiteX180" fmla="*/ 674292 w 2063611"/>
                <a:gd name="connsiteY180" fmla="*/ 897255 h 4100757"/>
                <a:gd name="connsiteX181" fmla="*/ 770495 w 2063611"/>
                <a:gd name="connsiteY181" fmla="*/ 939165 h 4100757"/>
                <a:gd name="connsiteX182" fmla="*/ 674292 w 2063611"/>
                <a:gd name="connsiteY182" fmla="*/ 897255 h 4100757"/>
                <a:gd name="connsiteX183" fmla="*/ 1525827 w 2063611"/>
                <a:gd name="connsiteY183" fmla="*/ 1320165 h 4100757"/>
                <a:gd name="connsiteX184" fmla="*/ 1525827 w 2063611"/>
                <a:gd name="connsiteY184" fmla="*/ 1320165 h 4100757"/>
                <a:gd name="connsiteX185" fmla="*/ 750492 w 2063611"/>
                <a:gd name="connsiteY185" fmla="*/ 1416367 h 4100757"/>
                <a:gd name="connsiteX186" fmla="*/ 750492 w 2063611"/>
                <a:gd name="connsiteY186" fmla="*/ 1416367 h 4100757"/>
                <a:gd name="connsiteX187" fmla="*/ 1551545 w 2063611"/>
                <a:gd name="connsiteY187" fmla="*/ 1757362 h 4100757"/>
                <a:gd name="connsiteX188" fmla="*/ 1551545 w 2063611"/>
                <a:gd name="connsiteY188" fmla="*/ 1757362 h 4100757"/>
                <a:gd name="connsiteX189" fmla="*/ 1759190 w 2063611"/>
                <a:gd name="connsiteY189" fmla="*/ 1800225 h 4100757"/>
                <a:gd name="connsiteX190" fmla="*/ 1759190 w 2063611"/>
                <a:gd name="connsiteY190" fmla="*/ 1800225 h 4100757"/>
                <a:gd name="connsiteX191" fmla="*/ 1762047 w 2063611"/>
                <a:gd name="connsiteY191" fmla="*/ 1999297 h 4100757"/>
                <a:gd name="connsiteX192" fmla="*/ 1762047 w 2063611"/>
                <a:gd name="connsiteY192" fmla="*/ 1999297 h 4100757"/>
                <a:gd name="connsiteX193" fmla="*/ 144702 w 2063611"/>
                <a:gd name="connsiteY193" fmla="*/ 2322195 h 4100757"/>
                <a:gd name="connsiteX194" fmla="*/ 144702 w 2063611"/>
                <a:gd name="connsiteY194" fmla="*/ 2322195 h 4100757"/>
                <a:gd name="connsiteX195" fmla="*/ 294245 w 2063611"/>
                <a:gd name="connsiteY195" fmla="*/ 2390775 h 4100757"/>
                <a:gd name="connsiteX196" fmla="*/ 461885 w 2063611"/>
                <a:gd name="connsiteY196" fmla="*/ 2419350 h 4100757"/>
                <a:gd name="connsiteX197" fmla="*/ 294245 w 2063611"/>
                <a:gd name="connsiteY197" fmla="*/ 2390775 h 4100757"/>
                <a:gd name="connsiteX198" fmla="*/ 510462 w 2063611"/>
                <a:gd name="connsiteY198" fmla="*/ 2399347 h 4100757"/>
                <a:gd name="connsiteX199" fmla="*/ 510462 w 2063611"/>
                <a:gd name="connsiteY199" fmla="*/ 2399347 h 4100757"/>
                <a:gd name="connsiteX200" fmla="*/ 416165 w 2063611"/>
                <a:gd name="connsiteY200" fmla="*/ 2728912 h 4100757"/>
                <a:gd name="connsiteX201" fmla="*/ 416165 w 2063611"/>
                <a:gd name="connsiteY201" fmla="*/ 2728912 h 410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</a:cxnLst>
              <a:rect l="l" t="t" r="r" b="b"/>
              <a:pathLst>
                <a:path w="2063611" h="4100757">
                  <a:moveTo>
                    <a:pt x="941945" y="0"/>
                  </a:moveTo>
                  <a:cubicBezTo>
                    <a:pt x="931467" y="55245"/>
                    <a:pt x="965757" y="193357"/>
                    <a:pt x="876222" y="98107"/>
                  </a:cubicBezTo>
                  <a:cubicBezTo>
                    <a:pt x="863840" y="98107"/>
                    <a:pt x="985760" y="307657"/>
                    <a:pt x="901940" y="231457"/>
                  </a:cubicBezTo>
                  <a:cubicBezTo>
                    <a:pt x="891462" y="164782"/>
                    <a:pt x="856220" y="167640"/>
                    <a:pt x="826692" y="186690"/>
                  </a:cubicBezTo>
                  <a:cubicBezTo>
                    <a:pt x="725727" y="147637"/>
                    <a:pt x="851457" y="278130"/>
                    <a:pt x="810500" y="294322"/>
                  </a:cubicBezTo>
                  <a:cubicBezTo>
                    <a:pt x="888605" y="294322"/>
                    <a:pt x="862887" y="349567"/>
                    <a:pt x="802880" y="320992"/>
                  </a:cubicBezTo>
                  <a:cubicBezTo>
                    <a:pt x="899082" y="452437"/>
                    <a:pt x="679055" y="340995"/>
                    <a:pt x="677150" y="374332"/>
                  </a:cubicBezTo>
                  <a:cubicBezTo>
                    <a:pt x="770495" y="414337"/>
                    <a:pt x="615237" y="403860"/>
                    <a:pt x="696200" y="443865"/>
                  </a:cubicBezTo>
                  <a:cubicBezTo>
                    <a:pt x="826692" y="489585"/>
                    <a:pt x="608570" y="498157"/>
                    <a:pt x="707630" y="532447"/>
                  </a:cubicBezTo>
                  <a:cubicBezTo>
                    <a:pt x="754302" y="548640"/>
                    <a:pt x="853362" y="510540"/>
                    <a:pt x="820977" y="566737"/>
                  </a:cubicBezTo>
                  <a:cubicBezTo>
                    <a:pt x="882890" y="561022"/>
                    <a:pt x="880032" y="609600"/>
                    <a:pt x="940040" y="570547"/>
                  </a:cubicBezTo>
                  <a:cubicBezTo>
                    <a:pt x="970520" y="705802"/>
                    <a:pt x="673340" y="527685"/>
                    <a:pt x="724775" y="611505"/>
                  </a:cubicBezTo>
                  <a:cubicBezTo>
                    <a:pt x="662862" y="614362"/>
                    <a:pt x="568565" y="518160"/>
                    <a:pt x="523797" y="594360"/>
                  </a:cubicBezTo>
                  <a:cubicBezTo>
                    <a:pt x="389495" y="604837"/>
                    <a:pt x="556182" y="648652"/>
                    <a:pt x="590472" y="641985"/>
                  </a:cubicBezTo>
                  <a:cubicBezTo>
                    <a:pt x="479982" y="730567"/>
                    <a:pt x="734300" y="607695"/>
                    <a:pt x="621905" y="681037"/>
                  </a:cubicBezTo>
                  <a:cubicBezTo>
                    <a:pt x="640955" y="772477"/>
                    <a:pt x="827645" y="614362"/>
                    <a:pt x="707630" y="721042"/>
                  </a:cubicBezTo>
                  <a:cubicBezTo>
                    <a:pt x="755255" y="778192"/>
                    <a:pt x="930515" y="652462"/>
                    <a:pt x="940040" y="681990"/>
                  </a:cubicBezTo>
                  <a:cubicBezTo>
                    <a:pt x="877175" y="777240"/>
                    <a:pt x="757160" y="778192"/>
                    <a:pt x="667625" y="751522"/>
                  </a:cubicBezTo>
                  <a:cubicBezTo>
                    <a:pt x="727632" y="814387"/>
                    <a:pt x="563802" y="732472"/>
                    <a:pt x="520940" y="781050"/>
                  </a:cubicBezTo>
                  <a:cubicBezTo>
                    <a:pt x="460932" y="782002"/>
                    <a:pt x="529512" y="829627"/>
                    <a:pt x="523797" y="839152"/>
                  </a:cubicBezTo>
                  <a:cubicBezTo>
                    <a:pt x="591425" y="858202"/>
                    <a:pt x="701915" y="927735"/>
                    <a:pt x="561897" y="905827"/>
                  </a:cubicBezTo>
                  <a:cubicBezTo>
                    <a:pt x="500937" y="904875"/>
                    <a:pt x="595235" y="1015365"/>
                    <a:pt x="495222" y="951547"/>
                  </a:cubicBezTo>
                  <a:cubicBezTo>
                    <a:pt x="444740" y="923925"/>
                    <a:pt x="472362" y="1000125"/>
                    <a:pt x="402830" y="965835"/>
                  </a:cubicBezTo>
                  <a:cubicBezTo>
                    <a:pt x="339965" y="981075"/>
                    <a:pt x="502842" y="1050607"/>
                    <a:pt x="539990" y="1060132"/>
                  </a:cubicBezTo>
                  <a:cubicBezTo>
                    <a:pt x="612380" y="1058227"/>
                    <a:pt x="686675" y="1182052"/>
                    <a:pt x="722870" y="1148715"/>
                  </a:cubicBezTo>
                  <a:cubicBezTo>
                    <a:pt x="629525" y="1226820"/>
                    <a:pt x="505700" y="1155382"/>
                    <a:pt x="401877" y="1197292"/>
                  </a:cubicBezTo>
                  <a:cubicBezTo>
                    <a:pt x="359015" y="1230630"/>
                    <a:pt x="510462" y="1297305"/>
                    <a:pt x="523797" y="1303020"/>
                  </a:cubicBezTo>
                  <a:cubicBezTo>
                    <a:pt x="674292" y="1369695"/>
                    <a:pt x="337107" y="1298257"/>
                    <a:pt x="359015" y="1358265"/>
                  </a:cubicBezTo>
                  <a:cubicBezTo>
                    <a:pt x="451407" y="1413510"/>
                    <a:pt x="534275" y="1483995"/>
                    <a:pt x="630477" y="1405890"/>
                  </a:cubicBezTo>
                  <a:cubicBezTo>
                    <a:pt x="662862" y="1429702"/>
                    <a:pt x="572375" y="1422082"/>
                    <a:pt x="610475" y="1480185"/>
                  </a:cubicBezTo>
                  <a:cubicBezTo>
                    <a:pt x="515225" y="1524000"/>
                    <a:pt x="333297" y="1530667"/>
                    <a:pt x="279005" y="1581150"/>
                  </a:cubicBezTo>
                  <a:cubicBezTo>
                    <a:pt x="358062" y="1657350"/>
                    <a:pt x="444740" y="1665922"/>
                    <a:pt x="543800" y="1681162"/>
                  </a:cubicBezTo>
                  <a:cubicBezTo>
                    <a:pt x="595235" y="1662112"/>
                    <a:pt x="575232" y="1646872"/>
                    <a:pt x="620000" y="1659255"/>
                  </a:cubicBezTo>
                  <a:cubicBezTo>
                    <a:pt x="657147" y="1679257"/>
                    <a:pt x="685722" y="1605915"/>
                    <a:pt x="727632" y="1655445"/>
                  </a:cubicBezTo>
                  <a:cubicBezTo>
                    <a:pt x="682865" y="1703070"/>
                    <a:pt x="445692" y="1695450"/>
                    <a:pt x="597140" y="1752600"/>
                  </a:cubicBezTo>
                  <a:cubicBezTo>
                    <a:pt x="472362" y="1787842"/>
                    <a:pt x="337107" y="1760220"/>
                    <a:pt x="210425" y="1787842"/>
                  </a:cubicBezTo>
                  <a:cubicBezTo>
                    <a:pt x="136130" y="1821180"/>
                    <a:pt x="297102" y="1813560"/>
                    <a:pt x="207567" y="1855470"/>
                  </a:cubicBezTo>
                  <a:cubicBezTo>
                    <a:pt x="168515" y="1903095"/>
                    <a:pt x="354252" y="1852612"/>
                    <a:pt x="328535" y="1906905"/>
                  </a:cubicBezTo>
                  <a:cubicBezTo>
                    <a:pt x="389495" y="1896427"/>
                    <a:pt x="418070" y="1922145"/>
                    <a:pt x="465695" y="1909762"/>
                  </a:cubicBezTo>
                  <a:cubicBezTo>
                    <a:pt x="461885" y="1975485"/>
                    <a:pt x="535227" y="1887855"/>
                    <a:pt x="546657" y="1945957"/>
                  </a:cubicBezTo>
                  <a:cubicBezTo>
                    <a:pt x="608570" y="1936432"/>
                    <a:pt x="701915" y="1974532"/>
                    <a:pt x="595235" y="1997392"/>
                  </a:cubicBezTo>
                  <a:cubicBezTo>
                    <a:pt x="481887" y="2025967"/>
                    <a:pt x="371397" y="2014537"/>
                    <a:pt x="268527" y="2017395"/>
                  </a:cubicBezTo>
                  <a:cubicBezTo>
                    <a:pt x="201852" y="1994535"/>
                    <a:pt x="110412" y="2011680"/>
                    <a:pt x="229475" y="2042160"/>
                  </a:cubicBezTo>
                  <a:cubicBezTo>
                    <a:pt x="325677" y="2053590"/>
                    <a:pt x="138035" y="2061210"/>
                    <a:pt x="255192" y="2085022"/>
                  </a:cubicBezTo>
                  <a:cubicBezTo>
                    <a:pt x="273290" y="2141220"/>
                    <a:pt x="374255" y="2096452"/>
                    <a:pt x="413307" y="2144077"/>
                  </a:cubicBezTo>
                  <a:cubicBezTo>
                    <a:pt x="501890" y="2101215"/>
                    <a:pt x="383780" y="2187892"/>
                    <a:pt x="473315" y="2166937"/>
                  </a:cubicBezTo>
                  <a:cubicBezTo>
                    <a:pt x="568565" y="2185035"/>
                    <a:pt x="317105" y="2260282"/>
                    <a:pt x="262812" y="2221230"/>
                  </a:cubicBezTo>
                  <a:cubicBezTo>
                    <a:pt x="206615" y="2225040"/>
                    <a:pt x="136130" y="2223135"/>
                    <a:pt x="98982" y="2243137"/>
                  </a:cubicBezTo>
                  <a:cubicBezTo>
                    <a:pt x="198995" y="2288857"/>
                    <a:pt x="-72468" y="2227897"/>
                    <a:pt x="38022" y="2283142"/>
                  </a:cubicBezTo>
                  <a:cubicBezTo>
                    <a:pt x="105650" y="2283142"/>
                    <a:pt x="118032" y="2291715"/>
                    <a:pt x="77075" y="2346007"/>
                  </a:cubicBezTo>
                  <a:cubicBezTo>
                    <a:pt x="108507" y="2402205"/>
                    <a:pt x="314247" y="2380297"/>
                    <a:pt x="196137" y="2437447"/>
                  </a:cubicBezTo>
                  <a:cubicBezTo>
                    <a:pt x="139940" y="2433637"/>
                    <a:pt x="58025" y="2466975"/>
                    <a:pt x="165657" y="2471737"/>
                  </a:cubicBezTo>
                  <a:cubicBezTo>
                    <a:pt x="250430" y="2448877"/>
                    <a:pt x="91362" y="2539365"/>
                    <a:pt x="194232" y="2512695"/>
                  </a:cubicBezTo>
                  <a:cubicBezTo>
                    <a:pt x="224712" y="2559367"/>
                    <a:pt x="277100" y="2521267"/>
                    <a:pt x="294245" y="2551747"/>
                  </a:cubicBezTo>
                  <a:cubicBezTo>
                    <a:pt x="365682" y="2586037"/>
                    <a:pt x="99935" y="2566035"/>
                    <a:pt x="69455" y="2582227"/>
                  </a:cubicBezTo>
                  <a:cubicBezTo>
                    <a:pt x="172325" y="2621280"/>
                    <a:pt x="-72468" y="2625090"/>
                    <a:pt x="51357" y="2652712"/>
                  </a:cubicBezTo>
                  <a:cubicBezTo>
                    <a:pt x="93267" y="2642235"/>
                    <a:pt x="176135" y="2627947"/>
                    <a:pt x="103745" y="2686050"/>
                  </a:cubicBezTo>
                  <a:cubicBezTo>
                    <a:pt x="159942" y="2667000"/>
                    <a:pt x="189470" y="2704147"/>
                    <a:pt x="207567" y="2720340"/>
                  </a:cubicBezTo>
                  <a:cubicBezTo>
                    <a:pt x="239952" y="2692717"/>
                    <a:pt x="290435" y="2693670"/>
                    <a:pt x="255192" y="2748915"/>
                  </a:cubicBezTo>
                  <a:cubicBezTo>
                    <a:pt x="311390" y="2726055"/>
                    <a:pt x="379970" y="2644140"/>
                    <a:pt x="351395" y="2726055"/>
                  </a:cubicBezTo>
                  <a:cubicBezTo>
                    <a:pt x="463790" y="2687955"/>
                    <a:pt x="292340" y="2796540"/>
                    <a:pt x="247572" y="2751772"/>
                  </a:cubicBezTo>
                  <a:cubicBezTo>
                    <a:pt x="157085" y="2739390"/>
                    <a:pt x="86600" y="2766060"/>
                    <a:pt x="38022" y="2799397"/>
                  </a:cubicBezTo>
                  <a:cubicBezTo>
                    <a:pt x="154227" y="2793682"/>
                    <a:pt x="-90566" y="2875597"/>
                    <a:pt x="38975" y="2858452"/>
                  </a:cubicBezTo>
                  <a:cubicBezTo>
                    <a:pt x="113270" y="2826067"/>
                    <a:pt x="80885" y="2855595"/>
                    <a:pt x="81837" y="2887980"/>
                  </a:cubicBezTo>
                  <a:cubicBezTo>
                    <a:pt x="125652" y="2867977"/>
                    <a:pt x="86600" y="2935605"/>
                    <a:pt x="148512" y="2895600"/>
                  </a:cubicBezTo>
                  <a:cubicBezTo>
                    <a:pt x="202805" y="2917507"/>
                    <a:pt x="273290" y="2897505"/>
                    <a:pt x="336155" y="2907030"/>
                  </a:cubicBezTo>
                  <a:cubicBezTo>
                    <a:pt x="267575" y="2903220"/>
                    <a:pt x="160895" y="2973705"/>
                    <a:pt x="294245" y="2948940"/>
                  </a:cubicBezTo>
                  <a:cubicBezTo>
                    <a:pt x="202805" y="3000375"/>
                    <a:pt x="307580" y="3006090"/>
                    <a:pt x="354252" y="2973705"/>
                  </a:cubicBezTo>
                  <a:cubicBezTo>
                    <a:pt x="295197" y="3078480"/>
                    <a:pt x="498080" y="3010852"/>
                    <a:pt x="504747" y="3022282"/>
                  </a:cubicBezTo>
                  <a:cubicBezTo>
                    <a:pt x="494270" y="3097530"/>
                    <a:pt x="605712" y="2946082"/>
                    <a:pt x="596187" y="3050857"/>
                  </a:cubicBezTo>
                  <a:cubicBezTo>
                    <a:pt x="685722" y="3021330"/>
                    <a:pt x="757160" y="3004185"/>
                    <a:pt x="818120" y="2947035"/>
                  </a:cubicBezTo>
                  <a:cubicBezTo>
                    <a:pt x="860982" y="2994660"/>
                    <a:pt x="950415" y="2831003"/>
                    <a:pt x="950517" y="2920365"/>
                  </a:cubicBezTo>
                  <a:cubicBezTo>
                    <a:pt x="960495" y="3725293"/>
                    <a:pt x="886597" y="4082591"/>
                    <a:pt x="917943" y="4088766"/>
                  </a:cubicBezTo>
                  <a:cubicBezTo>
                    <a:pt x="991367" y="4092141"/>
                    <a:pt x="1083388" y="4103373"/>
                    <a:pt x="1156184" y="4100199"/>
                  </a:cubicBezTo>
                  <a:cubicBezTo>
                    <a:pt x="1212334" y="4095178"/>
                    <a:pt x="1120922" y="3658341"/>
                    <a:pt x="1112442" y="3013710"/>
                  </a:cubicBezTo>
                  <a:cubicBezTo>
                    <a:pt x="1103425" y="2909998"/>
                    <a:pt x="1158162" y="2987992"/>
                    <a:pt x="1184832" y="2989897"/>
                  </a:cubicBezTo>
                  <a:cubicBezTo>
                    <a:pt x="1251507" y="3060382"/>
                    <a:pt x="1385810" y="3033712"/>
                    <a:pt x="1461057" y="3019425"/>
                  </a:cubicBezTo>
                  <a:cubicBezTo>
                    <a:pt x="1450580" y="2954655"/>
                    <a:pt x="1522017" y="3003232"/>
                    <a:pt x="1554402" y="2995612"/>
                  </a:cubicBezTo>
                  <a:cubicBezTo>
                    <a:pt x="1586787" y="3031807"/>
                    <a:pt x="1650605" y="3034665"/>
                    <a:pt x="1672512" y="3023235"/>
                  </a:cubicBezTo>
                  <a:cubicBezTo>
                    <a:pt x="1728710" y="3063240"/>
                    <a:pt x="1682990" y="2899410"/>
                    <a:pt x="1741092" y="2988945"/>
                  </a:cubicBezTo>
                  <a:cubicBezTo>
                    <a:pt x="1783002" y="3012757"/>
                    <a:pt x="1863965" y="2987040"/>
                    <a:pt x="1886825" y="3002280"/>
                  </a:cubicBezTo>
                  <a:cubicBezTo>
                    <a:pt x="1882062" y="2952750"/>
                    <a:pt x="1938260" y="2977515"/>
                    <a:pt x="1881110" y="2937510"/>
                  </a:cubicBezTo>
                  <a:cubicBezTo>
                    <a:pt x="1898255" y="2935605"/>
                    <a:pt x="2024937" y="2992755"/>
                    <a:pt x="1957310" y="2940367"/>
                  </a:cubicBezTo>
                  <a:cubicBezTo>
                    <a:pt x="2072562" y="2943225"/>
                    <a:pt x="2029700" y="2892742"/>
                    <a:pt x="1941117" y="2906077"/>
                  </a:cubicBezTo>
                  <a:cubicBezTo>
                    <a:pt x="1876347" y="2900362"/>
                    <a:pt x="1760142" y="2866072"/>
                    <a:pt x="1836342" y="2846070"/>
                  </a:cubicBezTo>
                  <a:cubicBezTo>
                    <a:pt x="1852535" y="2829877"/>
                    <a:pt x="1943975" y="2846070"/>
                    <a:pt x="1876347" y="2811780"/>
                  </a:cubicBezTo>
                  <a:cubicBezTo>
                    <a:pt x="1922067" y="2832735"/>
                    <a:pt x="1987790" y="2783205"/>
                    <a:pt x="1902065" y="2783205"/>
                  </a:cubicBezTo>
                  <a:cubicBezTo>
                    <a:pt x="1955405" y="2777490"/>
                    <a:pt x="1953500" y="2727960"/>
                    <a:pt x="2024937" y="2750820"/>
                  </a:cubicBezTo>
                  <a:cubicBezTo>
                    <a:pt x="1939212" y="2715577"/>
                    <a:pt x="1995410" y="2716530"/>
                    <a:pt x="2029700" y="2704147"/>
                  </a:cubicBezTo>
                  <a:cubicBezTo>
                    <a:pt x="1964930" y="2699385"/>
                    <a:pt x="1877300" y="2667000"/>
                    <a:pt x="2001125" y="2663190"/>
                  </a:cubicBezTo>
                  <a:cubicBezTo>
                    <a:pt x="2124950" y="2613660"/>
                    <a:pt x="1975407" y="2637472"/>
                    <a:pt x="1936355" y="2638425"/>
                  </a:cubicBezTo>
                  <a:cubicBezTo>
                    <a:pt x="2002077" y="2557462"/>
                    <a:pt x="1837295" y="2673667"/>
                    <a:pt x="1785860" y="2644140"/>
                  </a:cubicBezTo>
                  <a:cubicBezTo>
                    <a:pt x="1696325" y="2650807"/>
                    <a:pt x="1494395" y="2563177"/>
                    <a:pt x="1490585" y="2531745"/>
                  </a:cubicBezTo>
                  <a:cubicBezTo>
                    <a:pt x="1521065" y="2526030"/>
                    <a:pt x="1613457" y="2601277"/>
                    <a:pt x="1584882" y="2527935"/>
                  </a:cubicBezTo>
                  <a:cubicBezTo>
                    <a:pt x="1675370" y="2606992"/>
                    <a:pt x="1727757" y="2465070"/>
                    <a:pt x="1817292" y="2559367"/>
                  </a:cubicBezTo>
                  <a:cubicBezTo>
                    <a:pt x="1696325" y="2420302"/>
                    <a:pt x="2127807" y="2518410"/>
                    <a:pt x="1931592" y="2442210"/>
                  </a:cubicBezTo>
                  <a:cubicBezTo>
                    <a:pt x="1908732" y="2429827"/>
                    <a:pt x="2158287" y="2442210"/>
                    <a:pt x="1993505" y="2409825"/>
                  </a:cubicBezTo>
                  <a:cubicBezTo>
                    <a:pt x="1938260" y="2416492"/>
                    <a:pt x="2070657" y="2367915"/>
                    <a:pt x="1985885" y="2380297"/>
                  </a:cubicBezTo>
                  <a:cubicBezTo>
                    <a:pt x="1833485" y="2366010"/>
                    <a:pt x="1698230" y="2375535"/>
                    <a:pt x="1542020" y="2321242"/>
                  </a:cubicBezTo>
                  <a:cubicBezTo>
                    <a:pt x="1443912" y="2301240"/>
                    <a:pt x="1454390" y="2249805"/>
                    <a:pt x="1547735" y="2275522"/>
                  </a:cubicBezTo>
                  <a:cubicBezTo>
                    <a:pt x="1666797" y="2304097"/>
                    <a:pt x="1704897" y="2283142"/>
                    <a:pt x="1816340" y="2284095"/>
                  </a:cubicBezTo>
                  <a:cubicBezTo>
                    <a:pt x="1841105" y="2205990"/>
                    <a:pt x="2096375" y="2253615"/>
                    <a:pt x="1987790" y="2151697"/>
                  </a:cubicBezTo>
                  <a:cubicBezTo>
                    <a:pt x="2044940" y="2120265"/>
                    <a:pt x="2115425" y="2104072"/>
                    <a:pt x="2006840" y="2117407"/>
                  </a:cubicBezTo>
                  <a:cubicBezTo>
                    <a:pt x="1903017" y="2114550"/>
                    <a:pt x="1779192" y="2103120"/>
                    <a:pt x="1692515" y="2054542"/>
                  </a:cubicBezTo>
                  <a:cubicBezTo>
                    <a:pt x="1714422" y="2004060"/>
                    <a:pt x="1866822" y="2088832"/>
                    <a:pt x="1801100" y="2020252"/>
                  </a:cubicBezTo>
                  <a:cubicBezTo>
                    <a:pt x="1838247" y="2025967"/>
                    <a:pt x="1907780" y="2008822"/>
                    <a:pt x="1829675" y="1993582"/>
                  </a:cubicBezTo>
                  <a:cubicBezTo>
                    <a:pt x="1898255" y="1987867"/>
                    <a:pt x="2011602" y="1875472"/>
                    <a:pt x="1868727" y="1927860"/>
                  </a:cubicBezTo>
                  <a:cubicBezTo>
                    <a:pt x="1796337" y="1884997"/>
                    <a:pt x="1598217" y="1955482"/>
                    <a:pt x="1593455" y="1862137"/>
                  </a:cubicBezTo>
                  <a:cubicBezTo>
                    <a:pt x="1698230" y="1882140"/>
                    <a:pt x="1812530" y="1864995"/>
                    <a:pt x="1816340" y="1730692"/>
                  </a:cubicBezTo>
                  <a:cubicBezTo>
                    <a:pt x="1743950" y="1740217"/>
                    <a:pt x="1631555" y="1806892"/>
                    <a:pt x="1584882" y="1722120"/>
                  </a:cubicBezTo>
                  <a:cubicBezTo>
                    <a:pt x="1616315" y="1743075"/>
                    <a:pt x="1682990" y="1727835"/>
                    <a:pt x="1632507" y="1685925"/>
                  </a:cubicBezTo>
                  <a:cubicBezTo>
                    <a:pt x="1687752" y="1697355"/>
                    <a:pt x="1716327" y="1596390"/>
                    <a:pt x="1641080" y="1644967"/>
                  </a:cubicBezTo>
                  <a:cubicBezTo>
                    <a:pt x="1584882" y="1655445"/>
                    <a:pt x="1383905" y="1659255"/>
                    <a:pt x="1430577" y="1605915"/>
                  </a:cubicBezTo>
                  <a:cubicBezTo>
                    <a:pt x="1482965" y="1624012"/>
                    <a:pt x="1604885" y="1600200"/>
                    <a:pt x="1512492" y="1549717"/>
                  </a:cubicBezTo>
                  <a:cubicBezTo>
                    <a:pt x="1577262" y="1572577"/>
                    <a:pt x="1712517" y="1499235"/>
                    <a:pt x="1690610" y="1452562"/>
                  </a:cubicBezTo>
                  <a:cubicBezTo>
                    <a:pt x="1642985" y="1399222"/>
                    <a:pt x="1582977" y="1438275"/>
                    <a:pt x="1532495" y="1428750"/>
                  </a:cubicBezTo>
                  <a:cubicBezTo>
                    <a:pt x="1596312" y="1386840"/>
                    <a:pt x="1531542" y="1413510"/>
                    <a:pt x="1513445" y="1381125"/>
                  </a:cubicBezTo>
                  <a:cubicBezTo>
                    <a:pt x="1463915" y="1472565"/>
                    <a:pt x="1230552" y="1384935"/>
                    <a:pt x="1275320" y="1353502"/>
                  </a:cubicBezTo>
                  <a:cubicBezTo>
                    <a:pt x="1382952" y="1353502"/>
                    <a:pt x="1462010" y="1350645"/>
                    <a:pt x="1561070" y="1321117"/>
                  </a:cubicBezTo>
                  <a:cubicBezTo>
                    <a:pt x="1533447" y="1248727"/>
                    <a:pt x="1739187" y="1218247"/>
                    <a:pt x="1586787" y="1202055"/>
                  </a:cubicBezTo>
                  <a:cubicBezTo>
                    <a:pt x="1553450" y="1132522"/>
                    <a:pt x="1399145" y="1257300"/>
                    <a:pt x="1433435" y="1143952"/>
                  </a:cubicBezTo>
                  <a:cubicBezTo>
                    <a:pt x="1341042" y="1217295"/>
                    <a:pt x="1141970" y="1132522"/>
                    <a:pt x="1120062" y="1087755"/>
                  </a:cubicBezTo>
                  <a:cubicBezTo>
                    <a:pt x="1207692" y="1115377"/>
                    <a:pt x="1229600" y="1084897"/>
                    <a:pt x="1302942" y="1102042"/>
                  </a:cubicBezTo>
                  <a:cubicBezTo>
                    <a:pt x="1293417" y="1071562"/>
                    <a:pt x="1368665" y="1159192"/>
                    <a:pt x="1399145" y="1087755"/>
                  </a:cubicBezTo>
                  <a:cubicBezTo>
                    <a:pt x="1472487" y="1084897"/>
                    <a:pt x="1417242" y="977265"/>
                    <a:pt x="1501062" y="1033462"/>
                  </a:cubicBezTo>
                  <a:cubicBezTo>
                    <a:pt x="1522017" y="986790"/>
                    <a:pt x="1640127" y="962977"/>
                    <a:pt x="1524875" y="962025"/>
                  </a:cubicBezTo>
                  <a:cubicBezTo>
                    <a:pt x="1491537" y="929640"/>
                    <a:pt x="1420100" y="1001077"/>
                    <a:pt x="1414385" y="931545"/>
                  </a:cubicBezTo>
                  <a:cubicBezTo>
                    <a:pt x="1335327" y="1004887"/>
                    <a:pt x="1196262" y="983932"/>
                    <a:pt x="1147685" y="896302"/>
                  </a:cubicBezTo>
                  <a:cubicBezTo>
                    <a:pt x="1192452" y="892492"/>
                    <a:pt x="1298180" y="960120"/>
                    <a:pt x="1297227" y="877252"/>
                  </a:cubicBezTo>
                  <a:cubicBezTo>
                    <a:pt x="1341042" y="921067"/>
                    <a:pt x="1435340" y="907732"/>
                    <a:pt x="1344852" y="861060"/>
                  </a:cubicBezTo>
                  <a:cubicBezTo>
                    <a:pt x="1404860" y="904875"/>
                    <a:pt x="1482965" y="863917"/>
                    <a:pt x="1473440" y="824865"/>
                  </a:cubicBezTo>
                  <a:cubicBezTo>
                    <a:pt x="1618220" y="807720"/>
                    <a:pt x="1400097" y="756285"/>
                    <a:pt x="1356282" y="791527"/>
                  </a:cubicBezTo>
                  <a:cubicBezTo>
                    <a:pt x="1302942" y="677227"/>
                    <a:pt x="1151495" y="842010"/>
                    <a:pt x="1123872" y="748665"/>
                  </a:cubicBezTo>
                  <a:cubicBezTo>
                    <a:pt x="1095297" y="733425"/>
                    <a:pt x="949565" y="670560"/>
                    <a:pt x="1012430" y="648652"/>
                  </a:cubicBezTo>
                  <a:cubicBezTo>
                    <a:pt x="1021955" y="691515"/>
                    <a:pt x="1084820" y="745807"/>
                    <a:pt x="1081010" y="666750"/>
                  </a:cubicBezTo>
                  <a:cubicBezTo>
                    <a:pt x="1117205" y="771525"/>
                    <a:pt x="1180070" y="632460"/>
                    <a:pt x="1237220" y="720090"/>
                  </a:cubicBezTo>
                  <a:cubicBezTo>
                    <a:pt x="1263890" y="662940"/>
                    <a:pt x="1355330" y="741045"/>
                    <a:pt x="1382000" y="660082"/>
                  </a:cubicBezTo>
                  <a:cubicBezTo>
                    <a:pt x="1328660" y="617220"/>
                    <a:pt x="1179117" y="571500"/>
                    <a:pt x="1167687" y="582930"/>
                  </a:cubicBezTo>
                  <a:cubicBezTo>
                    <a:pt x="1222932" y="536257"/>
                    <a:pt x="1266747" y="519112"/>
                    <a:pt x="1173402" y="506730"/>
                  </a:cubicBezTo>
                  <a:cubicBezTo>
                    <a:pt x="1161972" y="472440"/>
                    <a:pt x="1349615" y="455295"/>
                    <a:pt x="1221027" y="408622"/>
                  </a:cubicBezTo>
                  <a:cubicBezTo>
                    <a:pt x="1315325" y="374332"/>
                    <a:pt x="1189595" y="341947"/>
                    <a:pt x="1244840" y="291465"/>
                  </a:cubicBezTo>
                  <a:cubicBezTo>
                    <a:pt x="1142922" y="295275"/>
                    <a:pt x="1093392" y="362902"/>
                    <a:pt x="1028622" y="443865"/>
                  </a:cubicBezTo>
                  <a:cubicBezTo>
                    <a:pt x="953375" y="458152"/>
                    <a:pt x="963852" y="234315"/>
                    <a:pt x="1051482" y="315277"/>
                  </a:cubicBezTo>
                  <a:cubicBezTo>
                    <a:pt x="1145780" y="320040"/>
                    <a:pt x="1119110" y="247650"/>
                    <a:pt x="1045767" y="244792"/>
                  </a:cubicBezTo>
                  <a:cubicBezTo>
                    <a:pt x="1083867" y="240030"/>
                    <a:pt x="1214360" y="235267"/>
                    <a:pt x="1105775" y="204787"/>
                  </a:cubicBezTo>
                  <a:cubicBezTo>
                    <a:pt x="1183880" y="128587"/>
                    <a:pt x="1106727" y="167640"/>
                    <a:pt x="1057197" y="178117"/>
                  </a:cubicBezTo>
                  <a:cubicBezTo>
                    <a:pt x="1022907" y="129540"/>
                    <a:pt x="961947" y="315277"/>
                    <a:pt x="984807" y="184785"/>
                  </a:cubicBezTo>
                  <a:cubicBezTo>
                    <a:pt x="1001952" y="130492"/>
                    <a:pt x="1109585" y="26670"/>
                    <a:pt x="989570" y="104775"/>
                  </a:cubicBezTo>
                  <a:cubicBezTo>
                    <a:pt x="940040" y="111442"/>
                    <a:pt x="1010525" y="17145"/>
                    <a:pt x="941945" y="0"/>
                  </a:cubicBezTo>
                  <a:lnTo>
                    <a:pt x="941945" y="0"/>
                  </a:lnTo>
                  <a:lnTo>
                    <a:pt x="941945" y="0"/>
                  </a:lnTo>
                  <a:close/>
                  <a:moveTo>
                    <a:pt x="879080" y="280035"/>
                  </a:moveTo>
                  <a:cubicBezTo>
                    <a:pt x="943850" y="286702"/>
                    <a:pt x="929562" y="422910"/>
                    <a:pt x="900987" y="320040"/>
                  </a:cubicBezTo>
                  <a:cubicBezTo>
                    <a:pt x="897177" y="306705"/>
                    <a:pt x="872412" y="298132"/>
                    <a:pt x="879080" y="280035"/>
                  </a:cubicBezTo>
                  <a:close/>
                  <a:moveTo>
                    <a:pt x="856220" y="397192"/>
                  </a:moveTo>
                  <a:cubicBezTo>
                    <a:pt x="924800" y="399097"/>
                    <a:pt x="940040" y="497205"/>
                    <a:pt x="869555" y="428625"/>
                  </a:cubicBezTo>
                  <a:cubicBezTo>
                    <a:pt x="870507" y="429577"/>
                    <a:pt x="835265" y="399097"/>
                    <a:pt x="856220" y="397192"/>
                  </a:cubicBezTo>
                  <a:close/>
                  <a:moveTo>
                    <a:pt x="1109585" y="462915"/>
                  </a:moveTo>
                  <a:cubicBezTo>
                    <a:pt x="1135302" y="532447"/>
                    <a:pt x="909560" y="535305"/>
                    <a:pt x="1059102" y="503872"/>
                  </a:cubicBezTo>
                  <a:cubicBezTo>
                    <a:pt x="1080057" y="495300"/>
                    <a:pt x="1089582" y="472440"/>
                    <a:pt x="1109585" y="462915"/>
                  </a:cubicBezTo>
                  <a:close/>
                  <a:moveTo>
                    <a:pt x="1001952" y="577215"/>
                  </a:moveTo>
                  <a:cubicBezTo>
                    <a:pt x="1061007" y="583882"/>
                    <a:pt x="1121015" y="617220"/>
                    <a:pt x="1021955" y="592455"/>
                  </a:cubicBezTo>
                  <a:lnTo>
                    <a:pt x="1001952" y="577215"/>
                  </a:lnTo>
                  <a:lnTo>
                    <a:pt x="1001952" y="577215"/>
                  </a:lnTo>
                  <a:close/>
                  <a:moveTo>
                    <a:pt x="1103870" y="596265"/>
                  </a:moveTo>
                  <a:lnTo>
                    <a:pt x="1103870" y="596265"/>
                  </a:lnTo>
                  <a:close/>
                  <a:moveTo>
                    <a:pt x="1243887" y="625792"/>
                  </a:moveTo>
                  <a:lnTo>
                    <a:pt x="1243887" y="625792"/>
                  </a:lnTo>
                  <a:close/>
                  <a:moveTo>
                    <a:pt x="1025765" y="753427"/>
                  </a:moveTo>
                  <a:cubicBezTo>
                    <a:pt x="1061960" y="806767"/>
                    <a:pt x="1002905" y="868680"/>
                    <a:pt x="1021002" y="773430"/>
                  </a:cubicBezTo>
                  <a:lnTo>
                    <a:pt x="1025765" y="753427"/>
                  </a:lnTo>
                  <a:lnTo>
                    <a:pt x="1025765" y="753427"/>
                  </a:lnTo>
                  <a:close/>
                  <a:moveTo>
                    <a:pt x="954327" y="860107"/>
                  </a:moveTo>
                  <a:lnTo>
                    <a:pt x="954327" y="860107"/>
                  </a:lnTo>
                  <a:close/>
                  <a:moveTo>
                    <a:pt x="1029575" y="877252"/>
                  </a:moveTo>
                  <a:lnTo>
                    <a:pt x="1029575" y="877252"/>
                  </a:lnTo>
                  <a:close/>
                  <a:moveTo>
                    <a:pt x="914322" y="881062"/>
                  </a:moveTo>
                  <a:lnTo>
                    <a:pt x="914322" y="881062"/>
                  </a:lnTo>
                  <a:close/>
                  <a:moveTo>
                    <a:pt x="867650" y="897255"/>
                  </a:moveTo>
                  <a:lnTo>
                    <a:pt x="867650" y="897255"/>
                  </a:lnTo>
                  <a:close/>
                  <a:moveTo>
                    <a:pt x="674292" y="897255"/>
                  </a:moveTo>
                  <a:cubicBezTo>
                    <a:pt x="711440" y="941070"/>
                    <a:pt x="913370" y="889635"/>
                    <a:pt x="770495" y="939165"/>
                  </a:cubicBezTo>
                  <a:cubicBezTo>
                    <a:pt x="738110" y="945832"/>
                    <a:pt x="647622" y="959167"/>
                    <a:pt x="674292" y="897255"/>
                  </a:cubicBezTo>
                  <a:close/>
                  <a:moveTo>
                    <a:pt x="1525827" y="1320165"/>
                  </a:moveTo>
                  <a:lnTo>
                    <a:pt x="1525827" y="1320165"/>
                  </a:lnTo>
                  <a:close/>
                  <a:moveTo>
                    <a:pt x="750492" y="1416367"/>
                  </a:moveTo>
                  <a:lnTo>
                    <a:pt x="750492" y="1416367"/>
                  </a:lnTo>
                  <a:close/>
                  <a:moveTo>
                    <a:pt x="1551545" y="1757362"/>
                  </a:moveTo>
                  <a:lnTo>
                    <a:pt x="1551545" y="1757362"/>
                  </a:lnTo>
                  <a:close/>
                  <a:moveTo>
                    <a:pt x="1759190" y="1800225"/>
                  </a:moveTo>
                  <a:lnTo>
                    <a:pt x="1759190" y="1800225"/>
                  </a:lnTo>
                  <a:close/>
                  <a:moveTo>
                    <a:pt x="1762047" y="1999297"/>
                  </a:moveTo>
                  <a:lnTo>
                    <a:pt x="1762047" y="1999297"/>
                  </a:lnTo>
                  <a:close/>
                  <a:moveTo>
                    <a:pt x="144702" y="2322195"/>
                  </a:moveTo>
                  <a:lnTo>
                    <a:pt x="144702" y="2322195"/>
                  </a:lnTo>
                  <a:close/>
                  <a:moveTo>
                    <a:pt x="294245" y="2390775"/>
                  </a:moveTo>
                  <a:cubicBezTo>
                    <a:pt x="336155" y="2438400"/>
                    <a:pt x="403782" y="2397442"/>
                    <a:pt x="461885" y="2419350"/>
                  </a:cubicBezTo>
                  <a:cubicBezTo>
                    <a:pt x="489507" y="2429827"/>
                    <a:pt x="195185" y="2477452"/>
                    <a:pt x="294245" y="2390775"/>
                  </a:cubicBezTo>
                  <a:close/>
                  <a:moveTo>
                    <a:pt x="510462" y="2399347"/>
                  </a:moveTo>
                  <a:lnTo>
                    <a:pt x="510462" y="2399347"/>
                  </a:lnTo>
                  <a:close/>
                  <a:moveTo>
                    <a:pt x="416165" y="2728912"/>
                  </a:moveTo>
                  <a:lnTo>
                    <a:pt x="416165" y="2728912"/>
                  </a:lnTo>
                  <a:close/>
                </a:path>
              </a:pathLst>
            </a:custGeom>
            <a:solidFill>
              <a:schemeClr val="accent3">
                <a:lumMod val="50000"/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41A0C40F-7BE1-489C-9A38-80805772163A}"/>
                </a:ext>
              </a:extLst>
            </p:cNvPr>
            <p:cNvGrpSpPr/>
            <p:nvPr/>
          </p:nvGrpSpPr>
          <p:grpSpPr>
            <a:xfrm>
              <a:off x="336696" y="4004080"/>
              <a:ext cx="4631885" cy="2600776"/>
              <a:chOff x="200911" y="3794473"/>
              <a:chExt cx="4631885" cy="2600776"/>
            </a:xfrm>
          </p:grpSpPr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674869EE-C111-44D9-8958-E87F83A7A7EA}"/>
                  </a:ext>
                </a:extLst>
              </p:cNvPr>
              <p:cNvGrpSpPr/>
              <p:nvPr/>
            </p:nvGrpSpPr>
            <p:grpSpPr>
              <a:xfrm flipH="1">
                <a:off x="3202241" y="4854645"/>
                <a:ext cx="1630555" cy="1368994"/>
                <a:chOff x="7642457" y="1819774"/>
                <a:chExt cx="1788937" cy="1501970"/>
              </a:xfr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28" name="Freeform: Shape 127">
                  <a:extLst>
                    <a:ext uri="{FF2B5EF4-FFF2-40B4-BE49-F238E27FC236}">
                      <a16:creationId xmlns:a16="http://schemas.microsoft.com/office/drawing/2014/main" id="{698D1EB0-9C83-47B2-BFF3-9E1A3221FC60}"/>
                    </a:ext>
                  </a:extLst>
                </p:cNvPr>
                <p:cNvSpPr/>
                <p:nvPr/>
              </p:nvSpPr>
              <p:spPr>
                <a:xfrm rot="21595279">
                  <a:off x="7736984" y="1937200"/>
                  <a:ext cx="1664332" cy="312062"/>
                </a:xfrm>
                <a:custGeom>
                  <a:avLst/>
                  <a:gdLst>
                    <a:gd name="connsiteX0" fmla="*/ 7144 w 1676400"/>
                    <a:gd name="connsiteY0" fmla="*/ 167164 h 314325"/>
                    <a:gd name="connsiteX1" fmla="*/ 800576 w 1676400"/>
                    <a:gd name="connsiteY1" fmla="*/ 7144 h 314325"/>
                    <a:gd name="connsiteX2" fmla="*/ 1678781 w 1676400"/>
                    <a:gd name="connsiteY2" fmla="*/ 138589 h 314325"/>
                    <a:gd name="connsiteX3" fmla="*/ 987266 w 1676400"/>
                    <a:gd name="connsiteY3" fmla="*/ 310991 h 314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76400" h="314325">
                      <a:moveTo>
                        <a:pt x="7144" y="167164"/>
                      </a:moveTo>
                      <a:lnTo>
                        <a:pt x="800576" y="7144"/>
                      </a:lnTo>
                      <a:lnTo>
                        <a:pt x="1678781" y="138589"/>
                      </a:lnTo>
                      <a:lnTo>
                        <a:pt x="987266" y="31099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9" name="Freeform: Shape 128">
                  <a:extLst>
                    <a:ext uri="{FF2B5EF4-FFF2-40B4-BE49-F238E27FC236}">
                      <a16:creationId xmlns:a16="http://schemas.microsoft.com/office/drawing/2014/main" id="{C18931C0-A9BE-490D-B778-8E5DA6FA6AFB}"/>
                    </a:ext>
                  </a:extLst>
                </p:cNvPr>
                <p:cNvSpPr/>
                <p:nvPr/>
              </p:nvSpPr>
              <p:spPr>
                <a:xfrm rot="21595279">
                  <a:off x="8525289" y="1936656"/>
                  <a:ext cx="879448" cy="1163141"/>
                </a:xfrm>
                <a:custGeom>
                  <a:avLst/>
                  <a:gdLst>
                    <a:gd name="connsiteX0" fmla="*/ 7144 w 885825"/>
                    <a:gd name="connsiteY0" fmla="*/ 7144 h 1171575"/>
                    <a:gd name="connsiteX1" fmla="*/ 29051 w 885825"/>
                    <a:gd name="connsiteY1" fmla="*/ 1033939 h 1171575"/>
                    <a:gd name="connsiteX2" fmla="*/ 792956 w 885825"/>
                    <a:gd name="connsiteY2" fmla="*/ 1164431 h 1171575"/>
                    <a:gd name="connsiteX3" fmla="*/ 885349 w 885825"/>
                    <a:gd name="connsiteY3" fmla="*/ 138589 h 1171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85825" h="1171575">
                      <a:moveTo>
                        <a:pt x="7144" y="7144"/>
                      </a:moveTo>
                      <a:lnTo>
                        <a:pt x="29051" y="1033939"/>
                      </a:lnTo>
                      <a:lnTo>
                        <a:pt x="792956" y="1164431"/>
                      </a:lnTo>
                      <a:lnTo>
                        <a:pt x="885349" y="138589"/>
                      </a:ln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0" name="Freeform: Shape 129">
                  <a:extLst>
                    <a:ext uri="{FF2B5EF4-FFF2-40B4-BE49-F238E27FC236}">
                      <a16:creationId xmlns:a16="http://schemas.microsoft.com/office/drawing/2014/main" id="{35F61B91-745B-4753-80E5-33970D4B3E82}"/>
                    </a:ext>
                  </a:extLst>
                </p:cNvPr>
                <p:cNvSpPr/>
                <p:nvPr/>
              </p:nvSpPr>
              <p:spPr>
                <a:xfrm rot="21595279">
                  <a:off x="7737827" y="2092408"/>
                  <a:ext cx="983469" cy="1229336"/>
                </a:xfrm>
                <a:custGeom>
                  <a:avLst/>
                  <a:gdLst>
                    <a:gd name="connsiteX0" fmla="*/ 987266 w 990600"/>
                    <a:gd name="connsiteY0" fmla="*/ 1231106 h 1238250"/>
                    <a:gd name="connsiteX1" fmla="*/ 121444 w 990600"/>
                    <a:gd name="connsiteY1" fmla="*/ 1030129 h 1238250"/>
                    <a:gd name="connsiteX2" fmla="*/ 7144 w 990600"/>
                    <a:gd name="connsiteY2" fmla="*/ 7144 h 1238250"/>
                    <a:gd name="connsiteX3" fmla="*/ 987266 w 990600"/>
                    <a:gd name="connsiteY3" fmla="*/ 150971 h 1238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90600" h="1238250">
                      <a:moveTo>
                        <a:pt x="987266" y="1231106"/>
                      </a:moveTo>
                      <a:lnTo>
                        <a:pt x="121444" y="1030129"/>
                      </a:lnTo>
                      <a:lnTo>
                        <a:pt x="7144" y="7144"/>
                      </a:lnTo>
                      <a:lnTo>
                        <a:pt x="987266" y="150971"/>
                      </a:ln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1" name="Freeform: Shape 130">
                  <a:extLst>
                    <a:ext uri="{FF2B5EF4-FFF2-40B4-BE49-F238E27FC236}">
                      <a16:creationId xmlns:a16="http://schemas.microsoft.com/office/drawing/2014/main" id="{9A7A851C-AD58-4A61-A63A-CB628D74BDC3}"/>
                    </a:ext>
                  </a:extLst>
                </p:cNvPr>
                <p:cNvSpPr/>
                <p:nvPr/>
              </p:nvSpPr>
              <p:spPr>
                <a:xfrm rot="21595279">
                  <a:off x="8717965" y="2069989"/>
                  <a:ext cx="686537" cy="1243864"/>
                </a:xfrm>
                <a:custGeom>
                  <a:avLst/>
                  <a:gdLst>
                    <a:gd name="connsiteX0" fmla="*/ 11906 w 704850"/>
                    <a:gd name="connsiteY0" fmla="*/ 1255871 h 1257300"/>
                    <a:gd name="connsiteX1" fmla="*/ 7144 w 704850"/>
                    <a:gd name="connsiteY1" fmla="*/ 179546 h 1257300"/>
                    <a:gd name="connsiteX2" fmla="*/ 698659 w 704850"/>
                    <a:gd name="connsiteY2" fmla="*/ 7144 h 1257300"/>
                    <a:gd name="connsiteX3" fmla="*/ 611029 w 704850"/>
                    <a:gd name="connsiteY3" fmla="*/ 1030129 h 1257300"/>
                    <a:gd name="connsiteX0" fmla="*/ 116984 w 691515"/>
                    <a:gd name="connsiteY0" fmla="*/ 1277821 h 1277821"/>
                    <a:gd name="connsiteX1" fmla="*/ 0 w 691515"/>
                    <a:gd name="connsiteY1" fmla="*/ 172402 h 1277821"/>
                    <a:gd name="connsiteX2" fmla="*/ 691515 w 691515"/>
                    <a:gd name="connsiteY2" fmla="*/ 0 h 1277821"/>
                    <a:gd name="connsiteX3" fmla="*/ 603885 w 691515"/>
                    <a:gd name="connsiteY3" fmla="*/ 1022985 h 1277821"/>
                    <a:gd name="connsiteX0" fmla="*/ 606 w 691515"/>
                    <a:gd name="connsiteY0" fmla="*/ 1252883 h 1252883"/>
                    <a:gd name="connsiteX1" fmla="*/ 0 w 691515"/>
                    <a:gd name="connsiteY1" fmla="*/ 172402 h 1252883"/>
                    <a:gd name="connsiteX2" fmla="*/ 691515 w 691515"/>
                    <a:gd name="connsiteY2" fmla="*/ 0 h 1252883"/>
                    <a:gd name="connsiteX3" fmla="*/ 603885 w 691515"/>
                    <a:gd name="connsiteY3" fmla="*/ 1022985 h 1252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91515" h="1252883">
                      <a:moveTo>
                        <a:pt x="606" y="1252883"/>
                      </a:moveTo>
                      <a:lnTo>
                        <a:pt x="0" y="172402"/>
                      </a:lnTo>
                      <a:lnTo>
                        <a:pt x="691515" y="0"/>
                      </a:lnTo>
                      <a:lnTo>
                        <a:pt x="603885" y="1022985"/>
                      </a:lnTo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2" name="Freeform: Shape 131">
                  <a:extLst>
                    <a:ext uri="{FF2B5EF4-FFF2-40B4-BE49-F238E27FC236}">
                      <a16:creationId xmlns:a16="http://schemas.microsoft.com/office/drawing/2014/main" id="{1439A168-C245-4520-B64F-828CA14FD165}"/>
                    </a:ext>
                  </a:extLst>
                </p:cNvPr>
                <p:cNvSpPr/>
                <p:nvPr/>
              </p:nvSpPr>
              <p:spPr>
                <a:xfrm rot="454160">
                  <a:off x="8756897" y="1951208"/>
                  <a:ext cx="652494" cy="482278"/>
                </a:xfrm>
                <a:custGeom>
                  <a:avLst/>
                  <a:gdLst>
                    <a:gd name="connsiteX0" fmla="*/ 654844 w 657225"/>
                    <a:gd name="connsiteY0" fmla="*/ 7144 h 485775"/>
                    <a:gd name="connsiteX1" fmla="*/ 7144 w 657225"/>
                    <a:gd name="connsiteY1" fmla="*/ 253841 h 485775"/>
                    <a:gd name="connsiteX2" fmla="*/ 19526 w 657225"/>
                    <a:gd name="connsiteY2" fmla="*/ 487204 h 485775"/>
                    <a:gd name="connsiteX3" fmla="*/ 644366 w 657225"/>
                    <a:gd name="connsiteY3" fmla="*/ 225266 h 485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57225" h="485775">
                      <a:moveTo>
                        <a:pt x="654844" y="7144"/>
                      </a:moveTo>
                      <a:lnTo>
                        <a:pt x="7144" y="253841"/>
                      </a:lnTo>
                      <a:lnTo>
                        <a:pt x="19526" y="487204"/>
                      </a:lnTo>
                      <a:lnTo>
                        <a:pt x="644366" y="225266"/>
                      </a:ln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3" name="Freeform: Shape 132">
                  <a:extLst>
                    <a:ext uri="{FF2B5EF4-FFF2-40B4-BE49-F238E27FC236}">
                      <a16:creationId xmlns:a16="http://schemas.microsoft.com/office/drawing/2014/main" id="{654BE968-9F06-4412-84B4-23CDD06430E7}"/>
                    </a:ext>
                  </a:extLst>
                </p:cNvPr>
                <p:cNvSpPr/>
                <p:nvPr/>
              </p:nvSpPr>
              <p:spPr>
                <a:xfrm rot="454160">
                  <a:off x="7672498" y="1819774"/>
                  <a:ext cx="1758896" cy="312062"/>
                </a:xfrm>
                <a:custGeom>
                  <a:avLst/>
                  <a:gdLst>
                    <a:gd name="connsiteX0" fmla="*/ 1771174 w 1771650"/>
                    <a:gd name="connsiteY0" fmla="*/ 67151 h 314325"/>
                    <a:gd name="connsiteX1" fmla="*/ 1092041 w 1771650"/>
                    <a:gd name="connsiteY1" fmla="*/ 21431 h 314325"/>
                    <a:gd name="connsiteX2" fmla="*/ 865346 w 1771650"/>
                    <a:gd name="connsiteY2" fmla="*/ 7144 h 314325"/>
                    <a:gd name="connsiteX3" fmla="*/ 7144 w 1771650"/>
                    <a:gd name="connsiteY3" fmla="*/ 276701 h 314325"/>
                    <a:gd name="connsiteX4" fmla="*/ 1123474 w 1771650"/>
                    <a:gd name="connsiteY4" fmla="*/ 313849 h 314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71650" h="314325">
                      <a:moveTo>
                        <a:pt x="1771174" y="67151"/>
                      </a:moveTo>
                      <a:lnTo>
                        <a:pt x="1092041" y="21431"/>
                      </a:lnTo>
                      <a:lnTo>
                        <a:pt x="865346" y="7144"/>
                      </a:lnTo>
                      <a:lnTo>
                        <a:pt x="7144" y="276701"/>
                      </a:lnTo>
                      <a:lnTo>
                        <a:pt x="1123474" y="313849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D261A96D-E235-4250-A034-A81625F5C6DF}"/>
                    </a:ext>
                  </a:extLst>
                </p:cNvPr>
                <p:cNvSpPr/>
                <p:nvPr/>
              </p:nvSpPr>
              <p:spPr>
                <a:xfrm rot="454160">
                  <a:off x="7642457" y="2044116"/>
                  <a:ext cx="1134772" cy="274237"/>
                </a:xfrm>
                <a:custGeom>
                  <a:avLst/>
                  <a:gdLst>
                    <a:gd name="connsiteX0" fmla="*/ 56674 w 1143000"/>
                    <a:gd name="connsiteY0" fmla="*/ 213836 h 276225"/>
                    <a:gd name="connsiteX1" fmla="*/ 1135856 w 1143000"/>
                    <a:gd name="connsiteY1" fmla="*/ 277654 h 276225"/>
                    <a:gd name="connsiteX2" fmla="*/ 1123474 w 1143000"/>
                    <a:gd name="connsiteY2" fmla="*/ 44291 h 276225"/>
                    <a:gd name="connsiteX3" fmla="*/ 7144 w 1143000"/>
                    <a:gd name="connsiteY3" fmla="*/ 7144 h 2762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43000" h="276225">
                      <a:moveTo>
                        <a:pt x="56674" y="213836"/>
                      </a:moveTo>
                      <a:lnTo>
                        <a:pt x="1135856" y="277654"/>
                      </a:lnTo>
                      <a:lnTo>
                        <a:pt x="1123474" y="44291"/>
                      </a:lnTo>
                      <a:lnTo>
                        <a:pt x="7144" y="7144"/>
                      </a:ln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BC38347D-CB58-4E38-9C43-C8C6A041BE26}"/>
                  </a:ext>
                </a:extLst>
              </p:cNvPr>
              <p:cNvGrpSpPr/>
              <p:nvPr/>
            </p:nvGrpSpPr>
            <p:grpSpPr>
              <a:xfrm flipH="1">
                <a:off x="1709431" y="3794473"/>
                <a:ext cx="1737819" cy="2063744"/>
                <a:chOff x="3790950" y="1741170"/>
                <a:chExt cx="2447925" cy="2907029"/>
              </a:xfrm>
            </p:grpSpPr>
            <p:grpSp>
              <p:nvGrpSpPr>
                <p:cNvPr id="120" name="Graphic 3">
                  <a:extLst>
                    <a:ext uri="{FF2B5EF4-FFF2-40B4-BE49-F238E27FC236}">
                      <a16:creationId xmlns:a16="http://schemas.microsoft.com/office/drawing/2014/main" id="{AC9E88EB-70A5-4907-B9C1-8F3BEC8AB893}"/>
                    </a:ext>
                  </a:extLst>
                </p:cNvPr>
                <p:cNvGrpSpPr/>
                <p:nvPr/>
              </p:nvGrpSpPr>
              <p:grpSpPr>
                <a:xfrm>
                  <a:off x="4295774" y="1741170"/>
                  <a:ext cx="1457326" cy="1156846"/>
                  <a:chOff x="5172075" y="2695575"/>
                  <a:chExt cx="1847850" cy="1466850"/>
                </a:xfrm>
                <a:solidFill>
                  <a:schemeClr val="accent1"/>
                </a:solidFill>
              </p:grpSpPr>
              <p:sp>
                <p:nvSpPr>
                  <p:cNvPr id="124" name="Freeform: Shape 123">
                    <a:extLst>
                      <a:ext uri="{FF2B5EF4-FFF2-40B4-BE49-F238E27FC236}">
                        <a16:creationId xmlns:a16="http://schemas.microsoft.com/office/drawing/2014/main" id="{4039D6E1-8868-48E1-B97C-B05C5CDEFA08}"/>
                      </a:ext>
                    </a:extLst>
                  </p:cNvPr>
                  <p:cNvSpPr/>
                  <p:nvPr/>
                </p:nvSpPr>
                <p:spPr>
                  <a:xfrm>
                    <a:off x="6072664" y="3246076"/>
                    <a:ext cx="952500" cy="819150"/>
                  </a:xfrm>
                  <a:custGeom>
                    <a:avLst/>
                    <a:gdLst>
                      <a:gd name="connsiteX0" fmla="*/ 20479 w 952500"/>
                      <a:gd name="connsiteY0" fmla="*/ 778237 h 819150"/>
                      <a:gd name="connsiteX1" fmla="*/ 30004 w 952500"/>
                      <a:gd name="connsiteY1" fmla="*/ 753472 h 819150"/>
                      <a:gd name="connsiteX2" fmla="*/ 58579 w 952500"/>
                      <a:gd name="connsiteY2" fmla="*/ 683939 h 819150"/>
                      <a:gd name="connsiteX3" fmla="*/ 107156 w 952500"/>
                      <a:gd name="connsiteY3" fmla="*/ 578212 h 819150"/>
                      <a:gd name="connsiteX4" fmla="*/ 139541 w 952500"/>
                      <a:gd name="connsiteY4" fmla="*/ 513442 h 819150"/>
                      <a:gd name="connsiteX5" fmla="*/ 177641 w 952500"/>
                      <a:gd name="connsiteY5" fmla="*/ 442957 h 819150"/>
                      <a:gd name="connsiteX6" fmla="*/ 274796 w 952500"/>
                      <a:gd name="connsiteY6" fmla="*/ 289604 h 819150"/>
                      <a:gd name="connsiteX7" fmla="*/ 410051 w 952500"/>
                      <a:gd name="connsiteY7" fmla="*/ 131489 h 819150"/>
                      <a:gd name="connsiteX8" fmla="*/ 502444 w 952500"/>
                      <a:gd name="connsiteY8" fmla="*/ 59099 h 819150"/>
                      <a:gd name="connsiteX9" fmla="*/ 559594 w 952500"/>
                      <a:gd name="connsiteY9" fmla="*/ 29572 h 819150"/>
                      <a:gd name="connsiteX10" fmla="*/ 626269 w 952500"/>
                      <a:gd name="connsiteY10" fmla="*/ 10522 h 819150"/>
                      <a:gd name="connsiteX11" fmla="*/ 700564 w 952500"/>
                      <a:gd name="connsiteY11" fmla="*/ 9569 h 819150"/>
                      <a:gd name="connsiteX12" fmla="*/ 772954 w 952500"/>
                      <a:gd name="connsiteY12" fmla="*/ 32429 h 819150"/>
                      <a:gd name="connsiteX13" fmla="*/ 832961 w 952500"/>
                      <a:gd name="connsiteY13" fmla="*/ 72434 h 819150"/>
                      <a:gd name="connsiteX14" fmla="*/ 845344 w 952500"/>
                      <a:gd name="connsiteY14" fmla="*/ 83864 h 819150"/>
                      <a:gd name="connsiteX15" fmla="*/ 852011 w 952500"/>
                      <a:gd name="connsiteY15" fmla="*/ 89579 h 819150"/>
                      <a:gd name="connsiteX16" fmla="*/ 854869 w 952500"/>
                      <a:gd name="connsiteY16" fmla="*/ 92437 h 819150"/>
                      <a:gd name="connsiteX17" fmla="*/ 855821 w 952500"/>
                      <a:gd name="connsiteY17" fmla="*/ 93389 h 819150"/>
                      <a:gd name="connsiteX18" fmla="*/ 857726 w 952500"/>
                      <a:gd name="connsiteY18" fmla="*/ 96247 h 819150"/>
                      <a:gd name="connsiteX19" fmla="*/ 867251 w 952500"/>
                      <a:gd name="connsiteY19" fmla="*/ 105772 h 819150"/>
                      <a:gd name="connsiteX20" fmla="*/ 878681 w 952500"/>
                      <a:gd name="connsiteY20" fmla="*/ 119107 h 819150"/>
                      <a:gd name="connsiteX21" fmla="*/ 899636 w 952500"/>
                      <a:gd name="connsiteY21" fmla="*/ 146729 h 819150"/>
                      <a:gd name="connsiteX22" fmla="*/ 917734 w 952500"/>
                      <a:gd name="connsiteY22" fmla="*/ 177209 h 819150"/>
                      <a:gd name="connsiteX23" fmla="*/ 943451 w 952500"/>
                      <a:gd name="connsiteY23" fmla="*/ 245789 h 819150"/>
                      <a:gd name="connsiteX24" fmla="*/ 947261 w 952500"/>
                      <a:gd name="connsiteY24" fmla="*/ 321989 h 819150"/>
                      <a:gd name="connsiteX25" fmla="*/ 929164 w 952500"/>
                      <a:gd name="connsiteY25" fmla="*/ 392474 h 819150"/>
                      <a:gd name="connsiteX26" fmla="*/ 856774 w 952500"/>
                      <a:gd name="connsiteY26" fmla="*/ 500107 h 819150"/>
                      <a:gd name="connsiteX27" fmla="*/ 769144 w 952500"/>
                      <a:gd name="connsiteY27" fmla="*/ 576307 h 819150"/>
                      <a:gd name="connsiteX28" fmla="*/ 678656 w 952500"/>
                      <a:gd name="connsiteY28" fmla="*/ 634409 h 819150"/>
                      <a:gd name="connsiteX29" fmla="*/ 589121 w 952500"/>
                      <a:gd name="connsiteY29" fmla="*/ 681082 h 819150"/>
                      <a:gd name="connsiteX30" fmla="*/ 419576 w 952500"/>
                      <a:gd name="connsiteY30" fmla="*/ 748709 h 819150"/>
                      <a:gd name="connsiteX31" fmla="*/ 271939 w 952500"/>
                      <a:gd name="connsiteY31" fmla="*/ 790619 h 819150"/>
                      <a:gd name="connsiteX32" fmla="*/ 155734 w 952500"/>
                      <a:gd name="connsiteY32" fmla="*/ 813479 h 819150"/>
                      <a:gd name="connsiteX33" fmla="*/ 78581 w 952500"/>
                      <a:gd name="connsiteY33" fmla="*/ 821099 h 819150"/>
                      <a:gd name="connsiteX34" fmla="*/ 57626 w 952500"/>
                      <a:gd name="connsiteY34" fmla="*/ 821099 h 819150"/>
                      <a:gd name="connsiteX35" fmla="*/ 7144 w 952500"/>
                      <a:gd name="connsiteY35" fmla="*/ 820147 h 819150"/>
                      <a:gd name="connsiteX36" fmla="*/ 20479 w 952500"/>
                      <a:gd name="connsiteY36" fmla="*/ 778237 h 819150"/>
                      <a:gd name="connsiteX37" fmla="*/ 109061 w 952500"/>
                      <a:gd name="connsiteY37" fmla="*/ 745852 h 819150"/>
                      <a:gd name="connsiteX38" fmla="*/ 138589 w 952500"/>
                      <a:gd name="connsiteY38" fmla="*/ 738232 h 819150"/>
                      <a:gd name="connsiteX39" fmla="*/ 245269 w 952500"/>
                      <a:gd name="connsiteY39" fmla="*/ 703942 h 819150"/>
                      <a:gd name="connsiteX40" fmla="*/ 380524 w 952500"/>
                      <a:gd name="connsiteY40" fmla="*/ 649649 h 819150"/>
                      <a:gd name="connsiteX41" fmla="*/ 533876 w 952500"/>
                      <a:gd name="connsiteY41" fmla="*/ 574402 h 819150"/>
                      <a:gd name="connsiteX42" fmla="*/ 689134 w 952500"/>
                      <a:gd name="connsiteY42" fmla="*/ 473437 h 819150"/>
                      <a:gd name="connsiteX43" fmla="*/ 755809 w 952500"/>
                      <a:gd name="connsiteY43" fmla="*/ 410572 h 819150"/>
                      <a:gd name="connsiteX44" fmla="*/ 799624 w 952500"/>
                      <a:gd name="connsiteY44" fmla="*/ 341039 h 819150"/>
                      <a:gd name="connsiteX45" fmla="*/ 805339 w 952500"/>
                      <a:gd name="connsiteY45" fmla="*/ 275317 h 819150"/>
                      <a:gd name="connsiteX46" fmla="*/ 792956 w 952500"/>
                      <a:gd name="connsiteY46" fmla="*/ 242932 h 819150"/>
                      <a:gd name="connsiteX47" fmla="*/ 782479 w 952500"/>
                      <a:gd name="connsiteY47" fmla="*/ 225787 h 819150"/>
                      <a:gd name="connsiteX48" fmla="*/ 770096 w 952500"/>
                      <a:gd name="connsiteY48" fmla="*/ 209594 h 819150"/>
                      <a:gd name="connsiteX49" fmla="*/ 763429 w 952500"/>
                      <a:gd name="connsiteY49" fmla="*/ 201974 h 819150"/>
                      <a:gd name="connsiteX50" fmla="*/ 753904 w 952500"/>
                      <a:gd name="connsiteY50" fmla="*/ 192449 h 819150"/>
                      <a:gd name="connsiteX51" fmla="*/ 739616 w 952500"/>
                      <a:gd name="connsiteY51" fmla="*/ 178162 h 819150"/>
                      <a:gd name="connsiteX52" fmla="*/ 709136 w 952500"/>
                      <a:gd name="connsiteY52" fmla="*/ 157207 h 819150"/>
                      <a:gd name="connsiteX53" fmla="*/ 678656 w 952500"/>
                      <a:gd name="connsiteY53" fmla="*/ 147682 h 819150"/>
                      <a:gd name="connsiteX54" fmla="*/ 645319 w 952500"/>
                      <a:gd name="connsiteY54" fmla="*/ 147682 h 819150"/>
                      <a:gd name="connsiteX55" fmla="*/ 609124 w 952500"/>
                      <a:gd name="connsiteY55" fmla="*/ 157207 h 819150"/>
                      <a:gd name="connsiteX56" fmla="*/ 571024 w 952500"/>
                      <a:gd name="connsiteY56" fmla="*/ 175304 h 819150"/>
                      <a:gd name="connsiteX57" fmla="*/ 497681 w 952500"/>
                      <a:gd name="connsiteY57" fmla="*/ 228644 h 819150"/>
                      <a:gd name="connsiteX58" fmla="*/ 370046 w 952500"/>
                      <a:gd name="connsiteY58" fmla="*/ 362947 h 819150"/>
                      <a:gd name="connsiteX59" fmla="*/ 267176 w 952500"/>
                      <a:gd name="connsiteY59" fmla="*/ 500107 h 819150"/>
                      <a:gd name="connsiteX60" fmla="*/ 185261 w 952500"/>
                      <a:gd name="connsiteY60" fmla="*/ 622027 h 819150"/>
                      <a:gd name="connsiteX61" fmla="*/ 125254 w 952500"/>
                      <a:gd name="connsiteY61" fmla="*/ 718229 h 819150"/>
                      <a:gd name="connsiteX62" fmla="*/ 109061 w 952500"/>
                      <a:gd name="connsiteY62" fmla="*/ 745852 h 8191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</a:cxnLst>
                    <a:rect l="l" t="t" r="r" b="b"/>
                    <a:pathLst>
                      <a:path w="952500" h="819150">
                        <a:moveTo>
                          <a:pt x="20479" y="778237"/>
                        </a:moveTo>
                        <a:cubicBezTo>
                          <a:pt x="20479" y="778237"/>
                          <a:pt x="23336" y="769664"/>
                          <a:pt x="30004" y="753472"/>
                        </a:cubicBezTo>
                        <a:cubicBezTo>
                          <a:pt x="36671" y="737279"/>
                          <a:pt x="45244" y="713467"/>
                          <a:pt x="58579" y="683939"/>
                        </a:cubicBezTo>
                        <a:cubicBezTo>
                          <a:pt x="70961" y="654412"/>
                          <a:pt x="87154" y="618217"/>
                          <a:pt x="107156" y="578212"/>
                        </a:cubicBezTo>
                        <a:cubicBezTo>
                          <a:pt x="116681" y="558209"/>
                          <a:pt x="128111" y="536302"/>
                          <a:pt x="139541" y="513442"/>
                        </a:cubicBezTo>
                        <a:cubicBezTo>
                          <a:pt x="150971" y="490582"/>
                          <a:pt x="164306" y="467722"/>
                          <a:pt x="177641" y="442957"/>
                        </a:cubicBezTo>
                        <a:cubicBezTo>
                          <a:pt x="205264" y="394379"/>
                          <a:pt x="237649" y="342944"/>
                          <a:pt x="274796" y="289604"/>
                        </a:cubicBezTo>
                        <a:cubicBezTo>
                          <a:pt x="312896" y="237217"/>
                          <a:pt x="355759" y="182924"/>
                          <a:pt x="410051" y="131489"/>
                        </a:cubicBezTo>
                        <a:cubicBezTo>
                          <a:pt x="436721" y="105772"/>
                          <a:pt x="467201" y="81007"/>
                          <a:pt x="502444" y="59099"/>
                        </a:cubicBezTo>
                        <a:cubicBezTo>
                          <a:pt x="519589" y="48622"/>
                          <a:pt x="538639" y="38144"/>
                          <a:pt x="559594" y="29572"/>
                        </a:cubicBezTo>
                        <a:cubicBezTo>
                          <a:pt x="580549" y="20999"/>
                          <a:pt x="602456" y="14332"/>
                          <a:pt x="626269" y="10522"/>
                        </a:cubicBezTo>
                        <a:cubicBezTo>
                          <a:pt x="650081" y="6712"/>
                          <a:pt x="675799" y="5759"/>
                          <a:pt x="700564" y="9569"/>
                        </a:cubicBezTo>
                        <a:cubicBezTo>
                          <a:pt x="725329" y="13379"/>
                          <a:pt x="750094" y="20999"/>
                          <a:pt x="772954" y="32429"/>
                        </a:cubicBezTo>
                        <a:cubicBezTo>
                          <a:pt x="794861" y="43859"/>
                          <a:pt x="814864" y="57194"/>
                          <a:pt x="832961" y="72434"/>
                        </a:cubicBezTo>
                        <a:cubicBezTo>
                          <a:pt x="837724" y="76244"/>
                          <a:pt x="841534" y="80054"/>
                          <a:pt x="845344" y="83864"/>
                        </a:cubicBezTo>
                        <a:lnTo>
                          <a:pt x="852011" y="89579"/>
                        </a:lnTo>
                        <a:lnTo>
                          <a:pt x="854869" y="92437"/>
                        </a:lnTo>
                        <a:lnTo>
                          <a:pt x="855821" y="93389"/>
                        </a:lnTo>
                        <a:lnTo>
                          <a:pt x="857726" y="96247"/>
                        </a:lnTo>
                        <a:lnTo>
                          <a:pt x="867251" y="105772"/>
                        </a:lnTo>
                        <a:cubicBezTo>
                          <a:pt x="870109" y="109582"/>
                          <a:pt x="874871" y="114344"/>
                          <a:pt x="878681" y="119107"/>
                        </a:cubicBezTo>
                        <a:cubicBezTo>
                          <a:pt x="886301" y="128632"/>
                          <a:pt x="892969" y="137204"/>
                          <a:pt x="899636" y="146729"/>
                        </a:cubicBezTo>
                        <a:cubicBezTo>
                          <a:pt x="905351" y="156254"/>
                          <a:pt x="912019" y="165779"/>
                          <a:pt x="917734" y="177209"/>
                        </a:cubicBezTo>
                        <a:cubicBezTo>
                          <a:pt x="929164" y="198164"/>
                          <a:pt x="937736" y="221024"/>
                          <a:pt x="943451" y="245789"/>
                        </a:cubicBezTo>
                        <a:cubicBezTo>
                          <a:pt x="948214" y="270554"/>
                          <a:pt x="950119" y="296272"/>
                          <a:pt x="947261" y="321989"/>
                        </a:cubicBezTo>
                        <a:cubicBezTo>
                          <a:pt x="944404" y="346754"/>
                          <a:pt x="937736" y="371519"/>
                          <a:pt x="929164" y="392474"/>
                        </a:cubicBezTo>
                        <a:cubicBezTo>
                          <a:pt x="911066" y="436289"/>
                          <a:pt x="884396" y="470579"/>
                          <a:pt x="856774" y="500107"/>
                        </a:cubicBezTo>
                        <a:cubicBezTo>
                          <a:pt x="829151" y="529634"/>
                          <a:pt x="799624" y="554399"/>
                          <a:pt x="769144" y="576307"/>
                        </a:cubicBezTo>
                        <a:cubicBezTo>
                          <a:pt x="739616" y="598214"/>
                          <a:pt x="709136" y="617264"/>
                          <a:pt x="678656" y="634409"/>
                        </a:cubicBezTo>
                        <a:cubicBezTo>
                          <a:pt x="648176" y="651554"/>
                          <a:pt x="618649" y="666794"/>
                          <a:pt x="589121" y="681082"/>
                        </a:cubicBezTo>
                        <a:cubicBezTo>
                          <a:pt x="530066" y="708704"/>
                          <a:pt x="472916" y="730612"/>
                          <a:pt x="419576" y="748709"/>
                        </a:cubicBezTo>
                        <a:cubicBezTo>
                          <a:pt x="366236" y="766807"/>
                          <a:pt x="316706" y="780142"/>
                          <a:pt x="271939" y="790619"/>
                        </a:cubicBezTo>
                        <a:cubicBezTo>
                          <a:pt x="228124" y="801097"/>
                          <a:pt x="188119" y="807764"/>
                          <a:pt x="155734" y="813479"/>
                        </a:cubicBezTo>
                        <a:cubicBezTo>
                          <a:pt x="123349" y="818242"/>
                          <a:pt x="96679" y="820147"/>
                          <a:pt x="78581" y="821099"/>
                        </a:cubicBezTo>
                        <a:cubicBezTo>
                          <a:pt x="69056" y="821099"/>
                          <a:pt x="62389" y="821099"/>
                          <a:pt x="57626" y="821099"/>
                        </a:cubicBezTo>
                        <a:lnTo>
                          <a:pt x="7144" y="820147"/>
                        </a:lnTo>
                        <a:lnTo>
                          <a:pt x="20479" y="778237"/>
                        </a:lnTo>
                        <a:close/>
                        <a:moveTo>
                          <a:pt x="109061" y="745852"/>
                        </a:moveTo>
                        <a:cubicBezTo>
                          <a:pt x="117634" y="743947"/>
                          <a:pt x="128111" y="741089"/>
                          <a:pt x="138589" y="738232"/>
                        </a:cubicBezTo>
                        <a:cubicBezTo>
                          <a:pt x="168116" y="729659"/>
                          <a:pt x="204311" y="718229"/>
                          <a:pt x="245269" y="703942"/>
                        </a:cubicBezTo>
                        <a:cubicBezTo>
                          <a:pt x="286226" y="689654"/>
                          <a:pt x="331946" y="671557"/>
                          <a:pt x="380524" y="649649"/>
                        </a:cubicBezTo>
                        <a:cubicBezTo>
                          <a:pt x="429101" y="628694"/>
                          <a:pt x="481489" y="603929"/>
                          <a:pt x="533876" y="574402"/>
                        </a:cubicBezTo>
                        <a:cubicBezTo>
                          <a:pt x="586264" y="545827"/>
                          <a:pt x="639604" y="512489"/>
                          <a:pt x="689134" y="473437"/>
                        </a:cubicBezTo>
                        <a:cubicBezTo>
                          <a:pt x="712946" y="453434"/>
                          <a:pt x="736759" y="432479"/>
                          <a:pt x="755809" y="410572"/>
                        </a:cubicBezTo>
                        <a:cubicBezTo>
                          <a:pt x="775811" y="388664"/>
                          <a:pt x="791051" y="363899"/>
                          <a:pt x="799624" y="341039"/>
                        </a:cubicBezTo>
                        <a:cubicBezTo>
                          <a:pt x="808196" y="318179"/>
                          <a:pt x="810101" y="297224"/>
                          <a:pt x="805339" y="275317"/>
                        </a:cubicBezTo>
                        <a:cubicBezTo>
                          <a:pt x="803434" y="264839"/>
                          <a:pt x="798671" y="253409"/>
                          <a:pt x="792956" y="242932"/>
                        </a:cubicBezTo>
                        <a:cubicBezTo>
                          <a:pt x="790099" y="237217"/>
                          <a:pt x="786289" y="231502"/>
                          <a:pt x="782479" y="225787"/>
                        </a:cubicBezTo>
                        <a:cubicBezTo>
                          <a:pt x="778669" y="220072"/>
                          <a:pt x="773906" y="214357"/>
                          <a:pt x="770096" y="209594"/>
                        </a:cubicBezTo>
                        <a:cubicBezTo>
                          <a:pt x="768191" y="206737"/>
                          <a:pt x="766286" y="204832"/>
                          <a:pt x="763429" y="201974"/>
                        </a:cubicBezTo>
                        <a:lnTo>
                          <a:pt x="753904" y="192449"/>
                        </a:lnTo>
                        <a:cubicBezTo>
                          <a:pt x="750094" y="187687"/>
                          <a:pt x="744379" y="182924"/>
                          <a:pt x="739616" y="178162"/>
                        </a:cubicBezTo>
                        <a:cubicBezTo>
                          <a:pt x="729139" y="169589"/>
                          <a:pt x="719614" y="162922"/>
                          <a:pt x="709136" y="157207"/>
                        </a:cubicBezTo>
                        <a:cubicBezTo>
                          <a:pt x="698659" y="152444"/>
                          <a:pt x="689134" y="148634"/>
                          <a:pt x="678656" y="147682"/>
                        </a:cubicBezTo>
                        <a:cubicBezTo>
                          <a:pt x="668179" y="145777"/>
                          <a:pt x="657701" y="145777"/>
                          <a:pt x="645319" y="147682"/>
                        </a:cubicBezTo>
                        <a:cubicBezTo>
                          <a:pt x="633889" y="149587"/>
                          <a:pt x="621506" y="152444"/>
                          <a:pt x="609124" y="157207"/>
                        </a:cubicBezTo>
                        <a:cubicBezTo>
                          <a:pt x="596741" y="161969"/>
                          <a:pt x="584359" y="168637"/>
                          <a:pt x="571024" y="175304"/>
                        </a:cubicBezTo>
                        <a:cubicBezTo>
                          <a:pt x="545306" y="189592"/>
                          <a:pt x="521494" y="208642"/>
                          <a:pt x="497681" y="228644"/>
                        </a:cubicBezTo>
                        <a:cubicBezTo>
                          <a:pt x="451009" y="269602"/>
                          <a:pt x="408146" y="316274"/>
                          <a:pt x="370046" y="362947"/>
                        </a:cubicBezTo>
                        <a:cubicBezTo>
                          <a:pt x="331946" y="409619"/>
                          <a:pt x="297656" y="456292"/>
                          <a:pt x="267176" y="500107"/>
                        </a:cubicBezTo>
                        <a:cubicBezTo>
                          <a:pt x="236696" y="543922"/>
                          <a:pt x="209074" y="584879"/>
                          <a:pt x="185261" y="622027"/>
                        </a:cubicBezTo>
                        <a:cubicBezTo>
                          <a:pt x="161449" y="659174"/>
                          <a:pt x="141446" y="691559"/>
                          <a:pt x="125254" y="718229"/>
                        </a:cubicBezTo>
                        <a:cubicBezTo>
                          <a:pt x="120491" y="728707"/>
                          <a:pt x="114776" y="737279"/>
                          <a:pt x="109061" y="745852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25" name="Freeform: Shape 124">
                    <a:extLst>
                      <a:ext uri="{FF2B5EF4-FFF2-40B4-BE49-F238E27FC236}">
                        <a16:creationId xmlns:a16="http://schemas.microsoft.com/office/drawing/2014/main" id="{B7DDE352-C416-4810-9D70-BE47D61683BE}"/>
                      </a:ext>
                    </a:extLst>
                  </p:cNvPr>
                  <p:cNvSpPr/>
                  <p:nvPr/>
                </p:nvSpPr>
                <p:spPr>
                  <a:xfrm>
                    <a:off x="5165276" y="3246076"/>
                    <a:ext cx="952500" cy="819150"/>
                  </a:xfrm>
                  <a:custGeom>
                    <a:avLst/>
                    <a:gdLst>
                      <a:gd name="connsiteX0" fmla="*/ 844047 w 952500"/>
                      <a:gd name="connsiteY0" fmla="*/ 745852 h 819150"/>
                      <a:gd name="connsiteX1" fmla="*/ 826902 w 952500"/>
                      <a:gd name="connsiteY1" fmla="*/ 718229 h 819150"/>
                      <a:gd name="connsiteX2" fmla="*/ 766894 w 952500"/>
                      <a:gd name="connsiteY2" fmla="*/ 622027 h 819150"/>
                      <a:gd name="connsiteX3" fmla="*/ 684979 w 952500"/>
                      <a:gd name="connsiteY3" fmla="*/ 500107 h 819150"/>
                      <a:gd name="connsiteX4" fmla="*/ 582109 w 952500"/>
                      <a:gd name="connsiteY4" fmla="*/ 362947 h 819150"/>
                      <a:gd name="connsiteX5" fmla="*/ 454474 w 952500"/>
                      <a:gd name="connsiteY5" fmla="*/ 228644 h 819150"/>
                      <a:gd name="connsiteX6" fmla="*/ 381132 w 952500"/>
                      <a:gd name="connsiteY6" fmla="*/ 175304 h 819150"/>
                      <a:gd name="connsiteX7" fmla="*/ 343032 w 952500"/>
                      <a:gd name="connsiteY7" fmla="*/ 157207 h 819150"/>
                      <a:gd name="connsiteX8" fmla="*/ 306837 w 952500"/>
                      <a:gd name="connsiteY8" fmla="*/ 147682 h 819150"/>
                      <a:gd name="connsiteX9" fmla="*/ 273499 w 952500"/>
                      <a:gd name="connsiteY9" fmla="*/ 147682 h 819150"/>
                      <a:gd name="connsiteX10" fmla="*/ 243019 w 952500"/>
                      <a:gd name="connsiteY10" fmla="*/ 157207 h 819150"/>
                      <a:gd name="connsiteX11" fmla="*/ 212539 w 952500"/>
                      <a:gd name="connsiteY11" fmla="*/ 178162 h 819150"/>
                      <a:gd name="connsiteX12" fmla="*/ 198252 w 952500"/>
                      <a:gd name="connsiteY12" fmla="*/ 192449 h 819150"/>
                      <a:gd name="connsiteX13" fmla="*/ 188727 w 952500"/>
                      <a:gd name="connsiteY13" fmla="*/ 201974 h 819150"/>
                      <a:gd name="connsiteX14" fmla="*/ 182059 w 952500"/>
                      <a:gd name="connsiteY14" fmla="*/ 209594 h 819150"/>
                      <a:gd name="connsiteX15" fmla="*/ 169677 w 952500"/>
                      <a:gd name="connsiteY15" fmla="*/ 225787 h 819150"/>
                      <a:gd name="connsiteX16" fmla="*/ 159199 w 952500"/>
                      <a:gd name="connsiteY16" fmla="*/ 242932 h 819150"/>
                      <a:gd name="connsiteX17" fmla="*/ 146817 w 952500"/>
                      <a:gd name="connsiteY17" fmla="*/ 275317 h 819150"/>
                      <a:gd name="connsiteX18" fmla="*/ 152532 w 952500"/>
                      <a:gd name="connsiteY18" fmla="*/ 341039 h 819150"/>
                      <a:gd name="connsiteX19" fmla="*/ 196347 w 952500"/>
                      <a:gd name="connsiteY19" fmla="*/ 410572 h 819150"/>
                      <a:gd name="connsiteX20" fmla="*/ 263022 w 952500"/>
                      <a:gd name="connsiteY20" fmla="*/ 473437 h 819150"/>
                      <a:gd name="connsiteX21" fmla="*/ 418279 w 952500"/>
                      <a:gd name="connsiteY21" fmla="*/ 574402 h 819150"/>
                      <a:gd name="connsiteX22" fmla="*/ 571632 w 952500"/>
                      <a:gd name="connsiteY22" fmla="*/ 649649 h 819150"/>
                      <a:gd name="connsiteX23" fmla="*/ 706887 w 952500"/>
                      <a:gd name="connsiteY23" fmla="*/ 703942 h 819150"/>
                      <a:gd name="connsiteX24" fmla="*/ 813567 w 952500"/>
                      <a:gd name="connsiteY24" fmla="*/ 738232 h 819150"/>
                      <a:gd name="connsiteX25" fmla="*/ 844047 w 952500"/>
                      <a:gd name="connsiteY25" fmla="*/ 745852 h 819150"/>
                      <a:gd name="connsiteX26" fmla="*/ 904054 w 952500"/>
                      <a:gd name="connsiteY26" fmla="*/ 820147 h 819150"/>
                      <a:gd name="connsiteX27" fmla="*/ 896434 w 952500"/>
                      <a:gd name="connsiteY27" fmla="*/ 820147 h 819150"/>
                      <a:gd name="connsiteX28" fmla="*/ 875479 w 952500"/>
                      <a:gd name="connsiteY28" fmla="*/ 820147 h 819150"/>
                      <a:gd name="connsiteX29" fmla="*/ 798327 w 952500"/>
                      <a:gd name="connsiteY29" fmla="*/ 812527 h 819150"/>
                      <a:gd name="connsiteX30" fmla="*/ 682122 w 952500"/>
                      <a:gd name="connsiteY30" fmla="*/ 789667 h 819150"/>
                      <a:gd name="connsiteX31" fmla="*/ 534484 w 952500"/>
                      <a:gd name="connsiteY31" fmla="*/ 747757 h 819150"/>
                      <a:gd name="connsiteX32" fmla="*/ 364939 w 952500"/>
                      <a:gd name="connsiteY32" fmla="*/ 680129 h 819150"/>
                      <a:gd name="connsiteX33" fmla="*/ 275404 w 952500"/>
                      <a:gd name="connsiteY33" fmla="*/ 633457 h 819150"/>
                      <a:gd name="connsiteX34" fmla="*/ 184917 w 952500"/>
                      <a:gd name="connsiteY34" fmla="*/ 575354 h 819150"/>
                      <a:gd name="connsiteX35" fmla="*/ 97287 w 952500"/>
                      <a:gd name="connsiteY35" fmla="*/ 499154 h 819150"/>
                      <a:gd name="connsiteX36" fmla="*/ 26802 w 952500"/>
                      <a:gd name="connsiteY36" fmla="*/ 392474 h 819150"/>
                      <a:gd name="connsiteX37" fmla="*/ 8704 w 952500"/>
                      <a:gd name="connsiteY37" fmla="*/ 321989 h 819150"/>
                      <a:gd name="connsiteX38" fmla="*/ 12514 w 952500"/>
                      <a:gd name="connsiteY38" fmla="*/ 245789 h 819150"/>
                      <a:gd name="connsiteX39" fmla="*/ 38232 w 952500"/>
                      <a:gd name="connsiteY39" fmla="*/ 177209 h 819150"/>
                      <a:gd name="connsiteX40" fmla="*/ 56329 w 952500"/>
                      <a:gd name="connsiteY40" fmla="*/ 146729 h 819150"/>
                      <a:gd name="connsiteX41" fmla="*/ 77284 w 952500"/>
                      <a:gd name="connsiteY41" fmla="*/ 119107 h 819150"/>
                      <a:gd name="connsiteX42" fmla="*/ 88714 w 952500"/>
                      <a:gd name="connsiteY42" fmla="*/ 105772 h 819150"/>
                      <a:gd name="connsiteX43" fmla="*/ 98239 w 952500"/>
                      <a:gd name="connsiteY43" fmla="*/ 96247 h 819150"/>
                      <a:gd name="connsiteX44" fmla="*/ 100144 w 952500"/>
                      <a:gd name="connsiteY44" fmla="*/ 93389 h 819150"/>
                      <a:gd name="connsiteX45" fmla="*/ 101097 w 952500"/>
                      <a:gd name="connsiteY45" fmla="*/ 92437 h 819150"/>
                      <a:gd name="connsiteX46" fmla="*/ 103954 w 952500"/>
                      <a:gd name="connsiteY46" fmla="*/ 89579 h 819150"/>
                      <a:gd name="connsiteX47" fmla="*/ 110622 w 952500"/>
                      <a:gd name="connsiteY47" fmla="*/ 83864 h 819150"/>
                      <a:gd name="connsiteX48" fmla="*/ 123004 w 952500"/>
                      <a:gd name="connsiteY48" fmla="*/ 72434 h 819150"/>
                      <a:gd name="connsiteX49" fmla="*/ 183012 w 952500"/>
                      <a:gd name="connsiteY49" fmla="*/ 32429 h 819150"/>
                      <a:gd name="connsiteX50" fmla="*/ 255402 w 952500"/>
                      <a:gd name="connsiteY50" fmla="*/ 9569 h 819150"/>
                      <a:gd name="connsiteX51" fmla="*/ 329697 w 952500"/>
                      <a:gd name="connsiteY51" fmla="*/ 10522 h 819150"/>
                      <a:gd name="connsiteX52" fmla="*/ 396372 w 952500"/>
                      <a:gd name="connsiteY52" fmla="*/ 29572 h 819150"/>
                      <a:gd name="connsiteX53" fmla="*/ 453522 w 952500"/>
                      <a:gd name="connsiteY53" fmla="*/ 59099 h 819150"/>
                      <a:gd name="connsiteX54" fmla="*/ 545914 w 952500"/>
                      <a:gd name="connsiteY54" fmla="*/ 131489 h 819150"/>
                      <a:gd name="connsiteX55" fmla="*/ 681169 w 952500"/>
                      <a:gd name="connsiteY55" fmla="*/ 289604 h 819150"/>
                      <a:gd name="connsiteX56" fmla="*/ 778324 w 952500"/>
                      <a:gd name="connsiteY56" fmla="*/ 442957 h 819150"/>
                      <a:gd name="connsiteX57" fmla="*/ 816424 w 952500"/>
                      <a:gd name="connsiteY57" fmla="*/ 513442 h 819150"/>
                      <a:gd name="connsiteX58" fmla="*/ 848809 w 952500"/>
                      <a:gd name="connsiteY58" fmla="*/ 578212 h 819150"/>
                      <a:gd name="connsiteX59" fmla="*/ 897387 w 952500"/>
                      <a:gd name="connsiteY59" fmla="*/ 683939 h 819150"/>
                      <a:gd name="connsiteX60" fmla="*/ 925962 w 952500"/>
                      <a:gd name="connsiteY60" fmla="*/ 753472 h 819150"/>
                      <a:gd name="connsiteX61" fmla="*/ 949774 w 952500"/>
                      <a:gd name="connsiteY61" fmla="*/ 821099 h 819150"/>
                      <a:gd name="connsiteX62" fmla="*/ 904054 w 952500"/>
                      <a:gd name="connsiteY62" fmla="*/ 820147 h 8191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</a:cxnLst>
                    <a:rect l="l" t="t" r="r" b="b"/>
                    <a:pathLst>
                      <a:path w="952500" h="819150">
                        <a:moveTo>
                          <a:pt x="844047" y="745852"/>
                        </a:moveTo>
                        <a:cubicBezTo>
                          <a:pt x="839284" y="737279"/>
                          <a:pt x="833569" y="727754"/>
                          <a:pt x="826902" y="718229"/>
                        </a:cubicBezTo>
                        <a:cubicBezTo>
                          <a:pt x="810709" y="691559"/>
                          <a:pt x="789754" y="659174"/>
                          <a:pt x="766894" y="622027"/>
                        </a:cubicBezTo>
                        <a:cubicBezTo>
                          <a:pt x="743082" y="584879"/>
                          <a:pt x="715459" y="543922"/>
                          <a:pt x="684979" y="500107"/>
                        </a:cubicBezTo>
                        <a:cubicBezTo>
                          <a:pt x="654499" y="456292"/>
                          <a:pt x="620209" y="409619"/>
                          <a:pt x="582109" y="362947"/>
                        </a:cubicBezTo>
                        <a:cubicBezTo>
                          <a:pt x="544009" y="316274"/>
                          <a:pt x="502099" y="269602"/>
                          <a:pt x="454474" y="228644"/>
                        </a:cubicBezTo>
                        <a:cubicBezTo>
                          <a:pt x="430662" y="208642"/>
                          <a:pt x="406849" y="189592"/>
                          <a:pt x="381132" y="175304"/>
                        </a:cubicBezTo>
                        <a:cubicBezTo>
                          <a:pt x="368749" y="167684"/>
                          <a:pt x="355414" y="161969"/>
                          <a:pt x="343032" y="157207"/>
                        </a:cubicBezTo>
                        <a:cubicBezTo>
                          <a:pt x="330649" y="152444"/>
                          <a:pt x="318267" y="149587"/>
                          <a:pt x="306837" y="147682"/>
                        </a:cubicBezTo>
                        <a:cubicBezTo>
                          <a:pt x="295407" y="145777"/>
                          <a:pt x="283977" y="145777"/>
                          <a:pt x="273499" y="147682"/>
                        </a:cubicBezTo>
                        <a:cubicBezTo>
                          <a:pt x="263022" y="149587"/>
                          <a:pt x="252544" y="152444"/>
                          <a:pt x="243019" y="157207"/>
                        </a:cubicBezTo>
                        <a:cubicBezTo>
                          <a:pt x="232542" y="162922"/>
                          <a:pt x="223017" y="169589"/>
                          <a:pt x="212539" y="178162"/>
                        </a:cubicBezTo>
                        <a:cubicBezTo>
                          <a:pt x="207777" y="182924"/>
                          <a:pt x="202062" y="187687"/>
                          <a:pt x="198252" y="192449"/>
                        </a:cubicBezTo>
                        <a:lnTo>
                          <a:pt x="188727" y="201974"/>
                        </a:lnTo>
                        <a:cubicBezTo>
                          <a:pt x="185869" y="204832"/>
                          <a:pt x="184917" y="206737"/>
                          <a:pt x="182059" y="209594"/>
                        </a:cubicBezTo>
                        <a:cubicBezTo>
                          <a:pt x="178249" y="214357"/>
                          <a:pt x="173487" y="220072"/>
                          <a:pt x="169677" y="225787"/>
                        </a:cubicBezTo>
                        <a:cubicBezTo>
                          <a:pt x="165867" y="231502"/>
                          <a:pt x="162057" y="237217"/>
                          <a:pt x="159199" y="242932"/>
                        </a:cubicBezTo>
                        <a:cubicBezTo>
                          <a:pt x="153484" y="254362"/>
                          <a:pt x="148722" y="264839"/>
                          <a:pt x="146817" y="275317"/>
                        </a:cubicBezTo>
                        <a:cubicBezTo>
                          <a:pt x="142054" y="296272"/>
                          <a:pt x="143959" y="317227"/>
                          <a:pt x="152532" y="341039"/>
                        </a:cubicBezTo>
                        <a:cubicBezTo>
                          <a:pt x="162057" y="363899"/>
                          <a:pt x="177297" y="387712"/>
                          <a:pt x="196347" y="410572"/>
                        </a:cubicBezTo>
                        <a:cubicBezTo>
                          <a:pt x="216349" y="432479"/>
                          <a:pt x="239209" y="454387"/>
                          <a:pt x="263022" y="473437"/>
                        </a:cubicBezTo>
                        <a:cubicBezTo>
                          <a:pt x="311599" y="512489"/>
                          <a:pt x="365892" y="545827"/>
                          <a:pt x="418279" y="574402"/>
                        </a:cubicBezTo>
                        <a:cubicBezTo>
                          <a:pt x="470667" y="602977"/>
                          <a:pt x="523054" y="627742"/>
                          <a:pt x="571632" y="649649"/>
                        </a:cubicBezTo>
                        <a:cubicBezTo>
                          <a:pt x="620209" y="670604"/>
                          <a:pt x="665929" y="688702"/>
                          <a:pt x="706887" y="703942"/>
                        </a:cubicBezTo>
                        <a:cubicBezTo>
                          <a:pt x="747844" y="718229"/>
                          <a:pt x="783087" y="730612"/>
                          <a:pt x="813567" y="738232"/>
                        </a:cubicBezTo>
                        <a:cubicBezTo>
                          <a:pt x="824997" y="742042"/>
                          <a:pt x="835474" y="743947"/>
                          <a:pt x="844047" y="745852"/>
                        </a:cubicBezTo>
                        <a:close/>
                        <a:moveTo>
                          <a:pt x="904054" y="820147"/>
                        </a:moveTo>
                        <a:cubicBezTo>
                          <a:pt x="904054" y="820147"/>
                          <a:pt x="901197" y="820147"/>
                          <a:pt x="896434" y="820147"/>
                        </a:cubicBezTo>
                        <a:cubicBezTo>
                          <a:pt x="891672" y="820147"/>
                          <a:pt x="885004" y="820147"/>
                          <a:pt x="875479" y="820147"/>
                        </a:cubicBezTo>
                        <a:cubicBezTo>
                          <a:pt x="857382" y="819194"/>
                          <a:pt x="830712" y="817289"/>
                          <a:pt x="798327" y="812527"/>
                        </a:cubicBezTo>
                        <a:cubicBezTo>
                          <a:pt x="765942" y="807764"/>
                          <a:pt x="725937" y="801097"/>
                          <a:pt x="682122" y="789667"/>
                        </a:cubicBezTo>
                        <a:cubicBezTo>
                          <a:pt x="637354" y="779189"/>
                          <a:pt x="587824" y="765854"/>
                          <a:pt x="534484" y="747757"/>
                        </a:cubicBezTo>
                        <a:cubicBezTo>
                          <a:pt x="481144" y="729659"/>
                          <a:pt x="423994" y="707752"/>
                          <a:pt x="364939" y="680129"/>
                        </a:cubicBezTo>
                        <a:cubicBezTo>
                          <a:pt x="335412" y="666794"/>
                          <a:pt x="305884" y="650602"/>
                          <a:pt x="275404" y="633457"/>
                        </a:cubicBezTo>
                        <a:cubicBezTo>
                          <a:pt x="244924" y="616312"/>
                          <a:pt x="214444" y="597262"/>
                          <a:pt x="184917" y="575354"/>
                        </a:cubicBezTo>
                        <a:cubicBezTo>
                          <a:pt x="155389" y="553447"/>
                          <a:pt x="124909" y="528682"/>
                          <a:pt x="97287" y="499154"/>
                        </a:cubicBezTo>
                        <a:cubicBezTo>
                          <a:pt x="71569" y="471532"/>
                          <a:pt x="44899" y="436289"/>
                          <a:pt x="26802" y="392474"/>
                        </a:cubicBezTo>
                        <a:cubicBezTo>
                          <a:pt x="18229" y="370567"/>
                          <a:pt x="11562" y="346754"/>
                          <a:pt x="8704" y="321989"/>
                        </a:cubicBezTo>
                        <a:cubicBezTo>
                          <a:pt x="5847" y="297224"/>
                          <a:pt x="6799" y="270554"/>
                          <a:pt x="12514" y="245789"/>
                        </a:cubicBezTo>
                        <a:cubicBezTo>
                          <a:pt x="17277" y="221024"/>
                          <a:pt x="26802" y="198164"/>
                          <a:pt x="38232" y="177209"/>
                        </a:cubicBezTo>
                        <a:cubicBezTo>
                          <a:pt x="43947" y="166732"/>
                          <a:pt x="49662" y="157207"/>
                          <a:pt x="56329" y="146729"/>
                        </a:cubicBezTo>
                        <a:cubicBezTo>
                          <a:pt x="62997" y="137204"/>
                          <a:pt x="68712" y="128632"/>
                          <a:pt x="77284" y="119107"/>
                        </a:cubicBezTo>
                        <a:cubicBezTo>
                          <a:pt x="81094" y="114344"/>
                          <a:pt x="84904" y="109582"/>
                          <a:pt x="88714" y="105772"/>
                        </a:cubicBezTo>
                        <a:lnTo>
                          <a:pt x="98239" y="96247"/>
                        </a:lnTo>
                        <a:lnTo>
                          <a:pt x="100144" y="93389"/>
                        </a:lnTo>
                        <a:lnTo>
                          <a:pt x="101097" y="92437"/>
                        </a:lnTo>
                        <a:lnTo>
                          <a:pt x="103954" y="89579"/>
                        </a:lnTo>
                        <a:lnTo>
                          <a:pt x="110622" y="83864"/>
                        </a:lnTo>
                        <a:cubicBezTo>
                          <a:pt x="114432" y="80054"/>
                          <a:pt x="119194" y="76244"/>
                          <a:pt x="123004" y="72434"/>
                        </a:cubicBezTo>
                        <a:cubicBezTo>
                          <a:pt x="141102" y="57194"/>
                          <a:pt x="160152" y="43859"/>
                          <a:pt x="183012" y="32429"/>
                        </a:cubicBezTo>
                        <a:cubicBezTo>
                          <a:pt x="204919" y="20999"/>
                          <a:pt x="229684" y="13379"/>
                          <a:pt x="255402" y="9569"/>
                        </a:cubicBezTo>
                        <a:cubicBezTo>
                          <a:pt x="280167" y="5759"/>
                          <a:pt x="305884" y="6712"/>
                          <a:pt x="329697" y="10522"/>
                        </a:cubicBezTo>
                        <a:cubicBezTo>
                          <a:pt x="353509" y="14332"/>
                          <a:pt x="375417" y="20999"/>
                          <a:pt x="396372" y="29572"/>
                        </a:cubicBezTo>
                        <a:cubicBezTo>
                          <a:pt x="416374" y="38144"/>
                          <a:pt x="435424" y="47669"/>
                          <a:pt x="453522" y="59099"/>
                        </a:cubicBezTo>
                        <a:cubicBezTo>
                          <a:pt x="487812" y="81007"/>
                          <a:pt x="518292" y="105772"/>
                          <a:pt x="545914" y="131489"/>
                        </a:cubicBezTo>
                        <a:cubicBezTo>
                          <a:pt x="600207" y="182924"/>
                          <a:pt x="643069" y="237217"/>
                          <a:pt x="681169" y="289604"/>
                        </a:cubicBezTo>
                        <a:cubicBezTo>
                          <a:pt x="719269" y="342944"/>
                          <a:pt x="750702" y="394379"/>
                          <a:pt x="778324" y="442957"/>
                        </a:cubicBezTo>
                        <a:cubicBezTo>
                          <a:pt x="791659" y="467722"/>
                          <a:pt x="804994" y="490582"/>
                          <a:pt x="816424" y="513442"/>
                        </a:cubicBezTo>
                        <a:cubicBezTo>
                          <a:pt x="827854" y="536302"/>
                          <a:pt x="839284" y="557257"/>
                          <a:pt x="848809" y="578212"/>
                        </a:cubicBezTo>
                        <a:cubicBezTo>
                          <a:pt x="868812" y="618217"/>
                          <a:pt x="885004" y="654412"/>
                          <a:pt x="897387" y="683939"/>
                        </a:cubicBezTo>
                        <a:cubicBezTo>
                          <a:pt x="910722" y="713467"/>
                          <a:pt x="919294" y="737279"/>
                          <a:pt x="925962" y="753472"/>
                        </a:cubicBezTo>
                        <a:lnTo>
                          <a:pt x="949774" y="821099"/>
                        </a:lnTo>
                        <a:lnTo>
                          <a:pt x="904054" y="820147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26" name="Freeform: Shape 125">
                    <a:extLst>
                      <a:ext uri="{FF2B5EF4-FFF2-40B4-BE49-F238E27FC236}">
                        <a16:creationId xmlns:a16="http://schemas.microsoft.com/office/drawing/2014/main" id="{FFCCA9EE-DE05-48FE-A6EE-73AD9E76DF07}"/>
                      </a:ext>
                    </a:extLst>
                  </p:cNvPr>
                  <p:cNvSpPr/>
                  <p:nvPr/>
                </p:nvSpPr>
                <p:spPr>
                  <a:xfrm>
                    <a:off x="6063761" y="2687479"/>
                    <a:ext cx="933450" cy="1476375"/>
                  </a:xfrm>
                  <a:custGeom>
                    <a:avLst/>
                    <a:gdLst>
                      <a:gd name="connsiteX0" fmla="*/ 16999 w 933450"/>
                      <a:gd name="connsiteY0" fmla="*/ 1477804 h 1476375"/>
                      <a:gd name="connsiteX1" fmla="*/ 30334 w 933450"/>
                      <a:gd name="connsiteY1" fmla="*/ 1027271 h 1476375"/>
                      <a:gd name="connsiteX2" fmla="*/ 177971 w 933450"/>
                      <a:gd name="connsiteY2" fmla="*/ 595789 h 1476375"/>
                      <a:gd name="connsiteX3" fmla="*/ 206546 w 933450"/>
                      <a:gd name="connsiteY3" fmla="*/ 545306 h 1476375"/>
                      <a:gd name="connsiteX4" fmla="*/ 237979 w 933450"/>
                      <a:gd name="connsiteY4" fmla="*/ 496729 h 1476375"/>
                      <a:gd name="connsiteX5" fmla="*/ 272269 w 933450"/>
                      <a:gd name="connsiteY5" fmla="*/ 449104 h 1476375"/>
                      <a:gd name="connsiteX6" fmla="*/ 279889 w 933450"/>
                      <a:gd name="connsiteY6" fmla="*/ 436721 h 1476375"/>
                      <a:gd name="connsiteX7" fmla="*/ 289414 w 933450"/>
                      <a:gd name="connsiteY7" fmla="*/ 425291 h 1476375"/>
                      <a:gd name="connsiteX8" fmla="*/ 307511 w 933450"/>
                      <a:gd name="connsiteY8" fmla="*/ 402431 h 1476375"/>
                      <a:gd name="connsiteX9" fmla="*/ 473246 w 933450"/>
                      <a:gd name="connsiteY9" fmla="*/ 237649 h 1476375"/>
                      <a:gd name="connsiteX10" fmla="*/ 496106 w 933450"/>
                      <a:gd name="connsiteY10" fmla="*/ 218599 h 1476375"/>
                      <a:gd name="connsiteX11" fmla="*/ 519919 w 933450"/>
                      <a:gd name="connsiteY11" fmla="*/ 201454 h 1476375"/>
                      <a:gd name="connsiteX12" fmla="*/ 543731 w 933450"/>
                      <a:gd name="connsiteY12" fmla="*/ 184309 h 1476375"/>
                      <a:gd name="connsiteX13" fmla="*/ 567544 w 933450"/>
                      <a:gd name="connsiteY13" fmla="*/ 167164 h 1476375"/>
                      <a:gd name="connsiteX14" fmla="*/ 617074 w 933450"/>
                      <a:gd name="connsiteY14" fmla="*/ 135731 h 1476375"/>
                      <a:gd name="connsiteX15" fmla="*/ 629456 w 933450"/>
                      <a:gd name="connsiteY15" fmla="*/ 128111 h 1476375"/>
                      <a:gd name="connsiteX16" fmla="*/ 641839 w 933450"/>
                      <a:gd name="connsiteY16" fmla="*/ 120491 h 1476375"/>
                      <a:gd name="connsiteX17" fmla="*/ 667556 w 933450"/>
                      <a:gd name="connsiteY17" fmla="*/ 106204 h 1476375"/>
                      <a:gd name="connsiteX18" fmla="*/ 879011 w 933450"/>
                      <a:gd name="connsiteY18" fmla="*/ 7144 h 1476375"/>
                      <a:gd name="connsiteX19" fmla="*/ 928541 w 933450"/>
                      <a:gd name="connsiteY19" fmla="*/ 150019 h 1476375"/>
                      <a:gd name="connsiteX20" fmla="*/ 731374 w 933450"/>
                      <a:gd name="connsiteY20" fmla="*/ 227171 h 1476375"/>
                      <a:gd name="connsiteX21" fmla="*/ 707561 w 933450"/>
                      <a:gd name="connsiteY21" fmla="*/ 238601 h 1476375"/>
                      <a:gd name="connsiteX22" fmla="*/ 695179 w 933450"/>
                      <a:gd name="connsiteY22" fmla="*/ 244316 h 1476375"/>
                      <a:gd name="connsiteX23" fmla="*/ 683749 w 933450"/>
                      <a:gd name="connsiteY23" fmla="*/ 250984 h 1476375"/>
                      <a:gd name="connsiteX24" fmla="*/ 637076 w 933450"/>
                      <a:gd name="connsiteY24" fmla="*/ 276701 h 1476375"/>
                      <a:gd name="connsiteX25" fmla="*/ 614216 w 933450"/>
                      <a:gd name="connsiteY25" fmla="*/ 290036 h 1476375"/>
                      <a:gd name="connsiteX26" fmla="*/ 592309 w 933450"/>
                      <a:gd name="connsiteY26" fmla="*/ 304324 h 1476375"/>
                      <a:gd name="connsiteX27" fmla="*/ 570401 w 933450"/>
                      <a:gd name="connsiteY27" fmla="*/ 318611 h 1476375"/>
                      <a:gd name="connsiteX28" fmla="*/ 548494 w 933450"/>
                      <a:gd name="connsiteY28" fmla="*/ 333851 h 1476375"/>
                      <a:gd name="connsiteX29" fmla="*/ 388474 w 933450"/>
                      <a:gd name="connsiteY29" fmla="*/ 472916 h 1476375"/>
                      <a:gd name="connsiteX30" fmla="*/ 370376 w 933450"/>
                      <a:gd name="connsiteY30" fmla="*/ 491966 h 1476375"/>
                      <a:gd name="connsiteX31" fmla="*/ 360851 w 933450"/>
                      <a:gd name="connsiteY31" fmla="*/ 501491 h 1476375"/>
                      <a:gd name="connsiteX32" fmla="*/ 352279 w 933450"/>
                      <a:gd name="connsiteY32" fmla="*/ 511969 h 1476375"/>
                      <a:gd name="connsiteX33" fmla="*/ 317989 w 933450"/>
                      <a:gd name="connsiteY33" fmla="*/ 552926 h 1476375"/>
                      <a:gd name="connsiteX34" fmla="*/ 286556 w 933450"/>
                      <a:gd name="connsiteY34" fmla="*/ 595789 h 1476375"/>
                      <a:gd name="connsiteX35" fmla="*/ 257029 w 933450"/>
                      <a:gd name="connsiteY35" fmla="*/ 640556 h 1476375"/>
                      <a:gd name="connsiteX36" fmla="*/ 91294 w 933450"/>
                      <a:gd name="connsiteY36" fmla="*/ 1038701 h 1476375"/>
                      <a:gd name="connsiteX37" fmla="*/ 49384 w 933450"/>
                      <a:gd name="connsiteY37" fmla="*/ 1474946 h 1476375"/>
                      <a:gd name="connsiteX38" fmla="*/ 16999 w 933450"/>
                      <a:gd name="connsiteY38" fmla="*/ 1477804 h 14763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</a:cxnLst>
                    <a:rect l="l" t="t" r="r" b="b"/>
                    <a:pathLst>
                      <a:path w="933450" h="1476375">
                        <a:moveTo>
                          <a:pt x="16999" y="1477804"/>
                        </a:moveTo>
                        <a:cubicBezTo>
                          <a:pt x="-146" y="1328261"/>
                          <a:pt x="5569" y="1176814"/>
                          <a:pt x="30334" y="1027271"/>
                        </a:cubicBezTo>
                        <a:cubicBezTo>
                          <a:pt x="56051" y="877729"/>
                          <a:pt x="103676" y="731044"/>
                          <a:pt x="177971" y="595789"/>
                        </a:cubicBezTo>
                        <a:cubicBezTo>
                          <a:pt x="187496" y="578644"/>
                          <a:pt x="197021" y="562451"/>
                          <a:pt x="206546" y="545306"/>
                        </a:cubicBezTo>
                        <a:lnTo>
                          <a:pt x="237979" y="496729"/>
                        </a:lnTo>
                        <a:cubicBezTo>
                          <a:pt x="249409" y="480536"/>
                          <a:pt x="260839" y="465296"/>
                          <a:pt x="272269" y="449104"/>
                        </a:cubicBezTo>
                        <a:lnTo>
                          <a:pt x="279889" y="436721"/>
                        </a:lnTo>
                        <a:lnTo>
                          <a:pt x="289414" y="425291"/>
                        </a:lnTo>
                        <a:lnTo>
                          <a:pt x="307511" y="402431"/>
                        </a:lnTo>
                        <a:cubicBezTo>
                          <a:pt x="357041" y="343376"/>
                          <a:pt x="412286" y="287179"/>
                          <a:pt x="473246" y="237649"/>
                        </a:cubicBezTo>
                        <a:cubicBezTo>
                          <a:pt x="480866" y="231934"/>
                          <a:pt x="488486" y="225266"/>
                          <a:pt x="496106" y="218599"/>
                        </a:cubicBezTo>
                        <a:lnTo>
                          <a:pt x="519919" y="201454"/>
                        </a:lnTo>
                        <a:lnTo>
                          <a:pt x="543731" y="184309"/>
                        </a:lnTo>
                        <a:cubicBezTo>
                          <a:pt x="551351" y="178594"/>
                          <a:pt x="558971" y="172879"/>
                          <a:pt x="567544" y="167164"/>
                        </a:cubicBezTo>
                        <a:lnTo>
                          <a:pt x="617074" y="135731"/>
                        </a:lnTo>
                        <a:lnTo>
                          <a:pt x="629456" y="128111"/>
                        </a:lnTo>
                        <a:cubicBezTo>
                          <a:pt x="633266" y="125254"/>
                          <a:pt x="638029" y="123349"/>
                          <a:pt x="641839" y="120491"/>
                        </a:cubicBezTo>
                        <a:lnTo>
                          <a:pt x="667556" y="106204"/>
                        </a:lnTo>
                        <a:cubicBezTo>
                          <a:pt x="735184" y="67151"/>
                          <a:pt x="806621" y="36671"/>
                          <a:pt x="879011" y="7144"/>
                        </a:cubicBezTo>
                        <a:lnTo>
                          <a:pt x="928541" y="150019"/>
                        </a:lnTo>
                        <a:cubicBezTo>
                          <a:pt x="861866" y="171926"/>
                          <a:pt x="794239" y="195739"/>
                          <a:pt x="731374" y="227171"/>
                        </a:cubicBezTo>
                        <a:lnTo>
                          <a:pt x="707561" y="238601"/>
                        </a:lnTo>
                        <a:cubicBezTo>
                          <a:pt x="703751" y="240506"/>
                          <a:pt x="699941" y="242411"/>
                          <a:pt x="695179" y="244316"/>
                        </a:cubicBezTo>
                        <a:lnTo>
                          <a:pt x="683749" y="250984"/>
                        </a:lnTo>
                        <a:lnTo>
                          <a:pt x="637076" y="276701"/>
                        </a:lnTo>
                        <a:cubicBezTo>
                          <a:pt x="629456" y="280511"/>
                          <a:pt x="621836" y="285274"/>
                          <a:pt x="614216" y="290036"/>
                        </a:cubicBezTo>
                        <a:lnTo>
                          <a:pt x="592309" y="304324"/>
                        </a:lnTo>
                        <a:lnTo>
                          <a:pt x="570401" y="318611"/>
                        </a:lnTo>
                        <a:cubicBezTo>
                          <a:pt x="562781" y="323374"/>
                          <a:pt x="556114" y="329089"/>
                          <a:pt x="548494" y="333851"/>
                        </a:cubicBezTo>
                        <a:cubicBezTo>
                          <a:pt x="490391" y="373856"/>
                          <a:pt x="438004" y="421481"/>
                          <a:pt x="388474" y="472916"/>
                        </a:cubicBezTo>
                        <a:lnTo>
                          <a:pt x="370376" y="491966"/>
                        </a:lnTo>
                        <a:lnTo>
                          <a:pt x="360851" y="501491"/>
                        </a:lnTo>
                        <a:lnTo>
                          <a:pt x="352279" y="511969"/>
                        </a:lnTo>
                        <a:cubicBezTo>
                          <a:pt x="340849" y="525304"/>
                          <a:pt x="329419" y="539591"/>
                          <a:pt x="317989" y="552926"/>
                        </a:cubicBezTo>
                        <a:lnTo>
                          <a:pt x="286556" y="595789"/>
                        </a:lnTo>
                        <a:cubicBezTo>
                          <a:pt x="276079" y="610076"/>
                          <a:pt x="266554" y="625316"/>
                          <a:pt x="257029" y="640556"/>
                        </a:cubicBezTo>
                        <a:cubicBezTo>
                          <a:pt x="179876" y="761524"/>
                          <a:pt x="124631" y="896779"/>
                          <a:pt x="91294" y="1038701"/>
                        </a:cubicBezTo>
                        <a:cubicBezTo>
                          <a:pt x="57956" y="1180624"/>
                          <a:pt x="42716" y="1328261"/>
                          <a:pt x="49384" y="1474946"/>
                        </a:cubicBezTo>
                        <a:lnTo>
                          <a:pt x="16999" y="1477804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27" name="Freeform: Shape 126">
                    <a:extLst>
                      <a:ext uri="{FF2B5EF4-FFF2-40B4-BE49-F238E27FC236}">
                        <a16:creationId xmlns:a16="http://schemas.microsoft.com/office/drawing/2014/main" id="{8480A2EE-78F5-4559-83F6-0E90049A0258}"/>
                      </a:ext>
                    </a:extLst>
                  </p:cNvPr>
                  <p:cNvSpPr/>
                  <p:nvPr/>
                </p:nvSpPr>
                <p:spPr>
                  <a:xfrm>
                    <a:off x="5496401" y="2864644"/>
                    <a:ext cx="628650" cy="1257300"/>
                  </a:xfrm>
                  <a:custGeom>
                    <a:avLst/>
                    <a:gdLst>
                      <a:gd name="connsiteX0" fmla="*/ 576739 w 628650"/>
                      <a:gd name="connsiteY0" fmla="*/ 1249204 h 1257300"/>
                      <a:gd name="connsiteX1" fmla="*/ 556736 w 628650"/>
                      <a:gd name="connsiteY1" fmla="*/ 900589 h 1257300"/>
                      <a:gd name="connsiteX2" fmla="*/ 468154 w 628650"/>
                      <a:gd name="connsiteY2" fmla="*/ 569119 h 1257300"/>
                      <a:gd name="connsiteX3" fmla="*/ 285274 w 628650"/>
                      <a:gd name="connsiteY3" fmla="*/ 296704 h 1257300"/>
                      <a:gd name="connsiteX4" fmla="*/ 155734 w 628650"/>
                      <a:gd name="connsiteY4" fmla="*/ 205264 h 1257300"/>
                      <a:gd name="connsiteX5" fmla="*/ 7144 w 628650"/>
                      <a:gd name="connsiteY5" fmla="*/ 152876 h 1257300"/>
                      <a:gd name="connsiteX6" fmla="*/ 46196 w 628650"/>
                      <a:gd name="connsiteY6" fmla="*/ 7144 h 1257300"/>
                      <a:gd name="connsiteX7" fmla="*/ 223361 w 628650"/>
                      <a:gd name="connsiteY7" fmla="*/ 88106 h 1257300"/>
                      <a:gd name="connsiteX8" fmla="*/ 371951 w 628650"/>
                      <a:gd name="connsiteY8" fmla="*/ 212884 h 1257300"/>
                      <a:gd name="connsiteX9" fmla="*/ 481489 w 628650"/>
                      <a:gd name="connsiteY9" fmla="*/ 368141 h 1257300"/>
                      <a:gd name="connsiteX10" fmla="*/ 553879 w 628650"/>
                      <a:gd name="connsiteY10" fmla="*/ 539591 h 1257300"/>
                      <a:gd name="connsiteX11" fmla="*/ 617696 w 628650"/>
                      <a:gd name="connsiteY11" fmla="*/ 896779 h 1257300"/>
                      <a:gd name="connsiteX12" fmla="*/ 607219 w 628650"/>
                      <a:gd name="connsiteY12" fmla="*/ 1253966 h 1257300"/>
                      <a:gd name="connsiteX13" fmla="*/ 576739 w 628650"/>
                      <a:gd name="connsiteY13" fmla="*/ 1249204 h 12573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628650" h="1257300">
                        <a:moveTo>
                          <a:pt x="576739" y="1249204"/>
                        </a:moveTo>
                        <a:cubicBezTo>
                          <a:pt x="580549" y="1132046"/>
                          <a:pt x="573881" y="1014889"/>
                          <a:pt x="556736" y="900589"/>
                        </a:cubicBezTo>
                        <a:cubicBezTo>
                          <a:pt x="539591" y="786289"/>
                          <a:pt x="511969" y="672941"/>
                          <a:pt x="468154" y="569119"/>
                        </a:cubicBezTo>
                        <a:cubicBezTo>
                          <a:pt x="424339" y="465296"/>
                          <a:pt x="364331" y="369094"/>
                          <a:pt x="285274" y="296704"/>
                        </a:cubicBezTo>
                        <a:cubicBezTo>
                          <a:pt x="246221" y="260509"/>
                          <a:pt x="202406" y="229076"/>
                          <a:pt x="155734" y="205264"/>
                        </a:cubicBezTo>
                        <a:cubicBezTo>
                          <a:pt x="108109" y="181451"/>
                          <a:pt x="58579" y="164306"/>
                          <a:pt x="7144" y="152876"/>
                        </a:cubicBezTo>
                        <a:lnTo>
                          <a:pt x="46196" y="7144"/>
                        </a:lnTo>
                        <a:cubicBezTo>
                          <a:pt x="108109" y="27146"/>
                          <a:pt x="168116" y="53816"/>
                          <a:pt x="223361" y="88106"/>
                        </a:cubicBezTo>
                        <a:cubicBezTo>
                          <a:pt x="278606" y="122396"/>
                          <a:pt x="328136" y="165259"/>
                          <a:pt x="371951" y="212884"/>
                        </a:cubicBezTo>
                        <a:cubicBezTo>
                          <a:pt x="414814" y="260509"/>
                          <a:pt x="451961" y="312896"/>
                          <a:pt x="481489" y="368141"/>
                        </a:cubicBezTo>
                        <a:cubicBezTo>
                          <a:pt x="511016" y="423386"/>
                          <a:pt x="534829" y="480536"/>
                          <a:pt x="553879" y="539591"/>
                        </a:cubicBezTo>
                        <a:cubicBezTo>
                          <a:pt x="591979" y="656749"/>
                          <a:pt x="610076" y="776764"/>
                          <a:pt x="617696" y="896779"/>
                        </a:cubicBezTo>
                        <a:cubicBezTo>
                          <a:pt x="625316" y="1016794"/>
                          <a:pt x="621506" y="1135856"/>
                          <a:pt x="607219" y="1253966"/>
                        </a:cubicBezTo>
                        <a:lnTo>
                          <a:pt x="576739" y="1249204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21" name="Rectangle 120">
                  <a:extLst>
                    <a:ext uri="{FF2B5EF4-FFF2-40B4-BE49-F238E27FC236}">
                      <a16:creationId xmlns:a16="http://schemas.microsoft.com/office/drawing/2014/main" id="{1E082F04-E383-40C4-8476-009C4F706889}"/>
                    </a:ext>
                  </a:extLst>
                </p:cNvPr>
                <p:cNvSpPr/>
                <p:nvPr/>
              </p:nvSpPr>
              <p:spPr>
                <a:xfrm>
                  <a:off x="3790950" y="2772505"/>
                  <a:ext cx="2447925" cy="399320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2" name="Rectangle 121">
                  <a:extLst>
                    <a:ext uri="{FF2B5EF4-FFF2-40B4-BE49-F238E27FC236}">
                      <a16:creationId xmlns:a16="http://schemas.microsoft.com/office/drawing/2014/main" id="{A5F3B6BF-BA8A-4718-B148-4EEBC09AB2FD}"/>
                    </a:ext>
                  </a:extLst>
                </p:cNvPr>
                <p:cNvSpPr/>
                <p:nvPr/>
              </p:nvSpPr>
              <p:spPr>
                <a:xfrm>
                  <a:off x="3900488" y="3171825"/>
                  <a:ext cx="2228849" cy="1476374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3" name="Rectangle 122">
                  <a:extLst>
                    <a:ext uri="{FF2B5EF4-FFF2-40B4-BE49-F238E27FC236}">
                      <a16:creationId xmlns:a16="http://schemas.microsoft.com/office/drawing/2014/main" id="{B10244B9-0C92-4CC1-A348-C0F01387E5C7}"/>
                    </a:ext>
                  </a:extLst>
                </p:cNvPr>
                <p:cNvSpPr/>
                <p:nvPr/>
              </p:nvSpPr>
              <p:spPr>
                <a:xfrm>
                  <a:off x="3900488" y="3171825"/>
                  <a:ext cx="2228849" cy="45719"/>
                </a:xfrm>
                <a:prstGeom prst="rect">
                  <a:avLst/>
                </a:prstGeom>
                <a:solidFill>
                  <a:schemeClr val="accent1">
                    <a:lumMod val="50000"/>
                    <a:alpha val="46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id="{9B69D939-1371-4882-A811-08A45D0709C8}"/>
                  </a:ext>
                </a:extLst>
              </p:cNvPr>
              <p:cNvGrpSpPr/>
              <p:nvPr/>
            </p:nvGrpSpPr>
            <p:grpSpPr>
              <a:xfrm rot="21256812" flipH="1">
                <a:off x="200911" y="3960442"/>
                <a:ext cx="2242654" cy="2123759"/>
                <a:chOff x="6795047" y="3752157"/>
                <a:chExt cx="2261802" cy="2141892"/>
              </a:xfrm>
            </p:grpSpPr>
            <p:grpSp>
              <p:nvGrpSpPr>
                <p:cNvPr id="95" name="Group 94">
                  <a:extLst>
                    <a:ext uri="{FF2B5EF4-FFF2-40B4-BE49-F238E27FC236}">
                      <a16:creationId xmlns:a16="http://schemas.microsoft.com/office/drawing/2014/main" id="{F17E1556-8069-407E-92F1-217BEA141D1D}"/>
                    </a:ext>
                  </a:extLst>
                </p:cNvPr>
                <p:cNvGrpSpPr/>
                <p:nvPr/>
              </p:nvGrpSpPr>
              <p:grpSpPr>
                <a:xfrm>
                  <a:off x="7093783" y="4436603"/>
                  <a:ext cx="1724736" cy="1457446"/>
                  <a:chOff x="6773186" y="2863072"/>
                  <a:chExt cx="1724736" cy="1457446"/>
                </a:xfrm>
              </p:grpSpPr>
              <p:sp>
                <p:nvSpPr>
                  <p:cNvPr id="114" name="Freeform: Shape 113">
                    <a:extLst>
                      <a:ext uri="{FF2B5EF4-FFF2-40B4-BE49-F238E27FC236}">
                        <a16:creationId xmlns:a16="http://schemas.microsoft.com/office/drawing/2014/main" id="{8B2C5030-30AD-461B-B17F-FD3478FF7BD3}"/>
                      </a:ext>
                    </a:extLst>
                  </p:cNvPr>
                  <p:cNvSpPr/>
                  <p:nvPr/>
                </p:nvSpPr>
                <p:spPr>
                  <a:xfrm rot="21252091">
                    <a:off x="6773186" y="2905185"/>
                    <a:ext cx="1664332" cy="312062"/>
                  </a:xfrm>
                  <a:custGeom>
                    <a:avLst/>
                    <a:gdLst>
                      <a:gd name="connsiteX0" fmla="*/ 7144 w 1676400"/>
                      <a:gd name="connsiteY0" fmla="*/ 167164 h 314325"/>
                      <a:gd name="connsiteX1" fmla="*/ 800576 w 1676400"/>
                      <a:gd name="connsiteY1" fmla="*/ 7144 h 314325"/>
                      <a:gd name="connsiteX2" fmla="*/ 1678781 w 1676400"/>
                      <a:gd name="connsiteY2" fmla="*/ 138589 h 314325"/>
                      <a:gd name="connsiteX3" fmla="*/ 987266 w 1676400"/>
                      <a:gd name="connsiteY3" fmla="*/ 310991 h 3143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676400" h="314325">
                        <a:moveTo>
                          <a:pt x="7144" y="167164"/>
                        </a:moveTo>
                        <a:lnTo>
                          <a:pt x="800576" y="7144"/>
                        </a:lnTo>
                        <a:lnTo>
                          <a:pt x="1678781" y="138589"/>
                        </a:lnTo>
                        <a:lnTo>
                          <a:pt x="987266" y="310991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5" name="Freeform: Shape 114">
                    <a:extLst>
                      <a:ext uri="{FF2B5EF4-FFF2-40B4-BE49-F238E27FC236}">
                        <a16:creationId xmlns:a16="http://schemas.microsoft.com/office/drawing/2014/main" id="{1BEA49E0-83A3-4C72-A39C-AF481BB7037F}"/>
                      </a:ext>
                    </a:extLst>
                  </p:cNvPr>
                  <p:cNvSpPr/>
                  <p:nvPr/>
                </p:nvSpPr>
                <p:spPr>
                  <a:xfrm rot="21252091">
                    <a:off x="7601877" y="2863072"/>
                    <a:ext cx="879448" cy="1163141"/>
                  </a:xfrm>
                  <a:custGeom>
                    <a:avLst/>
                    <a:gdLst>
                      <a:gd name="connsiteX0" fmla="*/ 7144 w 885825"/>
                      <a:gd name="connsiteY0" fmla="*/ 7144 h 1171575"/>
                      <a:gd name="connsiteX1" fmla="*/ 29051 w 885825"/>
                      <a:gd name="connsiteY1" fmla="*/ 1033939 h 1171575"/>
                      <a:gd name="connsiteX2" fmla="*/ 792956 w 885825"/>
                      <a:gd name="connsiteY2" fmla="*/ 1164431 h 1171575"/>
                      <a:gd name="connsiteX3" fmla="*/ 885349 w 885825"/>
                      <a:gd name="connsiteY3" fmla="*/ 138589 h 11715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85825" h="1171575">
                        <a:moveTo>
                          <a:pt x="7144" y="7144"/>
                        </a:moveTo>
                        <a:lnTo>
                          <a:pt x="29051" y="1033939"/>
                        </a:lnTo>
                        <a:lnTo>
                          <a:pt x="792956" y="1164431"/>
                        </a:lnTo>
                        <a:lnTo>
                          <a:pt x="885349" y="138589"/>
                        </a:lnTo>
                        <a:close/>
                      </a:path>
                    </a:pathLst>
                  </a:custGeom>
                  <a:solidFill>
                    <a:schemeClr val="accent1">
                      <a:lumMod val="7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6" name="Freeform: Shape 115">
                    <a:extLst>
                      <a:ext uri="{FF2B5EF4-FFF2-40B4-BE49-F238E27FC236}">
                        <a16:creationId xmlns:a16="http://schemas.microsoft.com/office/drawing/2014/main" id="{BE74496D-6215-4851-BFF5-600B13A36429}"/>
                      </a:ext>
                    </a:extLst>
                  </p:cNvPr>
                  <p:cNvSpPr/>
                  <p:nvPr/>
                </p:nvSpPr>
                <p:spPr>
                  <a:xfrm rot="21252091">
                    <a:off x="6836898" y="3091182"/>
                    <a:ext cx="983469" cy="1229336"/>
                  </a:xfrm>
                  <a:custGeom>
                    <a:avLst/>
                    <a:gdLst>
                      <a:gd name="connsiteX0" fmla="*/ 987266 w 990600"/>
                      <a:gd name="connsiteY0" fmla="*/ 1231106 h 1238250"/>
                      <a:gd name="connsiteX1" fmla="*/ 121444 w 990600"/>
                      <a:gd name="connsiteY1" fmla="*/ 1030129 h 1238250"/>
                      <a:gd name="connsiteX2" fmla="*/ 7144 w 990600"/>
                      <a:gd name="connsiteY2" fmla="*/ 7144 h 1238250"/>
                      <a:gd name="connsiteX3" fmla="*/ 987266 w 990600"/>
                      <a:gd name="connsiteY3" fmla="*/ 150971 h 1238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90600" h="1238250">
                        <a:moveTo>
                          <a:pt x="987266" y="1231106"/>
                        </a:moveTo>
                        <a:lnTo>
                          <a:pt x="121444" y="1030129"/>
                        </a:lnTo>
                        <a:lnTo>
                          <a:pt x="7144" y="7144"/>
                        </a:lnTo>
                        <a:lnTo>
                          <a:pt x="987266" y="150971"/>
                        </a:lnTo>
                        <a:close/>
                      </a:path>
                    </a:pathLst>
                  </a:custGeom>
                  <a:solidFill>
                    <a:schemeClr val="accent1">
                      <a:lumMod val="7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7" name="Freeform: Shape 116">
                    <a:extLst>
                      <a:ext uri="{FF2B5EF4-FFF2-40B4-BE49-F238E27FC236}">
                        <a16:creationId xmlns:a16="http://schemas.microsoft.com/office/drawing/2014/main" id="{52DB111C-8348-4F2D-A6D5-51FEB1792A5C}"/>
                      </a:ext>
                    </a:extLst>
                  </p:cNvPr>
                  <p:cNvSpPr/>
                  <p:nvPr/>
                </p:nvSpPr>
                <p:spPr>
                  <a:xfrm rot="21252091">
                    <a:off x="7811385" y="2985951"/>
                    <a:ext cx="686537" cy="1243864"/>
                  </a:xfrm>
                  <a:custGeom>
                    <a:avLst/>
                    <a:gdLst>
                      <a:gd name="connsiteX0" fmla="*/ 11906 w 704850"/>
                      <a:gd name="connsiteY0" fmla="*/ 1255871 h 1257300"/>
                      <a:gd name="connsiteX1" fmla="*/ 7144 w 704850"/>
                      <a:gd name="connsiteY1" fmla="*/ 179546 h 1257300"/>
                      <a:gd name="connsiteX2" fmla="*/ 698659 w 704850"/>
                      <a:gd name="connsiteY2" fmla="*/ 7144 h 1257300"/>
                      <a:gd name="connsiteX3" fmla="*/ 611029 w 704850"/>
                      <a:gd name="connsiteY3" fmla="*/ 1030129 h 1257300"/>
                      <a:gd name="connsiteX0" fmla="*/ 116984 w 691515"/>
                      <a:gd name="connsiteY0" fmla="*/ 1277821 h 1277821"/>
                      <a:gd name="connsiteX1" fmla="*/ 0 w 691515"/>
                      <a:gd name="connsiteY1" fmla="*/ 172402 h 1277821"/>
                      <a:gd name="connsiteX2" fmla="*/ 691515 w 691515"/>
                      <a:gd name="connsiteY2" fmla="*/ 0 h 1277821"/>
                      <a:gd name="connsiteX3" fmla="*/ 603885 w 691515"/>
                      <a:gd name="connsiteY3" fmla="*/ 1022985 h 1277821"/>
                      <a:gd name="connsiteX0" fmla="*/ 606 w 691515"/>
                      <a:gd name="connsiteY0" fmla="*/ 1252883 h 1252883"/>
                      <a:gd name="connsiteX1" fmla="*/ 0 w 691515"/>
                      <a:gd name="connsiteY1" fmla="*/ 172402 h 1252883"/>
                      <a:gd name="connsiteX2" fmla="*/ 691515 w 691515"/>
                      <a:gd name="connsiteY2" fmla="*/ 0 h 1252883"/>
                      <a:gd name="connsiteX3" fmla="*/ 603885 w 691515"/>
                      <a:gd name="connsiteY3" fmla="*/ 1022985 h 12528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1515" h="1252883">
                        <a:moveTo>
                          <a:pt x="606" y="1252883"/>
                        </a:moveTo>
                        <a:lnTo>
                          <a:pt x="0" y="172402"/>
                        </a:lnTo>
                        <a:lnTo>
                          <a:pt x="691515" y="0"/>
                        </a:lnTo>
                        <a:lnTo>
                          <a:pt x="603885" y="1022985"/>
                        </a:lnTo>
                      </a:path>
                    </a:pathLst>
                  </a:custGeom>
                  <a:solidFill>
                    <a:schemeClr val="accent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8" name="Freeform: Shape 117">
                    <a:extLst>
                      <a:ext uri="{FF2B5EF4-FFF2-40B4-BE49-F238E27FC236}">
                        <a16:creationId xmlns:a16="http://schemas.microsoft.com/office/drawing/2014/main" id="{79C77C73-BE9F-429F-8814-B9C150DDC449}"/>
                      </a:ext>
                    </a:extLst>
                  </p:cNvPr>
                  <p:cNvSpPr/>
                  <p:nvPr/>
                </p:nvSpPr>
                <p:spPr>
                  <a:xfrm rot="21252091">
                    <a:off x="8060864" y="3018272"/>
                    <a:ext cx="264780" cy="1106402"/>
                  </a:xfrm>
                  <a:custGeom>
                    <a:avLst/>
                    <a:gdLst>
                      <a:gd name="connsiteX0" fmla="*/ 7144 w 266700"/>
                      <a:gd name="connsiteY0" fmla="*/ 1115854 h 1114425"/>
                      <a:gd name="connsiteX1" fmla="*/ 190024 w 266700"/>
                      <a:gd name="connsiteY1" fmla="*/ 1048226 h 1114425"/>
                      <a:gd name="connsiteX2" fmla="*/ 261461 w 266700"/>
                      <a:gd name="connsiteY2" fmla="*/ 7144 h 1114425"/>
                      <a:gd name="connsiteX3" fmla="*/ 52864 w 266700"/>
                      <a:gd name="connsiteY3" fmla="*/ 60484 h 11144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66700" h="1114425">
                        <a:moveTo>
                          <a:pt x="7144" y="1115854"/>
                        </a:moveTo>
                        <a:lnTo>
                          <a:pt x="190024" y="1048226"/>
                        </a:lnTo>
                        <a:lnTo>
                          <a:pt x="261461" y="7144"/>
                        </a:lnTo>
                        <a:lnTo>
                          <a:pt x="52864" y="60484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9" name="Freeform: Shape 118">
                    <a:extLst>
                      <a:ext uri="{FF2B5EF4-FFF2-40B4-BE49-F238E27FC236}">
                        <a16:creationId xmlns:a16="http://schemas.microsoft.com/office/drawing/2014/main" id="{A38E733D-9D6E-4074-B13F-5FB02372ED24}"/>
                      </a:ext>
                    </a:extLst>
                  </p:cNvPr>
                  <p:cNvSpPr/>
                  <p:nvPr/>
                </p:nvSpPr>
                <p:spPr>
                  <a:xfrm rot="21252091">
                    <a:off x="7106820" y="3136002"/>
                    <a:ext cx="340432" cy="1096946"/>
                  </a:xfrm>
                  <a:custGeom>
                    <a:avLst/>
                    <a:gdLst>
                      <a:gd name="connsiteX0" fmla="*/ 118586 w 342900"/>
                      <a:gd name="connsiteY0" fmla="*/ 1052989 h 1104900"/>
                      <a:gd name="connsiteX1" fmla="*/ 7144 w 342900"/>
                      <a:gd name="connsiteY1" fmla="*/ 7144 h 1104900"/>
                      <a:gd name="connsiteX2" fmla="*/ 255746 w 342900"/>
                      <a:gd name="connsiteY2" fmla="*/ 43339 h 1104900"/>
                      <a:gd name="connsiteX3" fmla="*/ 344329 w 342900"/>
                      <a:gd name="connsiteY3" fmla="*/ 1103471 h 11049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42900" h="1104900">
                        <a:moveTo>
                          <a:pt x="118586" y="1052989"/>
                        </a:moveTo>
                        <a:lnTo>
                          <a:pt x="7144" y="7144"/>
                        </a:lnTo>
                        <a:lnTo>
                          <a:pt x="255746" y="43339"/>
                        </a:lnTo>
                        <a:lnTo>
                          <a:pt x="344329" y="110347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6" name="Group 95">
                  <a:extLst>
                    <a:ext uri="{FF2B5EF4-FFF2-40B4-BE49-F238E27FC236}">
                      <a16:creationId xmlns:a16="http://schemas.microsoft.com/office/drawing/2014/main" id="{C920CB94-209F-4DFC-B8AE-F1688DBBA20E}"/>
                    </a:ext>
                  </a:extLst>
                </p:cNvPr>
                <p:cNvGrpSpPr/>
                <p:nvPr/>
              </p:nvGrpSpPr>
              <p:grpSpPr>
                <a:xfrm rot="458881">
                  <a:off x="6795047" y="3752157"/>
                  <a:ext cx="2261802" cy="1293073"/>
                  <a:chOff x="6419683" y="1357425"/>
                  <a:chExt cx="2261802" cy="1293073"/>
                </a:xfrm>
              </p:grpSpPr>
              <p:sp>
                <p:nvSpPr>
                  <p:cNvPr id="97" name="Freeform: Shape 96">
                    <a:extLst>
                      <a:ext uri="{FF2B5EF4-FFF2-40B4-BE49-F238E27FC236}">
                        <a16:creationId xmlns:a16="http://schemas.microsoft.com/office/drawing/2014/main" id="{03F8A0AA-B2D2-4F1F-8760-FBBA5FFE8EDD}"/>
                      </a:ext>
                    </a:extLst>
                  </p:cNvPr>
                  <p:cNvSpPr/>
                  <p:nvPr/>
                </p:nvSpPr>
                <p:spPr>
                  <a:xfrm rot="21252091">
                    <a:off x="7778737" y="1974371"/>
                    <a:ext cx="652494" cy="482278"/>
                  </a:xfrm>
                  <a:custGeom>
                    <a:avLst/>
                    <a:gdLst>
                      <a:gd name="connsiteX0" fmla="*/ 654844 w 657225"/>
                      <a:gd name="connsiteY0" fmla="*/ 7144 h 485775"/>
                      <a:gd name="connsiteX1" fmla="*/ 7144 w 657225"/>
                      <a:gd name="connsiteY1" fmla="*/ 253841 h 485775"/>
                      <a:gd name="connsiteX2" fmla="*/ 19526 w 657225"/>
                      <a:gd name="connsiteY2" fmla="*/ 487204 h 485775"/>
                      <a:gd name="connsiteX3" fmla="*/ 644366 w 657225"/>
                      <a:gd name="connsiteY3" fmla="*/ 225266 h 4857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57225" h="485775">
                        <a:moveTo>
                          <a:pt x="654844" y="7144"/>
                        </a:moveTo>
                        <a:lnTo>
                          <a:pt x="7144" y="253841"/>
                        </a:lnTo>
                        <a:lnTo>
                          <a:pt x="19526" y="487204"/>
                        </a:lnTo>
                        <a:lnTo>
                          <a:pt x="644366" y="225266"/>
                        </a:lnTo>
                        <a:close/>
                      </a:path>
                    </a:pathLst>
                  </a:custGeom>
                  <a:solidFill>
                    <a:schemeClr val="accent1">
                      <a:lumMod val="50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" name="Freeform: Shape 97">
                    <a:extLst>
                      <a:ext uri="{FF2B5EF4-FFF2-40B4-BE49-F238E27FC236}">
                        <a16:creationId xmlns:a16="http://schemas.microsoft.com/office/drawing/2014/main" id="{112C1D24-7BC2-42FE-8916-9906758FD8EF}"/>
                      </a:ext>
                    </a:extLst>
                  </p:cNvPr>
                  <p:cNvSpPr/>
                  <p:nvPr/>
                </p:nvSpPr>
                <p:spPr>
                  <a:xfrm rot="21252091">
                    <a:off x="6658666" y="1971617"/>
                    <a:ext cx="1758896" cy="312062"/>
                  </a:xfrm>
                  <a:custGeom>
                    <a:avLst/>
                    <a:gdLst>
                      <a:gd name="connsiteX0" fmla="*/ 1771174 w 1771650"/>
                      <a:gd name="connsiteY0" fmla="*/ 67151 h 314325"/>
                      <a:gd name="connsiteX1" fmla="*/ 1092041 w 1771650"/>
                      <a:gd name="connsiteY1" fmla="*/ 21431 h 314325"/>
                      <a:gd name="connsiteX2" fmla="*/ 865346 w 1771650"/>
                      <a:gd name="connsiteY2" fmla="*/ 7144 h 314325"/>
                      <a:gd name="connsiteX3" fmla="*/ 7144 w 1771650"/>
                      <a:gd name="connsiteY3" fmla="*/ 276701 h 314325"/>
                      <a:gd name="connsiteX4" fmla="*/ 1123474 w 1771650"/>
                      <a:gd name="connsiteY4" fmla="*/ 313849 h 3143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71650" h="314325">
                        <a:moveTo>
                          <a:pt x="1771174" y="67151"/>
                        </a:moveTo>
                        <a:lnTo>
                          <a:pt x="1092041" y="21431"/>
                        </a:lnTo>
                        <a:lnTo>
                          <a:pt x="865346" y="7144"/>
                        </a:lnTo>
                        <a:lnTo>
                          <a:pt x="7144" y="276701"/>
                        </a:lnTo>
                        <a:lnTo>
                          <a:pt x="1123474" y="313849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" name="Freeform: Shape 98">
                    <a:extLst>
                      <a:ext uri="{FF2B5EF4-FFF2-40B4-BE49-F238E27FC236}">
                        <a16:creationId xmlns:a16="http://schemas.microsoft.com/office/drawing/2014/main" id="{67EEEE59-A5F1-4B31-993B-FDE129056DF4}"/>
                      </a:ext>
                    </a:extLst>
                  </p:cNvPr>
                  <p:cNvSpPr/>
                  <p:nvPr/>
                </p:nvSpPr>
                <p:spPr>
                  <a:xfrm rot="21252091">
                    <a:off x="6685389" y="2269488"/>
                    <a:ext cx="1134772" cy="274237"/>
                  </a:xfrm>
                  <a:custGeom>
                    <a:avLst/>
                    <a:gdLst>
                      <a:gd name="connsiteX0" fmla="*/ 56674 w 1143000"/>
                      <a:gd name="connsiteY0" fmla="*/ 213836 h 276225"/>
                      <a:gd name="connsiteX1" fmla="*/ 1135856 w 1143000"/>
                      <a:gd name="connsiteY1" fmla="*/ 277654 h 276225"/>
                      <a:gd name="connsiteX2" fmla="*/ 1123474 w 1143000"/>
                      <a:gd name="connsiteY2" fmla="*/ 44291 h 276225"/>
                      <a:gd name="connsiteX3" fmla="*/ 7144 w 1143000"/>
                      <a:gd name="connsiteY3" fmla="*/ 7144 h 2762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43000" h="276225">
                        <a:moveTo>
                          <a:pt x="56674" y="213836"/>
                        </a:moveTo>
                        <a:lnTo>
                          <a:pt x="1135856" y="277654"/>
                        </a:lnTo>
                        <a:lnTo>
                          <a:pt x="1123474" y="44291"/>
                        </a:lnTo>
                        <a:lnTo>
                          <a:pt x="7144" y="7144"/>
                        </a:lnTo>
                        <a:close/>
                      </a:path>
                    </a:pathLst>
                  </a:custGeom>
                  <a:solidFill>
                    <a:schemeClr val="accent1">
                      <a:lumMod val="7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" name="Freeform: Shape 99">
                    <a:extLst>
                      <a:ext uri="{FF2B5EF4-FFF2-40B4-BE49-F238E27FC236}">
                        <a16:creationId xmlns:a16="http://schemas.microsoft.com/office/drawing/2014/main" id="{9F1872C2-FF00-4569-B13C-83BE8BC0D0AA}"/>
                      </a:ext>
                    </a:extLst>
                  </p:cNvPr>
                  <p:cNvSpPr/>
                  <p:nvPr/>
                </p:nvSpPr>
                <p:spPr>
                  <a:xfrm rot="21252091">
                    <a:off x="6950881" y="2294199"/>
                    <a:ext cx="283693" cy="236411"/>
                  </a:xfrm>
                  <a:custGeom>
                    <a:avLst/>
                    <a:gdLst>
                      <a:gd name="connsiteX0" fmla="*/ 7144 w 285750"/>
                      <a:gd name="connsiteY0" fmla="*/ 7144 h 238125"/>
                      <a:gd name="connsiteX1" fmla="*/ 232886 w 285750"/>
                      <a:gd name="connsiteY1" fmla="*/ 17621 h 238125"/>
                      <a:gd name="connsiteX2" fmla="*/ 281464 w 285750"/>
                      <a:gd name="connsiteY2" fmla="*/ 234791 h 238125"/>
                      <a:gd name="connsiteX3" fmla="*/ 81439 w 285750"/>
                      <a:gd name="connsiteY3" fmla="*/ 222409 h 2381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85750" h="238125">
                        <a:moveTo>
                          <a:pt x="7144" y="7144"/>
                        </a:moveTo>
                        <a:lnTo>
                          <a:pt x="232886" y="17621"/>
                        </a:lnTo>
                        <a:lnTo>
                          <a:pt x="281464" y="234791"/>
                        </a:lnTo>
                        <a:lnTo>
                          <a:pt x="81439" y="222409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1" name="Freeform: Shape 100">
                    <a:extLst>
                      <a:ext uri="{FF2B5EF4-FFF2-40B4-BE49-F238E27FC236}">
                        <a16:creationId xmlns:a16="http://schemas.microsoft.com/office/drawing/2014/main" id="{88E230B6-5B83-4F07-9676-D7944DBB6708}"/>
                      </a:ext>
                    </a:extLst>
                  </p:cNvPr>
                  <p:cNvSpPr/>
                  <p:nvPr/>
                </p:nvSpPr>
                <p:spPr>
                  <a:xfrm rot="21252091">
                    <a:off x="6924943" y="1996692"/>
                    <a:ext cx="1011838" cy="283693"/>
                  </a:xfrm>
                  <a:custGeom>
                    <a:avLst/>
                    <a:gdLst>
                      <a:gd name="connsiteX0" fmla="*/ 7144 w 1019175"/>
                      <a:gd name="connsiteY0" fmla="*/ 270986 h 285750"/>
                      <a:gd name="connsiteX1" fmla="*/ 824389 w 1019175"/>
                      <a:gd name="connsiteY1" fmla="*/ 7144 h 285750"/>
                      <a:gd name="connsiteX2" fmla="*/ 1013936 w 1019175"/>
                      <a:gd name="connsiteY2" fmla="*/ 20479 h 285750"/>
                      <a:gd name="connsiteX3" fmla="*/ 232886 w 1019175"/>
                      <a:gd name="connsiteY3" fmla="*/ 281464 h 2857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019175" h="285750">
                        <a:moveTo>
                          <a:pt x="7144" y="270986"/>
                        </a:moveTo>
                        <a:lnTo>
                          <a:pt x="824389" y="7144"/>
                        </a:lnTo>
                        <a:lnTo>
                          <a:pt x="1013936" y="20479"/>
                        </a:lnTo>
                        <a:lnTo>
                          <a:pt x="232886" y="281464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2" name="Freeform: Shape 101">
                    <a:extLst>
                      <a:ext uri="{FF2B5EF4-FFF2-40B4-BE49-F238E27FC236}">
                        <a16:creationId xmlns:a16="http://schemas.microsoft.com/office/drawing/2014/main" id="{2C5C748D-0C00-4A90-84D0-3574143237C6}"/>
                      </a:ext>
                    </a:extLst>
                  </p:cNvPr>
                  <p:cNvSpPr/>
                  <p:nvPr/>
                </p:nvSpPr>
                <p:spPr>
                  <a:xfrm rot="21252091">
                    <a:off x="8078664" y="2039683"/>
                    <a:ext cx="160759" cy="293149"/>
                  </a:xfrm>
                  <a:custGeom>
                    <a:avLst/>
                    <a:gdLst>
                      <a:gd name="connsiteX0" fmla="*/ 20479 w 161925"/>
                      <a:gd name="connsiteY0" fmla="*/ 64294 h 295275"/>
                      <a:gd name="connsiteX1" fmla="*/ 7144 w 161925"/>
                      <a:gd name="connsiteY1" fmla="*/ 292894 h 295275"/>
                      <a:gd name="connsiteX2" fmla="*/ 147161 w 161925"/>
                      <a:gd name="connsiteY2" fmla="*/ 234791 h 295275"/>
                      <a:gd name="connsiteX3" fmla="*/ 161449 w 161925"/>
                      <a:gd name="connsiteY3" fmla="*/ 7144 h 2952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61925" h="295275">
                        <a:moveTo>
                          <a:pt x="20479" y="64294"/>
                        </a:moveTo>
                        <a:lnTo>
                          <a:pt x="7144" y="292894"/>
                        </a:lnTo>
                        <a:lnTo>
                          <a:pt x="147161" y="234791"/>
                        </a:lnTo>
                        <a:lnTo>
                          <a:pt x="161449" y="7144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3" name="Freeform: Shape 102">
                    <a:extLst>
                      <a:ext uri="{FF2B5EF4-FFF2-40B4-BE49-F238E27FC236}">
                        <a16:creationId xmlns:a16="http://schemas.microsoft.com/office/drawing/2014/main" id="{31B6BD76-EE4B-4DCE-AE4F-CF53EEF9A086}"/>
                      </a:ext>
                    </a:extLst>
                  </p:cNvPr>
                  <p:cNvSpPr/>
                  <p:nvPr/>
                </p:nvSpPr>
                <p:spPr>
                  <a:xfrm rot="21252091">
                    <a:off x="6726327" y="1895624"/>
                    <a:ext cx="765971" cy="293149"/>
                  </a:xfrm>
                  <a:custGeom>
                    <a:avLst/>
                    <a:gdLst>
                      <a:gd name="connsiteX0" fmla="*/ 764381 w 771525"/>
                      <a:gd name="connsiteY0" fmla="*/ 250708 h 295275"/>
                      <a:gd name="connsiteX1" fmla="*/ 7144 w 771525"/>
                      <a:gd name="connsiteY1" fmla="*/ 37347 h 295275"/>
                      <a:gd name="connsiteX2" fmla="*/ 10954 w 771525"/>
                      <a:gd name="connsiteY2" fmla="*/ 288808 h 295275"/>
                      <a:gd name="connsiteX3" fmla="*/ 723424 w 771525"/>
                      <a:gd name="connsiteY3" fmla="*/ 253565 h 2952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71525" h="295275">
                        <a:moveTo>
                          <a:pt x="764381" y="250708"/>
                        </a:moveTo>
                        <a:cubicBezTo>
                          <a:pt x="764381" y="250708"/>
                          <a:pt x="349091" y="-95050"/>
                          <a:pt x="7144" y="37347"/>
                        </a:cubicBezTo>
                        <a:lnTo>
                          <a:pt x="10954" y="288808"/>
                        </a:lnTo>
                        <a:cubicBezTo>
                          <a:pt x="10954" y="288808"/>
                          <a:pt x="544354" y="107833"/>
                          <a:pt x="723424" y="253565"/>
                        </a:cubicBezTo>
                      </a:path>
                    </a:pathLst>
                  </a:custGeom>
                  <a:solidFill>
                    <a:schemeClr val="accent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4" name="Freeform: Shape 103">
                    <a:extLst>
                      <a:ext uri="{FF2B5EF4-FFF2-40B4-BE49-F238E27FC236}">
                        <a16:creationId xmlns:a16="http://schemas.microsoft.com/office/drawing/2014/main" id="{EC87E01B-8396-4501-AE80-11D2694C7B48}"/>
                      </a:ext>
                    </a:extLst>
                  </p:cNvPr>
                  <p:cNvSpPr/>
                  <p:nvPr/>
                </p:nvSpPr>
                <p:spPr>
                  <a:xfrm rot="21252091">
                    <a:off x="7071865" y="2045891"/>
                    <a:ext cx="1163141" cy="113477"/>
                  </a:xfrm>
                  <a:custGeom>
                    <a:avLst/>
                    <a:gdLst>
                      <a:gd name="connsiteX0" fmla="*/ 1164431 w 1171575"/>
                      <a:gd name="connsiteY0" fmla="*/ 51911 h 114300"/>
                      <a:gd name="connsiteX1" fmla="*/ 168116 w 1171575"/>
                      <a:gd name="connsiteY1" fmla="*/ 7144 h 114300"/>
                      <a:gd name="connsiteX2" fmla="*/ 7144 w 1171575"/>
                      <a:gd name="connsiteY2" fmla="*/ 58579 h 114300"/>
                      <a:gd name="connsiteX3" fmla="*/ 1023461 w 1171575"/>
                      <a:gd name="connsiteY3" fmla="*/ 109061 h 1143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71575" h="114300">
                        <a:moveTo>
                          <a:pt x="1164431" y="51911"/>
                        </a:moveTo>
                        <a:lnTo>
                          <a:pt x="168116" y="7144"/>
                        </a:lnTo>
                        <a:lnTo>
                          <a:pt x="7144" y="58579"/>
                        </a:lnTo>
                        <a:lnTo>
                          <a:pt x="1023461" y="10906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5" name="Freeform: Shape 104">
                    <a:extLst>
                      <a:ext uri="{FF2B5EF4-FFF2-40B4-BE49-F238E27FC236}">
                        <a16:creationId xmlns:a16="http://schemas.microsoft.com/office/drawing/2014/main" id="{C53341CA-BFE2-4412-A295-00756277960B}"/>
                      </a:ext>
                    </a:extLst>
                  </p:cNvPr>
                  <p:cNvSpPr/>
                  <p:nvPr/>
                </p:nvSpPr>
                <p:spPr>
                  <a:xfrm rot="21252091">
                    <a:off x="6872348" y="1509246"/>
                    <a:ext cx="661950" cy="633581"/>
                  </a:xfrm>
                  <a:custGeom>
                    <a:avLst/>
                    <a:gdLst>
                      <a:gd name="connsiteX0" fmla="*/ 7144 w 666750"/>
                      <a:gd name="connsiteY0" fmla="*/ 332026 h 638175"/>
                      <a:gd name="connsiteX1" fmla="*/ 565309 w 666750"/>
                      <a:gd name="connsiteY1" fmla="*/ 635874 h 638175"/>
                      <a:gd name="connsiteX2" fmla="*/ 668179 w 666750"/>
                      <a:gd name="connsiteY2" fmla="*/ 607299 h 638175"/>
                      <a:gd name="connsiteX3" fmla="*/ 227171 w 666750"/>
                      <a:gd name="connsiteY3" fmla="*/ 321549 h 638175"/>
                      <a:gd name="connsiteX4" fmla="*/ 227171 w 666750"/>
                      <a:gd name="connsiteY4" fmla="*/ 321549 h 638175"/>
                      <a:gd name="connsiteX5" fmla="*/ 366236 w 666750"/>
                      <a:gd name="connsiteY5" fmla="*/ 71041 h 638175"/>
                      <a:gd name="connsiteX6" fmla="*/ 366236 w 666750"/>
                      <a:gd name="connsiteY6" fmla="*/ 71041 h 638175"/>
                      <a:gd name="connsiteX7" fmla="*/ 326231 w 666750"/>
                      <a:gd name="connsiteY7" fmla="*/ 10081 h 638175"/>
                      <a:gd name="connsiteX8" fmla="*/ 199549 w 666750"/>
                      <a:gd name="connsiteY8" fmla="*/ 60564 h 638175"/>
                      <a:gd name="connsiteX9" fmla="*/ 70009 w 666750"/>
                      <a:gd name="connsiteY9" fmla="*/ 185341 h 638175"/>
                      <a:gd name="connsiteX10" fmla="*/ 7144 w 666750"/>
                      <a:gd name="connsiteY10" fmla="*/ 332026 h 6381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666750" h="638175">
                        <a:moveTo>
                          <a:pt x="7144" y="332026"/>
                        </a:moveTo>
                        <a:cubicBezTo>
                          <a:pt x="7144" y="332026"/>
                          <a:pt x="260509" y="625396"/>
                          <a:pt x="565309" y="635874"/>
                        </a:cubicBezTo>
                        <a:cubicBezTo>
                          <a:pt x="635794" y="628254"/>
                          <a:pt x="668179" y="607299"/>
                          <a:pt x="668179" y="607299"/>
                        </a:cubicBezTo>
                        <a:lnTo>
                          <a:pt x="227171" y="321549"/>
                        </a:lnTo>
                        <a:lnTo>
                          <a:pt x="227171" y="321549"/>
                        </a:lnTo>
                        <a:cubicBezTo>
                          <a:pt x="249079" y="226299"/>
                          <a:pt x="296704" y="139621"/>
                          <a:pt x="366236" y="71041"/>
                        </a:cubicBezTo>
                        <a:lnTo>
                          <a:pt x="366236" y="71041"/>
                        </a:lnTo>
                        <a:cubicBezTo>
                          <a:pt x="394811" y="42466"/>
                          <a:pt x="364331" y="-5159"/>
                          <a:pt x="326231" y="10081"/>
                        </a:cubicBezTo>
                        <a:lnTo>
                          <a:pt x="199549" y="60564"/>
                        </a:lnTo>
                        <a:lnTo>
                          <a:pt x="70009" y="185341"/>
                        </a:lnTo>
                        <a:lnTo>
                          <a:pt x="7144" y="33202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50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6" name="Freeform: Shape 105">
                    <a:extLst>
                      <a:ext uri="{FF2B5EF4-FFF2-40B4-BE49-F238E27FC236}">
                        <a16:creationId xmlns:a16="http://schemas.microsoft.com/office/drawing/2014/main" id="{A0F3CFAA-7D48-4131-A7CA-A1449553698A}"/>
                      </a:ext>
                    </a:extLst>
                  </p:cNvPr>
                  <p:cNvSpPr/>
                  <p:nvPr/>
                </p:nvSpPr>
                <p:spPr>
                  <a:xfrm rot="21252091">
                    <a:off x="6868046" y="1432826"/>
                    <a:ext cx="699776" cy="699776"/>
                  </a:xfrm>
                  <a:custGeom>
                    <a:avLst/>
                    <a:gdLst>
                      <a:gd name="connsiteX0" fmla="*/ 636746 w 704850"/>
                      <a:gd name="connsiteY0" fmla="*/ 703518 h 704850"/>
                      <a:gd name="connsiteX1" fmla="*/ 388144 w 704850"/>
                      <a:gd name="connsiteY1" fmla="*/ 256796 h 704850"/>
                      <a:gd name="connsiteX2" fmla="*/ 363379 w 704850"/>
                      <a:gd name="connsiteY2" fmla="*/ 239651 h 704850"/>
                      <a:gd name="connsiteX3" fmla="*/ 173831 w 704850"/>
                      <a:gd name="connsiteY3" fmla="*/ 264416 h 704850"/>
                      <a:gd name="connsiteX4" fmla="*/ 7144 w 704850"/>
                      <a:gd name="connsiteY4" fmla="*/ 406338 h 704850"/>
                      <a:gd name="connsiteX5" fmla="*/ 70009 w 704850"/>
                      <a:gd name="connsiteY5" fmla="*/ 260606 h 704850"/>
                      <a:gd name="connsiteX6" fmla="*/ 147161 w 704850"/>
                      <a:gd name="connsiteY6" fmla="*/ 151068 h 704850"/>
                      <a:gd name="connsiteX7" fmla="*/ 147161 w 704850"/>
                      <a:gd name="connsiteY7" fmla="*/ 151068 h 704850"/>
                      <a:gd name="connsiteX8" fmla="*/ 367189 w 704850"/>
                      <a:gd name="connsiteY8" fmla="*/ 12003 h 704850"/>
                      <a:gd name="connsiteX9" fmla="*/ 441484 w 704850"/>
                      <a:gd name="connsiteY9" fmla="*/ 8193 h 704850"/>
                      <a:gd name="connsiteX10" fmla="*/ 511969 w 704850"/>
                      <a:gd name="connsiteY10" fmla="*/ 51056 h 704850"/>
                      <a:gd name="connsiteX11" fmla="*/ 702469 w 704850"/>
                      <a:gd name="connsiteY11" fmla="*/ 660656 h 704850"/>
                      <a:gd name="connsiteX12" fmla="*/ 636746 w 704850"/>
                      <a:gd name="connsiteY12" fmla="*/ 703518 h 7048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704850" h="704850">
                        <a:moveTo>
                          <a:pt x="636746" y="703518"/>
                        </a:moveTo>
                        <a:lnTo>
                          <a:pt x="388144" y="256796"/>
                        </a:lnTo>
                        <a:cubicBezTo>
                          <a:pt x="383381" y="247271"/>
                          <a:pt x="373856" y="241556"/>
                          <a:pt x="363379" y="239651"/>
                        </a:cubicBezTo>
                        <a:cubicBezTo>
                          <a:pt x="331946" y="234888"/>
                          <a:pt x="259556" y="230126"/>
                          <a:pt x="173831" y="264416"/>
                        </a:cubicBezTo>
                        <a:cubicBezTo>
                          <a:pt x="57626" y="310136"/>
                          <a:pt x="7144" y="406338"/>
                          <a:pt x="7144" y="406338"/>
                        </a:cubicBezTo>
                        <a:lnTo>
                          <a:pt x="70009" y="260606"/>
                        </a:lnTo>
                        <a:cubicBezTo>
                          <a:pt x="88106" y="218696"/>
                          <a:pt x="113824" y="181548"/>
                          <a:pt x="147161" y="151068"/>
                        </a:cubicBezTo>
                        <a:lnTo>
                          <a:pt x="147161" y="151068"/>
                        </a:lnTo>
                        <a:cubicBezTo>
                          <a:pt x="208121" y="92966"/>
                          <a:pt x="284321" y="26291"/>
                          <a:pt x="367189" y="12003"/>
                        </a:cubicBezTo>
                        <a:lnTo>
                          <a:pt x="441484" y="8193"/>
                        </a:lnTo>
                        <a:cubicBezTo>
                          <a:pt x="471964" y="2478"/>
                          <a:pt x="502444" y="20576"/>
                          <a:pt x="511969" y="51056"/>
                        </a:cubicBezTo>
                        <a:lnTo>
                          <a:pt x="702469" y="660656"/>
                        </a:lnTo>
                        <a:lnTo>
                          <a:pt x="636746" y="703518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7" name="Freeform: Shape 106">
                    <a:extLst>
                      <a:ext uri="{FF2B5EF4-FFF2-40B4-BE49-F238E27FC236}">
                        <a16:creationId xmlns:a16="http://schemas.microsoft.com/office/drawing/2014/main" id="{0A58F0FC-CD0F-4145-B9DE-8FF882872775}"/>
                      </a:ext>
                    </a:extLst>
                  </p:cNvPr>
                  <p:cNvSpPr/>
                  <p:nvPr/>
                </p:nvSpPr>
                <p:spPr>
                  <a:xfrm rot="21252091">
                    <a:off x="7592942" y="1804861"/>
                    <a:ext cx="729815" cy="279312"/>
                  </a:xfrm>
                  <a:custGeom>
                    <a:avLst/>
                    <a:gdLst>
                      <a:gd name="connsiteX0" fmla="*/ 7144 w 771525"/>
                      <a:gd name="connsiteY0" fmla="*/ 250708 h 295275"/>
                      <a:gd name="connsiteX1" fmla="*/ 764381 w 771525"/>
                      <a:gd name="connsiteY1" fmla="*/ 37347 h 295275"/>
                      <a:gd name="connsiteX2" fmla="*/ 760571 w 771525"/>
                      <a:gd name="connsiteY2" fmla="*/ 288808 h 295275"/>
                      <a:gd name="connsiteX3" fmla="*/ 48101 w 771525"/>
                      <a:gd name="connsiteY3" fmla="*/ 253565 h 2952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71525" h="295275">
                        <a:moveTo>
                          <a:pt x="7144" y="250708"/>
                        </a:moveTo>
                        <a:cubicBezTo>
                          <a:pt x="7144" y="250708"/>
                          <a:pt x="422434" y="-95050"/>
                          <a:pt x="764381" y="37347"/>
                        </a:cubicBezTo>
                        <a:lnTo>
                          <a:pt x="760571" y="288808"/>
                        </a:lnTo>
                        <a:cubicBezTo>
                          <a:pt x="760571" y="288808"/>
                          <a:pt x="227171" y="107832"/>
                          <a:pt x="48101" y="253565"/>
                        </a:cubicBezTo>
                      </a:path>
                    </a:pathLst>
                  </a:custGeom>
                  <a:solidFill>
                    <a:schemeClr val="accent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8" name="Freeform: Shape 107">
                    <a:extLst>
                      <a:ext uri="{FF2B5EF4-FFF2-40B4-BE49-F238E27FC236}">
                        <a16:creationId xmlns:a16="http://schemas.microsoft.com/office/drawing/2014/main" id="{83F74CE5-1DF3-4C6B-A22A-6233465FCD59}"/>
                      </a:ext>
                    </a:extLst>
                  </p:cNvPr>
                  <p:cNvSpPr/>
                  <p:nvPr/>
                </p:nvSpPr>
                <p:spPr>
                  <a:xfrm rot="21252091">
                    <a:off x="7522601" y="1390100"/>
                    <a:ext cx="595755" cy="671407"/>
                  </a:xfrm>
                  <a:custGeom>
                    <a:avLst/>
                    <a:gdLst>
                      <a:gd name="connsiteX0" fmla="*/ 595789 w 600075"/>
                      <a:gd name="connsiteY0" fmla="*/ 255366 h 676275"/>
                      <a:gd name="connsiteX1" fmla="*/ 113824 w 600075"/>
                      <a:gd name="connsiteY1" fmla="*/ 669704 h 676275"/>
                      <a:gd name="connsiteX2" fmla="*/ 7144 w 600075"/>
                      <a:gd name="connsiteY2" fmla="*/ 663989 h 676275"/>
                      <a:gd name="connsiteX3" fmla="*/ 378619 w 600075"/>
                      <a:gd name="connsiteY3" fmla="*/ 291561 h 676275"/>
                      <a:gd name="connsiteX4" fmla="*/ 378619 w 600075"/>
                      <a:gd name="connsiteY4" fmla="*/ 291561 h 676275"/>
                      <a:gd name="connsiteX5" fmla="*/ 190024 w 600075"/>
                      <a:gd name="connsiteY5" fmla="*/ 76296 h 676275"/>
                      <a:gd name="connsiteX6" fmla="*/ 190024 w 600075"/>
                      <a:gd name="connsiteY6" fmla="*/ 76296 h 676275"/>
                      <a:gd name="connsiteX7" fmla="*/ 216694 w 600075"/>
                      <a:gd name="connsiteY7" fmla="*/ 7716 h 676275"/>
                      <a:gd name="connsiteX8" fmla="*/ 349091 w 600075"/>
                      <a:gd name="connsiteY8" fmla="*/ 29624 h 676275"/>
                      <a:gd name="connsiteX9" fmla="*/ 502444 w 600075"/>
                      <a:gd name="connsiteY9" fmla="*/ 125826 h 676275"/>
                      <a:gd name="connsiteX10" fmla="*/ 595789 w 600075"/>
                      <a:gd name="connsiteY10" fmla="*/ 255366 h 6762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600075" h="676275">
                        <a:moveTo>
                          <a:pt x="595789" y="255366"/>
                        </a:moveTo>
                        <a:cubicBezTo>
                          <a:pt x="595789" y="255366"/>
                          <a:pt x="410051" y="595409"/>
                          <a:pt x="113824" y="669704"/>
                        </a:cubicBezTo>
                        <a:cubicBezTo>
                          <a:pt x="43339" y="677324"/>
                          <a:pt x="7144" y="663989"/>
                          <a:pt x="7144" y="663989"/>
                        </a:cubicBezTo>
                        <a:lnTo>
                          <a:pt x="378619" y="291561"/>
                        </a:lnTo>
                        <a:lnTo>
                          <a:pt x="378619" y="291561"/>
                        </a:lnTo>
                        <a:cubicBezTo>
                          <a:pt x="337661" y="202979"/>
                          <a:pt x="271939" y="128684"/>
                          <a:pt x="190024" y="76296"/>
                        </a:cubicBezTo>
                        <a:lnTo>
                          <a:pt x="190024" y="76296"/>
                        </a:lnTo>
                        <a:cubicBezTo>
                          <a:pt x="155734" y="54389"/>
                          <a:pt x="176689" y="1049"/>
                          <a:pt x="216694" y="7716"/>
                        </a:cubicBezTo>
                        <a:lnTo>
                          <a:pt x="349091" y="29624"/>
                        </a:lnTo>
                        <a:lnTo>
                          <a:pt x="502444" y="125826"/>
                        </a:lnTo>
                        <a:lnTo>
                          <a:pt x="595789" y="25536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50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9" name="Freeform: Shape 108">
                    <a:extLst>
                      <a:ext uri="{FF2B5EF4-FFF2-40B4-BE49-F238E27FC236}">
                        <a16:creationId xmlns:a16="http://schemas.microsoft.com/office/drawing/2014/main" id="{98C7426C-8970-4755-90E4-B5DDB19FAC71}"/>
                      </a:ext>
                    </a:extLst>
                  </p:cNvPr>
                  <p:cNvSpPr/>
                  <p:nvPr/>
                </p:nvSpPr>
                <p:spPr>
                  <a:xfrm rot="21252091">
                    <a:off x="7483280" y="1357425"/>
                    <a:ext cx="633581" cy="709232"/>
                  </a:xfrm>
                  <a:custGeom>
                    <a:avLst/>
                    <a:gdLst>
                      <a:gd name="connsiteX0" fmla="*/ 80486 w 638175"/>
                      <a:gd name="connsiteY0" fmla="*/ 712242 h 714375"/>
                      <a:gd name="connsiteX1" fmla="*/ 229076 w 638175"/>
                      <a:gd name="connsiteY1" fmla="*/ 223609 h 714375"/>
                      <a:gd name="connsiteX2" fmla="*/ 250031 w 638175"/>
                      <a:gd name="connsiteY2" fmla="*/ 201702 h 714375"/>
                      <a:gd name="connsiteX3" fmla="*/ 440531 w 638175"/>
                      <a:gd name="connsiteY3" fmla="*/ 186462 h 714375"/>
                      <a:gd name="connsiteX4" fmla="*/ 632936 w 638175"/>
                      <a:gd name="connsiteY4" fmla="*/ 290284 h 714375"/>
                      <a:gd name="connsiteX5" fmla="*/ 540544 w 638175"/>
                      <a:gd name="connsiteY5" fmla="*/ 160744 h 714375"/>
                      <a:gd name="connsiteX6" fmla="*/ 442436 w 638175"/>
                      <a:gd name="connsiteY6" fmla="*/ 69304 h 714375"/>
                      <a:gd name="connsiteX7" fmla="*/ 442436 w 638175"/>
                      <a:gd name="connsiteY7" fmla="*/ 69304 h 714375"/>
                      <a:gd name="connsiteX8" fmla="*/ 204311 w 638175"/>
                      <a:gd name="connsiteY8" fmla="*/ 7392 h 714375"/>
                      <a:gd name="connsiteX9" fmla="*/ 129064 w 638175"/>
                      <a:gd name="connsiteY9" fmla="*/ 10249 h 714375"/>
                      <a:gd name="connsiteX10" fmla="*/ 69056 w 638175"/>
                      <a:gd name="connsiteY10" fmla="*/ 66447 h 714375"/>
                      <a:gd name="connsiteX11" fmla="*/ 7144 w 638175"/>
                      <a:gd name="connsiteY11" fmla="*/ 683667 h 714375"/>
                      <a:gd name="connsiteX12" fmla="*/ 80486 w 638175"/>
                      <a:gd name="connsiteY12" fmla="*/ 712242 h 7143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638175" h="714375">
                        <a:moveTo>
                          <a:pt x="80486" y="712242"/>
                        </a:moveTo>
                        <a:lnTo>
                          <a:pt x="229076" y="223609"/>
                        </a:lnTo>
                        <a:cubicBezTo>
                          <a:pt x="231934" y="213132"/>
                          <a:pt x="239554" y="205512"/>
                          <a:pt x="250031" y="201702"/>
                        </a:cubicBezTo>
                        <a:cubicBezTo>
                          <a:pt x="279559" y="190272"/>
                          <a:pt x="349091" y="171222"/>
                          <a:pt x="440531" y="186462"/>
                        </a:cubicBezTo>
                        <a:cubicBezTo>
                          <a:pt x="564356" y="207417"/>
                          <a:pt x="632936" y="290284"/>
                          <a:pt x="632936" y="290284"/>
                        </a:cubicBezTo>
                        <a:lnTo>
                          <a:pt x="540544" y="160744"/>
                        </a:lnTo>
                        <a:cubicBezTo>
                          <a:pt x="513874" y="123597"/>
                          <a:pt x="480536" y="93117"/>
                          <a:pt x="442436" y="69304"/>
                        </a:cubicBezTo>
                        <a:lnTo>
                          <a:pt x="442436" y="69304"/>
                        </a:lnTo>
                        <a:cubicBezTo>
                          <a:pt x="370999" y="26442"/>
                          <a:pt x="288131" y="4534"/>
                          <a:pt x="204311" y="7392"/>
                        </a:cubicBezTo>
                        <a:lnTo>
                          <a:pt x="129064" y="10249"/>
                        </a:lnTo>
                        <a:cubicBezTo>
                          <a:pt x="97631" y="11202"/>
                          <a:pt x="71914" y="35967"/>
                          <a:pt x="69056" y="66447"/>
                        </a:cubicBezTo>
                        <a:lnTo>
                          <a:pt x="7144" y="683667"/>
                        </a:lnTo>
                        <a:lnTo>
                          <a:pt x="80486" y="712242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0" name="Freeform: Shape 109">
                    <a:extLst>
                      <a:ext uri="{FF2B5EF4-FFF2-40B4-BE49-F238E27FC236}">
                        <a16:creationId xmlns:a16="http://schemas.microsoft.com/office/drawing/2014/main" id="{DB71D500-B893-4E48-9C20-813D552630CF}"/>
                      </a:ext>
                    </a:extLst>
                  </p:cNvPr>
                  <p:cNvSpPr/>
                  <p:nvPr/>
                </p:nvSpPr>
                <p:spPr>
                  <a:xfrm rot="21252091">
                    <a:off x="8064027" y="1806790"/>
                    <a:ext cx="324362" cy="459513"/>
                  </a:xfrm>
                  <a:custGeom>
                    <a:avLst/>
                    <a:gdLst>
                      <a:gd name="connsiteX0" fmla="*/ 277654 w 342900"/>
                      <a:gd name="connsiteY0" fmla="*/ 7144 h 485775"/>
                      <a:gd name="connsiteX1" fmla="*/ 7144 w 342900"/>
                      <a:gd name="connsiteY1" fmla="*/ 296704 h 485775"/>
                      <a:gd name="connsiteX2" fmla="*/ 154781 w 342900"/>
                      <a:gd name="connsiteY2" fmla="*/ 484346 h 485775"/>
                      <a:gd name="connsiteX3" fmla="*/ 337661 w 342900"/>
                      <a:gd name="connsiteY3" fmla="*/ 301466 h 485775"/>
                      <a:gd name="connsiteX4" fmla="*/ 277654 w 342900"/>
                      <a:gd name="connsiteY4" fmla="*/ 7144 h 4857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2900" h="485775">
                        <a:moveTo>
                          <a:pt x="277654" y="7144"/>
                        </a:moveTo>
                        <a:cubicBezTo>
                          <a:pt x="277654" y="7144"/>
                          <a:pt x="263366" y="139541"/>
                          <a:pt x="7144" y="296704"/>
                        </a:cubicBezTo>
                        <a:lnTo>
                          <a:pt x="154781" y="484346"/>
                        </a:lnTo>
                        <a:cubicBezTo>
                          <a:pt x="154781" y="484346"/>
                          <a:pt x="290989" y="442436"/>
                          <a:pt x="337661" y="301466"/>
                        </a:cubicBezTo>
                        <a:lnTo>
                          <a:pt x="277654" y="7144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1" name="Freeform: Shape 110">
                    <a:extLst>
                      <a:ext uri="{FF2B5EF4-FFF2-40B4-BE49-F238E27FC236}">
                        <a16:creationId xmlns:a16="http://schemas.microsoft.com/office/drawing/2014/main" id="{00B84B91-B4A0-4B4D-AC8C-B3FB329A7B46}"/>
                      </a:ext>
                    </a:extLst>
                  </p:cNvPr>
                  <p:cNvSpPr/>
                  <p:nvPr/>
                </p:nvSpPr>
                <p:spPr>
                  <a:xfrm rot="21252091">
                    <a:off x="8086821" y="2064951"/>
                    <a:ext cx="594664" cy="378423"/>
                  </a:xfrm>
                  <a:custGeom>
                    <a:avLst/>
                    <a:gdLst>
                      <a:gd name="connsiteX0" fmla="*/ 7144 w 628650"/>
                      <a:gd name="connsiteY0" fmla="*/ 7144 h 400050"/>
                      <a:gd name="connsiteX1" fmla="*/ 332899 w 628650"/>
                      <a:gd name="connsiteY1" fmla="*/ 111919 h 400050"/>
                      <a:gd name="connsiteX2" fmla="*/ 625316 w 628650"/>
                      <a:gd name="connsiteY2" fmla="*/ 128111 h 400050"/>
                      <a:gd name="connsiteX3" fmla="*/ 536734 w 628650"/>
                      <a:gd name="connsiteY3" fmla="*/ 252889 h 400050"/>
                      <a:gd name="connsiteX4" fmla="*/ 596741 w 628650"/>
                      <a:gd name="connsiteY4" fmla="*/ 398621 h 400050"/>
                      <a:gd name="connsiteX5" fmla="*/ 360521 w 628650"/>
                      <a:gd name="connsiteY5" fmla="*/ 383381 h 400050"/>
                      <a:gd name="connsiteX6" fmla="*/ 122396 w 628650"/>
                      <a:gd name="connsiteY6" fmla="*/ 314801 h 400050"/>
                      <a:gd name="connsiteX7" fmla="*/ 7144 w 628650"/>
                      <a:gd name="connsiteY7" fmla="*/ 7144 h 4000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628650" h="400050">
                        <a:moveTo>
                          <a:pt x="7144" y="7144"/>
                        </a:moveTo>
                        <a:cubicBezTo>
                          <a:pt x="7144" y="7144"/>
                          <a:pt x="110966" y="119539"/>
                          <a:pt x="332899" y="111919"/>
                        </a:cubicBezTo>
                        <a:cubicBezTo>
                          <a:pt x="554831" y="104299"/>
                          <a:pt x="625316" y="128111"/>
                          <a:pt x="625316" y="128111"/>
                        </a:cubicBezTo>
                        <a:lnTo>
                          <a:pt x="536734" y="252889"/>
                        </a:lnTo>
                        <a:lnTo>
                          <a:pt x="596741" y="398621"/>
                        </a:lnTo>
                        <a:cubicBezTo>
                          <a:pt x="596741" y="398621"/>
                          <a:pt x="496729" y="373856"/>
                          <a:pt x="360521" y="383381"/>
                        </a:cubicBezTo>
                        <a:cubicBezTo>
                          <a:pt x="224314" y="393859"/>
                          <a:pt x="122396" y="314801"/>
                          <a:pt x="122396" y="314801"/>
                        </a:cubicBezTo>
                        <a:lnTo>
                          <a:pt x="7144" y="7144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50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2" name="Freeform: Shape 111">
                    <a:extLst>
                      <a:ext uri="{FF2B5EF4-FFF2-40B4-BE49-F238E27FC236}">
                        <a16:creationId xmlns:a16="http://schemas.microsoft.com/office/drawing/2014/main" id="{978033FC-C7F1-4880-8833-3911BF0D30FA}"/>
                      </a:ext>
                    </a:extLst>
                  </p:cNvPr>
                  <p:cNvSpPr/>
                  <p:nvPr/>
                </p:nvSpPr>
                <p:spPr>
                  <a:xfrm rot="21252091">
                    <a:off x="6680729" y="1952489"/>
                    <a:ext cx="340432" cy="482278"/>
                  </a:xfrm>
                  <a:custGeom>
                    <a:avLst/>
                    <a:gdLst>
                      <a:gd name="connsiteX0" fmla="*/ 67151 w 342900"/>
                      <a:gd name="connsiteY0" fmla="*/ 7144 h 485775"/>
                      <a:gd name="connsiteX1" fmla="*/ 337661 w 342900"/>
                      <a:gd name="connsiteY1" fmla="*/ 296704 h 485775"/>
                      <a:gd name="connsiteX2" fmla="*/ 190024 w 342900"/>
                      <a:gd name="connsiteY2" fmla="*/ 484346 h 485775"/>
                      <a:gd name="connsiteX3" fmla="*/ 7144 w 342900"/>
                      <a:gd name="connsiteY3" fmla="*/ 301466 h 485775"/>
                      <a:gd name="connsiteX4" fmla="*/ 67151 w 342900"/>
                      <a:gd name="connsiteY4" fmla="*/ 7144 h 4857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2900" h="485775">
                        <a:moveTo>
                          <a:pt x="67151" y="7144"/>
                        </a:moveTo>
                        <a:cubicBezTo>
                          <a:pt x="67151" y="7144"/>
                          <a:pt x="81439" y="139541"/>
                          <a:pt x="337661" y="296704"/>
                        </a:cubicBezTo>
                        <a:lnTo>
                          <a:pt x="190024" y="484346"/>
                        </a:lnTo>
                        <a:cubicBezTo>
                          <a:pt x="190024" y="484346"/>
                          <a:pt x="53816" y="442436"/>
                          <a:pt x="7144" y="301466"/>
                        </a:cubicBezTo>
                        <a:lnTo>
                          <a:pt x="67151" y="7144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3" name="Freeform: Shape 112">
                    <a:extLst>
                      <a:ext uri="{FF2B5EF4-FFF2-40B4-BE49-F238E27FC236}">
                        <a16:creationId xmlns:a16="http://schemas.microsoft.com/office/drawing/2014/main" id="{815DE7B9-F678-404C-8E84-29F2D6AE2473}"/>
                      </a:ext>
                    </a:extLst>
                  </p:cNvPr>
                  <p:cNvSpPr/>
                  <p:nvPr/>
                </p:nvSpPr>
                <p:spPr>
                  <a:xfrm rot="21252091">
                    <a:off x="6419683" y="2253328"/>
                    <a:ext cx="624124" cy="397170"/>
                  </a:xfrm>
                  <a:custGeom>
                    <a:avLst/>
                    <a:gdLst>
                      <a:gd name="connsiteX0" fmla="*/ 625316 w 628650"/>
                      <a:gd name="connsiteY0" fmla="*/ 7144 h 400050"/>
                      <a:gd name="connsiteX1" fmla="*/ 299561 w 628650"/>
                      <a:gd name="connsiteY1" fmla="*/ 111919 h 400050"/>
                      <a:gd name="connsiteX2" fmla="*/ 7144 w 628650"/>
                      <a:gd name="connsiteY2" fmla="*/ 128111 h 400050"/>
                      <a:gd name="connsiteX3" fmla="*/ 95726 w 628650"/>
                      <a:gd name="connsiteY3" fmla="*/ 252889 h 400050"/>
                      <a:gd name="connsiteX4" fmla="*/ 35719 w 628650"/>
                      <a:gd name="connsiteY4" fmla="*/ 397669 h 400050"/>
                      <a:gd name="connsiteX5" fmla="*/ 271939 w 628650"/>
                      <a:gd name="connsiteY5" fmla="*/ 382429 h 400050"/>
                      <a:gd name="connsiteX6" fmla="*/ 510064 w 628650"/>
                      <a:gd name="connsiteY6" fmla="*/ 313849 h 400050"/>
                      <a:gd name="connsiteX7" fmla="*/ 625316 w 628650"/>
                      <a:gd name="connsiteY7" fmla="*/ 7144 h 4000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628650" h="400050">
                        <a:moveTo>
                          <a:pt x="625316" y="7144"/>
                        </a:moveTo>
                        <a:cubicBezTo>
                          <a:pt x="625316" y="7144"/>
                          <a:pt x="521494" y="119539"/>
                          <a:pt x="299561" y="111919"/>
                        </a:cubicBezTo>
                        <a:cubicBezTo>
                          <a:pt x="76676" y="104299"/>
                          <a:pt x="7144" y="128111"/>
                          <a:pt x="7144" y="128111"/>
                        </a:cubicBezTo>
                        <a:lnTo>
                          <a:pt x="95726" y="252889"/>
                        </a:lnTo>
                        <a:lnTo>
                          <a:pt x="35719" y="397669"/>
                        </a:lnTo>
                        <a:cubicBezTo>
                          <a:pt x="35719" y="397669"/>
                          <a:pt x="135731" y="372904"/>
                          <a:pt x="271939" y="382429"/>
                        </a:cubicBezTo>
                        <a:cubicBezTo>
                          <a:pt x="408146" y="392906"/>
                          <a:pt x="510064" y="313849"/>
                          <a:pt x="510064" y="313849"/>
                        </a:cubicBezTo>
                        <a:lnTo>
                          <a:pt x="625316" y="7144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50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AD9F4DC2-EF4F-49A7-A0C3-7015D62C45B1}"/>
                  </a:ext>
                </a:extLst>
              </p:cNvPr>
              <p:cNvGrpSpPr/>
              <p:nvPr/>
            </p:nvGrpSpPr>
            <p:grpSpPr>
              <a:xfrm flipH="1">
                <a:off x="1285247" y="5026255"/>
                <a:ext cx="1630555" cy="1368994"/>
                <a:chOff x="7642457" y="1819774"/>
                <a:chExt cx="1788937" cy="1501970"/>
              </a:xfr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88" name="Freeform: Shape 87">
                  <a:extLst>
                    <a:ext uri="{FF2B5EF4-FFF2-40B4-BE49-F238E27FC236}">
                      <a16:creationId xmlns:a16="http://schemas.microsoft.com/office/drawing/2014/main" id="{13B52F57-D98C-4E4A-AD1E-05A872A3D4CF}"/>
                    </a:ext>
                  </a:extLst>
                </p:cNvPr>
                <p:cNvSpPr/>
                <p:nvPr/>
              </p:nvSpPr>
              <p:spPr>
                <a:xfrm rot="21595279">
                  <a:off x="7736984" y="1937200"/>
                  <a:ext cx="1664332" cy="312062"/>
                </a:xfrm>
                <a:custGeom>
                  <a:avLst/>
                  <a:gdLst>
                    <a:gd name="connsiteX0" fmla="*/ 7144 w 1676400"/>
                    <a:gd name="connsiteY0" fmla="*/ 167164 h 314325"/>
                    <a:gd name="connsiteX1" fmla="*/ 800576 w 1676400"/>
                    <a:gd name="connsiteY1" fmla="*/ 7144 h 314325"/>
                    <a:gd name="connsiteX2" fmla="*/ 1678781 w 1676400"/>
                    <a:gd name="connsiteY2" fmla="*/ 138589 h 314325"/>
                    <a:gd name="connsiteX3" fmla="*/ 987266 w 1676400"/>
                    <a:gd name="connsiteY3" fmla="*/ 310991 h 314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76400" h="314325">
                      <a:moveTo>
                        <a:pt x="7144" y="167164"/>
                      </a:moveTo>
                      <a:lnTo>
                        <a:pt x="800576" y="7144"/>
                      </a:lnTo>
                      <a:lnTo>
                        <a:pt x="1678781" y="138589"/>
                      </a:lnTo>
                      <a:lnTo>
                        <a:pt x="987266" y="31099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9" name="Freeform: Shape 88">
                  <a:extLst>
                    <a:ext uri="{FF2B5EF4-FFF2-40B4-BE49-F238E27FC236}">
                      <a16:creationId xmlns:a16="http://schemas.microsoft.com/office/drawing/2014/main" id="{2AAB3361-510A-4DB4-822A-99841564332C}"/>
                    </a:ext>
                  </a:extLst>
                </p:cNvPr>
                <p:cNvSpPr/>
                <p:nvPr/>
              </p:nvSpPr>
              <p:spPr>
                <a:xfrm rot="21595279">
                  <a:off x="8525289" y="1936656"/>
                  <a:ext cx="879448" cy="1163141"/>
                </a:xfrm>
                <a:custGeom>
                  <a:avLst/>
                  <a:gdLst>
                    <a:gd name="connsiteX0" fmla="*/ 7144 w 885825"/>
                    <a:gd name="connsiteY0" fmla="*/ 7144 h 1171575"/>
                    <a:gd name="connsiteX1" fmla="*/ 29051 w 885825"/>
                    <a:gd name="connsiteY1" fmla="*/ 1033939 h 1171575"/>
                    <a:gd name="connsiteX2" fmla="*/ 792956 w 885825"/>
                    <a:gd name="connsiteY2" fmla="*/ 1164431 h 1171575"/>
                    <a:gd name="connsiteX3" fmla="*/ 885349 w 885825"/>
                    <a:gd name="connsiteY3" fmla="*/ 138589 h 1171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85825" h="1171575">
                      <a:moveTo>
                        <a:pt x="7144" y="7144"/>
                      </a:moveTo>
                      <a:lnTo>
                        <a:pt x="29051" y="1033939"/>
                      </a:lnTo>
                      <a:lnTo>
                        <a:pt x="792956" y="1164431"/>
                      </a:lnTo>
                      <a:lnTo>
                        <a:pt x="885349" y="138589"/>
                      </a:ln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0" name="Freeform: Shape 89">
                  <a:extLst>
                    <a:ext uri="{FF2B5EF4-FFF2-40B4-BE49-F238E27FC236}">
                      <a16:creationId xmlns:a16="http://schemas.microsoft.com/office/drawing/2014/main" id="{5D701FFA-CAEE-4FAD-835F-A32BA7F8E499}"/>
                    </a:ext>
                  </a:extLst>
                </p:cNvPr>
                <p:cNvSpPr/>
                <p:nvPr/>
              </p:nvSpPr>
              <p:spPr>
                <a:xfrm rot="21595279">
                  <a:off x="7737827" y="2092408"/>
                  <a:ext cx="983469" cy="1229336"/>
                </a:xfrm>
                <a:custGeom>
                  <a:avLst/>
                  <a:gdLst>
                    <a:gd name="connsiteX0" fmla="*/ 987266 w 990600"/>
                    <a:gd name="connsiteY0" fmla="*/ 1231106 h 1238250"/>
                    <a:gd name="connsiteX1" fmla="*/ 121444 w 990600"/>
                    <a:gd name="connsiteY1" fmla="*/ 1030129 h 1238250"/>
                    <a:gd name="connsiteX2" fmla="*/ 7144 w 990600"/>
                    <a:gd name="connsiteY2" fmla="*/ 7144 h 1238250"/>
                    <a:gd name="connsiteX3" fmla="*/ 987266 w 990600"/>
                    <a:gd name="connsiteY3" fmla="*/ 150971 h 1238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90600" h="1238250">
                      <a:moveTo>
                        <a:pt x="987266" y="1231106"/>
                      </a:moveTo>
                      <a:lnTo>
                        <a:pt x="121444" y="1030129"/>
                      </a:lnTo>
                      <a:lnTo>
                        <a:pt x="7144" y="7144"/>
                      </a:lnTo>
                      <a:lnTo>
                        <a:pt x="987266" y="150971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1" name="Freeform: Shape 90">
                  <a:extLst>
                    <a:ext uri="{FF2B5EF4-FFF2-40B4-BE49-F238E27FC236}">
                      <a16:creationId xmlns:a16="http://schemas.microsoft.com/office/drawing/2014/main" id="{8D06EC17-E00C-4DA1-80F4-6EDFA979EDA1}"/>
                    </a:ext>
                  </a:extLst>
                </p:cNvPr>
                <p:cNvSpPr/>
                <p:nvPr/>
              </p:nvSpPr>
              <p:spPr>
                <a:xfrm rot="21595279">
                  <a:off x="8717965" y="2069989"/>
                  <a:ext cx="686537" cy="1243864"/>
                </a:xfrm>
                <a:custGeom>
                  <a:avLst/>
                  <a:gdLst>
                    <a:gd name="connsiteX0" fmla="*/ 11906 w 704850"/>
                    <a:gd name="connsiteY0" fmla="*/ 1255871 h 1257300"/>
                    <a:gd name="connsiteX1" fmla="*/ 7144 w 704850"/>
                    <a:gd name="connsiteY1" fmla="*/ 179546 h 1257300"/>
                    <a:gd name="connsiteX2" fmla="*/ 698659 w 704850"/>
                    <a:gd name="connsiteY2" fmla="*/ 7144 h 1257300"/>
                    <a:gd name="connsiteX3" fmla="*/ 611029 w 704850"/>
                    <a:gd name="connsiteY3" fmla="*/ 1030129 h 1257300"/>
                    <a:gd name="connsiteX0" fmla="*/ 116984 w 691515"/>
                    <a:gd name="connsiteY0" fmla="*/ 1277821 h 1277821"/>
                    <a:gd name="connsiteX1" fmla="*/ 0 w 691515"/>
                    <a:gd name="connsiteY1" fmla="*/ 172402 h 1277821"/>
                    <a:gd name="connsiteX2" fmla="*/ 691515 w 691515"/>
                    <a:gd name="connsiteY2" fmla="*/ 0 h 1277821"/>
                    <a:gd name="connsiteX3" fmla="*/ 603885 w 691515"/>
                    <a:gd name="connsiteY3" fmla="*/ 1022985 h 1277821"/>
                    <a:gd name="connsiteX0" fmla="*/ 606 w 691515"/>
                    <a:gd name="connsiteY0" fmla="*/ 1252883 h 1252883"/>
                    <a:gd name="connsiteX1" fmla="*/ 0 w 691515"/>
                    <a:gd name="connsiteY1" fmla="*/ 172402 h 1252883"/>
                    <a:gd name="connsiteX2" fmla="*/ 691515 w 691515"/>
                    <a:gd name="connsiteY2" fmla="*/ 0 h 1252883"/>
                    <a:gd name="connsiteX3" fmla="*/ 603885 w 691515"/>
                    <a:gd name="connsiteY3" fmla="*/ 1022985 h 1252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91515" h="1252883">
                      <a:moveTo>
                        <a:pt x="606" y="1252883"/>
                      </a:moveTo>
                      <a:lnTo>
                        <a:pt x="0" y="172402"/>
                      </a:lnTo>
                      <a:lnTo>
                        <a:pt x="691515" y="0"/>
                      </a:lnTo>
                      <a:lnTo>
                        <a:pt x="603885" y="1022985"/>
                      </a:lnTo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2" name="Freeform: Shape 91">
                  <a:extLst>
                    <a:ext uri="{FF2B5EF4-FFF2-40B4-BE49-F238E27FC236}">
                      <a16:creationId xmlns:a16="http://schemas.microsoft.com/office/drawing/2014/main" id="{9DDF3215-8E6C-4ECB-AA0C-CD9F2B223AE3}"/>
                    </a:ext>
                  </a:extLst>
                </p:cNvPr>
                <p:cNvSpPr/>
                <p:nvPr/>
              </p:nvSpPr>
              <p:spPr>
                <a:xfrm rot="454160">
                  <a:off x="8756897" y="1951208"/>
                  <a:ext cx="652494" cy="482278"/>
                </a:xfrm>
                <a:custGeom>
                  <a:avLst/>
                  <a:gdLst>
                    <a:gd name="connsiteX0" fmla="*/ 654844 w 657225"/>
                    <a:gd name="connsiteY0" fmla="*/ 7144 h 485775"/>
                    <a:gd name="connsiteX1" fmla="*/ 7144 w 657225"/>
                    <a:gd name="connsiteY1" fmla="*/ 253841 h 485775"/>
                    <a:gd name="connsiteX2" fmla="*/ 19526 w 657225"/>
                    <a:gd name="connsiteY2" fmla="*/ 487204 h 485775"/>
                    <a:gd name="connsiteX3" fmla="*/ 644366 w 657225"/>
                    <a:gd name="connsiteY3" fmla="*/ 225266 h 485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57225" h="485775">
                      <a:moveTo>
                        <a:pt x="654844" y="7144"/>
                      </a:moveTo>
                      <a:lnTo>
                        <a:pt x="7144" y="253841"/>
                      </a:lnTo>
                      <a:lnTo>
                        <a:pt x="19526" y="487204"/>
                      </a:lnTo>
                      <a:lnTo>
                        <a:pt x="644366" y="225266"/>
                      </a:lnTo>
                      <a:close/>
                    </a:path>
                  </a:pathLst>
                </a:custGeom>
                <a:solidFill>
                  <a:schemeClr val="accent2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3" name="Freeform: Shape 92">
                  <a:extLst>
                    <a:ext uri="{FF2B5EF4-FFF2-40B4-BE49-F238E27FC236}">
                      <a16:creationId xmlns:a16="http://schemas.microsoft.com/office/drawing/2014/main" id="{43A5D914-A42C-4EBD-B311-908BD928D164}"/>
                    </a:ext>
                  </a:extLst>
                </p:cNvPr>
                <p:cNvSpPr/>
                <p:nvPr/>
              </p:nvSpPr>
              <p:spPr>
                <a:xfrm rot="454160">
                  <a:off x="7672498" y="1819774"/>
                  <a:ext cx="1758896" cy="312062"/>
                </a:xfrm>
                <a:custGeom>
                  <a:avLst/>
                  <a:gdLst>
                    <a:gd name="connsiteX0" fmla="*/ 1771174 w 1771650"/>
                    <a:gd name="connsiteY0" fmla="*/ 67151 h 314325"/>
                    <a:gd name="connsiteX1" fmla="*/ 1092041 w 1771650"/>
                    <a:gd name="connsiteY1" fmla="*/ 21431 h 314325"/>
                    <a:gd name="connsiteX2" fmla="*/ 865346 w 1771650"/>
                    <a:gd name="connsiteY2" fmla="*/ 7144 h 314325"/>
                    <a:gd name="connsiteX3" fmla="*/ 7144 w 1771650"/>
                    <a:gd name="connsiteY3" fmla="*/ 276701 h 314325"/>
                    <a:gd name="connsiteX4" fmla="*/ 1123474 w 1771650"/>
                    <a:gd name="connsiteY4" fmla="*/ 313849 h 314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71650" h="314325">
                      <a:moveTo>
                        <a:pt x="1771174" y="67151"/>
                      </a:moveTo>
                      <a:lnTo>
                        <a:pt x="1092041" y="21431"/>
                      </a:lnTo>
                      <a:lnTo>
                        <a:pt x="865346" y="7144"/>
                      </a:lnTo>
                      <a:lnTo>
                        <a:pt x="7144" y="276701"/>
                      </a:lnTo>
                      <a:lnTo>
                        <a:pt x="1123474" y="31384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4" name="Freeform: Shape 93">
                  <a:extLst>
                    <a:ext uri="{FF2B5EF4-FFF2-40B4-BE49-F238E27FC236}">
                      <a16:creationId xmlns:a16="http://schemas.microsoft.com/office/drawing/2014/main" id="{2930EC99-D700-4A94-9CC5-BB23950EAB0A}"/>
                    </a:ext>
                  </a:extLst>
                </p:cNvPr>
                <p:cNvSpPr/>
                <p:nvPr/>
              </p:nvSpPr>
              <p:spPr>
                <a:xfrm rot="454160">
                  <a:off x="7642457" y="2044116"/>
                  <a:ext cx="1134772" cy="274237"/>
                </a:xfrm>
                <a:custGeom>
                  <a:avLst/>
                  <a:gdLst>
                    <a:gd name="connsiteX0" fmla="*/ 56674 w 1143000"/>
                    <a:gd name="connsiteY0" fmla="*/ 213836 h 276225"/>
                    <a:gd name="connsiteX1" fmla="*/ 1135856 w 1143000"/>
                    <a:gd name="connsiteY1" fmla="*/ 277654 h 276225"/>
                    <a:gd name="connsiteX2" fmla="*/ 1123474 w 1143000"/>
                    <a:gd name="connsiteY2" fmla="*/ 44291 h 276225"/>
                    <a:gd name="connsiteX3" fmla="*/ 7144 w 1143000"/>
                    <a:gd name="connsiteY3" fmla="*/ 7144 h 2762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43000" h="276225">
                      <a:moveTo>
                        <a:pt x="56674" y="213836"/>
                      </a:moveTo>
                      <a:lnTo>
                        <a:pt x="1135856" y="277654"/>
                      </a:lnTo>
                      <a:lnTo>
                        <a:pt x="1123474" y="44291"/>
                      </a:lnTo>
                      <a:lnTo>
                        <a:pt x="7144" y="7144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9EA5FF6B-AFE5-42AD-8486-E4117D2A12FA}"/>
                  </a:ext>
                </a:extLst>
              </p:cNvPr>
              <p:cNvGrpSpPr/>
              <p:nvPr/>
            </p:nvGrpSpPr>
            <p:grpSpPr>
              <a:xfrm flipH="1">
                <a:off x="2606707" y="4802203"/>
                <a:ext cx="1241109" cy="1473877"/>
                <a:chOff x="3790950" y="1741170"/>
                <a:chExt cx="2447925" cy="2907029"/>
              </a:xfrm>
            </p:grpSpPr>
            <p:grpSp>
              <p:nvGrpSpPr>
                <p:cNvPr id="80" name="Graphic 3">
                  <a:extLst>
                    <a:ext uri="{FF2B5EF4-FFF2-40B4-BE49-F238E27FC236}">
                      <a16:creationId xmlns:a16="http://schemas.microsoft.com/office/drawing/2014/main" id="{4C9A9066-4469-4992-96F2-5B9C80F65BC4}"/>
                    </a:ext>
                  </a:extLst>
                </p:cNvPr>
                <p:cNvGrpSpPr/>
                <p:nvPr/>
              </p:nvGrpSpPr>
              <p:grpSpPr>
                <a:xfrm>
                  <a:off x="4295774" y="1741170"/>
                  <a:ext cx="1457326" cy="1156846"/>
                  <a:chOff x="5172075" y="2695575"/>
                  <a:chExt cx="1847850" cy="1466850"/>
                </a:xfrm>
                <a:solidFill>
                  <a:schemeClr val="accent1"/>
                </a:solidFill>
              </p:grpSpPr>
              <p:sp>
                <p:nvSpPr>
                  <p:cNvPr id="84" name="Freeform: Shape 83">
                    <a:extLst>
                      <a:ext uri="{FF2B5EF4-FFF2-40B4-BE49-F238E27FC236}">
                        <a16:creationId xmlns:a16="http://schemas.microsoft.com/office/drawing/2014/main" id="{B8B7D127-B765-4D6D-813F-754E7E7D61E0}"/>
                      </a:ext>
                    </a:extLst>
                  </p:cNvPr>
                  <p:cNvSpPr/>
                  <p:nvPr/>
                </p:nvSpPr>
                <p:spPr>
                  <a:xfrm>
                    <a:off x="6072664" y="3246076"/>
                    <a:ext cx="952500" cy="819150"/>
                  </a:xfrm>
                  <a:custGeom>
                    <a:avLst/>
                    <a:gdLst>
                      <a:gd name="connsiteX0" fmla="*/ 20479 w 952500"/>
                      <a:gd name="connsiteY0" fmla="*/ 778237 h 819150"/>
                      <a:gd name="connsiteX1" fmla="*/ 30004 w 952500"/>
                      <a:gd name="connsiteY1" fmla="*/ 753472 h 819150"/>
                      <a:gd name="connsiteX2" fmla="*/ 58579 w 952500"/>
                      <a:gd name="connsiteY2" fmla="*/ 683939 h 819150"/>
                      <a:gd name="connsiteX3" fmla="*/ 107156 w 952500"/>
                      <a:gd name="connsiteY3" fmla="*/ 578212 h 819150"/>
                      <a:gd name="connsiteX4" fmla="*/ 139541 w 952500"/>
                      <a:gd name="connsiteY4" fmla="*/ 513442 h 819150"/>
                      <a:gd name="connsiteX5" fmla="*/ 177641 w 952500"/>
                      <a:gd name="connsiteY5" fmla="*/ 442957 h 819150"/>
                      <a:gd name="connsiteX6" fmla="*/ 274796 w 952500"/>
                      <a:gd name="connsiteY6" fmla="*/ 289604 h 819150"/>
                      <a:gd name="connsiteX7" fmla="*/ 410051 w 952500"/>
                      <a:gd name="connsiteY7" fmla="*/ 131489 h 819150"/>
                      <a:gd name="connsiteX8" fmla="*/ 502444 w 952500"/>
                      <a:gd name="connsiteY8" fmla="*/ 59099 h 819150"/>
                      <a:gd name="connsiteX9" fmla="*/ 559594 w 952500"/>
                      <a:gd name="connsiteY9" fmla="*/ 29572 h 819150"/>
                      <a:gd name="connsiteX10" fmla="*/ 626269 w 952500"/>
                      <a:gd name="connsiteY10" fmla="*/ 10522 h 819150"/>
                      <a:gd name="connsiteX11" fmla="*/ 700564 w 952500"/>
                      <a:gd name="connsiteY11" fmla="*/ 9569 h 819150"/>
                      <a:gd name="connsiteX12" fmla="*/ 772954 w 952500"/>
                      <a:gd name="connsiteY12" fmla="*/ 32429 h 819150"/>
                      <a:gd name="connsiteX13" fmla="*/ 832961 w 952500"/>
                      <a:gd name="connsiteY13" fmla="*/ 72434 h 819150"/>
                      <a:gd name="connsiteX14" fmla="*/ 845344 w 952500"/>
                      <a:gd name="connsiteY14" fmla="*/ 83864 h 819150"/>
                      <a:gd name="connsiteX15" fmla="*/ 852011 w 952500"/>
                      <a:gd name="connsiteY15" fmla="*/ 89579 h 819150"/>
                      <a:gd name="connsiteX16" fmla="*/ 854869 w 952500"/>
                      <a:gd name="connsiteY16" fmla="*/ 92437 h 819150"/>
                      <a:gd name="connsiteX17" fmla="*/ 855821 w 952500"/>
                      <a:gd name="connsiteY17" fmla="*/ 93389 h 819150"/>
                      <a:gd name="connsiteX18" fmla="*/ 857726 w 952500"/>
                      <a:gd name="connsiteY18" fmla="*/ 96247 h 819150"/>
                      <a:gd name="connsiteX19" fmla="*/ 867251 w 952500"/>
                      <a:gd name="connsiteY19" fmla="*/ 105772 h 819150"/>
                      <a:gd name="connsiteX20" fmla="*/ 878681 w 952500"/>
                      <a:gd name="connsiteY20" fmla="*/ 119107 h 819150"/>
                      <a:gd name="connsiteX21" fmla="*/ 899636 w 952500"/>
                      <a:gd name="connsiteY21" fmla="*/ 146729 h 819150"/>
                      <a:gd name="connsiteX22" fmla="*/ 917734 w 952500"/>
                      <a:gd name="connsiteY22" fmla="*/ 177209 h 819150"/>
                      <a:gd name="connsiteX23" fmla="*/ 943451 w 952500"/>
                      <a:gd name="connsiteY23" fmla="*/ 245789 h 819150"/>
                      <a:gd name="connsiteX24" fmla="*/ 947261 w 952500"/>
                      <a:gd name="connsiteY24" fmla="*/ 321989 h 819150"/>
                      <a:gd name="connsiteX25" fmla="*/ 929164 w 952500"/>
                      <a:gd name="connsiteY25" fmla="*/ 392474 h 819150"/>
                      <a:gd name="connsiteX26" fmla="*/ 856774 w 952500"/>
                      <a:gd name="connsiteY26" fmla="*/ 500107 h 819150"/>
                      <a:gd name="connsiteX27" fmla="*/ 769144 w 952500"/>
                      <a:gd name="connsiteY27" fmla="*/ 576307 h 819150"/>
                      <a:gd name="connsiteX28" fmla="*/ 678656 w 952500"/>
                      <a:gd name="connsiteY28" fmla="*/ 634409 h 819150"/>
                      <a:gd name="connsiteX29" fmla="*/ 589121 w 952500"/>
                      <a:gd name="connsiteY29" fmla="*/ 681082 h 819150"/>
                      <a:gd name="connsiteX30" fmla="*/ 419576 w 952500"/>
                      <a:gd name="connsiteY30" fmla="*/ 748709 h 819150"/>
                      <a:gd name="connsiteX31" fmla="*/ 271939 w 952500"/>
                      <a:gd name="connsiteY31" fmla="*/ 790619 h 819150"/>
                      <a:gd name="connsiteX32" fmla="*/ 155734 w 952500"/>
                      <a:gd name="connsiteY32" fmla="*/ 813479 h 819150"/>
                      <a:gd name="connsiteX33" fmla="*/ 78581 w 952500"/>
                      <a:gd name="connsiteY33" fmla="*/ 821099 h 819150"/>
                      <a:gd name="connsiteX34" fmla="*/ 57626 w 952500"/>
                      <a:gd name="connsiteY34" fmla="*/ 821099 h 819150"/>
                      <a:gd name="connsiteX35" fmla="*/ 7144 w 952500"/>
                      <a:gd name="connsiteY35" fmla="*/ 820147 h 819150"/>
                      <a:gd name="connsiteX36" fmla="*/ 20479 w 952500"/>
                      <a:gd name="connsiteY36" fmla="*/ 778237 h 819150"/>
                      <a:gd name="connsiteX37" fmla="*/ 109061 w 952500"/>
                      <a:gd name="connsiteY37" fmla="*/ 745852 h 819150"/>
                      <a:gd name="connsiteX38" fmla="*/ 138589 w 952500"/>
                      <a:gd name="connsiteY38" fmla="*/ 738232 h 819150"/>
                      <a:gd name="connsiteX39" fmla="*/ 245269 w 952500"/>
                      <a:gd name="connsiteY39" fmla="*/ 703942 h 819150"/>
                      <a:gd name="connsiteX40" fmla="*/ 380524 w 952500"/>
                      <a:gd name="connsiteY40" fmla="*/ 649649 h 819150"/>
                      <a:gd name="connsiteX41" fmla="*/ 533876 w 952500"/>
                      <a:gd name="connsiteY41" fmla="*/ 574402 h 819150"/>
                      <a:gd name="connsiteX42" fmla="*/ 689134 w 952500"/>
                      <a:gd name="connsiteY42" fmla="*/ 473437 h 819150"/>
                      <a:gd name="connsiteX43" fmla="*/ 755809 w 952500"/>
                      <a:gd name="connsiteY43" fmla="*/ 410572 h 819150"/>
                      <a:gd name="connsiteX44" fmla="*/ 799624 w 952500"/>
                      <a:gd name="connsiteY44" fmla="*/ 341039 h 819150"/>
                      <a:gd name="connsiteX45" fmla="*/ 805339 w 952500"/>
                      <a:gd name="connsiteY45" fmla="*/ 275317 h 819150"/>
                      <a:gd name="connsiteX46" fmla="*/ 792956 w 952500"/>
                      <a:gd name="connsiteY46" fmla="*/ 242932 h 819150"/>
                      <a:gd name="connsiteX47" fmla="*/ 782479 w 952500"/>
                      <a:gd name="connsiteY47" fmla="*/ 225787 h 819150"/>
                      <a:gd name="connsiteX48" fmla="*/ 770096 w 952500"/>
                      <a:gd name="connsiteY48" fmla="*/ 209594 h 819150"/>
                      <a:gd name="connsiteX49" fmla="*/ 763429 w 952500"/>
                      <a:gd name="connsiteY49" fmla="*/ 201974 h 819150"/>
                      <a:gd name="connsiteX50" fmla="*/ 753904 w 952500"/>
                      <a:gd name="connsiteY50" fmla="*/ 192449 h 819150"/>
                      <a:gd name="connsiteX51" fmla="*/ 739616 w 952500"/>
                      <a:gd name="connsiteY51" fmla="*/ 178162 h 819150"/>
                      <a:gd name="connsiteX52" fmla="*/ 709136 w 952500"/>
                      <a:gd name="connsiteY52" fmla="*/ 157207 h 819150"/>
                      <a:gd name="connsiteX53" fmla="*/ 678656 w 952500"/>
                      <a:gd name="connsiteY53" fmla="*/ 147682 h 819150"/>
                      <a:gd name="connsiteX54" fmla="*/ 645319 w 952500"/>
                      <a:gd name="connsiteY54" fmla="*/ 147682 h 819150"/>
                      <a:gd name="connsiteX55" fmla="*/ 609124 w 952500"/>
                      <a:gd name="connsiteY55" fmla="*/ 157207 h 819150"/>
                      <a:gd name="connsiteX56" fmla="*/ 571024 w 952500"/>
                      <a:gd name="connsiteY56" fmla="*/ 175304 h 819150"/>
                      <a:gd name="connsiteX57" fmla="*/ 497681 w 952500"/>
                      <a:gd name="connsiteY57" fmla="*/ 228644 h 819150"/>
                      <a:gd name="connsiteX58" fmla="*/ 370046 w 952500"/>
                      <a:gd name="connsiteY58" fmla="*/ 362947 h 819150"/>
                      <a:gd name="connsiteX59" fmla="*/ 267176 w 952500"/>
                      <a:gd name="connsiteY59" fmla="*/ 500107 h 819150"/>
                      <a:gd name="connsiteX60" fmla="*/ 185261 w 952500"/>
                      <a:gd name="connsiteY60" fmla="*/ 622027 h 819150"/>
                      <a:gd name="connsiteX61" fmla="*/ 125254 w 952500"/>
                      <a:gd name="connsiteY61" fmla="*/ 718229 h 819150"/>
                      <a:gd name="connsiteX62" fmla="*/ 109061 w 952500"/>
                      <a:gd name="connsiteY62" fmla="*/ 745852 h 8191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</a:cxnLst>
                    <a:rect l="l" t="t" r="r" b="b"/>
                    <a:pathLst>
                      <a:path w="952500" h="819150">
                        <a:moveTo>
                          <a:pt x="20479" y="778237"/>
                        </a:moveTo>
                        <a:cubicBezTo>
                          <a:pt x="20479" y="778237"/>
                          <a:pt x="23336" y="769664"/>
                          <a:pt x="30004" y="753472"/>
                        </a:cubicBezTo>
                        <a:cubicBezTo>
                          <a:pt x="36671" y="737279"/>
                          <a:pt x="45244" y="713467"/>
                          <a:pt x="58579" y="683939"/>
                        </a:cubicBezTo>
                        <a:cubicBezTo>
                          <a:pt x="70961" y="654412"/>
                          <a:pt x="87154" y="618217"/>
                          <a:pt x="107156" y="578212"/>
                        </a:cubicBezTo>
                        <a:cubicBezTo>
                          <a:pt x="116681" y="558209"/>
                          <a:pt x="128111" y="536302"/>
                          <a:pt x="139541" y="513442"/>
                        </a:cubicBezTo>
                        <a:cubicBezTo>
                          <a:pt x="150971" y="490582"/>
                          <a:pt x="164306" y="467722"/>
                          <a:pt x="177641" y="442957"/>
                        </a:cubicBezTo>
                        <a:cubicBezTo>
                          <a:pt x="205264" y="394379"/>
                          <a:pt x="237649" y="342944"/>
                          <a:pt x="274796" y="289604"/>
                        </a:cubicBezTo>
                        <a:cubicBezTo>
                          <a:pt x="312896" y="237217"/>
                          <a:pt x="355759" y="182924"/>
                          <a:pt x="410051" y="131489"/>
                        </a:cubicBezTo>
                        <a:cubicBezTo>
                          <a:pt x="436721" y="105772"/>
                          <a:pt x="467201" y="81007"/>
                          <a:pt x="502444" y="59099"/>
                        </a:cubicBezTo>
                        <a:cubicBezTo>
                          <a:pt x="519589" y="48622"/>
                          <a:pt x="538639" y="38144"/>
                          <a:pt x="559594" y="29572"/>
                        </a:cubicBezTo>
                        <a:cubicBezTo>
                          <a:pt x="580549" y="20999"/>
                          <a:pt x="602456" y="14332"/>
                          <a:pt x="626269" y="10522"/>
                        </a:cubicBezTo>
                        <a:cubicBezTo>
                          <a:pt x="650081" y="6712"/>
                          <a:pt x="675799" y="5759"/>
                          <a:pt x="700564" y="9569"/>
                        </a:cubicBezTo>
                        <a:cubicBezTo>
                          <a:pt x="725329" y="13379"/>
                          <a:pt x="750094" y="20999"/>
                          <a:pt x="772954" y="32429"/>
                        </a:cubicBezTo>
                        <a:cubicBezTo>
                          <a:pt x="794861" y="43859"/>
                          <a:pt x="814864" y="57194"/>
                          <a:pt x="832961" y="72434"/>
                        </a:cubicBezTo>
                        <a:cubicBezTo>
                          <a:pt x="837724" y="76244"/>
                          <a:pt x="841534" y="80054"/>
                          <a:pt x="845344" y="83864"/>
                        </a:cubicBezTo>
                        <a:lnTo>
                          <a:pt x="852011" y="89579"/>
                        </a:lnTo>
                        <a:lnTo>
                          <a:pt x="854869" y="92437"/>
                        </a:lnTo>
                        <a:lnTo>
                          <a:pt x="855821" y="93389"/>
                        </a:lnTo>
                        <a:lnTo>
                          <a:pt x="857726" y="96247"/>
                        </a:lnTo>
                        <a:lnTo>
                          <a:pt x="867251" y="105772"/>
                        </a:lnTo>
                        <a:cubicBezTo>
                          <a:pt x="870109" y="109582"/>
                          <a:pt x="874871" y="114344"/>
                          <a:pt x="878681" y="119107"/>
                        </a:cubicBezTo>
                        <a:cubicBezTo>
                          <a:pt x="886301" y="128632"/>
                          <a:pt x="892969" y="137204"/>
                          <a:pt x="899636" y="146729"/>
                        </a:cubicBezTo>
                        <a:cubicBezTo>
                          <a:pt x="905351" y="156254"/>
                          <a:pt x="912019" y="165779"/>
                          <a:pt x="917734" y="177209"/>
                        </a:cubicBezTo>
                        <a:cubicBezTo>
                          <a:pt x="929164" y="198164"/>
                          <a:pt x="937736" y="221024"/>
                          <a:pt x="943451" y="245789"/>
                        </a:cubicBezTo>
                        <a:cubicBezTo>
                          <a:pt x="948214" y="270554"/>
                          <a:pt x="950119" y="296272"/>
                          <a:pt x="947261" y="321989"/>
                        </a:cubicBezTo>
                        <a:cubicBezTo>
                          <a:pt x="944404" y="346754"/>
                          <a:pt x="937736" y="371519"/>
                          <a:pt x="929164" y="392474"/>
                        </a:cubicBezTo>
                        <a:cubicBezTo>
                          <a:pt x="911066" y="436289"/>
                          <a:pt x="884396" y="470579"/>
                          <a:pt x="856774" y="500107"/>
                        </a:cubicBezTo>
                        <a:cubicBezTo>
                          <a:pt x="829151" y="529634"/>
                          <a:pt x="799624" y="554399"/>
                          <a:pt x="769144" y="576307"/>
                        </a:cubicBezTo>
                        <a:cubicBezTo>
                          <a:pt x="739616" y="598214"/>
                          <a:pt x="709136" y="617264"/>
                          <a:pt x="678656" y="634409"/>
                        </a:cubicBezTo>
                        <a:cubicBezTo>
                          <a:pt x="648176" y="651554"/>
                          <a:pt x="618649" y="666794"/>
                          <a:pt x="589121" y="681082"/>
                        </a:cubicBezTo>
                        <a:cubicBezTo>
                          <a:pt x="530066" y="708704"/>
                          <a:pt x="472916" y="730612"/>
                          <a:pt x="419576" y="748709"/>
                        </a:cubicBezTo>
                        <a:cubicBezTo>
                          <a:pt x="366236" y="766807"/>
                          <a:pt x="316706" y="780142"/>
                          <a:pt x="271939" y="790619"/>
                        </a:cubicBezTo>
                        <a:cubicBezTo>
                          <a:pt x="228124" y="801097"/>
                          <a:pt x="188119" y="807764"/>
                          <a:pt x="155734" y="813479"/>
                        </a:cubicBezTo>
                        <a:cubicBezTo>
                          <a:pt x="123349" y="818242"/>
                          <a:pt x="96679" y="820147"/>
                          <a:pt x="78581" y="821099"/>
                        </a:cubicBezTo>
                        <a:cubicBezTo>
                          <a:pt x="69056" y="821099"/>
                          <a:pt x="62389" y="821099"/>
                          <a:pt x="57626" y="821099"/>
                        </a:cubicBezTo>
                        <a:lnTo>
                          <a:pt x="7144" y="820147"/>
                        </a:lnTo>
                        <a:lnTo>
                          <a:pt x="20479" y="778237"/>
                        </a:lnTo>
                        <a:close/>
                        <a:moveTo>
                          <a:pt x="109061" y="745852"/>
                        </a:moveTo>
                        <a:cubicBezTo>
                          <a:pt x="117634" y="743947"/>
                          <a:pt x="128111" y="741089"/>
                          <a:pt x="138589" y="738232"/>
                        </a:cubicBezTo>
                        <a:cubicBezTo>
                          <a:pt x="168116" y="729659"/>
                          <a:pt x="204311" y="718229"/>
                          <a:pt x="245269" y="703942"/>
                        </a:cubicBezTo>
                        <a:cubicBezTo>
                          <a:pt x="286226" y="689654"/>
                          <a:pt x="331946" y="671557"/>
                          <a:pt x="380524" y="649649"/>
                        </a:cubicBezTo>
                        <a:cubicBezTo>
                          <a:pt x="429101" y="628694"/>
                          <a:pt x="481489" y="603929"/>
                          <a:pt x="533876" y="574402"/>
                        </a:cubicBezTo>
                        <a:cubicBezTo>
                          <a:pt x="586264" y="545827"/>
                          <a:pt x="639604" y="512489"/>
                          <a:pt x="689134" y="473437"/>
                        </a:cubicBezTo>
                        <a:cubicBezTo>
                          <a:pt x="712946" y="453434"/>
                          <a:pt x="736759" y="432479"/>
                          <a:pt x="755809" y="410572"/>
                        </a:cubicBezTo>
                        <a:cubicBezTo>
                          <a:pt x="775811" y="388664"/>
                          <a:pt x="791051" y="363899"/>
                          <a:pt x="799624" y="341039"/>
                        </a:cubicBezTo>
                        <a:cubicBezTo>
                          <a:pt x="808196" y="318179"/>
                          <a:pt x="810101" y="297224"/>
                          <a:pt x="805339" y="275317"/>
                        </a:cubicBezTo>
                        <a:cubicBezTo>
                          <a:pt x="803434" y="264839"/>
                          <a:pt x="798671" y="253409"/>
                          <a:pt x="792956" y="242932"/>
                        </a:cubicBezTo>
                        <a:cubicBezTo>
                          <a:pt x="790099" y="237217"/>
                          <a:pt x="786289" y="231502"/>
                          <a:pt x="782479" y="225787"/>
                        </a:cubicBezTo>
                        <a:cubicBezTo>
                          <a:pt x="778669" y="220072"/>
                          <a:pt x="773906" y="214357"/>
                          <a:pt x="770096" y="209594"/>
                        </a:cubicBezTo>
                        <a:cubicBezTo>
                          <a:pt x="768191" y="206737"/>
                          <a:pt x="766286" y="204832"/>
                          <a:pt x="763429" y="201974"/>
                        </a:cubicBezTo>
                        <a:lnTo>
                          <a:pt x="753904" y="192449"/>
                        </a:lnTo>
                        <a:cubicBezTo>
                          <a:pt x="750094" y="187687"/>
                          <a:pt x="744379" y="182924"/>
                          <a:pt x="739616" y="178162"/>
                        </a:cubicBezTo>
                        <a:cubicBezTo>
                          <a:pt x="729139" y="169589"/>
                          <a:pt x="719614" y="162922"/>
                          <a:pt x="709136" y="157207"/>
                        </a:cubicBezTo>
                        <a:cubicBezTo>
                          <a:pt x="698659" y="152444"/>
                          <a:pt x="689134" y="148634"/>
                          <a:pt x="678656" y="147682"/>
                        </a:cubicBezTo>
                        <a:cubicBezTo>
                          <a:pt x="668179" y="145777"/>
                          <a:pt x="657701" y="145777"/>
                          <a:pt x="645319" y="147682"/>
                        </a:cubicBezTo>
                        <a:cubicBezTo>
                          <a:pt x="633889" y="149587"/>
                          <a:pt x="621506" y="152444"/>
                          <a:pt x="609124" y="157207"/>
                        </a:cubicBezTo>
                        <a:cubicBezTo>
                          <a:pt x="596741" y="161969"/>
                          <a:pt x="584359" y="168637"/>
                          <a:pt x="571024" y="175304"/>
                        </a:cubicBezTo>
                        <a:cubicBezTo>
                          <a:pt x="545306" y="189592"/>
                          <a:pt x="521494" y="208642"/>
                          <a:pt x="497681" y="228644"/>
                        </a:cubicBezTo>
                        <a:cubicBezTo>
                          <a:pt x="451009" y="269602"/>
                          <a:pt x="408146" y="316274"/>
                          <a:pt x="370046" y="362947"/>
                        </a:cubicBezTo>
                        <a:cubicBezTo>
                          <a:pt x="331946" y="409619"/>
                          <a:pt x="297656" y="456292"/>
                          <a:pt x="267176" y="500107"/>
                        </a:cubicBezTo>
                        <a:cubicBezTo>
                          <a:pt x="236696" y="543922"/>
                          <a:pt x="209074" y="584879"/>
                          <a:pt x="185261" y="622027"/>
                        </a:cubicBezTo>
                        <a:cubicBezTo>
                          <a:pt x="161449" y="659174"/>
                          <a:pt x="141446" y="691559"/>
                          <a:pt x="125254" y="718229"/>
                        </a:cubicBezTo>
                        <a:cubicBezTo>
                          <a:pt x="120491" y="728707"/>
                          <a:pt x="114776" y="737279"/>
                          <a:pt x="109061" y="74585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5" name="Freeform: Shape 84">
                    <a:extLst>
                      <a:ext uri="{FF2B5EF4-FFF2-40B4-BE49-F238E27FC236}">
                        <a16:creationId xmlns:a16="http://schemas.microsoft.com/office/drawing/2014/main" id="{0636F770-6F3A-4B7E-9976-6FB13B785F76}"/>
                      </a:ext>
                    </a:extLst>
                  </p:cNvPr>
                  <p:cNvSpPr/>
                  <p:nvPr/>
                </p:nvSpPr>
                <p:spPr>
                  <a:xfrm>
                    <a:off x="5165276" y="3246076"/>
                    <a:ext cx="952500" cy="819150"/>
                  </a:xfrm>
                  <a:custGeom>
                    <a:avLst/>
                    <a:gdLst>
                      <a:gd name="connsiteX0" fmla="*/ 844047 w 952500"/>
                      <a:gd name="connsiteY0" fmla="*/ 745852 h 819150"/>
                      <a:gd name="connsiteX1" fmla="*/ 826902 w 952500"/>
                      <a:gd name="connsiteY1" fmla="*/ 718229 h 819150"/>
                      <a:gd name="connsiteX2" fmla="*/ 766894 w 952500"/>
                      <a:gd name="connsiteY2" fmla="*/ 622027 h 819150"/>
                      <a:gd name="connsiteX3" fmla="*/ 684979 w 952500"/>
                      <a:gd name="connsiteY3" fmla="*/ 500107 h 819150"/>
                      <a:gd name="connsiteX4" fmla="*/ 582109 w 952500"/>
                      <a:gd name="connsiteY4" fmla="*/ 362947 h 819150"/>
                      <a:gd name="connsiteX5" fmla="*/ 454474 w 952500"/>
                      <a:gd name="connsiteY5" fmla="*/ 228644 h 819150"/>
                      <a:gd name="connsiteX6" fmla="*/ 381132 w 952500"/>
                      <a:gd name="connsiteY6" fmla="*/ 175304 h 819150"/>
                      <a:gd name="connsiteX7" fmla="*/ 343032 w 952500"/>
                      <a:gd name="connsiteY7" fmla="*/ 157207 h 819150"/>
                      <a:gd name="connsiteX8" fmla="*/ 306837 w 952500"/>
                      <a:gd name="connsiteY8" fmla="*/ 147682 h 819150"/>
                      <a:gd name="connsiteX9" fmla="*/ 273499 w 952500"/>
                      <a:gd name="connsiteY9" fmla="*/ 147682 h 819150"/>
                      <a:gd name="connsiteX10" fmla="*/ 243019 w 952500"/>
                      <a:gd name="connsiteY10" fmla="*/ 157207 h 819150"/>
                      <a:gd name="connsiteX11" fmla="*/ 212539 w 952500"/>
                      <a:gd name="connsiteY11" fmla="*/ 178162 h 819150"/>
                      <a:gd name="connsiteX12" fmla="*/ 198252 w 952500"/>
                      <a:gd name="connsiteY12" fmla="*/ 192449 h 819150"/>
                      <a:gd name="connsiteX13" fmla="*/ 188727 w 952500"/>
                      <a:gd name="connsiteY13" fmla="*/ 201974 h 819150"/>
                      <a:gd name="connsiteX14" fmla="*/ 182059 w 952500"/>
                      <a:gd name="connsiteY14" fmla="*/ 209594 h 819150"/>
                      <a:gd name="connsiteX15" fmla="*/ 169677 w 952500"/>
                      <a:gd name="connsiteY15" fmla="*/ 225787 h 819150"/>
                      <a:gd name="connsiteX16" fmla="*/ 159199 w 952500"/>
                      <a:gd name="connsiteY16" fmla="*/ 242932 h 819150"/>
                      <a:gd name="connsiteX17" fmla="*/ 146817 w 952500"/>
                      <a:gd name="connsiteY17" fmla="*/ 275317 h 819150"/>
                      <a:gd name="connsiteX18" fmla="*/ 152532 w 952500"/>
                      <a:gd name="connsiteY18" fmla="*/ 341039 h 819150"/>
                      <a:gd name="connsiteX19" fmla="*/ 196347 w 952500"/>
                      <a:gd name="connsiteY19" fmla="*/ 410572 h 819150"/>
                      <a:gd name="connsiteX20" fmla="*/ 263022 w 952500"/>
                      <a:gd name="connsiteY20" fmla="*/ 473437 h 819150"/>
                      <a:gd name="connsiteX21" fmla="*/ 418279 w 952500"/>
                      <a:gd name="connsiteY21" fmla="*/ 574402 h 819150"/>
                      <a:gd name="connsiteX22" fmla="*/ 571632 w 952500"/>
                      <a:gd name="connsiteY22" fmla="*/ 649649 h 819150"/>
                      <a:gd name="connsiteX23" fmla="*/ 706887 w 952500"/>
                      <a:gd name="connsiteY23" fmla="*/ 703942 h 819150"/>
                      <a:gd name="connsiteX24" fmla="*/ 813567 w 952500"/>
                      <a:gd name="connsiteY24" fmla="*/ 738232 h 819150"/>
                      <a:gd name="connsiteX25" fmla="*/ 844047 w 952500"/>
                      <a:gd name="connsiteY25" fmla="*/ 745852 h 819150"/>
                      <a:gd name="connsiteX26" fmla="*/ 904054 w 952500"/>
                      <a:gd name="connsiteY26" fmla="*/ 820147 h 819150"/>
                      <a:gd name="connsiteX27" fmla="*/ 896434 w 952500"/>
                      <a:gd name="connsiteY27" fmla="*/ 820147 h 819150"/>
                      <a:gd name="connsiteX28" fmla="*/ 875479 w 952500"/>
                      <a:gd name="connsiteY28" fmla="*/ 820147 h 819150"/>
                      <a:gd name="connsiteX29" fmla="*/ 798327 w 952500"/>
                      <a:gd name="connsiteY29" fmla="*/ 812527 h 819150"/>
                      <a:gd name="connsiteX30" fmla="*/ 682122 w 952500"/>
                      <a:gd name="connsiteY30" fmla="*/ 789667 h 819150"/>
                      <a:gd name="connsiteX31" fmla="*/ 534484 w 952500"/>
                      <a:gd name="connsiteY31" fmla="*/ 747757 h 819150"/>
                      <a:gd name="connsiteX32" fmla="*/ 364939 w 952500"/>
                      <a:gd name="connsiteY32" fmla="*/ 680129 h 819150"/>
                      <a:gd name="connsiteX33" fmla="*/ 275404 w 952500"/>
                      <a:gd name="connsiteY33" fmla="*/ 633457 h 819150"/>
                      <a:gd name="connsiteX34" fmla="*/ 184917 w 952500"/>
                      <a:gd name="connsiteY34" fmla="*/ 575354 h 819150"/>
                      <a:gd name="connsiteX35" fmla="*/ 97287 w 952500"/>
                      <a:gd name="connsiteY35" fmla="*/ 499154 h 819150"/>
                      <a:gd name="connsiteX36" fmla="*/ 26802 w 952500"/>
                      <a:gd name="connsiteY36" fmla="*/ 392474 h 819150"/>
                      <a:gd name="connsiteX37" fmla="*/ 8704 w 952500"/>
                      <a:gd name="connsiteY37" fmla="*/ 321989 h 819150"/>
                      <a:gd name="connsiteX38" fmla="*/ 12514 w 952500"/>
                      <a:gd name="connsiteY38" fmla="*/ 245789 h 819150"/>
                      <a:gd name="connsiteX39" fmla="*/ 38232 w 952500"/>
                      <a:gd name="connsiteY39" fmla="*/ 177209 h 819150"/>
                      <a:gd name="connsiteX40" fmla="*/ 56329 w 952500"/>
                      <a:gd name="connsiteY40" fmla="*/ 146729 h 819150"/>
                      <a:gd name="connsiteX41" fmla="*/ 77284 w 952500"/>
                      <a:gd name="connsiteY41" fmla="*/ 119107 h 819150"/>
                      <a:gd name="connsiteX42" fmla="*/ 88714 w 952500"/>
                      <a:gd name="connsiteY42" fmla="*/ 105772 h 819150"/>
                      <a:gd name="connsiteX43" fmla="*/ 98239 w 952500"/>
                      <a:gd name="connsiteY43" fmla="*/ 96247 h 819150"/>
                      <a:gd name="connsiteX44" fmla="*/ 100144 w 952500"/>
                      <a:gd name="connsiteY44" fmla="*/ 93389 h 819150"/>
                      <a:gd name="connsiteX45" fmla="*/ 101097 w 952500"/>
                      <a:gd name="connsiteY45" fmla="*/ 92437 h 819150"/>
                      <a:gd name="connsiteX46" fmla="*/ 103954 w 952500"/>
                      <a:gd name="connsiteY46" fmla="*/ 89579 h 819150"/>
                      <a:gd name="connsiteX47" fmla="*/ 110622 w 952500"/>
                      <a:gd name="connsiteY47" fmla="*/ 83864 h 819150"/>
                      <a:gd name="connsiteX48" fmla="*/ 123004 w 952500"/>
                      <a:gd name="connsiteY48" fmla="*/ 72434 h 819150"/>
                      <a:gd name="connsiteX49" fmla="*/ 183012 w 952500"/>
                      <a:gd name="connsiteY49" fmla="*/ 32429 h 819150"/>
                      <a:gd name="connsiteX50" fmla="*/ 255402 w 952500"/>
                      <a:gd name="connsiteY50" fmla="*/ 9569 h 819150"/>
                      <a:gd name="connsiteX51" fmla="*/ 329697 w 952500"/>
                      <a:gd name="connsiteY51" fmla="*/ 10522 h 819150"/>
                      <a:gd name="connsiteX52" fmla="*/ 396372 w 952500"/>
                      <a:gd name="connsiteY52" fmla="*/ 29572 h 819150"/>
                      <a:gd name="connsiteX53" fmla="*/ 453522 w 952500"/>
                      <a:gd name="connsiteY53" fmla="*/ 59099 h 819150"/>
                      <a:gd name="connsiteX54" fmla="*/ 545914 w 952500"/>
                      <a:gd name="connsiteY54" fmla="*/ 131489 h 819150"/>
                      <a:gd name="connsiteX55" fmla="*/ 681169 w 952500"/>
                      <a:gd name="connsiteY55" fmla="*/ 289604 h 819150"/>
                      <a:gd name="connsiteX56" fmla="*/ 778324 w 952500"/>
                      <a:gd name="connsiteY56" fmla="*/ 442957 h 819150"/>
                      <a:gd name="connsiteX57" fmla="*/ 816424 w 952500"/>
                      <a:gd name="connsiteY57" fmla="*/ 513442 h 819150"/>
                      <a:gd name="connsiteX58" fmla="*/ 848809 w 952500"/>
                      <a:gd name="connsiteY58" fmla="*/ 578212 h 819150"/>
                      <a:gd name="connsiteX59" fmla="*/ 897387 w 952500"/>
                      <a:gd name="connsiteY59" fmla="*/ 683939 h 819150"/>
                      <a:gd name="connsiteX60" fmla="*/ 925962 w 952500"/>
                      <a:gd name="connsiteY60" fmla="*/ 753472 h 819150"/>
                      <a:gd name="connsiteX61" fmla="*/ 949774 w 952500"/>
                      <a:gd name="connsiteY61" fmla="*/ 821099 h 819150"/>
                      <a:gd name="connsiteX62" fmla="*/ 904054 w 952500"/>
                      <a:gd name="connsiteY62" fmla="*/ 820147 h 8191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</a:cxnLst>
                    <a:rect l="l" t="t" r="r" b="b"/>
                    <a:pathLst>
                      <a:path w="952500" h="819150">
                        <a:moveTo>
                          <a:pt x="844047" y="745852"/>
                        </a:moveTo>
                        <a:cubicBezTo>
                          <a:pt x="839284" y="737279"/>
                          <a:pt x="833569" y="727754"/>
                          <a:pt x="826902" y="718229"/>
                        </a:cubicBezTo>
                        <a:cubicBezTo>
                          <a:pt x="810709" y="691559"/>
                          <a:pt x="789754" y="659174"/>
                          <a:pt x="766894" y="622027"/>
                        </a:cubicBezTo>
                        <a:cubicBezTo>
                          <a:pt x="743082" y="584879"/>
                          <a:pt x="715459" y="543922"/>
                          <a:pt x="684979" y="500107"/>
                        </a:cubicBezTo>
                        <a:cubicBezTo>
                          <a:pt x="654499" y="456292"/>
                          <a:pt x="620209" y="409619"/>
                          <a:pt x="582109" y="362947"/>
                        </a:cubicBezTo>
                        <a:cubicBezTo>
                          <a:pt x="544009" y="316274"/>
                          <a:pt x="502099" y="269602"/>
                          <a:pt x="454474" y="228644"/>
                        </a:cubicBezTo>
                        <a:cubicBezTo>
                          <a:pt x="430662" y="208642"/>
                          <a:pt x="406849" y="189592"/>
                          <a:pt x="381132" y="175304"/>
                        </a:cubicBezTo>
                        <a:cubicBezTo>
                          <a:pt x="368749" y="167684"/>
                          <a:pt x="355414" y="161969"/>
                          <a:pt x="343032" y="157207"/>
                        </a:cubicBezTo>
                        <a:cubicBezTo>
                          <a:pt x="330649" y="152444"/>
                          <a:pt x="318267" y="149587"/>
                          <a:pt x="306837" y="147682"/>
                        </a:cubicBezTo>
                        <a:cubicBezTo>
                          <a:pt x="295407" y="145777"/>
                          <a:pt x="283977" y="145777"/>
                          <a:pt x="273499" y="147682"/>
                        </a:cubicBezTo>
                        <a:cubicBezTo>
                          <a:pt x="263022" y="149587"/>
                          <a:pt x="252544" y="152444"/>
                          <a:pt x="243019" y="157207"/>
                        </a:cubicBezTo>
                        <a:cubicBezTo>
                          <a:pt x="232542" y="162922"/>
                          <a:pt x="223017" y="169589"/>
                          <a:pt x="212539" y="178162"/>
                        </a:cubicBezTo>
                        <a:cubicBezTo>
                          <a:pt x="207777" y="182924"/>
                          <a:pt x="202062" y="187687"/>
                          <a:pt x="198252" y="192449"/>
                        </a:cubicBezTo>
                        <a:lnTo>
                          <a:pt x="188727" y="201974"/>
                        </a:lnTo>
                        <a:cubicBezTo>
                          <a:pt x="185869" y="204832"/>
                          <a:pt x="184917" y="206737"/>
                          <a:pt x="182059" y="209594"/>
                        </a:cubicBezTo>
                        <a:cubicBezTo>
                          <a:pt x="178249" y="214357"/>
                          <a:pt x="173487" y="220072"/>
                          <a:pt x="169677" y="225787"/>
                        </a:cubicBezTo>
                        <a:cubicBezTo>
                          <a:pt x="165867" y="231502"/>
                          <a:pt x="162057" y="237217"/>
                          <a:pt x="159199" y="242932"/>
                        </a:cubicBezTo>
                        <a:cubicBezTo>
                          <a:pt x="153484" y="254362"/>
                          <a:pt x="148722" y="264839"/>
                          <a:pt x="146817" y="275317"/>
                        </a:cubicBezTo>
                        <a:cubicBezTo>
                          <a:pt x="142054" y="296272"/>
                          <a:pt x="143959" y="317227"/>
                          <a:pt x="152532" y="341039"/>
                        </a:cubicBezTo>
                        <a:cubicBezTo>
                          <a:pt x="162057" y="363899"/>
                          <a:pt x="177297" y="387712"/>
                          <a:pt x="196347" y="410572"/>
                        </a:cubicBezTo>
                        <a:cubicBezTo>
                          <a:pt x="216349" y="432479"/>
                          <a:pt x="239209" y="454387"/>
                          <a:pt x="263022" y="473437"/>
                        </a:cubicBezTo>
                        <a:cubicBezTo>
                          <a:pt x="311599" y="512489"/>
                          <a:pt x="365892" y="545827"/>
                          <a:pt x="418279" y="574402"/>
                        </a:cubicBezTo>
                        <a:cubicBezTo>
                          <a:pt x="470667" y="602977"/>
                          <a:pt x="523054" y="627742"/>
                          <a:pt x="571632" y="649649"/>
                        </a:cubicBezTo>
                        <a:cubicBezTo>
                          <a:pt x="620209" y="670604"/>
                          <a:pt x="665929" y="688702"/>
                          <a:pt x="706887" y="703942"/>
                        </a:cubicBezTo>
                        <a:cubicBezTo>
                          <a:pt x="747844" y="718229"/>
                          <a:pt x="783087" y="730612"/>
                          <a:pt x="813567" y="738232"/>
                        </a:cubicBezTo>
                        <a:cubicBezTo>
                          <a:pt x="824997" y="742042"/>
                          <a:pt x="835474" y="743947"/>
                          <a:pt x="844047" y="745852"/>
                        </a:cubicBezTo>
                        <a:close/>
                        <a:moveTo>
                          <a:pt x="904054" y="820147"/>
                        </a:moveTo>
                        <a:cubicBezTo>
                          <a:pt x="904054" y="820147"/>
                          <a:pt x="901197" y="820147"/>
                          <a:pt x="896434" y="820147"/>
                        </a:cubicBezTo>
                        <a:cubicBezTo>
                          <a:pt x="891672" y="820147"/>
                          <a:pt x="885004" y="820147"/>
                          <a:pt x="875479" y="820147"/>
                        </a:cubicBezTo>
                        <a:cubicBezTo>
                          <a:pt x="857382" y="819194"/>
                          <a:pt x="830712" y="817289"/>
                          <a:pt x="798327" y="812527"/>
                        </a:cubicBezTo>
                        <a:cubicBezTo>
                          <a:pt x="765942" y="807764"/>
                          <a:pt x="725937" y="801097"/>
                          <a:pt x="682122" y="789667"/>
                        </a:cubicBezTo>
                        <a:cubicBezTo>
                          <a:pt x="637354" y="779189"/>
                          <a:pt x="587824" y="765854"/>
                          <a:pt x="534484" y="747757"/>
                        </a:cubicBezTo>
                        <a:cubicBezTo>
                          <a:pt x="481144" y="729659"/>
                          <a:pt x="423994" y="707752"/>
                          <a:pt x="364939" y="680129"/>
                        </a:cubicBezTo>
                        <a:cubicBezTo>
                          <a:pt x="335412" y="666794"/>
                          <a:pt x="305884" y="650602"/>
                          <a:pt x="275404" y="633457"/>
                        </a:cubicBezTo>
                        <a:cubicBezTo>
                          <a:pt x="244924" y="616312"/>
                          <a:pt x="214444" y="597262"/>
                          <a:pt x="184917" y="575354"/>
                        </a:cubicBezTo>
                        <a:cubicBezTo>
                          <a:pt x="155389" y="553447"/>
                          <a:pt x="124909" y="528682"/>
                          <a:pt x="97287" y="499154"/>
                        </a:cubicBezTo>
                        <a:cubicBezTo>
                          <a:pt x="71569" y="471532"/>
                          <a:pt x="44899" y="436289"/>
                          <a:pt x="26802" y="392474"/>
                        </a:cubicBezTo>
                        <a:cubicBezTo>
                          <a:pt x="18229" y="370567"/>
                          <a:pt x="11562" y="346754"/>
                          <a:pt x="8704" y="321989"/>
                        </a:cubicBezTo>
                        <a:cubicBezTo>
                          <a:pt x="5847" y="297224"/>
                          <a:pt x="6799" y="270554"/>
                          <a:pt x="12514" y="245789"/>
                        </a:cubicBezTo>
                        <a:cubicBezTo>
                          <a:pt x="17277" y="221024"/>
                          <a:pt x="26802" y="198164"/>
                          <a:pt x="38232" y="177209"/>
                        </a:cubicBezTo>
                        <a:cubicBezTo>
                          <a:pt x="43947" y="166732"/>
                          <a:pt x="49662" y="157207"/>
                          <a:pt x="56329" y="146729"/>
                        </a:cubicBezTo>
                        <a:cubicBezTo>
                          <a:pt x="62997" y="137204"/>
                          <a:pt x="68712" y="128632"/>
                          <a:pt x="77284" y="119107"/>
                        </a:cubicBezTo>
                        <a:cubicBezTo>
                          <a:pt x="81094" y="114344"/>
                          <a:pt x="84904" y="109582"/>
                          <a:pt x="88714" y="105772"/>
                        </a:cubicBezTo>
                        <a:lnTo>
                          <a:pt x="98239" y="96247"/>
                        </a:lnTo>
                        <a:lnTo>
                          <a:pt x="100144" y="93389"/>
                        </a:lnTo>
                        <a:lnTo>
                          <a:pt x="101097" y="92437"/>
                        </a:lnTo>
                        <a:lnTo>
                          <a:pt x="103954" y="89579"/>
                        </a:lnTo>
                        <a:lnTo>
                          <a:pt x="110622" y="83864"/>
                        </a:lnTo>
                        <a:cubicBezTo>
                          <a:pt x="114432" y="80054"/>
                          <a:pt x="119194" y="76244"/>
                          <a:pt x="123004" y="72434"/>
                        </a:cubicBezTo>
                        <a:cubicBezTo>
                          <a:pt x="141102" y="57194"/>
                          <a:pt x="160152" y="43859"/>
                          <a:pt x="183012" y="32429"/>
                        </a:cubicBezTo>
                        <a:cubicBezTo>
                          <a:pt x="204919" y="20999"/>
                          <a:pt x="229684" y="13379"/>
                          <a:pt x="255402" y="9569"/>
                        </a:cubicBezTo>
                        <a:cubicBezTo>
                          <a:pt x="280167" y="5759"/>
                          <a:pt x="305884" y="6712"/>
                          <a:pt x="329697" y="10522"/>
                        </a:cubicBezTo>
                        <a:cubicBezTo>
                          <a:pt x="353509" y="14332"/>
                          <a:pt x="375417" y="20999"/>
                          <a:pt x="396372" y="29572"/>
                        </a:cubicBezTo>
                        <a:cubicBezTo>
                          <a:pt x="416374" y="38144"/>
                          <a:pt x="435424" y="47669"/>
                          <a:pt x="453522" y="59099"/>
                        </a:cubicBezTo>
                        <a:cubicBezTo>
                          <a:pt x="487812" y="81007"/>
                          <a:pt x="518292" y="105772"/>
                          <a:pt x="545914" y="131489"/>
                        </a:cubicBezTo>
                        <a:cubicBezTo>
                          <a:pt x="600207" y="182924"/>
                          <a:pt x="643069" y="237217"/>
                          <a:pt x="681169" y="289604"/>
                        </a:cubicBezTo>
                        <a:cubicBezTo>
                          <a:pt x="719269" y="342944"/>
                          <a:pt x="750702" y="394379"/>
                          <a:pt x="778324" y="442957"/>
                        </a:cubicBezTo>
                        <a:cubicBezTo>
                          <a:pt x="791659" y="467722"/>
                          <a:pt x="804994" y="490582"/>
                          <a:pt x="816424" y="513442"/>
                        </a:cubicBezTo>
                        <a:cubicBezTo>
                          <a:pt x="827854" y="536302"/>
                          <a:pt x="839284" y="557257"/>
                          <a:pt x="848809" y="578212"/>
                        </a:cubicBezTo>
                        <a:cubicBezTo>
                          <a:pt x="868812" y="618217"/>
                          <a:pt x="885004" y="654412"/>
                          <a:pt x="897387" y="683939"/>
                        </a:cubicBezTo>
                        <a:cubicBezTo>
                          <a:pt x="910722" y="713467"/>
                          <a:pt x="919294" y="737279"/>
                          <a:pt x="925962" y="753472"/>
                        </a:cubicBezTo>
                        <a:lnTo>
                          <a:pt x="949774" y="821099"/>
                        </a:lnTo>
                        <a:lnTo>
                          <a:pt x="904054" y="820147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" name="Freeform: Shape 85">
                    <a:extLst>
                      <a:ext uri="{FF2B5EF4-FFF2-40B4-BE49-F238E27FC236}">
                        <a16:creationId xmlns:a16="http://schemas.microsoft.com/office/drawing/2014/main" id="{C1B88ADB-8CCC-4B46-9CAC-E057179DD2E8}"/>
                      </a:ext>
                    </a:extLst>
                  </p:cNvPr>
                  <p:cNvSpPr/>
                  <p:nvPr/>
                </p:nvSpPr>
                <p:spPr>
                  <a:xfrm>
                    <a:off x="6063761" y="2687479"/>
                    <a:ext cx="933450" cy="1476375"/>
                  </a:xfrm>
                  <a:custGeom>
                    <a:avLst/>
                    <a:gdLst>
                      <a:gd name="connsiteX0" fmla="*/ 16999 w 933450"/>
                      <a:gd name="connsiteY0" fmla="*/ 1477804 h 1476375"/>
                      <a:gd name="connsiteX1" fmla="*/ 30334 w 933450"/>
                      <a:gd name="connsiteY1" fmla="*/ 1027271 h 1476375"/>
                      <a:gd name="connsiteX2" fmla="*/ 177971 w 933450"/>
                      <a:gd name="connsiteY2" fmla="*/ 595789 h 1476375"/>
                      <a:gd name="connsiteX3" fmla="*/ 206546 w 933450"/>
                      <a:gd name="connsiteY3" fmla="*/ 545306 h 1476375"/>
                      <a:gd name="connsiteX4" fmla="*/ 237979 w 933450"/>
                      <a:gd name="connsiteY4" fmla="*/ 496729 h 1476375"/>
                      <a:gd name="connsiteX5" fmla="*/ 272269 w 933450"/>
                      <a:gd name="connsiteY5" fmla="*/ 449104 h 1476375"/>
                      <a:gd name="connsiteX6" fmla="*/ 279889 w 933450"/>
                      <a:gd name="connsiteY6" fmla="*/ 436721 h 1476375"/>
                      <a:gd name="connsiteX7" fmla="*/ 289414 w 933450"/>
                      <a:gd name="connsiteY7" fmla="*/ 425291 h 1476375"/>
                      <a:gd name="connsiteX8" fmla="*/ 307511 w 933450"/>
                      <a:gd name="connsiteY8" fmla="*/ 402431 h 1476375"/>
                      <a:gd name="connsiteX9" fmla="*/ 473246 w 933450"/>
                      <a:gd name="connsiteY9" fmla="*/ 237649 h 1476375"/>
                      <a:gd name="connsiteX10" fmla="*/ 496106 w 933450"/>
                      <a:gd name="connsiteY10" fmla="*/ 218599 h 1476375"/>
                      <a:gd name="connsiteX11" fmla="*/ 519919 w 933450"/>
                      <a:gd name="connsiteY11" fmla="*/ 201454 h 1476375"/>
                      <a:gd name="connsiteX12" fmla="*/ 543731 w 933450"/>
                      <a:gd name="connsiteY12" fmla="*/ 184309 h 1476375"/>
                      <a:gd name="connsiteX13" fmla="*/ 567544 w 933450"/>
                      <a:gd name="connsiteY13" fmla="*/ 167164 h 1476375"/>
                      <a:gd name="connsiteX14" fmla="*/ 617074 w 933450"/>
                      <a:gd name="connsiteY14" fmla="*/ 135731 h 1476375"/>
                      <a:gd name="connsiteX15" fmla="*/ 629456 w 933450"/>
                      <a:gd name="connsiteY15" fmla="*/ 128111 h 1476375"/>
                      <a:gd name="connsiteX16" fmla="*/ 641839 w 933450"/>
                      <a:gd name="connsiteY16" fmla="*/ 120491 h 1476375"/>
                      <a:gd name="connsiteX17" fmla="*/ 667556 w 933450"/>
                      <a:gd name="connsiteY17" fmla="*/ 106204 h 1476375"/>
                      <a:gd name="connsiteX18" fmla="*/ 879011 w 933450"/>
                      <a:gd name="connsiteY18" fmla="*/ 7144 h 1476375"/>
                      <a:gd name="connsiteX19" fmla="*/ 928541 w 933450"/>
                      <a:gd name="connsiteY19" fmla="*/ 150019 h 1476375"/>
                      <a:gd name="connsiteX20" fmla="*/ 731374 w 933450"/>
                      <a:gd name="connsiteY20" fmla="*/ 227171 h 1476375"/>
                      <a:gd name="connsiteX21" fmla="*/ 707561 w 933450"/>
                      <a:gd name="connsiteY21" fmla="*/ 238601 h 1476375"/>
                      <a:gd name="connsiteX22" fmla="*/ 695179 w 933450"/>
                      <a:gd name="connsiteY22" fmla="*/ 244316 h 1476375"/>
                      <a:gd name="connsiteX23" fmla="*/ 683749 w 933450"/>
                      <a:gd name="connsiteY23" fmla="*/ 250984 h 1476375"/>
                      <a:gd name="connsiteX24" fmla="*/ 637076 w 933450"/>
                      <a:gd name="connsiteY24" fmla="*/ 276701 h 1476375"/>
                      <a:gd name="connsiteX25" fmla="*/ 614216 w 933450"/>
                      <a:gd name="connsiteY25" fmla="*/ 290036 h 1476375"/>
                      <a:gd name="connsiteX26" fmla="*/ 592309 w 933450"/>
                      <a:gd name="connsiteY26" fmla="*/ 304324 h 1476375"/>
                      <a:gd name="connsiteX27" fmla="*/ 570401 w 933450"/>
                      <a:gd name="connsiteY27" fmla="*/ 318611 h 1476375"/>
                      <a:gd name="connsiteX28" fmla="*/ 548494 w 933450"/>
                      <a:gd name="connsiteY28" fmla="*/ 333851 h 1476375"/>
                      <a:gd name="connsiteX29" fmla="*/ 388474 w 933450"/>
                      <a:gd name="connsiteY29" fmla="*/ 472916 h 1476375"/>
                      <a:gd name="connsiteX30" fmla="*/ 370376 w 933450"/>
                      <a:gd name="connsiteY30" fmla="*/ 491966 h 1476375"/>
                      <a:gd name="connsiteX31" fmla="*/ 360851 w 933450"/>
                      <a:gd name="connsiteY31" fmla="*/ 501491 h 1476375"/>
                      <a:gd name="connsiteX32" fmla="*/ 352279 w 933450"/>
                      <a:gd name="connsiteY32" fmla="*/ 511969 h 1476375"/>
                      <a:gd name="connsiteX33" fmla="*/ 317989 w 933450"/>
                      <a:gd name="connsiteY33" fmla="*/ 552926 h 1476375"/>
                      <a:gd name="connsiteX34" fmla="*/ 286556 w 933450"/>
                      <a:gd name="connsiteY34" fmla="*/ 595789 h 1476375"/>
                      <a:gd name="connsiteX35" fmla="*/ 257029 w 933450"/>
                      <a:gd name="connsiteY35" fmla="*/ 640556 h 1476375"/>
                      <a:gd name="connsiteX36" fmla="*/ 91294 w 933450"/>
                      <a:gd name="connsiteY36" fmla="*/ 1038701 h 1476375"/>
                      <a:gd name="connsiteX37" fmla="*/ 49384 w 933450"/>
                      <a:gd name="connsiteY37" fmla="*/ 1474946 h 1476375"/>
                      <a:gd name="connsiteX38" fmla="*/ 16999 w 933450"/>
                      <a:gd name="connsiteY38" fmla="*/ 1477804 h 14763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</a:cxnLst>
                    <a:rect l="l" t="t" r="r" b="b"/>
                    <a:pathLst>
                      <a:path w="933450" h="1476375">
                        <a:moveTo>
                          <a:pt x="16999" y="1477804"/>
                        </a:moveTo>
                        <a:cubicBezTo>
                          <a:pt x="-146" y="1328261"/>
                          <a:pt x="5569" y="1176814"/>
                          <a:pt x="30334" y="1027271"/>
                        </a:cubicBezTo>
                        <a:cubicBezTo>
                          <a:pt x="56051" y="877729"/>
                          <a:pt x="103676" y="731044"/>
                          <a:pt x="177971" y="595789"/>
                        </a:cubicBezTo>
                        <a:cubicBezTo>
                          <a:pt x="187496" y="578644"/>
                          <a:pt x="197021" y="562451"/>
                          <a:pt x="206546" y="545306"/>
                        </a:cubicBezTo>
                        <a:lnTo>
                          <a:pt x="237979" y="496729"/>
                        </a:lnTo>
                        <a:cubicBezTo>
                          <a:pt x="249409" y="480536"/>
                          <a:pt x="260839" y="465296"/>
                          <a:pt x="272269" y="449104"/>
                        </a:cubicBezTo>
                        <a:lnTo>
                          <a:pt x="279889" y="436721"/>
                        </a:lnTo>
                        <a:lnTo>
                          <a:pt x="289414" y="425291"/>
                        </a:lnTo>
                        <a:lnTo>
                          <a:pt x="307511" y="402431"/>
                        </a:lnTo>
                        <a:cubicBezTo>
                          <a:pt x="357041" y="343376"/>
                          <a:pt x="412286" y="287179"/>
                          <a:pt x="473246" y="237649"/>
                        </a:cubicBezTo>
                        <a:cubicBezTo>
                          <a:pt x="480866" y="231934"/>
                          <a:pt x="488486" y="225266"/>
                          <a:pt x="496106" y="218599"/>
                        </a:cubicBezTo>
                        <a:lnTo>
                          <a:pt x="519919" y="201454"/>
                        </a:lnTo>
                        <a:lnTo>
                          <a:pt x="543731" y="184309"/>
                        </a:lnTo>
                        <a:cubicBezTo>
                          <a:pt x="551351" y="178594"/>
                          <a:pt x="558971" y="172879"/>
                          <a:pt x="567544" y="167164"/>
                        </a:cubicBezTo>
                        <a:lnTo>
                          <a:pt x="617074" y="135731"/>
                        </a:lnTo>
                        <a:lnTo>
                          <a:pt x="629456" y="128111"/>
                        </a:lnTo>
                        <a:cubicBezTo>
                          <a:pt x="633266" y="125254"/>
                          <a:pt x="638029" y="123349"/>
                          <a:pt x="641839" y="120491"/>
                        </a:cubicBezTo>
                        <a:lnTo>
                          <a:pt x="667556" y="106204"/>
                        </a:lnTo>
                        <a:cubicBezTo>
                          <a:pt x="735184" y="67151"/>
                          <a:pt x="806621" y="36671"/>
                          <a:pt x="879011" y="7144"/>
                        </a:cubicBezTo>
                        <a:lnTo>
                          <a:pt x="928541" y="150019"/>
                        </a:lnTo>
                        <a:cubicBezTo>
                          <a:pt x="861866" y="171926"/>
                          <a:pt x="794239" y="195739"/>
                          <a:pt x="731374" y="227171"/>
                        </a:cubicBezTo>
                        <a:lnTo>
                          <a:pt x="707561" y="238601"/>
                        </a:lnTo>
                        <a:cubicBezTo>
                          <a:pt x="703751" y="240506"/>
                          <a:pt x="699941" y="242411"/>
                          <a:pt x="695179" y="244316"/>
                        </a:cubicBezTo>
                        <a:lnTo>
                          <a:pt x="683749" y="250984"/>
                        </a:lnTo>
                        <a:lnTo>
                          <a:pt x="637076" y="276701"/>
                        </a:lnTo>
                        <a:cubicBezTo>
                          <a:pt x="629456" y="280511"/>
                          <a:pt x="621836" y="285274"/>
                          <a:pt x="614216" y="290036"/>
                        </a:cubicBezTo>
                        <a:lnTo>
                          <a:pt x="592309" y="304324"/>
                        </a:lnTo>
                        <a:lnTo>
                          <a:pt x="570401" y="318611"/>
                        </a:lnTo>
                        <a:cubicBezTo>
                          <a:pt x="562781" y="323374"/>
                          <a:pt x="556114" y="329089"/>
                          <a:pt x="548494" y="333851"/>
                        </a:cubicBezTo>
                        <a:cubicBezTo>
                          <a:pt x="490391" y="373856"/>
                          <a:pt x="438004" y="421481"/>
                          <a:pt x="388474" y="472916"/>
                        </a:cubicBezTo>
                        <a:lnTo>
                          <a:pt x="370376" y="491966"/>
                        </a:lnTo>
                        <a:lnTo>
                          <a:pt x="360851" y="501491"/>
                        </a:lnTo>
                        <a:lnTo>
                          <a:pt x="352279" y="511969"/>
                        </a:lnTo>
                        <a:cubicBezTo>
                          <a:pt x="340849" y="525304"/>
                          <a:pt x="329419" y="539591"/>
                          <a:pt x="317989" y="552926"/>
                        </a:cubicBezTo>
                        <a:lnTo>
                          <a:pt x="286556" y="595789"/>
                        </a:lnTo>
                        <a:cubicBezTo>
                          <a:pt x="276079" y="610076"/>
                          <a:pt x="266554" y="625316"/>
                          <a:pt x="257029" y="640556"/>
                        </a:cubicBezTo>
                        <a:cubicBezTo>
                          <a:pt x="179876" y="761524"/>
                          <a:pt x="124631" y="896779"/>
                          <a:pt x="91294" y="1038701"/>
                        </a:cubicBezTo>
                        <a:cubicBezTo>
                          <a:pt x="57956" y="1180624"/>
                          <a:pt x="42716" y="1328261"/>
                          <a:pt x="49384" y="1474946"/>
                        </a:cubicBezTo>
                        <a:lnTo>
                          <a:pt x="16999" y="147780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" name="Freeform: Shape 86">
                    <a:extLst>
                      <a:ext uri="{FF2B5EF4-FFF2-40B4-BE49-F238E27FC236}">
                        <a16:creationId xmlns:a16="http://schemas.microsoft.com/office/drawing/2014/main" id="{DBE93C15-0A4C-4F8A-88CD-26F4060B4E56}"/>
                      </a:ext>
                    </a:extLst>
                  </p:cNvPr>
                  <p:cNvSpPr/>
                  <p:nvPr/>
                </p:nvSpPr>
                <p:spPr>
                  <a:xfrm>
                    <a:off x="5496401" y="2864644"/>
                    <a:ext cx="628650" cy="1257300"/>
                  </a:xfrm>
                  <a:custGeom>
                    <a:avLst/>
                    <a:gdLst>
                      <a:gd name="connsiteX0" fmla="*/ 576739 w 628650"/>
                      <a:gd name="connsiteY0" fmla="*/ 1249204 h 1257300"/>
                      <a:gd name="connsiteX1" fmla="*/ 556736 w 628650"/>
                      <a:gd name="connsiteY1" fmla="*/ 900589 h 1257300"/>
                      <a:gd name="connsiteX2" fmla="*/ 468154 w 628650"/>
                      <a:gd name="connsiteY2" fmla="*/ 569119 h 1257300"/>
                      <a:gd name="connsiteX3" fmla="*/ 285274 w 628650"/>
                      <a:gd name="connsiteY3" fmla="*/ 296704 h 1257300"/>
                      <a:gd name="connsiteX4" fmla="*/ 155734 w 628650"/>
                      <a:gd name="connsiteY4" fmla="*/ 205264 h 1257300"/>
                      <a:gd name="connsiteX5" fmla="*/ 7144 w 628650"/>
                      <a:gd name="connsiteY5" fmla="*/ 152876 h 1257300"/>
                      <a:gd name="connsiteX6" fmla="*/ 46196 w 628650"/>
                      <a:gd name="connsiteY6" fmla="*/ 7144 h 1257300"/>
                      <a:gd name="connsiteX7" fmla="*/ 223361 w 628650"/>
                      <a:gd name="connsiteY7" fmla="*/ 88106 h 1257300"/>
                      <a:gd name="connsiteX8" fmla="*/ 371951 w 628650"/>
                      <a:gd name="connsiteY8" fmla="*/ 212884 h 1257300"/>
                      <a:gd name="connsiteX9" fmla="*/ 481489 w 628650"/>
                      <a:gd name="connsiteY9" fmla="*/ 368141 h 1257300"/>
                      <a:gd name="connsiteX10" fmla="*/ 553879 w 628650"/>
                      <a:gd name="connsiteY10" fmla="*/ 539591 h 1257300"/>
                      <a:gd name="connsiteX11" fmla="*/ 617696 w 628650"/>
                      <a:gd name="connsiteY11" fmla="*/ 896779 h 1257300"/>
                      <a:gd name="connsiteX12" fmla="*/ 607219 w 628650"/>
                      <a:gd name="connsiteY12" fmla="*/ 1253966 h 1257300"/>
                      <a:gd name="connsiteX13" fmla="*/ 576739 w 628650"/>
                      <a:gd name="connsiteY13" fmla="*/ 1249204 h 12573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628650" h="1257300">
                        <a:moveTo>
                          <a:pt x="576739" y="1249204"/>
                        </a:moveTo>
                        <a:cubicBezTo>
                          <a:pt x="580549" y="1132046"/>
                          <a:pt x="573881" y="1014889"/>
                          <a:pt x="556736" y="900589"/>
                        </a:cubicBezTo>
                        <a:cubicBezTo>
                          <a:pt x="539591" y="786289"/>
                          <a:pt x="511969" y="672941"/>
                          <a:pt x="468154" y="569119"/>
                        </a:cubicBezTo>
                        <a:cubicBezTo>
                          <a:pt x="424339" y="465296"/>
                          <a:pt x="364331" y="369094"/>
                          <a:pt x="285274" y="296704"/>
                        </a:cubicBezTo>
                        <a:cubicBezTo>
                          <a:pt x="246221" y="260509"/>
                          <a:pt x="202406" y="229076"/>
                          <a:pt x="155734" y="205264"/>
                        </a:cubicBezTo>
                        <a:cubicBezTo>
                          <a:pt x="108109" y="181451"/>
                          <a:pt x="58579" y="164306"/>
                          <a:pt x="7144" y="152876"/>
                        </a:cubicBezTo>
                        <a:lnTo>
                          <a:pt x="46196" y="7144"/>
                        </a:lnTo>
                        <a:cubicBezTo>
                          <a:pt x="108109" y="27146"/>
                          <a:pt x="168116" y="53816"/>
                          <a:pt x="223361" y="88106"/>
                        </a:cubicBezTo>
                        <a:cubicBezTo>
                          <a:pt x="278606" y="122396"/>
                          <a:pt x="328136" y="165259"/>
                          <a:pt x="371951" y="212884"/>
                        </a:cubicBezTo>
                        <a:cubicBezTo>
                          <a:pt x="414814" y="260509"/>
                          <a:pt x="451961" y="312896"/>
                          <a:pt x="481489" y="368141"/>
                        </a:cubicBezTo>
                        <a:cubicBezTo>
                          <a:pt x="511016" y="423386"/>
                          <a:pt x="534829" y="480536"/>
                          <a:pt x="553879" y="539591"/>
                        </a:cubicBezTo>
                        <a:cubicBezTo>
                          <a:pt x="591979" y="656749"/>
                          <a:pt x="610076" y="776764"/>
                          <a:pt x="617696" y="896779"/>
                        </a:cubicBezTo>
                        <a:cubicBezTo>
                          <a:pt x="625316" y="1016794"/>
                          <a:pt x="621506" y="1135856"/>
                          <a:pt x="607219" y="1253966"/>
                        </a:cubicBezTo>
                        <a:lnTo>
                          <a:pt x="576739" y="124920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81" name="Rectangle 80">
                  <a:extLst>
                    <a:ext uri="{FF2B5EF4-FFF2-40B4-BE49-F238E27FC236}">
                      <a16:creationId xmlns:a16="http://schemas.microsoft.com/office/drawing/2014/main" id="{AE3D0F44-76E3-4010-8F4D-85FFFB8EA763}"/>
                    </a:ext>
                  </a:extLst>
                </p:cNvPr>
                <p:cNvSpPr/>
                <p:nvPr/>
              </p:nvSpPr>
              <p:spPr>
                <a:xfrm>
                  <a:off x="3790950" y="2772505"/>
                  <a:ext cx="2447925" cy="39932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>
                  <a:extLst>
                    <a:ext uri="{FF2B5EF4-FFF2-40B4-BE49-F238E27FC236}">
                      <a16:creationId xmlns:a16="http://schemas.microsoft.com/office/drawing/2014/main" id="{4DB9BDEF-204B-4DBB-B0F8-2D752C8804FF}"/>
                    </a:ext>
                  </a:extLst>
                </p:cNvPr>
                <p:cNvSpPr/>
                <p:nvPr/>
              </p:nvSpPr>
              <p:spPr>
                <a:xfrm>
                  <a:off x="3900488" y="3171825"/>
                  <a:ext cx="2228849" cy="1476374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>
                  <a:extLst>
                    <a:ext uri="{FF2B5EF4-FFF2-40B4-BE49-F238E27FC236}">
                      <a16:creationId xmlns:a16="http://schemas.microsoft.com/office/drawing/2014/main" id="{5215B31E-CE94-4FC6-914C-482986B89A2F}"/>
                    </a:ext>
                  </a:extLst>
                </p:cNvPr>
                <p:cNvSpPr/>
                <p:nvPr/>
              </p:nvSpPr>
              <p:spPr>
                <a:xfrm>
                  <a:off x="3900488" y="3171825"/>
                  <a:ext cx="2228849" cy="45719"/>
                </a:xfrm>
                <a:prstGeom prst="rect">
                  <a:avLst/>
                </a:prstGeom>
                <a:solidFill>
                  <a:schemeClr val="accent4">
                    <a:lumMod val="50000"/>
                    <a:alpha val="46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0" name="Graphic 13">
                <a:extLst>
                  <a:ext uri="{FF2B5EF4-FFF2-40B4-BE49-F238E27FC236}">
                    <a16:creationId xmlns:a16="http://schemas.microsoft.com/office/drawing/2014/main" id="{0536455C-737A-4BB3-8387-ACB75DDD43AB}"/>
                  </a:ext>
                </a:extLst>
              </p:cNvPr>
              <p:cNvGrpSpPr/>
              <p:nvPr/>
            </p:nvGrpSpPr>
            <p:grpSpPr>
              <a:xfrm flipH="1">
                <a:off x="3557086" y="4559412"/>
                <a:ext cx="823511" cy="814400"/>
                <a:chOff x="5564981" y="2902977"/>
                <a:chExt cx="1054418" cy="1042754"/>
              </a:xfrm>
              <a:scene3d>
                <a:camera prst="isometricOffAxis1Top"/>
                <a:lightRig rig="threePt" dir="t"/>
              </a:scene3d>
            </p:grpSpPr>
            <p:sp>
              <p:nvSpPr>
                <p:cNvPr id="66" name="Freeform: Shape 65">
                  <a:extLst>
                    <a:ext uri="{FF2B5EF4-FFF2-40B4-BE49-F238E27FC236}">
                      <a16:creationId xmlns:a16="http://schemas.microsoft.com/office/drawing/2014/main" id="{7A544FBD-D5B6-48C2-8867-25F0E9310961}"/>
                    </a:ext>
                  </a:extLst>
                </p:cNvPr>
                <p:cNvSpPr/>
                <p:nvPr/>
              </p:nvSpPr>
              <p:spPr>
                <a:xfrm>
                  <a:off x="6288917" y="3075146"/>
                  <a:ext cx="285750" cy="342900"/>
                </a:xfrm>
                <a:custGeom>
                  <a:avLst/>
                  <a:gdLst>
                    <a:gd name="connsiteX0" fmla="*/ 7144 w 285750"/>
                    <a:gd name="connsiteY0" fmla="*/ 7144 h 342900"/>
                    <a:gd name="connsiteX1" fmla="*/ 117634 w 285750"/>
                    <a:gd name="connsiteY1" fmla="*/ 341471 h 342900"/>
                    <a:gd name="connsiteX2" fmla="*/ 282416 w 285750"/>
                    <a:gd name="connsiteY2" fmla="*/ 158591 h 342900"/>
                    <a:gd name="connsiteX3" fmla="*/ 249079 w 285750"/>
                    <a:gd name="connsiteY3" fmla="*/ 52864 h 342900"/>
                    <a:gd name="connsiteX4" fmla="*/ 7144 w 285750"/>
                    <a:gd name="connsiteY4" fmla="*/ 7144 h 342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85750" h="342900">
                      <a:moveTo>
                        <a:pt x="7144" y="7144"/>
                      </a:moveTo>
                      <a:cubicBezTo>
                        <a:pt x="7144" y="7144"/>
                        <a:pt x="95726" y="138589"/>
                        <a:pt x="117634" y="341471"/>
                      </a:cubicBezTo>
                      <a:lnTo>
                        <a:pt x="282416" y="158591"/>
                      </a:lnTo>
                      <a:cubicBezTo>
                        <a:pt x="282416" y="158591"/>
                        <a:pt x="287179" y="109061"/>
                        <a:pt x="249079" y="52864"/>
                      </a:cubicBezTo>
                      <a:cubicBezTo>
                        <a:pt x="249079" y="53816"/>
                        <a:pt x="95726" y="7144"/>
                        <a:pt x="7144" y="7144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" name="Freeform: Shape 66">
                  <a:extLst>
                    <a:ext uri="{FF2B5EF4-FFF2-40B4-BE49-F238E27FC236}">
                      <a16:creationId xmlns:a16="http://schemas.microsoft.com/office/drawing/2014/main" id="{889A2DE5-C5BD-4DB0-ACDA-7BC75FB2A2CA}"/>
                    </a:ext>
                  </a:extLst>
                </p:cNvPr>
                <p:cNvSpPr/>
                <p:nvPr/>
              </p:nvSpPr>
              <p:spPr>
                <a:xfrm>
                  <a:off x="5632608" y="2969995"/>
                  <a:ext cx="922022" cy="913714"/>
                </a:xfrm>
                <a:custGeom>
                  <a:avLst/>
                  <a:gdLst>
                    <a:gd name="connsiteX0" fmla="*/ 1001554 w 1057275"/>
                    <a:gd name="connsiteY0" fmla="*/ 225985 h 1047750"/>
                    <a:gd name="connsiteX1" fmla="*/ 784384 w 1057275"/>
                    <a:gd name="connsiteY1" fmla="*/ 180265 h 1047750"/>
                    <a:gd name="connsiteX2" fmla="*/ 782479 w 1057275"/>
                    <a:gd name="connsiteY2" fmla="*/ 57392 h 1047750"/>
                    <a:gd name="connsiteX3" fmla="*/ 653891 w 1057275"/>
                    <a:gd name="connsiteY3" fmla="*/ 12625 h 1047750"/>
                    <a:gd name="connsiteX4" fmla="*/ 537686 w 1057275"/>
                    <a:gd name="connsiteY4" fmla="*/ 101207 h 1047750"/>
                    <a:gd name="connsiteX5" fmla="*/ 446246 w 1057275"/>
                    <a:gd name="connsiteY5" fmla="*/ 13577 h 1047750"/>
                    <a:gd name="connsiteX6" fmla="*/ 281464 w 1057275"/>
                    <a:gd name="connsiteY6" fmla="*/ 69775 h 1047750"/>
                    <a:gd name="connsiteX7" fmla="*/ 233839 w 1057275"/>
                    <a:gd name="connsiteY7" fmla="*/ 285040 h 1047750"/>
                    <a:gd name="connsiteX8" fmla="*/ 67151 w 1057275"/>
                    <a:gd name="connsiteY8" fmla="*/ 298375 h 1047750"/>
                    <a:gd name="connsiteX9" fmla="*/ 7144 w 1057275"/>
                    <a:gd name="connsiteY9" fmla="*/ 405055 h 1047750"/>
                    <a:gd name="connsiteX10" fmla="*/ 148114 w 1057275"/>
                    <a:gd name="connsiteY10" fmla="*/ 621272 h 1047750"/>
                    <a:gd name="connsiteX11" fmla="*/ 54769 w 1057275"/>
                    <a:gd name="connsiteY11" fmla="*/ 748907 h 1047750"/>
                    <a:gd name="connsiteX12" fmla="*/ 60484 w 1057275"/>
                    <a:gd name="connsiteY12" fmla="*/ 765100 h 1047750"/>
                    <a:gd name="connsiteX13" fmla="*/ 292894 w 1057275"/>
                    <a:gd name="connsiteY13" fmla="*/ 854635 h 1047750"/>
                    <a:gd name="connsiteX14" fmla="*/ 287179 w 1057275"/>
                    <a:gd name="connsiteY14" fmla="*/ 1018465 h 1047750"/>
                    <a:gd name="connsiteX15" fmla="*/ 330994 w 1057275"/>
                    <a:gd name="connsiteY15" fmla="*/ 1037515 h 1047750"/>
                    <a:gd name="connsiteX16" fmla="*/ 539591 w 1057275"/>
                    <a:gd name="connsiteY16" fmla="*/ 884162 h 1047750"/>
                    <a:gd name="connsiteX17" fmla="*/ 696754 w 1057275"/>
                    <a:gd name="connsiteY17" fmla="*/ 1035610 h 1047750"/>
                    <a:gd name="connsiteX18" fmla="*/ 810101 w 1057275"/>
                    <a:gd name="connsiteY18" fmla="*/ 990842 h 1047750"/>
                    <a:gd name="connsiteX19" fmla="*/ 834866 w 1057275"/>
                    <a:gd name="connsiteY19" fmla="*/ 802247 h 1047750"/>
                    <a:gd name="connsiteX20" fmla="*/ 1023461 w 1057275"/>
                    <a:gd name="connsiteY20" fmla="*/ 787007 h 1047750"/>
                    <a:gd name="connsiteX21" fmla="*/ 1056799 w 1057275"/>
                    <a:gd name="connsiteY21" fmla="*/ 727952 h 1047750"/>
                    <a:gd name="connsiteX22" fmla="*/ 945356 w 1057275"/>
                    <a:gd name="connsiteY22" fmla="*/ 458395 h 1047750"/>
                    <a:gd name="connsiteX23" fmla="*/ 989171 w 1057275"/>
                    <a:gd name="connsiteY23" fmla="*/ 406960 h 1047750"/>
                    <a:gd name="connsiteX24" fmla="*/ 986314 w 1057275"/>
                    <a:gd name="connsiteY24" fmla="*/ 384100 h 1047750"/>
                    <a:gd name="connsiteX25" fmla="*/ 1034891 w 1057275"/>
                    <a:gd name="connsiteY25" fmla="*/ 330760 h 1047750"/>
                    <a:gd name="connsiteX26" fmla="*/ 1001554 w 1057275"/>
                    <a:gd name="connsiteY26" fmla="*/ 225985 h 1047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057275" h="1047750">
                      <a:moveTo>
                        <a:pt x="1001554" y="225985"/>
                      </a:moveTo>
                      <a:cubicBezTo>
                        <a:pt x="1001554" y="225985"/>
                        <a:pt x="873919" y="187885"/>
                        <a:pt x="784384" y="180265"/>
                      </a:cubicBezTo>
                      <a:lnTo>
                        <a:pt x="782479" y="57392"/>
                      </a:lnTo>
                      <a:cubicBezTo>
                        <a:pt x="731044" y="-15950"/>
                        <a:pt x="653891" y="12625"/>
                        <a:pt x="653891" y="12625"/>
                      </a:cubicBezTo>
                      <a:lnTo>
                        <a:pt x="537686" y="101207"/>
                      </a:lnTo>
                      <a:lnTo>
                        <a:pt x="446246" y="13577"/>
                      </a:lnTo>
                      <a:cubicBezTo>
                        <a:pt x="446246" y="13577"/>
                        <a:pt x="314801" y="38342"/>
                        <a:pt x="281464" y="69775"/>
                      </a:cubicBezTo>
                      <a:cubicBezTo>
                        <a:pt x="281464" y="69775"/>
                        <a:pt x="254794" y="178360"/>
                        <a:pt x="233839" y="285040"/>
                      </a:cubicBezTo>
                      <a:lnTo>
                        <a:pt x="67151" y="298375"/>
                      </a:lnTo>
                      <a:cubicBezTo>
                        <a:pt x="67151" y="298375"/>
                        <a:pt x="20479" y="329807"/>
                        <a:pt x="7144" y="405055"/>
                      </a:cubicBezTo>
                      <a:cubicBezTo>
                        <a:pt x="7144" y="405055"/>
                        <a:pt x="71914" y="537452"/>
                        <a:pt x="148114" y="621272"/>
                      </a:cubicBezTo>
                      <a:lnTo>
                        <a:pt x="54769" y="748907"/>
                      </a:lnTo>
                      <a:lnTo>
                        <a:pt x="60484" y="765100"/>
                      </a:lnTo>
                      <a:lnTo>
                        <a:pt x="292894" y="854635"/>
                      </a:lnTo>
                      <a:lnTo>
                        <a:pt x="287179" y="1018465"/>
                      </a:lnTo>
                      <a:cubicBezTo>
                        <a:pt x="299561" y="1054660"/>
                        <a:pt x="330994" y="1037515"/>
                        <a:pt x="330994" y="1037515"/>
                      </a:cubicBezTo>
                      <a:lnTo>
                        <a:pt x="539591" y="884162"/>
                      </a:lnTo>
                      <a:lnTo>
                        <a:pt x="696754" y="1035610"/>
                      </a:lnTo>
                      <a:cubicBezTo>
                        <a:pt x="696754" y="1035610"/>
                        <a:pt x="752951" y="1041325"/>
                        <a:pt x="810101" y="990842"/>
                      </a:cubicBezTo>
                      <a:cubicBezTo>
                        <a:pt x="810101" y="990842"/>
                        <a:pt x="826294" y="897497"/>
                        <a:pt x="834866" y="802247"/>
                      </a:cubicBezTo>
                      <a:lnTo>
                        <a:pt x="1023461" y="787007"/>
                      </a:lnTo>
                      <a:cubicBezTo>
                        <a:pt x="1023461" y="787007"/>
                        <a:pt x="1047274" y="773672"/>
                        <a:pt x="1056799" y="727952"/>
                      </a:cubicBezTo>
                      <a:cubicBezTo>
                        <a:pt x="1056799" y="727952"/>
                        <a:pt x="997744" y="571742"/>
                        <a:pt x="945356" y="458395"/>
                      </a:cubicBezTo>
                      <a:lnTo>
                        <a:pt x="989171" y="406960"/>
                      </a:lnTo>
                      <a:cubicBezTo>
                        <a:pt x="989171" y="406960"/>
                        <a:pt x="989171" y="398387"/>
                        <a:pt x="986314" y="384100"/>
                      </a:cubicBezTo>
                      <a:lnTo>
                        <a:pt x="1034891" y="330760"/>
                      </a:lnTo>
                      <a:cubicBezTo>
                        <a:pt x="1034891" y="330760"/>
                        <a:pt x="1039654" y="281230"/>
                        <a:pt x="1001554" y="22598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>
                        <a:lumMod val="50000"/>
                      </a:schemeClr>
                    </a:gs>
                  </a:gsLst>
                  <a:lin ang="5400000" scaled="1"/>
                </a:gra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" name="Freeform: Shape 67">
                  <a:extLst>
                    <a:ext uri="{FF2B5EF4-FFF2-40B4-BE49-F238E27FC236}">
                      <a16:creationId xmlns:a16="http://schemas.microsoft.com/office/drawing/2014/main" id="{4E0EEDB0-6426-4950-A009-C2C508DBDB0B}"/>
                    </a:ext>
                  </a:extLst>
                </p:cNvPr>
                <p:cNvSpPr/>
                <p:nvPr/>
              </p:nvSpPr>
              <p:spPr>
                <a:xfrm>
                  <a:off x="6034564" y="3574256"/>
                  <a:ext cx="371475" cy="371475"/>
                </a:xfrm>
                <a:custGeom>
                  <a:avLst/>
                  <a:gdLst>
                    <a:gd name="connsiteX0" fmla="*/ 368141 w 371475"/>
                    <a:gd name="connsiteY0" fmla="*/ 7144 h 371475"/>
                    <a:gd name="connsiteX1" fmla="*/ 7144 w 371475"/>
                    <a:gd name="connsiteY1" fmla="*/ 152876 h 371475"/>
                    <a:gd name="connsiteX2" fmla="*/ 227171 w 371475"/>
                    <a:gd name="connsiteY2" fmla="*/ 364331 h 371475"/>
                    <a:gd name="connsiteX3" fmla="*/ 340519 w 371475"/>
                    <a:gd name="connsiteY3" fmla="*/ 319564 h 371475"/>
                    <a:gd name="connsiteX4" fmla="*/ 368141 w 371475"/>
                    <a:gd name="connsiteY4" fmla="*/ 7144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1475" h="371475">
                      <a:moveTo>
                        <a:pt x="368141" y="7144"/>
                      </a:moveTo>
                      <a:cubicBezTo>
                        <a:pt x="368141" y="7144"/>
                        <a:pt x="231934" y="123349"/>
                        <a:pt x="7144" y="152876"/>
                      </a:cubicBezTo>
                      <a:lnTo>
                        <a:pt x="227171" y="364331"/>
                      </a:lnTo>
                      <a:cubicBezTo>
                        <a:pt x="227171" y="364331"/>
                        <a:pt x="283369" y="370046"/>
                        <a:pt x="340519" y="319564"/>
                      </a:cubicBezTo>
                      <a:cubicBezTo>
                        <a:pt x="340519" y="319564"/>
                        <a:pt x="375761" y="122396"/>
                        <a:pt x="368141" y="7144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9" name="Freeform: Shape 68">
                  <a:extLst>
                    <a:ext uri="{FF2B5EF4-FFF2-40B4-BE49-F238E27FC236}">
                      <a16:creationId xmlns:a16="http://schemas.microsoft.com/office/drawing/2014/main" id="{1913D907-9C3E-4484-AF89-276FB1A265D5}"/>
                    </a:ext>
                  </a:extLst>
                </p:cNvPr>
                <p:cNvSpPr/>
                <p:nvPr/>
              </p:nvSpPr>
              <p:spPr>
                <a:xfrm>
                  <a:off x="5844064" y="3495198"/>
                  <a:ext cx="314325" cy="447675"/>
                </a:xfrm>
                <a:custGeom>
                  <a:avLst/>
                  <a:gdLst>
                    <a:gd name="connsiteX0" fmla="*/ 315754 w 314325"/>
                    <a:gd name="connsiteY0" fmla="*/ 250984 h 447675"/>
                    <a:gd name="connsiteX1" fmla="*/ 50959 w 314325"/>
                    <a:gd name="connsiteY1" fmla="*/ 445294 h 447675"/>
                    <a:gd name="connsiteX2" fmla="*/ 7144 w 314325"/>
                    <a:gd name="connsiteY2" fmla="*/ 426244 h 447675"/>
                    <a:gd name="connsiteX3" fmla="*/ 22384 w 314325"/>
                    <a:gd name="connsiteY3" fmla="*/ 7144 h 447675"/>
                    <a:gd name="connsiteX4" fmla="*/ 315754 w 314325"/>
                    <a:gd name="connsiteY4" fmla="*/ 250984 h 447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4325" h="447675">
                      <a:moveTo>
                        <a:pt x="315754" y="250984"/>
                      </a:moveTo>
                      <a:lnTo>
                        <a:pt x="50959" y="445294"/>
                      </a:lnTo>
                      <a:cubicBezTo>
                        <a:pt x="50959" y="445294"/>
                        <a:pt x="19526" y="462439"/>
                        <a:pt x="7144" y="426244"/>
                      </a:cubicBezTo>
                      <a:lnTo>
                        <a:pt x="22384" y="7144"/>
                      </a:lnTo>
                      <a:cubicBezTo>
                        <a:pt x="23336" y="8096"/>
                        <a:pt x="98584" y="175736"/>
                        <a:pt x="315754" y="250984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0" name="Freeform: Shape 69">
                  <a:extLst>
                    <a:ext uri="{FF2B5EF4-FFF2-40B4-BE49-F238E27FC236}">
                      <a16:creationId xmlns:a16="http://schemas.microsoft.com/office/drawing/2014/main" id="{A77116F9-BC11-4EE4-8AFE-71FEA2B39A57}"/>
                    </a:ext>
                  </a:extLst>
                </p:cNvPr>
                <p:cNvSpPr/>
                <p:nvPr/>
              </p:nvSpPr>
              <p:spPr>
                <a:xfrm>
                  <a:off x="5778341" y="2909411"/>
                  <a:ext cx="533400" cy="352425"/>
                </a:xfrm>
                <a:custGeom>
                  <a:avLst/>
                  <a:gdLst>
                    <a:gd name="connsiteX0" fmla="*/ 7144 w 533400"/>
                    <a:gd name="connsiteY0" fmla="*/ 350996 h 352425"/>
                    <a:gd name="connsiteX1" fmla="*/ 530066 w 533400"/>
                    <a:gd name="connsiteY1" fmla="*/ 291941 h 352425"/>
                    <a:gd name="connsiteX2" fmla="*/ 232886 w 533400"/>
                    <a:gd name="connsiteY2" fmla="*/ 7144 h 352425"/>
                    <a:gd name="connsiteX3" fmla="*/ 68104 w 533400"/>
                    <a:gd name="connsiteY3" fmla="*/ 63341 h 352425"/>
                    <a:gd name="connsiteX4" fmla="*/ 7144 w 533400"/>
                    <a:gd name="connsiteY4" fmla="*/ 350996 h 3524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33400" h="352425">
                      <a:moveTo>
                        <a:pt x="7144" y="350996"/>
                      </a:moveTo>
                      <a:cubicBezTo>
                        <a:pt x="7144" y="350996"/>
                        <a:pt x="305276" y="314801"/>
                        <a:pt x="530066" y="291941"/>
                      </a:cubicBezTo>
                      <a:lnTo>
                        <a:pt x="232886" y="7144"/>
                      </a:lnTo>
                      <a:cubicBezTo>
                        <a:pt x="232886" y="7144"/>
                        <a:pt x="101441" y="31909"/>
                        <a:pt x="68104" y="63341"/>
                      </a:cubicBezTo>
                      <a:cubicBezTo>
                        <a:pt x="68104" y="64294"/>
                        <a:pt x="28099" y="228124"/>
                        <a:pt x="7144" y="350996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" name="Freeform: Shape 70">
                  <a:extLst>
                    <a:ext uri="{FF2B5EF4-FFF2-40B4-BE49-F238E27FC236}">
                      <a16:creationId xmlns:a16="http://schemas.microsoft.com/office/drawing/2014/main" id="{17E1ABD9-AB02-4232-97E4-FCD3021C40ED}"/>
                    </a:ext>
                  </a:extLst>
                </p:cNvPr>
                <p:cNvSpPr/>
                <p:nvPr/>
              </p:nvSpPr>
              <p:spPr>
                <a:xfrm>
                  <a:off x="5564981" y="3168491"/>
                  <a:ext cx="409575" cy="361950"/>
                </a:xfrm>
                <a:custGeom>
                  <a:avLst/>
                  <a:gdLst>
                    <a:gd name="connsiteX0" fmla="*/ 148114 w 409575"/>
                    <a:gd name="connsiteY0" fmla="*/ 356711 h 361950"/>
                    <a:gd name="connsiteX1" fmla="*/ 402431 w 409575"/>
                    <a:gd name="connsiteY1" fmla="*/ 7144 h 361950"/>
                    <a:gd name="connsiteX2" fmla="*/ 67151 w 409575"/>
                    <a:gd name="connsiteY2" fmla="*/ 32861 h 361950"/>
                    <a:gd name="connsiteX3" fmla="*/ 7144 w 409575"/>
                    <a:gd name="connsiteY3" fmla="*/ 139541 h 361950"/>
                    <a:gd name="connsiteX4" fmla="*/ 148114 w 409575"/>
                    <a:gd name="connsiteY4" fmla="*/ 356711 h 361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9575" h="361950">
                      <a:moveTo>
                        <a:pt x="148114" y="356711"/>
                      </a:moveTo>
                      <a:cubicBezTo>
                        <a:pt x="148114" y="356711"/>
                        <a:pt x="248126" y="172879"/>
                        <a:pt x="402431" y="7144"/>
                      </a:cubicBezTo>
                      <a:lnTo>
                        <a:pt x="67151" y="32861"/>
                      </a:lnTo>
                      <a:cubicBezTo>
                        <a:pt x="67151" y="32861"/>
                        <a:pt x="20479" y="64294"/>
                        <a:pt x="7144" y="139541"/>
                      </a:cubicBezTo>
                      <a:cubicBezTo>
                        <a:pt x="7144" y="139541"/>
                        <a:pt x="69056" y="272891"/>
                        <a:pt x="148114" y="35671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" name="Freeform: Shape 71">
                  <a:extLst>
                    <a:ext uri="{FF2B5EF4-FFF2-40B4-BE49-F238E27FC236}">
                      <a16:creationId xmlns:a16="http://schemas.microsoft.com/office/drawing/2014/main" id="{45ED8D9D-EFD9-4448-A06E-4278A8EF4714}"/>
                    </a:ext>
                  </a:extLst>
                </p:cNvPr>
                <p:cNvSpPr/>
                <p:nvPr/>
              </p:nvSpPr>
              <p:spPr>
                <a:xfrm>
                  <a:off x="6143149" y="3353276"/>
                  <a:ext cx="476250" cy="371475"/>
                </a:xfrm>
                <a:custGeom>
                  <a:avLst/>
                  <a:gdLst>
                    <a:gd name="connsiteX0" fmla="*/ 366236 w 476250"/>
                    <a:gd name="connsiteY0" fmla="*/ 7144 h 371475"/>
                    <a:gd name="connsiteX1" fmla="*/ 7144 w 476250"/>
                    <a:gd name="connsiteY1" fmla="*/ 372904 h 371475"/>
                    <a:gd name="connsiteX2" fmla="*/ 445294 w 476250"/>
                    <a:gd name="connsiteY2" fmla="*/ 336709 h 371475"/>
                    <a:gd name="connsiteX3" fmla="*/ 478631 w 476250"/>
                    <a:gd name="connsiteY3" fmla="*/ 277654 h 371475"/>
                    <a:gd name="connsiteX4" fmla="*/ 366236 w 476250"/>
                    <a:gd name="connsiteY4" fmla="*/ 7144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76250" h="371475">
                      <a:moveTo>
                        <a:pt x="366236" y="7144"/>
                      </a:moveTo>
                      <a:cubicBezTo>
                        <a:pt x="366236" y="7144"/>
                        <a:pt x="179546" y="226219"/>
                        <a:pt x="7144" y="372904"/>
                      </a:cubicBezTo>
                      <a:lnTo>
                        <a:pt x="445294" y="336709"/>
                      </a:lnTo>
                      <a:cubicBezTo>
                        <a:pt x="445294" y="336709"/>
                        <a:pt x="469106" y="323374"/>
                        <a:pt x="478631" y="277654"/>
                      </a:cubicBezTo>
                      <a:cubicBezTo>
                        <a:pt x="478631" y="277654"/>
                        <a:pt x="418624" y="119539"/>
                        <a:pt x="366236" y="7144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" name="Freeform: Shape 72">
                  <a:extLst>
                    <a:ext uri="{FF2B5EF4-FFF2-40B4-BE49-F238E27FC236}">
                      <a16:creationId xmlns:a16="http://schemas.microsoft.com/office/drawing/2014/main" id="{42361A24-6C2A-4798-B8ED-D9BF82648C60}"/>
                    </a:ext>
                  </a:extLst>
                </p:cNvPr>
                <p:cNvSpPr/>
                <p:nvPr/>
              </p:nvSpPr>
              <p:spPr>
                <a:xfrm>
                  <a:off x="6030754" y="2902977"/>
                  <a:ext cx="323850" cy="371475"/>
                </a:xfrm>
                <a:custGeom>
                  <a:avLst/>
                  <a:gdLst>
                    <a:gd name="connsiteX0" fmla="*/ 7144 w 323850"/>
                    <a:gd name="connsiteY0" fmla="*/ 150737 h 371475"/>
                    <a:gd name="connsiteX1" fmla="*/ 188119 w 323850"/>
                    <a:gd name="connsiteY1" fmla="*/ 12625 h 371475"/>
                    <a:gd name="connsiteX2" fmla="*/ 316706 w 323850"/>
                    <a:gd name="connsiteY2" fmla="*/ 57392 h 371475"/>
                    <a:gd name="connsiteX3" fmla="*/ 321469 w 323850"/>
                    <a:gd name="connsiteY3" fmla="*/ 366955 h 371475"/>
                    <a:gd name="connsiteX4" fmla="*/ 7144 w 323850"/>
                    <a:gd name="connsiteY4" fmla="*/ 150737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3850" h="371475">
                      <a:moveTo>
                        <a:pt x="7144" y="150737"/>
                      </a:moveTo>
                      <a:lnTo>
                        <a:pt x="188119" y="12625"/>
                      </a:lnTo>
                      <a:cubicBezTo>
                        <a:pt x="188119" y="12625"/>
                        <a:pt x="265271" y="-15950"/>
                        <a:pt x="316706" y="57392"/>
                      </a:cubicBezTo>
                      <a:lnTo>
                        <a:pt x="321469" y="366955"/>
                      </a:lnTo>
                      <a:cubicBezTo>
                        <a:pt x="321469" y="366955"/>
                        <a:pt x="229076" y="210745"/>
                        <a:pt x="7144" y="150737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" name="Freeform: Shape 73">
                  <a:extLst>
                    <a:ext uri="{FF2B5EF4-FFF2-40B4-BE49-F238E27FC236}">
                      <a16:creationId xmlns:a16="http://schemas.microsoft.com/office/drawing/2014/main" id="{CE84A6BA-3893-4F54-A611-4BCCFE0766A4}"/>
                    </a:ext>
                  </a:extLst>
                </p:cNvPr>
                <p:cNvSpPr/>
                <p:nvPr/>
              </p:nvSpPr>
              <p:spPr>
                <a:xfrm>
                  <a:off x="5822156" y="3343751"/>
                  <a:ext cx="200025" cy="285750"/>
                </a:xfrm>
                <a:custGeom>
                  <a:avLst/>
                  <a:gdLst>
                    <a:gd name="connsiteX0" fmla="*/ 31909 w 200025"/>
                    <a:gd name="connsiteY0" fmla="*/ 89059 h 285750"/>
                    <a:gd name="connsiteX1" fmla="*/ 110014 w 200025"/>
                    <a:gd name="connsiteY1" fmla="*/ 7144 h 285750"/>
                    <a:gd name="connsiteX2" fmla="*/ 189071 w 200025"/>
                    <a:gd name="connsiteY2" fmla="*/ 95726 h 285750"/>
                    <a:gd name="connsiteX3" fmla="*/ 196691 w 200025"/>
                    <a:gd name="connsiteY3" fmla="*/ 284321 h 285750"/>
                    <a:gd name="connsiteX4" fmla="*/ 196691 w 200025"/>
                    <a:gd name="connsiteY4" fmla="*/ 284321 h 285750"/>
                    <a:gd name="connsiteX5" fmla="*/ 7144 w 200025"/>
                    <a:gd name="connsiteY5" fmla="*/ 190024 h 285750"/>
                    <a:gd name="connsiteX6" fmla="*/ 31909 w 200025"/>
                    <a:gd name="connsiteY6" fmla="*/ 89059 h 285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00025" h="285750">
                      <a:moveTo>
                        <a:pt x="31909" y="89059"/>
                      </a:moveTo>
                      <a:lnTo>
                        <a:pt x="110014" y="7144"/>
                      </a:lnTo>
                      <a:cubicBezTo>
                        <a:pt x="110014" y="7144"/>
                        <a:pt x="125254" y="66199"/>
                        <a:pt x="189071" y="95726"/>
                      </a:cubicBezTo>
                      <a:lnTo>
                        <a:pt x="196691" y="284321"/>
                      </a:lnTo>
                      <a:lnTo>
                        <a:pt x="196691" y="284321"/>
                      </a:lnTo>
                      <a:lnTo>
                        <a:pt x="7144" y="190024"/>
                      </a:lnTo>
                      <a:lnTo>
                        <a:pt x="31909" y="89059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>
                        <a:lumMod val="50000"/>
                      </a:schemeClr>
                    </a:gs>
                  </a:gsLst>
                  <a:lin ang="5400000" scaled="1"/>
                </a:gra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75" name="Freeform: Shape 74">
                  <a:extLst>
                    <a:ext uri="{FF2B5EF4-FFF2-40B4-BE49-F238E27FC236}">
                      <a16:creationId xmlns:a16="http://schemas.microsoft.com/office/drawing/2014/main" id="{89247E8D-1905-4A0C-BAF5-1DD82A362D06}"/>
                    </a:ext>
                  </a:extLst>
                </p:cNvPr>
                <p:cNvSpPr/>
                <p:nvPr/>
              </p:nvSpPr>
              <p:spPr>
                <a:xfrm>
                  <a:off x="5612606" y="3241184"/>
                  <a:ext cx="285750" cy="504825"/>
                </a:xfrm>
                <a:custGeom>
                  <a:avLst/>
                  <a:gdLst>
                    <a:gd name="connsiteX0" fmla="*/ 7144 w 285750"/>
                    <a:gd name="connsiteY0" fmla="*/ 386239 h 504825"/>
                    <a:gd name="connsiteX1" fmla="*/ 286226 w 285750"/>
                    <a:gd name="connsiteY1" fmla="*/ 7144 h 504825"/>
                    <a:gd name="connsiteX2" fmla="*/ 276701 w 285750"/>
                    <a:gd name="connsiteY2" fmla="*/ 504349 h 504825"/>
                    <a:gd name="connsiteX3" fmla="*/ 12859 w 285750"/>
                    <a:gd name="connsiteY3" fmla="*/ 402431 h 504825"/>
                    <a:gd name="connsiteX4" fmla="*/ 7144 w 285750"/>
                    <a:gd name="connsiteY4" fmla="*/ 386239 h 5048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85750" h="504825">
                      <a:moveTo>
                        <a:pt x="7144" y="386239"/>
                      </a:moveTo>
                      <a:lnTo>
                        <a:pt x="286226" y="7144"/>
                      </a:lnTo>
                      <a:cubicBezTo>
                        <a:pt x="286226" y="7144"/>
                        <a:pt x="227171" y="106204"/>
                        <a:pt x="276701" y="504349"/>
                      </a:cubicBezTo>
                      <a:lnTo>
                        <a:pt x="12859" y="402431"/>
                      </a:lnTo>
                      <a:lnTo>
                        <a:pt x="7144" y="386239"/>
                      </a:ln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" name="Freeform: Shape 75">
                  <a:extLst>
                    <a:ext uri="{FF2B5EF4-FFF2-40B4-BE49-F238E27FC236}">
                      <a16:creationId xmlns:a16="http://schemas.microsoft.com/office/drawing/2014/main" id="{AA4E67AF-3245-4AF0-92BF-762B02BD1999}"/>
                    </a:ext>
                  </a:extLst>
                </p:cNvPr>
                <p:cNvSpPr/>
                <p:nvPr/>
              </p:nvSpPr>
              <p:spPr>
                <a:xfrm>
                  <a:off x="5927884" y="3224688"/>
                  <a:ext cx="361950" cy="342900"/>
                </a:xfrm>
                <a:custGeom>
                  <a:avLst/>
                  <a:gdLst>
                    <a:gd name="connsiteX0" fmla="*/ 7144 w 361950"/>
                    <a:gd name="connsiteY0" fmla="*/ 338614 h 342900"/>
                    <a:gd name="connsiteX1" fmla="*/ 98584 w 361950"/>
                    <a:gd name="connsiteY1" fmla="*/ 70961 h 342900"/>
                    <a:gd name="connsiteX2" fmla="*/ 194786 w 361950"/>
                    <a:gd name="connsiteY2" fmla="*/ 7144 h 342900"/>
                    <a:gd name="connsiteX3" fmla="*/ 356711 w 361950"/>
                    <a:gd name="connsiteY3" fmla="*/ 56674 h 342900"/>
                    <a:gd name="connsiteX4" fmla="*/ 287179 w 361950"/>
                    <a:gd name="connsiteY4" fmla="*/ 330994 h 342900"/>
                    <a:gd name="connsiteX5" fmla="*/ 7144 w 361950"/>
                    <a:gd name="connsiteY5" fmla="*/ 338614 h 342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61950" h="342900">
                      <a:moveTo>
                        <a:pt x="7144" y="338614"/>
                      </a:moveTo>
                      <a:lnTo>
                        <a:pt x="98584" y="70961"/>
                      </a:lnTo>
                      <a:lnTo>
                        <a:pt x="194786" y="7144"/>
                      </a:lnTo>
                      <a:cubicBezTo>
                        <a:pt x="194786" y="7144"/>
                        <a:pt x="310039" y="7144"/>
                        <a:pt x="356711" y="56674"/>
                      </a:cubicBezTo>
                      <a:cubicBezTo>
                        <a:pt x="356711" y="56674"/>
                        <a:pt x="329089" y="259556"/>
                        <a:pt x="287179" y="330994"/>
                      </a:cubicBezTo>
                      <a:lnTo>
                        <a:pt x="7144" y="338614"/>
                      </a:ln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" name="Freeform: Shape 76">
                  <a:extLst>
                    <a:ext uri="{FF2B5EF4-FFF2-40B4-BE49-F238E27FC236}">
                      <a16:creationId xmlns:a16="http://schemas.microsoft.com/office/drawing/2014/main" id="{3B5704D6-0296-470F-B3EB-4C016ADCE60A}"/>
                    </a:ext>
                  </a:extLst>
                </p:cNvPr>
                <p:cNvSpPr/>
                <p:nvPr/>
              </p:nvSpPr>
              <p:spPr>
                <a:xfrm>
                  <a:off x="6183154" y="3178637"/>
                  <a:ext cx="371475" cy="361950"/>
                </a:xfrm>
                <a:custGeom>
                  <a:avLst/>
                  <a:gdLst>
                    <a:gd name="connsiteX0" fmla="*/ 7144 w 371475"/>
                    <a:gd name="connsiteY0" fmla="*/ 12238 h 361950"/>
                    <a:gd name="connsiteX1" fmla="*/ 173831 w 371475"/>
                    <a:gd name="connsiteY1" fmla="*/ 363710 h 361950"/>
                    <a:gd name="connsiteX2" fmla="*/ 371951 w 371475"/>
                    <a:gd name="connsiteY2" fmla="*/ 131300 h 361950"/>
                    <a:gd name="connsiteX3" fmla="*/ 320516 w 371475"/>
                    <a:gd name="connsiteY3" fmla="*/ 20810 h 361950"/>
                    <a:gd name="connsiteX4" fmla="*/ 7144 w 371475"/>
                    <a:gd name="connsiteY4" fmla="*/ 12238 h 361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1475" h="361950">
                      <a:moveTo>
                        <a:pt x="7144" y="12238"/>
                      </a:moveTo>
                      <a:cubicBezTo>
                        <a:pt x="7144" y="12238"/>
                        <a:pt x="130969" y="141778"/>
                        <a:pt x="173831" y="363710"/>
                      </a:cubicBezTo>
                      <a:lnTo>
                        <a:pt x="371951" y="131300"/>
                      </a:lnTo>
                      <a:cubicBezTo>
                        <a:pt x="371951" y="131300"/>
                        <a:pt x="373856" y="75103"/>
                        <a:pt x="320516" y="20810"/>
                      </a:cubicBezTo>
                      <a:cubicBezTo>
                        <a:pt x="320516" y="20810"/>
                        <a:pt x="120491" y="-3002"/>
                        <a:pt x="7144" y="1223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" name="Freeform: Shape 77">
                  <a:extLst>
                    <a:ext uri="{FF2B5EF4-FFF2-40B4-BE49-F238E27FC236}">
                      <a16:creationId xmlns:a16="http://schemas.microsoft.com/office/drawing/2014/main" id="{F395BBFF-0C85-4C3B-9F24-F9FAFAB1D063}"/>
                    </a:ext>
                  </a:extLst>
                </p:cNvPr>
                <p:cNvSpPr/>
                <p:nvPr/>
              </p:nvSpPr>
              <p:spPr>
                <a:xfrm>
                  <a:off x="5859304" y="3023711"/>
                  <a:ext cx="371475" cy="361950"/>
                </a:xfrm>
                <a:custGeom>
                  <a:avLst/>
                  <a:gdLst>
                    <a:gd name="connsiteX0" fmla="*/ 7144 w 371475"/>
                    <a:gd name="connsiteY0" fmla="*/ 358616 h 361950"/>
                    <a:gd name="connsiteX1" fmla="*/ 54769 w 371475"/>
                    <a:gd name="connsiteY1" fmla="*/ 56674 h 361950"/>
                    <a:gd name="connsiteX2" fmla="*/ 162401 w 371475"/>
                    <a:gd name="connsiteY2" fmla="*/ 7144 h 361950"/>
                    <a:gd name="connsiteX3" fmla="*/ 365284 w 371475"/>
                    <a:gd name="connsiteY3" fmla="*/ 159544 h 361950"/>
                    <a:gd name="connsiteX4" fmla="*/ 261461 w 371475"/>
                    <a:gd name="connsiteY4" fmla="*/ 258604 h 361950"/>
                    <a:gd name="connsiteX5" fmla="*/ 7144 w 371475"/>
                    <a:gd name="connsiteY5" fmla="*/ 358616 h 361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71475" h="361950">
                      <a:moveTo>
                        <a:pt x="7144" y="358616"/>
                      </a:moveTo>
                      <a:lnTo>
                        <a:pt x="54769" y="56674"/>
                      </a:lnTo>
                      <a:lnTo>
                        <a:pt x="162401" y="7144"/>
                      </a:lnTo>
                      <a:lnTo>
                        <a:pt x="365284" y="159544"/>
                      </a:lnTo>
                      <a:cubicBezTo>
                        <a:pt x="365284" y="159544"/>
                        <a:pt x="318611" y="222409"/>
                        <a:pt x="261461" y="258604"/>
                      </a:cubicBezTo>
                      <a:cubicBezTo>
                        <a:pt x="187166" y="305276"/>
                        <a:pt x="7144" y="358616"/>
                        <a:pt x="7144" y="35861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9" name="Freeform: Shape 78">
                  <a:extLst>
                    <a:ext uri="{FF2B5EF4-FFF2-40B4-BE49-F238E27FC236}">
                      <a16:creationId xmlns:a16="http://schemas.microsoft.com/office/drawing/2014/main" id="{3599C35F-F37D-43BB-A5AA-262AB31D84D6}"/>
                    </a:ext>
                  </a:extLst>
                </p:cNvPr>
                <p:cNvSpPr/>
                <p:nvPr/>
              </p:nvSpPr>
              <p:spPr>
                <a:xfrm>
                  <a:off x="5885974" y="3482816"/>
                  <a:ext cx="419100" cy="314325"/>
                </a:xfrm>
                <a:custGeom>
                  <a:avLst/>
                  <a:gdLst>
                    <a:gd name="connsiteX0" fmla="*/ 421481 w 419100"/>
                    <a:gd name="connsiteY0" fmla="*/ 7144 h 314325"/>
                    <a:gd name="connsiteX1" fmla="*/ 319564 w 419100"/>
                    <a:gd name="connsiteY1" fmla="*/ 289084 h 314325"/>
                    <a:gd name="connsiteX2" fmla="*/ 141446 w 419100"/>
                    <a:gd name="connsiteY2" fmla="*/ 311944 h 314325"/>
                    <a:gd name="connsiteX3" fmla="*/ 7144 w 419100"/>
                    <a:gd name="connsiteY3" fmla="*/ 90011 h 314325"/>
                    <a:gd name="connsiteX4" fmla="*/ 96679 w 419100"/>
                    <a:gd name="connsiteY4" fmla="*/ 30956 h 314325"/>
                    <a:gd name="connsiteX5" fmla="*/ 421481 w 419100"/>
                    <a:gd name="connsiteY5" fmla="*/ 7144 h 314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9100" h="314325">
                      <a:moveTo>
                        <a:pt x="421481" y="7144"/>
                      </a:moveTo>
                      <a:lnTo>
                        <a:pt x="319564" y="289084"/>
                      </a:lnTo>
                      <a:lnTo>
                        <a:pt x="141446" y="311944"/>
                      </a:lnTo>
                      <a:lnTo>
                        <a:pt x="7144" y="90011"/>
                      </a:lnTo>
                      <a:cubicBezTo>
                        <a:pt x="7144" y="90011"/>
                        <a:pt x="34766" y="47149"/>
                        <a:pt x="96679" y="30956"/>
                      </a:cubicBezTo>
                      <a:cubicBezTo>
                        <a:pt x="180499" y="10001"/>
                        <a:pt x="421481" y="7144"/>
                        <a:pt x="421481" y="714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1" name="Graphic 13">
                <a:extLst>
                  <a:ext uri="{FF2B5EF4-FFF2-40B4-BE49-F238E27FC236}">
                    <a16:creationId xmlns:a16="http://schemas.microsoft.com/office/drawing/2014/main" id="{56B15712-5A34-4F58-B84C-56EF15A84AFE}"/>
                  </a:ext>
                </a:extLst>
              </p:cNvPr>
              <p:cNvGrpSpPr/>
              <p:nvPr/>
            </p:nvGrpSpPr>
            <p:grpSpPr>
              <a:xfrm flipH="1">
                <a:off x="1607010" y="4705506"/>
                <a:ext cx="823511" cy="814400"/>
                <a:chOff x="5564981" y="2902977"/>
                <a:chExt cx="1054418" cy="1042754"/>
              </a:xfrm>
              <a:scene3d>
                <a:camera prst="isometricOffAxis1Top"/>
                <a:lightRig rig="threePt" dir="t"/>
              </a:scene3d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EB6BF4F2-E362-43C4-B59C-6D0BAC0BB9C7}"/>
                    </a:ext>
                  </a:extLst>
                </p:cNvPr>
                <p:cNvSpPr/>
                <p:nvPr/>
              </p:nvSpPr>
              <p:spPr>
                <a:xfrm>
                  <a:off x="6288917" y="3075146"/>
                  <a:ext cx="285750" cy="342900"/>
                </a:xfrm>
                <a:custGeom>
                  <a:avLst/>
                  <a:gdLst>
                    <a:gd name="connsiteX0" fmla="*/ 7144 w 285750"/>
                    <a:gd name="connsiteY0" fmla="*/ 7144 h 342900"/>
                    <a:gd name="connsiteX1" fmla="*/ 117634 w 285750"/>
                    <a:gd name="connsiteY1" fmla="*/ 341471 h 342900"/>
                    <a:gd name="connsiteX2" fmla="*/ 282416 w 285750"/>
                    <a:gd name="connsiteY2" fmla="*/ 158591 h 342900"/>
                    <a:gd name="connsiteX3" fmla="*/ 249079 w 285750"/>
                    <a:gd name="connsiteY3" fmla="*/ 52864 h 342900"/>
                    <a:gd name="connsiteX4" fmla="*/ 7144 w 285750"/>
                    <a:gd name="connsiteY4" fmla="*/ 7144 h 342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85750" h="342900">
                      <a:moveTo>
                        <a:pt x="7144" y="7144"/>
                      </a:moveTo>
                      <a:cubicBezTo>
                        <a:pt x="7144" y="7144"/>
                        <a:pt x="95726" y="138589"/>
                        <a:pt x="117634" y="341471"/>
                      </a:cubicBezTo>
                      <a:lnTo>
                        <a:pt x="282416" y="158591"/>
                      </a:lnTo>
                      <a:cubicBezTo>
                        <a:pt x="282416" y="158591"/>
                        <a:pt x="287179" y="109061"/>
                        <a:pt x="249079" y="52864"/>
                      </a:cubicBezTo>
                      <a:cubicBezTo>
                        <a:pt x="249079" y="53816"/>
                        <a:pt x="95726" y="7144"/>
                        <a:pt x="7144" y="7144"/>
                      </a:cubicBezTo>
                      <a:close/>
                    </a:path>
                  </a:pathLst>
                </a:custGeom>
                <a:solidFill>
                  <a:schemeClr val="accent2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51AC3601-A659-4FFE-B61F-F206E8E1AF78}"/>
                    </a:ext>
                  </a:extLst>
                </p:cNvPr>
                <p:cNvSpPr/>
                <p:nvPr/>
              </p:nvSpPr>
              <p:spPr>
                <a:xfrm>
                  <a:off x="5632608" y="2969995"/>
                  <a:ext cx="922022" cy="913714"/>
                </a:xfrm>
                <a:custGeom>
                  <a:avLst/>
                  <a:gdLst>
                    <a:gd name="connsiteX0" fmla="*/ 1001554 w 1057275"/>
                    <a:gd name="connsiteY0" fmla="*/ 225985 h 1047750"/>
                    <a:gd name="connsiteX1" fmla="*/ 784384 w 1057275"/>
                    <a:gd name="connsiteY1" fmla="*/ 180265 h 1047750"/>
                    <a:gd name="connsiteX2" fmla="*/ 782479 w 1057275"/>
                    <a:gd name="connsiteY2" fmla="*/ 57392 h 1047750"/>
                    <a:gd name="connsiteX3" fmla="*/ 653891 w 1057275"/>
                    <a:gd name="connsiteY3" fmla="*/ 12625 h 1047750"/>
                    <a:gd name="connsiteX4" fmla="*/ 537686 w 1057275"/>
                    <a:gd name="connsiteY4" fmla="*/ 101207 h 1047750"/>
                    <a:gd name="connsiteX5" fmla="*/ 446246 w 1057275"/>
                    <a:gd name="connsiteY5" fmla="*/ 13577 h 1047750"/>
                    <a:gd name="connsiteX6" fmla="*/ 281464 w 1057275"/>
                    <a:gd name="connsiteY6" fmla="*/ 69775 h 1047750"/>
                    <a:gd name="connsiteX7" fmla="*/ 233839 w 1057275"/>
                    <a:gd name="connsiteY7" fmla="*/ 285040 h 1047750"/>
                    <a:gd name="connsiteX8" fmla="*/ 67151 w 1057275"/>
                    <a:gd name="connsiteY8" fmla="*/ 298375 h 1047750"/>
                    <a:gd name="connsiteX9" fmla="*/ 7144 w 1057275"/>
                    <a:gd name="connsiteY9" fmla="*/ 405055 h 1047750"/>
                    <a:gd name="connsiteX10" fmla="*/ 148114 w 1057275"/>
                    <a:gd name="connsiteY10" fmla="*/ 621272 h 1047750"/>
                    <a:gd name="connsiteX11" fmla="*/ 54769 w 1057275"/>
                    <a:gd name="connsiteY11" fmla="*/ 748907 h 1047750"/>
                    <a:gd name="connsiteX12" fmla="*/ 60484 w 1057275"/>
                    <a:gd name="connsiteY12" fmla="*/ 765100 h 1047750"/>
                    <a:gd name="connsiteX13" fmla="*/ 292894 w 1057275"/>
                    <a:gd name="connsiteY13" fmla="*/ 854635 h 1047750"/>
                    <a:gd name="connsiteX14" fmla="*/ 287179 w 1057275"/>
                    <a:gd name="connsiteY14" fmla="*/ 1018465 h 1047750"/>
                    <a:gd name="connsiteX15" fmla="*/ 330994 w 1057275"/>
                    <a:gd name="connsiteY15" fmla="*/ 1037515 h 1047750"/>
                    <a:gd name="connsiteX16" fmla="*/ 539591 w 1057275"/>
                    <a:gd name="connsiteY16" fmla="*/ 884162 h 1047750"/>
                    <a:gd name="connsiteX17" fmla="*/ 696754 w 1057275"/>
                    <a:gd name="connsiteY17" fmla="*/ 1035610 h 1047750"/>
                    <a:gd name="connsiteX18" fmla="*/ 810101 w 1057275"/>
                    <a:gd name="connsiteY18" fmla="*/ 990842 h 1047750"/>
                    <a:gd name="connsiteX19" fmla="*/ 834866 w 1057275"/>
                    <a:gd name="connsiteY19" fmla="*/ 802247 h 1047750"/>
                    <a:gd name="connsiteX20" fmla="*/ 1023461 w 1057275"/>
                    <a:gd name="connsiteY20" fmla="*/ 787007 h 1047750"/>
                    <a:gd name="connsiteX21" fmla="*/ 1056799 w 1057275"/>
                    <a:gd name="connsiteY21" fmla="*/ 727952 h 1047750"/>
                    <a:gd name="connsiteX22" fmla="*/ 945356 w 1057275"/>
                    <a:gd name="connsiteY22" fmla="*/ 458395 h 1047750"/>
                    <a:gd name="connsiteX23" fmla="*/ 989171 w 1057275"/>
                    <a:gd name="connsiteY23" fmla="*/ 406960 h 1047750"/>
                    <a:gd name="connsiteX24" fmla="*/ 986314 w 1057275"/>
                    <a:gd name="connsiteY24" fmla="*/ 384100 h 1047750"/>
                    <a:gd name="connsiteX25" fmla="*/ 1034891 w 1057275"/>
                    <a:gd name="connsiteY25" fmla="*/ 330760 h 1047750"/>
                    <a:gd name="connsiteX26" fmla="*/ 1001554 w 1057275"/>
                    <a:gd name="connsiteY26" fmla="*/ 225985 h 1047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057275" h="1047750">
                      <a:moveTo>
                        <a:pt x="1001554" y="225985"/>
                      </a:moveTo>
                      <a:cubicBezTo>
                        <a:pt x="1001554" y="225985"/>
                        <a:pt x="873919" y="187885"/>
                        <a:pt x="784384" y="180265"/>
                      </a:cubicBezTo>
                      <a:lnTo>
                        <a:pt x="782479" y="57392"/>
                      </a:lnTo>
                      <a:cubicBezTo>
                        <a:pt x="731044" y="-15950"/>
                        <a:pt x="653891" y="12625"/>
                        <a:pt x="653891" y="12625"/>
                      </a:cubicBezTo>
                      <a:lnTo>
                        <a:pt x="537686" y="101207"/>
                      </a:lnTo>
                      <a:lnTo>
                        <a:pt x="446246" y="13577"/>
                      </a:lnTo>
                      <a:cubicBezTo>
                        <a:pt x="446246" y="13577"/>
                        <a:pt x="314801" y="38342"/>
                        <a:pt x="281464" y="69775"/>
                      </a:cubicBezTo>
                      <a:cubicBezTo>
                        <a:pt x="281464" y="69775"/>
                        <a:pt x="254794" y="178360"/>
                        <a:pt x="233839" y="285040"/>
                      </a:cubicBezTo>
                      <a:lnTo>
                        <a:pt x="67151" y="298375"/>
                      </a:lnTo>
                      <a:cubicBezTo>
                        <a:pt x="67151" y="298375"/>
                        <a:pt x="20479" y="329807"/>
                        <a:pt x="7144" y="405055"/>
                      </a:cubicBezTo>
                      <a:cubicBezTo>
                        <a:pt x="7144" y="405055"/>
                        <a:pt x="71914" y="537452"/>
                        <a:pt x="148114" y="621272"/>
                      </a:cubicBezTo>
                      <a:lnTo>
                        <a:pt x="54769" y="748907"/>
                      </a:lnTo>
                      <a:lnTo>
                        <a:pt x="60484" y="765100"/>
                      </a:lnTo>
                      <a:lnTo>
                        <a:pt x="292894" y="854635"/>
                      </a:lnTo>
                      <a:lnTo>
                        <a:pt x="287179" y="1018465"/>
                      </a:lnTo>
                      <a:cubicBezTo>
                        <a:pt x="299561" y="1054660"/>
                        <a:pt x="330994" y="1037515"/>
                        <a:pt x="330994" y="1037515"/>
                      </a:cubicBezTo>
                      <a:lnTo>
                        <a:pt x="539591" y="884162"/>
                      </a:lnTo>
                      <a:lnTo>
                        <a:pt x="696754" y="1035610"/>
                      </a:lnTo>
                      <a:cubicBezTo>
                        <a:pt x="696754" y="1035610"/>
                        <a:pt x="752951" y="1041325"/>
                        <a:pt x="810101" y="990842"/>
                      </a:cubicBezTo>
                      <a:cubicBezTo>
                        <a:pt x="810101" y="990842"/>
                        <a:pt x="826294" y="897497"/>
                        <a:pt x="834866" y="802247"/>
                      </a:cubicBezTo>
                      <a:lnTo>
                        <a:pt x="1023461" y="787007"/>
                      </a:lnTo>
                      <a:cubicBezTo>
                        <a:pt x="1023461" y="787007"/>
                        <a:pt x="1047274" y="773672"/>
                        <a:pt x="1056799" y="727952"/>
                      </a:cubicBezTo>
                      <a:cubicBezTo>
                        <a:pt x="1056799" y="727952"/>
                        <a:pt x="997744" y="571742"/>
                        <a:pt x="945356" y="458395"/>
                      </a:cubicBezTo>
                      <a:lnTo>
                        <a:pt x="989171" y="406960"/>
                      </a:lnTo>
                      <a:cubicBezTo>
                        <a:pt x="989171" y="406960"/>
                        <a:pt x="989171" y="398387"/>
                        <a:pt x="986314" y="384100"/>
                      </a:cubicBezTo>
                      <a:lnTo>
                        <a:pt x="1034891" y="330760"/>
                      </a:lnTo>
                      <a:cubicBezTo>
                        <a:pt x="1034891" y="330760"/>
                        <a:pt x="1039654" y="281230"/>
                        <a:pt x="1001554" y="22598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2">
                        <a:lumMod val="45000"/>
                      </a:schemeClr>
                    </a:gs>
                    <a:gs pos="100000">
                      <a:schemeClr val="accent2">
                        <a:lumMod val="5000"/>
                      </a:schemeClr>
                    </a:gs>
                  </a:gsLst>
                  <a:lin ang="5400000" scaled="1"/>
                </a:gra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DCF7CF48-0252-49FF-9D09-87DDB5D4F956}"/>
                    </a:ext>
                  </a:extLst>
                </p:cNvPr>
                <p:cNvSpPr/>
                <p:nvPr/>
              </p:nvSpPr>
              <p:spPr>
                <a:xfrm>
                  <a:off x="6034564" y="3574256"/>
                  <a:ext cx="371475" cy="371475"/>
                </a:xfrm>
                <a:custGeom>
                  <a:avLst/>
                  <a:gdLst>
                    <a:gd name="connsiteX0" fmla="*/ 368141 w 371475"/>
                    <a:gd name="connsiteY0" fmla="*/ 7144 h 371475"/>
                    <a:gd name="connsiteX1" fmla="*/ 7144 w 371475"/>
                    <a:gd name="connsiteY1" fmla="*/ 152876 h 371475"/>
                    <a:gd name="connsiteX2" fmla="*/ 227171 w 371475"/>
                    <a:gd name="connsiteY2" fmla="*/ 364331 h 371475"/>
                    <a:gd name="connsiteX3" fmla="*/ 340519 w 371475"/>
                    <a:gd name="connsiteY3" fmla="*/ 319564 h 371475"/>
                    <a:gd name="connsiteX4" fmla="*/ 368141 w 371475"/>
                    <a:gd name="connsiteY4" fmla="*/ 7144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1475" h="371475">
                      <a:moveTo>
                        <a:pt x="368141" y="7144"/>
                      </a:moveTo>
                      <a:cubicBezTo>
                        <a:pt x="368141" y="7144"/>
                        <a:pt x="231934" y="123349"/>
                        <a:pt x="7144" y="152876"/>
                      </a:cubicBezTo>
                      <a:lnTo>
                        <a:pt x="227171" y="364331"/>
                      </a:lnTo>
                      <a:cubicBezTo>
                        <a:pt x="227171" y="364331"/>
                        <a:pt x="283369" y="370046"/>
                        <a:pt x="340519" y="319564"/>
                      </a:cubicBezTo>
                      <a:cubicBezTo>
                        <a:pt x="340519" y="319564"/>
                        <a:pt x="375761" y="122396"/>
                        <a:pt x="368141" y="7144"/>
                      </a:cubicBezTo>
                      <a:close/>
                    </a:path>
                  </a:pathLst>
                </a:custGeom>
                <a:solidFill>
                  <a:schemeClr val="accent2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C4278FC4-EAB6-4042-82AA-C977BD34DC4B}"/>
                    </a:ext>
                  </a:extLst>
                </p:cNvPr>
                <p:cNvSpPr/>
                <p:nvPr/>
              </p:nvSpPr>
              <p:spPr>
                <a:xfrm>
                  <a:off x="5844064" y="3495198"/>
                  <a:ext cx="314325" cy="447675"/>
                </a:xfrm>
                <a:custGeom>
                  <a:avLst/>
                  <a:gdLst>
                    <a:gd name="connsiteX0" fmla="*/ 315754 w 314325"/>
                    <a:gd name="connsiteY0" fmla="*/ 250984 h 447675"/>
                    <a:gd name="connsiteX1" fmla="*/ 50959 w 314325"/>
                    <a:gd name="connsiteY1" fmla="*/ 445294 h 447675"/>
                    <a:gd name="connsiteX2" fmla="*/ 7144 w 314325"/>
                    <a:gd name="connsiteY2" fmla="*/ 426244 h 447675"/>
                    <a:gd name="connsiteX3" fmla="*/ 22384 w 314325"/>
                    <a:gd name="connsiteY3" fmla="*/ 7144 h 447675"/>
                    <a:gd name="connsiteX4" fmla="*/ 315754 w 314325"/>
                    <a:gd name="connsiteY4" fmla="*/ 250984 h 447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4325" h="447675">
                      <a:moveTo>
                        <a:pt x="315754" y="250984"/>
                      </a:moveTo>
                      <a:lnTo>
                        <a:pt x="50959" y="445294"/>
                      </a:lnTo>
                      <a:cubicBezTo>
                        <a:pt x="50959" y="445294"/>
                        <a:pt x="19526" y="462439"/>
                        <a:pt x="7144" y="426244"/>
                      </a:cubicBezTo>
                      <a:lnTo>
                        <a:pt x="22384" y="7144"/>
                      </a:lnTo>
                      <a:cubicBezTo>
                        <a:pt x="23336" y="8096"/>
                        <a:pt x="98584" y="175736"/>
                        <a:pt x="315754" y="250984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9DBE4EAE-CF7D-4E63-A325-2E788403EF49}"/>
                    </a:ext>
                  </a:extLst>
                </p:cNvPr>
                <p:cNvSpPr/>
                <p:nvPr/>
              </p:nvSpPr>
              <p:spPr>
                <a:xfrm>
                  <a:off x="5778341" y="2909411"/>
                  <a:ext cx="533400" cy="352425"/>
                </a:xfrm>
                <a:custGeom>
                  <a:avLst/>
                  <a:gdLst>
                    <a:gd name="connsiteX0" fmla="*/ 7144 w 533400"/>
                    <a:gd name="connsiteY0" fmla="*/ 350996 h 352425"/>
                    <a:gd name="connsiteX1" fmla="*/ 530066 w 533400"/>
                    <a:gd name="connsiteY1" fmla="*/ 291941 h 352425"/>
                    <a:gd name="connsiteX2" fmla="*/ 232886 w 533400"/>
                    <a:gd name="connsiteY2" fmla="*/ 7144 h 352425"/>
                    <a:gd name="connsiteX3" fmla="*/ 68104 w 533400"/>
                    <a:gd name="connsiteY3" fmla="*/ 63341 h 352425"/>
                    <a:gd name="connsiteX4" fmla="*/ 7144 w 533400"/>
                    <a:gd name="connsiteY4" fmla="*/ 350996 h 3524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33400" h="352425">
                      <a:moveTo>
                        <a:pt x="7144" y="350996"/>
                      </a:moveTo>
                      <a:cubicBezTo>
                        <a:pt x="7144" y="350996"/>
                        <a:pt x="305276" y="314801"/>
                        <a:pt x="530066" y="291941"/>
                      </a:cubicBezTo>
                      <a:lnTo>
                        <a:pt x="232886" y="7144"/>
                      </a:lnTo>
                      <a:cubicBezTo>
                        <a:pt x="232886" y="7144"/>
                        <a:pt x="101441" y="31909"/>
                        <a:pt x="68104" y="63341"/>
                      </a:cubicBezTo>
                      <a:cubicBezTo>
                        <a:pt x="68104" y="64294"/>
                        <a:pt x="28099" y="228124"/>
                        <a:pt x="7144" y="350996"/>
                      </a:cubicBezTo>
                      <a:close/>
                    </a:path>
                  </a:pathLst>
                </a:custGeom>
                <a:solidFill>
                  <a:schemeClr val="accent2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01A27DF6-9476-4BC1-8209-63BA11445CCD}"/>
                    </a:ext>
                  </a:extLst>
                </p:cNvPr>
                <p:cNvSpPr/>
                <p:nvPr/>
              </p:nvSpPr>
              <p:spPr>
                <a:xfrm>
                  <a:off x="5564981" y="3168491"/>
                  <a:ext cx="409575" cy="361950"/>
                </a:xfrm>
                <a:custGeom>
                  <a:avLst/>
                  <a:gdLst>
                    <a:gd name="connsiteX0" fmla="*/ 148114 w 409575"/>
                    <a:gd name="connsiteY0" fmla="*/ 356711 h 361950"/>
                    <a:gd name="connsiteX1" fmla="*/ 402431 w 409575"/>
                    <a:gd name="connsiteY1" fmla="*/ 7144 h 361950"/>
                    <a:gd name="connsiteX2" fmla="*/ 67151 w 409575"/>
                    <a:gd name="connsiteY2" fmla="*/ 32861 h 361950"/>
                    <a:gd name="connsiteX3" fmla="*/ 7144 w 409575"/>
                    <a:gd name="connsiteY3" fmla="*/ 139541 h 361950"/>
                    <a:gd name="connsiteX4" fmla="*/ 148114 w 409575"/>
                    <a:gd name="connsiteY4" fmla="*/ 356711 h 361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9575" h="361950">
                      <a:moveTo>
                        <a:pt x="148114" y="356711"/>
                      </a:moveTo>
                      <a:cubicBezTo>
                        <a:pt x="148114" y="356711"/>
                        <a:pt x="248126" y="172879"/>
                        <a:pt x="402431" y="7144"/>
                      </a:cubicBezTo>
                      <a:lnTo>
                        <a:pt x="67151" y="32861"/>
                      </a:lnTo>
                      <a:cubicBezTo>
                        <a:pt x="67151" y="32861"/>
                        <a:pt x="20479" y="64294"/>
                        <a:pt x="7144" y="139541"/>
                      </a:cubicBezTo>
                      <a:cubicBezTo>
                        <a:pt x="7144" y="139541"/>
                        <a:pt x="69056" y="272891"/>
                        <a:pt x="148114" y="356711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7D8F3AA9-47F9-4C45-9C5E-BAC2ED67C657}"/>
                    </a:ext>
                  </a:extLst>
                </p:cNvPr>
                <p:cNvSpPr/>
                <p:nvPr/>
              </p:nvSpPr>
              <p:spPr>
                <a:xfrm>
                  <a:off x="6143149" y="3353276"/>
                  <a:ext cx="476250" cy="371475"/>
                </a:xfrm>
                <a:custGeom>
                  <a:avLst/>
                  <a:gdLst>
                    <a:gd name="connsiteX0" fmla="*/ 366236 w 476250"/>
                    <a:gd name="connsiteY0" fmla="*/ 7144 h 371475"/>
                    <a:gd name="connsiteX1" fmla="*/ 7144 w 476250"/>
                    <a:gd name="connsiteY1" fmla="*/ 372904 h 371475"/>
                    <a:gd name="connsiteX2" fmla="*/ 445294 w 476250"/>
                    <a:gd name="connsiteY2" fmla="*/ 336709 h 371475"/>
                    <a:gd name="connsiteX3" fmla="*/ 478631 w 476250"/>
                    <a:gd name="connsiteY3" fmla="*/ 277654 h 371475"/>
                    <a:gd name="connsiteX4" fmla="*/ 366236 w 476250"/>
                    <a:gd name="connsiteY4" fmla="*/ 7144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76250" h="371475">
                      <a:moveTo>
                        <a:pt x="366236" y="7144"/>
                      </a:moveTo>
                      <a:cubicBezTo>
                        <a:pt x="366236" y="7144"/>
                        <a:pt x="179546" y="226219"/>
                        <a:pt x="7144" y="372904"/>
                      </a:cubicBezTo>
                      <a:lnTo>
                        <a:pt x="445294" y="336709"/>
                      </a:lnTo>
                      <a:cubicBezTo>
                        <a:pt x="445294" y="336709"/>
                        <a:pt x="469106" y="323374"/>
                        <a:pt x="478631" y="277654"/>
                      </a:cubicBezTo>
                      <a:cubicBezTo>
                        <a:pt x="478631" y="277654"/>
                        <a:pt x="418624" y="119539"/>
                        <a:pt x="366236" y="7144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E3E4B75D-2789-44F6-B022-F5B5D0B6486E}"/>
                    </a:ext>
                  </a:extLst>
                </p:cNvPr>
                <p:cNvSpPr/>
                <p:nvPr/>
              </p:nvSpPr>
              <p:spPr>
                <a:xfrm>
                  <a:off x="6030754" y="2902977"/>
                  <a:ext cx="323850" cy="371475"/>
                </a:xfrm>
                <a:custGeom>
                  <a:avLst/>
                  <a:gdLst>
                    <a:gd name="connsiteX0" fmla="*/ 7144 w 323850"/>
                    <a:gd name="connsiteY0" fmla="*/ 150737 h 371475"/>
                    <a:gd name="connsiteX1" fmla="*/ 188119 w 323850"/>
                    <a:gd name="connsiteY1" fmla="*/ 12625 h 371475"/>
                    <a:gd name="connsiteX2" fmla="*/ 316706 w 323850"/>
                    <a:gd name="connsiteY2" fmla="*/ 57392 h 371475"/>
                    <a:gd name="connsiteX3" fmla="*/ 321469 w 323850"/>
                    <a:gd name="connsiteY3" fmla="*/ 366955 h 371475"/>
                    <a:gd name="connsiteX4" fmla="*/ 7144 w 323850"/>
                    <a:gd name="connsiteY4" fmla="*/ 150737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3850" h="371475">
                      <a:moveTo>
                        <a:pt x="7144" y="150737"/>
                      </a:moveTo>
                      <a:lnTo>
                        <a:pt x="188119" y="12625"/>
                      </a:lnTo>
                      <a:cubicBezTo>
                        <a:pt x="188119" y="12625"/>
                        <a:pt x="265271" y="-15950"/>
                        <a:pt x="316706" y="57392"/>
                      </a:cubicBezTo>
                      <a:lnTo>
                        <a:pt x="321469" y="366955"/>
                      </a:lnTo>
                      <a:cubicBezTo>
                        <a:pt x="321469" y="366955"/>
                        <a:pt x="229076" y="210745"/>
                        <a:pt x="7144" y="15073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B1547E5D-A07B-46D2-B1F1-897FB6F9A034}"/>
                    </a:ext>
                  </a:extLst>
                </p:cNvPr>
                <p:cNvSpPr/>
                <p:nvPr/>
              </p:nvSpPr>
              <p:spPr>
                <a:xfrm>
                  <a:off x="5822156" y="3343751"/>
                  <a:ext cx="200025" cy="285750"/>
                </a:xfrm>
                <a:custGeom>
                  <a:avLst/>
                  <a:gdLst>
                    <a:gd name="connsiteX0" fmla="*/ 31909 w 200025"/>
                    <a:gd name="connsiteY0" fmla="*/ 89059 h 285750"/>
                    <a:gd name="connsiteX1" fmla="*/ 110014 w 200025"/>
                    <a:gd name="connsiteY1" fmla="*/ 7144 h 285750"/>
                    <a:gd name="connsiteX2" fmla="*/ 189071 w 200025"/>
                    <a:gd name="connsiteY2" fmla="*/ 95726 h 285750"/>
                    <a:gd name="connsiteX3" fmla="*/ 196691 w 200025"/>
                    <a:gd name="connsiteY3" fmla="*/ 284321 h 285750"/>
                    <a:gd name="connsiteX4" fmla="*/ 196691 w 200025"/>
                    <a:gd name="connsiteY4" fmla="*/ 284321 h 285750"/>
                    <a:gd name="connsiteX5" fmla="*/ 7144 w 200025"/>
                    <a:gd name="connsiteY5" fmla="*/ 190024 h 285750"/>
                    <a:gd name="connsiteX6" fmla="*/ 31909 w 200025"/>
                    <a:gd name="connsiteY6" fmla="*/ 89059 h 285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00025" h="285750">
                      <a:moveTo>
                        <a:pt x="31909" y="89059"/>
                      </a:moveTo>
                      <a:lnTo>
                        <a:pt x="110014" y="7144"/>
                      </a:lnTo>
                      <a:cubicBezTo>
                        <a:pt x="110014" y="7144"/>
                        <a:pt x="125254" y="66199"/>
                        <a:pt x="189071" y="95726"/>
                      </a:cubicBezTo>
                      <a:lnTo>
                        <a:pt x="196691" y="284321"/>
                      </a:lnTo>
                      <a:lnTo>
                        <a:pt x="196691" y="284321"/>
                      </a:lnTo>
                      <a:lnTo>
                        <a:pt x="7144" y="190024"/>
                      </a:lnTo>
                      <a:lnTo>
                        <a:pt x="31909" y="89059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2">
                        <a:lumMod val="45000"/>
                      </a:schemeClr>
                    </a:gs>
                    <a:gs pos="100000">
                      <a:schemeClr val="accent2">
                        <a:lumMod val="5000"/>
                      </a:schemeClr>
                    </a:gs>
                  </a:gsLst>
                  <a:lin ang="5400000" scaled="1"/>
                </a:gra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4DDC8C88-F062-4F8D-8FD3-FD8EDBD31B05}"/>
                    </a:ext>
                  </a:extLst>
                </p:cNvPr>
                <p:cNvSpPr/>
                <p:nvPr/>
              </p:nvSpPr>
              <p:spPr>
                <a:xfrm>
                  <a:off x="5612606" y="3241184"/>
                  <a:ext cx="285750" cy="504825"/>
                </a:xfrm>
                <a:custGeom>
                  <a:avLst/>
                  <a:gdLst>
                    <a:gd name="connsiteX0" fmla="*/ 7144 w 285750"/>
                    <a:gd name="connsiteY0" fmla="*/ 386239 h 504825"/>
                    <a:gd name="connsiteX1" fmla="*/ 286226 w 285750"/>
                    <a:gd name="connsiteY1" fmla="*/ 7144 h 504825"/>
                    <a:gd name="connsiteX2" fmla="*/ 276701 w 285750"/>
                    <a:gd name="connsiteY2" fmla="*/ 504349 h 504825"/>
                    <a:gd name="connsiteX3" fmla="*/ 12859 w 285750"/>
                    <a:gd name="connsiteY3" fmla="*/ 402431 h 504825"/>
                    <a:gd name="connsiteX4" fmla="*/ 7144 w 285750"/>
                    <a:gd name="connsiteY4" fmla="*/ 386239 h 5048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85750" h="504825">
                      <a:moveTo>
                        <a:pt x="7144" y="386239"/>
                      </a:moveTo>
                      <a:lnTo>
                        <a:pt x="286226" y="7144"/>
                      </a:lnTo>
                      <a:cubicBezTo>
                        <a:pt x="286226" y="7144"/>
                        <a:pt x="227171" y="106204"/>
                        <a:pt x="276701" y="504349"/>
                      </a:cubicBezTo>
                      <a:lnTo>
                        <a:pt x="12859" y="402431"/>
                      </a:lnTo>
                      <a:lnTo>
                        <a:pt x="7144" y="386239"/>
                      </a:lnTo>
                      <a:close/>
                    </a:path>
                  </a:pathLst>
                </a:custGeom>
                <a:solidFill>
                  <a:schemeClr val="accent2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id="{E3A5FAF9-7885-4BCE-9FD9-CFD3AC1682A0}"/>
                    </a:ext>
                  </a:extLst>
                </p:cNvPr>
                <p:cNvSpPr/>
                <p:nvPr/>
              </p:nvSpPr>
              <p:spPr>
                <a:xfrm>
                  <a:off x="5927884" y="3224688"/>
                  <a:ext cx="361950" cy="342900"/>
                </a:xfrm>
                <a:custGeom>
                  <a:avLst/>
                  <a:gdLst>
                    <a:gd name="connsiteX0" fmla="*/ 7144 w 361950"/>
                    <a:gd name="connsiteY0" fmla="*/ 338614 h 342900"/>
                    <a:gd name="connsiteX1" fmla="*/ 98584 w 361950"/>
                    <a:gd name="connsiteY1" fmla="*/ 70961 h 342900"/>
                    <a:gd name="connsiteX2" fmla="*/ 194786 w 361950"/>
                    <a:gd name="connsiteY2" fmla="*/ 7144 h 342900"/>
                    <a:gd name="connsiteX3" fmla="*/ 356711 w 361950"/>
                    <a:gd name="connsiteY3" fmla="*/ 56674 h 342900"/>
                    <a:gd name="connsiteX4" fmla="*/ 287179 w 361950"/>
                    <a:gd name="connsiteY4" fmla="*/ 330994 h 342900"/>
                    <a:gd name="connsiteX5" fmla="*/ 7144 w 361950"/>
                    <a:gd name="connsiteY5" fmla="*/ 338614 h 342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61950" h="342900">
                      <a:moveTo>
                        <a:pt x="7144" y="338614"/>
                      </a:moveTo>
                      <a:lnTo>
                        <a:pt x="98584" y="70961"/>
                      </a:lnTo>
                      <a:lnTo>
                        <a:pt x="194786" y="7144"/>
                      </a:lnTo>
                      <a:cubicBezTo>
                        <a:pt x="194786" y="7144"/>
                        <a:pt x="310039" y="7144"/>
                        <a:pt x="356711" y="56674"/>
                      </a:cubicBezTo>
                      <a:cubicBezTo>
                        <a:pt x="356711" y="56674"/>
                        <a:pt x="329089" y="259556"/>
                        <a:pt x="287179" y="330994"/>
                      </a:cubicBezTo>
                      <a:lnTo>
                        <a:pt x="7144" y="338614"/>
                      </a:lnTo>
                      <a:close/>
                    </a:path>
                  </a:pathLst>
                </a:custGeom>
                <a:solidFill>
                  <a:schemeClr val="accent2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id="{97B8AC3C-8475-4CEA-A00E-F37F94992003}"/>
                    </a:ext>
                  </a:extLst>
                </p:cNvPr>
                <p:cNvSpPr/>
                <p:nvPr/>
              </p:nvSpPr>
              <p:spPr>
                <a:xfrm>
                  <a:off x="6183154" y="3178637"/>
                  <a:ext cx="371475" cy="361950"/>
                </a:xfrm>
                <a:custGeom>
                  <a:avLst/>
                  <a:gdLst>
                    <a:gd name="connsiteX0" fmla="*/ 7144 w 371475"/>
                    <a:gd name="connsiteY0" fmla="*/ 12238 h 361950"/>
                    <a:gd name="connsiteX1" fmla="*/ 173831 w 371475"/>
                    <a:gd name="connsiteY1" fmla="*/ 363710 h 361950"/>
                    <a:gd name="connsiteX2" fmla="*/ 371951 w 371475"/>
                    <a:gd name="connsiteY2" fmla="*/ 131300 h 361950"/>
                    <a:gd name="connsiteX3" fmla="*/ 320516 w 371475"/>
                    <a:gd name="connsiteY3" fmla="*/ 20810 h 361950"/>
                    <a:gd name="connsiteX4" fmla="*/ 7144 w 371475"/>
                    <a:gd name="connsiteY4" fmla="*/ 12238 h 361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1475" h="361950">
                      <a:moveTo>
                        <a:pt x="7144" y="12238"/>
                      </a:moveTo>
                      <a:cubicBezTo>
                        <a:pt x="7144" y="12238"/>
                        <a:pt x="130969" y="141778"/>
                        <a:pt x="173831" y="363710"/>
                      </a:cubicBezTo>
                      <a:lnTo>
                        <a:pt x="371951" y="131300"/>
                      </a:lnTo>
                      <a:cubicBezTo>
                        <a:pt x="371951" y="131300"/>
                        <a:pt x="373856" y="75103"/>
                        <a:pt x="320516" y="20810"/>
                      </a:cubicBezTo>
                      <a:cubicBezTo>
                        <a:pt x="320516" y="20810"/>
                        <a:pt x="120491" y="-3002"/>
                        <a:pt x="7144" y="1223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" name="Freeform: Shape 63">
                  <a:extLst>
                    <a:ext uri="{FF2B5EF4-FFF2-40B4-BE49-F238E27FC236}">
                      <a16:creationId xmlns:a16="http://schemas.microsoft.com/office/drawing/2014/main" id="{3E6FB89D-2040-4354-A374-8BADB3734550}"/>
                    </a:ext>
                  </a:extLst>
                </p:cNvPr>
                <p:cNvSpPr/>
                <p:nvPr/>
              </p:nvSpPr>
              <p:spPr>
                <a:xfrm>
                  <a:off x="5859304" y="3023711"/>
                  <a:ext cx="371475" cy="361950"/>
                </a:xfrm>
                <a:custGeom>
                  <a:avLst/>
                  <a:gdLst>
                    <a:gd name="connsiteX0" fmla="*/ 7144 w 371475"/>
                    <a:gd name="connsiteY0" fmla="*/ 358616 h 361950"/>
                    <a:gd name="connsiteX1" fmla="*/ 54769 w 371475"/>
                    <a:gd name="connsiteY1" fmla="*/ 56674 h 361950"/>
                    <a:gd name="connsiteX2" fmla="*/ 162401 w 371475"/>
                    <a:gd name="connsiteY2" fmla="*/ 7144 h 361950"/>
                    <a:gd name="connsiteX3" fmla="*/ 365284 w 371475"/>
                    <a:gd name="connsiteY3" fmla="*/ 159544 h 361950"/>
                    <a:gd name="connsiteX4" fmla="*/ 261461 w 371475"/>
                    <a:gd name="connsiteY4" fmla="*/ 258604 h 361950"/>
                    <a:gd name="connsiteX5" fmla="*/ 7144 w 371475"/>
                    <a:gd name="connsiteY5" fmla="*/ 358616 h 361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71475" h="361950">
                      <a:moveTo>
                        <a:pt x="7144" y="358616"/>
                      </a:moveTo>
                      <a:lnTo>
                        <a:pt x="54769" y="56674"/>
                      </a:lnTo>
                      <a:lnTo>
                        <a:pt x="162401" y="7144"/>
                      </a:lnTo>
                      <a:lnTo>
                        <a:pt x="365284" y="159544"/>
                      </a:lnTo>
                      <a:cubicBezTo>
                        <a:pt x="365284" y="159544"/>
                        <a:pt x="318611" y="222409"/>
                        <a:pt x="261461" y="258604"/>
                      </a:cubicBezTo>
                      <a:cubicBezTo>
                        <a:pt x="187166" y="305276"/>
                        <a:pt x="7144" y="358616"/>
                        <a:pt x="7144" y="35861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" name="Freeform: Shape 64">
                  <a:extLst>
                    <a:ext uri="{FF2B5EF4-FFF2-40B4-BE49-F238E27FC236}">
                      <a16:creationId xmlns:a16="http://schemas.microsoft.com/office/drawing/2014/main" id="{8AEB6A24-569F-4886-9BB6-CBFFB5BA6B6A}"/>
                    </a:ext>
                  </a:extLst>
                </p:cNvPr>
                <p:cNvSpPr/>
                <p:nvPr/>
              </p:nvSpPr>
              <p:spPr>
                <a:xfrm>
                  <a:off x="5885974" y="3482816"/>
                  <a:ext cx="419100" cy="314325"/>
                </a:xfrm>
                <a:custGeom>
                  <a:avLst/>
                  <a:gdLst>
                    <a:gd name="connsiteX0" fmla="*/ 421481 w 419100"/>
                    <a:gd name="connsiteY0" fmla="*/ 7144 h 314325"/>
                    <a:gd name="connsiteX1" fmla="*/ 319564 w 419100"/>
                    <a:gd name="connsiteY1" fmla="*/ 289084 h 314325"/>
                    <a:gd name="connsiteX2" fmla="*/ 141446 w 419100"/>
                    <a:gd name="connsiteY2" fmla="*/ 311944 h 314325"/>
                    <a:gd name="connsiteX3" fmla="*/ 7144 w 419100"/>
                    <a:gd name="connsiteY3" fmla="*/ 90011 h 314325"/>
                    <a:gd name="connsiteX4" fmla="*/ 96679 w 419100"/>
                    <a:gd name="connsiteY4" fmla="*/ 30956 h 314325"/>
                    <a:gd name="connsiteX5" fmla="*/ 421481 w 419100"/>
                    <a:gd name="connsiteY5" fmla="*/ 7144 h 314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9100" h="314325">
                      <a:moveTo>
                        <a:pt x="421481" y="7144"/>
                      </a:moveTo>
                      <a:lnTo>
                        <a:pt x="319564" y="289084"/>
                      </a:lnTo>
                      <a:lnTo>
                        <a:pt x="141446" y="311944"/>
                      </a:lnTo>
                      <a:lnTo>
                        <a:pt x="7144" y="90011"/>
                      </a:lnTo>
                      <a:cubicBezTo>
                        <a:pt x="7144" y="90011"/>
                        <a:pt x="34766" y="47149"/>
                        <a:pt x="96679" y="30956"/>
                      </a:cubicBezTo>
                      <a:cubicBezTo>
                        <a:pt x="180499" y="10001"/>
                        <a:pt x="421481" y="7144"/>
                        <a:pt x="421481" y="714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09920DAD-0483-4E0F-9B28-D6A4FB9F8D17}"/>
              </a:ext>
            </a:extLst>
          </p:cNvPr>
          <p:cNvGrpSpPr/>
          <p:nvPr/>
        </p:nvGrpSpPr>
        <p:grpSpPr>
          <a:xfrm>
            <a:off x="268402" y="2030396"/>
            <a:ext cx="3752933" cy="4213879"/>
            <a:chOff x="650971" y="1466850"/>
            <a:chExt cx="4033638" cy="4529061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C93C88D7-437C-497F-93D1-3B4B0DF32327}"/>
                </a:ext>
              </a:extLst>
            </p:cNvPr>
            <p:cNvSpPr/>
            <p:nvPr/>
          </p:nvSpPr>
          <p:spPr>
            <a:xfrm>
              <a:off x="833398" y="3710405"/>
              <a:ext cx="750743" cy="1021010"/>
            </a:xfrm>
            <a:custGeom>
              <a:avLst/>
              <a:gdLst>
                <a:gd name="connsiteX0" fmla="*/ 618096 w 650969"/>
                <a:gd name="connsiteY0" fmla="*/ 279445 h 885318"/>
                <a:gd name="connsiteX1" fmla="*/ 314744 w 650969"/>
                <a:gd name="connsiteY1" fmla="*/ 882243 h 885318"/>
                <a:gd name="connsiteX2" fmla="*/ 4882 w 650969"/>
                <a:gd name="connsiteY2" fmla="*/ 720151 h 885318"/>
                <a:gd name="connsiteX3" fmla="*/ 306281 w 650969"/>
                <a:gd name="connsiteY3" fmla="*/ 121259 h 885318"/>
                <a:gd name="connsiteX4" fmla="*/ 618096 w 650969"/>
                <a:gd name="connsiteY4" fmla="*/ 279445 h 885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0969" h="885318">
                  <a:moveTo>
                    <a:pt x="618096" y="279445"/>
                  </a:moveTo>
                  <a:lnTo>
                    <a:pt x="314744" y="882243"/>
                  </a:lnTo>
                  <a:cubicBezTo>
                    <a:pt x="178040" y="897866"/>
                    <a:pt x="75838" y="841232"/>
                    <a:pt x="4882" y="720151"/>
                  </a:cubicBezTo>
                  <a:lnTo>
                    <a:pt x="306281" y="121259"/>
                  </a:lnTo>
                  <a:cubicBezTo>
                    <a:pt x="431919" y="-111137"/>
                    <a:pt x="745035" y="37284"/>
                    <a:pt x="618096" y="27944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6B4E577F-CEEB-4085-971E-542CBAC113FE}"/>
                </a:ext>
              </a:extLst>
            </p:cNvPr>
            <p:cNvSpPr/>
            <p:nvPr/>
          </p:nvSpPr>
          <p:spPr>
            <a:xfrm>
              <a:off x="650971" y="4561406"/>
              <a:ext cx="465460" cy="570564"/>
            </a:xfrm>
            <a:custGeom>
              <a:avLst/>
              <a:gdLst>
                <a:gd name="connsiteX0" fmla="*/ 392207 w 403601"/>
                <a:gd name="connsiteY0" fmla="*/ 307732 h 494737"/>
                <a:gd name="connsiteX1" fmla="*/ 248342 w 403601"/>
                <a:gd name="connsiteY1" fmla="*/ 377386 h 494737"/>
                <a:gd name="connsiteX2" fmla="*/ 77137 w 403601"/>
                <a:gd name="connsiteY2" fmla="*/ 482843 h 494737"/>
                <a:gd name="connsiteX3" fmla="*/ 178038 w 403601"/>
                <a:gd name="connsiteY3" fmla="*/ 8286 h 494737"/>
                <a:gd name="connsiteX4" fmla="*/ 392207 w 403601"/>
                <a:gd name="connsiteY4" fmla="*/ 307732 h 4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3601" h="494737">
                  <a:moveTo>
                    <a:pt x="392207" y="307732"/>
                  </a:moveTo>
                  <a:cubicBezTo>
                    <a:pt x="362913" y="432718"/>
                    <a:pt x="293259" y="493909"/>
                    <a:pt x="248342" y="377386"/>
                  </a:cubicBezTo>
                  <a:cubicBezTo>
                    <a:pt x="228813" y="428812"/>
                    <a:pt x="152650" y="523854"/>
                    <a:pt x="77137" y="482843"/>
                  </a:cubicBezTo>
                  <a:cubicBezTo>
                    <a:pt x="-71935" y="401472"/>
                    <a:pt x="33522" y="139131"/>
                    <a:pt x="178038" y="8286"/>
                  </a:cubicBezTo>
                  <a:cubicBezTo>
                    <a:pt x="248342" y="-15800"/>
                    <a:pt x="443633" y="88355"/>
                    <a:pt x="392207" y="30773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758C4549-2744-47EA-8830-32E9ED46D9E7}"/>
                </a:ext>
              </a:extLst>
            </p:cNvPr>
            <p:cNvSpPr/>
            <p:nvPr/>
          </p:nvSpPr>
          <p:spPr>
            <a:xfrm>
              <a:off x="746442" y="4486919"/>
              <a:ext cx="495490" cy="345341"/>
            </a:xfrm>
            <a:custGeom>
              <a:avLst/>
              <a:gdLst>
                <a:gd name="connsiteX0" fmla="*/ 96557 w 429640"/>
                <a:gd name="connsiteY0" fmla="*/ 8427 h 299446"/>
                <a:gd name="connsiteX1" fmla="*/ 402513 w 429640"/>
                <a:gd name="connsiteY1" fmla="*/ 167915 h 299446"/>
                <a:gd name="connsiteX2" fmla="*/ 425948 w 429640"/>
                <a:gd name="connsiteY2" fmla="*/ 257097 h 299446"/>
                <a:gd name="connsiteX3" fmla="*/ 330255 w 429640"/>
                <a:gd name="connsiteY3" fmla="*/ 292901 h 299446"/>
                <a:gd name="connsiteX4" fmla="*/ 33413 w 429640"/>
                <a:gd name="connsiteY4" fmla="*/ 136668 h 299446"/>
                <a:gd name="connsiteX5" fmla="*/ 15837 w 429640"/>
                <a:gd name="connsiteY5" fmla="*/ 44230 h 299446"/>
                <a:gd name="connsiteX6" fmla="*/ 96557 w 429640"/>
                <a:gd name="connsiteY6" fmla="*/ 8427 h 299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9640" h="299446">
                  <a:moveTo>
                    <a:pt x="96557" y="8427"/>
                  </a:moveTo>
                  <a:cubicBezTo>
                    <a:pt x="174673" y="81987"/>
                    <a:pt x="320490" y="152942"/>
                    <a:pt x="402513" y="167915"/>
                  </a:cubicBezTo>
                  <a:cubicBezTo>
                    <a:pt x="427900" y="172471"/>
                    <a:pt x="433108" y="242776"/>
                    <a:pt x="425948" y="257097"/>
                  </a:cubicBezTo>
                  <a:cubicBezTo>
                    <a:pt x="405117" y="300713"/>
                    <a:pt x="371266" y="299411"/>
                    <a:pt x="330255" y="292901"/>
                  </a:cubicBezTo>
                  <a:cubicBezTo>
                    <a:pt x="222194" y="275976"/>
                    <a:pt x="103717" y="213482"/>
                    <a:pt x="33413" y="136668"/>
                  </a:cubicBezTo>
                  <a:cubicBezTo>
                    <a:pt x="6723" y="107374"/>
                    <a:pt x="-5645" y="83288"/>
                    <a:pt x="15837" y="44230"/>
                  </a:cubicBezTo>
                  <a:cubicBezTo>
                    <a:pt x="25601" y="26654"/>
                    <a:pt x="80934" y="-5894"/>
                    <a:pt x="96557" y="842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3699906F-9532-4B4C-8BF8-E755743DB0DC}"/>
                </a:ext>
              </a:extLst>
            </p:cNvPr>
            <p:cNvSpPr/>
            <p:nvPr/>
          </p:nvSpPr>
          <p:spPr>
            <a:xfrm>
              <a:off x="1617883" y="5492913"/>
              <a:ext cx="555550" cy="502998"/>
            </a:xfrm>
            <a:custGeom>
              <a:avLst/>
              <a:gdLst>
                <a:gd name="connsiteX0" fmla="*/ 88242 w 481717"/>
                <a:gd name="connsiteY0" fmla="*/ 98261 h 436149"/>
                <a:gd name="connsiteX1" fmla="*/ 4918 w 481717"/>
                <a:gd name="connsiteY1" fmla="*/ 246031 h 436149"/>
                <a:gd name="connsiteX2" fmla="*/ 270514 w 481717"/>
                <a:gd name="connsiteY2" fmla="*/ 427001 h 436149"/>
                <a:gd name="connsiteX3" fmla="*/ 463201 w 481717"/>
                <a:gd name="connsiteY3" fmla="*/ 94356 h 436149"/>
                <a:gd name="connsiteX4" fmla="*/ 88242 w 481717"/>
                <a:gd name="connsiteY4" fmla="*/ 98261 h 436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717" h="436149">
                  <a:moveTo>
                    <a:pt x="88242" y="98261"/>
                  </a:moveTo>
                  <a:cubicBezTo>
                    <a:pt x="81732" y="134065"/>
                    <a:pt x="2965" y="166613"/>
                    <a:pt x="4918" y="246031"/>
                  </a:cubicBezTo>
                  <a:cubicBezTo>
                    <a:pt x="6871" y="325450"/>
                    <a:pt x="43976" y="457597"/>
                    <a:pt x="270514" y="427001"/>
                  </a:cubicBezTo>
                  <a:cubicBezTo>
                    <a:pt x="480777" y="398359"/>
                    <a:pt x="500957" y="221295"/>
                    <a:pt x="463201" y="94356"/>
                  </a:cubicBezTo>
                  <a:cubicBezTo>
                    <a:pt x="425444" y="-32584"/>
                    <a:pt x="110375" y="-18262"/>
                    <a:pt x="88242" y="9826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35EC60A6-1B26-453A-A1FC-BDB874CE7A21}"/>
                </a:ext>
              </a:extLst>
            </p:cNvPr>
            <p:cNvSpPr/>
            <p:nvPr/>
          </p:nvSpPr>
          <p:spPr>
            <a:xfrm>
              <a:off x="1698254" y="4331099"/>
              <a:ext cx="450446" cy="1133620"/>
            </a:xfrm>
            <a:custGeom>
              <a:avLst/>
              <a:gdLst>
                <a:gd name="connsiteX0" fmla="*/ 4882 w 390581"/>
                <a:gd name="connsiteY0" fmla="*/ 4882 h 982964"/>
                <a:gd name="connsiteX1" fmla="*/ 387002 w 390581"/>
                <a:gd name="connsiteY1" fmla="*/ 4882 h 982964"/>
                <a:gd name="connsiteX2" fmla="*/ 387002 w 390581"/>
                <a:gd name="connsiteY2" fmla="*/ 979384 h 982964"/>
                <a:gd name="connsiteX3" fmla="*/ 4882 w 390581"/>
                <a:gd name="connsiteY3" fmla="*/ 979384 h 982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0581" h="982964">
                  <a:moveTo>
                    <a:pt x="4882" y="4882"/>
                  </a:moveTo>
                  <a:lnTo>
                    <a:pt x="387002" y="4882"/>
                  </a:lnTo>
                  <a:lnTo>
                    <a:pt x="387002" y="979384"/>
                  </a:lnTo>
                  <a:lnTo>
                    <a:pt x="4882" y="979384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A7F118CE-3A35-4260-8ED1-B6388D1469DC}"/>
                </a:ext>
              </a:extLst>
            </p:cNvPr>
            <p:cNvSpPr/>
            <p:nvPr/>
          </p:nvSpPr>
          <p:spPr>
            <a:xfrm>
              <a:off x="1639626" y="5377272"/>
              <a:ext cx="548042" cy="285283"/>
            </a:xfrm>
            <a:custGeom>
              <a:avLst/>
              <a:gdLst>
                <a:gd name="connsiteX0" fmla="*/ 435234 w 475207"/>
                <a:gd name="connsiteY0" fmla="*/ 6498 h 247368"/>
                <a:gd name="connsiteX1" fmla="*/ 57672 w 475207"/>
                <a:gd name="connsiteY1" fmla="*/ 6498 h 247368"/>
                <a:gd name="connsiteX2" fmla="*/ 20567 w 475207"/>
                <a:gd name="connsiteY2" fmla="*/ 42301 h 247368"/>
                <a:gd name="connsiteX3" fmla="*/ 4943 w 475207"/>
                <a:gd name="connsiteY3" fmla="*/ 119116 h 247368"/>
                <a:gd name="connsiteX4" fmla="*/ 64832 w 475207"/>
                <a:gd name="connsiteY4" fmla="*/ 215459 h 247368"/>
                <a:gd name="connsiteX5" fmla="*/ 431329 w 475207"/>
                <a:gd name="connsiteY5" fmla="*/ 214808 h 247368"/>
                <a:gd name="connsiteX6" fmla="*/ 472991 w 475207"/>
                <a:gd name="connsiteY6" fmla="*/ 71595 h 247368"/>
                <a:gd name="connsiteX7" fmla="*/ 472991 w 475207"/>
                <a:gd name="connsiteY7" fmla="*/ 42952 h 247368"/>
                <a:gd name="connsiteX8" fmla="*/ 435234 w 475207"/>
                <a:gd name="connsiteY8" fmla="*/ 6498 h 247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5207" h="247368">
                  <a:moveTo>
                    <a:pt x="435234" y="6498"/>
                  </a:moveTo>
                  <a:cubicBezTo>
                    <a:pt x="322617" y="37745"/>
                    <a:pt x="145553" y="33188"/>
                    <a:pt x="57672" y="6498"/>
                  </a:cubicBezTo>
                  <a:cubicBezTo>
                    <a:pt x="30982" y="-1965"/>
                    <a:pt x="20567" y="24725"/>
                    <a:pt x="20567" y="42301"/>
                  </a:cubicBezTo>
                  <a:cubicBezTo>
                    <a:pt x="19916" y="53368"/>
                    <a:pt x="4292" y="108049"/>
                    <a:pt x="4943" y="119116"/>
                  </a:cubicBezTo>
                  <a:cubicBezTo>
                    <a:pt x="3641" y="171844"/>
                    <a:pt x="23170" y="199836"/>
                    <a:pt x="64832" y="215459"/>
                  </a:cubicBezTo>
                  <a:cubicBezTo>
                    <a:pt x="175497" y="256470"/>
                    <a:pt x="322617" y="255168"/>
                    <a:pt x="431329" y="214808"/>
                  </a:cubicBezTo>
                  <a:cubicBezTo>
                    <a:pt x="471689" y="199836"/>
                    <a:pt x="474293" y="121720"/>
                    <a:pt x="472991" y="71595"/>
                  </a:cubicBezTo>
                  <a:cubicBezTo>
                    <a:pt x="472991" y="61830"/>
                    <a:pt x="472991" y="52066"/>
                    <a:pt x="472991" y="42952"/>
                  </a:cubicBezTo>
                  <a:cubicBezTo>
                    <a:pt x="472991" y="19517"/>
                    <a:pt x="457367" y="639"/>
                    <a:pt x="435234" y="64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54A08A1E-4964-4E6A-A8DA-8F95ED58976F}"/>
                </a:ext>
              </a:extLst>
            </p:cNvPr>
            <p:cNvSpPr/>
            <p:nvPr/>
          </p:nvSpPr>
          <p:spPr>
            <a:xfrm>
              <a:off x="2221037" y="5492913"/>
              <a:ext cx="555550" cy="502998"/>
            </a:xfrm>
            <a:custGeom>
              <a:avLst/>
              <a:gdLst>
                <a:gd name="connsiteX0" fmla="*/ 395233 w 481717"/>
                <a:gd name="connsiteY0" fmla="*/ 98261 h 436149"/>
                <a:gd name="connsiteX1" fmla="*/ 478557 w 481717"/>
                <a:gd name="connsiteY1" fmla="*/ 246031 h 436149"/>
                <a:gd name="connsiteX2" fmla="*/ 212961 w 481717"/>
                <a:gd name="connsiteY2" fmla="*/ 427001 h 436149"/>
                <a:gd name="connsiteX3" fmla="*/ 20274 w 481717"/>
                <a:gd name="connsiteY3" fmla="*/ 94356 h 436149"/>
                <a:gd name="connsiteX4" fmla="*/ 395233 w 481717"/>
                <a:gd name="connsiteY4" fmla="*/ 98261 h 436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717" h="436149">
                  <a:moveTo>
                    <a:pt x="395233" y="98261"/>
                  </a:moveTo>
                  <a:cubicBezTo>
                    <a:pt x="401742" y="134065"/>
                    <a:pt x="480510" y="166613"/>
                    <a:pt x="478557" y="246031"/>
                  </a:cubicBezTo>
                  <a:cubicBezTo>
                    <a:pt x="476604" y="325450"/>
                    <a:pt x="439498" y="457597"/>
                    <a:pt x="212961" y="427001"/>
                  </a:cubicBezTo>
                  <a:cubicBezTo>
                    <a:pt x="2698" y="398359"/>
                    <a:pt x="-17482" y="221295"/>
                    <a:pt x="20274" y="94356"/>
                  </a:cubicBezTo>
                  <a:cubicBezTo>
                    <a:pt x="58681" y="-32584"/>
                    <a:pt x="373750" y="-18262"/>
                    <a:pt x="395233" y="9826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02489218-ECE1-4111-8A3A-1E98F692E967}"/>
                </a:ext>
              </a:extLst>
            </p:cNvPr>
            <p:cNvSpPr/>
            <p:nvPr/>
          </p:nvSpPr>
          <p:spPr>
            <a:xfrm>
              <a:off x="2246296" y="4331099"/>
              <a:ext cx="450446" cy="1133620"/>
            </a:xfrm>
            <a:custGeom>
              <a:avLst/>
              <a:gdLst>
                <a:gd name="connsiteX0" fmla="*/ 4882 w 390581"/>
                <a:gd name="connsiteY0" fmla="*/ 4882 h 982964"/>
                <a:gd name="connsiteX1" fmla="*/ 387002 w 390581"/>
                <a:gd name="connsiteY1" fmla="*/ 4882 h 982964"/>
                <a:gd name="connsiteX2" fmla="*/ 387002 w 390581"/>
                <a:gd name="connsiteY2" fmla="*/ 979384 h 982964"/>
                <a:gd name="connsiteX3" fmla="*/ 4882 w 390581"/>
                <a:gd name="connsiteY3" fmla="*/ 979384 h 982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0581" h="982964">
                  <a:moveTo>
                    <a:pt x="4882" y="4882"/>
                  </a:moveTo>
                  <a:lnTo>
                    <a:pt x="387002" y="4882"/>
                  </a:lnTo>
                  <a:lnTo>
                    <a:pt x="387002" y="979384"/>
                  </a:lnTo>
                  <a:lnTo>
                    <a:pt x="4882" y="979384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4666B289-20BE-4472-981C-5225E4477432}"/>
                </a:ext>
              </a:extLst>
            </p:cNvPr>
            <p:cNvSpPr/>
            <p:nvPr/>
          </p:nvSpPr>
          <p:spPr>
            <a:xfrm>
              <a:off x="2205475" y="5377272"/>
              <a:ext cx="548042" cy="285283"/>
            </a:xfrm>
            <a:custGeom>
              <a:avLst/>
              <a:gdLst>
                <a:gd name="connsiteX0" fmla="*/ 42881 w 475207"/>
                <a:gd name="connsiteY0" fmla="*/ 6498 h 247368"/>
                <a:gd name="connsiteX1" fmla="*/ 420444 w 475207"/>
                <a:gd name="connsiteY1" fmla="*/ 6498 h 247368"/>
                <a:gd name="connsiteX2" fmla="*/ 457549 w 475207"/>
                <a:gd name="connsiteY2" fmla="*/ 42301 h 247368"/>
                <a:gd name="connsiteX3" fmla="*/ 473172 w 475207"/>
                <a:gd name="connsiteY3" fmla="*/ 110002 h 247368"/>
                <a:gd name="connsiteX4" fmla="*/ 413283 w 475207"/>
                <a:gd name="connsiteY4" fmla="*/ 214808 h 247368"/>
                <a:gd name="connsiteX5" fmla="*/ 46787 w 475207"/>
                <a:gd name="connsiteY5" fmla="*/ 214157 h 247368"/>
                <a:gd name="connsiteX6" fmla="*/ 5125 w 475207"/>
                <a:gd name="connsiteY6" fmla="*/ 70944 h 247368"/>
                <a:gd name="connsiteX7" fmla="*/ 5125 w 475207"/>
                <a:gd name="connsiteY7" fmla="*/ 42301 h 247368"/>
                <a:gd name="connsiteX8" fmla="*/ 42881 w 475207"/>
                <a:gd name="connsiteY8" fmla="*/ 6498 h 247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5207" h="247368">
                  <a:moveTo>
                    <a:pt x="42881" y="6498"/>
                  </a:moveTo>
                  <a:cubicBezTo>
                    <a:pt x="155499" y="37745"/>
                    <a:pt x="332563" y="33188"/>
                    <a:pt x="420444" y="6498"/>
                  </a:cubicBezTo>
                  <a:cubicBezTo>
                    <a:pt x="447134" y="-1965"/>
                    <a:pt x="456898" y="24725"/>
                    <a:pt x="457549" y="42301"/>
                  </a:cubicBezTo>
                  <a:cubicBezTo>
                    <a:pt x="458200" y="53368"/>
                    <a:pt x="473824" y="99587"/>
                    <a:pt x="473172" y="110002"/>
                  </a:cubicBezTo>
                  <a:cubicBezTo>
                    <a:pt x="474475" y="162731"/>
                    <a:pt x="454945" y="199836"/>
                    <a:pt x="413283" y="214808"/>
                  </a:cubicBezTo>
                  <a:cubicBezTo>
                    <a:pt x="302618" y="255820"/>
                    <a:pt x="155499" y="254518"/>
                    <a:pt x="46787" y="214157"/>
                  </a:cubicBezTo>
                  <a:cubicBezTo>
                    <a:pt x="6427" y="199185"/>
                    <a:pt x="3823" y="121069"/>
                    <a:pt x="5125" y="70944"/>
                  </a:cubicBezTo>
                  <a:cubicBezTo>
                    <a:pt x="5125" y="61179"/>
                    <a:pt x="5125" y="51415"/>
                    <a:pt x="5125" y="42301"/>
                  </a:cubicBezTo>
                  <a:cubicBezTo>
                    <a:pt x="5776" y="19517"/>
                    <a:pt x="20748" y="639"/>
                    <a:pt x="42881" y="64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E00E7BE7-20C3-4890-B998-A4CC4694998C}"/>
                </a:ext>
              </a:extLst>
            </p:cNvPr>
            <p:cNvSpPr/>
            <p:nvPr/>
          </p:nvSpPr>
          <p:spPr>
            <a:xfrm>
              <a:off x="2657774" y="3756030"/>
              <a:ext cx="1141128" cy="487982"/>
            </a:xfrm>
            <a:custGeom>
              <a:avLst/>
              <a:gdLst>
                <a:gd name="connsiteX0" fmla="*/ 183186 w 989474"/>
                <a:gd name="connsiteY0" fmla="*/ 75838 h 423130"/>
                <a:gd name="connsiteX1" fmla="*/ 905112 w 989474"/>
                <a:gd name="connsiteY1" fmla="*/ 4882 h 423130"/>
                <a:gd name="connsiteX2" fmla="*/ 948727 w 989474"/>
                <a:gd name="connsiteY2" fmla="*/ 351849 h 423130"/>
                <a:gd name="connsiteX3" fmla="*/ 230707 w 989474"/>
                <a:gd name="connsiteY3" fmla="*/ 422154 h 423130"/>
                <a:gd name="connsiteX4" fmla="*/ 183186 w 989474"/>
                <a:gd name="connsiteY4" fmla="*/ 75838 h 423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9474" h="423130">
                  <a:moveTo>
                    <a:pt x="183186" y="75838"/>
                  </a:moveTo>
                  <a:lnTo>
                    <a:pt x="905112" y="4882"/>
                  </a:lnTo>
                  <a:cubicBezTo>
                    <a:pt x="995597" y="108386"/>
                    <a:pt x="1007965" y="224259"/>
                    <a:pt x="948727" y="351849"/>
                  </a:cubicBezTo>
                  <a:lnTo>
                    <a:pt x="230707" y="422154"/>
                  </a:lnTo>
                  <a:cubicBezTo>
                    <a:pt x="-31634" y="451448"/>
                    <a:pt x="-88268" y="109688"/>
                    <a:pt x="183186" y="7583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DBC31FF5-F8B7-4A87-BCE5-011EBAD8B4C8}"/>
                </a:ext>
              </a:extLst>
            </p:cNvPr>
            <p:cNvSpPr/>
            <p:nvPr/>
          </p:nvSpPr>
          <p:spPr>
            <a:xfrm>
              <a:off x="3767199" y="3687739"/>
              <a:ext cx="465460" cy="442938"/>
            </a:xfrm>
            <a:custGeom>
              <a:avLst/>
              <a:gdLst>
                <a:gd name="connsiteX0" fmla="*/ 148183 w 403601"/>
                <a:gd name="connsiteY0" fmla="*/ 28296 h 384072"/>
                <a:gd name="connsiteX1" fmla="*/ 287491 w 403601"/>
                <a:gd name="connsiteY1" fmla="*/ 107063 h 384072"/>
                <a:gd name="connsiteX2" fmla="*/ 404665 w 403601"/>
                <a:gd name="connsiteY2" fmla="*/ 209916 h 384072"/>
                <a:gd name="connsiteX3" fmla="*/ 101313 w 403601"/>
                <a:gd name="connsiteY3" fmla="*/ 360941 h 384072"/>
                <a:gd name="connsiteX4" fmla="*/ 148183 w 403601"/>
                <a:gd name="connsiteY4" fmla="*/ 28296 h 384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3601" h="384072">
                  <a:moveTo>
                    <a:pt x="148183" y="28296"/>
                  </a:moveTo>
                  <a:cubicBezTo>
                    <a:pt x="267962" y="-18574"/>
                    <a:pt x="357795" y="3559"/>
                    <a:pt x="287491" y="107063"/>
                  </a:cubicBezTo>
                  <a:cubicBezTo>
                    <a:pt x="340870" y="93393"/>
                    <a:pt x="401410" y="90789"/>
                    <a:pt x="404665" y="209916"/>
                  </a:cubicBezTo>
                  <a:cubicBezTo>
                    <a:pt x="409873" y="379168"/>
                    <a:pt x="291397" y="405207"/>
                    <a:pt x="101313" y="360941"/>
                  </a:cubicBezTo>
                  <a:cubicBezTo>
                    <a:pt x="-9352" y="335553"/>
                    <a:pt x="-60778" y="110969"/>
                    <a:pt x="148183" y="282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448FC3D6-7EC6-4787-BD52-D321E6D0933A}"/>
                </a:ext>
              </a:extLst>
            </p:cNvPr>
            <p:cNvSpPr/>
            <p:nvPr/>
          </p:nvSpPr>
          <p:spPr>
            <a:xfrm>
              <a:off x="3676491" y="3692469"/>
              <a:ext cx="232731" cy="525520"/>
            </a:xfrm>
            <a:custGeom>
              <a:avLst/>
              <a:gdLst>
                <a:gd name="connsiteX0" fmla="*/ 49772 w 201800"/>
                <a:gd name="connsiteY0" fmla="*/ 406312 h 455678"/>
                <a:gd name="connsiteX1" fmla="*/ 6808 w 201800"/>
                <a:gd name="connsiteY1" fmla="*/ 63902 h 455678"/>
                <a:gd name="connsiteX2" fmla="*/ 46517 w 201800"/>
                <a:gd name="connsiteY2" fmla="*/ 6617 h 455678"/>
                <a:gd name="connsiteX3" fmla="*/ 150672 w 201800"/>
                <a:gd name="connsiteY3" fmla="*/ 52185 h 455678"/>
                <a:gd name="connsiteX4" fmla="*/ 191683 w 201800"/>
                <a:gd name="connsiteY4" fmla="*/ 384830 h 455678"/>
                <a:gd name="connsiteX5" fmla="*/ 116171 w 201800"/>
                <a:gd name="connsiteY5" fmla="*/ 453833 h 455678"/>
                <a:gd name="connsiteX6" fmla="*/ 49772 w 201800"/>
                <a:gd name="connsiteY6" fmla="*/ 406312 h 455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1800" h="455678">
                  <a:moveTo>
                    <a:pt x="49772" y="406312"/>
                  </a:moveTo>
                  <a:cubicBezTo>
                    <a:pt x="65395" y="300204"/>
                    <a:pt x="40658" y="140066"/>
                    <a:pt x="6808" y="63902"/>
                  </a:cubicBezTo>
                  <a:cubicBezTo>
                    <a:pt x="-3608" y="40467"/>
                    <a:pt x="30894" y="9221"/>
                    <a:pt x="46517" y="6617"/>
                  </a:cubicBezTo>
                  <a:cubicBezTo>
                    <a:pt x="94038" y="-544"/>
                    <a:pt x="132445" y="14429"/>
                    <a:pt x="150672" y="52185"/>
                  </a:cubicBezTo>
                  <a:cubicBezTo>
                    <a:pt x="198193" y="150481"/>
                    <a:pt x="214467" y="283279"/>
                    <a:pt x="191683" y="384830"/>
                  </a:cubicBezTo>
                  <a:cubicBezTo>
                    <a:pt x="183221" y="423238"/>
                    <a:pt x="160437" y="449277"/>
                    <a:pt x="116171" y="453833"/>
                  </a:cubicBezTo>
                  <a:cubicBezTo>
                    <a:pt x="95340" y="455786"/>
                    <a:pt x="46517" y="427143"/>
                    <a:pt x="49772" y="40631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80C922C7-8AAF-4483-98D1-028D607D549A}"/>
                </a:ext>
              </a:extLst>
            </p:cNvPr>
            <p:cNvSpPr/>
            <p:nvPr/>
          </p:nvSpPr>
          <p:spPr>
            <a:xfrm>
              <a:off x="1191033" y="3236048"/>
              <a:ext cx="2011989" cy="1996975"/>
            </a:xfrm>
            <a:custGeom>
              <a:avLst/>
              <a:gdLst>
                <a:gd name="connsiteX0" fmla="*/ 873683 w 1744599"/>
                <a:gd name="connsiteY0" fmla="*/ 1732313 h 1731579"/>
                <a:gd name="connsiteX1" fmla="*/ 1743379 w 1744599"/>
                <a:gd name="connsiteY1" fmla="*/ 810539 h 1731579"/>
                <a:gd name="connsiteX2" fmla="*/ 873032 w 1744599"/>
                <a:gd name="connsiteY2" fmla="*/ 3337 h 1731579"/>
                <a:gd name="connsiteX3" fmla="*/ 3337 w 1744599"/>
                <a:gd name="connsiteY3" fmla="*/ 810539 h 1731579"/>
                <a:gd name="connsiteX4" fmla="*/ 873683 w 1744599"/>
                <a:gd name="connsiteY4" fmla="*/ 1732313 h 1731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4599" h="1731579">
                  <a:moveTo>
                    <a:pt x="873683" y="1732313"/>
                  </a:moveTo>
                  <a:cubicBezTo>
                    <a:pt x="1352797" y="1732313"/>
                    <a:pt x="1743379" y="1255152"/>
                    <a:pt x="1743379" y="810539"/>
                  </a:cubicBezTo>
                  <a:cubicBezTo>
                    <a:pt x="1743379" y="365927"/>
                    <a:pt x="1352797" y="3337"/>
                    <a:pt x="873032" y="3337"/>
                  </a:cubicBezTo>
                  <a:cubicBezTo>
                    <a:pt x="393268" y="3337"/>
                    <a:pt x="3337" y="365276"/>
                    <a:pt x="3337" y="810539"/>
                  </a:cubicBezTo>
                  <a:cubicBezTo>
                    <a:pt x="3337" y="1255152"/>
                    <a:pt x="394570" y="1732313"/>
                    <a:pt x="873683" y="1732313"/>
                  </a:cubicBezTo>
                  <a:close/>
                </a:path>
              </a:pathLst>
            </a:custGeom>
            <a:solidFill>
              <a:schemeClr val="accent1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84EFBD2D-6046-4AC1-B00C-44683BADDA64}"/>
                </a:ext>
              </a:extLst>
            </p:cNvPr>
            <p:cNvSpPr/>
            <p:nvPr/>
          </p:nvSpPr>
          <p:spPr>
            <a:xfrm>
              <a:off x="1236829" y="4477775"/>
              <a:ext cx="1921901" cy="427923"/>
            </a:xfrm>
            <a:custGeom>
              <a:avLst/>
              <a:gdLst>
                <a:gd name="connsiteX0" fmla="*/ 1544833 w 1666482"/>
                <a:gd name="connsiteY0" fmla="*/ 238337 h 371052"/>
                <a:gd name="connsiteX1" fmla="*/ 125719 w 1666482"/>
                <a:gd name="connsiteY1" fmla="*/ 241592 h 371052"/>
                <a:gd name="connsiteX2" fmla="*/ 3337 w 1666482"/>
                <a:gd name="connsiteY2" fmla="*/ 3337 h 371052"/>
                <a:gd name="connsiteX3" fmla="*/ 1663961 w 1666482"/>
                <a:gd name="connsiteY3" fmla="*/ 3337 h 371052"/>
                <a:gd name="connsiteX4" fmla="*/ 1544833 w 1666482"/>
                <a:gd name="connsiteY4" fmla="*/ 238337 h 371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6482" h="371052">
                  <a:moveTo>
                    <a:pt x="1544833" y="238337"/>
                  </a:moveTo>
                  <a:cubicBezTo>
                    <a:pt x="1158808" y="407589"/>
                    <a:pt x="519556" y="414099"/>
                    <a:pt x="125719" y="241592"/>
                  </a:cubicBezTo>
                  <a:cubicBezTo>
                    <a:pt x="74943" y="168032"/>
                    <a:pt x="45650" y="90567"/>
                    <a:pt x="3337" y="3337"/>
                  </a:cubicBezTo>
                  <a:cubicBezTo>
                    <a:pt x="470082" y="300179"/>
                    <a:pt x="1196564" y="300179"/>
                    <a:pt x="1663961" y="3337"/>
                  </a:cubicBezTo>
                  <a:cubicBezTo>
                    <a:pt x="1620997" y="91869"/>
                    <a:pt x="1602119" y="153711"/>
                    <a:pt x="1544833" y="2383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A927F4A3-6EC0-4222-A251-132E1D20E37D}"/>
                </a:ext>
              </a:extLst>
            </p:cNvPr>
            <p:cNvSpPr/>
            <p:nvPr/>
          </p:nvSpPr>
          <p:spPr>
            <a:xfrm>
              <a:off x="995841" y="2483053"/>
              <a:ext cx="2402375" cy="1433917"/>
            </a:xfrm>
            <a:custGeom>
              <a:avLst/>
              <a:gdLst>
                <a:gd name="connsiteX0" fmla="*/ 2082534 w 2083103"/>
                <a:gd name="connsiteY0" fmla="*/ 624362 h 1243352"/>
                <a:gd name="connsiteX1" fmla="*/ 1042936 w 2083103"/>
                <a:gd name="connsiteY1" fmla="*/ 1245387 h 1243352"/>
                <a:gd name="connsiteX2" fmla="*/ 3337 w 2083103"/>
                <a:gd name="connsiteY2" fmla="*/ 624362 h 1243352"/>
                <a:gd name="connsiteX3" fmla="*/ 1042936 w 2083103"/>
                <a:gd name="connsiteY3" fmla="*/ 3337 h 1243352"/>
                <a:gd name="connsiteX4" fmla="*/ 2082534 w 2083103"/>
                <a:gd name="connsiteY4" fmla="*/ 624362 h 124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3103" h="1243352">
                  <a:moveTo>
                    <a:pt x="2082534" y="624362"/>
                  </a:moveTo>
                  <a:cubicBezTo>
                    <a:pt x="2082534" y="967345"/>
                    <a:pt x="1617090" y="1245387"/>
                    <a:pt x="1042936" y="1245387"/>
                  </a:cubicBezTo>
                  <a:cubicBezTo>
                    <a:pt x="468781" y="1245387"/>
                    <a:pt x="3337" y="967345"/>
                    <a:pt x="3337" y="624362"/>
                  </a:cubicBezTo>
                  <a:cubicBezTo>
                    <a:pt x="3337" y="281379"/>
                    <a:pt x="468781" y="3337"/>
                    <a:pt x="1042936" y="3337"/>
                  </a:cubicBezTo>
                  <a:cubicBezTo>
                    <a:pt x="1617090" y="3337"/>
                    <a:pt x="2082534" y="281379"/>
                    <a:pt x="2082534" y="624362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5A8EA5A7-C1C1-4469-A3A2-FEAE3AB5851F}"/>
                </a:ext>
              </a:extLst>
            </p:cNvPr>
            <p:cNvSpPr/>
            <p:nvPr/>
          </p:nvSpPr>
          <p:spPr>
            <a:xfrm>
              <a:off x="1006350" y="2782599"/>
              <a:ext cx="938428" cy="870861"/>
            </a:xfrm>
            <a:custGeom>
              <a:avLst/>
              <a:gdLst>
                <a:gd name="connsiteX0" fmla="*/ 814445 w 813712"/>
                <a:gd name="connsiteY0" fmla="*/ 378295 h 755124"/>
                <a:gd name="connsiteX1" fmla="*/ 408891 w 813712"/>
                <a:gd name="connsiteY1" fmla="*/ 753254 h 755124"/>
                <a:gd name="connsiteX2" fmla="*/ 3337 w 813712"/>
                <a:gd name="connsiteY2" fmla="*/ 378295 h 755124"/>
                <a:gd name="connsiteX3" fmla="*/ 408891 w 813712"/>
                <a:gd name="connsiteY3" fmla="*/ 3337 h 755124"/>
                <a:gd name="connsiteX4" fmla="*/ 814445 w 813712"/>
                <a:gd name="connsiteY4" fmla="*/ 378295 h 755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3712" h="755124">
                  <a:moveTo>
                    <a:pt x="814445" y="378295"/>
                  </a:moveTo>
                  <a:cubicBezTo>
                    <a:pt x="814445" y="585379"/>
                    <a:pt x="632872" y="753254"/>
                    <a:pt x="408891" y="753254"/>
                  </a:cubicBezTo>
                  <a:cubicBezTo>
                    <a:pt x="184909" y="753254"/>
                    <a:pt x="3337" y="585379"/>
                    <a:pt x="3337" y="378295"/>
                  </a:cubicBezTo>
                  <a:cubicBezTo>
                    <a:pt x="3337" y="171211"/>
                    <a:pt x="184909" y="3337"/>
                    <a:pt x="408891" y="3337"/>
                  </a:cubicBezTo>
                  <a:cubicBezTo>
                    <a:pt x="632872" y="3337"/>
                    <a:pt x="814445" y="171211"/>
                    <a:pt x="814445" y="378295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53F937ED-2766-4223-974A-81768ECA3700}"/>
                </a:ext>
              </a:extLst>
            </p:cNvPr>
            <p:cNvSpPr/>
            <p:nvPr/>
          </p:nvSpPr>
          <p:spPr>
            <a:xfrm>
              <a:off x="1356196" y="2373445"/>
              <a:ext cx="1681662" cy="1456439"/>
            </a:xfrm>
            <a:custGeom>
              <a:avLst/>
              <a:gdLst>
                <a:gd name="connsiteX0" fmla="*/ 1457603 w 1458172"/>
                <a:gd name="connsiteY0" fmla="*/ 633475 h 1262881"/>
                <a:gd name="connsiteX1" fmla="*/ 730470 w 1458172"/>
                <a:gd name="connsiteY1" fmla="*/ 1263614 h 1262881"/>
                <a:gd name="connsiteX2" fmla="*/ 3337 w 1458172"/>
                <a:gd name="connsiteY2" fmla="*/ 633475 h 1262881"/>
                <a:gd name="connsiteX3" fmla="*/ 730470 w 1458172"/>
                <a:gd name="connsiteY3" fmla="*/ 3337 h 1262881"/>
                <a:gd name="connsiteX4" fmla="*/ 1457603 w 1458172"/>
                <a:gd name="connsiteY4" fmla="*/ 633475 h 1262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58172" h="1262881">
                  <a:moveTo>
                    <a:pt x="1457603" y="633475"/>
                  </a:moveTo>
                  <a:cubicBezTo>
                    <a:pt x="1457603" y="981492"/>
                    <a:pt x="1132055" y="1263614"/>
                    <a:pt x="730470" y="1263614"/>
                  </a:cubicBezTo>
                  <a:cubicBezTo>
                    <a:pt x="328885" y="1263614"/>
                    <a:pt x="3337" y="981492"/>
                    <a:pt x="3337" y="633475"/>
                  </a:cubicBezTo>
                  <a:cubicBezTo>
                    <a:pt x="3337" y="285459"/>
                    <a:pt x="328885" y="3337"/>
                    <a:pt x="730470" y="3337"/>
                  </a:cubicBezTo>
                  <a:cubicBezTo>
                    <a:pt x="1132055" y="3337"/>
                    <a:pt x="1457603" y="285459"/>
                    <a:pt x="1457603" y="633475"/>
                  </a:cubicBezTo>
                  <a:close/>
                </a:path>
              </a:pathLst>
            </a:custGeom>
            <a:solidFill>
              <a:srgbClr val="E9C6B2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8A1ECC8F-4345-4A06-BC4D-B575FE3F4000}"/>
                </a:ext>
              </a:extLst>
            </p:cNvPr>
            <p:cNvSpPr/>
            <p:nvPr/>
          </p:nvSpPr>
          <p:spPr>
            <a:xfrm>
              <a:off x="1307868" y="3024808"/>
              <a:ext cx="998487" cy="870861"/>
            </a:xfrm>
            <a:custGeom>
              <a:avLst/>
              <a:gdLst>
                <a:gd name="connsiteX0" fmla="*/ 435173 w 865789"/>
                <a:gd name="connsiteY0" fmla="*/ 754800 h 755124"/>
                <a:gd name="connsiteX1" fmla="*/ 865464 w 865789"/>
                <a:gd name="connsiteY1" fmla="*/ 379841 h 755124"/>
                <a:gd name="connsiteX2" fmla="*/ 435173 w 865789"/>
                <a:gd name="connsiteY2" fmla="*/ 4882 h 755124"/>
                <a:gd name="connsiteX3" fmla="*/ 4882 w 865789"/>
                <a:gd name="connsiteY3" fmla="*/ 379841 h 755124"/>
                <a:gd name="connsiteX4" fmla="*/ 435173 w 865789"/>
                <a:gd name="connsiteY4" fmla="*/ 754800 h 755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789" h="755124">
                  <a:moveTo>
                    <a:pt x="435173" y="754800"/>
                  </a:moveTo>
                  <a:cubicBezTo>
                    <a:pt x="672126" y="754800"/>
                    <a:pt x="865464" y="586198"/>
                    <a:pt x="865464" y="379841"/>
                  </a:cubicBezTo>
                  <a:cubicBezTo>
                    <a:pt x="865464" y="173483"/>
                    <a:pt x="672126" y="4882"/>
                    <a:pt x="435173" y="4882"/>
                  </a:cubicBezTo>
                  <a:cubicBezTo>
                    <a:pt x="198220" y="4882"/>
                    <a:pt x="4882" y="173483"/>
                    <a:pt x="4882" y="379841"/>
                  </a:cubicBezTo>
                  <a:cubicBezTo>
                    <a:pt x="4882" y="586198"/>
                    <a:pt x="198871" y="754800"/>
                    <a:pt x="435173" y="7548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A934E98B-E9B7-428C-97B7-34473ECEB45B}"/>
                </a:ext>
              </a:extLst>
            </p:cNvPr>
            <p:cNvSpPr/>
            <p:nvPr/>
          </p:nvSpPr>
          <p:spPr>
            <a:xfrm>
              <a:off x="2084886" y="3024808"/>
              <a:ext cx="998487" cy="870861"/>
            </a:xfrm>
            <a:custGeom>
              <a:avLst/>
              <a:gdLst>
                <a:gd name="connsiteX0" fmla="*/ 435173 w 865789"/>
                <a:gd name="connsiteY0" fmla="*/ 754800 h 755124"/>
                <a:gd name="connsiteX1" fmla="*/ 865465 w 865789"/>
                <a:gd name="connsiteY1" fmla="*/ 379841 h 755124"/>
                <a:gd name="connsiteX2" fmla="*/ 435173 w 865789"/>
                <a:gd name="connsiteY2" fmla="*/ 4882 h 755124"/>
                <a:gd name="connsiteX3" fmla="*/ 4882 w 865789"/>
                <a:gd name="connsiteY3" fmla="*/ 379841 h 755124"/>
                <a:gd name="connsiteX4" fmla="*/ 435173 w 865789"/>
                <a:gd name="connsiteY4" fmla="*/ 754800 h 755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789" h="755124">
                  <a:moveTo>
                    <a:pt x="435173" y="754800"/>
                  </a:moveTo>
                  <a:cubicBezTo>
                    <a:pt x="672126" y="754800"/>
                    <a:pt x="865465" y="586198"/>
                    <a:pt x="865465" y="379841"/>
                  </a:cubicBezTo>
                  <a:cubicBezTo>
                    <a:pt x="865465" y="173483"/>
                    <a:pt x="672126" y="4882"/>
                    <a:pt x="435173" y="4882"/>
                  </a:cubicBezTo>
                  <a:cubicBezTo>
                    <a:pt x="198220" y="4882"/>
                    <a:pt x="4882" y="173483"/>
                    <a:pt x="4882" y="379841"/>
                  </a:cubicBezTo>
                  <a:cubicBezTo>
                    <a:pt x="4882" y="586198"/>
                    <a:pt x="198220" y="754800"/>
                    <a:pt x="435173" y="7548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7DDAFF18-547F-4F4E-80F1-4D91B0E26523}"/>
                </a:ext>
              </a:extLst>
            </p:cNvPr>
            <p:cNvSpPr/>
            <p:nvPr/>
          </p:nvSpPr>
          <p:spPr>
            <a:xfrm>
              <a:off x="1182024" y="3369680"/>
              <a:ext cx="938428" cy="945935"/>
            </a:xfrm>
            <a:custGeom>
              <a:avLst/>
              <a:gdLst>
                <a:gd name="connsiteX0" fmla="*/ 408891 w 813712"/>
                <a:gd name="connsiteY0" fmla="*/ 818351 h 820221"/>
                <a:gd name="connsiteX1" fmla="*/ 814445 w 813712"/>
                <a:gd name="connsiteY1" fmla="*/ 410844 h 820221"/>
                <a:gd name="connsiteX2" fmla="*/ 408891 w 813712"/>
                <a:gd name="connsiteY2" fmla="*/ 3337 h 820221"/>
                <a:gd name="connsiteX3" fmla="*/ 3337 w 813712"/>
                <a:gd name="connsiteY3" fmla="*/ 410844 h 820221"/>
                <a:gd name="connsiteX4" fmla="*/ 408891 w 813712"/>
                <a:gd name="connsiteY4" fmla="*/ 818351 h 820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3712" h="820221">
                  <a:moveTo>
                    <a:pt x="408891" y="818351"/>
                  </a:moveTo>
                  <a:cubicBezTo>
                    <a:pt x="632174" y="818351"/>
                    <a:pt x="814445" y="635428"/>
                    <a:pt x="814445" y="410844"/>
                  </a:cubicBezTo>
                  <a:cubicBezTo>
                    <a:pt x="814445" y="186259"/>
                    <a:pt x="632174" y="3337"/>
                    <a:pt x="408891" y="3337"/>
                  </a:cubicBezTo>
                  <a:cubicBezTo>
                    <a:pt x="185608" y="3337"/>
                    <a:pt x="3337" y="186259"/>
                    <a:pt x="3337" y="410844"/>
                  </a:cubicBezTo>
                  <a:cubicBezTo>
                    <a:pt x="3337" y="635428"/>
                    <a:pt x="185608" y="818351"/>
                    <a:pt x="408891" y="818351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1DEF07C2-45F0-4A1E-A043-5B9687B7FA10}"/>
                </a:ext>
              </a:extLst>
            </p:cNvPr>
            <p:cNvSpPr/>
            <p:nvPr/>
          </p:nvSpPr>
          <p:spPr>
            <a:xfrm>
              <a:off x="1021366" y="3266077"/>
              <a:ext cx="683176" cy="690683"/>
            </a:xfrm>
            <a:custGeom>
              <a:avLst/>
              <a:gdLst>
                <a:gd name="connsiteX0" fmla="*/ 298226 w 592382"/>
                <a:gd name="connsiteY0" fmla="*/ 595719 h 598892"/>
                <a:gd name="connsiteX1" fmla="*/ 593115 w 592382"/>
                <a:gd name="connsiteY1" fmla="*/ 299528 h 598892"/>
                <a:gd name="connsiteX2" fmla="*/ 298226 w 592382"/>
                <a:gd name="connsiteY2" fmla="*/ 3337 h 598892"/>
                <a:gd name="connsiteX3" fmla="*/ 3337 w 592382"/>
                <a:gd name="connsiteY3" fmla="*/ 299528 h 598892"/>
                <a:gd name="connsiteX4" fmla="*/ 298226 w 592382"/>
                <a:gd name="connsiteY4" fmla="*/ 595719 h 598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2382" h="598892">
                  <a:moveTo>
                    <a:pt x="298226" y="595719"/>
                  </a:moveTo>
                  <a:cubicBezTo>
                    <a:pt x="460318" y="595719"/>
                    <a:pt x="593115" y="462921"/>
                    <a:pt x="593115" y="299528"/>
                  </a:cubicBezTo>
                  <a:cubicBezTo>
                    <a:pt x="593115" y="136135"/>
                    <a:pt x="460969" y="3337"/>
                    <a:pt x="298226" y="3337"/>
                  </a:cubicBezTo>
                  <a:cubicBezTo>
                    <a:pt x="135484" y="3337"/>
                    <a:pt x="3337" y="136135"/>
                    <a:pt x="3337" y="299528"/>
                  </a:cubicBezTo>
                  <a:cubicBezTo>
                    <a:pt x="3988" y="462921"/>
                    <a:pt x="136135" y="595719"/>
                    <a:pt x="298226" y="595719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7B3D662F-E115-48C5-A3F2-EF5F82FC4767}"/>
                </a:ext>
              </a:extLst>
            </p:cNvPr>
            <p:cNvSpPr/>
            <p:nvPr/>
          </p:nvSpPr>
          <p:spPr>
            <a:xfrm>
              <a:off x="2693268" y="3266077"/>
              <a:ext cx="683176" cy="690683"/>
            </a:xfrm>
            <a:custGeom>
              <a:avLst/>
              <a:gdLst>
                <a:gd name="connsiteX0" fmla="*/ 298226 w 592382"/>
                <a:gd name="connsiteY0" fmla="*/ 595719 h 598892"/>
                <a:gd name="connsiteX1" fmla="*/ 593115 w 592382"/>
                <a:gd name="connsiteY1" fmla="*/ 299528 h 598892"/>
                <a:gd name="connsiteX2" fmla="*/ 298226 w 592382"/>
                <a:gd name="connsiteY2" fmla="*/ 3337 h 598892"/>
                <a:gd name="connsiteX3" fmla="*/ 3337 w 592382"/>
                <a:gd name="connsiteY3" fmla="*/ 299528 h 598892"/>
                <a:gd name="connsiteX4" fmla="*/ 298226 w 592382"/>
                <a:gd name="connsiteY4" fmla="*/ 595719 h 598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2382" h="598892">
                  <a:moveTo>
                    <a:pt x="298226" y="595719"/>
                  </a:moveTo>
                  <a:cubicBezTo>
                    <a:pt x="460318" y="595719"/>
                    <a:pt x="593115" y="462921"/>
                    <a:pt x="593115" y="299528"/>
                  </a:cubicBezTo>
                  <a:cubicBezTo>
                    <a:pt x="593115" y="136135"/>
                    <a:pt x="460969" y="3337"/>
                    <a:pt x="298226" y="3337"/>
                  </a:cubicBezTo>
                  <a:cubicBezTo>
                    <a:pt x="136135" y="3337"/>
                    <a:pt x="3337" y="136135"/>
                    <a:pt x="3337" y="299528"/>
                  </a:cubicBezTo>
                  <a:cubicBezTo>
                    <a:pt x="3337" y="462921"/>
                    <a:pt x="136135" y="595719"/>
                    <a:pt x="298226" y="595719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3C76F0A0-8AFC-46B0-8503-F8FDFAF96159}"/>
                </a:ext>
              </a:extLst>
            </p:cNvPr>
            <p:cNvSpPr/>
            <p:nvPr/>
          </p:nvSpPr>
          <p:spPr>
            <a:xfrm>
              <a:off x="2293122" y="3370431"/>
              <a:ext cx="938428" cy="945935"/>
            </a:xfrm>
            <a:custGeom>
              <a:avLst/>
              <a:gdLst>
                <a:gd name="connsiteX0" fmla="*/ 814445 w 813712"/>
                <a:gd name="connsiteY0" fmla="*/ 410844 h 820221"/>
                <a:gd name="connsiteX1" fmla="*/ 408891 w 813712"/>
                <a:gd name="connsiteY1" fmla="*/ 818351 h 820221"/>
                <a:gd name="connsiteX2" fmla="*/ 3337 w 813712"/>
                <a:gd name="connsiteY2" fmla="*/ 410844 h 820221"/>
                <a:gd name="connsiteX3" fmla="*/ 408891 w 813712"/>
                <a:gd name="connsiteY3" fmla="*/ 3337 h 820221"/>
                <a:gd name="connsiteX4" fmla="*/ 814445 w 813712"/>
                <a:gd name="connsiteY4" fmla="*/ 410844 h 820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3712" h="820221">
                  <a:moveTo>
                    <a:pt x="814445" y="410844"/>
                  </a:moveTo>
                  <a:cubicBezTo>
                    <a:pt x="814445" y="635904"/>
                    <a:pt x="632872" y="818351"/>
                    <a:pt x="408891" y="818351"/>
                  </a:cubicBezTo>
                  <a:cubicBezTo>
                    <a:pt x="184910" y="818351"/>
                    <a:pt x="3337" y="635904"/>
                    <a:pt x="3337" y="410844"/>
                  </a:cubicBezTo>
                  <a:cubicBezTo>
                    <a:pt x="3337" y="185784"/>
                    <a:pt x="184910" y="3337"/>
                    <a:pt x="408891" y="3337"/>
                  </a:cubicBezTo>
                  <a:cubicBezTo>
                    <a:pt x="632872" y="3337"/>
                    <a:pt x="814445" y="185784"/>
                    <a:pt x="814445" y="410844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D2A64B83-1ECD-40D7-A276-6917DA503546}"/>
                </a:ext>
              </a:extLst>
            </p:cNvPr>
            <p:cNvSpPr/>
            <p:nvPr/>
          </p:nvSpPr>
          <p:spPr>
            <a:xfrm>
              <a:off x="1522110" y="3949252"/>
              <a:ext cx="495490" cy="502998"/>
            </a:xfrm>
            <a:custGeom>
              <a:avLst/>
              <a:gdLst>
                <a:gd name="connsiteX0" fmla="*/ 431675 w 429640"/>
                <a:gd name="connsiteY0" fmla="*/ 218157 h 436149"/>
                <a:gd name="connsiteX1" fmla="*/ 217506 w 429640"/>
                <a:gd name="connsiteY1" fmla="*/ 432977 h 436149"/>
                <a:gd name="connsiteX2" fmla="*/ 3337 w 429640"/>
                <a:gd name="connsiteY2" fmla="*/ 218157 h 436149"/>
                <a:gd name="connsiteX3" fmla="*/ 217506 w 429640"/>
                <a:gd name="connsiteY3" fmla="*/ 3337 h 436149"/>
                <a:gd name="connsiteX4" fmla="*/ 431675 w 429640"/>
                <a:gd name="connsiteY4" fmla="*/ 218157 h 436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9640" h="436149">
                  <a:moveTo>
                    <a:pt x="431675" y="218157"/>
                  </a:moveTo>
                  <a:cubicBezTo>
                    <a:pt x="431675" y="336799"/>
                    <a:pt x="335788" y="432977"/>
                    <a:pt x="217506" y="432977"/>
                  </a:cubicBezTo>
                  <a:cubicBezTo>
                    <a:pt x="99224" y="432977"/>
                    <a:pt x="3337" y="336799"/>
                    <a:pt x="3337" y="218157"/>
                  </a:cubicBezTo>
                  <a:cubicBezTo>
                    <a:pt x="3337" y="99515"/>
                    <a:pt x="99224" y="3337"/>
                    <a:pt x="217506" y="3337"/>
                  </a:cubicBezTo>
                  <a:cubicBezTo>
                    <a:pt x="335788" y="3337"/>
                    <a:pt x="431675" y="99515"/>
                    <a:pt x="431675" y="218157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A53B1E82-3FBF-44D3-9D59-97E5274B3CAE}"/>
                </a:ext>
              </a:extLst>
            </p:cNvPr>
            <p:cNvSpPr/>
            <p:nvPr/>
          </p:nvSpPr>
          <p:spPr>
            <a:xfrm>
              <a:off x="2362942" y="3949252"/>
              <a:ext cx="495490" cy="502998"/>
            </a:xfrm>
            <a:custGeom>
              <a:avLst/>
              <a:gdLst>
                <a:gd name="connsiteX0" fmla="*/ 431675 w 429640"/>
                <a:gd name="connsiteY0" fmla="*/ 218157 h 436149"/>
                <a:gd name="connsiteX1" fmla="*/ 217506 w 429640"/>
                <a:gd name="connsiteY1" fmla="*/ 432977 h 436149"/>
                <a:gd name="connsiteX2" fmla="*/ 3337 w 429640"/>
                <a:gd name="connsiteY2" fmla="*/ 218157 h 436149"/>
                <a:gd name="connsiteX3" fmla="*/ 217506 w 429640"/>
                <a:gd name="connsiteY3" fmla="*/ 3337 h 436149"/>
                <a:gd name="connsiteX4" fmla="*/ 431675 w 429640"/>
                <a:gd name="connsiteY4" fmla="*/ 218157 h 436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9640" h="436149">
                  <a:moveTo>
                    <a:pt x="431675" y="218157"/>
                  </a:moveTo>
                  <a:cubicBezTo>
                    <a:pt x="431675" y="336799"/>
                    <a:pt x="335788" y="432977"/>
                    <a:pt x="217506" y="432977"/>
                  </a:cubicBezTo>
                  <a:cubicBezTo>
                    <a:pt x="99224" y="432977"/>
                    <a:pt x="3337" y="336799"/>
                    <a:pt x="3337" y="218157"/>
                  </a:cubicBezTo>
                  <a:cubicBezTo>
                    <a:pt x="3337" y="99515"/>
                    <a:pt x="99224" y="3337"/>
                    <a:pt x="217506" y="3337"/>
                  </a:cubicBezTo>
                  <a:cubicBezTo>
                    <a:pt x="335788" y="3337"/>
                    <a:pt x="431675" y="99515"/>
                    <a:pt x="431675" y="218157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290F09C9-21A9-4872-8F03-A02635C1C909}"/>
                </a:ext>
              </a:extLst>
            </p:cNvPr>
            <p:cNvSpPr/>
            <p:nvPr/>
          </p:nvSpPr>
          <p:spPr>
            <a:xfrm>
              <a:off x="1726312" y="3650457"/>
              <a:ext cx="938428" cy="1021010"/>
            </a:xfrm>
            <a:custGeom>
              <a:avLst/>
              <a:gdLst>
                <a:gd name="connsiteX0" fmla="*/ 814445 w 813712"/>
                <a:gd name="connsiteY0" fmla="*/ 445345 h 885318"/>
                <a:gd name="connsiteX1" fmla="*/ 408891 w 813712"/>
                <a:gd name="connsiteY1" fmla="*/ 887354 h 885318"/>
                <a:gd name="connsiteX2" fmla="*/ 3337 w 813712"/>
                <a:gd name="connsiteY2" fmla="*/ 445345 h 885318"/>
                <a:gd name="connsiteX3" fmla="*/ 408891 w 813712"/>
                <a:gd name="connsiteY3" fmla="*/ 3337 h 885318"/>
                <a:gd name="connsiteX4" fmla="*/ 814445 w 813712"/>
                <a:gd name="connsiteY4" fmla="*/ 445345 h 885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3712" h="885318">
                  <a:moveTo>
                    <a:pt x="814445" y="445345"/>
                  </a:moveTo>
                  <a:cubicBezTo>
                    <a:pt x="814445" y="689460"/>
                    <a:pt x="632872" y="887354"/>
                    <a:pt x="408891" y="887354"/>
                  </a:cubicBezTo>
                  <a:cubicBezTo>
                    <a:pt x="184910" y="887354"/>
                    <a:pt x="3337" y="689460"/>
                    <a:pt x="3337" y="445345"/>
                  </a:cubicBezTo>
                  <a:cubicBezTo>
                    <a:pt x="3337" y="201231"/>
                    <a:pt x="184909" y="3337"/>
                    <a:pt x="408891" y="3337"/>
                  </a:cubicBezTo>
                  <a:cubicBezTo>
                    <a:pt x="632872" y="3337"/>
                    <a:pt x="814445" y="201231"/>
                    <a:pt x="814445" y="445345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2B061B8F-26CC-4B62-86AB-F5ED59115645}"/>
                </a:ext>
              </a:extLst>
            </p:cNvPr>
            <p:cNvSpPr/>
            <p:nvPr/>
          </p:nvSpPr>
          <p:spPr>
            <a:xfrm>
              <a:off x="1966551" y="2856172"/>
              <a:ext cx="457953" cy="457953"/>
            </a:xfrm>
            <a:custGeom>
              <a:avLst/>
              <a:gdLst>
                <a:gd name="connsiteX0" fmla="*/ 201231 w 397091"/>
                <a:gd name="connsiteY0" fmla="*/ 399126 h 397091"/>
                <a:gd name="connsiteX1" fmla="*/ 399126 w 397091"/>
                <a:gd name="connsiteY1" fmla="*/ 201231 h 397091"/>
                <a:gd name="connsiteX2" fmla="*/ 201231 w 397091"/>
                <a:gd name="connsiteY2" fmla="*/ 3337 h 397091"/>
                <a:gd name="connsiteX3" fmla="*/ 3337 w 397091"/>
                <a:gd name="connsiteY3" fmla="*/ 201231 h 397091"/>
                <a:gd name="connsiteX4" fmla="*/ 201231 w 397091"/>
                <a:gd name="connsiteY4" fmla="*/ 399126 h 397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7091" h="397091">
                  <a:moveTo>
                    <a:pt x="201231" y="399126"/>
                  </a:moveTo>
                  <a:cubicBezTo>
                    <a:pt x="310594" y="399126"/>
                    <a:pt x="399126" y="309943"/>
                    <a:pt x="399126" y="201231"/>
                  </a:cubicBezTo>
                  <a:cubicBezTo>
                    <a:pt x="399126" y="92520"/>
                    <a:pt x="309944" y="3337"/>
                    <a:pt x="201231" y="3337"/>
                  </a:cubicBezTo>
                  <a:cubicBezTo>
                    <a:pt x="92520" y="3337"/>
                    <a:pt x="3337" y="92520"/>
                    <a:pt x="3337" y="201231"/>
                  </a:cubicBezTo>
                  <a:cubicBezTo>
                    <a:pt x="3337" y="309943"/>
                    <a:pt x="91869" y="399126"/>
                    <a:pt x="201231" y="399126"/>
                  </a:cubicBezTo>
                  <a:close/>
                </a:path>
              </a:pathLst>
            </a:custGeom>
            <a:solidFill>
              <a:srgbClr val="DEA89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450FBCA4-8164-4669-A96F-585EC4EF3E76}"/>
                </a:ext>
              </a:extLst>
            </p:cNvPr>
            <p:cNvSpPr/>
            <p:nvPr/>
          </p:nvSpPr>
          <p:spPr>
            <a:xfrm>
              <a:off x="2315846" y="2615878"/>
              <a:ext cx="435431" cy="195193"/>
            </a:xfrm>
            <a:custGeom>
              <a:avLst/>
              <a:gdLst>
                <a:gd name="connsiteX0" fmla="*/ 222539 w 377562"/>
                <a:gd name="connsiteY0" fmla="*/ 18358 h 169252"/>
                <a:gd name="connsiteX1" fmla="*/ 4464 w 377562"/>
                <a:gd name="connsiteY1" fmla="*/ 50907 h 169252"/>
                <a:gd name="connsiteX2" fmla="*/ 203661 w 377562"/>
                <a:gd name="connsiteY2" fmla="*/ 104286 h 169252"/>
                <a:gd name="connsiteX3" fmla="*/ 377470 w 377562"/>
                <a:gd name="connsiteY3" fmla="*/ 155713 h 169252"/>
                <a:gd name="connsiteX4" fmla="*/ 222539 w 377562"/>
                <a:gd name="connsiteY4" fmla="*/ 18358 h 169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7562" h="169252">
                  <a:moveTo>
                    <a:pt x="222539" y="18358"/>
                  </a:moveTo>
                  <a:cubicBezTo>
                    <a:pt x="122940" y="-10935"/>
                    <a:pt x="18134" y="4037"/>
                    <a:pt x="4464" y="50907"/>
                  </a:cubicBezTo>
                  <a:cubicBezTo>
                    <a:pt x="-9206" y="97776"/>
                    <a:pt x="104062" y="75643"/>
                    <a:pt x="203661" y="104286"/>
                  </a:cubicBezTo>
                  <a:cubicBezTo>
                    <a:pt x="303259" y="133580"/>
                    <a:pt x="363799" y="202583"/>
                    <a:pt x="377470" y="155713"/>
                  </a:cubicBezTo>
                  <a:cubicBezTo>
                    <a:pt x="391140" y="108843"/>
                    <a:pt x="322137" y="47652"/>
                    <a:pt x="222539" y="18358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57747BFD-A1DD-4C44-8A99-85A6904022E8}"/>
                </a:ext>
              </a:extLst>
            </p:cNvPr>
            <p:cNvSpPr/>
            <p:nvPr/>
          </p:nvSpPr>
          <p:spPr>
            <a:xfrm>
              <a:off x="1653589" y="2615878"/>
              <a:ext cx="435431" cy="195193"/>
            </a:xfrm>
            <a:custGeom>
              <a:avLst/>
              <a:gdLst>
                <a:gd name="connsiteX0" fmla="*/ 160134 w 377562"/>
                <a:gd name="connsiteY0" fmla="*/ 18358 h 169252"/>
                <a:gd name="connsiteX1" fmla="*/ 378209 w 377562"/>
                <a:gd name="connsiteY1" fmla="*/ 50907 h 169252"/>
                <a:gd name="connsiteX2" fmla="*/ 179012 w 377562"/>
                <a:gd name="connsiteY2" fmla="*/ 104286 h 169252"/>
                <a:gd name="connsiteX3" fmla="*/ 5203 w 377562"/>
                <a:gd name="connsiteY3" fmla="*/ 155713 h 169252"/>
                <a:gd name="connsiteX4" fmla="*/ 160134 w 377562"/>
                <a:gd name="connsiteY4" fmla="*/ 18358 h 169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7562" h="169252">
                  <a:moveTo>
                    <a:pt x="160134" y="18358"/>
                  </a:moveTo>
                  <a:cubicBezTo>
                    <a:pt x="259733" y="-10935"/>
                    <a:pt x="364539" y="4037"/>
                    <a:pt x="378209" y="50907"/>
                  </a:cubicBezTo>
                  <a:cubicBezTo>
                    <a:pt x="391880" y="97776"/>
                    <a:pt x="278611" y="75643"/>
                    <a:pt x="179012" y="104286"/>
                  </a:cubicBezTo>
                  <a:cubicBezTo>
                    <a:pt x="79414" y="133580"/>
                    <a:pt x="18874" y="202583"/>
                    <a:pt x="5203" y="155713"/>
                  </a:cubicBezTo>
                  <a:cubicBezTo>
                    <a:pt x="-9118" y="108843"/>
                    <a:pt x="60536" y="47652"/>
                    <a:pt x="160134" y="18358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EF239422-32ED-4F5F-8F6F-6E704AA636C7}"/>
                </a:ext>
              </a:extLst>
            </p:cNvPr>
            <p:cNvSpPr/>
            <p:nvPr/>
          </p:nvSpPr>
          <p:spPr>
            <a:xfrm>
              <a:off x="1975735" y="3324811"/>
              <a:ext cx="442938" cy="255253"/>
            </a:xfrm>
            <a:custGeom>
              <a:avLst/>
              <a:gdLst>
                <a:gd name="connsiteX0" fmla="*/ 5788 w 384072"/>
                <a:gd name="connsiteY0" fmla="*/ 27270 h 221329"/>
                <a:gd name="connsiteX1" fmla="*/ 10345 w 384072"/>
                <a:gd name="connsiteY1" fmla="*/ 5788 h 221329"/>
                <a:gd name="connsiteX2" fmla="*/ 31827 w 384072"/>
                <a:gd name="connsiteY2" fmla="*/ 10345 h 221329"/>
                <a:gd name="connsiteX3" fmla="*/ 66979 w 384072"/>
                <a:gd name="connsiteY3" fmla="*/ 42242 h 221329"/>
                <a:gd name="connsiteX4" fmla="*/ 193918 w 384072"/>
                <a:gd name="connsiteY4" fmla="*/ 74140 h 221329"/>
                <a:gd name="connsiteX5" fmla="*/ 320206 w 384072"/>
                <a:gd name="connsiteY5" fmla="*/ 45497 h 221329"/>
                <a:gd name="connsiteX6" fmla="*/ 354708 w 384072"/>
                <a:gd name="connsiteY6" fmla="*/ 11647 h 221329"/>
                <a:gd name="connsiteX7" fmla="*/ 375539 w 384072"/>
                <a:gd name="connsiteY7" fmla="*/ 6439 h 221329"/>
                <a:gd name="connsiteX8" fmla="*/ 380747 w 384072"/>
                <a:gd name="connsiteY8" fmla="*/ 27270 h 221329"/>
                <a:gd name="connsiteX9" fmla="*/ 336481 w 384072"/>
                <a:gd name="connsiteY9" fmla="*/ 150303 h 221329"/>
                <a:gd name="connsiteX10" fmla="*/ 192616 w 384072"/>
                <a:gd name="connsiteY10" fmla="*/ 222561 h 221329"/>
                <a:gd name="connsiteX11" fmla="*/ 50705 w 384072"/>
                <a:gd name="connsiteY11" fmla="*/ 147699 h 221329"/>
                <a:gd name="connsiteX12" fmla="*/ 5788 w 384072"/>
                <a:gd name="connsiteY12" fmla="*/ 27270 h 221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4072" h="221329">
                  <a:moveTo>
                    <a:pt x="5788" y="27270"/>
                  </a:moveTo>
                  <a:cubicBezTo>
                    <a:pt x="1231" y="20109"/>
                    <a:pt x="3184" y="10345"/>
                    <a:pt x="10345" y="5788"/>
                  </a:cubicBezTo>
                  <a:cubicBezTo>
                    <a:pt x="17505" y="1231"/>
                    <a:pt x="27270" y="3184"/>
                    <a:pt x="31827" y="10345"/>
                  </a:cubicBezTo>
                  <a:cubicBezTo>
                    <a:pt x="39638" y="22062"/>
                    <a:pt x="51356" y="33129"/>
                    <a:pt x="66979" y="42242"/>
                  </a:cubicBezTo>
                  <a:cubicBezTo>
                    <a:pt x="100179" y="61771"/>
                    <a:pt x="146397" y="72838"/>
                    <a:pt x="193918" y="74140"/>
                  </a:cubicBezTo>
                  <a:cubicBezTo>
                    <a:pt x="240788" y="75442"/>
                    <a:pt x="287007" y="66328"/>
                    <a:pt x="320206" y="45497"/>
                  </a:cubicBezTo>
                  <a:cubicBezTo>
                    <a:pt x="334528" y="36384"/>
                    <a:pt x="346245" y="25317"/>
                    <a:pt x="354708" y="11647"/>
                  </a:cubicBezTo>
                  <a:cubicBezTo>
                    <a:pt x="359265" y="4486"/>
                    <a:pt x="368378" y="1882"/>
                    <a:pt x="375539" y="6439"/>
                  </a:cubicBezTo>
                  <a:cubicBezTo>
                    <a:pt x="382700" y="10996"/>
                    <a:pt x="385303" y="20109"/>
                    <a:pt x="380747" y="27270"/>
                  </a:cubicBezTo>
                  <a:cubicBezTo>
                    <a:pt x="370331" y="45497"/>
                    <a:pt x="354708" y="138586"/>
                    <a:pt x="336481" y="150303"/>
                  </a:cubicBezTo>
                  <a:cubicBezTo>
                    <a:pt x="302630" y="182852"/>
                    <a:pt x="245345" y="223863"/>
                    <a:pt x="192616" y="222561"/>
                  </a:cubicBezTo>
                  <a:cubicBezTo>
                    <a:pt x="140539" y="221259"/>
                    <a:pt x="88461" y="169832"/>
                    <a:pt x="50705" y="147699"/>
                  </a:cubicBezTo>
                  <a:cubicBezTo>
                    <a:pt x="31827" y="135982"/>
                    <a:pt x="15553" y="43544"/>
                    <a:pt x="5788" y="27270"/>
                  </a:cubicBezTo>
                  <a:close/>
                </a:path>
              </a:pathLst>
            </a:custGeom>
            <a:solidFill>
              <a:srgbClr val="DEA89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2F175A55-236E-4095-A94C-4B191CE377F3}"/>
                </a:ext>
              </a:extLst>
            </p:cNvPr>
            <p:cNvSpPr/>
            <p:nvPr/>
          </p:nvSpPr>
          <p:spPr>
            <a:xfrm>
              <a:off x="1085797" y="1466850"/>
              <a:ext cx="1822838" cy="792950"/>
            </a:xfrm>
            <a:custGeom>
              <a:avLst/>
              <a:gdLst>
                <a:gd name="connsiteX0" fmla="*/ 1428195 w 1425623"/>
                <a:gd name="connsiteY0" fmla="*/ 645681 h 644460"/>
                <a:gd name="connsiteX1" fmla="*/ 539621 w 1425623"/>
                <a:gd name="connsiteY1" fmla="*/ 44185 h 644460"/>
                <a:gd name="connsiteX2" fmla="*/ 361255 w 1425623"/>
                <a:gd name="connsiteY2" fmla="*/ 443880 h 644460"/>
                <a:gd name="connsiteX3" fmla="*/ 1428195 w 1425623"/>
                <a:gd name="connsiteY3" fmla="*/ 645681 h 644460"/>
                <a:gd name="connsiteX0" fmla="*/ 1424859 w 1424859"/>
                <a:gd name="connsiteY0" fmla="*/ 642345 h 642747"/>
                <a:gd name="connsiteX1" fmla="*/ 536285 w 1424859"/>
                <a:gd name="connsiteY1" fmla="*/ 40849 h 642747"/>
                <a:gd name="connsiteX2" fmla="*/ 357919 w 1424859"/>
                <a:gd name="connsiteY2" fmla="*/ 440544 h 642747"/>
                <a:gd name="connsiteX3" fmla="*/ 1424859 w 1424859"/>
                <a:gd name="connsiteY3" fmla="*/ 642345 h 642747"/>
                <a:gd name="connsiteX0" fmla="*/ 1424859 w 1424859"/>
                <a:gd name="connsiteY0" fmla="*/ 713101 h 713503"/>
                <a:gd name="connsiteX1" fmla="*/ 536285 w 1424859"/>
                <a:gd name="connsiteY1" fmla="*/ 111605 h 713503"/>
                <a:gd name="connsiteX2" fmla="*/ 357919 w 1424859"/>
                <a:gd name="connsiteY2" fmla="*/ 511300 h 713503"/>
                <a:gd name="connsiteX3" fmla="*/ 1424859 w 1424859"/>
                <a:gd name="connsiteY3" fmla="*/ 713101 h 713503"/>
                <a:gd name="connsiteX0" fmla="*/ 1424859 w 1424859"/>
                <a:gd name="connsiteY0" fmla="*/ 760282 h 760684"/>
                <a:gd name="connsiteX1" fmla="*/ 536285 w 1424859"/>
                <a:gd name="connsiteY1" fmla="*/ 104195 h 760684"/>
                <a:gd name="connsiteX2" fmla="*/ 357919 w 1424859"/>
                <a:gd name="connsiteY2" fmla="*/ 558481 h 760684"/>
                <a:gd name="connsiteX3" fmla="*/ 1424859 w 1424859"/>
                <a:gd name="connsiteY3" fmla="*/ 760282 h 760684"/>
                <a:gd name="connsiteX0" fmla="*/ 1424859 w 1424859"/>
                <a:gd name="connsiteY0" fmla="*/ 760282 h 760557"/>
                <a:gd name="connsiteX1" fmla="*/ 536285 w 1424859"/>
                <a:gd name="connsiteY1" fmla="*/ 104195 h 760557"/>
                <a:gd name="connsiteX2" fmla="*/ 357919 w 1424859"/>
                <a:gd name="connsiteY2" fmla="*/ 476595 h 760557"/>
                <a:gd name="connsiteX3" fmla="*/ 1424859 w 1424859"/>
                <a:gd name="connsiteY3" fmla="*/ 760282 h 760557"/>
                <a:gd name="connsiteX0" fmla="*/ 1424859 w 1424859"/>
                <a:gd name="connsiteY0" fmla="*/ 772216 h 772491"/>
                <a:gd name="connsiteX1" fmla="*/ 536285 w 1424859"/>
                <a:gd name="connsiteY1" fmla="*/ 102481 h 772491"/>
                <a:gd name="connsiteX2" fmla="*/ 357919 w 1424859"/>
                <a:gd name="connsiteY2" fmla="*/ 488529 h 772491"/>
                <a:gd name="connsiteX3" fmla="*/ 1424859 w 1424859"/>
                <a:gd name="connsiteY3" fmla="*/ 772216 h 772491"/>
                <a:gd name="connsiteX0" fmla="*/ 1424859 w 1424859"/>
                <a:gd name="connsiteY0" fmla="*/ 784200 h 784475"/>
                <a:gd name="connsiteX1" fmla="*/ 536285 w 1424859"/>
                <a:gd name="connsiteY1" fmla="*/ 100817 h 784475"/>
                <a:gd name="connsiteX2" fmla="*/ 357919 w 1424859"/>
                <a:gd name="connsiteY2" fmla="*/ 500513 h 784475"/>
                <a:gd name="connsiteX3" fmla="*/ 1424859 w 1424859"/>
                <a:gd name="connsiteY3" fmla="*/ 784200 h 784475"/>
                <a:gd name="connsiteX0" fmla="*/ 1424859 w 1424859"/>
                <a:gd name="connsiteY0" fmla="*/ 687354 h 687629"/>
                <a:gd name="connsiteX1" fmla="*/ 536285 w 1424859"/>
                <a:gd name="connsiteY1" fmla="*/ 3971 h 687629"/>
                <a:gd name="connsiteX2" fmla="*/ 357919 w 1424859"/>
                <a:gd name="connsiteY2" fmla="*/ 403667 h 687629"/>
                <a:gd name="connsiteX3" fmla="*/ 1424859 w 1424859"/>
                <a:gd name="connsiteY3" fmla="*/ 687354 h 687629"/>
                <a:gd name="connsiteX0" fmla="*/ 1424859 w 1424859"/>
                <a:gd name="connsiteY0" fmla="*/ 687354 h 687629"/>
                <a:gd name="connsiteX1" fmla="*/ 536285 w 1424859"/>
                <a:gd name="connsiteY1" fmla="*/ 3971 h 687629"/>
                <a:gd name="connsiteX2" fmla="*/ 357919 w 1424859"/>
                <a:gd name="connsiteY2" fmla="*/ 403667 h 687629"/>
                <a:gd name="connsiteX3" fmla="*/ 1424859 w 1424859"/>
                <a:gd name="connsiteY3" fmla="*/ 687354 h 687629"/>
                <a:gd name="connsiteX0" fmla="*/ 1424859 w 1424859"/>
                <a:gd name="connsiteY0" fmla="*/ 687354 h 688329"/>
                <a:gd name="connsiteX1" fmla="*/ 536285 w 1424859"/>
                <a:gd name="connsiteY1" fmla="*/ 3971 h 688329"/>
                <a:gd name="connsiteX2" fmla="*/ 357919 w 1424859"/>
                <a:gd name="connsiteY2" fmla="*/ 403667 h 688329"/>
                <a:gd name="connsiteX3" fmla="*/ 1424859 w 1424859"/>
                <a:gd name="connsiteY3" fmla="*/ 687354 h 688329"/>
                <a:gd name="connsiteX0" fmla="*/ 1424859 w 1424859"/>
                <a:gd name="connsiteY0" fmla="*/ 687354 h 688329"/>
                <a:gd name="connsiteX1" fmla="*/ 536285 w 1424859"/>
                <a:gd name="connsiteY1" fmla="*/ 3971 h 688329"/>
                <a:gd name="connsiteX2" fmla="*/ 357919 w 1424859"/>
                <a:gd name="connsiteY2" fmla="*/ 403667 h 688329"/>
                <a:gd name="connsiteX3" fmla="*/ 1424859 w 1424859"/>
                <a:gd name="connsiteY3" fmla="*/ 687354 h 688329"/>
                <a:gd name="connsiteX0" fmla="*/ 1424859 w 1453335"/>
                <a:gd name="connsiteY0" fmla="*/ 686593 h 687568"/>
                <a:gd name="connsiteX1" fmla="*/ 536285 w 1453335"/>
                <a:gd name="connsiteY1" fmla="*/ 3210 h 687568"/>
                <a:gd name="connsiteX2" fmla="*/ 357919 w 1453335"/>
                <a:gd name="connsiteY2" fmla="*/ 402906 h 687568"/>
                <a:gd name="connsiteX3" fmla="*/ 1424859 w 1453335"/>
                <a:gd name="connsiteY3" fmla="*/ 686593 h 687568"/>
                <a:gd name="connsiteX0" fmla="*/ 1424859 w 1453335"/>
                <a:gd name="connsiteY0" fmla="*/ 686593 h 687568"/>
                <a:gd name="connsiteX1" fmla="*/ 536285 w 1453335"/>
                <a:gd name="connsiteY1" fmla="*/ 3210 h 687568"/>
                <a:gd name="connsiteX2" fmla="*/ 357919 w 1453335"/>
                <a:gd name="connsiteY2" fmla="*/ 402906 h 687568"/>
                <a:gd name="connsiteX3" fmla="*/ 1424859 w 1453335"/>
                <a:gd name="connsiteY3" fmla="*/ 686593 h 687568"/>
                <a:gd name="connsiteX0" fmla="*/ 1552109 w 1580585"/>
                <a:gd name="connsiteY0" fmla="*/ 686593 h 687568"/>
                <a:gd name="connsiteX1" fmla="*/ 663535 w 1580585"/>
                <a:gd name="connsiteY1" fmla="*/ 3210 h 687568"/>
                <a:gd name="connsiteX2" fmla="*/ 485169 w 1580585"/>
                <a:gd name="connsiteY2" fmla="*/ 402906 h 687568"/>
                <a:gd name="connsiteX3" fmla="*/ 1552109 w 1580585"/>
                <a:gd name="connsiteY3" fmla="*/ 686593 h 687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0585" h="687568">
                  <a:moveTo>
                    <a:pt x="1552109" y="686593"/>
                  </a:moveTo>
                  <a:cubicBezTo>
                    <a:pt x="1703422" y="267907"/>
                    <a:pt x="1229160" y="-34726"/>
                    <a:pt x="663535" y="3210"/>
                  </a:cubicBezTo>
                  <a:cubicBezTo>
                    <a:pt x="46415" y="175717"/>
                    <a:pt x="-371661" y="307304"/>
                    <a:pt x="485169" y="402906"/>
                  </a:cubicBezTo>
                  <a:cubicBezTo>
                    <a:pt x="859770" y="634986"/>
                    <a:pt x="1169989" y="696358"/>
                    <a:pt x="1552109" y="686593"/>
                  </a:cubicBezTo>
                  <a:close/>
                </a:path>
              </a:pathLst>
            </a:custGeom>
            <a:solidFill>
              <a:schemeClr val="accent1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64E76E8B-70C8-4F1C-8A19-0A10E3A2C983}"/>
                </a:ext>
              </a:extLst>
            </p:cNvPr>
            <p:cNvSpPr/>
            <p:nvPr/>
          </p:nvSpPr>
          <p:spPr>
            <a:xfrm>
              <a:off x="794213" y="1555110"/>
              <a:ext cx="548042" cy="548042"/>
            </a:xfrm>
            <a:custGeom>
              <a:avLst/>
              <a:gdLst>
                <a:gd name="connsiteX0" fmla="*/ 239639 w 475207"/>
                <a:gd name="connsiteY0" fmla="*/ 475941 h 475207"/>
                <a:gd name="connsiteX1" fmla="*/ 475941 w 475207"/>
                <a:gd name="connsiteY1" fmla="*/ 239639 h 475207"/>
                <a:gd name="connsiteX2" fmla="*/ 239639 w 475207"/>
                <a:gd name="connsiteY2" fmla="*/ 3337 h 475207"/>
                <a:gd name="connsiteX3" fmla="*/ 3337 w 475207"/>
                <a:gd name="connsiteY3" fmla="*/ 239639 h 475207"/>
                <a:gd name="connsiteX4" fmla="*/ 239639 w 475207"/>
                <a:gd name="connsiteY4" fmla="*/ 475941 h 475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207" h="475207">
                  <a:moveTo>
                    <a:pt x="239639" y="475941"/>
                  </a:moveTo>
                  <a:cubicBezTo>
                    <a:pt x="369833" y="475941"/>
                    <a:pt x="475941" y="369833"/>
                    <a:pt x="475941" y="239639"/>
                  </a:cubicBezTo>
                  <a:cubicBezTo>
                    <a:pt x="475941" y="109445"/>
                    <a:pt x="369833" y="3337"/>
                    <a:pt x="239639" y="3337"/>
                  </a:cubicBezTo>
                  <a:cubicBezTo>
                    <a:pt x="109445" y="3337"/>
                    <a:pt x="3337" y="109445"/>
                    <a:pt x="3337" y="239639"/>
                  </a:cubicBezTo>
                  <a:cubicBezTo>
                    <a:pt x="3988" y="369833"/>
                    <a:pt x="110096" y="475941"/>
                    <a:pt x="239639" y="475941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FB209AAA-6166-43F3-AD72-23F49D04F443}"/>
                </a:ext>
              </a:extLst>
            </p:cNvPr>
            <p:cNvSpPr/>
            <p:nvPr/>
          </p:nvSpPr>
          <p:spPr>
            <a:xfrm>
              <a:off x="1350941" y="1918495"/>
              <a:ext cx="1689170" cy="1028517"/>
            </a:xfrm>
            <a:custGeom>
              <a:avLst/>
              <a:gdLst>
                <a:gd name="connsiteX0" fmla="*/ 735027 w 1464682"/>
                <a:gd name="connsiteY0" fmla="*/ 3337 h 891828"/>
                <a:gd name="connsiteX1" fmla="*/ 1466066 w 1464682"/>
                <a:gd name="connsiteY1" fmla="*/ 656259 h 891828"/>
                <a:gd name="connsiteX2" fmla="*/ 1416592 w 1464682"/>
                <a:gd name="connsiteY2" fmla="*/ 892561 h 891828"/>
                <a:gd name="connsiteX3" fmla="*/ 735027 w 1464682"/>
                <a:gd name="connsiteY3" fmla="*/ 475941 h 891828"/>
                <a:gd name="connsiteX4" fmla="*/ 53461 w 1464682"/>
                <a:gd name="connsiteY4" fmla="*/ 892561 h 891828"/>
                <a:gd name="connsiteX5" fmla="*/ 3337 w 1464682"/>
                <a:gd name="connsiteY5" fmla="*/ 656259 h 891828"/>
                <a:gd name="connsiteX6" fmla="*/ 735027 w 1464682"/>
                <a:gd name="connsiteY6" fmla="*/ 3337 h 891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64682" h="891828">
                  <a:moveTo>
                    <a:pt x="735027" y="3337"/>
                  </a:moveTo>
                  <a:cubicBezTo>
                    <a:pt x="1138628" y="3337"/>
                    <a:pt x="1466066" y="295622"/>
                    <a:pt x="1466066" y="656259"/>
                  </a:cubicBezTo>
                  <a:cubicBezTo>
                    <a:pt x="1466066" y="739584"/>
                    <a:pt x="1448490" y="819002"/>
                    <a:pt x="1416592" y="892561"/>
                  </a:cubicBezTo>
                  <a:cubicBezTo>
                    <a:pt x="1310484" y="649099"/>
                    <a:pt x="1045539" y="475941"/>
                    <a:pt x="735027" y="475941"/>
                  </a:cubicBezTo>
                  <a:cubicBezTo>
                    <a:pt x="424514" y="475941"/>
                    <a:pt x="158918" y="648448"/>
                    <a:pt x="53461" y="892561"/>
                  </a:cubicBezTo>
                  <a:cubicBezTo>
                    <a:pt x="20913" y="819002"/>
                    <a:pt x="3337" y="739584"/>
                    <a:pt x="3337" y="656259"/>
                  </a:cubicBezTo>
                  <a:cubicBezTo>
                    <a:pt x="3337" y="295622"/>
                    <a:pt x="330775" y="3337"/>
                    <a:pt x="735027" y="3337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B45CF7D8-39CD-4B9F-A916-BB45C8CA9E75}"/>
                </a:ext>
              </a:extLst>
            </p:cNvPr>
            <p:cNvSpPr/>
            <p:nvPr/>
          </p:nvSpPr>
          <p:spPr>
            <a:xfrm>
              <a:off x="2001084" y="4659455"/>
              <a:ext cx="390386" cy="315311"/>
            </a:xfrm>
            <a:custGeom>
              <a:avLst/>
              <a:gdLst>
                <a:gd name="connsiteX0" fmla="*/ 82104 w 338504"/>
                <a:gd name="connsiteY0" fmla="*/ 3337 h 273407"/>
                <a:gd name="connsiteX1" fmla="*/ 259819 w 338504"/>
                <a:gd name="connsiteY1" fmla="*/ 3337 h 273407"/>
                <a:gd name="connsiteX2" fmla="*/ 315151 w 338504"/>
                <a:gd name="connsiteY2" fmla="*/ 26772 h 273407"/>
                <a:gd name="connsiteX3" fmla="*/ 315151 w 338504"/>
                <a:gd name="connsiteY3" fmla="*/ 26772 h 273407"/>
                <a:gd name="connsiteX4" fmla="*/ 338586 w 338504"/>
                <a:gd name="connsiteY4" fmla="*/ 82104 h 273407"/>
                <a:gd name="connsiteX5" fmla="*/ 338586 w 338504"/>
                <a:gd name="connsiteY5" fmla="*/ 193420 h 273407"/>
                <a:gd name="connsiteX6" fmla="*/ 315151 w 338504"/>
                <a:gd name="connsiteY6" fmla="*/ 248752 h 273407"/>
                <a:gd name="connsiteX7" fmla="*/ 315151 w 338504"/>
                <a:gd name="connsiteY7" fmla="*/ 248752 h 273407"/>
                <a:gd name="connsiteX8" fmla="*/ 259819 w 338504"/>
                <a:gd name="connsiteY8" fmla="*/ 272187 h 273407"/>
                <a:gd name="connsiteX9" fmla="*/ 82104 w 338504"/>
                <a:gd name="connsiteY9" fmla="*/ 272187 h 273407"/>
                <a:gd name="connsiteX10" fmla="*/ 26772 w 338504"/>
                <a:gd name="connsiteY10" fmla="*/ 248752 h 273407"/>
                <a:gd name="connsiteX11" fmla="*/ 26772 w 338504"/>
                <a:gd name="connsiteY11" fmla="*/ 248752 h 273407"/>
                <a:gd name="connsiteX12" fmla="*/ 3337 w 338504"/>
                <a:gd name="connsiteY12" fmla="*/ 193420 h 273407"/>
                <a:gd name="connsiteX13" fmla="*/ 3337 w 338504"/>
                <a:gd name="connsiteY13" fmla="*/ 82104 h 273407"/>
                <a:gd name="connsiteX14" fmla="*/ 26772 w 338504"/>
                <a:gd name="connsiteY14" fmla="*/ 26772 h 273407"/>
                <a:gd name="connsiteX15" fmla="*/ 26772 w 338504"/>
                <a:gd name="connsiteY15" fmla="*/ 26772 h 273407"/>
                <a:gd name="connsiteX16" fmla="*/ 82104 w 338504"/>
                <a:gd name="connsiteY16" fmla="*/ 3337 h 273407"/>
                <a:gd name="connsiteX17" fmla="*/ 82104 w 338504"/>
                <a:gd name="connsiteY17" fmla="*/ 3337 h 273407"/>
                <a:gd name="connsiteX18" fmla="*/ 259819 w 338504"/>
                <a:gd name="connsiteY18" fmla="*/ 71037 h 273407"/>
                <a:gd name="connsiteX19" fmla="*/ 82104 w 338504"/>
                <a:gd name="connsiteY19" fmla="*/ 71037 h 273407"/>
                <a:gd name="connsiteX20" fmla="*/ 74292 w 338504"/>
                <a:gd name="connsiteY20" fmla="*/ 74292 h 273407"/>
                <a:gd name="connsiteX21" fmla="*/ 74292 w 338504"/>
                <a:gd name="connsiteY21" fmla="*/ 74292 h 273407"/>
                <a:gd name="connsiteX22" fmla="*/ 71038 w 338504"/>
                <a:gd name="connsiteY22" fmla="*/ 82104 h 273407"/>
                <a:gd name="connsiteX23" fmla="*/ 71038 w 338504"/>
                <a:gd name="connsiteY23" fmla="*/ 193420 h 273407"/>
                <a:gd name="connsiteX24" fmla="*/ 74292 w 338504"/>
                <a:gd name="connsiteY24" fmla="*/ 201231 h 273407"/>
                <a:gd name="connsiteX25" fmla="*/ 74292 w 338504"/>
                <a:gd name="connsiteY25" fmla="*/ 201231 h 273407"/>
                <a:gd name="connsiteX26" fmla="*/ 82104 w 338504"/>
                <a:gd name="connsiteY26" fmla="*/ 204486 h 273407"/>
                <a:gd name="connsiteX27" fmla="*/ 259819 w 338504"/>
                <a:gd name="connsiteY27" fmla="*/ 204486 h 273407"/>
                <a:gd name="connsiteX28" fmla="*/ 267630 w 338504"/>
                <a:gd name="connsiteY28" fmla="*/ 201231 h 273407"/>
                <a:gd name="connsiteX29" fmla="*/ 267630 w 338504"/>
                <a:gd name="connsiteY29" fmla="*/ 201231 h 273407"/>
                <a:gd name="connsiteX30" fmla="*/ 270885 w 338504"/>
                <a:gd name="connsiteY30" fmla="*/ 193420 h 273407"/>
                <a:gd name="connsiteX31" fmla="*/ 270885 w 338504"/>
                <a:gd name="connsiteY31" fmla="*/ 82104 h 273407"/>
                <a:gd name="connsiteX32" fmla="*/ 267630 w 338504"/>
                <a:gd name="connsiteY32" fmla="*/ 74292 h 273407"/>
                <a:gd name="connsiteX33" fmla="*/ 267630 w 338504"/>
                <a:gd name="connsiteY33" fmla="*/ 74292 h 273407"/>
                <a:gd name="connsiteX34" fmla="*/ 259819 w 338504"/>
                <a:gd name="connsiteY34" fmla="*/ 71037 h 273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38504" h="273407">
                  <a:moveTo>
                    <a:pt x="82104" y="3337"/>
                  </a:moveTo>
                  <a:lnTo>
                    <a:pt x="259819" y="3337"/>
                  </a:lnTo>
                  <a:cubicBezTo>
                    <a:pt x="281301" y="3337"/>
                    <a:pt x="301481" y="12450"/>
                    <a:pt x="315151" y="26772"/>
                  </a:cubicBezTo>
                  <a:lnTo>
                    <a:pt x="315151" y="26772"/>
                  </a:lnTo>
                  <a:cubicBezTo>
                    <a:pt x="329473" y="41093"/>
                    <a:pt x="338586" y="60622"/>
                    <a:pt x="338586" y="82104"/>
                  </a:cubicBezTo>
                  <a:lnTo>
                    <a:pt x="338586" y="193420"/>
                  </a:lnTo>
                  <a:cubicBezTo>
                    <a:pt x="338586" y="214902"/>
                    <a:pt x="329473" y="235082"/>
                    <a:pt x="315151" y="248752"/>
                  </a:cubicBezTo>
                  <a:lnTo>
                    <a:pt x="315151" y="248752"/>
                  </a:lnTo>
                  <a:cubicBezTo>
                    <a:pt x="300830" y="263074"/>
                    <a:pt x="281301" y="272187"/>
                    <a:pt x="259819" y="272187"/>
                  </a:cubicBezTo>
                  <a:lnTo>
                    <a:pt x="82104" y="272187"/>
                  </a:lnTo>
                  <a:cubicBezTo>
                    <a:pt x="60622" y="272187"/>
                    <a:pt x="40442" y="263074"/>
                    <a:pt x="26772" y="248752"/>
                  </a:cubicBezTo>
                  <a:lnTo>
                    <a:pt x="26772" y="248752"/>
                  </a:lnTo>
                  <a:cubicBezTo>
                    <a:pt x="12450" y="234431"/>
                    <a:pt x="3337" y="214902"/>
                    <a:pt x="3337" y="193420"/>
                  </a:cubicBezTo>
                  <a:lnTo>
                    <a:pt x="3337" y="82104"/>
                  </a:lnTo>
                  <a:cubicBezTo>
                    <a:pt x="3337" y="60622"/>
                    <a:pt x="12450" y="40442"/>
                    <a:pt x="26772" y="26772"/>
                  </a:cubicBezTo>
                  <a:lnTo>
                    <a:pt x="26772" y="26772"/>
                  </a:lnTo>
                  <a:cubicBezTo>
                    <a:pt x="41093" y="12450"/>
                    <a:pt x="60622" y="3337"/>
                    <a:pt x="82104" y="3337"/>
                  </a:cubicBezTo>
                  <a:lnTo>
                    <a:pt x="82104" y="3337"/>
                  </a:lnTo>
                  <a:close/>
                  <a:moveTo>
                    <a:pt x="259819" y="71037"/>
                  </a:moveTo>
                  <a:lnTo>
                    <a:pt x="82104" y="71037"/>
                  </a:lnTo>
                  <a:cubicBezTo>
                    <a:pt x="78849" y="71037"/>
                    <a:pt x="76245" y="72340"/>
                    <a:pt x="74292" y="74292"/>
                  </a:cubicBezTo>
                  <a:lnTo>
                    <a:pt x="74292" y="74292"/>
                  </a:lnTo>
                  <a:cubicBezTo>
                    <a:pt x="72339" y="76245"/>
                    <a:pt x="71038" y="78849"/>
                    <a:pt x="71038" y="82104"/>
                  </a:cubicBezTo>
                  <a:lnTo>
                    <a:pt x="71038" y="193420"/>
                  </a:lnTo>
                  <a:cubicBezTo>
                    <a:pt x="71038" y="196675"/>
                    <a:pt x="72339" y="199279"/>
                    <a:pt x="74292" y="201231"/>
                  </a:cubicBezTo>
                  <a:lnTo>
                    <a:pt x="74292" y="201231"/>
                  </a:lnTo>
                  <a:cubicBezTo>
                    <a:pt x="76245" y="203184"/>
                    <a:pt x="79500" y="204486"/>
                    <a:pt x="82104" y="204486"/>
                  </a:cubicBezTo>
                  <a:lnTo>
                    <a:pt x="259819" y="204486"/>
                  </a:lnTo>
                  <a:cubicBezTo>
                    <a:pt x="263074" y="204486"/>
                    <a:pt x="265677" y="203184"/>
                    <a:pt x="267630" y="201231"/>
                  </a:cubicBezTo>
                  <a:lnTo>
                    <a:pt x="267630" y="201231"/>
                  </a:lnTo>
                  <a:cubicBezTo>
                    <a:pt x="269583" y="199279"/>
                    <a:pt x="270885" y="196024"/>
                    <a:pt x="270885" y="193420"/>
                  </a:cubicBezTo>
                  <a:lnTo>
                    <a:pt x="270885" y="82104"/>
                  </a:lnTo>
                  <a:cubicBezTo>
                    <a:pt x="270885" y="78849"/>
                    <a:pt x="269583" y="76245"/>
                    <a:pt x="267630" y="74292"/>
                  </a:cubicBezTo>
                  <a:lnTo>
                    <a:pt x="267630" y="74292"/>
                  </a:lnTo>
                  <a:cubicBezTo>
                    <a:pt x="265677" y="72340"/>
                    <a:pt x="263074" y="71037"/>
                    <a:pt x="259819" y="71037"/>
                  </a:cubicBezTo>
                  <a:close/>
                </a:path>
              </a:pathLst>
            </a:custGeom>
            <a:solidFill>
              <a:schemeClr val="bg1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1EEB0DD4-35AC-42AB-BA62-44EB4F943FA1}"/>
                </a:ext>
              </a:extLst>
            </p:cNvPr>
            <p:cNvSpPr/>
            <p:nvPr/>
          </p:nvSpPr>
          <p:spPr>
            <a:xfrm>
              <a:off x="3426409" y="3363768"/>
              <a:ext cx="1258200" cy="2414966"/>
            </a:xfrm>
            <a:custGeom>
              <a:avLst/>
              <a:gdLst>
                <a:gd name="connsiteX0" fmla="*/ 822491 w 1258200"/>
                <a:gd name="connsiteY0" fmla="*/ 0 h 2414966"/>
                <a:gd name="connsiteX1" fmla="*/ 721892 w 1258200"/>
                <a:gd name="connsiteY1" fmla="*/ 640383 h 2414966"/>
                <a:gd name="connsiteX2" fmla="*/ 1153569 w 1258200"/>
                <a:gd name="connsiteY2" fmla="*/ 1264250 h 2414966"/>
                <a:gd name="connsiteX3" fmla="*/ 1210157 w 1258200"/>
                <a:gd name="connsiteY3" fmla="*/ 1926873 h 2414966"/>
                <a:gd name="connsiteX4" fmla="*/ 1208609 w 1258200"/>
                <a:gd name="connsiteY4" fmla="*/ 1930348 h 2414966"/>
                <a:gd name="connsiteX5" fmla="*/ 1208739 w 1258200"/>
                <a:gd name="connsiteY5" fmla="*/ 1932260 h 2414966"/>
                <a:gd name="connsiteX6" fmla="*/ 1228171 w 1258200"/>
                <a:gd name="connsiteY6" fmla="*/ 1997465 h 2414966"/>
                <a:gd name="connsiteX7" fmla="*/ 1189306 w 1258200"/>
                <a:gd name="connsiteY7" fmla="*/ 1974128 h 2414966"/>
                <a:gd name="connsiteX8" fmla="*/ 1189165 w 1258200"/>
                <a:gd name="connsiteY8" fmla="*/ 1973991 h 2414966"/>
                <a:gd name="connsiteX9" fmla="*/ 1174468 w 1258200"/>
                <a:gd name="connsiteY9" fmla="*/ 2006981 h 2414966"/>
                <a:gd name="connsiteX10" fmla="*/ 1160591 w 1258200"/>
                <a:gd name="connsiteY10" fmla="*/ 2029471 h 2414966"/>
                <a:gd name="connsiteX11" fmla="*/ 1162132 w 1258200"/>
                <a:gd name="connsiteY11" fmla="*/ 2058183 h 2414966"/>
                <a:gd name="connsiteX12" fmla="*/ 1189427 w 1258200"/>
                <a:gd name="connsiteY12" fmla="*/ 2170382 h 2414966"/>
                <a:gd name="connsiteX13" fmla="*/ 1139762 w 1258200"/>
                <a:gd name="connsiteY13" fmla="*/ 2134174 h 2414966"/>
                <a:gd name="connsiteX14" fmla="*/ 1114542 w 1258200"/>
                <a:gd name="connsiteY14" fmla="*/ 2098090 h 2414966"/>
                <a:gd name="connsiteX15" fmla="*/ 1101045 w 1258200"/>
                <a:gd name="connsiteY15" fmla="*/ 2114177 h 2414966"/>
                <a:gd name="connsiteX16" fmla="*/ 1099115 w 1258200"/>
                <a:gd name="connsiteY16" fmla="*/ 2140978 h 2414966"/>
                <a:gd name="connsiteX17" fmla="*/ 1131941 w 1258200"/>
                <a:gd name="connsiteY17" fmla="*/ 2308415 h 2414966"/>
                <a:gd name="connsiteX18" fmla="*/ 1086822 w 1258200"/>
                <a:gd name="connsiteY18" fmla="*/ 2266760 h 2414966"/>
                <a:gd name="connsiteX19" fmla="*/ 1050735 w 1258200"/>
                <a:gd name="connsiteY19" fmla="*/ 2218560 h 2414966"/>
                <a:gd name="connsiteX20" fmla="*/ 1049400 w 1258200"/>
                <a:gd name="connsiteY20" fmla="*/ 2225173 h 2414966"/>
                <a:gd name="connsiteX21" fmla="*/ 1051675 w 1258200"/>
                <a:gd name="connsiteY21" fmla="*/ 2263478 h 2414966"/>
                <a:gd name="connsiteX22" fmla="*/ 1065229 w 1258200"/>
                <a:gd name="connsiteY22" fmla="*/ 2306582 h 2414966"/>
                <a:gd name="connsiteX23" fmla="*/ 1107972 w 1258200"/>
                <a:gd name="connsiteY23" fmla="*/ 2387510 h 2414966"/>
                <a:gd name="connsiteX24" fmla="*/ 1022187 w 1258200"/>
                <a:gd name="connsiteY24" fmla="*/ 2336126 h 2414966"/>
                <a:gd name="connsiteX25" fmla="*/ 1019939 w 1258200"/>
                <a:gd name="connsiteY25" fmla="*/ 2413810 h 2414966"/>
                <a:gd name="connsiteX26" fmla="*/ 1015908 w 1258200"/>
                <a:gd name="connsiteY26" fmla="*/ 2414966 h 2414966"/>
                <a:gd name="connsiteX27" fmla="*/ 957232 w 1258200"/>
                <a:gd name="connsiteY27" fmla="*/ 2325448 h 2414966"/>
                <a:gd name="connsiteX28" fmla="*/ 962657 w 1258200"/>
                <a:gd name="connsiteY28" fmla="*/ 2395017 h 2414966"/>
                <a:gd name="connsiteX29" fmla="*/ 957712 w 1258200"/>
                <a:gd name="connsiteY29" fmla="*/ 2396453 h 2414966"/>
                <a:gd name="connsiteX30" fmla="*/ 945904 w 1258200"/>
                <a:gd name="connsiteY30" fmla="*/ 2381987 h 2414966"/>
                <a:gd name="connsiteX31" fmla="*/ 869686 w 1258200"/>
                <a:gd name="connsiteY31" fmla="*/ 2294217 h 2414966"/>
                <a:gd name="connsiteX32" fmla="*/ 849458 w 1258200"/>
                <a:gd name="connsiteY32" fmla="*/ 2295479 h 2414966"/>
                <a:gd name="connsiteX33" fmla="*/ 812576 w 1258200"/>
                <a:gd name="connsiteY33" fmla="*/ 2313148 h 2414966"/>
                <a:gd name="connsiteX34" fmla="*/ 797460 w 1258200"/>
                <a:gd name="connsiteY34" fmla="*/ 2300577 h 2414966"/>
                <a:gd name="connsiteX35" fmla="*/ 738262 w 1258200"/>
                <a:gd name="connsiteY35" fmla="*/ 2314083 h 2414966"/>
                <a:gd name="connsiteX36" fmla="*/ 626548 w 1258200"/>
                <a:gd name="connsiteY36" fmla="*/ 2322045 h 2414966"/>
                <a:gd name="connsiteX37" fmla="*/ 107785 w 1258200"/>
                <a:gd name="connsiteY37" fmla="*/ 1245481 h 2414966"/>
                <a:gd name="connsiteX38" fmla="*/ 540964 w 1258200"/>
                <a:gd name="connsiteY38" fmla="*/ 627619 h 2414966"/>
                <a:gd name="connsiteX39" fmla="*/ 417091 w 1258200"/>
                <a:gd name="connsiteY39" fmla="*/ 50299 h 2414966"/>
                <a:gd name="connsiteX40" fmla="*/ 822491 w 1258200"/>
                <a:gd name="connsiteY40" fmla="*/ 0 h 2414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258200" h="2414966">
                  <a:moveTo>
                    <a:pt x="822491" y="0"/>
                  </a:moveTo>
                  <a:cubicBezTo>
                    <a:pt x="739910" y="161409"/>
                    <a:pt x="643816" y="439184"/>
                    <a:pt x="721892" y="640383"/>
                  </a:cubicBezTo>
                  <a:cubicBezTo>
                    <a:pt x="772192" y="768760"/>
                    <a:pt x="971138" y="976715"/>
                    <a:pt x="1153569" y="1264250"/>
                  </a:cubicBezTo>
                  <a:cubicBezTo>
                    <a:pt x="1266932" y="1442551"/>
                    <a:pt x="1291894" y="1707000"/>
                    <a:pt x="1210157" y="1926873"/>
                  </a:cubicBezTo>
                  <a:lnTo>
                    <a:pt x="1208609" y="1930348"/>
                  </a:lnTo>
                  <a:lnTo>
                    <a:pt x="1208739" y="1932260"/>
                  </a:lnTo>
                  <a:cubicBezTo>
                    <a:pt x="1212568" y="1954011"/>
                    <a:pt x="1218890" y="1975727"/>
                    <a:pt x="1228171" y="1997465"/>
                  </a:cubicBezTo>
                  <a:cubicBezTo>
                    <a:pt x="1212208" y="1993308"/>
                    <a:pt x="1200305" y="1984505"/>
                    <a:pt x="1189306" y="1974128"/>
                  </a:cubicBezTo>
                  <a:lnTo>
                    <a:pt x="1189165" y="1973991"/>
                  </a:lnTo>
                  <a:lnTo>
                    <a:pt x="1174468" y="2006981"/>
                  </a:lnTo>
                  <a:lnTo>
                    <a:pt x="1160591" y="2029471"/>
                  </a:lnTo>
                  <a:lnTo>
                    <a:pt x="1162132" y="2058183"/>
                  </a:lnTo>
                  <a:cubicBezTo>
                    <a:pt x="1167755" y="2096165"/>
                    <a:pt x="1176881" y="2133373"/>
                    <a:pt x="1189427" y="2170382"/>
                  </a:cubicBezTo>
                  <a:cubicBezTo>
                    <a:pt x="1168931" y="2162341"/>
                    <a:pt x="1153241" y="2149581"/>
                    <a:pt x="1139762" y="2134174"/>
                  </a:cubicBezTo>
                  <a:lnTo>
                    <a:pt x="1114542" y="2098090"/>
                  </a:lnTo>
                  <a:lnTo>
                    <a:pt x="1101045" y="2114177"/>
                  </a:lnTo>
                  <a:lnTo>
                    <a:pt x="1099115" y="2140978"/>
                  </a:lnTo>
                  <a:cubicBezTo>
                    <a:pt x="1097928" y="2199006"/>
                    <a:pt x="1106642" y="2254537"/>
                    <a:pt x="1131941" y="2308415"/>
                  </a:cubicBezTo>
                  <a:cubicBezTo>
                    <a:pt x="1114908" y="2296354"/>
                    <a:pt x="1100269" y="2282311"/>
                    <a:pt x="1086822" y="2266760"/>
                  </a:cubicBezTo>
                  <a:lnTo>
                    <a:pt x="1050735" y="2218560"/>
                  </a:lnTo>
                  <a:lnTo>
                    <a:pt x="1049400" y="2225173"/>
                  </a:lnTo>
                  <a:lnTo>
                    <a:pt x="1051675" y="2263478"/>
                  </a:lnTo>
                  <a:cubicBezTo>
                    <a:pt x="1054280" y="2278508"/>
                    <a:pt x="1058675" y="2292817"/>
                    <a:pt x="1065229" y="2306582"/>
                  </a:cubicBezTo>
                  <a:cubicBezTo>
                    <a:pt x="1078301" y="2333738"/>
                    <a:pt x="1094247" y="2359477"/>
                    <a:pt x="1107972" y="2387510"/>
                  </a:cubicBezTo>
                  <a:cubicBezTo>
                    <a:pt x="1076103" y="2377870"/>
                    <a:pt x="1046679" y="2364405"/>
                    <a:pt x="1022187" y="2336126"/>
                  </a:cubicBezTo>
                  <a:cubicBezTo>
                    <a:pt x="1021375" y="2363912"/>
                    <a:pt x="1020639" y="2388674"/>
                    <a:pt x="1019939" y="2413810"/>
                  </a:cubicBezTo>
                  <a:cubicBezTo>
                    <a:pt x="1018652" y="2414127"/>
                    <a:pt x="1017196" y="2414649"/>
                    <a:pt x="1015908" y="2414966"/>
                  </a:cubicBezTo>
                  <a:cubicBezTo>
                    <a:pt x="999535" y="2383050"/>
                    <a:pt x="986167" y="2349139"/>
                    <a:pt x="957232" y="2325448"/>
                  </a:cubicBezTo>
                  <a:cubicBezTo>
                    <a:pt x="958997" y="2348831"/>
                    <a:pt x="960725" y="2371841"/>
                    <a:pt x="962657" y="2395017"/>
                  </a:cubicBezTo>
                  <a:cubicBezTo>
                    <a:pt x="960996" y="2395372"/>
                    <a:pt x="959373" y="2396099"/>
                    <a:pt x="957712" y="2396453"/>
                  </a:cubicBezTo>
                  <a:cubicBezTo>
                    <a:pt x="953832" y="2391562"/>
                    <a:pt x="949952" y="2386672"/>
                    <a:pt x="945904" y="2381987"/>
                  </a:cubicBezTo>
                  <a:cubicBezTo>
                    <a:pt x="920554" y="2352662"/>
                    <a:pt x="895036" y="2323542"/>
                    <a:pt x="869686" y="2294217"/>
                  </a:cubicBezTo>
                  <a:cubicBezTo>
                    <a:pt x="862654" y="2286060"/>
                    <a:pt x="856719" y="2287028"/>
                    <a:pt x="849458" y="2295479"/>
                  </a:cubicBezTo>
                  <a:cubicBezTo>
                    <a:pt x="830850" y="2317264"/>
                    <a:pt x="825967" y="2322521"/>
                    <a:pt x="812576" y="2313148"/>
                  </a:cubicBezTo>
                  <a:lnTo>
                    <a:pt x="797460" y="2300577"/>
                  </a:lnTo>
                  <a:lnTo>
                    <a:pt x="738262" y="2314083"/>
                  </a:lnTo>
                  <a:cubicBezTo>
                    <a:pt x="702953" y="2319306"/>
                    <a:pt x="665727" y="2322045"/>
                    <a:pt x="626548" y="2322045"/>
                  </a:cubicBezTo>
                  <a:cubicBezTo>
                    <a:pt x="-322" y="2322045"/>
                    <a:pt x="-121943" y="1600582"/>
                    <a:pt x="107785" y="1245481"/>
                  </a:cubicBezTo>
                  <a:cubicBezTo>
                    <a:pt x="290966" y="962451"/>
                    <a:pt x="482405" y="848339"/>
                    <a:pt x="540964" y="627619"/>
                  </a:cubicBezTo>
                  <a:cubicBezTo>
                    <a:pt x="607779" y="376122"/>
                    <a:pt x="499672" y="211708"/>
                    <a:pt x="417091" y="50299"/>
                  </a:cubicBezTo>
                  <a:cubicBezTo>
                    <a:pt x="573996" y="-57057"/>
                    <a:pt x="646067" y="51050"/>
                    <a:pt x="822491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651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9B15D929-D032-442A-B6A7-36E50C19E8AA}"/>
                </a:ext>
              </a:extLst>
            </p:cNvPr>
            <p:cNvSpPr/>
            <p:nvPr/>
          </p:nvSpPr>
          <p:spPr>
            <a:xfrm>
              <a:off x="4034094" y="3787093"/>
              <a:ext cx="187685" cy="322819"/>
            </a:xfrm>
            <a:custGeom>
              <a:avLst/>
              <a:gdLst>
                <a:gd name="connsiteX0" fmla="*/ 87963 w 162742"/>
                <a:gd name="connsiteY0" fmla="*/ 278046 h 279917"/>
                <a:gd name="connsiteX1" fmla="*/ 161522 w 162742"/>
                <a:gd name="connsiteY1" fmla="*/ 141993 h 279917"/>
                <a:gd name="connsiteX2" fmla="*/ 89916 w 162742"/>
                <a:gd name="connsiteY2" fmla="*/ 3337 h 279917"/>
                <a:gd name="connsiteX3" fmla="*/ 3337 w 162742"/>
                <a:gd name="connsiteY3" fmla="*/ 146550 h 279917"/>
                <a:gd name="connsiteX4" fmla="*/ 87963 w 162742"/>
                <a:gd name="connsiteY4" fmla="*/ 278046 h 279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742" h="279917">
                  <a:moveTo>
                    <a:pt x="87963" y="278046"/>
                  </a:moveTo>
                  <a:cubicBezTo>
                    <a:pt x="134833" y="278046"/>
                    <a:pt x="161522" y="214902"/>
                    <a:pt x="161522" y="141993"/>
                  </a:cubicBezTo>
                  <a:cubicBezTo>
                    <a:pt x="161522" y="69085"/>
                    <a:pt x="136785" y="3337"/>
                    <a:pt x="89916" y="3337"/>
                  </a:cubicBezTo>
                  <a:cubicBezTo>
                    <a:pt x="43046" y="3337"/>
                    <a:pt x="3337" y="73642"/>
                    <a:pt x="3337" y="146550"/>
                  </a:cubicBezTo>
                  <a:cubicBezTo>
                    <a:pt x="3337" y="218157"/>
                    <a:pt x="41744" y="278046"/>
                    <a:pt x="87963" y="27804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F9831F5C-5B43-4104-924B-2E8F239114BB}"/>
                </a:ext>
              </a:extLst>
            </p:cNvPr>
            <p:cNvSpPr/>
            <p:nvPr/>
          </p:nvSpPr>
          <p:spPr>
            <a:xfrm>
              <a:off x="3897065" y="3689749"/>
              <a:ext cx="262759" cy="105104"/>
            </a:xfrm>
            <a:custGeom>
              <a:avLst/>
              <a:gdLst>
                <a:gd name="connsiteX0" fmla="*/ 228264 w 227839"/>
                <a:gd name="connsiteY0" fmla="*/ 33062 h 91135"/>
                <a:gd name="connsiteX1" fmla="*/ 155355 w 227839"/>
                <a:gd name="connsiteY1" fmla="*/ 84488 h 91135"/>
                <a:gd name="connsiteX2" fmla="*/ 3679 w 227839"/>
                <a:gd name="connsiteY2" fmla="*/ 78630 h 91135"/>
                <a:gd name="connsiteX3" fmla="*/ 131920 w 227839"/>
                <a:gd name="connsiteY3" fmla="*/ 5070 h 91135"/>
                <a:gd name="connsiteX4" fmla="*/ 228264 w 227839"/>
                <a:gd name="connsiteY4" fmla="*/ 33062 h 91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839" h="91135">
                  <a:moveTo>
                    <a:pt x="228264" y="33062"/>
                  </a:moveTo>
                  <a:cubicBezTo>
                    <a:pt x="234773" y="55195"/>
                    <a:pt x="202225" y="77979"/>
                    <a:pt x="155355" y="84488"/>
                  </a:cubicBezTo>
                  <a:cubicBezTo>
                    <a:pt x="108485" y="90998"/>
                    <a:pt x="10189" y="100763"/>
                    <a:pt x="3679" y="78630"/>
                  </a:cubicBezTo>
                  <a:cubicBezTo>
                    <a:pt x="-2831" y="56497"/>
                    <a:pt x="85050" y="11580"/>
                    <a:pt x="131920" y="5070"/>
                  </a:cubicBezTo>
                  <a:cubicBezTo>
                    <a:pt x="178790" y="-1440"/>
                    <a:pt x="221754" y="10929"/>
                    <a:pt x="228264" y="3306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4C3FB869-64A8-4702-8C57-FB16D7351CDF}"/>
                </a:ext>
              </a:extLst>
            </p:cNvPr>
            <p:cNvSpPr/>
            <p:nvPr/>
          </p:nvSpPr>
          <p:spPr>
            <a:xfrm>
              <a:off x="1856191" y="2802869"/>
              <a:ext cx="90089" cy="90089"/>
            </a:xfrm>
            <a:custGeom>
              <a:avLst/>
              <a:gdLst>
                <a:gd name="connsiteX0" fmla="*/ 77547 w 78116"/>
                <a:gd name="connsiteY0" fmla="*/ 40442 h 78116"/>
                <a:gd name="connsiteX1" fmla="*/ 40442 w 78116"/>
                <a:gd name="connsiteY1" fmla="*/ 77547 h 78116"/>
                <a:gd name="connsiteX2" fmla="*/ 3337 w 78116"/>
                <a:gd name="connsiteY2" fmla="*/ 40442 h 78116"/>
                <a:gd name="connsiteX3" fmla="*/ 40442 w 78116"/>
                <a:gd name="connsiteY3" fmla="*/ 3337 h 78116"/>
                <a:gd name="connsiteX4" fmla="*/ 77547 w 78116"/>
                <a:gd name="connsiteY4" fmla="*/ 40442 h 78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6" h="78116">
                  <a:moveTo>
                    <a:pt x="77547" y="40442"/>
                  </a:moveTo>
                  <a:cubicBezTo>
                    <a:pt x="77547" y="60935"/>
                    <a:pt x="60935" y="77547"/>
                    <a:pt x="40442" y="77547"/>
                  </a:cubicBezTo>
                  <a:cubicBezTo>
                    <a:pt x="19949" y="77547"/>
                    <a:pt x="3337" y="60935"/>
                    <a:pt x="3337" y="40442"/>
                  </a:cubicBezTo>
                  <a:cubicBezTo>
                    <a:pt x="3337" y="19949"/>
                    <a:pt x="19949" y="3337"/>
                    <a:pt x="40442" y="3337"/>
                  </a:cubicBezTo>
                  <a:cubicBezTo>
                    <a:pt x="60935" y="3337"/>
                    <a:pt x="77547" y="19949"/>
                    <a:pt x="77547" y="40442"/>
                  </a:cubicBezTo>
                  <a:close/>
                </a:path>
              </a:pathLst>
            </a:custGeom>
            <a:solidFill>
              <a:srgbClr val="4E4E4E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609637EB-F722-4891-879E-DB0F85EB8A9E}"/>
                </a:ext>
              </a:extLst>
            </p:cNvPr>
            <p:cNvSpPr/>
            <p:nvPr/>
          </p:nvSpPr>
          <p:spPr>
            <a:xfrm>
              <a:off x="2479307" y="2792359"/>
              <a:ext cx="90089" cy="90089"/>
            </a:xfrm>
            <a:custGeom>
              <a:avLst/>
              <a:gdLst>
                <a:gd name="connsiteX0" fmla="*/ 77547 w 78116"/>
                <a:gd name="connsiteY0" fmla="*/ 40442 h 78116"/>
                <a:gd name="connsiteX1" fmla="*/ 40442 w 78116"/>
                <a:gd name="connsiteY1" fmla="*/ 77547 h 78116"/>
                <a:gd name="connsiteX2" fmla="*/ 3337 w 78116"/>
                <a:gd name="connsiteY2" fmla="*/ 40442 h 78116"/>
                <a:gd name="connsiteX3" fmla="*/ 40442 w 78116"/>
                <a:gd name="connsiteY3" fmla="*/ 3337 h 78116"/>
                <a:gd name="connsiteX4" fmla="*/ 77547 w 78116"/>
                <a:gd name="connsiteY4" fmla="*/ 40442 h 78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6" h="78116">
                  <a:moveTo>
                    <a:pt x="77547" y="40442"/>
                  </a:moveTo>
                  <a:cubicBezTo>
                    <a:pt x="77547" y="60935"/>
                    <a:pt x="60935" y="77547"/>
                    <a:pt x="40442" y="77547"/>
                  </a:cubicBezTo>
                  <a:cubicBezTo>
                    <a:pt x="19949" y="77547"/>
                    <a:pt x="3337" y="60935"/>
                    <a:pt x="3337" y="40442"/>
                  </a:cubicBezTo>
                  <a:cubicBezTo>
                    <a:pt x="3337" y="19949"/>
                    <a:pt x="19949" y="3337"/>
                    <a:pt x="40442" y="3337"/>
                  </a:cubicBezTo>
                  <a:cubicBezTo>
                    <a:pt x="60935" y="3337"/>
                    <a:pt x="77547" y="19949"/>
                    <a:pt x="77547" y="40442"/>
                  </a:cubicBezTo>
                  <a:close/>
                </a:path>
              </a:pathLst>
            </a:custGeom>
            <a:solidFill>
              <a:srgbClr val="4E4E4E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9123F412-E2F5-4B55-B580-A1B18D5F7CE5}"/>
                </a:ext>
              </a:extLst>
            </p:cNvPr>
            <p:cNvSpPr/>
            <p:nvPr/>
          </p:nvSpPr>
          <p:spPr>
            <a:xfrm>
              <a:off x="2229310" y="4799844"/>
              <a:ext cx="90089" cy="37537"/>
            </a:xfrm>
            <a:custGeom>
              <a:avLst/>
              <a:gdLst>
                <a:gd name="connsiteX0" fmla="*/ 3337 w 78116"/>
                <a:gd name="connsiteY0" fmla="*/ 3337 h 32548"/>
                <a:gd name="connsiteX1" fmla="*/ 74943 w 78116"/>
                <a:gd name="connsiteY1" fmla="*/ 3337 h 32548"/>
                <a:gd name="connsiteX2" fmla="*/ 74943 w 78116"/>
                <a:gd name="connsiteY2" fmla="*/ 33932 h 32548"/>
                <a:gd name="connsiteX3" fmla="*/ 3337 w 78116"/>
                <a:gd name="connsiteY3" fmla="*/ 33932 h 32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116" h="32548">
                  <a:moveTo>
                    <a:pt x="3337" y="3337"/>
                  </a:moveTo>
                  <a:lnTo>
                    <a:pt x="74943" y="3337"/>
                  </a:lnTo>
                  <a:lnTo>
                    <a:pt x="74943" y="33932"/>
                  </a:lnTo>
                  <a:lnTo>
                    <a:pt x="3337" y="33932"/>
                  </a:lnTo>
                  <a:close/>
                </a:path>
              </a:pathLst>
            </a:custGeom>
            <a:solidFill>
              <a:schemeClr val="bg1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E53A7F1F-2028-413A-98D7-1F25DBD95020}"/>
              </a:ext>
            </a:extLst>
          </p:cNvPr>
          <p:cNvGrpSpPr/>
          <p:nvPr/>
        </p:nvGrpSpPr>
        <p:grpSpPr>
          <a:xfrm>
            <a:off x="6690028" y="1505860"/>
            <a:ext cx="1390667" cy="1712679"/>
            <a:chOff x="7446324" y="236030"/>
            <a:chExt cx="1920899" cy="236568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5C1FC1DC-C2EA-4876-B226-9F0F0DBE67B1}"/>
                </a:ext>
              </a:extLst>
            </p:cNvPr>
            <p:cNvSpPr/>
            <p:nvPr/>
          </p:nvSpPr>
          <p:spPr>
            <a:xfrm>
              <a:off x="7595059" y="985654"/>
              <a:ext cx="1772164" cy="1057760"/>
            </a:xfrm>
            <a:custGeom>
              <a:avLst/>
              <a:gdLst>
                <a:gd name="connsiteX0" fmla="*/ 2082534 w 2083103"/>
                <a:gd name="connsiteY0" fmla="*/ 624362 h 1243352"/>
                <a:gd name="connsiteX1" fmla="*/ 1042936 w 2083103"/>
                <a:gd name="connsiteY1" fmla="*/ 1245387 h 1243352"/>
                <a:gd name="connsiteX2" fmla="*/ 3337 w 2083103"/>
                <a:gd name="connsiteY2" fmla="*/ 624362 h 1243352"/>
                <a:gd name="connsiteX3" fmla="*/ 1042936 w 2083103"/>
                <a:gd name="connsiteY3" fmla="*/ 3337 h 1243352"/>
                <a:gd name="connsiteX4" fmla="*/ 2082534 w 2083103"/>
                <a:gd name="connsiteY4" fmla="*/ 624362 h 124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3103" h="1243352">
                  <a:moveTo>
                    <a:pt x="2082534" y="624362"/>
                  </a:moveTo>
                  <a:cubicBezTo>
                    <a:pt x="2082534" y="967345"/>
                    <a:pt x="1617090" y="1245387"/>
                    <a:pt x="1042936" y="1245387"/>
                  </a:cubicBezTo>
                  <a:cubicBezTo>
                    <a:pt x="468781" y="1245387"/>
                    <a:pt x="3337" y="967345"/>
                    <a:pt x="3337" y="624362"/>
                  </a:cubicBezTo>
                  <a:cubicBezTo>
                    <a:pt x="3337" y="281379"/>
                    <a:pt x="468781" y="3337"/>
                    <a:pt x="1042936" y="3337"/>
                  </a:cubicBezTo>
                  <a:cubicBezTo>
                    <a:pt x="1617090" y="3337"/>
                    <a:pt x="2082534" y="281379"/>
                    <a:pt x="2082534" y="624362"/>
                  </a:cubicBezTo>
                  <a:close/>
                </a:path>
              </a:pathLst>
            </a:custGeom>
            <a:solidFill>
              <a:schemeClr val="bg1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229309F1-F467-423E-A3D7-D8D7FBCF0D34}"/>
                </a:ext>
              </a:extLst>
            </p:cNvPr>
            <p:cNvSpPr/>
            <p:nvPr/>
          </p:nvSpPr>
          <p:spPr>
            <a:xfrm>
              <a:off x="7602812" y="1206621"/>
              <a:ext cx="692252" cy="642410"/>
            </a:xfrm>
            <a:custGeom>
              <a:avLst/>
              <a:gdLst>
                <a:gd name="connsiteX0" fmla="*/ 814445 w 813712"/>
                <a:gd name="connsiteY0" fmla="*/ 378295 h 755124"/>
                <a:gd name="connsiteX1" fmla="*/ 408891 w 813712"/>
                <a:gd name="connsiteY1" fmla="*/ 753254 h 755124"/>
                <a:gd name="connsiteX2" fmla="*/ 3337 w 813712"/>
                <a:gd name="connsiteY2" fmla="*/ 378295 h 755124"/>
                <a:gd name="connsiteX3" fmla="*/ 408891 w 813712"/>
                <a:gd name="connsiteY3" fmla="*/ 3337 h 755124"/>
                <a:gd name="connsiteX4" fmla="*/ 814445 w 813712"/>
                <a:gd name="connsiteY4" fmla="*/ 378295 h 755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3712" h="755124">
                  <a:moveTo>
                    <a:pt x="814445" y="378295"/>
                  </a:moveTo>
                  <a:cubicBezTo>
                    <a:pt x="814445" y="585379"/>
                    <a:pt x="632872" y="753254"/>
                    <a:pt x="408891" y="753254"/>
                  </a:cubicBezTo>
                  <a:cubicBezTo>
                    <a:pt x="184909" y="753254"/>
                    <a:pt x="3337" y="585379"/>
                    <a:pt x="3337" y="378295"/>
                  </a:cubicBezTo>
                  <a:cubicBezTo>
                    <a:pt x="3337" y="171211"/>
                    <a:pt x="184909" y="3337"/>
                    <a:pt x="408891" y="3337"/>
                  </a:cubicBezTo>
                  <a:cubicBezTo>
                    <a:pt x="632872" y="3337"/>
                    <a:pt x="814445" y="171211"/>
                    <a:pt x="814445" y="378295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3FEB129C-D6D6-42EE-89C2-CC844BE969FD}"/>
                </a:ext>
              </a:extLst>
            </p:cNvPr>
            <p:cNvSpPr/>
            <p:nvPr/>
          </p:nvSpPr>
          <p:spPr>
            <a:xfrm>
              <a:off x="7860884" y="904799"/>
              <a:ext cx="1240515" cy="1074374"/>
            </a:xfrm>
            <a:custGeom>
              <a:avLst/>
              <a:gdLst>
                <a:gd name="connsiteX0" fmla="*/ 1457603 w 1458172"/>
                <a:gd name="connsiteY0" fmla="*/ 633475 h 1262881"/>
                <a:gd name="connsiteX1" fmla="*/ 730470 w 1458172"/>
                <a:gd name="connsiteY1" fmla="*/ 1263614 h 1262881"/>
                <a:gd name="connsiteX2" fmla="*/ 3337 w 1458172"/>
                <a:gd name="connsiteY2" fmla="*/ 633475 h 1262881"/>
                <a:gd name="connsiteX3" fmla="*/ 730470 w 1458172"/>
                <a:gd name="connsiteY3" fmla="*/ 3337 h 1262881"/>
                <a:gd name="connsiteX4" fmla="*/ 1457603 w 1458172"/>
                <a:gd name="connsiteY4" fmla="*/ 633475 h 1262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58172" h="1262881">
                  <a:moveTo>
                    <a:pt x="1457603" y="633475"/>
                  </a:moveTo>
                  <a:cubicBezTo>
                    <a:pt x="1457603" y="981492"/>
                    <a:pt x="1132055" y="1263614"/>
                    <a:pt x="730470" y="1263614"/>
                  </a:cubicBezTo>
                  <a:cubicBezTo>
                    <a:pt x="328885" y="1263614"/>
                    <a:pt x="3337" y="981492"/>
                    <a:pt x="3337" y="633475"/>
                  </a:cubicBezTo>
                  <a:cubicBezTo>
                    <a:pt x="3337" y="285459"/>
                    <a:pt x="328885" y="3337"/>
                    <a:pt x="730470" y="3337"/>
                  </a:cubicBezTo>
                  <a:cubicBezTo>
                    <a:pt x="1132055" y="3337"/>
                    <a:pt x="1457603" y="285459"/>
                    <a:pt x="1457603" y="633475"/>
                  </a:cubicBezTo>
                  <a:close/>
                </a:path>
              </a:pathLst>
            </a:custGeom>
            <a:solidFill>
              <a:srgbClr val="E9C6B2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DB2DEE70-5BCE-4139-8285-B035B986C3EE}"/>
                </a:ext>
              </a:extLst>
            </p:cNvPr>
            <p:cNvSpPr/>
            <p:nvPr/>
          </p:nvSpPr>
          <p:spPr>
            <a:xfrm>
              <a:off x="7616728" y="1389445"/>
              <a:ext cx="1735060" cy="1212272"/>
            </a:xfrm>
            <a:custGeom>
              <a:avLst/>
              <a:gdLst>
                <a:gd name="connsiteX0" fmla="*/ 578722 w 1735060"/>
                <a:gd name="connsiteY0" fmla="*/ 0 h 1212272"/>
                <a:gd name="connsiteX1" fmla="*/ 837347 w 1735060"/>
                <a:gd name="connsiteY1" fmla="*/ 93662 h 1212272"/>
                <a:gd name="connsiteX2" fmla="*/ 865314 w 1735060"/>
                <a:gd name="connsiteY2" fmla="*/ 123181 h 1212272"/>
                <a:gd name="connsiteX3" fmla="*/ 893281 w 1735060"/>
                <a:gd name="connsiteY3" fmla="*/ 93662 h 1212272"/>
                <a:gd name="connsiteX4" fmla="*/ 1151906 w 1735060"/>
                <a:gd name="connsiteY4" fmla="*/ 0 h 1212272"/>
                <a:gd name="connsiteX5" fmla="*/ 1455297 w 1735060"/>
                <a:gd name="connsiteY5" fmla="*/ 140912 h 1212272"/>
                <a:gd name="connsiteX6" fmla="*/ 1478010 w 1735060"/>
                <a:gd name="connsiteY6" fmla="*/ 177291 h 1212272"/>
                <a:gd name="connsiteX7" fmla="*/ 1484187 w 1735060"/>
                <a:gd name="connsiteY7" fmla="*/ 176663 h 1212272"/>
                <a:gd name="connsiteX8" fmla="*/ 1735060 w 1735060"/>
                <a:gd name="connsiteY8" fmla="*/ 428642 h 1212272"/>
                <a:gd name="connsiteX9" fmla="*/ 1661335 w 1735060"/>
                <a:gd name="connsiteY9" fmla="*/ 606758 h 1212272"/>
                <a:gd name="connsiteX10" fmla="*/ 1624467 w 1735060"/>
                <a:gd name="connsiteY10" fmla="*/ 637295 h 1212272"/>
                <a:gd name="connsiteX11" fmla="*/ 1621166 w 1735060"/>
                <a:gd name="connsiteY11" fmla="*/ 670190 h 1212272"/>
                <a:gd name="connsiteX12" fmla="*/ 1344231 w 1735060"/>
                <a:gd name="connsiteY12" fmla="*/ 941587 h 1212272"/>
                <a:gd name="connsiteX13" fmla="*/ 1334384 w 1735060"/>
                <a:gd name="connsiteY13" fmla="*/ 942460 h 1212272"/>
                <a:gd name="connsiteX14" fmla="*/ 1300679 w 1735060"/>
                <a:gd name="connsiteY14" fmla="*/ 992604 h 1212272"/>
                <a:gd name="connsiteX15" fmla="*/ 1171844 w 1735060"/>
                <a:gd name="connsiteY15" fmla="*/ 1046132 h 1212272"/>
                <a:gd name="connsiteX16" fmla="*/ 1148874 w 1735060"/>
                <a:gd name="connsiteY16" fmla="*/ 1043809 h 1212272"/>
                <a:gd name="connsiteX17" fmla="*/ 1131271 w 1735060"/>
                <a:gd name="connsiteY17" fmla="*/ 1075431 h 1212272"/>
                <a:gd name="connsiteX18" fmla="*/ 865037 w 1735060"/>
                <a:gd name="connsiteY18" fmla="*/ 1212272 h 1212272"/>
                <a:gd name="connsiteX19" fmla="*/ 598805 w 1735060"/>
                <a:gd name="connsiteY19" fmla="*/ 1075431 h 1212272"/>
                <a:gd name="connsiteX20" fmla="*/ 580847 w 1735060"/>
                <a:gd name="connsiteY20" fmla="*/ 1043173 h 1212272"/>
                <a:gd name="connsiteX21" fmla="*/ 551585 w 1735060"/>
                <a:gd name="connsiteY21" fmla="*/ 1046132 h 1212272"/>
                <a:gd name="connsiteX22" fmla="*/ 422749 w 1735060"/>
                <a:gd name="connsiteY22" fmla="*/ 992604 h 1212272"/>
                <a:gd name="connsiteX23" fmla="*/ 384818 w 1735060"/>
                <a:gd name="connsiteY23" fmla="*/ 936174 h 1212272"/>
                <a:gd name="connsiteX24" fmla="*/ 345140 w 1735060"/>
                <a:gd name="connsiteY24" fmla="*/ 925366 h 1212272"/>
                <a:gd name="connsiteX25" fmla="*/ 125547 w 1735060"/>
                <a:gd name="connsiteY25" fmla="*/ 669520 h 1212272"/>
                <a:gd name="connsiteX26" fmla="*/ 122980 w 1735060"/>
                <a:gd name="connsiteY26" fmla="*/ 644072 h 1212272"/>
                <a:gd name="connsiteX27" fmla="*/ 111041 w 1735060"/>
                <a:gd name="connsiteY27" fmla="*/ 637545 h 1212272"/>
                <a:gd name="connsiteX28" fmla="*/ 0 w 1735060"/>
                <a:gd name="connsiteY28" fmla="*/ 428642 h 1212272"/>
                <a:gd name="connsiteX29" fmla="*/ 250872 w 1735060"/>
                <a:gd name="connsiteY29" fmla="*/ 176663 h 1212272"/>
                <a:gd name="connsiteX30" fmla="*/ 252883 w 1735060"/>
                <a:gd name="connsiteY30" fmla="*/ 176867 h 1212272"/>
                <a:gd name="connsiteX31" fmla="*/ 275331 w 1735060"/>
                <a:gd name="connsiteY31" fmla="*/ 140912 h 1212272"/>
                <a:gd name="connsiteX32" fmla="*/ 578722 w 1735060"/>
                <a:gd name="connsiteY32" fmla="*/ 0 h 1212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35060" h="1212272">
                  <a:moveTo>
                    <a:pt x="578722" y="0"/>
                  </a:moveTo>
                  <a:cubicBezTo>
                    <a:pt x="679514" y="0"/>
                    <a:pt x="771029" y="35859"/>
                    <a:pt x="837347" y="93662"/>
                  </a:cubicBezTo>
                  <a:lnTo>
                    <a:pt x="865314" y="123181"/>
                  </a:lnTo>
                  <a:lnTo>
                    <a:pt x="893281" y="93662"/>
                  </a:lnTo>
                  <a:cubicBezTo>
                    <a:pt x="959598" y="35859"/>
                    <a:pt x="1051114" y="0"/>
                    <a:pt x="1151906" y="0"/>
                  </a:cubicBezTo>
                  <a:cubicBezTo>
                    <a:pt x="1277896" y="0"/>
                    <a:pt x="1389392" y="56029"/>
                    <a:pt x="1455297" y="140912"/>
                  </a:cubicBezTo>
                  <a:lnTo>
                    <a:pt x="1478010" y="177291"/>
                  </a:lnTo>
                  <a:lnTo>
                    <a:pt x="1484187" y="176663"/>
                  </a:lnTo>
                  <a:cubicBezTo>
                    <a:pt x="1622638" y="176663"/>
                    <a:pt x="1735060" y="289638"/>
                    <a:pt x="1735060" y="428642"/>
                  </a:cubicBezTo>
                  <a:cubicBezTo>
                    <a:pt x="1735060" y="498144"/>
                    <a:pt x="1706816" y="561139"/>
                    <a:pt x="1661335" y="606758"/>
                  </a:cubicBezTo>
                  <a:lnTo>
                    <a:pt x="1624467" y="637295"/>
                  </a:lnTo>
                  <a:lnTo>
                    <a:pt x="1621166" y="670190"/>
                  </a:lnTo>
                  <a:cubicBezTo>
                    <a:pt x="1593016" y="808420"/>
                    <a:pt x="1482992" y="916682"/>
                    <a:pt x="1344231" y="941587"/>
                  </a:cubicBezTo>
                  <a:lnTo>
                    <a:pt x="1334384" y="942460"/>
                  </a:lnTo>
                  <a:lnTo>
                    <a:pt x="1300679" y="992604"/>
                  </a:lnTo>
                  <a:cubicBezTo>
                    <a:pt x="1267707" y="1025676"/>
                    <a:pt x="1222157" y="1046132"/>
                    <a:pt x="1171844" y="1046132"/>
                  </a:cubicBezTo>
                  <a:lnTo>
                    <a:pt x="1148874" y="1043809"/>
                  </a:lnTo>
                  <a:lnTo>
                    <a:pt x="1131271" y="1075431"/>
                  </a:lnTo>
                  <a:cubicBezTo>
                    <a:pt x="1067989" y="1159004"/>
                    <a:pt x="972220" y="1212272"/>
                    <a:pt x="865037" y="1212272"/>
                  </a:cubicBezTo>
                  <a:cubicBezTo>
                    <a:pt x="757854" y="1212272"/>
                    <a:pt x="662086" y="1159004"/>
                    <a:pt x="598805" y="1075431"/>
                  </a:cubicBezTo>
                  <a:lnTo>
                    <a:pt x="580847" y="1043173"/>
                  </a:lnTo>
                  <a:lnTo>
                    <a:pt x="551585" y="1046132"/>
                  </a:lnTo>
                  <a:cubicBezTo>
                    <a:pt x="501271" y="1046132"/>
                    <a:pt x="455721" y="1025676"/>
                    <a:pt x="422749" y="992604"/>
                  </a:cubicBezTo>
                  <a:lnTo>
                    <a:pt x="384818" y="936174"/>
                  </a:lnTo>
                  <a:lnTo>
                    <a:pt x="345140" y="925366"/>
                  </a:lnTo>
                  <a:cubicBezTo>
                    <a:pt x="234274" y="884461"/>
                    <a:pt x="149755" y="787857"/>
                    <a:pt x="125547" y="669520"/>
                  </a:cubicBezTo>
                  <a:lnTo>
                    <a:pt x="122980" y="644072"/>
                  </a:lnTo>
                  <a:lnTo>
                    <a:pt x="111041" y="637545"/>
                  </a:lnTo>
                  <a:cubicBezTo>
                    <a:pt x="44390" y="592230"/>
                    <a:pt x="346" y="515520"/>
                    <a:pt x="0" y="428642"/>
                  </a:cubicBezTo>
                  <a:cubicBezTo>
                    <a:pt x="0" y="289638"/>
                    <a:pt x="112422" y="176663"/>
                    <a:pt x="250872" y="176663"/>
                  </a:cubicBezTo>
                  <a:lnTo>
                    <a:pt x="252883" y="176867"/>
                  </a:lnTo>
                  <a:lnTo>
                    <a:pt x="275331" y="140912"/>
                  </a:lnTo>
                  <a:cubicBezTo>
                    <a:pt x="341235" y="56029"/>
                    <a:pt x="452731" y="0"/>
                    <a:pt x="578722" y="0"/>
                  </a:cubicBezTo>
                  <a:close/>
                </a:path>
              </a:pathLst>
            </a:custGeom>
            <a:solidFill>
              <a:schemeClr val="bg1"/>
            </a:solidFill>
            <a:ln w="651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D44DBE02-984B-4668-915C-91E949F6F86D}"/>
                </a:ext>
              </a:extLst>
            </p:cNvPr>
            <p:cNvSpPr/>
            <p:nvPr/>
          </p:nvSpPr>
          <p:spPr>
            <a:xfrm>
              <a:off x="8311125" y="1260893"/>
              <a:ext cx="337819" cy="337819"/>
            </a:xfrm>
            <a:custGeom>
              <a:avLst/>
              <a:gdLst>
                <a:gd name="connsiteX0" fmla="*/ 201231 w 397091"/>
                <a:gd name="connsiteY0" fmla="*/ 399126 h 397091"/>
                <a:gd name="connsiteX1" fmla="*/ 399126 w 397091"/>
                <a:gd name="connsiteY1" fmla="*/ 201231 h 397091"/>
                <a:gd name="connsiteX2" fmla="*/ 201231 w 397091"/>
                <a:gd name="connsiteY2" fmla="*/ 3337 h 397091"/>
                <a:gd name="connsiteX3" fmla="*/ 3337 w 397091"/>
                <a:gd name="connsiteY3" fmla="*/ 201231 h 397091"/>
                <a:gd name="connsiteX4" fmla="*/ 201231 w 397091"/>
                <a:gd name="connsiteY4" fmla="*/ 399126 h 397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7091" h="397091">
                  <a:moveTo>
                    <a:pt x="201231" y="399126"/>
                  </a:moveTo>
                  <a:cubicBezTo>
                    <a:pt x="310594" y="399126"/>
                    <a:pt x="399126" y="309943"/>
                    <a:pt x="399126" y="201231"/>
                  </a:cubicBezTo>
                  <a:cubicBezTo>
                    <a:pt x="399126" y="92520"/>
                    <a:pt x="309944" y="3337"/>
                    <a:pt x="201231" y="3337"/>
                  </a:cubicBezTo>
                  <a:cubicBezTo>
                    <a:pt x="92520" y="3337"/>
                    <a:pt x="3337" y="92520"/>
                    <a:pt x="3337" y="201231"/>
                  </a:cubicBezTo>
                  <a:cubicBezTo>
                    <a:pt x="3337" y="309943"/>
                    <a:pt x="91869" y="399126"/>
                    <a:pt x="201231" y="399126"/>
                  </a:cubicBezTo>
                  <a:close/>
                </a:path>
              </a:pathLst>
            </a:custGeom>
            <a:solidFill>
              <a:srgbClr val="DEA89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CB3F9268-4DFC-4622-AF41-60C07512AEEF}"/>
                </a:ext>
              </a:extLst>
            </p:cNvPr>
            <p:cNvSpPr/>
            <p:nvPr/>
          </p:nvSpPr>
          <p:spPr>
            <a:xfrm>
              <a:off x="8568790" y="1083635"/>
              <a:ext cx="321205" cy="143988"/>
            </a:xfrm>
            <a:custGeom>
              <a:avLst/>
              <a:gdLst>
                <a:gd name="connsiteX0" fmla="*/ 222539 w 377562"/>
                <a:gd name="connsiteY0" fmla="*/ 18358 h 169252"/>
                <a:gd name="connsiteX1" fmla="*/ 4464 w 377562"/>
                <a:gd name="connsiteY1" fmla="*/ 50907 h 169252"/>
                <a:gd name="connsiteX2" fmla="*/ 203661 w 377562"/>
                <a:gd name="connsiteY2" fmla="*/ 104286 h 169252"/>
                <a:gd name="connsiteX3" fmla="*/ 377470 w 377562"/>
                <a:gd name="connsiteY3" fmla="*/ 155713 h 169252"/>
                <a:gd name="connsiteX4" fmla="*/ 222539 w 377562"/>
                <a:gd name="connsiteY4" fmla="*/ 18358 h 169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7562" h="169252">
                  <a:moveTo>
                    <a:pt x="222539" y="18358"/>
                  </a:moveTo>
                  <a:cubicBezTo>
                    <a:pt x="122940" y="-10935"/>
                    <a:pt x="18134" y="4037"/>
                    <a:pt x="4464" y="50907"/>
                  </a:cubicBezTo>
                  <a:cubicBezTo>
                    <a:pt x="-9206" y="97776"/>
                    <a:pt x="104062" y="75643"/>
                    <a:pt x="203661" y="104286"/>
                  </a:cubicBezTo>
                  <a:cubicBezTo>
                    <a:pt x="303259" y="133580"/>
                    <a:pt x="363799" y="202583"/>
                    <a:pt x="377470" y="155713"/>
                  </a:cubicBezTo>
                  <a:cubicBezTo>
                    <a:pt x="391140" y="108843"/>
                    <a:pt x="322137" y="47652"/>
                    <a:pt x="222539" y="18358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27B4D89B-6C50-4F41-BBDC-B3F8E30162DF}"/>
                </a:ext>
              </a:extLst>
            </p:cNvPr>
            <p:cNvSpPr/>
            <p:nvPr/>
          </p:nvSpPr>
          <p:spPr>
            <a:xfrm>
              <a:off x="8080262" y="1083635"/>
              <a:ext cx="321205" cy="143988"/>
            </a:xfrm>
            <a:custGeom>
              <a:avLst/>
              <a:gdLst>
                <a:gd name="connsiteX0" fmla="*/ 160134 w 377562"/>
                <a:gd name="connsiteY0" fmla="*/ 18358 h 169252"/>
                <a:gd name="connsiteX1" fmla="*/ 378209 w 377562"/>
                <a:gd name="connsiteY1" fmla="*/ 50907 h 169252"/>
                <a:gd name="connsiteX2" fmla="*/ 179012 w 377562"/>
                <a:gd name="connsiteY2" fmla="*/ 104286 h 169252"/>
                <a:gd name="connsiteX3" fmla="*/ 5203 w 377562"/>
                <a:gd name="connsiteY3" fmla="*/ 155713 h 169252"/>
                <a:gd name="connsiteX4" fmla="*/ 160134 w 377562"/>
                <a:gd name="connsiteY4" fmla="*/ 18358 h 169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7562" h="169252">
                  <a:moveTo>
                    <a:pt x="160134" y="18358"/>
                  </a:moveTo>
                  <a:cubicBezTo>
                    <a:pt x="259733" y="-10935"/>
                    <a:pt x="364539" y="4037"/>
                    <a:pt x="378209" y="50907"/>
                  </a:cubicBezTo>
                  <a:cubicBezTo>
                    <a:pt x="391880" y="97776"/>
                    <a:pt x="278611" y="75643"/>
                    <a:pt x="179012" y="104286"/>
                  </a:cubicBezTo>
                  <a:cubicBezTo>
                    <a:pt x="79414" y="133580"/>
                    <a:pt x="18874" y="202583"/>
                    <a:pt x="5203" y="155713"/>
                  </a:cubicBezTo>
                  <a:cubicBezTo>
                    <a:pt x="-9118" y="108843"/>
                    <a:pt x="60536" y="47652"/>
                    <a:pt x="160134" y="18358"/>
                  </a:cubicBezTo>
                  <a:close/>
                </a:path>
              </a:pathLst>
            </a:custGeom>
            <a:solidFill>
              <a:srgbClr val="FFFFF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7BE50EE8-1D92-441F-9490-C3BFAFA31FEF}"/>
                </a:ext>
              </a:extLst>
            </p:cNvPr>
            <p:cNvSpPr/>
            <p:nvPr/>
          </p:nvSpPr>
          <p:spPr>
            <a:xfrm>
              <a:off x="8317900" y="1606595"/>
              <a:ext cx="326743" cy="188293"/>
            </a:xfrm>
            <a:custGeom>
              <a:avLst/>
              <a:gdLst>
                <a:gd name="connsiteX0" fmla="*/ 5788 w 384072"/>
                <a:gd name="connsiteY0" fmla="*/ 27270 h 221329"/>
                <a:gd name="connsiteX1" fmla="*/ 10345 w 384072"/>
                <a:gd name="connsiteY1" fmla="*/ 5788 h 221329"/>
                <a:gd name="connsiteX2" fmla="*/ 31827 w 384072"/>
                <a:gd name="connsiteY2" fmla="*/ 10345 h 221329"/>
                <a:gd name="connsiteX3" fmla="*/ 66979 w 384072"/>
                <a:gd name="connsiteY3" fmla="*/ 42242 h 221329"/>
                <a:gd name="connsiteX4" fmla="*/ 193918 w 384072"/>
                <a:gd name="connsiteY4" fmla="*/ 74140 h 221329"/>
                <a:gd name="connsiteX5" fmla="*/ 320206 w 384072"/>
                <a:gd name="connsiteY5" fmla="*/ 45497 h 221329"/>
                <a:gd name="connsiteX6" fmla="*/ 354708 w 384072"/>
                <a:gd name="connsiteY6" fmla="*/ 11647 h 221329"/>
                <a:gd name="connsiteX7" fmla="*/ 375539 w 384072"/>
                <a:gd name="connsiteY7" fmla="*/ 6439 h 221329"/>
                <a:gd name="connsiteX8" fmla="*/ 380747 w 384072"/>
                <a:gd name="connsiteY8" fmla="*/ 27270 h 221329"/>
                <a:gd name="connsiteX9" fmla="*/ 336481 w 384072"/>
                <a:gd name="connsiteY9" fmla="*/ 150303 h 221329"/>
                <a:gd name="connsiteX10" fmla="*/ 192616 w 384072"/>
                <a:gd name="connsiteY10" fmla="*/ 222561 h 221329"/>
                <a:gd name="connsiteX11" fmla="*/ 50705 w 384072"/>
                <a:gd name="connsiteY11" fmla="*/ 147699 h 221329"/>
                <a:gd name="connsiteX12" fmla="*/ 5788 w 384072"/>
                <a:gd name="connsiteY12" fmla="*/ 27270 h 221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4072" h="221329">
                  <a:moveTo>
                    <a:pt x="5788" y="27270"/>
                  </a:moveTo>
                  <a:cubicBezTo>
                    <a:pt x="1231" y="20109"/>
                    <a:pt x="3184" y="10345"/>
                    <a:pt x="10345" y="5788"/>
                  </a:cubicBezTo>
                  <a:cubicBezTo>
                    <a:pt x="17505" y="1231"/>
                    <a:pt x="27270" y="3184"/>
                    <a:pt x="31827" y="10345"/>
                  </a:cubicBezTo>
                  <a:cubicBezTo>
                    <a:pt x="39638" y="22062"/>
                    <a:pt x="51356" y="33129"/>
                    <a:pt x="66979" y="42242"/>
                  </a:cubicBezTo>
                  <a:cubicBezTo>
                    <a:pt x="100179" y="61771"/>
                    <a:pt x="146397" y="72838"/>
                    <a:pt x="193918" y="74140"/>
                  </a:cubicBezTo>
                  <a:cubicBezTo>
                    <a:pt x="240788" y="75442"/>
                    <a:pt x="287007" y="66328"/>
                    <a:pt x="320206" y="45497"/>
                  </a:cubicBezTo>
                  <a:cubicBezTo>
                    <a:pt x="334528" y="36384"/>
                    <a:pt x="346245" y="25317"/>
                    <a:pt x="354708" y="11647"/>
                  </a:cubicBezTo>
                  <a:cubicBezTo>
                    <a:pt x="359265" y="4486"/>
                    <a:pt x="368378" y="1882"/>
                    <a:pt x="375539" y="6439"/>
                  </a:cubicBezTo>
                  <a:cubicBezTo>
                    <a:pt x="382700" y="10996"/>
                    <a:pt x="385303" y="20109"/>
                    <a:pt x="380747" y="27270"/>
                  </a:cubicBezTo>
                  <a:cubicBezTo>
                    <a:pt x="370331" y="45497"/>
                    <a:pt x="354708" y="138586"/>
                    <a:pt x="336481" y="150303"/>
                  </a:cubicBezTo>
                  <a:cubicBezTo>
                    <a:pt x="302630" y="182852"/>
                    <a:pt x="245345" y="223863"/>
                    <a:pt x="192616" y="222561"/>
                  </a:cubicBezTo>
                  <a:cubicBezTo>
                    <a:pt x="140539" y="221259"/>
                    <a:pt x="88461" y="169832"/>
                    <a:pt x="50705" y="147699"/>
                  </a:cubicBezTo>
                  <a:cubicBezTo>
                    <a:pt x="31827" y="135982"/>
                    <a:pt x="15553" y="43544"/>
                    <a:pt x="5788" y="27270"/>
                  </a:cubicBezTo>
                  <a:close/>
                </a:path>
              </a:pathLst>
            </a:custGeom>
            <a:solidFill>
              <a:srgbClr val="DEA89F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A7ED2CB8-EB07-4CCD-9A5C-F0CCCBF0E179}"/>
                </a:ext>
              </a:extLst>
            </p:cNvPr>
            <p:cNvSpPr/>
            <p:nvPr/>
          </p:nvSpPr>
          <p:spPr>
            <a:xfrm>
              <a:off x="7661417" y="236030"/>
              <a:ext cx="1344657" cy="584937"/>
            </a:xfrm>
            <a:custGeom>
              <a:avLst/>
              <a:gdLst>
                <a:gd name="connsiteX0" fmla="*/ 1428195 w 1425623"/>
                <a:gd name="connsiteY0" fmla="*/ 645681 h 644460"/>
                <a:gd name="connsiteX1" fmla="*/ 539621 w 1425623"/>
                <a:gd name="connsiteY1" fmla="*/ 44185 h 644460"/>
                <a:gd name="connsiteX2" fmla="*/ 361255 w 1425623"/>
                <a:gd name="connsiteY2" fmla="*/ 443880 h 644460"/>
                <a:gd name="connsiteX3" fmla="*/ 1428195 w 1425623"/>
                <a:gd name="connsiteY3" fmla="*/ 645681 h 644460"/>
                <a:gd name="connsiteX0" fmla="*/ 1424859 w 1424859"/>
                <a:gd name="connsiteY0" fmla="*/ 642345 h 642747"/>
                <a:gd name="connsiteX1" fmla="*/ 536285 w 1424859"/>
                <a:gd name="connsiteY1" fmla="*/ 40849 h 642747"/>
                <a:gd name="connsiteX2" fmla="*/ 357919 w 1424859"/>
                <a:gd name="connsiteY2" fmla="*/ 440544 h 642747"/>
                <a:gd name="connsiteX3" fmla="*/ 1424859 w 1424859"/>
                <a:gd name="connsiteY3" fmla="*/ 642345 h 642747"/>
                <a:gd name="connsiteX0" fmla="*/ 1424859 w 1424859"/>
                <a:gd name="connsiteY0" fmla="*/ 713101 h 713503"/>
                <a:gd name="connsiteX1" fmla="*/ 536285 w 1424859"/>
                <a:gd name="connsiteY1" fmla="*/ 111605 h 713503"/>
                <a:gd name="connsiteX2" fmla="*/ 357919 w 1424859"/>
                <a:gd name="connsiteY2" fmla="*/ 511300 h 713503"/>
                <a:gd name="connsiteX3" fmla="*/ 1424859 w 1424859"/>
                <a:gd name="connsiteY3" fmla="*/ 713101 h 713503"/>
                <a:gd name="connsiteX0" fmla="*/ 1424859 w 1424859"/>
                <a:gd name="connsiteY0" fmla="*/ 760282 h 760684"/>
                <a:gd name="connsiteX1" fmla="*/ 536285 w 1424859"/>
                <a:gd name="connsiteY1" fmla="*/ 104195 h 760684"/>
                <a:gd name="connsiteX2" fmla="*/ 357919 w 1424859"/>
                <a:gd name="connsiteY2" fmla="*/ 558481 h 760684"/>
                <a:gd name="connsiteX3" fmla="*/ 1424859 w 1424859"/>
                <a:gd name="connsiteY3" fmla="*/ 760282 h 760684"/>
                <a:gd name="connsiteX0" fmla="*/ 1424859 w 1424859"/>
                <a:gd name="connsiteY0" fmla="*/ 760282 h 760557"/>
                <a:gd name="connsiteX1" fmla="*/ 536285 w 1424859"/>
                <a:gd name="connsiteY1" fmla="*/ 104195 h 760557"/>
                <a:gd name="connsiteX2" fmla="*/ 357919 w 1424859"/>
                <a:gd name="connsiteY2" fmla="*/ 476595 h 760557"/>
                <a:gd name="connsiteX3" fmla="*/ 1424859 w 1424859"/>
                <a:gd name="connsiteY3" fmla="*/ 760282 h 760557"/>
                <a:gd name="connsiteX0" fmla="*/ 1424859 w 1424859"/>
                <a:gd name="connsiteY0" fmla="*/ 772216 h 772491"/>
                <a:gd name="connsiteX1" fmla="*/ 536285 w 1424859"/>
                <a:gd name="connsiteY1" fmla="*/ 102481 h 772491"/>
                <a:gd name="connsiteX2" fmla="*/ 357919 w 1424859"/>
                <a:gd name="connsiteY2" fmla="*/ 488529 h 772491"/>
                <a:gd name="connsiteX3" fmla="*/ 1424859 w 1424859"/>
                <a:gd name="connsiteY3" fmla="*/ 772216 h 772491"/>
                <a:gd name="connsiteX0" fmla="*/ 1424859 w 1424859"/>
                <a:gd name="connsiteY0" fmla="*/ 784200 h 784475"/>
                <a:gd name="connsiteX1" fmla="*/ 536285 w 1424859"/>
                <a:gd name="connsiteY1" fmla="*/ 100817 h 784475"/>
                <a:gd name="connsiteX2" fmla="*/ 357919 w 1424859"/>
                <a:gd name="connsiteY2" fmla="*/ 500513 h 784475"/>
                <a:gd name="connsiteX3" fmla="*/ 1424859 w 1424859"/>
                <a:gd name="connsiteY3" fmla="*/ 784200 h 784475"/>
                <a:gd name="connsiteX0" fmla="*/ 1424859 w 1424859"/>
                <a:gd name="connsiteY0" fmla="*/ 687354 h 687629"/>
                <a:gd name="connsiteX1" fmla="*/ 536285 w 1424859"/>
                <a:gd name="connsiteY1" fmla="*/ 3971 h 687629"/>
                <a:gd name="connsiteX2" fmla="*/ 357919 w 1424859"/>
                <a:gd name="connsiteY2" fmla="*/ 403667 h 687629"/>
                <a:gd name="connsiteX3" fmla="*/ 1424859 w 1424859"/>
                <a:gd name="connsiteY3" fmla="*/ 687354 h 687629"/>
                <a:gd name="connsiteX0" fmla="*/ 1424859 w 1424859"/>
                <a:gd name="connsiteY0" fmla="*/ 687354 h 687629"/>
                <a:gd name="connsiteX1" fmla="*/ 536285 w 1424859"/>
                <a:gd name="connsiteY1" fmla="*/ 3971 h 687629"/>
                <a:gd name="connsiteX2" fmla="*/ 357919 w 1424859"/>
                <a:gd name="connsiteY2" fmla="*/ 403667 h 687629"/>
                <a:gd name="connsiteX3" fmla="*/ 1424859 w 1424859"/>
                <a:gd name="connsiteY3" fmla="*/ 687354 h 687629"/>
                <a:gd name="connsiteX0" fmla="*/ 1424859 w 1424859"/>
                <a:gd name="connsiteY0" fmla="*/ 687354 h 688329"/>
                <a:gd name="connsiteX1" fmla="*/ 536285 w 1424859"/>
                <a:gd name="connsiteY1" fmla="*/ 3971 h 688329"/>
                <a:gd name="connsiteX2" fmla="*/ 357919 w 1424859"/>
                <a:gd name="connsiteY2" fmla="*/ 403667 h 688329"/>
                <a:gd name="connsiteX3" fmla="*/ 1424859 w 1424859"/>
                <a:gd name="connsiteY3" fmla="*/ 687354 h 688329"/>
                <a:gd name="connsiteX0" fmla="*/ 1424859 w 1424859"/>
                <a:gd name="connsiteY0" fmla="*/ 687354 h 688329"/>
                <a:gd name="connsiteX1" fmla="*/ 536285 w 1424859"/>
                <a:gd name="connsiteY1" fmla="*/ 3971 h 688329"/>
                <a:gd name="connsiteX2" fmla="*/ 357919 w 1424859"/>
                <a:gd name="connsiteY2" fmla="*/ 403667 h 688329"/>
                <a:gd name="connsiteX3" fmla="*/ 1424859 w 1424859"/>
                <a:gd name="connsiteY3" fmla="*/ 687354 h 688329"/>
                <a:gd name="connsiteX0" fmla="*/ 1424859 w 1453335"/>
                <a:gd name="connsiteY0" fmla="*/ 686593 h 687568"/>
                <a:gd name="connsiteX1" fmla="*/ 536285 w 1453335"/>
                <a:gd name="connsiteY1" fmla="*/ 3210 h 687568"/>
                <a:gd name="connsiteX2" fmla="*/ 357919 w 1453335"/>
                <a:gd name="connsiteY2" fmla="*/ 402906 h 687568"/>
                <a:gd name="connsiteX3" fmla="*/ 1424859 w 1453335"/>
                <a:gd name="connsiteY3" fmla="*/ 686593 h 687568"/>
                <a:gd name="connsiteX0" fmla="*/ 1424859 w 1453335"/>
                <a:gd name="connsiteY0" fmla="*/ 686593 h 687568"/>
                <a:gd name="connsiteX1" fmla="*/ 536285 w 1453335"/>
                <a:gd name="connsiteY1" fmla="*/ 3210 h 687568"/>
                <a:gd name="connsiteX2" fmla="*/ 357919 w 1453335"/>
                <a:gd name="connsiteY2" fmla="*/ 402906 h 687568"/>
                <a:gd name="connsiteX3" fmla="*/ 1424859 w 1453335"/>
                <a:gd name="connsiteY3" fmla="*/ 686593 h 687568"/>
                <a:gd name="connsiteX0" fmla="*/ 1552109 w 1580585"/>
                <a:gd name="connsiteY0" fmla="*/ 686593 h 687568"/>
                <a:gd name="connsiteX1" fmla="*/ 663535 w 1580585"/>
                <a:gd name="connsiteY1" fmla="*/ 3210 h 687568"/>
                <a:gd name="connsiteX2" fmla="*/ 485169 w 1580585"/>
                <a:gd name="connsiteY2" fmla="*/ 402906 h 687568"/>
                <a:gd name="connsiteX3" fmla="*/ 1552109 w 1580585"/>
                <a:gd name="connsiteY3" fmla="*/ 686593 h 687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0585" h="687568">
                  <a:moveTo>
                    <a:pt x="1552109" y="686593"/>
                  </a:moveTo>
                  <a:cubicBezTo>
                    <a:pt x="1703422" y="267907"/>
                    <a:pt x="1229160" y="-34726"/>
                    <a:pt x="663535" y="3210"/>
                  </a:cubicBezTo>
                  <a:cubicBezTo>
                    <a:pt x="46415" y="175717"/>
                    <a:pt x="-371661" y="307304"/>
                    <a:pt x="485169" y="402906"/>
                  </a:cubicBezTo>
                  <a:cubicBezTo>
                    <a:pt x="859770" y="634986"/>
                    <a:pt x="1169989" y="696358"/>
                    <a:pt x="1552109" y="686593"/>
                  </a:cubicBezTo>
                  <a:close/>
                </a:path>
              </a:pathLst>
            </a:custGeom>
            <a:solidFill>
              <a:schemeClr val="accent1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8C5C0FF2-CAAC-4904-95FB-0AA7BE1461B2}"/>
                </a:ext>
              </a:extLst>
            </p:cNvPr>
            <p:cNvSpPr/>
            <p:nvPr/>
          </p:nvSpPr>
          <p:spPr>
            <a:xfrm>
              <a:off x="7446324" y="301137"/>
              <a:ext cx="404275" cy="404275"/>
            </a:xfrm>
            <a:custGeom>
              <a:avLst/>
              <a:gdLst>
                <a:gd name="connsiteX0" fmla="*/ 239639 w 475207"/>
                <a:gd name="connsiteY0" fmla="*/ 475941 h 475207"/>
                <a:gd name="connsiteX1" fmla="*/ 475941 w 475207"/>
                <a:gd name="connsiteY1" fmla="*/ 239639 h 475207"/>
                <a:gd name="connsiteX2" fmla="*/ 239639 w 475207"/>
                <a:gd name="connsiteY2" fmla="*/ 3337 h 475207"/>
                <a:gd name="connsiteX3" fmla="*/ 3337 w 475207"/>
                <a:gd name="connsiteY3" fmla="*/ 239639 h 475207"/>
                <a:gd name="connsiteX4" fmla="*/ 239639 w 475207"/>
                <a:gd name="connsiteY4" fmla="*/ 475941 h 475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207" h="475207">
                  <a:moveTo>
                    <a:pt x="239639" y="475941"/>
                  </a:moveTo>
                  <a:cubicBezTo>
                    <a:pt x="369833" y="475941"/>
                    <a:pt x="475941" y="369833"/>
                    <a:pt x="475941" y="239639"/>
                  </a:cubicBezTo>
                  <a:cubicBezTo>
                    <a:pt x="475941" y="109445"/>
                    <a:pt x="369833" y="3337"/>
                    <a:pt x="239639" y="3337"/>
                  </a:cubicBezTo>
                  <a:cubicBezTo>
                    <a:pt x="109445" y="3337"/>
                    <a:pt x="3337" y="109445"/>
                    <a:pt x="3337" y="239639"/>
                  </a:cubicBezTo>
                  <a:cubicBezTo>
                    <a:pt x="3988" y="369833"/>
                    <a:pt x="110096" y="475941"/>
                    <a:pt x="239639" y="475941"/>
                  </a:cubicBezTo>
                  <a:close/>
                </a:path>
              </a:pathLst>
            </a:custGeom>
            <a:solidFill>
              <a:schemeClr val="bg1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D90C0B0C-AB9D-439B-B288-B2EB1A6991F7}"/>
                </a:ext>
              </a:extLst>
            </p:cNvPr>
            <p:cNvSpPr/>
            <p:nvPr/>
          </p:nvSpPr>
          <p:spPr>
            <a:xfrm>
              <a:off x="7800586" y="569196"/>
              <a:ext cx="1344657" cy="758708"/>
            </a:xfrm>
            <a:custGeom>
              <a:avLst/>
              <a:gdLst>
                <a:gd name="connsiteX0" fmla="*/ 735027 w 1464682"/>
                <a:gd name="connsiteY0" fmla="*/ 3337 h 891828"/>
                <a:gd name="connsiteX1" fmla="*/ 1466066 w 1464682"/>
                <a:gd name="connsiteY1" fmla="*/ 656259 h 891828"/>
                <a:gd name="connsiteX2" fmla="*/ 1416592 w 1464682"/>
                <a:gd name="connsiteY2" fmla="*/ 892561 h 891828"/>
                <a:gd name="connsiteX3" fmla="*/ 735027 w 1464682"/>
                <a:gd name="connsiteY3" fmla="*/ 475941 h 891828"/>
                <a:gd name="connsiteX4" fmla="*/ 53461 w 1464682"/>
                <a:gd name="connsiteY4" fmla="*/ 892561 h 891828"/>
                <a:gd name="connsiteX5" fmla="*/ 3337 w 1464682"/>
                <a:gd name="connsiteY5" fmla="*/ 656259 h 891828"/>
                <a:gd name="connsiteX6" fmla="*/ 735027 w 1464682"/>
                <a:gd name="connsiteY6" fmla="*/ 3337 h 891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64682" h="891828">
                  <a:moveTo>
                    <a:pt x="735027" y="3337"/>
                  </a:moveTo>
                  <a:cubicBezTo>
                    <a:pt x="1138628" y="3337"/>
                    <a:pt x="1466066" y="295622"/>
                    <a:pt x="1466066" y="656259"/>
                  </a:cubicBezTo>
                  <a:cubicBezTo>
                    <a:pt x="1466066" y="739584"/>
                    <a:pt x="1448490" y="819002"/>
                    <a:pt x="1416592" y="892561"/>
                  </a:cubicBezTo>
                  <a:cubicBezTo>
                    <a:pt x="1310484" y="649099"/>
                    <a:pt x="1045539" y="475941"/>
                    <a:pt x="735027" y="475941"/>
                  </a:cubicBezTo>
                  <a:cubicBezTo>
                    <a:pt x="424514" y="475941"/>
                    <a:pt x="158918" y="648448"/>
                    <a:pt x="53461" y="892561"/>
                  </a:cubicBezTo>
                  <a:cubicBezTo>
                    <a:pt x="20913" y="819002"/>
                    <a:pt x="3337" y="739584"/>
                    <a:pt x="3337" y="656259"/>
                  </a:cubicBezTo>
                  <a:cubicBezTo>
                    <a:pt x="3337" y="295622"/>
                    <a:pt x="330775" y="3337"/>
                    <a:pt x="735027" y="3337"/>
                  </a:cubicBezTo>
                  <a:close/>
                </a:path>
              </a:pathLst>
            </a:custGeom>
            <a:solidFill>
              <a:schemeClr val="bg1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F7E19CF4-2A4F-401C-A487-1A31EA43AB2E}"/>
                </a:ext>
              </a:extLst>
            </p:cNvPr>
            <p:cNvSpPr/>
            <p:nvPr/>
          </p:nvSpPr>
          <p:spPr>
            <a:xfrm>
              <a:off x="8229715" y="1221573"/>
              <a:ext cx="66456" cy="66456"/>
            </a:xfrm>
            <a:custGeom>
              <a:avLst/>
              <a:gdLst>
                <a:gd name="connsiteX0" fmla="*/ 77547 w 78116"/>
                <a:gd name="connsiteY0" fmla="*/ 40442 h 78116"/>
                <a:gd name="connsiteX1" fmla="*/ 40442 w 78116"/>
                <a:gd name="connsiteY1" fmla="*/ 77547 h 78116"/>
                <a:gd name="connsiteX2" fmla="*/ 3337 w 78116"/>
                <a:gd name="connsiteY2" fmla="*/ 40442 h 78116"/>
                <a:gd name="connsiteX3" fmla="*/ 40442 w 78116"/>
                <a:gd name="connsiteY3" fmla="*/ 3337 h 78116"/>
                <a:gd name="connsiteX4" fmla="*/ 77547 w 78116"/>
                <a:gd name="connsiteY4" fmla="*/ 40442 h 78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6" h="78116">
                  <a:moveTo>
                    <a:pt x="77547" y="40442"/>
                  </a:moveTo>
                  <a:cubicBezTo>
                    <a:pt x="77547" y="60935"/>
                    <a:pt x="60935" y="77547"/>
                    <a:pt x="40442" y="77547"/>
                  </a:cubicBezTo>
                  <a:cubicBezTo>
                    <a:pt x="19949" y="77547"/>
                    <a:pt x="3337" y="60935"/>
                    <a:pt x="3337" y="40442"/>
                  </a:cubicBezTo>
                  <a:cubicBezTo>
                    <a:pt x="3337" y="19949"/>
                    <a:pt x="19949" y="3337"/>
                    <a:pt x="40442" y="3337"/>
                  </a:cubicBezTo>
                  <a:cubicBezTo>
                    <a:pt x="60935" y="3337"/>
                    <a:pt x="77547" y="19949"/>
                    <a:pt x="77547" y="40442"/>
                  </a:cubicBezTo>
                  <a:close/>
                </a:path>
              </a:pathLst>
            </a:custGeom>
            <a:solidFill>
              <a:srgbClr val="4E4E4E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D46DB497-3AD6-4E20-B525-A684588C449D}"/>
                </a:ext>
              </a:extLst>
            </p:cNvPr>
            <p:cNvSpPr/>
            <p:nvPr/>
          </p:nvSpPr>
          <p:spPr>
            <a:xfrm>
              <a:off x="8689371" y="1213820"/>
              <a:ext cx="66456" cy="66456"/>
            </a:xfrm>
            <a:custGeom>
              <a:avLst/>
              <a:gdLst>
                <a:gd name="connsiteX0" fmla="*/ 77547 w 78116"/>
                <a:gd name="connsiteY0" fmla="*/ 40442 h 78116"/>
                <a:gd name="connsiteX1" fmla="*/ 40442 w 78116"/>
                <a:gd name="connsiteY1" fmla="*/ 77547 h 78116"/>
                <a:gd name="connsiteX2" fmla="*/ 3337 w 78116"/>
                <a:gd name="connsiteY2" fmla="*/ 40442 h 78116"/>
                <a:gd name="connsiteX3" fmla="*/ 40442 w 78116"/>
                <a:gd name="connsiteY3" fmla="*/ 3337 h 78116"/>
                <a:gd name="connsiteX4" fmla="*/ 77547 w 78116"/>
                <a:gd name="connsiteY4" fmla="*/ 40442 h 78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6" h="78116">
                  <a:moveTo>
                    <a:pt x="77547" y="40442"/>
                  </a:moveTo>
                  <a:cubicBezTo>
                    <a:pt x="77547" y="60935"/>
                    <a:pt x="60935" y="77547"/>
                    <a:pt x="40442" y="77547"/>
                  </a:cubicBezTo>
                  <a:cubicBezTo>
                    <a:pt x="19949" y="77547"/>
                    <a:pt x="3337" y="60935"/>
                    <a:pt x="3337" y="40442"/>
                  </a:cubicBezTo>
                  <a:cubicBezTo>
                    <a:pt x="3337" y="19949"/>
                    <a:pt x="19949" y="3337"/>
                    <a:pt x="40442" y="3337"/>
                  </a:cubicBezTo>
                  <a:cubicBezTo>
                    <a:pt x="60935" y="3337"/>
                    <a:pt x="77547" y="19949"/>
                    <a:pt x="77547" y="40442"/>
                  </a:cubicBezTo>
                  <a:close/>
                </a:path>
              </a:pathLst>
            </a:custGeom>
            <a:solidFill>
              <a:srgbClr val="4E4E4E"/>
            </a:solidFill>
            <a:ln w="6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473997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Our Team Style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2FDF5824-CAEB-48A7-82C1-78C9064EE0E7}"/>
              </a:ext>
            </a:extLst>
          </p:cNvPr>
          <p:cNvGrpSpPr/>
          <p:nvPr/>
        </p:nvGrpSpPr>
        <p:grpSpPr>
          <a:xfrm>
            <a:off x="986816" y="4348590"/>
            <a:ext cx="1881734" cy="1827334"/>
            <a:chOff x="986815" y="4254584"/>
            <a:chExt cx="1881734" cy="182733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7354ABA-B9D2-4567-A5CA-514A58116066}"/>
                </a:ext>
              </a:extLst>
            </p:cNvPr>
            <p:cNvSpPr txBox="1"/>
            <p:nvPr/>
          </p:nvSpPr>
          <p:spPr>
            <a:xfrm>
              <a:off x="986815" y="42545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1"/>
                  </a:solidFill>
                </a:rPr>
                <a:t>JAMES NORTON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71145DA-8588-47F2-9D57-62CDFBDE3385}"/>
                </a:ext>
              </a:extLst>
            </p:cNvPr>
            <p:cNvSpPr txBox="1"/>
            <p:nvPr/>
          </p:nvSpPr>
          <p:spPr>
            <a:xfrm>
              <a:off x="986815" y="4878572"/>
              <a:ext cx="18817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46ADCD2-D303-404B-94BF-1F029F171184}"/>
                </a:ext>
              </a:extLst>
            </p:cNvPr>
            <p:cNvSpPr txBox="1"/>
            <p:nvPr/>
          </p:nvSpPr>
          <p:spPr>
            <a:xfrm>
              <a:off x="986815" y="44969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Director</a:t>
              </a:r>
            </a:p>
          </p:txBody>
        </p:sp>
        <p:cxnSp>
          <p:nvCxnSpPr>
            <p:cNvPr id="11" name="Straight Connector 12">
              <a:extLst>
                <a:ext uri="{FF2B5EF4-FFF2-40B4-BE49-F238E27FC236}">
                  <a16:creationId xmlns:a16="http://schemas.microsoft.com/office/drawing/2014/main" id="{F2FD93D1-D2E1-4E55-89D7-B92935C59088}"/>
                </a:ext>
              </a:extLst>
            </p:cNvPr>
            <p:cNvCxnSpPr/>
            <p:nvPr/>
          </p:nvCxnSpPr>
          <p:spPr>
            <a:xfrm>
              <a:off x="1423626" y="4819657"/>
              <a:ext cx="1008112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8F05002-23F5-4C12-B594-36AFA379E918}"/>
                </a:ext>
              </a:extLst>
            </p:cNvPr>
            <p:cNvSpPr txBox="1"/>
            <p:nvPr/>
          </p:nvSpPr>
          <p:spPr>
            <a:xfrm>
              <a:off x="1356380" y="5557912"/>
              <a:ext cx="1440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/user name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1C8A00C-301E-4041-A968-5E6DF404A064}"/>
                </a:ext>
              </a:extLst>
            </p:cNvPr>
            <p:cNvSpPr txBox="1"/>
            <p:nvPr/>
          </p:nvSpPr>
          <p:spPr>
            <a:xfrm>
              <a:off x="1356380" y="5864526"/>
              <a:ext cx="1440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@user name</a:t>
              </a:r>
            </a:p>
          </p:txBody>
        </p:sp>
        <p:sp>
          <p:nvSpPr>
            <p:cNvPr id="14" name="Rounded Rectangle 1">
              <a:extLst>
                <a:ext uri="{FF2B5EF4-FFF2-40B4-BE49-F238E27FC236}">
                  <a16:creationId xmlns:a16="http://schemas.microsoft.com/office/drawing/2014/main" id="{09C87D10-55B6-4312-9733-0AC197BAC443}"/>
                </a:ext>
              </a:extLst>
            </p:cNvPr>
            <p:cNvSpPr/>
            <p:nvPr/>
          </p:nvSpPr>
          <p:spPr>
            <a:xfrm>
              <a:off x="1043048" y="5525187"/>
              <a:ext cx="250117" cy="25011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1353873" y="744319"/>
                  </a:moveTo>
                  <a:cubicBezTo>
                    <a:pt x="1178332" y="744319"/>
                    <a:pt x="1087406" y="796788"/>
                    <a:pt x="1036028" y="1062163"/>
                  </a:cubicBezTo>
                  <a:lnTo>
                    <a:pt x="1045607" y="2336569"/>
                  </a:lnTo>
                  <a:cubicBezTo>
                    <a:pt x="1103001" y="2818885"/>
                    <a:pt x="1426013" y="3108291"/>
                    <a:pt x="1837234" y="3193792"/>
                  </a:cubicBezTo>
                  <a:cubicBezTo>
                    <a:pt x="1872334" y="3208215"/>
                    <a:pt x="1910797" y="3215681"/>
                    <a:pt x="1951004" y="3215681"/>
                  </a:cubicBezTo>
                  <a:lnTo>
                    <a:pt x="2606128" y="3215681"/>
                  </a:lnTo>
                  <a:cubicBezTo>
                    <a:pt x="2781668" y="3215681"/>
                    <a:pt x="2923972" y="3073377"/>
                    <a:pt x="2923972" y="2897837"/>
                  </a:cubicBezTo>
                  <a:cubicBezTo>
                    <a:pt x="2923972" y="2722297"/>
                    <a:pt x="2781668" y="2579993"/>
                    <a:pt x="2606128" y="2579993"/>
                  </a:cubicBezTo>
                  <a:lnTo>
                    <a:pt x="1988542" y="2579993"/>
                  </a:lnTo>
                  <a:cubicBezTo>
                    <a:pt x="1825168" y="2556513"/>
                    <a:pt x="1683745" y="2426764"/>
                    <a:pt x="1671717" y="2258106"/>
                  </a:cubicBezTo>
                  <a:lnTo>
                    <a:pt x="1671717" y="1984920"/>
                  </a:lnTo>
                  <a:lnTo>
                    <a:pt x="2606125" y="1984920"/>
                  </a:lnTo>
                  <a:cubicBezTo>
                    <a:pt x="2781665" y="1984920"/>
                    <a:pt x="2923969" y="1842616"/>
                    <a:pt x="2923969" y="1667076"/>
                  </a:cubicBezTo>
                  <a:cubicBezTo>
                    <a:pt x="2923969" y="1491536"/>
                    <a:pt x="2781665" y="1349232"/>
                    <a:pt x="2606125" y="1349232"/>
                  </a:cubicBezTo>
                  <a:lnTo>
                    <a:pt x="1671717" y="1349232"/>
                  </a:lnTo>
                  <a:lnTo>
                    <a:pt x="1671717" y="1062163"/>
                  </a:lnTo>
                  <a:cubicBezTo>
                    <a:pt x="1671717" y="886623"/>
                    <a:pt x="1529413" y="744319"/>
                    <a:pt x="1353873" y="744319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5" name="Rounded Rectangle 3">
              <a:extLst>
                <a:ext uri="{FF2B5EF4-FFF2-40B4-BE49-F238E27FC236}">
                  <a16:creationId xmlns:a16="http://schemas.microsoft.com/office/drawing/2014/main" id="{E240427B-3555-4364-8378-3318A8D9CB56}"/>
                </a:ext>
              </a:extLst>
            </p:cNvPr>
            <p:cNvSpPr/>
            <p:nvPr/>
          </p:nvSpPr>
          <p:spPr>
            <a:xfrm>
              <a:off x="1043046" y="5831800"/>
              <a:ext cx="250118" cy="250118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6" name="그룹 5">
            <a:extLst>
              <a:ext uri="{FF2B5EF4-FFF2-40B4-BE49-F238E27FC236}">
                <a16:creationId xmlns:a16="http://schemas.microsoft.com/office/drawing/2014/main" id="{BFAE62D7-58B3-4833-97B9-A6BF91F6535C}"/>
              </a:ext>
            </a:extLst>
          </p:cNvPr>
          <p:cNvGrpSpPr/>
          <p:nvPr/>
        </p:nvGrpSpPr>
        <p:grpSpPr>
          <a:xfrm>
            <a:off x="3762030" y="4348590"/>
            <a:ext cx="1881734" cy="1827334"/>
            <a:chOff x="3762030" y="4254584"/>
            <a:chExt cx="1881734" cy="182733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A6C50BF-0B7F-4692-AAA6-C2B6904A7DEF}"/>
                </a:ext>
              </a:extLst>
            </p:cNvPr>
            <p:cNvSpPr txBox="1"/>
            <p:nvPr/>
          </p:nvSpPr>
          <p:spPr>
            <a:xfrm>
              <a:off x="3762030" y="42545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2"/>
                  </a:solidFill>
                </a:rPr>
                <a:t>JOHN FREEMAN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7B60C6B-291C-4C8F-981D-625759E60C32}"/>
                </a:ext>
              </a:extLst>
            </p:cNvPr>
            <p:cNvSpPr txBox="1"/>
            <p:nvPr/>
          </p:nvSpPr>
          <p:spPr>
            <a:xfrm>
              <a:off x="3762030" y="4878572"/>
              <a:ext cx="18817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7999AC9-6CDA-4992-A478-9F9AD569B0DE}"/>
                </a:ext>
              </a:extLst>
            </p:cNvPr>
            <p:cNvSpPr txBox="1"/>
            <p:nvPr/>
          </p:nvSpPr>
          <p:spPr>
            <a:xfrm>
              <a:off x="3762030" y="44969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Developer</a:t>
              </a:r>
            </a:p>
          </p:txBody>
        </p:sp>
        <p:cxnSp>
          <p:nvCxnSpPr>
            <p:cNvPr id="20" name="Straight Connector 24">
              <a:extLst>
                <a:ext uri="{FF2B5EF4-FFF2-40B4-BE49-F238E27FC236}">
                  <a16:creationId xmlns:a16="http://schemas.microsoft.com/office/drawing/2014/main" id="{E0E54595-19DB-4963-AD44-531493CBDC07}"/>
                </a:ext>
              </a:extLst>
            </p:cNvPr>
            <p:cNvCxnSpPr/>
            <p:nvPr/>
          </p:nvCxnSpPr>
          <p:spPr>
            <a:xfrm>
              <a:off x="4198841" y="4819657"/>
              <a:ext cx="1008112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B38BBE3-2ED7-4DAE-B56A-1D21565F76E3}"/>
                </a:ext>
              </a:extLst>
            </p:cNvPr>
            <p:cNvSpPr txBox="1"/>
            <p:nvPr/>
          </p:nvSpPr>
          <p:spPr>
            <a:xfrm>
              <a:off x="4131595" y="5557912"/>
              <a:ext cx="1440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/user name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6B0F74A-3B6B-42D6-A50E-D7419835ECA4}"/>
                </a:ext>
              </a:extLst>
            </p:cNvPr>
            <p:cNvSpPr txBox="1"/>
            <p:nvPr/>
          </p:nvSpPr>
          <p:spPr>
            <a:xfrm>
              <a:off x="4131595" y="5864526"/>
              <a:ext cx="1440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@user name</a:t>
              </a:r>
            </a:p>
          </p:txBody>
        </p:sp>
        <p:sp>
          <p:nvSpPr>
            <p:cNvPr id="23" name="Rounded Rectangle 1">
              <a:extLst>
                <a:ext uri="{FF2B5EF4-FFF2-40B4-BE49-F238E27FC236}">
                  <a16:creationId xmlns:a16="http://schemas.microsoft.com/office/drawing/2014/main" id="{C40E83A8-B5E5-4B28-A329-FA9CBEF07FBE}"/>
                </a:ext>
              </a:extLst>
            </p:cNvPr>
            <p:cNvSpPr/>
            <p:nvPr/>
          </p:nvSpPr>
          <p:spPr>
            <a:xfrm>
              <a:off x="3827354" y="5525187"/>
              <a:ext cx="250117" cy="25011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1353873" y="744319"/>
                  </a:moveTo>
                  <a:cubicBezTo>
                    <a:pt x="1178332" y="744319"/>
                    <a:pt x="1087406" y="796788"/>
                    <a:pt x="1036028" y="1062163"/>
                  </a:cubicBezTo>
                  <a:lnTo>
                    <a:pt x="1045607" y="2336569"/>
                  </a:lnTo>
                  <a:cubicBezTo>
                    <a:pt x="1103001" y="2818885"/>
                    <a:pt x="1426013" y="3108291"/>
                    <a:pt x="1837234" y="3193792"/>
                  </a:cubicBezTo>
                  <a:cubicBezTo>
                    <a:pt x="1872334" y="3208215"/>
                    <a:pt x="1910797" y="3215681"/>
                    <a:pt x="1951004" y="3215681"/>
                  </a:cubicBezTo>
                  <a:lnTo>
                    <a:pt x="2606128" y="3215681"/>
                  </a:lnTo>
                  <a:cubicBezTo>
                    <a:pt x="2781668" y="3215681"/>
                    <a:pt x="2923972" y="3073377"/>
                    <a:pt x="2923972" y="2897837"/>
                  </a:cubicBezTo>
                  <a:cubicBezTo>
                    <a:pt x="2923972" y="2722297"/>
                    <a:pt x="2781668" y="2579993"/>
                    <a:pt x="2606128" y="2579993"/>
                  </a:cubicBezTo>
                  <a:lnTo>
                    <a:pt x="1988542" y="2579993"/>
                  </a:lnTo>
                  <a:cubicBezTo>
                    <a:pt x="1825168" y="2556513"/>
                    <a:pt x="1683745" y="2426764"/>
                    <a:pt x="1671717" y="2258106"/>
                  </a:cubicBezTo>
                  <a:lnTo>
                    <a:pt x="1671717" y="1984920"/>
                  </a:lnTo>
                  <a:lnTo>
                    <a:pt x="2606125" y="1984920"/>
                  </a:lnTo>
                  <a:cubicBezTo>
                    <a:pt x="2781665" y="1984920"/>
                    <a:pt x="2923969" y="1842616"/>
                    <a:pt x="2923969" y="1667076"/>
                  </a:cubicBezTo>
                  <a:cubicBezTo>
                    <a:pt x="2923969" y="1491536"/>
                    <a:pt x="2781665" y="1349232"/>
                    <a:pt x="2606125" y="1349232"/>
                  </a:cubicBezTo>
                  <a:lnTo>
                    <a:pt x="1671717" y="1349232"/>
                  </a:lnTo>
                  <a:lnTo>
                    <a:pt x="1671717" y="1062163"/>
                  </a:lnTo>
                  <a:cubicBezTo>
                    <a:pt x="1671717" y="886623"/>
                    <a:pt x="1529413" y="744319"/>
                    <a:pt x="1353873" y="744319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4" name="Rounded Rectangle 3">
              <a:extLst>
                <a:ext uri="{FF2B5EF4-FFF2-40B4-BE49-F238E27FC236}">
                  <a16:creationId xmlns:a16="http://schemas.microsoft.com/office/drawing/2014/main" id="{438AD4CB-4C24-413F-A93D-FC29D9E8A3BA}"/>
                </a:ext>
              </a:extLst>
            </p:cNvPr>
            <p:cNvSpPr/>
            <p:nvPr/>
          </p:nvSpPr>
          <p:spPr>
            <a:xfrm>
              <a:off x="3827352" y="5831800"/>
              <a:ext cx="250118" cy="250118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5" name="그룹 4">
            <a:extLst>
              <a:ext uri="{FF2B5EF4-FFF2-40B4-BE49-F238E27FC236}">
                <a16:creationId xmlns:a16="http://schemas.microsoft.com/office/drawing/2014/main" id="{4BAC6280-139C-4C04-9773-FBBA695F79AE}"/>
              </a:ext>
            </a:extLst>
          </p:cNvPr>
          <p:cNvGrpSpPr/>
          <p:nvPr/>
        </p:nvGrpSpPr>
        <p:grpSpPr>
          <a:xfrm>
            <a:off x="6537246" y="4348590"/>
            <a:ext cx="1881734" cy="1827334"/>
            <a:chOff x="6537245" y="4254584"/>
            <a:chExt cx="1881734" cy="182733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AC97821-D6DB-4B70-A21F-0708E2C08DB3}"/>
                </a:ext>
              </a:extLst>
            </p:cNvPr>
            <p:cNvSpPr txBox="1"/>
            <p:nvPr/>
          </p:nvSpPr>
          <p:spPr>
            <a:xfrm>
              <a:off x="6537245" y="42545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3"/>
                  </a:solidFill>
                </a:rPr>
                <a:t>AMANDA JANE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F4FC6CE-D809-4FE2-9516-AF42A12FA5A0}"/>
                </a:ext>
              </a:extLst>
            </p:cNvPr>
            <p:cNvSpPr txBox="1"/>
            <p:nvPr/>
          </p:nvSpPr>
          <p:spPr>
            <a:xfrm>
              <a:off x="6537245" y="4878572"/>
              <a:ext cx="18817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BED1A24-8533-49D9-9975-E57DDF7C86C0}"/>
                </a:ext>
              </a:extLst>
            </p:cNvPr>
            <p:cNvSpPr txBox="1"/>
            <p:nvPr/>
          </p:nvSpPr>
          <p:spPr>
            <a:xfrm>
              <a:off x="6537245" y="44969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Designer</a:t>
              </a:r>
            </a:p>
          </p:txBody>
        </p:sp>
        <p:cxnSp>
          <p:nvCxnSpPr>
            <p:cNvPr id="29" name="Straight Connector 33">
              <a:extLst>
                <a:ext uri="{FF2B5EF4-FFF2-40B4-BE49-F238E27FC236}">
                  <a16:creationId xmlns:a16="http://schemas.microsoft.com/office/drawing/2014/main" id="{2B129C7E-443F-47D4-BAF9-407EAC4F2781}"/>
                </a:ext>
              </a:extLst>
            </p:cNvPr>
            <p:cNvCxnSpPr/>
            <p:nvPr/>
          </p:nvCxnSpPr>
          <p:spPr>
            <a:xfrm>
              <a:off x="6974056" y="4819657"/>
              <a:ext cx="1008112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AA3F473-0CA9-4FC2-88AC-92C3F126AF04}"/>
                </a:ext>
              </a:extLst>
            </p:cNvPr>
            <p:cNvSpPr txBox="1"/>
            <p:nvPr/>
          </p:nvSpPr>
          <p:spPr>
            <a:xfrm>
              <a:off x="6906810" y="5557912"/>
              <a:ext cx="1440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/user name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80BA15B-1F5E-4B43-AF88-715802E1F1FD}"/>
                </a:ext>
              </a:extLst>
            </p:cNvPr>
            <p:cNvSpPr txBox="1"/>
            <p:nvPr/>
          </p:nvSpPr>
          <p:spPr>
            <a:xfrm>
              <a:off x="6906810" y="5864526"/>
              <a:ext cx="1440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@user name</a:t>
              </a:r>
            </a:p>
          </p:txBody>
        </p:sp>
        <p:sp>
          <p:nvSpPr>
            <p:cNvPr id="32" name="Rounded Rectangle 1">
              <a:extLst>
                <a:ext uri="{FF2B5EF4-FFF2-40B4-BE49-F238E27FC236}">
                  <a16:creationId xmlns:a16="http://schemas.microsoft.com/office/drawing/2014/main" id="{E40EB487-05F8-4E3F-B06C-CCB92D17D52F}"/>
                </a:ext>
              </a:extLst>
            </p:cNvPr>
            <p:cNvSpPr/>
            <p:nvPr/>
          </p:nvSpPr>
          <p:spPr>
            <a:xfrm>
              <a:off x="6611660" y="5525187"/>
              <a:ext cx="250117" cy="25011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1353873" y="744319"/>
                  </a:moveTo>
                  <a:cubicBezTo>
                    <a:pt x="1178332" y="744319"/>
                    <a:pt x="1087406" y="796788"/>
                    <a:pt x="1036028" y="1062163"/>
                  </a:cubicBezTo>
                  <a:lnTo>
                    <a:pt x="1045607" y="2336569"/>
                  </a:lnTo>
                  <a:cubicBezTo>
                    <a:pt x="1103001" y="2818885"/>
                    <a:pt x="1426013" y="3108291"/>
                    <a:pt x="1837234" y="3193792"/>
                  </a:cubicBezTo>
                  <a:cubicBezTo>
                    <a:pt x="1872334" y="3208215"/>
                    <a:pt x="1910797" y="3215681"/>
                    <a:pt x="1951004" y="3215681"/>
                  </a:cubicBezTo>
                  <a:lnTo>
                    <a:pt x="2606128" y="3215681"/>
                  </a:lnTo>
                  <a:cubicBezTo>
                    <a:pt x="2781668" y="3215681"/>
                    <a:pt x="2923972" y="3073377"/>
                    <a:pt x="2923972" y="2897837"/>
                  </a:cubicBezTo>
                  <a:cubicBezTo>
                    <a:pt x="2923972" y="2722297"/>
                    <a:pt x="2781668" y="2579993"/>
                    <a:pt x="2606128" y="2579993"/>
                  </a:cubicBezTo>
                  <a:lnTo>
                    <a:pt x="1988542" y="2579993"/>
                  </a:lnTo>
                  <a:cubicBezTo>
                    <a:pt x="1825168" y="2556513"/>
                    <a:pt x="1683745" y="2426764"/>
                    <a:pt x="1671717" y="2258106"/>
                  </a:cubicBezTo>
                  <a:lnTo>
                    <a:pt x="1671717" y="1984920"/>
                  </a:lnTo>
                  <a:lnTo>
                    <a:pt x="2606125" y="1984920"/>
                  </a:lnTo>
                  <a:cubicBezTo>
                    <a:pt x="2781665" y="1984920"/>
                    <a:pt x="2923969" y="1842616"/>
                    <a:pt x="2923969" y="1667076"/>
                  </a:cubicBezTo>
                  <a:cubicBezTo>
                    <a:pt x="2923969" y="1491536"/>
                    <a:pt x="2781665" y="1349232"/>
                    <a:pt x="2606125" y="1349232"/>
                  </a:cubicBezTo>
                  <a:lnTo>
                    <a:pt x="1671717" y="1349232"/>
                  </a:lnTo>
                  <a:lnTo>
                    <a:pt x="1671717" y="1062163"/>
                  </a:lnTo>
                  <a:cubicBezTo>
                    <a:pt x="1671717" y="886623"/>
                    <a:pt x="1529413" y="744319"/>
                    <a:pt x="1353873" y="744319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3" name="Rounded Rectangle 3">
              <a:extLst>
                <a:ext uri="{FF2B5EF4-FFF2-40B4-BE49-F238E27FC236}">
                  <a16:creationId xmlns:a16="http://schemas.microsoft.com/office/drawing/2014/main" id="{3807053C-6204-4F5C-82FA-AE717F6028BC}"/>
                </a:ext>
              </a:extLst>
            </p:cNvPr>
            <p:cNvSpPr/>
            <p:nvPr/>
          </p:nvSpPr>
          <p:spPr>
            <a:xfrm>
              <a:off x="6611658" y="5831800"/>
              <a:ext cx="250118" cy="250118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4" name="그룹 3">
            <a:extLst>
              <a:ext uri="{FF2B5EF4-FFF2-40B4-BE49-F238E27FC236}">
                <a16:creationId xmlns:a16="http://schemas.microsoft.com/office/drawing/2014/main" id="{855439EA-8F92-4E62-81D0-2680F3130E33}"/>
              </a:ext>
            </a:extLst>
          </p:cNvPr>
          <p:cNvGrpSpPr/>
          <p:nvPr/>
        </p:nvGrpSpPr>
        <p:grpSpPr>
          <a:xfrm>
            <a:off x="9312462" y="4348590"/>
            <a:ext cx="1881734" cy="1827334"/>
            <a:chOff x="9312461" y="4254584"/>
            <a:chExt cx="1881734" cy="1827334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9FCC7E6-5E7C-459C-BE17-345F55D4FA08}"/>
                </a:ext>
              </a:extLst>
            </p:cNvPr>
            <p:cNvSpPr txBox="1"/>
            <p:nvPr/>
          </p:nvSpPr>
          <p:spPr>
            <a:xfrm>
              <a:off x="9312461" y="42545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4"/>
                  </a:solidFill>
                </a:rPr>
                <a:t>HANS FAKER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94A8A6C-E847-4A4F-8EDC-7D5C475078DB}"/>
                </a:ext>
              </a:extLst>
            </p:cNvPr>
            <p:cNvSpPr txBox="1"/>
            <p:nvPr/>
          </p:nvSpPr>
          <p:spPr>
            <a:xfrm>
              <a:off x="9312461" y="4878572"/>
              <a:ext cx="18817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6BA6DF2-908C-468B-903F-D9736793832B}"/>
                </a:ext>
              </a:extLst>
            </p:cNvPr>
            <p:cNvSpPr txBox="1"/>
            <p:nvPr/>
          </p:nvSpPr>
          <p:spPr>
            <a:xfrm>
              <a:off x="9312461" y="4496984"/>
              <a:ext cx="188173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Expert</a:t>
              </a:r>
            </a:p>
          </p:txBody>
        </p:sp>
        <p:cxnSp>
          <p:nvCxnSpPr>
            <p:cNvPr id="38" name="Straight Connector 42">
              <a:extLst>
                <a:ext uri="{FF2B5EF4-FFF2-40B4-BE49-F238E27FC236}">
                  <a16:creationId xmlns:a16="http://schemas.microsoft.com/office/drawing/2014/main" id="{C7DC936E-9102-4ED0-8D67-AA32F6406C15}"/>
                </a:ext>
              </a:extLst>
            </p:cNvPr>
            <p:cNvCxnSpPr/>
            <p:nvPr/>
          </p:nvCxnSpPr>
          <p:spPr>
            <a:xfrm>
              <a:off x="9749272" y="4819657"/>
              <a:ext cx="1008112" cy="0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6A488C5-287D-4B97-9AFF-D30362A8CB4B}"/>
                </a:ext>
              </a:extLst>
            </p:cNvPr>
            <p:cNvSpPr txBox="1"/>
            <p:nvPr/>
          </p:nvSpPr>
          <p:spPr>
            <a:xfrm>
              <a:off x="9699610" y="5557912"/>
              <a:ext cx="1440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/user name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E1FCBD1-38A9-45E8-9C82-2AABB2EC42FC}"/>
                </a:ext>
              </a:extLst>
            </p:cNvPr>
            <p:cNvSpPr txBox="1"/>
            <p:nvPr/>
          </p:nvSpPr>
          <p:spPr>
            <a:xfrm>
              <a:off x="9699610" y="5864526"/>
              <a:ext cx="1440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@user name</a:t>
              </a:r>
            </a:p>
          </p:txBody>
        </p:sp>
        <p:sp>
          <p:nvSpPr>
            <p:cNvPr id="41" name="Rounded Rectangle 1">
              <a:extLst>
                <a:ext uri="{FF2B5EF4-FFF2-40B4-BE49-F238E27FC236}">
                  <a16:creationId xmlns:a16="http://schemas.microsoft.com/office/drawing/2014/main" id="{45DBE258-898C-4102-8C3B-D70A20EAC37D}"/>
                </a:ext>
              </a:extLst>
            </p:cNvPr>
            <p:cNvSpPr/>
            <p:nvPr/>
          </p:nvSpPr>
          <p:spPr>
            <a:xfrm>
              <a:off x="9395965" y="5525187"/>
              <a:ext cx="250117" cy="25011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1353873" y="744319"/>
                  </a:moveTo>
                  <a:cubicBezTo>
                    <a:pt x="1178332" y="744319"/>
                    <a:pt x="1087406" y="796788"/>
                    <a:pt x="1036028" y="1062163"/>
                  </a:cubicBezTo>
                  <a:lnTo>
                    <a:pt x="1045607" y="2336569"/>
                  </a:lnTo>
                  <a:cubicBezTo>
                    <a:pt x="1103001" y="2818885"/>
                    <a:pt x="1426013" y="3108291"/>
                    <a:pt x="1837234" y="3193792"/>
                  </a:cubicBezTo>
                  <a:cubicBezTo>
                    <a:pt x="1872334" y="3208215"/>
                    <a:pt x="1910797" y="3215681"/>
                    <a:pt x="1951004" y="3215681"/>
                  </a:cubicBezTo>
                  <a:lnTo>
                    <a:pt x="2606128" y="3215681"/>
                  </a:lnTo>
                  <a:cubicBezTo>
                    <a:pt x="2781668" y="3215681"/>
                    <a:pt x="2923972" y="3073377"/>
                    <a:pt x="2923972" y="2897837"/>
                  </a:cubicBezTo>
                  <a:cubicBezTo>
                    <a:pt x="2923972" y="2722297"/>
                    <a:pt x="2781668" y="2579993"/>
                    <a:pt x="2606128" y="2579993"/>
                  </a:cubicBezTo>
                  <a:lnTo>
                    <a:pt x="1988542" y="2579993"/>
                  </a:lnTo>
                  <a:cubicBezTo>
                    <a:pt x="1825168" y="2556513"/>
                    <a:pt x="1683745" y="2426764"/>
                    <a:pt x="1671717" y="2258106"/>
                  </a:cubicBezTo>
                  <a:lnTo>
                    <a:pt x="1671717" y="1984920"/>
                  </a:lnTo>
                  <a:lnTo>
                    <a:pt x="2606125" y="1984920"/>
                  </a:lnTo>
                  <a:cubicBezTo>
                    <a:pt x="2781665" y="1984920"/>
                    <a:pt x="2923969" y="1842616"/>
                    <a:pt x="2923969" y="1667076"/>
                  </a:cubicBezTo>
                  <a:cubicBezTo>
                    <a:pt x="2923969" y="1491536"/>
                    <a:pt x="2781665" y="1349232"/>
                    <a:pt x="2606125" y="1349232"/>
                  </a:cubicBezTo>
                  <a:lnTo>
                    <a:pt x="1671717" y="1349232"/>
                  </a:lnTo>
                  <a:lnTo>
                    <a:pt x="1671717" y="1062163"/>
                  </a:lnTo>
                  <a:cubicBezTo>
                    <a:pt x="1671717" y="886623"/>
                    <a:pt x="1529413" y="744319"/>
                    <a:pt x="1353873" y="744319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2" name="Rounded Rectangle 3">
              <a:extLst>
                <a:ext uri="{FF2B5EF4-FFF2-40B4-BE49-F238E27FC236}">
                  <a16:creationId xmlns:a16="http://schemas.microsoft.com/office/drawing/2014/main" id="{1D2BFB23-190F-4D12-A657-7E7548DC1697}"/>
                </a:ext>
              </a:extLst>
            </p:cNvPr>
            <p:cNvSpPr/>
            <p:nvPr/>
          </p:nvSpPr>
          <p:spPr>
            <a:xfrm>
              <a:off x="9395963" y="5831800"/>
              <a:ext cx="250118" cy="250118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D0959E4-63DF-4650-A326-F37008DD80C0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DF720C8-FCE5-4004-8DB5-38CB15C81570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  <p:sp>
        <p:nvSpPr>
          <p:cNvPr id="45" name="Picture Placeholder 44">
            <a:extLst>
              <a:ext uri="{FF2B5EF4-FFF2-40B4-BE49-F238E27FC236}">
                <a16:creationId xmlns:a16="http://schemas.microsoft.com/office/drawing/2014/main" id="{6213C454-577C-49D6-B0D4-DCF5793F816E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/>
      </p:sp>
      <p:sp>
        <p:nvSpPr>
          <p:cNvPr id="49" name="Picture Placeholder 48">
            <a:extLst>
              <a:ext uri="{FF2B5EF4-FFF2-40B4-BE49-F238E27FC236}">
                <a16:creationId xmlns:a16="http://schemas.microsoft.com/office/drawing/2014/main" id="{E9E7B75F-133B-4097-A424-55F4B228EC00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/>
      </p:sp>
    </p:spTree>
    <p:extLst>
      <p:ext uri="{BB962C8B-B14F-4D97-AF65-F5344CB8AC3E}">
        <p14:creationId xmlns:p14="http://schemas.microsoft.com/office/powerpoint/2010/main" val="4200000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A025ABA2-9317-4E8C-B48A-50DDF1DB41C3}"/>
              </a:ext>
            </a:extLst>
          </p:cNvPr>
          <p:cNvGrpSpPr/>
          <p:nvPr/>
        </p:nvGrpSpPr>
        <p:grpSpPr>
          <a:xfrm>
            <a:off x="2716247" y="1854166"/>
            <a:ext cx="8809662" cy="1896797"/>
            <a:chOff x="3932349" y="3012701"/>
            <a:chExt cx="4621944" cy="995145"/>
          </a:xfrm>
          <a:solidFill>
            <a:schemeClr val="accent1">
              <a:alpha val="2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6EA7740-00B8-4703-A6C5-284C13ECB4A8}"/>
                </a:ext>
              </a:extLst>
            </p:cNvPr>
            <p:cNvSpPr/>
            <p:nvPr/>
          </p:nvSpPr>
          <p:spPr>
            <a:xfrm>
              <a:off x="3932349" y="3157607"/>
              <a:ext cx="1784464" cy="850239"/>
            </a:xfrm>
            <a:custGeom>
              <a:avLst/>
              <a:gdLst>
                <a:gd name="connsiteX0" fmla="*/ 618999 w 1311788"/>
                <a:gd name="connsiteY0" fmla="*/ 169140 h 625024"/>
                <a:gd name="connsiteX1" fmla="*/ 536236 w 1311788"/>
                <a:gd name="connsiteY1" fmla="*/ 272477 h 625024"/>
                <a:gd name="connsiteX2" fmla="*/ 475917 w 1311788"/>
                <a:gd name="connsiteY2" fmla="*/ 334666 h 625024"/>
                <a:gd name="connsiteX3" fmla="*/ 434302 w 1311788"/>
                <a:gd name="connsiteY3" fmla="*/ 347291 h 625024"/>
                <a:gd name="connsiteX4" fmla="*/ 413728 w 1311788"/>
                <a:gd name="connsiteY4" fmla="*/ 305676 h 625024"/>
                <a:gd name="connsiteX5" fmla="*/ 448797 w 1311788"/>
                <a:gd name="connsiteY5" fmla="*/ 176154 h 625024"/>
                <a:gd name="connsiteX6" fmla="*/ 449732 w 1311788"/>
                <a:gd name="connsiteY6" fmla="*/ 165399 h 625024"/>
                <a:gd name="connsiteX7" fmla="*/ 430094 w 1311788"/>
                <a:gd name="connsiteY7" fmla="*/ 191117 h 625024"/>
                <a:gd name="connsiteX8" fmla="*/ 408584 w 1311788"/>
                <a:gd name="connsiteY8" fmla="*/ 218704 h 625024"/>
                <a:gd name="connsiteX9" fmla="*/ 275322 w 1311788"/>
                <a:gd name="connsiteY9" fmla="*/ 368332 h 625024"/>
                <a:gd name="connsiteX10" fmla="*/ 202846 w 1311788"/>
                <a:gd name="connsiteY10" fmla="*/ 415091 h 625024"/>
                <a:gd name="connsiteX11" fmla="*/ 197702 w 1311788"/>
                <a:gd name="connsiteY11" fmla="*/ 440341 h 625024"/>
                <a:gd name="connsiteX12" fmla="*/ 382400 w 1311788"/>
                <a:gd name="connsiteY12" fmla="*/ 456239 h 625024"/>
                <a:gd name="connsiteX13" fmla="*/ 403909 w 1311788"/>
                <a:gd name="connsiteY13" fmla="*/ 445484 h 625024"/>
                <a:gd name="connsiteX14" fmla="*/ 305248 w 1311788"/>
                <a:gd name="connsiteY14" fmla="*/ 496919 h 625024"/>
                <a:gd name="connsiteX15" fmla="*/ 172920 w 1311788"/>
                <a:gd name="connsiteY15" fmla="*/ 444549 h 625024"/>
                <a:gd name="connsiteX16" fmla="*/ 136916 w 1311788"/>
                <a:gd name="connsiteY16" fmla="*/ 430522 h 625024"/>
                <a:gd name="connsiteX17" fmla="*/ 24695 w 1311788"/>
                <a:gd name="connsiteY17" fmla="*/ 401999 h 625024"/>
                <a:gd name="connsiteX18" fmla="*/ 4589 w 1311788"/>
                <a:gd name="connsiteY18" fmla="*/ 379555 h 625024"/>
                <a:gd name="connsiteX19" fmla="*/ 11135 w 1311788"/>
                <a:gd name="connsiteY19" fmla="*/ 347759 h 625024"/>
                <a:gd name="connsiteX20" fmla="*/ 27500 w 1311788"/>
                <a:gd name="connsiteY20" fmla="*/ 364124 h 625024"/>
                <a:gd name="connsiteX21" fmla="*/ 135981 w 1311788"/>
                <a:gd name="connsiteY21" fmla="*/ 417429 h 625024"/>
                <a:gd name="connsiteX22" fmla="*/ 142995 w 1311788"/>
                <a:gd name="connsiteY22" fmla="*/ 403401 h 625024"/>
                <a:gd name="connsiteX23" fmla="*/ 126162 w 1311788"/>
                <a:gd name="connsiteY23" fmla="*/ 364592 h 625024"/>
                <a:gd name="connsiteX24" fmla="*/ 111199 w 1311788"/>
                <a:gd name="connsiteY24" fmla="*/ 351032 h 625024"/>
                <a:gd name="connsiteX25" fmla="*/ 37320 w 1311788"/>
                <a:gd name="connsiteY25" fmla="*/ 216366 h 625024"/>
                <a:gd name="connsiteX26" fmla="*/ 210795 w 1311788"/>
                <a:gd name="connsiteY26" fmla="*/ 24188 h 625024"/>
                <a:gd name="connsiteX27" fmla="*/ 441783 w 1311788"/>
                <a:gd name="connsiteY27" fmla="*/ 2211 h 625024"/>
                <a:gd name="connsiteX28" fmla="*/ 591879 w 1311788"/>
                <a:gd name="connsiteY28" fmla="*/ 17174 h 625024"/>
                <a:gd name="connsiteX29" fmla="*/ 616661 w 1311788"/>
                <a:gd name="connsiteY29" fmla="*/ 31202 h 625024"/>
                <a:gd name="connsiteX30" fmla="*/ 611050 w 1311788"/>
                <a:gd name="connsiteY30" fmla="*/ 52243 h 625024"/>
                <a:gd name="connsiteX31" fmla="*/ 585333 w 1311788"/>
                <a:gd name="connsiteY31" fmla="*/ 52243 h 625024"/>
                <a:gd name="connsiteX32" fmla="*/ 562421 w 1311788"/>
                <a:gd name="connsiteY32" fmla="*/ 57854 h 625024"/>
                <a:gd name="connsiteX33" fmla="*/ 444589 w 1311788"/>
                <a:gd name="connsiteY33" fmla="*/ 297727 h 625024"/>
                <a:gd name="connsiteX34" fmla="*/ 443653 w 1311788"/>
                <a:gd name="connsiteY34" fmla="*/ 302403 h 625024"/>
                <a:gd name="connsiteX35" fmla="*/ 447394 w 1311788"/>
                <a:gd name="connsiteY35" fmla="*/ 332796 h 625024"/>
                <a:gd name="connsiteX36" fmla="*/ 476385 w 1311788"/>
                <a:gd name="connsiteY36" fmla="*/ 319236 h 625024"/>
                <a:gd name="connsiteX37" fmla="*/ 600763 w 1311788"/>
                <a:gd name="connsiteY37" fmla="*/ 167737 h 625024"/>
                <a:gd name="connsiteX38" fmla="*/ 701295 w 1311788"/>
                <a:gd name="connsiteY38" fmla="*/ 42424 h 625024"/>
                <a:gd name="connsiteX39" fmla="*/ 779849 w 1311788"/>
                <a:gd name="connsiteY39" fmla="*/ 5017 h 625024"/>
                <a:gd name="connsiteX40" fmla="*/ 823802 w 1311788"/>
                <a:gd name="connsiteY40" fmla="*/ 31202 h 625024"/>
                <a:gd name="connsiteX41" fmla="*/ 769095 w 1311788"/>
                <a:gd name="connsiteY41" fmla="*/ 25123 h 625024"/>
                <a:gd name="connsiteX42" fmla="*/ 734026 w 1311788"/>
                <a:gd name="connsiteY42" fmla="*/ 65336 h 625024"/>
                <a:gd name="connsiteX43" fmla="*/ 674174 w 1311788"/>
                <a:gd name="connsiteY43" fmla="*/ 171011 h 625024"/>
                <a:gd name="connsiteX44" fmla="*/ 597957 w 1311788"/>
                <a:gd name="connsiteY44" fmla="*/ 307546 h 625024"/>
                <a:gd name="connsiteX45" fmla="*/ 593282 w 1311788"/>
                <a:gd name="connsiteY45" fmla="*/ 328587 h 625024"/>
                <a:gd name="connsiteX46" fmla="*/ 616661 w 1311788"/>
                <a:gd name="connsiteY46" fmla="*/ 325314 h 625024"/>
                <a:gd name="connsiteX47" fmla="*/ 674174 w 1311788"/>
                <a:gd name="connsiteY47" fmla="*/ 264996 h 625024"/>
                <a:gd name="connsiteX48" fmla="*/ 781252 w 1311788"/>
                <a:gd name="connsiteY48" fmla="*/ 170543 h 625024"/>
                <a:gd name="connsiteX49" fmla="*/ 792942 w 1311788"/>
                <a:gd name="connsiteY49" fmla="*/ 169140 h 625024"/>
                <a:gd name="connsiteX50" fmla="*/ 838298 w 1311788"/>
                <a:gd name="connsiteY50" fmla="*/ 189714 h 625024"/>
                <a:gd name="connsiteX51" fmla="*/ 820062 w 1311788"/>
                <a:gd name="connsiteY51" fmla="*/ 236940 h 625024"/>
                <a:gd name="connsiteX52" fmla="*/ 735428 w 1311788"/>
                <a:gd name="connsiteY52" fmla="*/ 273880 h 625024"/>
                <a:gd name="connsiteX53" fmla="*/ 706905 w 1311788"/>
                <a:gd name="connsiteY53" fmla="*/ 311287 h 625024"/>
                <a:gd name="connsiteX54" fmla="*/ 748988 w 1311788"/>
                <a:gd name="connsiteY54" fmla="*/ 334666 h 625024"/>
                <a:gd name="connsiteX55" fmla="*/ 848585 w 1311788"/>
                <a:gd name="connsiteY55" fmla="*/ 263125 h 625024"/>
                <a:gd name="connsiteX56" fmla="*/ 880848 w 1311788"/>
                <a:gd name="connsiteY56" fmla="*/ 208885 h 625024"/>
                <a:gd name="connsiteX57" fmla="*/ 884589 w 1311788"/>
                <a:gd name="connsiteY57" fmla="*/ 180362 h 625024"/>
                <a:gd name="connsiteX58" fmla="*/ 912176 w 1311788"/>
                <a:gd name="connsiteY58" fmla="*/ 132201 h 625024"/>
                <a:gd name="connsiteX59" fmla="*/ 922463 w 1311788"/>
                <a:gd name="connsiteY59" fmla="*/ 142955 h 625024"/>
                <a:gd name="connsiteX60" fmla="*/ 942102 w 1311788"/>
                <a:gd name="connsiteY60" fmla="*/ 220107 h 625024"/>
                <a:gd name="connsiteX61" fmla="*/ 945843 w 1311788"/>
                <a:gd name="connsiteY61" fmla="*/ 272009 h 625024"/>
                <a:gd name="connsiteX62" fmla="*/ 915450 w 1311788"/>
                <a:gd name="connsiteY62" fmla="*/ 333731 h 625024"/>
                <a:gd name="connsiteX63" fmla="*/ 981847 w 1311788"/>
                <a:gd name="connsiteY63" fmla="*/ 274815 h 625024"/>
                <a:gd name="connsiteX64" fmla="*/ 1023462 w 1311788"/>
                <a:gd name="connsiteY64" fmla="*/ 207015 h 625024"/>
                <a:gd name="connsiteX65" fmla="*/ 1025800 w 1311788"/>
                <a:gd name="connsiteY65" fmla="*/ 182700 h 625024"/>
                <a:gd name="connsiteX66" fmla="*/ 1031879 w 1311788"/>
                <a:gd name="connsiteY66" fmla="*/ 149969 h 625024"/>
                <a:gd name="connsiteX67" fmla="*/ 1061337 w 1311788"/>
                <a:gd name="connsiteY67" fmla="*/ 132668 h 625024"/>
                <a:gd name="connsiteX68" fmla="*/ 1057129 w 1311788"/>
                <a:gd name="connsiteY68" fmla="*/ 161659 h 625024"/>
                <a:gd name="connsiteX69" fmla="*/ 1069286 w 1311788"/>
                <a:gd name="connsiteY69" fmla="*/ 206547 h 625024"/>
                <a:gd name="connsiteX70" fmla="*/ 1083781 w 1311788"/>
                <a:gd name="connsiteY70" fmla="*/ 276218 h 625024"/>
                <a:gd name="connsiteX71" fmla="*/ 1053388 w 1311788"/>
                <a:gd name="connsiteY71" fmla="*/ 330925 h 625024"/>
                <a:gd name="connsiteX72" fmla="*/ 1103887 w 1311788"/>
                <a:gd name="connsiteY72" fmla="*/ 296324 h 625024"/>
                <a:gd name="connsiteX73" fmla="*/ 1166077 w 1311788"/>
                <a:gd name="connsiteY73" fmla="*/ 195325 h 625024"/>
                <a:gd name="connsiteX74" fmla="*/ 1194132 w 1311788"/>
                <a:gd name="connsiteY74" fmla="*/ 176621 h 625024"/>
                <a:gd name="connsiteX75" fmla="*/ 1200678 w 1311788"/>
                <a:gd name="connsiteY75" fmla="*/ 214964 h 625024"/>
                <a:gd name="connsiteX76" fmla="*/ 1151114 w 1311788"/>
                <a:gd name="connsiteY76" fmla="*/ 305208 h 625024"/>
                <a:gd name="connsiteX77" fmla="*/ 1145503 w 1311788"/>
                <a:gd name="connsiteY77" fmla="*/ 325782 h 625024"/>
                <a:gd name="connsiteX78" fmla="*/ 1167479 w 1311788"/>
                <a:gd name="connsiteY78" fmla="*/ 317833 h 625024"/>
                <a:gd name="connsiteX79" fmla="*/ 1245566 w 1311788"/>
                <a:gd name="connsiteY79" fmla="*/ 217769 h 625024"/>
                <a:gd name="connsiteX80" fmla="*/ 1286247 w 1311788"/>
                <a:gd name="connsiteY80" fmla="*/ 175219 h 625024"/>
                <a:gd name="connsiteX81" fmla="*/ 1308691 w 1311788"/>
                <a:gd name="connsiteY81" fmla="*/ 175219 h 625024"/>
                <a:gd name="connsiteX82" fmla="*/ 1304483 w 1311788"/>
                <a:gd name="connsiteY82" fmla="*/ 195793 h 625024"/>
                <a:gd name="connsiteX83" fmla="*/ 1121656 w 1311788"/>
                <a:gd name="connsiteY83" fmla="*/ 494113 h 625024"/>
                <a:gd name="connsiteX84" fmla="*/ 936023 w 1311788"/>
                <a:gd name="connsiteY84" fmla="*/ 617089 h 625024"/>
                <a:gd name="connsiteX85" fmla="*/ 798085 w 1311788"/>
                <a:gd name="connsiteY85" fmla="*/ 597918 h 625024"/>
                <a:gd name="connsiteX86" fmla="*/ 772835 w 1311788"/>
                <a:gd name="connsiteY86" fmla="*/ 565187 h 625024"/>
                <a:gd name="connsiteX87" fmla="*/ 781252 w 1311788"/>
                <a:gd name="connsiteY87" fmla="*/ 543210 h 625024"/>
                <a:gd name="connsiteX88" fmla="*/ 796215 w 1311788"/>
                <a:gd name="connsiteY88" fmla="*/ 555835 h 625024"/>
                <a:gd name="connsiteX89" fmla="*/ 905630 w 1311788"/>
                <a:gd name="connsiteY89" fmla="*/ 611010 h 625024"/>
                <a:gd name="connsiteX90" fmla="*/ 1051518 w 1311788"/>
                <a:gd name="connsiteY90" fmla="*/ 530118 h 625024"/>
                <a:gd name="connsiteX91" fmla="*/ 1177766 w 1311788"/>
                <a:gd name="connsiteY91" fmla="*/ 337004 h 625024"/>
                <a:gd name="connsiteX92" fmla="*/ 1178234 w 1311788"/>
                <a:gd name="connsiteY92" fmla="*/ 328587 h 625024"/>
                <a:gd name="connsiteX93" fmla="*/ 1098276 w 1311788"/>
                <a:gd name="connsiteY93" fmla="*/ 318768 h 625024"/>
                <a:gd name="connsiteX94" fmla="*/ 1064143 w 1311788"/>
                <a:gd name="connsiteY94" fmla="*/ 342615 h 625024"/>
                <a:gd name="connsiteX95" fmla="*/ 1027203 w 1311788"/>
                <a:gd name="connsiteY95" fmla="*/ 346356 h 625024"/>
                <a:gd name="connsiteX96" fmla="*/ 1019254 w 1311788"/>
                <a:gd name="connsiteY96" fmla="*/ 309884 h 625024"/>
                <a:gd name="connsiteX97" fmla="*/ 1033282 w 1311788"/>
                <a:gd name="connsiteY97" fmla="*/ 278088 h 625024"/>
                <a:gd name="connsiteX98" fmla="*/ 1054791 w 1311788"/>
                <a:gd name="connsiteY98" fmla="*/ 236473 h 625024"/>
                <a:gd name="connsiteX99" fmla="*/ 1045906 w 1311788"/>
                <a:gd name="connsiteY99" fmla="*/ 206080 h 625024"/>
                <a:gd name="connsiteX100" fmla="*/ 1026735 w 1311788"/>
                <a:gd name="connsiteY100" fmla="*/ 221978 h 625024"/>
                <a:gd name="connsiteX101" fmla="*/ 948648 w 1311788"/>
                <a:gd name="connsiteY101" fmla="*/ 323444 h 625024"/>
                <a:gd name="connsiteX102" fmla="*/ 911709 w 1311788"/>
                <a:gd name="connsiteY102" fmla="*/ 347759 h 625024"/>
                <a:gd name="connsiteX103" fmla="*/ 876172 w 1311788"/>
                <a:gd name="connsiteY103" fmla="*/ 315963 h 625024"/>
                <a:gd name="connsiteX104" fmla="*/ 902357 w 1311788"/>
                <a:gd name="connsiteY104" fmla="*/ 258917 h 625024"/>
                <a:gd name="connsiteX105" fmla="*/ 914982 w 1311788"/>
                <a:gd name="connsiteY105" fmla="*/ 231329 h 625024"/>
                <a:gd name="connsiteX106" fmla="*/ 904695 w 1311788"/>
                <a:gd name="connsiteY106" fmla="*/ 205612 h 625024"/>
                <a:gd name="connsiteX107" fmla="*/ 886927 w 1311788"/>
                <a:gd name="connsiteY107" fmla="*/ 219172 h 625024"/>
                <a:gd name="connsiteX108" fmla="*/ 805567 w 1311788"/>
                <a:gd name="connsiteY108" fmla="*/ 320639 h 625024"/>
                <a:gd name="connsiteX109" fmla="*/ 749456 w 1311788"/>
                <a:gd name="connsiteY109" fmla="*/ 348694 h 625024"/>
                <a:gd name="connsiteX110" fmla="*/ 670901 w 1311788"/>
                <a:gd name="connsiteY110" fmla="*/ 318768 h 625024"/>
                <a:gd name="connsiteX111" fmla="*/ 648925 w 1311788"/>
                <a:gd name="connsiteY111" fmla="*/ 315963 h 625024"/>
                <a:gd name="connsiteX112" fmla="*/ 596555 w 1311788"/>
                <a:gd name="connsiteY112" fmla="*/ 345888 h 625024"/>
                <a:gd name="connsiteX113" fmla="*/ 556810 w 1311788"/>
                <a:gd name="connsiteY113" fmla="*/ 344018 h 625024"/>
                <a:gd name="connsiteX114" fmla="*/ 551666 w 1311788"/>
                <a:gd name="connsiteY114" fmla="*/ 302870 h 625024"/>
                <a:gd name="connsiteX115" fmla="*/ 592346 w 1311788"/>
                <a:gd name="connsiteY115" fmla="*/ 224315 h 625024"/>
                <a:gd name="connsiteX116" fmla="*/ 619467 w 1311788"/>
                <a:gd name="connsiteY116" fmla="*/ 172881 h 625024"/>
                <a:gd name="connsiteX117" fmla="*/ 618999 w 1311788"/>
                <a:gd name="connsiteY117" fmla="*/ 169140 h 625024"/>
                <a:gd name="connsiteX118" fmla="*/ 388011 w 1311788"/>
                <a:gd name="connsiteY118" fmla="*/ 14836 h 625024"/>
                <a:gd name="connsiteX119" fmla="*/ 343590 w 1311788"/>
                <a:gd name="connsiteY119" fmla="*/ 14836 h 625024"/>
                <a:gd name="connsiteX120" fmla="*/ 331900 w 1311788"/>
                <a:gd name="connsiteY120" fmla="*/ 15304 h 625024"/>
                <a:gd name="connsiteX121" fmla="*/ 93430 w 1311788"/>
                <a:gd name="connsiteY121" fmla="*/ 192519 h 625024"/>
                <a:gd name="connsiteX122" fmla="*/ 93898 w 1311788"/>
                <a:gd name="connsiteY122" fmla="*/ 310352 h 625024"/>
                <a:gd name="connsiteX123" fmla="*/ 108861 w 1311788"/>
                <a:gd name="connsiteY123" fmla="*/ 322977 h 625024"/>
                <a:gd name="connsiteX124" fmla="*/ 114939 w 1311788"/>
                <a:gd name="connsiteY124" fmla="*/ 305208 h 625024"/>
                <a:gd name="connsiteX125" fmla="*/ 184142 w 1311788"/>
                <a:gd name="connsiteY125" fmla="*/ 126590 h 625024"/>
                <a:gd name="connsiteX126" fmla="*/ 285141 w 1311788"/>
                <a:gd name="connsiteY126" fmla="*/ 62530 h 625024"/>
                <a:gd name="connsiteX127" fmla="*/ 359020 w 1311788"/>
                <a:gd name="connsiteY127" fmla="*/ 119108 h 625024"/>
                <a:gd name="connsiteX128" fmla="*/ 347798 w 1311788"/>
                <a:gd name="connsiteY128" fmla="*/ 180830 h 625024"/>
                <a:gd name="connsiteX129" fmla="*/ 176193 w 1311788"/>
                <a:gd name="connsiteY129" fmla="*/ 346356 h 625024"/>
                <a:gd name="connsiteX130" fmla="*/ 162633 w 1311788"/>
                <a:gd name="connsiteY130" fmla="*/ 353837 h 625024"/>
                <a:gd name="connsiteX131" fmla="*/ 176661 w 1311788"/>
                <a:gd name="connsiteY131" fmla="*/ 401999 h 625024"/>
                <a:gd name="connsiteX132" fmla="*/ 206586 w 1311788"/>
                <a:gd name="connsiteY132" fmla="*/ 399661 h 625024"/>
                <a:gd name="connsiteX133" fmla="*/ 330965 w 1311788"/>
                <a:gd name="connsiteY133" fmla="*/ 295389 h 625024"/>
                <a:gd name="connsiteX134" fmla="*/ 530625 w 1311788"/>
                <a:gd name="connsiteY134" fmla="*/ 45697 h 625024"/>
                <a:gd name="connsiteX135" fmla="*/ 521741 w 1311788"/>
                <a:gd name="connsiteY135" fmla="*/ 30267 h 625024"/>
                <a:gd name="connsiteX136" fmla="*/ 388011 w 1311788"/>
                <a:gd name="connsiteY136" fmla="*/ 14836 h 625024"/>
                <a:gd name="connsiteX137" fmla="*/ 344525 w 1311788"/>
                <a:gd name="connsiteY137" fmla="*/ 127057 h 625024"/>
                <a:gd name="connsiteX138" fmla="*/ 326289 w 1311788"/>
                <a:gd name="connsiteY138" fmla="*/ 84974 h 625024"/>
                <a:gd name="connsiteX139" fmla="*/ 277660 w 1311788"/>
                <a:gd name="connsiteY139" fmla="*/ 91521 h 625024"/>
                <a:gd name="connsiteX140" fmla="*/ 254748 w 1311788"/>
                <a:gd name="connsiteY140" fmla="*/ 107886 h 625024"/>
                <a:gd name="connsiteX141" fmla="*/ 155620 w 1311788"/>
                <a:gd name="connsiteY141" fmla="*/ 310352 h 625024"/>
                <a:gd name="connsiteX142" fmla="*/ 179466 w 1311788"/>
                <a:gd name="connsiteY142" fmla="*/ 331861 h 625024"/>
                <a:gd name="connsiteX143" fmla="*/ 344525 w 1311788"/>
                <a:gd name="connsiteY143" fmla="*/ 127057 h 625024"/>
                <a:gd name="connsiteX144" fmla="*/ 734026 w 1311788"/>
                <a:gd name="connsiteY144" fmla="*/ 260787 h 625024"/>
                <a:gd name="connsiteX145" fmla="*/ 798085 w 1311788"/>
                <a:gd name="connsiteY145" fmla="*/ 200468 h 625024"/>
                <a:gd name="connsiteX146" fmla="*/ 798553 w 1311788"/>
                <a:gd name="connsiteY146" fmla="*/ 185038 h 625024"/>
                <a:gd name="connsiteX147" fmla="*/ 781719 w 1311788"/>
                <a:gd name="connsiteY147" fmla="*/ 187844 h 625024"/>
                <a:gd name="connsiteX148" fmla="*/ 729350 w 1311788"/>
                <a:gd name="connsiteY148" fmla="*/ 249565 h 625024"/>
                <a:gd name="connsiteX149" fmla="*/ 734026 w 1311788"/>
                <a:gd name="connsiteY149" fmla="*/ 260787 h 625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311788" h="625024">
                  <a:moveTo>
                    <a:pt x="618999" y="169140"/>
                  </a:moveTo>
                  <a:cubicBezTo>
                    <a:pt x="591411" y="203742"/>
                    <a:pt x="564291" y="238343"/>
                    <a:pt x="536236" y="272477"/>
                  </a:cubicBezTo>
                  <a:cubicBezTo>
                    <a:pt x="518000" y="294921"/>
                    <a:pt x="497894" y="315495"/>
                    <a:pt x="475917" y="334666"/>
                  </a:cubicBezTo>
                  <a:cubicBezTo>
                    <a:pt x="464227" y="344953"/>
                    <a:pt x="452070" y="356175"/>
                    <a:pt x="434302" y="347291"/>
                  </a:cubicBezTo>
                  <a:cubicBezTo>
                    <a:pt x="417469" y="338407"/>
                    <a:pt x="414663" y="322977"/>
                    <a:pt x="413728" y="305676"/>
                  </a:cubicBezTo>
                  <a:cubicBezTo>
                    <a:pt x="411858" y="258917"/>
                    <a:pt x="430561" y="217769"/>
                    <a:pt x="448797" y="176154"/>
                  </a:cubicBezTo>
                  <a:cubicBezTo>
                    <a:pt x="450200" y="173348"/>
                    <a:pt x="451603" y="170543"/>
                    <a:pt x="449732" y="165399"/>
                  </a:cubicBezTo>
                  <a:cubicBezTo>
                    <a:pt x="443186" y="173816"/>
                    <a:pt x="436640" y="182233"/>
                    <a:pt x="430094" y="191117"/>
                  </a:cubicBezTo>
                  <a:cubicBezTo>
                    <a:pt x="423080" y="200468"/>
                    <a:pt x="415598" y="209353"/>
                    <a:pt x="408584" y="218704"/>
                  </a:cubicBezTo>
                  <a:cubicBezTo>
                    <a:pt x="366969" y="271074"/>
                    <a:pt x="326757" y="324847"/>
                    <a:pt x="275322" y="368332"/>
                  </a:cubicBezTo>
                  <a:cubicBezTo>
                    <a:pt x="252878" y="387036"/>
                    <a:pt x="229966" y="403869"/>
                    <a:pt x="202846" y="415091"/>
                  </a:cubicBezTo>
                  <a:cubicBezTo>
                    <a:pt x="186013" y="422105"/>
                    <a:pt x="187883" y="429119"/>
                    <a:pt x="197702" y="440341"/>
                  </a:cubicBezTo>
                  <a:cubicBezTo>
                    <a:pt x="240721" y="491308"/>
                    <a:pt x="330497" y="499257"/>
                    <a:pt x="382400" y="456239"/>
                  </a:cubicBezTo>
                  <a:cubicBezTo>
                    <a:pt x="388011" y="451563"/>
                    <a:pt x="391284" y="443146"/>
                    <a:pt x="403909" y="445484"/>
                  </a:cubicBezTo>
                  <a:cubicBezTo>
                    <a:pt x="377724" y="479151"/>
                    <a:pt x="344057" y="493646"/>
                    <a:pt x="305248" y="496919"/>
                  </a:cubicBezTo>
                  <a:cubicBezTo>
                    <a:pt x="252878" y="501127"/>
                    <a:pt x="208924" y="482424"/>
                    <a:pt x="172920" y="444549"/>
                  </a:cubicBezTo>
                  <a:cubicBezTo>
                    <a:pt x="162633" y="433327"/>
                    <a:pt x="153282" y="428651"/>
                    <a:pt x="136916" y="430522"/>
                  </a:cubicBezTo>
                  <a:cubicBezTo>
                    <a:pt x="96236" y="435665"/>
                    <a:pt x="57426" y="428184"/>
                    <a:pt x="24695" y="401999"/>
                  </a:cubicBezTo>
                  <a:cubicBezTo>
                    <a:pt x="16746" y="395453"/>
                    <a:pt x="9265" y="388439"/>
                    <a:pt x="4589" y="379555"/>
                  </a:cubicBezTo>
                  <a:cubicBezTo>
                    <a:pt x="-1958" y="366930"/>
                    <a:pt x="-2893" y="353837"/>
                    <a:pt x="11135" y="347759"/>
                  </a:cubicBezTo>
                  <a:cubicBezTo>
                    <a:pt x="25630" y="341212"/>
                    <a:pt x="24227" y="357110"/>
                    <a:pt x="27500" y="364124"/>
                  </a:cubicBezTo>
                  <a:cubicBezTo>
                    <a:pt x="47139" y="400596"/>
                    <a:pt x="95301" y="424911"/>
                    <a:pt x="135981" y="417429"/>
                  </a:cubicBezTo>
                  <a:cubicBezTo>
                    <a:pt x="146268" y="415559"/>
                    <a:pt x="146735" y="411818"/>
                    <a:pt x="142995" y="403401"/>
                  </a:cubicBezTo>
                  <a:cubicBezTo>
                    <a:pt x="136916" y="390777"/>
                    <a:pt x="131772" y="377684"/>
                    <a:pt x="126162" y="364592"/>
                  </a:cubicBezTo>
                  <a:cubicBezTo>
                    <a:pt x="123356" y="357578"/>
                    <a:pt x="119148" y="352902"/>
                    <a:pt x="111199" y="351032"/>
                  </a:cubicBezTo>
                  <a:cubicBezTo>
                    <a:pt x="39190" y="335601"/>
                    <a:pt x="25630" y="271542"/>
                    <a:pt x="37320" y="216366"/>
                  </a:cubicBezTo>
                  <a:cubicBezTo>
                    <a:pt x="57894" y="120043"/>
                    <a:pt x="120083" y="58322"/>
                    <a:pt x="210795" y="24188"/>
                  </a:cubicBezTo>
                  <a:cubicBezTo>
                    <a:pt x="285609" y="-3867"/>
                    <a:pt x="363696" y="-1529"/>
                    <a:pt x="441783" y="2211"/>
                  </a:cubicBezTo>
                  <a:cubicBezTo>
                    <a:pt x="492283" y="4549"/>
                    <a:pt x="540444" y="26993"/>
                    <a:pt x="591879" y="17174"/>
                  </a:cubicBezTo>
                  <a:cubicBezTo>
                    <a:pt x="602166" y="15304"/>
                    <a:pt x="611985" y="20915"/>
                    <a:pt x="616661" y="31202"/>
                  </a:cubicBezTo>
                  <a:cubicBezTo>
                    <a:pt x="620402" y="39151"/>
                    <a:pt x="617129" y="47100"/>
                    <a:pt x="611050" y="52243"/>
                  </a:cubicBezTo>
                  <a:cubicBezTo>
                    <a:pt x="603101" y="59725"/>
                    <a:pt x="593282" y="58322"/>
                    <a:pt x="585333" y="52243"/>
                  </a:cubicBezTo>
                  <a:cubicBezTo>
                    <a:pt x="574578" y="43827"/>
                    <a:pt x="568499" y="49438"/>
                    <a:pt x="562421" y="57854"/>
                  </a:cubicBezTo>
                  <a:cubicBezTo>
                    <a:pt x="510051" y="131266"/>
                    <a:pt x="470774" y="211223"/>
                    <a:pt x="444589" y="297727"/>
                  </a:cubicBezTo>
                  <a:cubicBezTo>
                    <a:pt x="444121" y="299130"/>
                    <a:pt x="443653" y="300532"/>
                    <a:pt x="443653" y="302403"/>
                  </a:cubicBezTo>
                  <a:cubicBezTo>
                    <a:pt x="443186" y="313157"/>
                    <a:pt x="437107" y="326717"/>
                    <a:pt x="447394" y="332796"/>
                  </a:cubicBezTo>
                  <a:cubicBezTo>
                    <a:pt x="460019" y="340277"/>
                    <a:pt x="468436" y="326717"/>
                    <a:pt x="476385" y="319236"/>
                  </a:cubicBezTo>
                  <a:cubicBezTo>
                    <a:pt x="523143" y="272945"/>
                    <a:pt x="561486" y="220107"/>
                    <a:pt x="600763" y="167737"/>
                  </a:cubicBezTo>
                  <a:cubicBezTo>
                    <a:pt x="633027" y="125187"/>
                    <a:pt x="661082" y="78896"/>
                    <a:pt x="701295" y="42424"/>
                  </a:cubicBezTo>
                  <a:cubicBezTo>
                    <a:pt x="723739" y="21850"/>
                    <a:pt x="748521" y="6887"/>
                    <a:pt x="779849" y="5017"/>
                  </a:cubicBezTo>
                  <a:cubicBezTo>
                    <a:pt x="797150" y="4082"/>
                    <a:pt x="811645" y="8758"/>
                    <a:pt x="823802" y="31202"/>
                  </a:cubicBezTo>
                  <a:cubicBezTo>
                    <a:pt x="802761" y="20915"/>
                    <a:pt x="786863" y="10160"/>
                    <a:pt x="769095" y="25123"/>
                  </a:cubicBezTo>
                  <a:cubicBezTo>
                    <a:pt x="755067" y="36813"/>
                    <a:pt x="742910" y="49905"/>
                    <a:pt x="734026" y="65336"/>
                  </a:cubicBezTo>
                  <a:cubicBezTo>
                    <a:pt x="713452" y="99937"/>
                    <a:pt x="693813" y="135474"/>
                    <a:pt x="674174" y="171011"/>
                  </a:cubicBezTo>
                  <a:cubicBezTo>
                    <a:pt x="648457" y="216366"/>
                    <a:pt x="623207" y="262190"/>
                    <a:pt x="597957" y="307546"/>
                  </a:cubicBezTo>
                  <a:cubicBezTo>
                    <a:pt x="594217" y="314092"/>
                    <a:pt x="586736" y="322041"/>
                    <a:pt x="593282" y="328587"/>
                  </a:cubicBezTo>
                  <a:cubicBezTo>
                    <a:pt x="600763" y="336537"/>
                    <a:pt x="609647" y="328587"/>
                    <a:pt x="616661" y="325314"/>
                  </a:cubicBezTo>
                  <a:cubicBezTo>
                    <a:pt x="642846" y="312222"/>
                    <a:pt x="663420" y="295856"/>
                    <a:pt x="674174" y="264996"/>
                  </a:cubicBezTo>
                  <a:cubicBezTo>
                    <a:pt x="691475" y="214964"/>
                    <a:pt x="727947" y="182233"/>
                    <a:pt x="781252" y="170543"/>
                  </a:cubicBezTo>
                  <a:cubicBezTo>
                    <a:pt x="784993" y="169608"/>
                    <a:pt x="788733" y="169140"/>
                    <a:pt x="792942" y="169140"/>
                  </a:cubicBezTo>
                  <a:cubicBezTo>
                    <a:pt x="811645" y="168673"/>
                    <a:pt x="830816" y="170075"/>
                    <a:pt x="838298" y="189714"/>
                  </a:cubicBezTo>
                  <a:cubicBezTo>
                    <a:pt x="845311" y="208885"/>
                    <a:pt x="834089" y="224783"/>
                    <a:pt x="820062" y="236940"/>
                  </a:cubicBezTo>
                  <a:cubicBezTo>
                    <a:pt x="795747" y="257514"/>
                    <a:pt x="765822" y="266866"/>
                    <a:pt x="735428" y="273880"/>
                  </a:cubicBezTo>
                  <a:cubicBezTo>
                    <a:pt x="712984" y="279023"/>
                    <a:pt x="703165" y="292116"/>
                    <a:pt x="706905" y="311287"/>
                  </a:cubicBezTo>
                  <a:cubicBezTo>
                    <a:pt x="710179" y="329055"/>
                    <a:pt x="727012" y="338407"/>
                    <a:pt x="748988" y="334666"/>
                  </a:cubicBezTo>
                  <a:cubicBezTo>
                    <a:pt x="793877" y="327185"/>
                    <a:pt x="823802" y="298194"/>
                    <a:pt x="848585" y="263125"/>
                  </a:cubicBezTo>
                  <a:cubicBezTo>
                    <a:pt x="860742" y="245825"/>
                    <a:pt x="870094" y="227121"/>
                    <a:pt x="880848" y="208885"/>
                  </a:cubicBezTo>
                  <a:cubicBezTo>
                    <a:pt x="885992" y="200001"/>
                    <a:pt x="887862" y="191584"/>
                    <a:pt x="884589" y="180362"/>
                  </a:cubicBezTo>
                  <a:cubicBezTo>
                    <a:pt x="878978" y="162126"/>
                    <a:pt x="893940" y="137812"/>
                    <a:pt x="912176" y="132201"/>
                  </a:cubicBezTo>
                  <a:cubicBezTo>
                    <a:pt x="922931" y="128928"/>
                    <a:pt x="926672" y="135474"/>
                    <a:pt x="922463" y="142955"/>
                  </a:cubicBezTo>
                  <a:cubicBezTo>
                    <a:pt x="905163" y="175219"/>
                    <a:pt x="910774" y="198598"/>
                    <a:pt x="942102" y="220107"/>
                  </a:cubicBezTo>
                  <a:cubicBezTo>
                    <a:pt x="958935" y="231797"/>
                    <a:pt x="954259" y="253306"/>
                    <a:pt x="945843" y="272009"/>
                  </a:cubicBezTo>
                  <a:cubicBezTo>
                    <a:pt x="937426" y="290713"/>
                    <a:pt x="922931" y="307078"/>
                    <a:pt x="915450" y="333731"/>
                  </a:cubicBezTo>
                  <a:cubicBezTo>
                    <a:pt x="946310" y="318301"/>
                    <a:pt x="965482" y="297259"/>
                    <a:pt x="981847" y="274815"/>
                  </a:cubicBezTo>
                  <a:cubicBezTo>
                    <a:pt x="997277" y="253773"/>
                    <a:pt x="1009902" y="229926"/>
                    <a:pt x="1023462" y="207015"/>
                  </a:cubicBezTo>
                  <a:cubicBezTo>
                    <a:pt x="1028138" y="199533"/>
                    <a:pt x="1030009" y="191584"/>
                    <a:pt x="1025800" y="182700"/>
                  </a:cubicBezTo>
                  <a:cubicBezTo>
                    <a:pt x="1020189" y="170543"/>
                    <a:pt x="1024398" y="159321"/>
                    <a:pt x="1031879" y="149969"/>
                  </a:cubicBezTo>
                  <a:cubicBezTo>
                    <a:pt x="1039360" y="140617"/>
                    <a:pt x="1050115" y="126590"/>
                    <a:pt x="1061337" y="132668"/>
                  </a:cubicBezTo>
                  <a:cubicBezTo>
                    <a:pt x="1072092" y="138279"/>
                    <a:pt x="1061805" y="152774"/>
                    <a:pt x="1057129" y="161659"/>
                  </a:cubicBezTo>
                  <a:cubicBezTo>
                    <a:pt x="1047777" y="181297"/>
                    <a:pt x="1051050" y="193922"/>
                    <a:pt x="1069286" y="206547"/>
                  </a:cubicBezTo>
                  <a:cubicBezTo>
                    <a:pt x="1095938" y="225251"/>
                    <a:pt x="1099212" y="246292"/>
                    <a:pt x="1083781" y="276218"/>
                  </a:cubicBezTo>
                  <a:cubicBezTo>
                    <a:pt x="1074897" y="293518"/>
                    <a:pt x="1065078" y="309884"/>
                    <a:pt x="1053388" y="330925"/>
                  </a:cubicBezTo>
                  <a:cubicBezTo>
                    <a:pt x="1077703" y="323912"/>
                    <a:pt x="1090795" y="309884"/>
                    <a:pt x="1103887" y="296324"/>
                  </a:cubicBezTo>
                  <a:cubicBezTo>
                    <a:pt x="1131475" y="266866"/>
                    <a:pt x="1146438" y="229459"/>
                    <a:pt x="1166077" y="195325"/>
                  </a:cubicBezTo>
                  <a:cubicBezTo>
                    <a:pt x="1172155" y="184571"/>
                    <a:pt x="1175428" y="166802"/>
                    <a:pt x="1194132" y="176621"/>
                  </a:cubicBezTo>
                  <a:cubicBezTo>
                    <a:pt x="1211900" y="185973"/>
                    <a:pt x="1208159" y="200936"/>
                    <a:pt x="1200678" y="214964"/>
                  </a:cubicBezTo>
                  <a:cubicBezTo>
                    <a:pt x="1184780" y="245357"/>
                    <a:pt x="1167479" y="274815"/>
                    <a:pt x="1151114" y="305208"/>
                  </a:cubicBezTo>
                  <a:cubicBezTo>
                    <a:pt x="1147373" y="311754"/>
                    <a:pt x="1138957" y="320171"/>
                    <a:pt x="1145503" y="325782"/>
                  </a:cubicBezTo>
                  <a:cubicBezTo>
                    <a:pt x="1153452" y="332328"/>
                    <a:pt x="1160933" y="322509"/>
                    <a:pt x="1167479" y="317833"/>
                  </a:cubicBezTo>
                  <a:cubicBezTo>
                    <a:pt x="1204886" y="293051"/>
                    <a:pt x="1224993" y="255644"/>
                    <a:pt x="1245566" y="217769"/>
                  </a:cubicBezTo>
                  <a:cubicBezTo>
                    <a:pt x="1255386" y="200001"/>
                    <a:pt x="1264738" y="181297"/>
                    <a:pt x="1286247" y="175219"/>
                  </a:cubicBezTo>
                  <a:cubicBezTo>
                    <a:pt x="1293728" y="172881"/>
                    <a:pt x="1302612" y="169608"/>
                    <a:pt x="1308691" y="175219"/>
                  </a:cubicBezTo>
                  <a:cubicBezTo>
                    <a:pt x="1316172" y="182233"/>
                    <a:pt x="1308223" y="189714"/>
                    <a:pt x="1304483" y="195793"/>
                  </a:cubicBezTo>
                  <a:cubicBezTo>
                    <a:pt x="1246969" y="297259"/>
                    <a:pt x="1198808" y="404337"/>
                    <a:pt x="1121656" y="494113"/>
                  </a:cubicBezTo>
                  <a:cubicBezTo>
                    <a:pt x="1071624" y="552562"/>
                    <a:pt x="1012708" y="599321"/>
                    <a:pt x="936023" y="617089"/>
                  </a:cubicBezTo>
                  <a:cubicBezTo>
                    <a:pt x="887862" y="628311"/>
                    <a:pt x="840168" y="632052"/>
                    <a:pt x="798085" y="597918"/>
                  </a:cubicBezTo>
                  <a:cubicBezTo>
                    <a:pt x="787330" y="589034"/>
                    <a:pt x="776109" y="579682"/>
                    <a:pt x="772835" y="565187"/>
                  </a:cubicBezTo>
                  <a:cubicBezTo>
                    <a:pt x="770965" y="556303"/>
                    <a:pt x="772368" y="546951"/>
                    <a:pt x="781252" y="543210"/>
                  </a:cubicBezTo>
                  <a:cubicBezTo>
                    <a:pt x="792474" y="538534"/>
                    <a:pt x="793409" y="549289"/>
                    <a:pt x="796215" y="555835"/>
                  </a:cubicBezTo>
                  <a:cubicBezTo>
                    <a:pt x="817256" y="600256"/>
                    <a:pt x="855598" y="618959"/>
                    <a:pt x="905630" y="611010"/>
                  </a:cubicBezTo>
                  <a:cubicBezTo>
                    <a:pt x="964079" y="601659"/>
                    <a:pt x="1012708" y="575006"/>
                    <a:pt x="1051518" y="530118"/>
                  </a:cubicBezTo>
                  <a:cubicBezTo>
                    <a:pt x="1102017" y="471202"/>
                    <a:pt x="1139892" y="403869"/>
                    <a:pt x="1177766" y="337004"/>
                  </a:cubicBezTo>
                  <a:cubicBezTo>
                    <a:pt x="1179169" y="334666"/>
                    <a:pt x="1181039" y="331393"/>
                    <a:pt x="1178234" y="328587"/>
                  </a:cubicBezTo>
                  <a:cubicBezTo>
                    <a:pt x="1113239" y="357578"/>
                    <a:pt x="1113239" y="357578"/>
                    <a:pt x="1098276" y="318768"/>
                  </a:cubicBezTo>
                  <a:cubicBezTo>
                    <a:pt x="1086587" y="327185"/>
                    <a:pt x="1075832" y="335134"/>
                    <a:pt x="1064143" y="342615"/>
                  </a:cubicBezTo>
                  <a:cubicBezTo>
                    <a:pt x="1052453" y="350097"/>
                    <a:pt x="1039828" y="355708"/>
                    <a:pt x="1027203" y="346356"/>
                  </a:cubicBezTo>
                  <a:cubicBezTo>
                    <a:pt x="1014111" y="337004"/>
                    <a:pt x="1016916" y="322977"/>
                    <a:pt x="1019254" y="309884"/>
                  </a:cubicBezTo>
                  <a:cubicBezTo>
                    <a:pt x="1021124" y="298194"/>
                    <a:pt x="1027671" y="288375"/>
                    <a:pt x="1033282" y="278088"/>
                  </a:cubicBezTo>
                  <a:cubicBezTo>
                    <a:pt x="1040763" y="264528"/>
                    <a:pt x="1048712" y="250968"/>
                    <a:pt x="1054791" y="236473"/>
                  </a:cubicBezTo>
                  <a:cubicBezTo>
                    <a:pt x="1059467" y="225251"/>
                    <a:pt x="1059467" y="211691"/>
                    <a:pt x="1045906" y="206080"/>
                  </a:cubicBezTo>
                  <a:cubicBezTo>
                    <a:pt x="1033749" y="200936"/>
                    <a:pt x="1031411" y="214496"/>
                    <a:pt x="1026735" y="221978"/>
                  </a:cubicBezTo>
                  <a:cubicBezTo>
                    <a:pt x="1004291" y="258449"/>
                    <a:pt x="981379" y="294454"/>
                    <a:pt x="948648" y="323444"/>
                  </a:cubicBezTo>
                  <a:cubicBezTo>
                    <a:pt x="937426" y="333263"/>
                    <a:pt x="926204" y="343083"/>
                    <a:pt x="911709" y="347759"/>
                  </a:cubicBezTo>
                  <a:cubicBezTo>
                    <a:pt x="887862" y="355708"/>
                    <a:pt x="870561" y="340745"/>
                    <a:pt x="876172" y="315963"/>
                  </a:cubicBezTo>
                  <a:cubicBezTo>
                    <a:pt x="880848" y="295389"/>
                    <a:pt x="892538" y="277153"/>
                    <a:pt x="902357" y="258917"/>
                  </a:cubicBezTo>
                  <a:cubicBezTo>
                    <a:pt x="907033" y="250033"/>
                    <a:pt x="912176" y="241149"/>
                    <a:pt x="914982" y="231329"/>
                  </a:cubicBezTo>
                  <a:cubicBezTo>
                    <a:pt x="917788" y="221042"/>
                    <a:pt x="915917" y="210288"/>
                    <a:pt x="904695" y="205612"/>
                  </a:cubicBezTo>
                  <a:cubicBezTo>
                    <a:pt x="893005" y="200468"/>
                    <a:pt x="890668" y="212626"/>
                    <a:pt x="886927" y="219172"/>
                  </a:cubicBezTo>
                  <a:cubicBezTo>
                    <a:pt x="864015" y="256579"/>
                    <a:pt x="840636" y="293051"/>
                    <a:pt x="805567" y="320639"/>
                  </a:cubicBezTo>
                  <a:cubicBezTo>
                    <a:pt x="788733" y="333731"/>
                    <a:pt x="770030" y="343083"/>
                    <a:pt x="749456" y="348694"/>
                  </a:cubicBezTo>
                  <a:cubicBezTo>
                    <a:pt x="716725" y="357110"/>
                    <a:pt x="689137" y="347291"/>
                    <a:pt x="670901" y="318768"/>
                  </a:cubicBezTo>
                  <a:cubicBezTo>
                    <a:pt x="663420" y="306611"/>
                    <a:pt x="657809" y="309416"/>
                    <a:pt x="648925" y="315963"/>
                  </a:cubicBezTo>
                  <a:cubicBezTo>
                    <a:pt x="633027" y="328120"/>
                    <a:pt x="616193" y="339810"/>
                    <a:pt x="596555" y="345888"/>
                  </a:cubicBezTo>
                  <a:cubicBezTo>
                    <a:pt x="582995" y="350564"/>
                    <a:pt x="569435" y="355240"/>
                    <a:pt x="556810" y="344018"/>
                  </a:cubicBezTo>
                  <a:cubicBezTo>
                    <a:pt x="543717" y="331861"/>
                    <a:pt x="546991" y="316898"/>
                    <a:pt x="551666" y="302870"/>
                  </a:cubicBezTo>
                  <a:cubicBezTo>
                    <a:pt x="561486" y="274815"/>
                    <a:pt x="579254" y="250500"/>
                    <a:pt x="592346" y="224315"/>
                  </a:cubicBezTo>
                  <a:cubicBezTo>
                    <a:pt x="601231" y="207015"/>
                    <a:pt x="610582" y="190182"/>
                    <a:pt x="619467" y="172881"/>
                  </a:cubicBezTo>
                  <a:cubicBezTo>
                    <a:pt x="622272" y="171946"/>
                    <a:pt x="620402" y="170543"/>
                    <a:pt x="618999" y="169140"/>
                  </a:cubicBezTo>
                  <a:close/>
                  <a:moveTo>
                    <a:pt x="388011" y="14836"/>
                  </a:moveTo>
                  <a:cubicBezTo>
                    <a:pt x="371645" y="14836"/>
                    <a:pt x="357618" y="14836"/>
                    <a:pt x="343590" y="14836"/>
                  </a:cubicBezTo>
                  <a:cubicBezTo>
                    <a:pt x="339849" y="14836"/>
                    <a:pt x="335641" y="14836"/>
                    <a:pt x="331900" y="15304"/>
                  </a:cubicBezTo>
                  <a:cubicBezTo>
                    <a:pt x="215471" y="24656"/>
                    <a:pt x="135981" y="84974"/>
                    <a:pt x="93430" y="192519"/>
                  </a:cubicBezTo>
                  <a:cubicBezTo>
                    <a:pt x="78468" y="230862"/>
                    <a:pt x="74727" y="271074"/>
                    <a:pt x="93898" y="310352"/>
                  </a:cubicBezTo>
                  <a:cubicBezTo>
                    <a:pt x="96703" y="316430"/>
                    <a:pt x="101379" y="324379"/>
                    <a:pt x="108861" y="322977"/>
                  </a:cubicBezTo>
                  <a:cubicBezTo>
                    <a:pt x="118213" y="321106"/>
                    <a:pt x="114939" y="311754"/>
                    <a:pt x="114939" y="305208"/>
                  </a:cubicBezTo>
                  <a:cubicBezTo>
                    <a:pt x="114004" y="236473"/>
                    <a:pt x="139721" y="177089"/>
                    <a:pt x="184142" y="126590"/>
                  </a:cubicBezTo>
                  <a:cubicBezTo>
                    <a:pt x="211262" y="95729"/>
                    <a:pt x="243993" y="71414"/>
                    <a:pt x="285141" y="62530"/>
                  </a:cubicBezTo>
                  <a:cubicBezTo>
                    <a:pt x="325821" y="53646"/>
                    <a:pt x="355747" y="77493"/>
                    <a:pt x="359020" y="119108"/>
                  </a:cubicBezTo>
                  <a:cubicBezTo>
                    <a:pt x="360423" y="140617"/>
                    <a:pt x="355747" y="161191"/>
                    <a:pt x="347798" y="180830"/>
                  </a:cubicBezTo>
                  <a:cubicBezTo>
                    <a:pt x="315067" y="261255"/>
                    <a:pt x="263165" y="321574"/>
                    <a:pt x="176193" y="346356"/>
                  </a:cubicBezTo>
                  <a:cubicBezTo>
                    <a:pt x="171050" y="347759"/>
                    <a:pt x="163569" y="347759"/>
                    <a:pt x="162633" y="353837"/>
                  </a:cubicBezTo>
                  <a:cubicBezTo>
                    <a:pt x="160295" y="371606"/>
                    <a:pt x="165907" y="388439"/>
                    <a:pt x="176661" y="401999"/>
                  </a:cubicBezTo>
                  <a:cubicBezTo>
                    <a:pt x="185545" y="412753"/>
                    <a:pt x="196767" y="403869"/>
                    <a:pt x="206586" y="399661"/>
                  </a:cubicBezTo>
                  <a:cubicBezTo>
                    <a:pt x="257554" y="376281"/>
                    <a:pt x="294961" y="336537"/>
                    <a:pt x="330965" y="295389"/>
                  </a:cubicBezTo>
                  <a:cubicBezTo>
                    <a:pt x="401571" y="215431"/>
                    <a:pt x="456278" y="122849"/>
                    <a:pt x="530625" y="45697"/>
                  </a:cubicBezTo>
                  <a:cubicBezTo>
                    <a:pt x="543250" y="32605"/>
                    <a:pt x="528755" y="31669"/>
                    <a:pt x="521741" y="30267"/>
                  </a:cubicBezTo>
                  <a:cubicBezTo>
                    <a:pt x="477320" y="19512"/>
                    <a:pt x="431964" y="12031"/>
                    <a:pt x="388011" y="14836"/>
                  </a:cubicBezTo>
                  <a:close/>
                  <a:moveTo>
                    <a:pt x="344525" y="127057"/>
                  </a:moveTo>
                  <a:cubicBezTo>
                    <a:pt x="344993" y="112094"/>
                    <a:pt x="343590" y="94326"/>
                    <a:pt x="326289" y="84974"/>
                  </a:cubicBezTo>
                  <a:cubicBezTo>
                    <a:pt x="309456" y="75623"/>
                    <a:pt x="293090" y="82636"/>
                    <a:pt x="277660" y="91521"/>
                  </a:cubicBezTo>
                  <a:cubicBezTo>
                    <a:pt x="269711" y="96197"/>
                    <a:pt x="261762" y="101807"/>
                    <a:pt x="254748" y="107886"/>
                  </a:cubicBezTo>
                  <a:cubicBezTo>
                    <a:pt x="193494" y="161659"/>
                    <a:pt x="162633" y="229926"/>
                    <a:pt x="155620" y="310352"/>
                  </a:cubicBezTo>
                  <a:cubicBezTo>
                    <a:pt x="153749" y="331393"/>
                    <a:pt x="159360" y="336069"/>
                    <a:pt x="179466" y="331861"/>
                  </a:cubicBezTo>
                  <a:cubicBezTo>
                    <a:pt x="258489" y="314560"/>
                    <a:pt x="343122" y="210755"/>
                    <a:pt x="344525" y="127057"/>
                  </a:cubicBezTo>
                  <a:close/>
                  <a:moveTo>
                    <a:pt x="734026" y="260787"/>
                  </a:moveTo>
                  <a:cubicBezTo>
                    <a:pt x="751794" y="261255"/>
                    <a:pt x="790604" y="225251"/>
                    <a:pt x="798085" y="200468"/>
                  </a:cubicBezTo>
                  <a:cubicBezTo>
                    <a:pt x="799488" y="195325"/>
                    <a:pt x="803229" y="189714"/>
                    <a:pt x="798553" y="185038"/>
                  </a:cubicBezTo>
                  <a:cubicBezTo>
                    <a:pt x="792474" y="179427"/>
                    <a:pt x="786395" y="184571"/>
                    <a:pt x="781719" y="187844"/>
                  </a:cubicBezTo>
                  <a:cubicBezTo>
                    <a:pt x="758340" y="203274"/>
                    <a:pt x="743845" y="226186"/>
                    <a:pt x="729350" y="249565"/>
                  </a:cubicBezTo>
                  <a:cubicBezTo>
                    <a:pt x="725609" y="254709"/>
                    <a:pt x="724674" y="260320"/>
                    <a:pt x="734026" y="260787"/>
                  </a:cubicBezTo>
                  <a:close/>
                </a:path>
              </a:pathLst>
            </a:custGeom>
            <a:grpFill/>
            <a:ln w="46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9D6D9260-E3B3-4DEF-9913-0A7D817BC73F}"/>
                </a:ext>
              </a:extLst>
            </p:cNvPr>
            <p:cNvSpPr/>
            <p:nvPr/>
          </p:nvSpPr>
          <p:spPr>
            <a:xfrm>
              <a:off x="5927526" y="3012701"/>
              <a:ext cx="2626767" cy="821967"/>
            </a:xfrm>
            <a:custGeom>
              <a:avLst/>
              <a:gdLst>
                <a:gd name="connsiteX0" fmla="*/ 2319191 w 2626767"/>
                <a:gd name="connsiteY0" fmla="*/ 402901 h 821967"/>
                <a:gd name="connsiteX1" fmla="*/ 2308378 w 2626767"/>
                <a:gd name="connsiteY1" fmla="*/ 409341 h 821967"/>
                <a:gd name="connsiteX2" fmla="*/ 2205334 w 2626767"/>
                <a:gd name="connsiteY2" fmla="*/ 569631 h 821967"/>
                <a:gd name="connsiteX3" fmla="*/ 2211058 w 2626767"/>
                <a:gd name="connsiteY3" fmla="*/ 593803 h 821967"/>
                <a:gd name="connsiteX4" fmla="*/ 2239681 w 2626767"/>
                <a:gd name="connsiteY4" fmla="*/ 584261 h 821967"/>
                <a:gd name="connsiteX5" fmla="*/ 2336365 w 2626767"/>
                <a:gd name="connsiteY5" fmla="*/ 425880 h 821967"/>
                <a:gd name="connsiteX6" fmla="*/ 2331913 w 2626767"/>
                <a:gd name="connsiteY6" fmla="*/ 403617 h 821967"/>
                <a:gd name="connsiteX7" fmla="*/ 2319191 w 2626767"/>
                <a:gd name="connsiteY7" fmla="*/ 402901 h 821967"/>
                <a:gd name="connsiteX8" fmla="*/ 1436957 w 2626767"/>
                <a:gd name="connsiteY8" fmla="*/ 261773 h 821967"/>
                <a:gd name="connsiteX9" fmla="*/ 1493569 w 2626767"/>
                <a:gd name="connsiteY9" fmla="*/ 315839 h 821967"/>
                <a:gd name="connsiteX10" fmla="*/ 1438229 w 2626767"/>
                <a:gd name="connsiteY10" fmla="*/ 375629 h 821967"/>
                <a:gd name="connsiteX11" fmla="*/ 1379075 w 2626767"/>
                <a:gd name="connsiteY11" fmla="*/ 320291 h 821967"/>
                <a:gd name="connsiteX12" fmla="*/ 1436957 w 2626767"/>
                <a:gd name="connsiteY12" fmla="*/ 261773 h 821967"/>
                <a:gd name="connsiteX13" fmla="*/ 376921 w 2626767"/>
                <a:gd name="connsiteY13" fmla="*/ 255013 h 821967"/>
                <a:gd name="connsiteX14" fmla="*/ 315560 w 2626767"/>
                <a:gd name="connsiteY14" fmla="*/ 281490 h 821967"/>
                <a:gd name="connsiteX15" fmla="*/ 167354 w 2626767"/>
                <a:gd name="connsiteY15" fmla="*/ 547367 h 821967"/>
                <a:gd name="connsiteX16" fmla="*/ 207427 w 2626767"/>
                <a:gd name="connsiteY16" fmla="*/ 592529 h 821967"/>
                <a:gd name="connsiteX17" fmla="*/ 418603 w 2626767"/>
                <a:gd name="connsiteY17" fmla="*/ 349550 h 821967"/>
                <a:gd name="connsiteX18" fmla="*/ 399522 w 2626767"/>
                <a:gd name="connsiteY18" fmla="*/ 263044 h 821967"/>
                <a:gd name="connsiteX19" fmla="*/ 376921 w 2626767"/>
                <a:gd name="connsiteY19" fmla="*/ 255013 h 821967"/>
                <a:gd name="connsiteX20" fmla="*/ 1413452 w 2626767"/>
                <a:gd name="connsiteY20" fmla="*/ 822 h 821967"/>
                <a:gd name="connsiteX21" fmla="*/ 1450314 w 2626767"/>
                <a:gd name="connsiteY21" fmla="*/ 5434 h 821967"/>
                <a:gd name="connsiteX22" fmla="*/ 1541274 w 2626767"/>
                <a:gd name="connsiteY22" fmla="*/ 60772 h 821967"/>
                <a:gd name="connsiteX23" fmla="*/ 1553995 w 2626767"/>
                <a:gd name="connsiteY23" fmla="*/ 95756 h 821967"/>
                <a:gd name="connsiteX24" fmla="*/ 1539366 w 2626767"/>
                <a:gd name="connsiteY24" fmla="*/ 114838 h 821967"/>
                <a:gd name="connsiteX25" fmla="*/ 1522191 w 2626767"/>
                <a:gd name="connsiteY25" fmla="*/ 100845 h 821967"/>
                <a:gd name="connsiteX26" fmla="*/ 1363809 w 2626767"/>
                <a:gd name="connsiteY26" fmla="*/ 23243 h 821967"/>
                <a:gd name="connsiteX27" fmla="*/ 1153268 w 2626767"/>
                <a:gd name="connsiteY27" fmla="*/ 154274 h 821967"/>
                <a:gd name="connsiteX28" fmla="*/ 993613 w 2626767"/>
                <a:gd name="connsiteY28" fmla="*/ 411249 h 821967"/>
                <a:gd name="connsiteX29" fmla="*/ 1047679 w 2626767"/>
                <a:gd name="connsiteY29" fmla="*/ 381353 h 821967"/>
                <a:gd name="connsiteX30" fmla="*/ 1089661 w 2626767"/>
                <a:gd name="connsiteY30" fmla="*/ 384533 h 821967"/>
                <a:gd name="connsiteX31" fmla="*/ 1099839 w 2626767"/>
                <a:gd name="connsiteY31" fmla="*/ 428423 h 821967"/>
                <a:gd name="connsiteX32" fmla="*/ 1077575 w 2626767"/>
                <a:gd name="connsiteY32" fmla="*/ 480581 h 821967"/>
                <a:gd name="connsiteX33" fmla="*/ 1029870 w 2626767"/>
                <a:gd name="connsiteY33" fmla="*/ 567087 h 821967"/>
                <a:gd name="connsiteX34" fmla="*/ 1024781 w 2626767"/>
                <a:gd name="connsiteY34" fmla="*/ 589985 h 821967"/>
                <a:gd name="connsiteX35" fmla="*/ 1049588 w 2626767"/>
                <a:gd name="connsiteY35" fmla="*/ 583624 h 821967"/>
                <a:gd name="connsiteX36" fmla="*/ 1155177 w 2626767"/>
                <a:gd name="connsiteY36" fmla="*/ 458318 h 821967"/>
                <a:gd name="connsiteX37" fmla="*/ 1174258 w 2626767"/>
                <a:gd name="connsiteY37" fmla="*/ 379444 h 821967"/>
                <a:gd name="connsiteX38" fmla="*/ 1189524 w 2626767"/>
                <a:gd name="connsiteY38" fmla="*/ 342552 h 821967"/>
                <a:gd name="connsiteX39" fmla="*/ 1223872 w 2626767"/>
                <a:gd name="connsiteY39" fmla="*/ 324743 h 821967"/>
                <a:gd name="connsiteX40" fmla="*/ 1221964 w 2626767"/>
                <a:gd name="connsiteY40" fmla="*/ 360998 h 821967"/>
                <a:gd name="connsiteX41" fmla="*/ 1238502 w 2626767"/>
                <a:gd name="connsiteY41" fmla="*/ 426514 h 821967"/>
                <a:gd name="connsiteX42" fmla="*/ 1260129 w 2626767"/>
                <a:gd name="connsiteY42" fmla="*/ 515564 h 821967"/>
                <a:gd name="connsiteX43" fmla="*/ 1220692 w 2626767"/>
                <a:gd name="connsiteY43" fmla="*/ 595074 h 821967"/>
                <a:gd name="connsiteX44" fmla="*/ 1290025 w 2626767"/>
                <a:gd name="connsiteY44" fmla="*/ 532738 h 821967"/>
                <a:gd name="connsiteX45" fmla="*/ 1359992 w 2626767"/>
                <a:gd name="connsiteY45" fmla="*/ 404251 h 821967"/>
                <a:gd name="connsiteX46" fmla="*/ 1395613 w 2626767"/>
                <a:gd name="connsiteY46" fmla="*/ 384533 h 821967"/>
                <a:gd name="connsiteX47" fmla="*/ 1408970 w 2626767"/>
                <a:gd name="connsiteY47" fmla="*/ 430330 h 821967"/>
                <a:gd name="connsiteX48" fmla="*/ 1344090 w 2626767"/>
                <a:gd name="connsiteY48" fmla="*/ 550548 h 821967"/>
                <a:gd name="connsiteX49" fmla="*/ 1332005 w 2626767"/>
                <a:gd name="connsiteY49" fmla="*/ 588713 h 821967"/>
                <a:gd name="connsiteX50" fmla="*/ 1372077 w 2626767"/>
                <a:gd name="connsiteY50" fmla="*/ 570902 h 821967"/>
                <a:gd name="connsiteX51" fmla="*/ 1395613 w 2626767"/>
                <a:gd name="connsiteY51" fmla="*/ 531467 h 821967"/>
                <a:gd name="connsiteX52" fmla="*/ 1436957 w 2626767"/>
                <a:gd name="connsiteY52" fmla="*/ 475492 h 821967"/>
                <a:gd name="connsiteX53" fmla="*/ 1460492 w 2626767"/>
                <a:gd name="connsiteY53" fmla="*/ 475492 h 821967"/>
                <a:gd name="connsiteX54" fmla="*/ 1455403 w 2626767"/>
                <a:gd name="connsiteY54" fmla="*/ 495210 h 821967"/>
                <a:gd name="connsiteX55" fmla="*/ 1429324 w 2626767"/>
                <a:gd name="connsiteY55" fmla="*/ 531467 h 821967"/>
                <a:gd name="connsiteX56" fmla="*/ 1422964 w 2626767"/>
                <a:gd name="connsiteY56" fmla="*/ 581080 h 821967"/>
                <a:gd name="connsiteX57" fmla="*/ 1485935 w 2626767"/>
                <a:gd name="connsiteY57" fmla="*/ 596981 h 821967"/>
                <a:gd name="connsiteX58" fmla="*/ 1513287 w 2626767"/>
                <a:gd name="connsiteY58" fmla="*/ 548641 h 821967"/>
                <a:gd name="connsiteX59" fmla="*/ 1503745 w 2626767"/>
                <a:gd name="connsiteY59" fmla="*/ 514928 h 821967"/>
                <a:gd name="connsiteX60" fmla="*/ 1487208 w 2626767"/>
                <a:gd name="connsiteY60" fmla="*/ 470403 h 821967"/>
                <a:gd name="connsiteX61" fmla="*/ 1512015 w 2626767"/>
                <a:gd name="connsiteY61" fmla="*/ 388350 h 821967"/>
                <a:gd name="connsiteX62" fmla="*/ 1608061 w 2626767"/>
                <a:gd name="connsiteY62" fmla="*/ 388350 h 821967"/>
                <a:gd name="connsiteX63" fmla="*/ 1625872 w 2626767"/>
                <a:gd name="connsiteY63" fmla="*/ 432875 h 821967"/>
                <a:gd name="connsiteX64" fmla="*/ 1595340 w 2626767"/>
                <a:gd name="connsiteY64" fmla="*/ 465950 h 821967"/>
                <a:gd name="connsiteX65" fmla="*/ 1559720 w 2626767"/>
                <a:gd name="connsiteY65" fmla="*/ 453230 h 821967"/>
                <a:gd name="connsiteX66" fmla="*/ 1571805 w 2626767"/>
                <a:gd name="connsiteY66" fmla="*/ 417610 h 821967"/>
                <a:gd name="connsiteX67" fmla="*/ 1590887 w 2626767"/>
                <a:gd name="connsiteY67" fmla="*/ 399799 h 821967"/>
                <a:gd name="connsiteX68" fmla="*/ 1550816 w 2626767"/>
                <a:gd name="connsiteY68" fmla="*/ 393438 h 821967"/>
                <a:gd name="connsiteX69" fmla="*/ 1535549 w 2626767"/>
                <a:gd name="connsiteY69" fmla="*/ 433511 h 821967"/>
                <a:gd name="connsiteX70" fmla="*/ 1562264 w 2626767"/>
                <a:gd name="connsiteY70" fmla="*/ 504751 h 821967"/>
                <a:gd name="connsiteX71" fmla="*/ 1536185 w 2626767"/>
                <a:gd name="connsiteY71" fmla="*/ 604614 h 821967"/>
                <a:gd name="connsiteX72" fmla="*/ 1416604 w 2626767"/>
                <a:gd name="connsiteY72" fmla="*/ 595709 h 821967"/>
                <a:gd name="connsiteX73" fmla="*/ 1368898 w 2626767"/>
                <a:gd name="connsiteY73" fmla="*/ 591894 h 821967"/>
                <a:gd name="connsiteX74" fmla="*/ 1339638 w 2626767"/>
                <a:gd name="connsiteY74" fmla="*/ 610340 h 821967"/>
                <a:gd name="connsiteX75" fmla="*/ 1269669 w 2626767"/>
                <a:gd name="connsiteY75" fmla="*/ 586805 h 821967"/>
                <a:gd name="connsiteX76" fmla="*/ 1221328 w 2626767"/>
                <a:gd name="connsiteY76" fmla="*/ 616064 h 821967"/>
                <a:gd name="connsiteX77" fmla="*/ 1179984 w 2626767"/>
                <a:gd name="connsiteY77" fmla="*/ 613520 h 821967"/>
                <a:gd name="connsiteX78" fmla="*/ 1169806 w 2626767"/>
                <a:gd name="connsiteY78" fmla="*/ 572174 h 821967"/>
                <a:gd name="connsiteX79" fmla="*/ 1206699 w 2626767"/>
                <a:gd name="connsiteY79" fmla="*/ 495210 h 821967"/>
                <a:gd name="connsiteX80" fmla="*/ 1223237 w 2626767"/>
                <a:gd name="connsiteY80" fmla="*/ 451321 h 821967"/>
                <a:gd name="connsiteX81" fmla="*/ 1206063 w 2626767"/>
                <a:gd name="connsiteY81" fmla="*/ 423969 h 821967"/>
                <a:gd name="connsiteX82" fmla="*/ 1186345 w 2626767"/>
                <a:gd name="connsiteY82" fmla="*/ 440508 h 821967"/>
                <a:gd name="connsiteX83" fmla="*/ 1083301 w 2626767"/>
                <a:gd name="connsiteY83" fmla="*/ 577263 h 821967"/>
                <a:gd name="connsiteX84" fmla="*/ 1016513 w 2626767"/>
                <a:gd name="connsiteY84" fmla="*/ 619244 h 821967"/>
                <a:gd name="connsiteX85" fmla="*/ 968808 w 2626767"/>
                <a:gd name="connsiteY85" fmla="*/ 583624 h 821967"/>
                <a:gd name="connsiteX86" fmla="*/ 991069 w 2626767"/>
                <a:gd name="connsiteY86" fmla="*/ 518108 h 821967"/>
                <a:gd name="connsiteX87" fmla="*/ 1041955 w 2626767"/>
                <a:gd name="connsiteY87" fmla="*/ 426514 h 821967"/>
                <a:gd name="connsiteX88" fmla="*/ 1045136 w 2626767"/>
                <a:gd name="connsiteY88" fmla="*/ 406160 h 821967"/>
                <a:gd name="connsiteX89" fmla="*/ 1024781 w 2626767"/>
                <a:gd name="connsiteY89" fmla="*/ 409976 h 821967"/>
                <a:gd name="connsiteX90" fmla="*/ 947181 w 2626767"/>
                <a:gd name="connsiteY90" fmla="*/ 492029 h 821967"/>
                <a:gd name="connsiteX91" fmla="*/ 889298 w 2626767"/>
                <a:gd name="connsiteY91" fmla="*/ 594438 h 821967"/>
                <a:gd name="connsiteX92" fmla="*/ 840320 w 2626767"/>
                <a:gd name="connsiteY92" fmla="*/ 598253 h 821967"/>
                <a:gd name="connsiteX93" fmla="*/ 814877 w 2626767"/>
                <a:gd name="connsiteY93" fmla="*/ 596346 h 821967"/>
                <a:gd name="connsiteX94" fmla="*/ 619603 w 2626767"/>
                <a:gd name="connsiteY94" fmla="*/ 696846 h 821967"/>
                <a:gd name="connsiteX95" fmla="*/ 440230 w 2626767"/>
                <a:gd name="connsiteY95" fmla="*/ 545460 h 821967"/>
                <a:gd name="connsiteX96" fmla="*/ 480302 w 2626767"/>
                <a:gd name="connsiteY96" fmla="*/ 419517 h 821967"/>
                <a:gd name="connsiteX97" fmla="*/ 667308 w 2626767"/>
                <a:gd name="connsiteY97" fmla="*/ 214701 h 821967"/>
                <a:gd name="connsiteX98" fmla="*/ 682574 w 2626767"/>
                <a:gd name="connsiteY98" fmla="*/ 197527 h 821967"/>
                <a:gd name="connsiteX99" fmla="*/ 663492 w 2626767"/>
                <a:gd name="connsiteY99" fmla="*/ 189259 h 821967"/>
                <a:gd name="connsiteX100" fmla="*/ 297750 w 2626767"/>
                <a:gd name="connsiteY100" fmla="*/ 193075 h 821967"/>
                <a:gd name="connsiteX101" fmla="*/ 70672 w 2626767"/>
                <a:gd name="connsiteY101" fmla="*/ 458318 h 821967"/>
                <a:gd name="connsiteX102" fmla="*/ 75759 w 2626767"/>
                <a:gd name="connsiteY102" fmla="*/ 549276 h 821967"/>
                <a:gd name="connsiteX103" fmla="*/ 113288 w 2626767"/>
                <a:gd name="connsiteY103" fmla="*/ 594438 h 821967"/>
                <a:gd name="connsiteX104" fmla="*/ 133006 w 2626767"/>
                <a:gd name="connsiteY104" fmla="*/ 435419 h 821967"/>
                <a:gd name="connsiteX105" fmla="*/ 278667 w 2626767"/>
                <a:gd name="connsiteY105" fmla="*/ 256046 h 821967"/>
                <a:gd name="connsiteX106" fmla="*/ 289481 w 2626767"/>
                <a:gd name="connsiteY106" fmla="*/ 249685 h 821967"/>
                <a:gd name="connsiteX107" fmla="*/ 412242 w 2626767"/>
                <a:gd name="connsiteY107" fmla="*/ 244597 h 821967"/>
                <a:gd name="connsiteX108" fmla="*/ 435777 w 2626767"/>
                <a:gd name="connsiteY108" fmla="*/ 361635 h 821967"/>
                <a:gd name="connsiteX109" fmla="*/ 199159 w 2626767"/>
                <a:gd name="connsiteY109" fmla="*/ 614792 h 821967"/>
                <a:gd name="connsiteX110" fmla="*/ 174987 w 2626767"/>
                <a:gd name="connsiteY110" fmla="*/ 644051 h 821967"/>
                <a:gd name="connsiteX111" fmla="*/ 447862 w 2626767"/>
                <a:gd name="connsiteY111" fmla="*/ 782079 h 821967"/>
                <a:gd name="connsiteX112" fmla="*/ 499385 w 2626767"/>
                <a:gd name="connsiteY112" fmla="*/ 743915 h 821967"/>
                <a:gd name="connsiteX113" fmla="*/ 477122 w 2626767"/>
                <a:gd name="connsiteY113" fmla="*/ 778898 h 821967"/>
                <a:gd name="connsiteX114" fmla="*/ 185165 w 2626767"/>
                <a:gd name="connsiteY114" fmla="*/ 745823 h 821967"/>
                <a:gd name="connsiteX115" fmla="*/ 129826 w 2626767"/>
                <a:gd name="connsiteY115" fmla="*/ 649776 h 821967"/>
                <a:gd name="connsiteX116" fmla="*/ 99931 w 2626767"/>
                <a:gd name="connsiteY116" fmla="*/ 621153 h 821967"/>
                <a:gd name="connsiteX117" fmla="*/ 1975 w 2626767"/>
                <a:gd name="connsiteY117" fmla="*/ 462135 h 821967"/>
                <a:gd name="connsiteX118" fmla="*/ 276759 w 2626767"/>
                <a:gd name="connsiteY118" fmla="*/ 165087 h 821967"/>
                <a:gd name="connsiteX119" fmla="*/ 661584 w 2626767"/>
                <a:gd name="connsiteY119" fmla="*/ 172720 h 821967"/>
                <a:gd name="connsiteX120" fmla="*/ 750634 w 2626767"/>
                <a:gd name="connsiteY120" fmla="*/ 173357 h 821967"/>
                <a:gd name="connsiteX121" fmla="*/ 888026 w 2626767"/>
                <a:gd name="connsiteY121" fmla="*/ 171448 h 821967"/>
                <a:gd name="connsiteX122" fmla="*/ 932551 w 2626767"/>
                <a:gd name="connsiteY122" fmla="*/ 221062 h 821967"/>
                <a:gd name="connsiteX123" fmla="*/ 903928 w 2626767"/>
                <a:gd name="connsiteY123" fmla="*/ 278309 h 821967"/>
                <a:gd name="connsiteX124" fmla="*/ 853677 w 2626767"/>
                <a:gd name="connsiteY124" fmla="*/ 282762 h 821967"/>
                <a:gd name="connsiteX125" fmla="*/ 840956 w 2626767"/>
                <a:gd name="connsiteY125" fmla="*/ 259226 h 821967"/>
                <a:gd name="connsiteX126" fmla="*/ 876577 w 2626767"/>
                <a:gd name="connsiteY126" fmla="*/ 228060 h 821967"/>
                <a:gd name="connsiteX127" fmla="*/ 896295 w 2626767"/>
                <a:gd name="connsiteY127" fmla="*/ 212158 h 821967"/>
                <a:gd name="connsiteX128" fmla="*/ 881665 w 2626767"/>
                <a:gd name="connsiteY128" fmla="*/ 189259 h 821967"/>
                <a:gd name="connsiteX129" fmla="*/ 826327 w 2626767"/>
                <a:gd name="connsiteY129" fmla="*/ 182898 h 821967"/>
                <a:gd name="connsiteX130" fmla="*/ 659675 w 2626767"/>
                <a:gd name="connsiteY130" fmla="*/ 277037 h 821967"/>
                <a:gd name="connsiteX131" fmla="*/ 512742 w 2626767"/>
                <a:gd name="connsiteY131" fmla="*/ 504116 h 821967"/>
                <a:gd name="connsiteX132" fmla="*/ 503201 w 2626767"/>
                <a:gd name="connsiteY132" fmla="*/ 560089 h 821967"/>
                <a:gd name="connsiteX133" fmla="*/ 632960 w 2626767"/>
                <a:gd name="connsiteY133" fmla="*/ 670130 h 821967"/>
                <a:gd name="connsiteX134" fmla="*/ 872760 w 2626767"/>
                <a:gd name="connsiteY134" fmla="*/ 500935 h 821967"/>
                <a:gd name="connsiteX135" fmla="*/ 1038775 w 2626767"/>
                <a:gd name="connsiteY135" fmla="*/ 229967 h 821967"/>
                <a:gd name="connsiteX136" fmla="*/ 1306562 w 2626767"/>
                <a:gd name="connsiteY136" fmla="*/ 19427 h 821967"/>
                <a:gd name="connsiteX137" fmla="*/ 1413452 w 2626767"/>
                <a:gd name="connsiteY137" fmla="*/ 822 h 821967"/>
                <a:gd name="connsiteX138" fmla="*/ 2142750 w 2626767"/>
                <a:gd name="connsiteY138" fmla="*/ 594 h 821967"/>
                <a:gd name="connsiteX139" fmla="*/ 2202154 w 2626767"/>
                <a:gd name="connsiteY139" fmla="*/ 2891 h 821967"/>
                <a:gd name="connsiteX140" fmla="*/ 2303289 w 2626767"/>
                <a:gd name="connsiteY140" fmla="*/ 62681 h 821967"/>
                <a:gd name="connsiteX141" fmla="*/ 2310286 w 2626767"/>
                <a:gd name="connsiteY141" fmla="*/ 100845 h 821967"/>
                <a:gd name="connsiteX142" fmla="*/ 2296293 w 2626767"/>
                <a:gd name="connsiteY142" fmla="*/ 112295 h 821967"/>
                <a:gd name="connsiteX143" fmla="*/ 2283571 w 2626767"/>
                <a:gd name="connsiteY143" fmla="*/ 100845 h 821967"/>
                <a:gd name="connsiteX144" fmla="*/ 2108015 w 2626767"/>
                <a:gd name="connsiteY144" fmla="*/ 22609 h 821967"/>
                <a:gd name="connsiteX145" fmla="*/ 1908924 w 2626767"/>
                <a:gd name="connsiteY145" fmla="*/ 155548 h 821967"/>
                <a:gd name="connsiteX146" fmla="*/ 1781709 w 2626767"/>
                <a:gd name="connsiteY146" fmla="*/ 352731 h 821967"/>
                <a:gd name="connsiteX147" fmla="*/ 1794430 w 2626767"/>
                <a:gd name="connsiteY147" fmla="*/ 376901 h 821967"/>
                <a:gd name="connsiteX148" fmla="*/ 1824962 w 2626767"/>
                <a:gd name="connsiteY148" fmla="*/ 385170 h 821967"/>
                <a:gd name="connsiteX149" fmla="*/ 1783617 w 2626767"/>
                <a:gd name="connsiteY149" fmla="*/ 392803 h 821967"/>
                <a:gd name="connsiteX150" fmla="*/ 1751177 w 2626767"/>
                <a:gd name="connsiteY150" fmla="*/ 407434 h 821967"/>
                <a:gd name="connsiteX151" fmla="*/ 1670396 w 2626767"/>
                <a:gd name="connsiteY151" fmla="*/ 558819 h 821967"/>
                <a:gd name="connsiteX152" fmla="*/ 1666580 w 2626767"/>
                <a:gd name="connsiteY152" fmla="*/ 588077 h 821967"/>
                <a:gd name="connsiteX153" fmla="*/ 1699020 w 2626767"/>
                <a:gd name="connsiteY153" fmla="*/ 587442 h 821967"/>
                <a:gd name="connsiteX154" fmla="*/ 1800155 w 2626767"/>
                <a:gd name="connsiteY154" fmla="*/ 494575 h 821967"/>
                <a:gd name="connsiteX155" fmla="*/ 1849769 w 2626767"/>
                <a:gd name="connsiteY155" fmla="*/ 405525 h 821967"/>
                <a:gd name="connsiteX156" fmla="*/ 1882208 w 2626767"/>
                <a:gd name="connsiteY156" fmla="*/ 378810 h 821967"/>
                <a:gd name="connsiteX157" fmla="*/ 1906380 w 2626767"/>
                <a:gd name="connsiteY157" fmla="*/ 414430 h 821967"/>
                <a:gd name="connsiteX158" fmla="*/ 1959810 w 2626767"/>
                <a:gd name="connsiteY158" fmla="*/ 381353 h 821967"/>
                <a:gd name="connsiteX159" fmla="*/ 2027233 w 2626767"/>
                <a:gd name="connsiteY159" fmla="*/ 420791 h 821967"/>
                <a:gd name="connsiteX160" fmla="*/ 2090841 w 2626767"/>
                <a:gd name="connsiteY160" fmla="*/ 378174 h 821967"/>
                <a:gd name="connsiteX161" fmla="*/ 2138546 w 2626767"/>
                <a:gd name="connsiteY161" fmla="*/ 379446 h 821967"/>
                <a:gd name="connsiteX162" fmla="*/ 2148087 w 2626767"/>
                <a:gd name="connsiteY162" fmla="*/ 426515 h 821967"/>
                <a:gd name="connsiteX163" fmla="*/ 2083843 w 2626767"/>
                <a:gd name="connsiteY163" fmla="*/ 553730 h 821967"/>
                <a:gd name="connsiteX164" fmla="*/ 2074940 w 2626767"/>
                <a:gd name="connsiteY164" fmla="*/ 586805 h 821967"/>
                <a:gd name="connsiteX165" fmla="*/ 2107378 w 2626767"/>
                <a:gd name="connsiteY165" fmla="*/ 572812 h 821967"/>
                <a:gd name="connsiteX166" fmla="*/ 2164625 w 2626767"/>
                <a:gd name="connsiteY166" fmla="*/ 506025 h 821967"/>
                <a:gd name="connsiteX167" fmla="*/ 2280390 w 2626767"/>
                <a:gd name="connsiteY167" fmla="*/ 378810 h 821967"/>
                <a:gd name="connsiteX168" fmla="*/ 2352267 w 2626767"/>
                <a:gd name="connsiteY168" fmla="*/ 392803 h 821967"/>
                <a:gd name="connsiteX169" fmla="*/ 2374529 w 2626767"/>
                <a:gd name="connsiteY169" fmla="*/ 393440 h 821967"/>
                <a:gd name="connsiteX170" fmla="*/ 2422235 w 2626767"/>
                <a:gd name="connsiteY170" fmla="*/ 378174 h 821967"/>
                <a:gd name="connsiteX171" fmla="*/ 2408241 w 2626767"/>
                <a:gd name="connsiteY171" fmla="*/ 427787 h 821967"/>
                <a:gd name="connsiteX172" fmla="*/ 2333185 w 2626767"/>
                <a:gd name="connsiteY172" fmla="*/ 564543 h 821967"/>
                <a:gd name="connsiteX173" fmla="*/ 2328732 w 2626767"/>
                <a:gd name="connsiteY173" fmla="*/ 587442 h 821967"/>
                <a:gd name="connsiteX174" fmla="*/ 2351631 w 2626767"/>
                <a:gd name="connsiteY174" fmla="*/ 581718 h 821967"/>
                <a:gd name="connsiteX175" fmla="*/ 2394247 w 2626767"/>
                <a:gd name="connsiteY175" fmla="*/ 526379 h 821967"/>
                <a:gd name="connsiteX176" fmla="*/ 2443224 w 2626767"/>
                <a:gd name="connsiteY176" fmla="*/ 469768 h 821967"/>
                <a:gd name="connsiteX177" fmla="*/ 2460400 w 2626767"/>
                <a:gd name="connsiteY177" fmla="*/ 473585 h 821967"/>
                <a:gd name="connsiteX178" fmla="*/ 2457220 w 2626767"/>
                <a:gd name="connsiteY178" fmla="*/ 488214 h 821967"/>
                <a:gd name="connsiteX179" fmla="*/ 2421599 w 2626767"/>
                <a:gd name="connsiteY179" fmla="*/ 537191 h 821967"/>
                <a:gd name="connsiteX180" fmla="*/ 2424143 w 2626767"/>
                <a:gd name="connsiteY180" fmla="*/ 581718 h 821967"/>
                <a:gd name="connsiteX181" fmla="*/ 2488387 w 2626767"/>
                <a:gd name="connsiteY181" fmla="*/ 593166 h 821967"/>
                <a:gd name="connsiteX182" fmla="*/ 2510649 w 2626767"/>
                <a:gd name="connsiteY182" fmla="*/ 539736 h 821967"/>
                <a:gd name="connsiteX183" fmla="*/ 2485842 w 2626767"/>
                <a:gd name="connsiteY183" fmla="*/ 471040 h 821967"/>
                <a:gd name="connsiteX184" fmla="*/ 2507468 w 2626767"/>
                <a:gd name="connsiteY184" fmla="*/ 387714 h 821967"/>
                <a:gd name="connsiteX185" fmla="*/ 2600971 w 2626767"/>
                <a:gd name="connsiteY185" fmla="*/ 382627 h 821967"/>
                <a:gd name="connsiteX186" fmla="*/ 2626414 w 2626767"/>
                <a:gd name="connsiteY186" fmla="*/ 427152 h 821967"/>
                <a:gd name="connsiteX187" fmla="*/ 2594611 w 2626767"/>
                <a:gd name="connsiteY187" fmla="*/ 463407 h 821967"/>
                <a:gd name="connsiteX188" fmla="*/ 2556446 w 2626767"/>
                <a:gd name="connsiteY188" fmla="*/ 450050 h 821967"/>
                <a:gd name="connsiteX189" fmla="*/ 2570440 w 2626767"/>
                <a:gd name="connsiteY189" fmla="*/ 415702 h 821967"/>
                <a:gd name="connsiteX190" fmla="*/ 2588250 w 2626767"/>
                <a:gd name="connsiteY190" fmla="*/ 399164 h 821967"/>
                <a:gd name="connsiteX191" fmla="*/ 2557082 w 2626767"/>
                <a:gd name="connsiteY191" fmla="*/ 389623 h 821967"/>
                <a:gd name="connsiteX192" fmla="*/ 2532275 w 2626767"/>
                <a:gd name="connsiteY192" fmla="*/ 430332 h 821967"/>
                <a:gd name="connsiteX193" fmla="*/ 2560898 w 2626767"/>
                <a:gd name="connsiteY193" fmla="*/ 504116 h 821967"/>
                <a:gd name="connsiteX194" fmla="*/ 2528458 w 2626767"/>
                <a:gd name="connsiteY194" fmla="*/ 607796 h 821967"/>
                <a:gd name="connsiteX195" fmla="*/ 2408241 w 2626767"/>
                <a:gd name="connsiteY195" fmla="*/ 587442 h 821967"/>
                <a:gd name="connsiteX196" fmla="*/ 2375166 w 2626767"/>
                <a:gd name="connsiteY196" fmla="*/ 584261 h 821967"/>
                <a:gd name="connsiteX197" fmla="*/ 2338272 w 2626767"/>
                <a:gd name="connsiteY197" fmla="*/ 609068 h 821967"/>
                <a:gd name="connsiteX198" fmla="*/ 2266397 w 2626767"/>
                <a:gd name="connsiteY198" fmla="*/ 586805 h 821967"/>
                <a:gd name="connsiteX199" fmla="*/ 2143635 w 2626767"/>
                <a:gd name="connsiteY199" fmla="*/ 567724 h 821967"/>
                <a:gd name="connsiteX200" fmla="*/ 2076212 w 2626767"/>
                <a:gd name="connsiteY200" fmla="*/ 614157 h 821967"/>
                <a:gd name="connsiteX201" fmla="*/ 2028505 w 2626767"/>
                <a:gd name="connsiteY201" fmla="*/ 614793 h 821967"/>
                <a:gd name="connsiteX202" fmla="*/ 2018965 w 2626767"/>
                <a:gd name="connsiteY202" fmla="*/ 564543 h 821967"/>
                <a:gd name="connsiteX203" fmla="*/ 2057764 w 2626767"/>
                <a:gd name="connsiteY203" fmla="*/ 484398 h 821967"/>
                <a:gd name="connsiteX204" fmla="*/ 2090841 w 2626767"/>
                <a:gd name="connsiteY204" fmla="*/ 422699 h 821967"/>
                <a:gd name="connsiteX205" fmla="*/ 2092113 w 2626767"/>
                <a:gd name="connsiteY205" fmla="*/ 405525 h 821967"/>
                <a:gd name="connsiteX206" fmla="*/ 2074940 w 2626767"/>
                <a:gd name="connsiteY206" fmla="*/ 408706 h 821967"/>
                <a:gd name="connsiteX207" fmla="*/ 1992249 w 2626767"/>
                <a:gd name="connsiteY207" fmla="*/ 495212 h 821967"/>
                <a:gd name="connsiteX208" fmla="*/ 1942000 w 2626767"/>
                <a:gd name="connsiteY208" fmla="*/ 587442 h 821967"/>
                <a:gd name="connsiteX209" fmla="*/ 1904472 w 2626767"/>
                <a:gd name="connsiteY209" fmla="*/ 612249 h 821967"/>
                <a:gd name="connsiteX210" fmla="*/ 1892386 w 2626767"/>
                <a:gd name="connsiteY210" fmla="*/ 562635 h 821967"/>
                <a:gd name="connsiteX211" fmla="*/ 1941364 w 2626767"/>
                <a:gd name="connsiteY211" fmla="*/ 469768 h 821967"/>
                <a:gd name="connsiteX212" fmla="*/ 1970623 w 2626767"/>
                <a:gd name="connsiteY212" fmla="*/ 404253 h 821967"/>
                <a:gd name="connsiteX213" fmla="*/ 1875212 w 2626767"/>
                <a:gd name="connsiteY213" fmla="*/ 483125 h 821967"/>
                <a:gd name="connsiteX214" fmla="*/ 1816692 w 2626767"/>
                <a:gd name="connsiteY214" fmla="*/ 584897 h 821967"/>
                <a:gd name="connsiteX215" fmla="*/ 1760719 w 2626767"/>
                <a:gd name="connsiteY215" fmla="*/ 586170 h 821967"/>
                <a:gd name="connsiteX216" fmla="*/ 1741001 w 2626767"/>
                <a:gd name="connsiteY216" fmla="*/ 584897 h 821967"/>
                <a:gd name="connsiteX217" fmla="*/ 1682482 w 2626767"/>
                <a:gd name="connsiteY217" fmla="*/ 616065 h 821967"/>
                <a:gd name="connsiteX218" fmla="*/ 1625235 w 2626767"/>
                <a:gd name="connsiteY218" fmla="*/ 609068 h 821967"/>
                <a:gd name="connsiteX219" fmla="*/ 1614422 w 2626767"/>
                <a:gd name="connsiteY219" fmla="*/ 553094 h 821967"/>
                <a:gd name="connsiteX220" fmla="*/ 1672304 w 2626767"/>
                <a:gd name="connsiteY220" fmla="*/ 432876 h 821967"/>
                <a:gd name="connsiteX221" fmla="*/ 1659584 w 2626767"/>
                <a:gd name="connsiteY221" fmla="*/ 387714 h 821967"/>
                <a:gd name="connsiteX222" fmla="*/ 1661492 w 2626767"/>
                <a:gd name="connsiteY222" fmla="*/ 381990 h 821967"/>
                <a:gd name="connsiteX223" fmla="*/ 1734640 w 2626767"/>
                <a:gd name="connsiteY223" fmla="*/ 324108 h 821967"/>
                <a:gd name="connsiteX224" fmla="*/ 1978256 w 2626767"/>
                <a:gd name="connsiteY224" fmla="*/ 56320 h 821967"/>
                <a:gd name="connsiteX225" fmla="*/ 2142750 w 2626767"/>
                <a:gd name="connsiteY225" fmla="*/ 594 h 82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</a:cxnLst>
              <a:rect l="l" t="t" r="r" b="b"/>
              <a:pathLst>
                <a:path w="2626767" h="821967">
                  <a:moveTo>
                    <a:pt x="2319191" y="402901"/>
                  </a:moveTo>
                  <a:cubicBezTo>
                    <a:pt x="2315216" y="404253"/>
                    <a:pt x="2311558" y="406797"/>
                    <a:pt x="2308378" y="409341"/>
                  </a:cubicBezTo>
                  <a:cubicBezTo>
                    <a:pt x="2255583" y="453867"/>
                    <a:pt x="2224417" y="510477"/>
                    <a:pt x="2205334" y="569631"/>
                  </a:cubicBezTo>
                  <a:cubicBezTo>
                    <a:pt x="2204062" y="581718"/>
                    <a:pt x="2202154" y="589986"/>
                    <a:pt x="2211058" y="593803"/>
                  </a:cubicBezTo>
                  <a:cubicBezTo>
                    <a:pt x="2222508" y="598890"/>
                    <a:pt x="2232048" y="591894"/>
                    <a:pt x="2239681" y="584261"/>
                  </a:cubicBezTo>
                  <a:cubicBezTo>
                    <a:pt x="2285479" y="539736"/>
                    <a:pt x="2317282" y="486942"/>
                    <a:pt x="2336365" y="425880"/>
                  </a:cubicBezTo>
                  <a:cubicBezTo>
                    <a:pt x="2338909" y="418247"/>
                    <a:pt x="2342726" y="408706"/>
                    <a:pt x="2331913" y="403617"/>
                  </a:cubicBezTo>
                  <a:cubicBezTo>
                    <a:pt x="2327460" y="401390"/>
                    <a:pt x="2323167" y="401550"/>
                    <a:pt x="2319191" y="402901"/>
                  </a:cubicBezTo>
                  <a:close/>
                  <a:moveTo>
                    <a:pt x="1436957" y="261773"/>
                  </a:moveTo>
                  <a:cubicBezTo>
                    <a:pt x="1464945" y="260501"/>
                    <a:pt x="1492932" y="287216"/>
                    <a:pt x="1493569" y="315839"/>
                  </a:cubicBezTo>
                  <a:cubicBezTo>
                    <a:pt x="1494204" y="344463"/>
                    <a:pt x="1466217" y="374994"/>
                    <a:pt x="1438229" y="375629"/>
                  </a:cubicBezTo>
                  <a:cubicBezTo>
                    <a:pt x="1408970" y="376266"/>
                    <a:pt x="1380347" y="349550"/>
                    <a:pt x="1379075" y="320291"/>
                  </a:cubicBezTo>
                  <a:cubicBezTo>
                    <a:pt x="1377801" y="289123"/>
                    <a:pt x="1403882" y="262409"/>
                    <a:pt x="1436957" y="261773"/>
                  </a:cubicBezTo>
                  <a:close/>
                  <a:moveTo>
                    <a:pt x="376921" y="255013"/>
                  </a:moveTo>
                  <a:cubicBezTo>
                    <a:pt x="354678" y="253105"/>
                    <a:pt x="333687" y="267655"/>
                    <a:pt x="315560" y="281490"/>
                  </a:cubicBezTo>
                  <a:cubicBezTo>
                    <a:pt x="223329" y="351457"/>
                    <a:pt x="178804" y="448141"/>
                    <a:pt x="167354" y="547367"/>
                  </a:cubicBezTo>
                  <a:cubicBezTo>
                    <a:pt x="166082" y="601434"/>
                    <a:pt x="169898" y="605887"/>
                    <a:pt x="207427" y="592529"/>
                  </a:cubicBezTo>
                  <a:cubicBezTo>
                    <a:pt x="323829" y="551821"/>
                    <a:pt x="386800" y="463407"/>
                    <a:pt x="418603" y="349550"/>
                  </a:cubicBezTo>
                  <a:cubicBezTo>
                    <a:pt x="427508" y="317745"/>
                    <a:pt x="430688" y="283398"/>
                    <a:pt x="399522" y="263044"/>
                  </a:cubicBezTo>
                  <a:cubicBezTo>
                    <a:pt x="391889" y="258114"/>
                    <a:pt x="384335" y="255649"/>
                    <a:pt x="376921" y="255013"/>
                  </a:cubicBezTo>
                  <a:close/>
                  <a:moveTo>
                    <a:pt x="1413452" y="822"/>
                  </a:moveTo>
                  <a:cubicBezTo>
                    <a:pt x="1425627" y="1140"/>
                    <a:pt x="1437911" y="2571"/>
                    <a:pt x="1450314" y="5434"/>
                  </a:cubicBezTo>
                  <a:cubicBezTo>
                    <a:pt x="1486571" y="14338"/>
                    <a:pt x="1517102" y="32148"/>
                    <a:pt x="1541274" y="60772"/>
                  </a:cubicBezTo>
                  <a:cubicBezTo>
                    <a:pt x="1549542" y="70949"/>
                    <a:pt x="1555903" y="81762"/>
                    <a:pt x="1553995" y="95756"/>
                  </a:cubicBezTo>
                  <a:cubicBezTo>
                    <a:pt x="1552723" y="104660"/>
                    <a:pt x="1548270" y="112294"/>
                    <a:pt x="1539366" y="114838"/>
                  </a:cubicBezTo>
                  <a:cubicBezTo>
                    <a:pt x="1527279" y="118654"/>
                    <a:pt x="1524737" y="108477"/>
                    <a:pt x="1522191" y="100845"/>
                  </a:cubicBezTo>
                  <a:cubicBezTo>
                    <a:pt x="1498021" y="23880"/>
                    <a:pt x="1422964" y="14338"/>
                    <a:pt x="1363809" y="23243"/>
                  </a:cubicBezTo>
                  <a:cubicBezTo>
                    <a:pt x="1274758" y="35965"/>
                    <a:pt x="1207971" y="85579"/>
                    <a:pt x="1153268" y="154274"/>
                  </a:cubicBezTo>
                  <a:cubicBezTo>
                    <a:pt x="1089661" y="233147"/>
                    <a:pt x="1041955" y="321562"/>
                    <a:pt x="993613" y="411249"/>
                  </a:cubicBezTo>
                  <a:cubicBezTo>
                    <a:pt x="1010787" y="399164"/>
                    <a:pt x="1027961" y="387714"/>
                    <a:pt x="1047679" y="381353"/>
                  </a:cubicBezTo>
                  <a:cubicBezTo>
                    <a:pt x="1062310" y="376264"/>
                    <a:pt x="1076304" y="372448"/>
                    <a:pt x="1089661" y="384533"/>
                  </a:cubicBezTo>
                  <a:cubicBezTo>
                    <a:pt x="1102382" y="397255"/>
                    <a:pt x="1104926" y="412521"/>
                    <a:pt x="1099839" y="428423"/>
                  </a:cubicBezTo>
                  <a:cubicBezTo>
                    <a:pt x="1094113" y="446232"/>
                    <a:pt x="1086480" y="464042"/>
                    <a:pt x="1077575" y="480581"/>
                  </a:cubicBezTo>
                  <a:cubicBezTo>
                    <a:pt x="1062310" y="509840"/>
                    <a:pt x="1045772" y="537827"/>
                    <a:pt x="1029870" y="567087"/>
                  </a:cubicBezTo>
                  <a:cubicBezTo>
                    <a:pt x="1026054" y="574083"/>
                    <a:pt x="1017785" y="582988"/>
                    <a:pt x="1024781" y="589985"/>
                  </a:cubicBezTo>
                  <a:cubicBezTo>
                    <a:pt x="1033686" y="598890"/>
                    <a:pt x="1042592" y="588077"/>
                    <a:pt x="1049588" y="583624"/>
                  </a:cubicBezTo>
                  <a:cubicBezTo>
                    <a:pt x="1097293" y="552456"/>
                    <a:pt x="1127826" y="506660"/>
                    <a:pt x="1155177" y="458318"/>
                  </a:cubicBezTo>
                  <a:cubicBezTo>
                    <a:pt x="1168534" y="434784"/>
                    <a:pt x="1188889" y="411884"/>
                    <a:pt x="1174258" y="379444"/>
                  </a:cubicBezTo>
                  <a:cubicBezTo>
                    <a:pt x="1169171" y="367359"/>
                    <a:pt x="1179347" y="352730"/>
                    <a:pt x="1189524" y="342552"/>
                  </a:cubicBezTo>
                  <a:cubicBezTo>
                    <a:pt x="1199065" y="333011"/>
                    <a:pt x="1210515" y="317745"/>
                    <a:pt x="1223872" y="324743"/>
                  </a:cubicBezTo>
                  <a:cubicBezTo>
                    <a:pt x="1239139" y="333011"/>
                    <a:pt x="1227053" y="350185"/>
                    <a:pt x="1221964" y="360998"/>
                  </a:cubicBezTo>
                  <a:cubicBezTo>
                    <a:pt x="1207335" y="388986"/>
                    <a:pt x="1209880" y="407432"/>
                    <a:pt x="1238502" y="426514"/>
                  </a:cubicBezTo>
                  <a:cubicBezTo>
                    <a:pt x="1273486" y="450049"/>
                    <a:pt x="1276667" y="476764"/>
                    <a:pt x="1260129" y="515564"/>
                  </a:cubicBezTo>
                  <a:cubicBezTo>
                    <a:pt x="1248679" y="541008"/>
                    <a:pt x="1228324" y="562634"/>
                    <a:pt x="1220692" y="595074"/>
                  </a:cubicBezTo>
                  <a:cubicBezTo>
                    <a:pt x="1253768" y="581080"/>
                    <a:pt x="1274758" y="560089"/>
                    <a:pt x="1290025" y="532738"/>
                  </a:cubicBezTo>
                  <a:cubicBezTo>
                    <a:pt x="1312923" y="490122"/>
                    <a:pt x="1336457" y="446869"/>
                    <a:pt x="1359992" y="404251"/>
                  </a:cubicBezTo>
                  <a:cubicBezTo>
                    <a:pt x="1367625" y="390258"/>
                    <a:pt x="1375258" y="373720"/>
                    <a:pt x="1395613" y="384533"/>
                  </a:cubicBezTo>
                  <a:cubicBezTo>
                    <a:pt x="1415331" y="394710"/>
                    <a:pt x="1418511" y="411884"/>
                    <a:pt x="1408970" y="430330"/>
                  </a:cubicBezTo>
                  <a:cubicBezTo>
                    <a:pt x="1387980" y="471039"/>
                    <a:pt x="1365081" y="510475"/>
                    <a:pt x="1344090" y="550548"/>
                  </a:cubicBezTo>
                  <a:cubicBezTo>
                    <a:pt x="1337730" y="562634"/>
                    <a:pt x="1319920" y="579172"/>
                    <a:pt x="1332005" y="588713"/>
                  </a:cubicBezTo>
                  <a:cubicBezTo>
                    <a:pt x="1344727" y="598890"/>
                    <a:pt x="1359357" y="579172"/>
                    <a:pt x="1372077" y="570902"/>
                  </a:cubicBezTo>
                  <a:cubicBezTo>
                    <a:pt x="1386071" y="561998"/>
                    <a:pt x="1393069" y="548641"/>
                    <a:pt x="1395613" y="531467"/>
                  </a:cubicBezTo>
                  <a:cubicBezTo>
                    <a:pt x="1398793" y="506023"/>
                    <a:pt x="1412787" y="486305"/>
                    <a:pt x="1436957" y="475492"/>
                  </a:cubicBezTo>
                  <a:cubicBezTo>
                    <a:pt x="1444590" y="472311"/>
                    <a:pt x="1454131" y="467859"/>
                    <a:pt x="1460492" y="475492"/>
                  </a:cubicBezTo>
                  <a:cubicBezTo>
                    <a:pt x="1466217" y="482489"/>
                    <a:pt x="1459856" y="489485"/>
                    <a:pt x="1455403" y="495210"/>
                  </a:cubicBezTo>
                  <a:cubicBezTo>
                    <a:pt x="1447135" y="507295"/>
                    <a:pt x="1438866" y="520017"/>
                    <a:pt x="1429324" y="531467"/>
                  </a:cubicBezTo>
                  <a:cubicBezTo>
                    <a:pt x="1416604" y="546732"/>
                    <a:pt x="1405154" y="561998"/>
                    <a:pt x="1422964" y="581080"/>
                  </a:cubicBezTo>
                  <a:cubicBezTo>
                    <a:pt x="1440774" y="600162"/>
                    <a:pt x="1461764" y="606523"/>
                    <a:pt x="1485935" y="596981"/>
                  </a:cubicBezTo>
                  <a:cubicBezTo>
                    <a:pt x="1507561" y="588077"/>
                    <a:pt x="1516467" y="570902"/>
                    <a:pt x="1513287" y="548641"/>
                  </a:cubicBezTo>
                  <a:cubicBezTo>
                    <a:pt x="1511378" y="537191"/>
                    <a:pt x="1507561" y="526378"/>
                    <a:pt x="1503745" y="514928"/>
                  </a:cubicBezTo>
                  <a:cubicBezTo>
                    <a:pt x="1498656" y="499662"/>
                    <a:pt x="1491660" y="485670"/>
                    <a:pt x="1487208" y="470403"/>
                  </a:cubicBezTo>
                  <a:cubicBezTo>
                    <a:pt x="1477030" y="435419"/>
                    <a:pt x="1485935" y="406796"/>
                    <a:pt x="1512015" y="388350"/>
                  </a:cubicBezTo>
                  <a:cubicBezTo>
                    <a:pt x="1539366" y="369268"/>
                    <a:pt x="1581982" y="369268"/>
                    <a:pt x="1608061" y="388350"/>
                  </a:cubicBezTo>
                  <a:cubicBezTo>
                    <a:pt x="1623328" y="399799"/>
                    <a:pt x="1629051" y="414429"/>
                    <a:pt x="1625872" y="432875"/>
                  </a:cubicBezTo>
                  <a:cubicBezTo>
                    <a:pt x="1622691" y="450049"/>
                    <a:pt x="1611241" y="460861"/>
                    <a:pt x="1595340" y="465950"/>
                  </a:cubicBezTo>
                  <a:cubicBezTo>
                    <a:pt x="1580710" y="470403"/>
                    <a:pt x="1567353" y="467859"/>
                    <a:pt x="1559720" y="453230"/>
                  </a:cubicBezTo>
                  <a:cubicBezTo>
                    <a:pt x="1551451" y="437963"/>
                    <a:pt x="1561627" y="427786"/>
                    <a:pt x="1571805" y="417610"/>
                  </a:cubicBezTo>
                  <a:cubicBezTo>
                    <a:pt x="1578165" y="411249"/>
                    <a:pt x="1599156" y="415064"/>
                    <a:pt x="1590887" y="399799"/>
                  </a:cubicBezTo>
                  <a:cubicBezTo>
                    <a:pt x="1583254" y="385170"/>
                    <a:pt x="1565444" y="386442"/>
                    <a:pt x="1550816" y="393438"/>
                  </a:cubicBezTo>
                  <a:cubicBezTo>
                    <a:pt x="1534277" y="401707"/>
                    <a:pt x="1529188" y="416336"/>
                    <a:pt x="1535549" y="433511"/>
                  </a:cubicBezTo>
                  <a:cubicBezTo>
                    <a:pt x="1543818" y="457682"/>
                    <a:pt x="1553995" y="481216"/>
                    <a:pt x="1562264" y="504751"/>
                  </a:cubicBezTo>
                  <a:cubicBezTo>
                    <a:pt x="1580073" y="552456"/>
                    <a:pt x="1572442" y="581080"/>
                    <a:pt x="1536185" y="604614"/>
                  </a:cubicBezTo>
                  <a:cubicBezTo>
                    <a:pt x="1496113" y="630693"/>
                    <a:pt x="1445863" y="628786"/>
                    <a:pt x="1416604" y="595709"/>
                  </a:cubicBezTo>
                  <a:cubicBezTo>
                    <a:pt x="1398793" y="575355"/>
                    <a:pt x="1387343" y="574720"/>
                    <a:pt x="1368898" y="591894"/>
                  </a:cubicBezTo>
                  <a:cubicBezTo>
                    <a:pt x="1360629" y="599527"/>
                    <a:pt x="1349816" y="605251"/>
                    <a:pt x="1339638" y="610340"/>
                  </a:cubicBezTo>
                  <a:cubicBezTo>
                    <a:pt x="1302110" y="629421"/>
                    <a:pt x="1288116" y="624333"/>
                    <a:pt x="1269669" y="586805"/>
                  </a:cubicBezTo>
                  <a:cubicBezTo>
                    <a:pt x="1253768" y="596346"/>
                    <a:pt x="1237866" y="607159"/>
                    <a:pt x="1221328" y="616064"/>
                  </a:cubicBezTo>
                  <a:cubicBezTo>
                    <a:pt x="1207971" y="623060"/>
                    <a:pt x="1192704" y="625605"/>
                    <a:pt x="1179984" y="613520"/>
                  </a:cubicBezTo>
                  <a:cubicBezTo>
                    <a:pt x="1168534" y="602070"/>
                    <a:pt x="1165990" y="588077"/>
                    <a:pt x="1169806" y="572174"/>
                  </a:cubicBezTo>
                  <a:cubicBezTo>
                    <a:pt x="1176803" y="544187"/>
                    <a:pt x="1192069" y="520017"/>
                    <a:pt x="1206699" y="495210"/>
                  </a:cubicBezTo>
                  <a:cubicBezTo>
                    <a:pt x="1214331" y="481216"/>
                    <a:pt x="1223237" y="467859"/>
                    <a:pt x="1223237" y="451321"/>
                  </a:cubicBezTo>
                  <a:cubicBezTo>
                    <a:pt x="1223237" y="438600"/>
                    <a:pt x="1218783" y="427150"/>
                    <a:pt x="1206063" y="423969"/>
                  </a:cubicBezTo>
                  <a:cubicBezTo>
                    <a:pt x="1193978" y="420790"/>
                    <a:pt x="1190797" y="432875"/>
                    <a:pt x="1186345" y="440508"/>
                  </a:cubicBezTo>
                  <a:cubicBezTo>
                    <a:pt x="1157085" y="490122"/>
                    <a:pt x="1125281" y="537191"/>
                    <a:pt x="1083301" y="577263"/>
                  </a:cubicBezTo>
                  <a:cubicBezTo>
                    <a:pt x="1063582" y="595709"/>
                    <a:pt x="1041955" y="610975"/>
                    <a:pt x="1016513" y="619244"/>
                  </a:cubicBezTo>
                  <a:cubicBezTo>
                    <a:pt x="987254" y="628786"/>
                    <a:pt x="968171" y="614155"/>
                    <a:pt x="968808" y="583624"/>
                  </a:cubicBezTo>
                  <a:cubicBezTo>
                    <a:pt x="969443" y="559454"/>
                    <a:pt x="979619" y="538463"/>
                    <a:pt x="991069" y="518108"/>
                  </a:cubicBezTo>
                  <a:cubicBezTo>
                    <a:pt x="1008244" y="487577"/>
                    <a:pt x="1025418" y="457046"/>
                    <a:pt x="1041955" y="426514"/>
                  </a:cubicBezTo>
                  <a:cubicBezTo>
                    <a:pt x="1045136" y="420790"/>
                    <a:pt x="1052133" y="413156"/>
                    <a:pt x="1045136" y="406160"/>
                  </a:cubicBezTo>
                  <a:cubicBezTo>
                    <a:pt x="1038139" y="399799"/>
                    <a:pt x="1031142" y="406160"/>
                    <a:pt x="1024781" y="409976"/>
                  </a:cubicBezTo>
                  <a:cubicBezTo>
                    <a:pt x="991706" y="430967"/>
                    <a:pt x="965627" y="458318"/>
                    <a:pt x="947181" y="492029"/>
                  </a:cubicBezTo>
                  <a:cubicBezTo>
                    <a:pt x="928098" y="526378"/>
                    <a:pt x="909016" y="560726"/>
                    <a:pt x="889298" y="594438"/>
                  </a:cubicBezTo>
                  <a:cubicBezTo>
                    <a:pt x="872760" y="622425"/>
                    <a:pt x="857494" y="624969"/>
                    <a:pt x="840320" y="598253"/>
                  </a:cubicBezTo>
                  <a:cubicBezTo>
                    <a:pt x="830142" y="582352"/>
                    <a:pt x="824418" y="587441"/>
                    <a:pt x="814877" y="596346"/>
                  </a:cubicBezTo>
                  <a:cubicBezTo>
                    <a:pt x="758267" y="645960"/>
                    <a:pt x="694659" y="682215"/>
                    <a:pt x="619603" y="696846"/>
                  </a:cubicBezTo>
                  <a:cubicBezTo>
                    <a:pt x="518466" y="716564"/>
                    <a:pt x="437049" y="648504"/>
                    <a:pt x="440230" y="545460"/>
                  </a:cubicBezTo>
                  <a:cubicBezTo>
                    <a:pt x="441502" y="499662"/>
                    <a:pt x="458676" y="458318"/>
                    <a:pt x="480302" y="419517"/>
                  </a:cubicBezTo>
                  <a:cubicBezTo>
                    <a:pt x="526099" y="336828"/>
                    <a:pt x="589707" y="269405"/>
                    <a:pt x="667308" y="214701"/>
                  </a:cubicBezTo>
                  <a:cubicBezTo>
                    <a:pt x="673669" y="210249"/>
                    <a:pt x="685754" y="208977"/>
                    <a:pt x="682574" y="197527"/>
                  </a:cubicBezTo>
                  <a:cubicBezTo>
                    <a:pt x="680665" y="189894"/>
                    <a:pt x="669852" y="191166"/>
                    <a:pt x="663492" y="189259"/>
                  </a:cubicBezTo>
                  <a:cubicBezTo>
                    <a:pt x="541366" y="160635"/>
                    <a:pt x="417968" y="145369"/>
                    <a:pt x="297750" y="193075"/>
                  </a:cubicBezTo>
                  <a:cubicBezTo>
                    <a:pt x="176896" y="240780"/>
                    <a:pt x="94842" y="326015"/>
                    <a:pt x="70672" y="458318"/>
                  </a:cubicBezTo>
                  <a:cubicBezTo>
                    <a:pt x="64946" y="488849"/>
                    <a:pt x="65583" y="519381"/>
                    <a:pt x="75759" y="549276"/>
                  </a:cubicBezTo>
                  <a:cubicBezTo>
                    <a:pt x="79576" y="567087"/>
                    <a:pt x="88481" y="583624"/>
                    <a:pt x="113288" y="594438"/>
                  </a:cubicBezTo>
                  <a:cubicBezTo>
                    <a:pt x="103747" y="535919"/>
                    <a:pt x="114560" y="485033"/>
                    <a:pt x="133006" y="435419"/>
                  </a:cubicBezTo>
                  <a:cubicBezTo>
                    <a:pt x="161630" y="359726"/>
                    <a:pt x="209971" y="299299"/>
                    <a:pt x="278667" y="256046"/>
                  </a:cubicBezTo>
                  <a:cubicBezTo>
                    <a:pt x="282483" y="253502"/>
                    <a:pt x="285664" y="251593"/>
                    <a:pt x="289481" y="249685"/>
                  </a:cubicBezTo>
                  <a:cubicBezTo>
                    <a:pt x="329553" y="229332"/>
                    <a:pt x="371534" y="214066"/>
                    <a:pt x="412242" y="244597"/>
                  </a:cubicBezTo>
                  <a:cubicBezTo>
                    <a:pt x="452315" y="275129"/>
                    <a:pt x="447862" y="320926"/>
                    <a:pt x="435777" y="361635"/>
                  </a:cubicBezTo>
                  <a:cubicBezTo>
                    <a:pt x="398885" y="484396"/>
                    <a:pt x="326373" y="575991"/>
                    <a:pt x="199159" y="614792"/>
                  </a:cubicBezTo>
                  <a:cubicBezTo>
                    <a:pt x="183892" y="619244"/>
                    <a:pt x="169898" y="623060"/>
                    <a:pt x="174987" y="644051"/>
                  </a:cubicBezTo>
                  <a:cubicBezTo>
                    <a:pt x="208699" y="787168"/>
                    <a:pt x="339730" y="835510"/>
                    <a:pt x="447862" y="782079"/>
                  </a:cubicBezTo>
                  <a:cubicBezTo>
                    <a:pt x="465673" y="773174"/>
                    <a:pt x="479667" y="758545"/>
                    <a:pt x="499385" y="743915"/>
                  </a:cubicBezTo>
                  <a:cubicBezTo>
                    <a:pt x="499385" y="764269"/>
                    <a:pt x="486663" y="771265"/>
                    <a:pt x="477122" y="778898"/>
                  </a:cubicBezTo>
                  <a:cubicBezTo>
                    <a:pt x="391252" y="847595"/>
                    <a:pt x="259585" y="832329"/>
                    <a:pt x="185165" y="745823"/>
                  </a:cubicBezTo>
                  <a:cubicBezTo>
                    <a:pt x="160358" y="717199"/>
                    <a:pt x="141275" y="686033"/>
                    <a:pt x="129826" y="649776"/>
                  </a:cubicBezTo>
                  <a:cubicBezTo>
                    <a:pt x="124738" y="634510"/>
                    <a:pt x="117105" y="624333"/>
                    <a:pt x="99931" y="621153"/>
                  </a:cubicBezTo>
                  <a:cubicBezTo>
                    <a:pt x="20421" y="604614"/>
                    <a:pt x="-8202" y="525106"/>
                    <a:pt x="1975" y="462135"/>
                  </a:cubicBezTo>
                  <a:cubicBezTo>
                    <a:pt x="26782" y="302480"/>
                    <a:pt x="129826" y="212793"/>
                    <a:pt x="276759" y="165087"/>
                  </a:cubicBezTo>
                  <a:cubicBezTo>
                    <a:pt x="405883" y="123108"/>
                    <a:pt x="534369" y="137100"/>
                    <a:pt x="661584" y="172720"/>
                  </a:cubicBezTo>
                  <a:cubicBezTo>
                    <a:pt x="692115" y="180990"/>
                    <a:pt x="718831" y="184805"/>
                    <a:pt x="750634" y="173357"/>
                  </a:cubicBezTo>
                  <a:cubicBezTo>
                    <a:pt x="795159" y="157455"/>
                    <a:pt x="842229" y="155546"/>
                    <a:pt x="888026" y="171448"/>
                  </a:cubicBezTo>
                  <a:cubicBezTo>
                    <a:pt x="910924" y="179718"/>
                    <a:pt x="929370" y="194983"/>
                    <a:pt x="932551" y="221062"/>
                  </a:cubicBezTo>
                  <a:cubicBezTo>
                    <a:pt x="935731" y="245233"/>
                    <a:pt x="923009" y="263679"/>
                    <a:pt x="903928" y="278309"/>
                  </a:cubicBezTo>
                  <a:cubicBezTo>
                    <a:pt x="888026" y="290394"/>
                    <a:pt x="870852" y="292938"/>
                    <a:pt x="853677" y="282762"/>
                  </a:cubicBezTo>
                  <a:cubicBezTo>
                    <a:pt x="844773" y="277673"/>
                    <a:pt x="839048" y="269405"/>
                    <a:pt x="840956" y="259226"/>
                  </a:cubicBezTo>
                  <a:cubicBezTo>
                    <a:pt x="844773" y="240145"/>
                    <a:pt x="858130" y="231239"/>
                    <a:pt x="876577" y="228060"/>
                  </a:cubicBezTo>
                  <a:cubicBezTo>
                    <a:pt x="886754" y="226787"/>
                    <a:pt x="895659" y="224879"/>
                    <a:pt x="896295" y="212158"/>
                  </a:cubicBezTo>
                  <a:cubicBezTo>
                    <a:pt x="896295" y="201344"/>
                    <a:pt x="890570" y="194347"/>
                    <a:pt x="881665" y="189259"/>
                  </a:cubicBezTo>
                  <a:cubicBezTo>
                    <a:pt x="863855" y="179718"/>
                    <a:pt x="845409" y="179081"/>
                    <a:pt x="826327" y="182898"/>
                  </a:cubicBezTo>
                  <a:cubicBezTo>
                    <a:pt x="760810" y="196892"/>
                    <a:pt x="706745" y="231876"/>
                    <a:pt x="659675" y="277037"/>
                  </a:cubicBezTo>
                  <a:cubicBezTo>
                    <a:pt x="593524" y="341280"/>
                    <a:pt x="540729" y="415064"/>
                    <a:pt x="512742" y="504116"/>
                  </a:cubicBezTo>
                  <a:cubicBezTo>
                    <a:pt x="507018" y="522562"/>
                    <a:pt x="504474" y="541008"/>
                    <a:pt x="503201" y="560089"/>
                  </a:cubicBezTo>
                  <a:cubicBezTo>
                    <a:pt x="495568" y="663133"/>
                    <a:pt x="562993" y="684124"/>
                    <a:pt x="632960" y="670130"/>
                  </a:cubicBezTo>
                  <a:cubicBezTo>
                    <a:pt x="736640" y="649139"/>
                    <a:pt x="817422" y="590620"/>
                    <a:pt x="872760" y="500935"/>
                  </a:cubicBezTo>
                  <a:cubicBezTo>
                    <a:pt x="928098" y="410612"/>
                    <a:pt x="973895" y="314565"/>
                    <a:pt x="1038775" y="229967"/>
                  </a:cubicBezTo>
                  <a:cubicBezTo>
                    <a:pt x="1110015" y="136465"/>
                    <a:pt x="1189524" y="54411"/>
                    <a:pt x="1306562" y="19427"/>
                  </a:cubicBezTo>
                  <a:cubicBezTo>
                    <a:pt x="1341387" y="8932"/>
                    <a:pt x="1376928" y="-132"/>
                    <a:pt x="1413452" y="822"/>
                  </a:cubicBezTo>
                  <a:close/>
                  <a:moveTo>
                    <a:pt x="2142750" y="594"/>
                  </a:moveTo>
                  <a:cubicBezTo>
                    <a:pt x="2162160" y="-648"/>
                    <a:pt x="2181958" y="28"/>
                    <a:pt x="2202154" y="2891"/>
                  </a:cubicBezTo>
                  <a:cubicBezTo>
                    <a:pt x="2243498" y="8615"/>
                    <a:pt x="2277847" y="29606"/>
                    <a:pt x="2303289" y="62681"/>
                  </a:cubicBezTo>
                  <a:cubicBezTo>
                    <a:pt x="2311558" y="74131"/>
                    <a:pt x="2317919" y="86216"/>
                    <a:pt x="2310286" y="100845"/>
                  </a:cubicBezTo>
                  <a:cubicBezTo>
                    <a:pt x="2307106" y="106571"/>
                    <a:pt x="2302653" y="111658"/>
                    <a:pt x="2296293" y="112295"/>
                  </a:cubicBezTo>
                  <a:cubicBezTo>
                    <a:pt x="2288023" y="112932"/>
                    <a:pt x="2284844" y="106571"/>
                    <a:pt x="2283571" y="100845"/>
                  </a:cubicBezTo>
                  <a:cubicBezTo>
                    <a:pt x="2259400" y="18156"/>
                    <a:pt x="2174166" y="9887"/>
                    <a:pt x="2108015" y="22609"/>
                  </a:cubicBezTo>
                  <a:cubicBezTo>
                    <a:pt x="2022145" y="38511"/>
                    <a:pt x="1961718" y="90669"/>
                    <a:pt x="1908924" y="155548"/>
                  </a:cubicBezTo>
                  <a:cubicBezTo>
                    <a:pt x="1859310" y="216610"/>
                    <a:pt x="1821146" y="285307"/>
                    <a:pt x="1781709" y="352731"/>
                  </a:cubicBezTo>
                  <a:cubicBezTo>
                    <a:pt x="1772167" y="368633"/>
                    <a:pt x="1771532" y="378174"/>
                    <a:pt x="1794430" y="376901"/>
                  </a:cubicBezTo>
                  <a:cubicBezTo>
                    <a:pt x="1803972" y="376901"/>
                    <a:pt x="1815422" y="372449"/>
                    <a:pt x="1824962" y="385170"/>
                  </a:cubicBezTo>
                  <a:cubicBezTo>
                    <a:pt x="1812241" y="397256"/>
                    <a:pt x="1796974" y="392168"/>
                    <a:pt x="1783617" y="392803"/>
                  </a:cubicBezTo>
                  <a:cubicBezTo>
                    <a:pt x="1770260" y="393440"/>
                    <a:pt x="1758175" y="393440"/>
                    <a:pt x="1751177" y="407434"/>
                  </a:cubicBezTo>
                  <a:cubicBezTo>
                    <a:pt x="1724462" y="457683"/>
                    <a:pt x="1696476" y="507933"/>
                    <a:pt x="1670396" y="558819"/>
                  </a:cubicBezTo>
                  <a:cubicBezTo>
                    <a:pt x="1665943" y="567724"/>
                    <a:pt x="1657675" y="579172"/>
                    <a:pt x="1666580" y="588077"/>
                  </a:cubicBezTo>
                  <a:cubicBezTo>
                    <a:pt x="1676121" y="598255"/>
                    <a:pt x="1688206" y="591894"/>
                    <a:pt x="1699020" y="587442"/>
                  </a:cubicBezTo>
                  <a:cubicBezTo>
                    <a:pt x="1744181" y="568996"/>
                    <a:pt x="1775984" y="535284"/>
                    <a:pt x="1800155" y="494575"/>
                  </a:cubicBezTo>
                  <a:cubicBezTo>
                    <a:pt x="1817330" y="465316"/>
                    <a:pt x="1832594" y="435420"/>
                    <a:pt x="1849769" y="405525"/>
                  </a:cubicBezTo>
                  <a:cubicBezTo>
                    <a:pt x="1856766" y="392803"/>
                    <a:pt x="1864399" y="377538"/>
                    <a:pt x="1882208" y="378810"/>
                  </a:cubicBezTo>
                  <a:cubicBezTo>
                    <a:pt x="1901291" y="380081"/>
                    <a:pt x="1901291" y="398528"/>
                    <a:pt x="1906380" y="414430"/>
                  </a:cubicBezTo>
                  <a:cubicBezTo>
                    <a:pt x="1924190" y="402981"/>
                    <a:pt x="1941364" y="390895"/>
                    <a:pt x="1959810" y="381353"/>
                  </a:cubicBezTo>
                  <a:cubicBezTo>
                    <a:pt x="2001154" y="361000"/>
                    <a:pt x="2020237" y="371177"/>
                    <a:pt x="2027233" y="420791"/>
                  </a:cubicBezTo>
                  <a:cubicBezTo>
                    <a:pt x="2048860" y="405525"/>
                    <a:pt x="2067942" y="388351"/>
                    <a:pt x="2090841" y="378174"/>
                  </a:cubicBezTo>
                  <a:cubicBezTo>
                    <a:pt x="2106743" y="371177"/>
                    <a:pt x="2123280" y="365452"/>
                    <a:pt x="2138546" y="379446"/>
                  </a:cubicBezTo>
                  <a:cubicBezTo>
                    <a:pt x="2152540" y="392168"/>
                    <a:pt x="2153176" y="409341"/>
                    <a:pt x="2148087" y="426515"/>
                  </a:cubicBezTo>
                  <a:cubicBezTo>
                    <a:pt x="2134094" y="472948"/>
                    <a:pt x="2104834" y="511112"/>
                    <a:pt x="2083843" y="553730"/>
                  </a:cubicBezTo>
                  <a:cubicBezTo>
                    <a:pt x="2078756" y="564543"/>
                    <a:pt x="2063490" y="577265"/>
                    <a:pt x="2074940" y="586805"/>
                  </a:cubicBezTo>
                  <a:cubicBezTo>
                    <a:pt x="2084480" y="595075"/>
                    <a:pt x="2097838" y="579809"/>
                    <a:pt x="2107378" y="572812"/>
                  </a:cubicBezTo>
                  <a:cubicBezTo>
                    <a:pt x="2131549" y="555002"/>
                    <a:pt x="2150631" y="534011"/>
                    <a:pt x="2164625" y="506025"/>
                  </a:cubicBezTo>
                  <a:cubicBezTo>
                    <a:pt x="2191340" y="453867"/>
                    <a:pt x="2225689" y="406160"/>
                    <a:pt x="2280390" y="378810"/>
                  </a:cubicBezTo>
                  <a:cubicBezTo>
                    <a:pt x="2307106" y="365452"/>
                    <a:pt x="2333821" y="361000"/>
                    <a:pt x="2352267" y="392803"/>
                  </a:cubicBezTo>
                  <a:cubicBezTo>
                    <a:pt x="2360535" y="407434"/>
                    <a:pt x="2366896" y="397256"/>
                    <a:pt x="2374529" y="393440"/>
                  </a:cubicBezTo>
                  <a:cubicBezTo>
                    <a:pt x="2389795" y="385807"/>
                    <a:pt x="2408241" y="364816"/>
                    <a:pt x="2422235" y="378174"/>
                  </a:cubicBezTo>
                  <a:cubicBezTo>
                    <a:pt x="2439409" y="394075"/>
                    <a:pt x="2416510" y="412521"/>
                    <a:pt x="2408241" y="427787"/>
                  </a:cubicBezTo>
                  <a:cubicBezTo>
                    <a:pt x="2384071" y="473585"/>
                    <a:pt x="2357992" y="518745"/>
                    <a:pt x="2333185" y="564543"/>
                  </a:cubicBezTo>
                  <a:cubicBezTo>
                    <a:pt x="2329369" y="571540"/>
                    <a:pt x="2320463" y="579809"/>
                    <a:pt x="2328732" y="587442"/>
                  </a:cubicBezTo>
                  <a:cubicBezTo>
                    <a:pt x="2336365" y="594438"/>
                    <a:pt x="2344633" y="586170"/>
                    <a:pt x="2351631" y="581718"/>
                  </a:cubicBezTo>
                  <a:cubicBezTo>
                    <a:pt x="2372621" y="568359"/>
                    <a:pt x="2391067" y="554365"/>
                    <a:pt x="2394247" y="526379"/>
                  </a:cubicBezTo>
                  <a:cubicBezTo>
                    <a:pt x="2398064" y="498392"/>
                    <a:pt x="2415238" y="478037"/>
                    <a:pt x="2443224" y="469768"/>
                  </a:cubicBezTo>
                  <a:cubicBezTo>
                    <a:pt x="2449585" y="467859"/>
                    <a:pt x="2455946" y="467224"/>
                    <a:pt x="2460400" y="473585"/>
                  </a:cubicBezTo>
                  <a:cubicBezTo>
                    <a:pt x="2463580" y="478673"/>
                    <a:pt x="2460400" y="483762"/>
                    <a:pt x="2457220" y="488214"/>
                  </a:cubicBezTo>
                  <a:cubicBezTo>
                    <a:pt x="2445770" y="504753"/>
                    <a:pt x="2434956" y="521926"/>
                    <a:pt x="2421599" y="537191"/>
                  </a:cubicBezTo>
                  <a:cubicBezTo>
                    <a:pt x="2406334" y="554365"/>
                    <a:pt x="2411421" y="568359"/>
                    <a:pt x="2424143" y="581718"/>
                  </a:cubicBezTo>
                  <a:cubicBezTo>
                    <a:pt x="2442589" y="600799"/>
                    <a:pt x="2464215" y="603979"/>
                    <a:pt x="2488387" y="593166"/>
                  </a:cubicBezTo>
                  <a:cubicBezTo>
                    <a:pt x="2511921" y="582353"/>
                    <a:pt x="2516373" y="561363"/>
                    <a:pt x="2510649" y="539736"/>
                  </a:cubicBezTo>
                  <a:cubicBezTo>
                    <a:pt x="2504288" y="516201"/>
                    <a:pt x="2493475" y="493940"/>
                    <a:pt x="2485842" y="471040"/>
                  </a:cubicBezTo>
                  <a:cubicBezTo>
                    <a:pt x="2474392" y="436693"/>
                    <a:pt x="2482662" y="407434"/>
                    <a:pt x="2507468" y="387714"/>
                  </a:cubicBezTo>
                  <a:cubicBezTo>
                    <a:pt x="2532275" y="368633"/>
                    <a:pt x="2573620" y="366088"/>
                    <a:pt x="2600971" y="382627"/>
                  </a:cubicBezTo>
                  <a:cubicBezTo>
                    <a:pt x="2617510" y="392803"/>
                    <a:pt x="2628958" y="406797"/>
                    <a:pt x="2626414" y="427152"/>
                  </a:cubicBezTo>
                  <a:cubicBezTo>
                    <a:pt x="2624506" y="445598"/>
                    <a:pt x="2612421" y="457683"/>
                    <a:pt x="2594611" y="463407"/>
                  </a:cubicBezTo>
                  <a:cubicBezTo>
                    <a:pt x="2578709" y="468496"/>
                    <a:pt x="2564079" y="465952"/>
                    <a:pt x="2556446" y="450050"/>
                  </a:cubicBezTo>
                  <a:cubicBezTo>
                    <a:pt x="2548813" y="434148"/>
                    <a:pt x="2558991" y="424606"/>
                    <a:pt x="2570440" y="415702"/>
                  </a:cubicBezTo>
                  <a:cubicBezTo>
                    <a:pt x="2576800" y="410614"/>
                    <a:pt x="2593975" y="413793"/>
                    <a:pt x="2588250" y="399164"/>
                  </a:cubicBezTo>
                  <a:cubicBezTo>
                    <a:pt x="2583161" y="387714"/>
                    <a:pt x="2569168" y="386442"/>
                    <a:pt x="2557082" y="389623"/>
                  </a:cubicBezTo>
                  <a:cubicBezTo>
                    <a:pt x="2536093" y="394712"/>
                    <a:pt x="2528458" y="409341"/>
                    <a:pt x="2532275" y="430332"/>
                  </a:cubicBezTo>
                  <a:cubicBezTo>
                    <a:pt x="2536728" y="457046"/>
                    <a:pt x="2551993" y="479309"/>
                    <a:pt x="2560898" y="504116"/>
                  </a:cubicBezTo>
                  <a:cubicBezTo>
                    <a:pt x="2578072" y="553730"/>
                    <a:pt x="2569168" y="584261"/>
                    <a:pt x="2528458" y="607796"/>
                  </a:cubicBezTo>
                  <a:cubicBezTo>
                    <a:pt x="2487114" y="631967"/>
                    <a:pt x="2434321" y="624971"/>
                    <a:pt x="2408241" y="587442"/>
                  </a:cubicBezTo>
                  <a:cubicBezTo>
                    <a:pt x="2395519" y="568996"/>
                    <a:pt x="2388523" y="572176"/>
                    <a:pt x="2375166" y="584261"/>
                  </a:cubicBezTo>
                  <a:cubicBezTo>
                    <a:pt x="2364353" y="594438"/>
                    <a:pt x="2351631" y="602707"/>
                    <a:pt x="2338272" y="609068"/>
                  </a:cubicBezTo>
                  <a:cubicBezTo>
                    <a:pt x="2301382" y="630695"/>
                    <a:pt x="2285479" y="625606"/>
                    <a:pt x="2266397" y="586805"/>
                  </a:cubicBezTo>
                  <a:cubicBezTo>
                    <a:pt x="2188795" y="640236"/>
                    <a:pt x="2162716" y="635784"/>
                    <a:pt x="2143635" y="567724"/>
                  </a:cubicBezTo>
                  <a:cubicBezTo>
                    <a:pt x="2121372" y="584897"/>
                    <a:pt x="2101654" y="603979"/>
                    <a:pt x="2076212" y="614157"/>
                  </a:cubicBezTo>
                  <a:cubicBezTo>
                    <a:pt x="2060309" y="620517"/>
                    <a:pt x="2043772" y="628151"/>
                    <a:pt x="2028505" y="614793"/>
                  </a:cubicBezTo>
                  <a:cubicBezTo>
                    <a:pt x="2012604" y="601436"/>
                    <a:pt x="2013876" y="582990"/>
                    <a:pt x="2018965" y="564543"/>
                  </a:cubicBezTo>
                  <a:cubicBezTo>
                    <a:pt x="2027233" y="535919"/>
                    <a:pt x="2043772" y="511112"/>
                    <a:pt x="2057764" y="484398"/>
                  </a:cubicBezTo>
                  <a:cubicBezTo>
                    <a:pt x="2068579" y="464044"/>
                    <a:pt x="2080027" y="443689"/>
                    <a:pt x="2090841" y="422699"/>
                  </a:cubicBezTo>
                  <a:cubicBezTo>
                    <a:pt x="2093385" y="417610"/>
                    <a:pt x="2098474" y="410614"/>
                    <a:pt x="2092113" y="405525"/>
                  </a:cubicBezTo>
                  <a:cubicBezTo>
                    <a:pt x="2086388" y="400436"/>
                    <a:pt x="2080027" y="405525"/>
                    <a:pt x="2074940" y="408706"/>
                  </a:cubicBezTo>
                  <a:cubicBezTo>
                    <a:pt x="2040592" y="430967"/>
                    <a:pt x="2012604" y="459591"/>
                    <a:pt x="1992249" y="495212"/>
                  </a:cubicBezTo>
                  <a:cubicBezTo>
                    <a:pt x="1975075" y="525743"/>
                    <a:pt x="1959173" y="556911"/>
                    <a:pt x="1942000" y="587442"/>
                  </a:cubicBezTo>
                  <a:cubicBezTo>
                    <a:pt x="1933731" y="601436"/>
                    <a:pt x="1924825" y="621790"/>
                    <a:pt x="1904472" y="612249"/>
                  </a:cubicBezTo>
                  <a:cubicBezTo>
                    <a:pt x="1882845" y="602707"/>
                    <a:pt x="1884117" y="580444"/>
                    <a:pt x="1892386" y="562635"/>
                  </a:cubicBezTo>
                  <a:cubicBezTo>
                    <a:pt x="1907015" y="530832"/>
                    <a:pt x="1924825" y="500936"/>
                    <a:pt x="1941364" y="469768"/>
                  </a:cubicBezTo>
                  <a:cubicBezTo>
                    <a:pt x="1952812" y="448778"/>
                    <a:pt x="1963627" y="427787"/>
                    <a:pt x="1970623" y="404253"/>
                  </a:cubicBezTo>
                  <a:cubicBezTo>
                    <a:pt x="1926098" y="416974"/>
                    <a:pt x="1898111" y="447506"/>
                    <a:pt x="1875212" y="483125"/>
                  </a:cubicBezTo>
                  <a:cubicBezTo>
                    <a:pt x="1854221" y="516201"/>
                    <a:pt x="1836412" y="551185"/>
                    <a:pt x="1816692" y="584897"/>
                  </a:cubicBezTo>
                  <a:cubicBezTo>
                    <a:pt x="1793794" y="624334"/>
                    <a:pt x="1782982" y="624971"/>
                    <a:pt x="1760719" y="586170"/>
                  </a:cubicBezTo>
                  <a:cubicBezTo>
                    <a:pt x="1753086" y="572812"/>
                    <a:pt x="1747362" y="580444"/>
                    <a:pt x="1741001" y="584897"/>
                  </a:cubicBezTo>
                  <a:cubicBezTo>
                    <a:pt x="1723190" y="598255"/>
                    <a:pt x="1703472" y="609068"/>
                    <a:pt x="1682482" y="616065"/>
                  </a:cubicBezTo>
                  <a:cubicBezTo>
                    <a:pt x="1662763" y="622425"/>
                    <a:pt x="1642410" y="624971"/>
                    <a:pt x="1625235" y="609068"/>
                  </a:cubicBezTo>
                  <a:cubicBezTo>
                    <a:pt x="1608061" y="593166"/>
                    <a:pt x="1608698" y="572812"/>
                    <a:pt x="1614422" y="553094"/>
                  </a:cubicBezTo>
                  <a:cubicBezTo>
                    <a:pt x="1626507" y="509841"/>
                    <a:pt x="1650678" y="472313"/>
                    <a:pt x="1672304" y="432876"/>
                  </a:cubicBezTo>
                  <a:cubicBezTo>
                    <a:pt x="1690115" y="400436"/>
                    <a:pt x="1690115" y="401073"/>
                    <a:pt x="1659584" y="387714"/>
                  </a:cubicBezTo>
                  <a:cubicBezTo>
                    <a:pt x="1660219" y="385807"/>
                    <a:pt x="1660854" y="381990"/>
                    <a:pt x="1661492" y="381990"/>
                  </a:cubicBezTo>
                  <a:cubicBezTo>
                    <a:pt x="1702200" y="383262"/>
                    <a:pt x="1716829" y="353367"/>
                    <a:pt x="1734640" y="324108"/>
                  </a:cubicBezTo>
                  <a:cubicBezTo>
                    <a:pt x="1798883" y="219156"/>
                    <a:pt x="1871395" y="121200"/>
                    <a:pt x="1978256" y="56320"/>
                  </a:cubicBezTo>
                  <a:cubicBezTo>
                    <a:pt x="2029778" y="25312"/>
                    <a:pt x="2084520" y="4321"/>
                    <a:pt x="2142750" y="594"/>
                  </a:cubicBezTo>
                  <a:close/>
                </a:path>
              </a:pathLst>
            </a:custGeom>
            <a:grpFill/>
            <a:ln w="46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2FF1D041-5933-46F8-AFD6-823637E09867}"/>
              </a:ext>
            </a:extLst>
          </p:cNvPr>
          <p:cNvGrpSpPr/>
          <p:nvPr/>
        </p:nvGrpSpPr>
        <p:grpSpPr>
          <a:xfrm rot="21293907">
            <a:off x="181517" y="319216"/>
            <a:ext cx="5974995" cy="2186375"/>
            <a:chOff x="558470" y="771525"/>
            <a:chExt cx="8136678" cy="2977380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114384D3-EF12-49F3-8F57-B9868542589A}"/>
                </a:ext>
              </a:extLst>
            </p:cNvPr>
            <p:cNvGrpSpPr/>
            <p:nvPr/>
          </p:nvGrpSpPr>
          <p:grpSpPr>
            <a:xfrm>
              <a:off x="558470" y="992829"/>
              <a:ext cx="7710546" cy="2756076"/>
              <a:chOff x="558470" y="992829"/>
              <a:chExt cx="7710546" cy="2756076"/>
            </a:xfrm>
          </p:grpSpPr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9654BF3A-3893-4FFC-94C3-A3457264129D}"/>
                  </a:ext>
                </a:extLst>
              </p:cNvPr>
              <p:cNvSpPr/>
              <p:nvPr/>
            </p:nvSpPr>
            <p:spPr>
              <a:xfrm>
                <a:off x="558470" y="2047851"/>
                <a:ext cx="2673767" cy="1701054"/>
              </a:xfrm>
              <a:custGeom>
                <a:avLst/>
                <a:gdLst>
                  <a:gd name="connsiteX0" fmla="*/ 1752728 w 2673767"/>
                  <a:gd name="connsiteY0" fmla="*/ 462618 h 1701054"/>
                  <a:gd name="connsiteX1" fmla="*/ 1674173 w 2673767"/>
                  <a:gd name="connsiteY1" fmla="*/ 472875 h 1701054"/>
                  <a:gd name="connsiteX2" fmla="*/ 1831283 w 2673767"/>
                  <a:gd name="connsiteY2" fmla="*/ 469058 h 1701054"/>
                  <a:gd name="connsiteX3" fmla="*/ 1752728 w 2673767"/>
                  <a:gd name="connsiteY3" fmla="*/ 462618 h 1701054"/>
                  <a:gd name="connsiteX4" fmla="*/ 1965494 w 2673767"/>
                  <a:gd name="connsiteY4" fmla="*/ 341207 h 1701054"/>
                  <a:gd name="connsiteX5" fmla="*/ 1871992 w 2673767"/>
                  <a:gd name="connsiteY5" fmla="*/ 439163 h 1701054"/>
                  <a:gd name="connsiteX6" fmla="*/ 1871992 w 2673767"/>
                  <a:gd name="connsiteY6" fmla="*/ 450612 h 1701054"/>
                  <a:gd name="connsiteX7" fmla="*/ 1889165 w 2673767"/>
                  <a:gd name="connsiteY7" fmla="*/ 448703 h 1701054"/>
                  <a:gd name="connsiteX8" fmla="*/ 1965494 w 2673767"/>
                  <a:gd name="connsiteY8" fmla="*/ 341207 h 1701054"/>
                  <a:gd name="connsiteX9" fmla="*/ 2008677 w 2673767"/>
                  <a:gd name="connsiteY9" fmla="*/ 302217 h 1701054"/>
                  <a:gd name="connsiteX10" fmla="*/ 2044368 w 2673767"/>
                  <a:gd name="connsiteY10" fmla="*/ 318944 h 1701054"/>
                  <a:gd name="connsiteX11" fmla="*/ 2159496 w 2673767"/>
                  <a:gd name="connsiteY11" fmla="*/ 332302 h 1701054"/>
                  <a:gd name="connsiteX12" fmla="*/ 2205930 w 2673767"/>
                  <a:gd name="connsiteY12" fmla="*/ 334846 h 1701054"/>
                  <a:gd name="connsiteX13" fmla="*/ 2178579 w 2673767"/>
                  <a:gd name="connsiteY13" fmla="*/ 368558 h 1701054"/>
                  <a:gd name="connsiteX14" fmla="*/ 2255544 w 2673767"/>
                  <a:gd name="connsiteY14" fmla="*/ 351384 h 1701054"/>
                  <a:gd name="connsiteX15" fmla="*/ 2385940 w 2673767"/>
                  <a:gd name="connsiteY15" fmla="*/ 313856 h 1701054"/>
                  <a:gd name="connsiteX16" fmla="*/ 2463539 w 2673767"/>
                  <a:gd name="connsiteY16" fmla="*/ 410539 h 1701054"/>
                  <a:gd name="connsiteX17" fmla="*/ 2385940 w 2673767"/>
                  <a:gd name="connsiteY17" fmla="*/ 514854 h 1701054"/>
                  <a:gd name="connsiteX18" fmla="*/ 2336326 w 2673767"/>
                  <a:gd name="connsiteY18" fmla="*/ 525668 h 1701054"/>
                  <a:gd name="connsiteX19" fmla="*/ 2288620 w 2673767"/>
                  <a:gd name="connsiteY19" fmla="*/ 608993 h 1701054"/>
                  <a:gd name="connsiteX20" fmla="*/ 2333145 w 2673767"/>
                  <a:gd name="connsiteY20" fmla="*/ 703769 h 1701054"/>
                  <a:gd name="connsiteX21" fmla="*/ 2405657 w 2673767"/>
                  <a:gd name="connsiteY21" fmla="*/ 827167 h 1701054"/>
                  <a:gd name="connsiteX22" fmla="*/ 2347774 w 2673767"/>
                  <a:gd name="connsiteY22" fmla="*/ 1079053 h 1701054"/>
                  <a:gd name="connsiteX23" fmla="*/ 2271446 w 2673767"/>
                  <a:gd name="connsiteY23" fmla="*/ 1129939 h 1701054"/>
                  <a:gd name="connsiteX24" fmla="*/ 2258088 w 2673767"/>
                  <a:gd name="connsiteY24" fmla="*/ 1170647 h 1701054"/>
                  <a:gd name="connsiteX25" fmla="*/ 2354772 w 2673767"/>
                  <a:gd name="connsiteY25" fmla="*/ 1323304 h 1701054"/>
                  <a:gd name="connsiteX26" fmla="*/ 2370673 w 2673767"/>
                  <a:gd name="connsiteY26" fmla="*/ 1362105 h 1701054"/>
                  <a:gd name="connsiteX27" fmla="*/ 2326148 w 2673767"/>
                  <a:gd name="connsiteY27" fmla="*/ 1387548 h 1701054"/>
                  <a:gd name="connsiteX28" fmla="*/ 2254272 w 2673767"/>
                  <a:gd name="connsiteY28" fmla="*/ 1362105 h 1701054"/>
                  <a:gd name="connsiteX29" fmla="*/ 2180488 w 2673767"/>
                  <a:gd name="connsiteY29" fmla="*/ 1220260 h 1701054"/>
                  <a:gd name="connsiteX30" fmla="*/ 2142322 w 2673767"/>
                  <a:gd name="connsiteY30" fmla="*/ 1201179 h 1701054"/>
                  <a:gd name="connsiteX31" fmla="*/ 1721878 w 2673767"/>
                  <a:gd name="connsiteY31" fmla="*/ 1353837 h 1701054"/>
                  <a:gd name="connsiteX32" fmla="*/ 1480171 w 2673767"/>
                  <a:gd name="connsiteY32" fmla="*/ 1386912 h 1701054"/>
                  <a:gd name="connsiteX33" fmla="*/ 1452819 w 2673767"/>
                  <a:gd name="connsiteY33" fmla="*/ 1392001 h 1701054"/>
                  <a:gd name="connsiteX34" fmla="*/ 1550138 w 2673767"/>
                  <a:gd name="connsiteY34" fmla="*/ 1449248 h 1701054"/>
                  <a:gd name="connsiteX35" fmla="*/ 2035463 w 2673767"/>
                  <a:gd name="connsiteY35" fmla="*/ 1437798 h 1701054"/>
                  <a:gd name="connsiteX36" fmla="*/ 2260633 w 2673767"/>
                  <a:gd name="connsiteY36" fmla="*/ 1437162 h 1701054"/>
                  <a:gd name="connsiteX37" fmla="*/ 2536689 w 2673767"/>
                  <a:gd name="connsiteY37" fmla="*/ 1308038 h 1701054"/>
                  <a:gd name="connsiteX38" fmla="*/ 2564039 w 2673767"/>
                  <a:gd name="connsiteY38" fmla="*/ 1168103 h 1701054"/>
                  <a:gd name="connsiteX39" fmla="*/ 2522695 w 2673767"/>
                  <a:gd name="connsiteY39" fmla="*/ 1054881 h 1701054"/>
                  <a:gd name="connsiteX40" fmla="*/ 2527147 w 2673767"/>
                  <a:gd name="connsiteY40" fmla="*/ 1019897 h 1701054"/>
                  <a:gd name="connsiteX41" fmla="*/ 2559587 w 2673767"/>
                  <a:gd name="connsiteY41" fmla="*/ 1032619 h 1701054"/>
                  <a:gd name="connsiteX42" fmla="*/ 2661995 w 2673767"/>
                  <a:gd name="connsiteY42" fmla="*/ 1177007 h 1701054"/>
                  <a:gd name="connsiteX43" fmla="*/ 2597751 w 2673767"/>
                  <a:gd name="connsiteY43" fmla="*/ 1394545 h 1701054"/>
                  <a:gd name="connsiteX44" fmla="*/ 2261905 w 2673767"/>
                  <a:gd name="connsiteY44" fmla="*/ 1537661 h 1701054"/>
                  <a:gd name="connsiteX45" fmla="*/ 1793119 w 2673767"/>
                  <a:gd name="connsiteY45" fmla="*/ 1566285 h 1701054"/>
                  <a:gd name="connsiteX46" fmla="*/ 1288076 w 2673767"/>
                  <a:gd name="connsiteY46" fmla="*/ 1612082 h 1701054"/>
                  <a:gd name="connsiteX47" fmla="*/ 742325 w 2673767"/>
                  <a:gd name="connsiteY47" fmla="*/ 1696679 h 1701054"/>
                  <a:gd name="connsiteX48" fmla="*/ 688259 w 2673767"/>
                  <a:gd name="connsiteY48" fmla="*/ 1687775 h 1701054"/>
                  <a:gd name="connsiteX49" fmla="*/ 725788 w 2673767"/>
                  <a:gd name="connsiteY49" fmla="*/ 1650882 h 1701054"/>
                  <a:gd name="connsiteX50" fmla="*/ 1048277 w 2673767"/>
                  <a:gd name="connsiteY50" fmla="*/ 1526212 h 1701054"/>
                  <a:gd name="connsiteX51" fmla="*/ 1332601 w 2673767"/>
                  <a:gd name="connsiteY51" fmla="*/ 1460696 h 1701054"/>
                  <a:gd name="connsiteX52" fmla="*/ 1347231 w 2673767"/>
                  <a:gd name="connsiteY52" fmla="*/ 1430801 h 1701054"/>
                  <a:gd name="connsiteX53" fmla="*/ 1255001 w 2673767"/>
                  <a:gd name="connsiteY53" fmla="*/ 1361470 h 1701054"/>
                  <a:gd name="connsiteX54" fmla="*/ 1043188 w 2673767"/>
                  <a:gd name="connsiteY54" fmla="*/ 1306130 h 1701054"/>
                  <a:gd name="connsiteX55" fmla="*/ 907705 w 2673767"/>
                  <a:gd name="connsiteY55" fmla="*/ 1131211 h 1701054"/>
                  <a:gd name="connsiteX56" fmla="*/ 897527 w 2673767"/>
                  <a:gd name="connsiteY56" fmla="*/ 953746 h 1701054"/>
                  <a:gd name="connsiteX57" fmla="*/ 789394 w 2673767"/>
                  <a:gd name="connsiteY57" fmla="*/ 820171 h 1701054"/>
                  <a:gd name="connsiteX58" fmla="*/ 728332 w 2673767"/>
                  <a:gd name="connsiteY58" fmla="*/ 851974 h 1701054"/>
                  <a:gd name="connsiteX59" fmla="*/ 721334 w 2673767"/>
                  <a:gd name="connsiteY59" fmla="*/ 918126 h 1701054"/>
                  <a:gd name="connsiteX60" fmla="*/ 651367 w 2673767"/>
                  <a:gd name="connsiteY60" fmla="*/ 965831 h 1701054"/>
                  <a:gd name="connsiteX61" fmla="*/ 580126 w 2673767"/>
                  <a:gd name="connsiteY61" fmla="*/ 864696 h 1701054"/>
                  <a:gd name="connsiteX62" fmla="*/ 648822 w 2673767"/>
                  <a:gd name="connsiteY62" fmla="*/ 769920 h 1701054"/>
                  <a:gd name="connsiteX63" fmla="*/ 793211 w 2673767"/>
                  <a:gd name="connsiteY63" fmla="*/ 755927 h 1701054"/>
                  <a:gd name="connsiteX64" fmla="*/ 1235282 w 2673767"/>
                  <a:gd name="connsiteY64" fmla="*/ 794727 h 1701054"/>
                  <a:gd name="connsiteX65" fmla="*/ 1428648 w 2673767"/>
                  <a:gd name="connsiteY65" fmla="*/ 802997 h 1701054"/>
                  <a:gd name="connsiteX66" fmla="*/ 1769584 w 2673767"/>
                  <a:gd name="connsiteY66" fmla="*/ 782006 h 1701054"/>
                  <a:gd name="connsiteX67" fmla="*/ 1713609 w 2673767"/>
                  <a:gd name="connsiteY67" fmla="*/ 777553 h 1701054"/>
                  <a:gd name="connsiteX68" fmla="*/ 1454092 w 2673767"/>
                  <a:gd name="connsiteY68" fmla="*/ 767377 h 1701054"/>
                  <a:gd name="connsiteX69" fmla="*/ 1281080 w 2673767"/>
                  <a:gd name="connsiteY69" fmla="*/ 744478 h 1701054"/>
                  <a:gd name="connsiteX70" fmla="*/ 1235918 w 2673767"/>
                  <a:gd name="connsiteY70" fmla="*/ 721578 h 1701054"/>
                  <a:gd name="connsiteX71" fmla="*/ 1267721 w 2673767"/>
                  <a:gd name="connsiteY71" fmla="*/ 682142 h 1701054"/>
                  <a:gd name="connsiteX72" fmla="*/ 1468721 w 2673767"/>
                  <a:gd name="connsiteY72" fmla="*/ 642706 h 1701054"/>
                  <a:gd name="connsiteX73" fmla="*/ 1698343 w 2673767"/>
                  <a:gd name="connsiteY73" fmla="*/ 704406 h 1701054"/>
                  <a:gd name="connsiteX74" fmla="*/ 1728239 w 2673767"/>
                  <a:gd name="connsiteY74" fmla="*/ 705678 h 1701054"/>
                  <a:gd name="connsiteX75" fmla="*/ 1721242 w 2673767"/>
                  <a:gd name="connsiteY75" fmla="*/ 677053 h 1701054"/>
                  <a:gd name="connsiteX76" fmla="*/ 1678625 w 2673767"/>
                  <a:gd name="connsiteY76" fmla="*/ 621080 h 1701054"/>
                  <a:gd name="connsiteX77" fmla="*/ 1653182 w 2673767"/>
                  <a:gd name="connsiteY77" fmla="*/ 571466 h 1701054"/>
                  <a:gd name="connsiteX78" fmla="*/ 1669721 w 2673767"/>
                  <a:gd name="connsiteY78" fmla="*/ 553020 h 1701054"/>
                  <a:gd name="connsiteX79" fmla="*/ 1769584 w 2673767"/>
                  <a:gd name="connsiteY79" fmla="*/ 505950 h 1701054"/>
                  <a:gd name="connsiteX80" fmla="*/ 1679262 w 2673767"/>
                  <a:gd name="connsiteY80" fmla="*/ 495773 h 1701054"/>
                  <a:gd name="connsiteX81" fmla="*/ 1655727 w 2673767"/>
                  <a:gd name="connsiteY81" fmla="*/ 478599 h 1701054"/>
                  <a:gd name="connsiteX82" fmla="*/ 1680534 w 2673767"/>
                  <a:gd name="connsiteY82" fmla="*/ 457609 h 1701054"/>
                  <a:gd name="connsiteX83" fmla="*/ 1812837 w 2673767"/>
                  <a:gd name="connsiteY83" fmla="*/ 453792 h 1701054"/>
                  <a:gd name="connsiteX84" fmla="*/ 1862451 w 2673767"/>
                  <a:gd name="connsiteY84" fmla="*/ 431529 h 1701054"/>
                  <a:gd name="connsiteX85" fmla="*/ 1947685 w 2673767"/>
                  <a:gd name="connsiteY85" fmla="*/ 334846 h 1701054"/>
                  <a:gd name="connsiteX86" fmla="*/ 1982032 w 2673767"/>
                  <a:gd name="connsiteY86" fmla="*/ 342479 h 1701054"/>
                  <a:gd name="connsiteX87" fmla="*/ 2023378 w 2673767"/>
                  <a:gd name="connsiteY87" fmla="*/ 354564 h 1701054"/>
                  <a:gd name="connsiteX88" fmla="*/ 2020197 w 2673767"/>
                  <a:gd name="connsiteY88" fmla="*/ 346296 h 1701054"/>
                  <a:gd name="connsiteX89" fmla="*/ 1997297 w 2673767"/>
                  <a:gd name="connsiteY89" fmla="*/ 310039 h 1701054"/>
                  <a:gd name="connsiteX90" fmla="*/ 2008677 w 2673767"/>
                  <a:gd name="connsiteY90" fmla="*/ 302217 h 1701054"/>
                  <a:gd name="connsiteX91" fmla="*/ 103071 w 2673767"/>
                  <a:gd name="connsiteY91" fmla="*/ 47340 h 1701054"/>
                  <a:gd name="connsiteX92" fmla="*/ 209932 w 2673767"/>
                  <a:gd name="connsiteY92" fmla="*/ 154200 h 1701054"/>
                  <a:gd name="connsiteX93" fmla="*/ 101163 w 2673767"/>
                  <a:gd name="connsiteY93" fmla="*/ 254063 h 1701054"/>
                  <a:gd name="connsiteX94" fmla="*/ 28 w 2673767"/>
                  <a:gd name="connsiteY94" fmla="*/ 149111 h 1701054"/>
                  <a:gd name="connsiteX95" fmla="*/ 103071 w 2673767"/>
                  <a:gd name="connsiteY95" fmla="*/ 47340 h 1701054"/>
                  <a:gd name="connsiteX96" fmla="*/ 583784 w 2673767"/>
                  <a:gd name="connsiteY96" fmla="*/ 2358 h 1701054"/>
                  <a:gd name="connsiteX97" fmla="*/ 911521 w 2673767"/>
                  <a:gd name="connsiteY97" fmla="*/ 116673 h 1701054"/>
                  <a:gd name="connsiteX98" fmla="*/ 1106159 w 2673767"/>
                  <a:gd name="connsiteY98" fmla="*/ 230529 h 1701054"/>
                  <a:gd name="connsiteX99" fmla="*/ 1185033 w 2673767"/>
                  <a:gd name="connsiteY99" fmla="*/ 294137 h 1701054"/>
                  <a:gd name="connsiteX100" fmla="*/ 1197118 w 2673767"/>
                  <a:gd name="connsiteY100" fmla="*/ 324033 h 1701054"/>
                  <a:gd name="connsiteX101" fmla="*/ 1167859 w 2673767"/>
                  <a:gd name="connsiteY101" fmla="*/ 322760 h 1701054"/>
                  <a:gd name="connsiteX102" fmla="*/ 775655 w 2673767"/>
                  <a:gd name="connsiteY102" fmla="*/ 466763 h 1701054"/>
                  <a:gd name="connsiteX103" fmla="*/ 763145 w 2673767"/>
                  <a:gd name="connsiteY103" fmla="*/ 487764 h 1701054"/>
                  <a:gd name="connsiteX104" fmla="*/ 768867 w 2673767"/>
                  <a:gd name="connsiteY104" fmla="*/ 480550 h 1701054"/>
                  <a:gd name="connsiteX105" fmla="*/ 1097080 w 2673767"/>
                  <a:gd name="connsiteY105" fmla="*/ 341250 h 1701054"/>
                  <a:gd name="connsiteX106" fmla="*/ 1122524 w 2673767"/>
                  <a:gd name="connsiteY106" fmla="*/ 341250 h 1701054"/>
                  <a:gd name="connsiteX107" fmla="*/ 1176590 w 2673767"/>
                  <a:gd name="connsiteY107" fmla="*/ 409945 h 1701054"/>
                  <a:gd name="connsiteX108" fmla="*/ 1202032 w 2673767"/>
                  <a:gd name="connsiteY108" fmla="*/ 429665 h 1701054"/>
                  <a:gd name="connsiteX109" fmla="*/ 1320978 w 2673767"/>
                  <a:gd name="connsiteY109" fmla="*/ 409310 h 1701054"/>
                  <a:gd name="connsiteX110" fmla="*/ 1393491 w 2673767"/>
                  <a:gd name="connsiteY110" fmla="*/ 407401 h 1701054"/>
                  <a:gd name="connsiteX111" fmla="*/ 1417026 w 2673767"/>
                  <a:gd name="connsiteY111" fmla="*/ 455743 h 1701054"/>
                  <a:gd name="connsiteX112" fmla="*/ 1392854 w 2673767"/>
                  <a:gd name="connsiteY112" fmla="*/ 485003 h 1701054"/>
                  <a:gd name="connsiteX113" fmla="*/ 1242105 w 2673767"/>
                  <a:gd name="connsiteY113" fmla="*/ 610945 h 1701054"/>
                  <a:gd name="connsiteX114" fmla="*/ 1207757 w 2673767"/>
                  <a:gd name="connsiteY114" fmla="*/ 619215 h 1701054"/>
                  <a:gd name="connsiteX115" fmla="*/ 1202669 w 2673767"/>
                  <a:gd name="connsiteY115" fmla="*/ 586775 h 1701054"/>
                  <a:gd name="connsiteX116" fmla="*/ 1148603 w 2673767"/>
                  <a:gd name="connsiteY116" fmla="*/ 528891 h 1701054"/>
                  <a:gd name="connsiteX117" fmla="*/ 1044923 w 2673767"/>
                  <a:gd name="connsiteY117" fmla="*/ 566420 h 1701054"/>
                  <a:gd name="connsiteX118" fmla="*/ 927249 w 2673767"/>
                  <a:gd name="connsiteY118" fmla="*/ 641476 h 1701054"/>
                  <a:gd name="connsiteX119" fmla="*/ 895445 w 2673767"/>
                  <a:gd name="connsiteY119" fmla="*/ 644022 h 1701054"/>
                  <a:gd name="connsiteX120" fmla="*/ 896717 w 2673767"/>
                  <a:gd name="connsiteY120" fmla="*/ 614762 h 1701054"/>
                  <a:gd name="connsiteX121" fmla="*/ 953964 w 2673767"/>
                  <a:gd name="connsiteY121" fmla="*/ 508537 h 1701054"/>
                  <a:gd name="connsiteX122" fmla="*/ 959053 w 2673767"/>
                  <a:gd name="connsiteY122" fmla="*/ 476733 h 1701054"/>
                  <a:gd name="connsiteX123" fmla="*/ 925977 w 2673767"/>
                  <a:gd name="connsiteY123" fmla="*/ 474190 h 1701054"/>
                  <a:gd name="connsiteX124" fmla="*/ 747240 w 2673767"/>
                  <a:gd name="connsiteY124" fmla="*/ 616034 h 1701054"/>
                  <a:gd name="connsiteX125" fmla="*/ 717344 w 2673767"/>
                  <a:gd name="connsiteY125" fmla="*/ 654835 h 1701054"/>
                  <a:gd name="connsiteX126" fmla="*/ 702238 w 2673767"/>
                  <a:gd name="connsiteY126" fmla="*/ 632651 h 1701054"/>
                  <a:gd name="connsiteX127" fmla="*/ 703299 w 2673767"/>
                  <a:gd name="connsiteY127" fmla="*/ 621678 h 1701054"/>
                  <a:gd name="connsiteX128" fmla="*/ 696766 w 2673767"/>
                  <a:gd name="connsiteY128" fmla="*/ 615354 h 1701054"/>
                  <a:gd name="connsiteX129" fmla="*/ 691438 w 2673767"/>
                  <a:gd name="connsiteY129" fmla="*/ 599452 h 1701054"/>
                  <a:gd name="connsiteX130" fmla="*/ 258273 w 2673767"/>
                  <a:gd name="connsiteY130" fmla="*/ 164378 h 1701054"/>
                  <a:gd name="connsiteX131" fmla="*/ 226470 w 2673767"/>
                  <a:gd name="connsiteY131" fmla="*/ 129394 h 1701054"/>
                  <a:gd name="connsiteX132" fmla="*/ 204843 w 2673767"/>
                  <a:gd name="connsiteY132" fmla="*/ 80417 h 1701054"/>
                  <a:gd name="connsiteX133" fmla="*/ 215020 w 2673767"/>
                  <a:gd name="connsiteY133" fmla="*/ 49249 h 1701054"/>
                  <a:gd name="connsiteX134" fmla="*/ 464361 w 2673767"/>
                  <a:gd name="connsiteY134" fmla="*/ 3451 h 1701054"/>
                  <a:gd name="connsiteX135" fmla="*/ 583784 w 2673767"/>
                  <a:gd name="connsiteY135" fmla="*/ 2358 h 1701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</a:cxnLst>
                <a:rect l="l" t="t" r="r" b="b"/>
                <a:pathLst>
                  <a:path w="2673767" h="1701054">
                    <a:moveTo>
                      <a:pt x="1752728" y="462618"/>
                    </a:moveTo>
                    <a:cubicBezTo>
                      <a:pt x="1726808" y="462697"/>
                      <a:pt x="1700888" y="465560"/>
                      <a:pt x="1674173" y="472875"/>
                    </a:cubicBezTo>
                    <a:cubicBezTo>
                      <a:pt x="1714881" y="495137"/>
                      <a:pt x="1802660" y="493229"/>
                      <a:pt x="1831283" y="469058"/>
                    </a:cubicBezTo>
                    <a:cubicBezTo>
                      <a:pt x="1804568" y="465241"/>
                      <a:pt x="1778648" y="462538"/>
                      <a:pt x="1752728" y="462618"/>
                    </a:cubicBezTo>
                    <a:close/>
                    <a:moveTo>
                      <a:pt x="1965494" y="341207"/>
                    </a:moveTo>
                    <a:cubicBezTo>
                      <a:pt x="1922878" y="363470"/>
                      <a:pt x="1897434" y="401634"/>
                      <a:pt x="1871992" y="439163"/>
                    </a:cubicBezTo>
                    <a:cubicBezTo>
                      <a:pt x="1870083" y="441707"/>
                      <a:pt x="1870083" y="448703"/>
                      <a:pt x="1871992" y="450612"/>
                    </a:cubicBezTo>
                    <a:cubicBezTo>
                      <a:pt x="1877716" y="456336"/>
                      <a:pt x="1884712" y="451883"/>
                      <a:pt x="1889165" y="448703"/>
                    </a:cubicBezTo>
                    <a:cubicBezTo>
                      <a:pt x="1925422" y="420716"/>
                      <a:pt x="1952137" y="385732"/>
                      <a:pt x="1965494" y="341207"/>
                    </a:cubicBezTo>
                    <a:close/>
                    <a:moveTo>
                      <a:pt x="2008677" y="302217"/>
                    </a:moveTo>
                    <a:cubicBezTo>
                      <a:pt x="2021111" y="299743"/>
                      <a:pt x="2035780" y="311311"/>
                      <a:pt x="2044368" y="318944"/>
                    </a:cubicBezTo>
                    <a:cubicBezTo>
                      <a:pt x="2080623" y="350112"/>
                      <a:pt x="2115608" y="359653"/>
                      <a:pt x="2159496" y="332302"/>
                    </a:cubicBezTo>
                    <a:cubicBezTo>
                      <a:pt x="2172855" y="324033"/>
                      <a:pt x="2198934" y="319580"/>
                      <a:pt x="2205930" y="334846"/>
                    </a:cubicBezTo>
                    <a:cubicBezTo>
                      <a:pt x="2218652" y="353929"/>
                      <a:pt x="2186212" y="353292"/>
                      <a:pt x="2178579" y="368558"/>
                    </a:cubicBezTo>
                    <a:cubicBezTo>
                      <a:pt x="2208475" y="378736"/>
                      <a:pt x="2230737" y="380008"/>
                      <a:pt x="2255544" y="351384"/>
                    </a:cubicBezTo>
                    <a:cubicBezTo>
                      <a:pt x="2287984" y="314491"/>
                      <a:pt x="2335054" y="299226"/>
                      <a:pt x="2385940" y="313856"/>
                    </a:cubicBezTo>
                    <a:cubicBezTo>
                      <a:pt x="2433008" y="327213"/>
                      <a:pt x="2462904" y="365377"/>
                      <a:pt x="2463539" y="410539"/>
                    </a:cubicBezTo>
                    <a:cubicBezTo>
                      <a:pt x="2464176" y="458881"/>
                      <a:pt x="2434280" y="499589"/>
                      <a:pt x="2385940" y="514854"/>
                    </a:cubicBezTo>
                    <a:cubicBezTo>
                      <a:pt x="2370037" y="519943"/>
                      <a:pt x="2352863" y="521852"/>
                      <a:pt x="2336326" y="525668"/>
                    </a:cubicBezTo>
                    <a:cubicBezTo>
                      <a:pt x="2287347" y="537118"/>
                      <a:pt x="2273353" y="561288"/>
                      <a:pt x="2288620" y="608993"/>
                    </a:cubicBezTo>
                    <a:cubicBezTo>
                      <a:pt x="2299433" y="642706"/>
                      <a:pt x="2315334" y="673873"/>
                      <a:pt x="2333145" y="703769"/>
                    </a:cubicBezTo>
                    <a:cubicBezTo>
                      <a:pt x="2357315" y="745113"/>
                      <a:pt x="2383394" y="784551"/>
                      <a:pt x="2405657" y="827167"/>
                    </a:cubicBezTo>
                    <a:cubicBezTo>
                      <a:pt x="2461631" y="934663"/>
                      <a:pt x="2445093" y="1005268"/>
                      <a:pt x="2347774" y="1079053"/>
                    </a:cubicBezTo>
                    <a:cubicBezTo>
                      <a:pt x="2323604" y="1097499"/>
                      <a:pt x="2298160" y="1115308"/>
                      <a:pt x="2271446" y="1129939"/>
                    </a:cubicBezTo>
                    <a:cubicBezTo>
                      <a:pt x="2252363" y="1140752"/>
                      <a:pt x="2250455" y="1151565"/>
                      <a:pt x="2258088" y="1170647"/>
                    </a:cubicBezTo>
                    <a:cubicBezTo>
                      <a:pt x="2279714" y="1228530"/>
                      <a:pt x="2317243" y="1275599"/>
                      <a:pt x="2354772" y="1323304"/>
                    </a:cubicBezTo>
                    <a:cubicBezTo>
                      <a:pt x="2363676" y="1334754"/>
                      <a:pt x="2378305" y="1344931"/>
                      <a:pt x="2370673" y="1362105"/>
                    </a:cubicBezTo>
                    <a:cubicBezTo>
                      <a:pt x="2362404" y="1380551"/>
                      <a:pt x="2344594" y="1385640"/>
                      <a:pt x="2326148" y="1387548"/>
                    </a:cubicBezTo>
                    <a:cubicBezTo>
                      <a:pt x="2298160" y="1390729"/>
                      <a:pt x="2274626" y="1382459"/>
                      <a:pt x="2254272" y="1362105"/>
                    </a:cubicBezTo>
                    <a:cubicBezTo>
                      <a:pt x="2214836" y="1322669"/>
                      <a:pt x="2193208" y="1273055"/>
                      <a:pt x="2180488" y="1220260"/>
                    </a:cubicBezTo>
                    <a:cubicBezTo>
                      <a:pt x="2174762" y="1196090"/>
                      <a:pt x="2167129" y="1189093"/>
                      <a:pt x="2142322" y="1201179"/>
                    </a:cubicBezTo>
                    <a:cubicBezTo>
                      <a:pt x="2007475" y="1265422"/>
                      <a:pt x="1868175" y="1320124"/>
                      <a:pt x="1721878" y="1353837"/>
                    </a:cubicBezTo>
                    <a:cubicBezTo>
                      <a:pt x="1642370" y="1371646"/>
                      <a:pt x="1562223" y="1385003"/>
                      <a:pt x="1480171" y="1386912"/>
                    </a:cubicBezTo>
                    <a:cubicBezTo>
                      <a:pt x="1471265" y="1386912"/>
                      <a:pt x="1461088" y="1383731"/>
                      <a:pt x="1452819" y="1392001"/>
                    </a:cubicBezTo>
                    <a:cubicBezTo>
                      <a:pt x="1475082" y="1429528"/>
                      <a:pt x="1499889" y="1453063"/>
                      <a:pt x="1550138" y="1449248"/>
                    </a:cubicBezTo>
                    <a:cubicBezTo>
                      <a:pt x="1711702" y="1437798"/>
                      <a:pt x="1873899" y="1432709"/>
                      <a:pt x="2035463" y="1437798"/>
                    </a:cubicBezTo>
                    <a:cubicBezTo>
                      <a:pt x="2110519" y="1439706"/>
                      <a:pt x="2185575" y="1444159"/>
                      <a:pt x="2260633" y="1437162"/>
                    </a:cubicBezTo>
                    <a:cubicBezTo>
                      <a:pt x="2368765" y="1426984"/>
                      <a:pt x="2466720" y="1397725"/>
                      <a:pt x="2536689" y="1308038"/>
                    </a:cubicBezTo>
                    <a:cubicBezTo>
                      <a:pt x="2569128" y="1266694"/>
                      <a:pt x="2582485" y="1220260"/>
                      <a:pt x="2564039" y="1168103"/>
                    </a:cubicBezTo>
                    <a:cubicBezTo>
                      <a:pt x="2550682" y="1130574"/>
                      <a:pt x="2536052" y="1092410"/>
                      <a:pt x="2522695" y="1054881"/>
                    </a:cubicBezTo>
                    <a:cubicBezTo>
                      <a:pt x="2518242" y="1042796"/>
                      <a:pt x="2514425" y="1028167"/>
                      <a:pt x="2527147" y="1019897"/>
                    </a:cubicBezTo>
                    <a:cubicBezTo>
                      <a:pt x="2541141" y="1010993"/>
                      <a:pt x="2550682" y="1024350"/>
                      <a:pt x="2559587" y="1032619"/>
                    </a:cubicBezTo>
                    <a:cubicBezTo>
                      <a:pt x="2601568" y="1075236"/>
                      <a:pt x="2638460" y="1121669"/>
                      <a:pt x="2661995" y="1177007"/>
                    </a:cubicBezTo>
                    <a:cubicBezTo>
                      <a:pt x="2691255" y="1246339"/>
                      <a:pt x="2664539" y="1332210"/>
                      <a:pt x="2597751" y="1394545"/>
                    </a:cubicBezTo>
                    <a:cubicBezTo>
                      <a:pt x="2502977" y="1483595"/>
                      <a:pt x="2387211" y="1523667"/>
                      <a:pt x="2261905" y="1537661"/>
                    </a:cubicBezTo>
                    <a:cubicBezTo>
                      <a:pt x="2106067" y="1554835"/>
                      <a:pt x="1949592" y="1558652"/>
                      <a:pt x="1793119" y="1566285"/>
                    </a:cubicBezTo>
                    <a:cubicBezTo>
                      <a:pt x="1624559" y="1575190"/>
                      <a:pt x="1455364" y="1585366"/>
                      <a:pt x="1288076" y="1612082"/>
                    </a:cubicBezTo>
                    <a:cubicBezTo>
                      <a:pt x="1106159" y="1640706"/>
                      <a:pt x="924242" y="1668692"/>
                      <a:pt x="742325" y="1696679"/>
                    </a:cubicBezTo>
                    <a:cubicBezTo>
                      <a:pt x="723879" y="1699225"/>
                      <a:pt x="695255" y="1708765"/>
                      <a:pt x="688259" y="1687775"/>
                    </a:cubicBezTo>
                    <a:cubicBezTo>
                      <a:pt x="681898" y="1668692"/>
                      <a:pt x="709886" y="1659787"/>
                      <a:pt x="725788" y="1650882"/>
                    </a:cubicBezTo>
                    <a:cubicBezTo>
                      <a:pt x="826923" y="1593636"/>
                      <a:pt x="937599" y="1559924"/>
                      <a:pt x="1048277" y="1526212"/>
                    </a:cubicBezTo>
                    <a:cubicBezTo>
                      <a:pt x="1141143" y="1497588"/>
                      <a:pt x="1234646" y="1470237"/>
                      <a:pt x="1332601" y="1460696"/>
                    </a:cubicBezTo>
                    <a:cubicBezTo>
                      <a:pt x="1354864" y="1458152"/>
                      <a:pt x="1354227" y="1448611"/>
                      <a:pt x="1347231" y="1430801"/>
                    </a:cubicBezTo>
                    <a:cubicBezTo>
                      <a:pt x="1330692" y="1387548"/>
                      <a:pt x="1299526" y="1369738"/>
                      <a:pt x="1255001" y="1361470"/>
                    </a:cubicBezTo>
                    <a:cubicBezTo>
                      <a:pt x="1183124" y="1348111"/>
                      <a:pt x="1112520" y="1329030"/>
                      <a:pt x="1043188" y="1306130"/>
                    </a:cubicBezTo>
                    <a:cubicBezTo>
                      <a:pt x="963678" y="1280051"/>
                      <a:pt x="917245" y="1214536"/>
                      <a:pt x="907705" y="1131211"/>
                    </a:cubicBezTo>
                    <a:cubicBezTo>
                      <a:pt x="900707" y="1072055"/>
                      <a:pt x="908340" y="1012901"/>
                      <a:pt x="897527" y="953746"/>
                    </a:cubicBezTo>
                    <a:cubicBezTo>
                      <a:pt x="885441" y="889503"/>
                      <a:pt x="852365" y="842433"/>
                      <a:pt x="789394" y="820171"/>
                    </a:cubicBezTo>
                    <a:cubicBezTo>
                      <a:pt x="759499" y="809356"/>
                      <a:pt x="737873" y="821443"/>
                      <a:pt x="728332" y="851974"/>
                    </a:cubicBezTo>
                    <a:cubicBezTo>
                      <a:pt x="721971" y="873601"/>
                      <a:pt x="721971" y="895863"/>
                      <a:pt x="721334" y="918126"/>
                    </a:cubicBezTo>
                    <a:cubicBezTo>
                      <a:pt x="720062" y="963923"/>
                      <a:pt x="695255" y="980461"/>
                      <a:pt x="651367" y="965831"/>
                    </a:cubicBezTo>
                    <a:cubicBezTo>
                      <a:pt x="613201" y="952474"/>
                      <a:pt x="581398" y="907949"/>
                      <a:pt x="580126" y="864696"/>
                    </a:cubicBezTo>
                    <a:cubicBezTo>
                      <a:pt x="578854" y="818263"/>
                      <a:pt x="601753" y="783914"/>
                      <a:pt x="648822" y="769920"/>
                    </a:cubicBezTo>
                    <a:cubicBezTo>
                      <a:pt x="695892" y="755927"/>
                      <a:pt x="744869" y="751474"/>
                      <a:pt x="793211" y="755927"/>
                    </a:cubicBezTo>
                    <a:cubicBezTo>
                      <a:pt x="940780" y="768012"/>
                      <a:pt x="1088350" y="778825"/>
                      <a:pt x="1235282" y="794727"/>
                    </a:cubicBezTo>
                    <a:cubicBezTo>
                      <a:pt x="1299526" y="801725"/>
                      <a:pt x="1364405" y="801725"/>
                      <a:pt x="1428648" y="802997"/>
                    </a:cubicBezTo>
                    <a:cubicBezTo>
                      <a:pt x="1539961" y="805541"/>
                      <a:pt x="1652546" y="804269"/>
                      <a:pt x="1769584" y="782006"/>
                    </a:cubicBezTo>
                    <a:cubicBezTo>
                      <a:pt x="1746685" y="771192"/>
                      <a:pt x="1728874" y="775645"/>
                      <a:pt x="1713609" y="777553"/>
                    </a:cubicBezTo>
                    <a:cubicBezTo>
                      <a:pt x="1626467" y="790275"/>
                      <a:pt x="1540597" y="776917"/>
                      <a:pt x="1454092" y="767377"/>
                    </a:cubicBezTo>
                    <a:cubicBezTo>
                      <a:pt x="1396209" y="761016"/>
                      <a:pt x="1338325" y="753383"/>
                      <a:pt x="1281080" y="744478"/>
                    </a:cubicBezTo>
                    <a:cubicBezTo>
                      <a:pt x="1264541" y="741933"/>
                      <a:pt x="1240371" y="742570"/>
                      <a:pt x="1235918" y="721578"/>
                    </a:cubicBezTo>
                    <a:cubicBezTo>
                      <a:pt x="1231466" y="700589"/>
                      <a:pt x="1253092" y="691047"/>
                      <a:pt x="1267721" y="682142"/>
                    </a:cubicBezTo>
                    <a:cubicBezTo>
                      <a:pt x="1329420" y="644614"/>
                      <a:pt x="1397480" y="635074"/>
                      <a:pt x="1468721" y="642706"/>
                    </a:cubicBezTo>
                    <a:cubicBezTo>
                      <a:pt x="1548229" y="651611"/>
                      <a:pt x="1622650" y="681506"/>
                      <a:pt x="1698343" y="704406"/>
                    </a:cubicBezTo>
                    <a:cubicBezTo>
                      <a:pt x="1708521" y="707585"/>
                      <a:pt x="1719970" y="714582"/>
                      <a:pt x="1728239" y="705678"/>
                    </a:cubicBezTo>
                    <a:cubicBezTo>
                      <a:pt x="1737144" y="696136"/>
                      <a:pt x="1725694" y="685960"/>
                      <a:pt x="1721242" y="677053"/>
                    </a:cubicBezTo>
                    <a:cubicBezTo>
                      <a:pt x="1710428" y="656064"/>
                      <a:pt x="1704068" y="633800"/>
                      <a:pt x="1678625" y="621080"/>
                    </a:cubicBezTo>
                    <a:cubicBezTo>
                      <a:pt x="1662723" y="612811"/>
                      <a:pt x="1659543" y="588640"/>
                      <a:pt x="1653182" y="571466"/>
                    </a:cubicBezTo>
                    <a:cubicBezTo>
                      <a:pt x="1648094" y="558744"/>
                      <a:pt x="1662088" y="556836"/>
                      <a:pt x="1669721" y="553020"/>
                    </a:cubicBezTo>
                    <a:cubicBezTo>
                      <a:pt x="1700888" y="537754"/>
                      <a:pt x="1732692" y="523761"/>
                      <a:pt x="1769584" y="505950"/>
                    </a:cubicBezTo>
                    <a:cubicBezTo>
                      <a:pt x="1735235" y="500861"/>
                      <a:pt x="1706613" y="505314"/>
                      <a:pt x="1679262" y="495773"/>
                    </a:cubicBezTo>
                    <a:cubicBezTo>
                      <a:pt x="1669721" y="492593"/>
                      <a:pt x="1655727" y="491321"/>
                      <a:pt x="1655727" y="478599"/>
                    </a:cubicBezTo>
                    <a:cubicBezTo>
                      <a:pt x="1655727" y="464605"/>
                      <a:pt x="1669084" y="460790"/>
                      <a:pt x="1680534" y="457609"/>
                    </a:cubicBezTo>
                    <a:cubicBezTo>
                      <a:pt x="1724422" y="446796"/>
                      <a:pt x="1768947" y="443615"/>
                      <a:pt x="1812837" y="453792"/>
                    </a:cubicBezTo>
                    <a:cubicBezTo>
                      <a:pt x="1838279" y="459516"/>
                      <a:pt x="1850366" y="453155"/>
                      <a:pt x="1862451" y="431529"/>
                    </a:cubicBezTo>
                    <a:cubicBezTo>
                      <a:pt x="1883441" y="393365"/>
                      <a:pt x="1910791" y="359016"/>
                      <a:pt x="1947685" y="334846"/>
                    </a:cubicBezTo>
                    <a:cubicBezTo>
                      <a:pt x="1959770" y="326576"/>
                      <a:pt x="1974399" y="313219"/>
                      <a:pt x="1982032" y="342479"/>
                    </a:cubicBezTo>
                    <a:cubicBezTo>
                      <a:pt x="1987757" y="362834"/>
                      <a:pt x="2008747" y="349476"/>
                      <a:pt x="2023378" y="354564"/>
                    </a:cubicBezTo>
                    <a:cubicBezTo>
                      <a:pt x="2021469" y="350112"/>
                      <a:pt x="2021469" y="347568"/>
                      <a:pt x="2020197" y="346296"/>
                    </a:cubicBezTo>
                    <a:cubicBezTo>
                      <a:pt x="2011291" y="334211"/>
                      <a:pt x="1985849" y="325304"/>
                      <a:pt x="1997297" y="310039"/>
                    </a:cubicBezTo>
                    <a:cubicBezTo>
                      <a:pt x="2000637" y="305427"/>
                      <a:pt x="2004533" y="303042"/>
                      <a:pt x="2008677" y="302217"/>
                    </a:cubicBezTo>
                    <a:close/>
                    <a:moveTo>
                      <a:pt x="103071" y="47340"/>
                    </a:moveTo>
                    <a:cubicBezTo>
                      <a:pt x="161590" y="47340"/>
                      <a:pt x="211204" y="96317"/>
                      <a:pt x="209932" y="154200"/>
                    </a:cubicBezTo>
                    <a:cubicBezTo>
                      <a:pt x="209295" y="210810"/>
                      <a:pt x="162227" y="254700"/>
                      <a:pt x="101163" y="254063"/>
                    </a:cubicBezTo>
                    <a:cubicBezTo>
                      <a:pt x="40100" y="253427"/>
                      <a:pt x="-1244" y="210810"/>
                      <a:pt x="28" y="149111"/>
                    </a:cubicBezTo>
                    <a:cubicBezTo>
                      <a:pt x="664" y="91229"/>
                      <a:pt x="45189" y="47340"/>
                      <a:pt x="103071" y="47340"/>
                    </a:cubicBezTo>
                    <a:close/>
                    <a:moveTo>
                      <a:pt x="583784" y="2358"/>
                    </a:moveTo>
                    <a:cubicBezTo>
                      <a:pt x="700185" y="12556"/>
                      <a:pt x="807999" y="55132"/>
                      <a:pt x="911521" y="116673"/>
                    </a:cubicBezTo>
                    <a:cubicBezTo>
                      <a:pt x="976400" y="154837"/>
                      <a:pt x="1041280" y="192365"/>
                      <a:pt x="1106159" y="230529"/>
                    </a:cubicBezTo>
                    <a:cubicBezTo>
                      <a:pt x="1135419" y="247703"/>
                      <a:pt x="1162770" y="268058"/>
                      <a:pt x="1185033" y="294137"/>
                    </a:cubicBezTo>
                    <a:cubicBezTo>
                      <a:pt x="1192666" y="302406"/>
                      <a:pt x="1204114" y="312583"/>
                      <a:pt x="1197118" y="324033"/>
                    </a:cubicBezTo>
                    <a:cubicBezTo>
                      <a:pt x="1190120" y="334209"/>
                      <a:pt x="1177400" y="325305"/>
                      <a:pt x="1167859" y="322760"/>
                    </a:cubicBezTo>
                    <a:cubicBezTo>
                      <a:pt x="1022595" y="287140"/>
                      <a:pt x="861748" y="348919"/>
                      <a:pt x="775655" y="466763"/>
                    </a:cubicBezTo>
                    <a:lnTo>
                      <a:pt x="763145" y="487764"/>
                    </a:lnTo>
                    <a:lnTo>
                      <a:pt x="768867" y="480550"/>
                    </a:lnTo>
                    <a:cubicBezTo>
                      <a:pt x="860462" y="391499"/>
                      <a:pt x="969866" y="345702"/>
                      <a:pt x="1097080" y="341250"/>
                    </a:cubicBezTo>
                    <a:cubicBezTo>
                      <a:pt x="1105350" y="341250"/>
                      <a:pt x="1114254" y="341250"/>
                      <a:pt x="1122524" y="341250"/>
                    </a:cubicBezTo>
                    <a:cubicBezTo>
                      <a:pt x="1170229" y="340613"/>
                      <a:pt x="1193128" y="357152"/>
                      <a:pt x="1176590" y="409945"/>
                    </a:cubicBezTo>
                    <a:cubicBezTo>
                      <a:pt x="1168321" y="436661"/>
                      <a:pt x="1188039" y="432208"/>
                      <a:pt x="1202032" y="429665"/>
                    </a:cubicBezTo>
                    <a:cubicBezTo>
                      <a:pt x="1241470" y="423939"/>
                      <a:pt x="1281542" y="416943"/>
                      <a:pt x="1320978" y="409310"/>
                    </a:cubicBezTo>
                    <a:cubicBezTo>
                      <a:pt x="1345149" y="404858"/>
                      <a:pt x="1369320" y="404858"/>
                      <a:pt x="1393491" y="407401"/>
                    </a:cubicBezTo>
                    <a:cubicBezTo>
                      <a:pt x="1429111" y="411218"/>
                      <a:pt x="1436107" y="425847"/>
                      <a:pt x="1417026" y="455743"/>
                    </a:cubicBezTo>
                    <a:cubicBezTo>
                      <a:pt x="1410028" y="466557"/>
                      <a:pt x="1401760" y="476097"/>
                      <a:pt x="1392854" y="485003"/>
                    </a:cubicBezTo>
                    <a:cubicBezTo>
                      <a:pt x="1346422" y="531436"/>
                      <a:pt x="1296171" y="573416"/>
                      <a:pt x="1242105" y="610945"/>
                    </a:cubicBezTo>
                    <a:cubicBezTo>
                      <a:pt x="1231928" y="617943"/>
                      <a:pt x="1220479" y="628119"/>
                      <a:pt x="1207757" y="619215"/>
                    </a:cubicBezTo>
                    <a:cubicBezTo>
                      <a:pt x="1196308" y="611582"/>
                      <a:pt x="1200761" y="598223"/>
                      <a:pt x="1202669" y="586775"/>
                    </a:cubicBezTo>
                    <a:cubicBezTo>
                      <a:pt x="1209030" y="543522"/>
                      <a:pt x="1191856" y="524439"/>
                      <a:pt x="1148603" y="528891"/>
                    </a:cubicBezTo>
                    <a:cubicBezTo>
                      <a:pt x="1111074" y="532708"/>
                      <a:pt x="1076726" y="546065"/>
                      <a:pt x="1044923" y="566420"/>
                    </a:cubicBezTo>
                    <a:cubicBezTo>
                      <a:pt x="1005485" y="591227"/>
                      <a:pt x="966686" y="616669"/>
                      <a:pt x="927249" y="641476"/>
                    </a:cubicBezTo>
                    <a:cubicBezTo>
                      <a:pt x="917072" y="647837"/>
                      <a:pt x="906259" y="654835"/>
                      <a:pt x="895445" y="644022"/>
                    </a:cubicBezTo>
                    <a:cubicBezTo>
                      <a:pt x="886541" y="635115"/>
                      <a:pt x="892265" y="623667"/>
                      <a:pt x="896717" y="614762"/>
                    </a:cubicBezTo>
                    <a:cubicBezTo>
                      <a:pt x="915800" y="579142"/>
                      <a:pt x="934881" y="544157"/>
                      <a:pt x="953964" y="508537"/>
                    </a:cubicBezTo>
                    <a:cubicBezTo>
                      <a:pt x="959053" y="498997"/>
                      <a:pt x="969230" y="488183"/>
                      <a:pt x="959053" y="476733"/>
                    </a:cubicBezTo>
                    <a:cubicBezTo>
                      <a:pt x="950147" y="467192"/>
                      <a:pt x="936790" y="470372"/>
                      <a:pt x="925977" y="474190"/>
                    </a:cubicBezTo>
                    <a:cubicBezTo>
                      <a:pt x="849012" y="498997"/>
                      <a:pt x="785404" y="540976"/>
                      <a:pt x="747240" y="616034"/>
                    </a:cubicBezTo>
                    <a:cubicBezTo>
                      <a:pt x="739608" y="630663"/>
                      <a:pt x="737062" y="659922"/>
                      <a:pt x="717344" y="654835"/>
                    </a:cubicBezTo>
                    <a:cubicBezTo>
                      <a:pt x="705895" y="651654"/>
                      <a:pt x="702556" y="642908"/>
                      <a:pt x="702238" y="632651"/>
                    </a:cubicBezTo>
                    <a:lnTo>
                      <a:pt x="703299" y="621678"/>
                    </a:lnTo>
                    <a:lnTo>
                      <a:pt x="696766" y="615354"/>
                    </a:lnTo>
                    <a:cubicBezTo>
                      <a:pt x="694460" y="610265"/>
                      <a:pt x="693347" y="604540"/>
                      <a:pt x="691438" y="599452"/>
                    </a:cubicBezTo>
                    <a:cubicBezTo>
                      <a:pt x="617019" y="384459"/>
                      <a:pt x="466269" y="245795"/>
                      <a:pt x="258273" y="164378"/>
                    </a:cubicBezTo>
                    <a:cubicBezTo>
                      <a:pt x="241099" y="157382"/>
                      <a:pt x="229650" y="149112"/>
                      <a:pt x="226470" y="129394"/>
                    </a:cubicBezTo>
                    <a:cubicBezTo>
                      <a:pt x="223926" y="111584"/>
                      <a:pt x="216292" y="94409"/>
                      <a:pt x="204843" y="80417"/>
                    </a:cubicBezTo>
                    <a:cubicBezTo>
                      <a:pt x="190849" y="63878"/>
                      <a:pt x="194665" y="54973"/>
                      <a:pt x="215020" y="49249"/>
                    </a:cubicBezTo>
                    <a:cubicBezTo>
                      <a:pt x="296437" y="26351"/>
                      <a:pt x="379764" y="12357"/>
                      <a:pt x="464361" y="3451"/>
                    </a:cubicBezTo>
                    <a:cubicBezTo>
                      <a:pt x="505229" y="-842"/>
                      <a:pt x="544984" y="-1041"/>
                      <a:pt x="583784" y="235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58" name="Group 57">
                <a:extLst>
                  <a:ext uri="{FF2B5EF4-FFF2-40B4-BE49-F238E27FC236}">
                    <a16:creationId xmlns:a16="http://schemas.microsoft.com/office/drawing/2014/main" id="{96765E19-AF81-4FD0-A7D5-5DCE7BF19BFA}"/>
                  </a:ext>
                </a:extLst>
              </p:cNvPr>
              <p:cNvGrpSpPr/>
              <p:nvPr/>
            </p:nvGrpSpPr>
            <p:grpSpPr>
              <a:xfrm>
                <a:off x="3009276" y="992829"/>
                <a:ext cx="5259740" cy="2312258"/>
                <a:chOff x="3009276" y="992829"/>
                <a:chExt cx="5259740" cy="2312258"/>
              </a:xfrm>
            </p:grpSpPr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E0BF05D6-7331-4B13-8BF3-9D3CE3E5A3D5}"/>
                    </a:ext>
                  </a:extLst>
                </p:cNvPr>
                <p:cNvSpPr/>
                <p:nvPr/>
              </p:nvSpPr>
              <p:spPr>
                <a:xfrm>
                  <a:off x="5683503" y="1244086"/>
                  <a:ext cx="1278657" cy="1569314"/>
                </a:xfrm>
                <a:custGeom>
                  <a:avLst/>
                  <a:gdLst>
                    <a:gd name="connsiteX0" fmla="*/ 467214 w 1278657"/>
                    <a:gd name="connsiteY0" fmla="*/ 1124191 h 1569314"/>
                    <a:gd name="connsiteX1" fmla="*/ 502973 w 1278657"/>
                    <a:gd name="connsiteY1" fmla="*/ 1130980 h 1569314"/>
                    <a:gd name="connsiteX2" fmla="*/ 564672 w 1278657"/>
                    <a:gd name="connsiteY2" fmla="*/ 1155787 h 1569314"/>
                    <a:gd name="connsiteX3" fmla="*/ 588842 w 1278657"/>
                    <a:gd name="connsiteY3" fmla="*/ 1191407 h 1569314"/>
                    <a:gd name="connsiteX4" fmla="*/ 564672 w 1278657"/>
                    <a:gd name="connsiteY4" fmla="*/ 1241021 h 1569314"/>
                    <a:gd name="connsiteX5" fmla="*/ 442546 w 1278657"/>
                    <a:gd name="connsiteY5" fmla="*/ 1351697 h 1569314"/>
                    <a:gd name="connsiteX6" fmla="*/ 376394 w 1278657"/>
                    <a:gd name="connsiteY6" fmla="*/ 1400675 h 1569314"/>
                    <a:gd name="connsiteX7" fmla="*/ 373850 w 1278657"/>
                    <a:gd name="connsiteY7" fmla="*/ 1455378 h 1569314"/>
                    <a:gd name="connsiteX8" fmla="*/ 419647 w 1278657"/>
                    <a:gd name="connsiteY8" fmla="*/ 1499266 h 1569314"/>
                    <a:gd name="connsiteX9" fmla="*/ 427917 w 1278657"/>
                    <a:gd name="connsiteY9" fmla="*/ 1518349 h 1569314"/>
                    <a:gd name="connsiteX10" fmla="*/ 409470 w 1278657"/>
                    <a:gd name="connsiteY10" fmla="*/ 1528525 h 1569314"/>
                    <a:gd name="connsiteX11" fmla="*/ 277166 w 1278657"/>
                    <a:gd name="connsiteY11" fmla="*/ 1447745 h 1569314"/>
                    <a:gd name="connsiteX12" fmla="*/ 293068 w 1278657"/>
                    <a:gd name="connsiteY12" fmla="*/ 1393042 h 1569314"/>
                    <a:gd name="connsiteX13" fmla="*/ 365581 w 1278657"/>
                    <a:gd name="connsiteY13" fmla="*/ 1326254 h 1569314"/>
                    <a:gd name="connsiteX14" fmla="*/ 429824 w 1278657"/>
                    <a:gd name="connsiteY14" fmla="*/ 1183137 h 1569314"/>
                    <a:gd name="connsiteX15" fmla="*/ 467214 w 1278657"/>
                    <a:gd name="connsiteY15" fmla="*/ 1124191 h 1569314"/>
                    <a:gd name="connsiteX16" fmla="*/ 398019 w 1278657"/>
                    <a:gd name="connsiteY16" fmla="*/ 41 h 1569314"/>
                    <a:gd name="connsiteX17" fmla="*/ 406925 w 1278657"/>
                    <a:gd name="connsiteY17" fmla="*/ 10854 h 1569314"/>
                    <a:gd name="connsiteX18" fmla="*/ 411378 w 1278657"/>
                    <a:gd name="connsiteY18" fmla="*/ 29300 h 1569314"/>
                    <a:gd name="connsiteX19" fmla="*/ 574848 w 1278657"/>
                    <a:gd name="connsiteY19" fmla="*/ 200404 h 1569314"/>
                    <a:gd name="connsiteX20" fmla="*/ 637183 w 1278657"/>
                    <a:gd name="connsiteY20" fmla="*/ 202312 h 1569314"/>
                    <a:gd name="connsiteX21" fmla="*/ 606652 w 1278657"/>
                    <a:gd name="connsiteY21" fmla="*/ 150153 h 1569314"/>
                    <a:gd name="connsiteX22" fmla="*/ 557038 w 1278657"/>
                    <a:gd name="connsiteY22" fmla="*/ 49018 h 1569314"/>
                    <a:gd name="connsiteX23" fmla="*/ 567216 w 1278657"/>
                    <a:gd name="connsiteY23" fmla="*/ 11489 h 1569314"/>
                    <a:gd name="connsiteX24" fmla="*/ 593930 w 1278657"/>
                    <a:gd name="connsiteY24" fmla="*/ 36296 h 1569314"/>
                    <a:gd name="connsiteX25" fmla="*/ 711604 w 1278657"/>
                    <a:gd name="connsiteY25" fmla="*/ 195315 h 1569314"/>
                    <a:gd name="connsiteX26" fmla="*/ 775211 w 1278657"/>
                    <a:gd name="connsiteY26" fmla="*/ 230935 h 1569314"/>
                    <a:gd name="connsiteX27" fmla="*/ 804471 w 1278657"/>
                    <a:gd name="connsiteY27" fmla="*/ 234115 h 1569314"/>
                    <a:gd name="connsiteX28" fmla="*/ 798746 w 1278657"/>
                    <a:gd name="connsiteY28" fmla="*/ 205493 h 1569314"/>
                    <a:gd name="connsiteX29" fmla="*/ 774575 w 1278657"/>
                    <a:gd name="connsiteY29" fmla="*/ 157151 h 1569314"/>
                    <a:gd name="connsiteX30" fmla="*/ 779027 w 1278657"/>
                    <a:gd name="connsiteY30" fmla="*/ 119622 h 1569314"/>
                    <a:gd name="connsiteX31" fmla="*/ 810195 w 1278657"/>
                    <a:gd name="connsiteY31" fmla="*/ 138705 h 1569314"/>
                    <a:gd name="connsiteX32" fmla="*/ 850268 w 1278657"/>
                    <a:gd name="connsiteY32" fmla="*/ 207400 h 1569314"/>
                    <a:gd name="connsiteX33" fmla="*/ 994657 w 1278657"/>
                    <a:gd name="connsiteY33" fmla="*/ 262103 h 1569314"/>
                    <a:gd name="connsiteX34" fmla="*/ 1084344 w 1278657"/>
                    <a:gd name="connsiteY34" fmla="*/ 264011 h 1569314"/>
                    <a:gd name="connsiteX35" fmla="*/ 1253539 w 1278657"/>
                    <a:gd name="connsiteY35" fmla="*/ 303447 h 1569314"/>
                    <a:gd name="connsiteX36" fmla="*/ 1273893 w 1278657"/>
                    <a:gd name="connsiteY36" fmla="*/ 340340 h 1569314"/>
                    <a:gd name="connsiteX37" fmla="*/ 1161308 w 1278657"/>
                    <a:gd name="connsiteY37" fmla="*/ 435750 h 1569314"/>
                    <a:gd name="connsiteX38" fmla="*/ 1081163 w 1278657"/>
                    <a:gd name="connsiteY38" fmla="*/ 575051 h 1569314"/>
                    <a:gd name="connsiteX39" fmla="*/ 1139682 w 1278657"/>
                    <a:gd name="connsiteY39" fmla="*/ 732161 h 1569314"/>
                    <a:gd name="connsiteX40" fmla="*/ 1172757 w 1278657"/>
                    <a:gd name="connsiteY40" fmla="*/ 824391 h 1569314"/>
                    <a:gd name="connsiteX41" fmla="*/ 1093248 w 1278657"/>
                    <a:gd name="connsiteY41" fmla="*/ 989770 h 1569314"/>
                    <a:gd name="connsiteX42" fmla="*/ 1039817 w 1278657"/>
                    <a:gd name="connsiteY42" fmla="*/ 1026027 h 1569314"/>
                    <a:gd name="connsiteX43" fmla="*/ 1111694 w 1278657"/>
                    <a:gd name="connsiteY43" fmla="*/ 1081365 h 1569314"/>
                    <a:gd name="connsiteX44" fmla="*/ 1140317 w 1278657"/>
                    <a:gd name="connsiteY44" fmla="*/ 1211760 h 1569314"/>
                    <a:gd name="connsiteX45" fmla="*/ 1017556 w 1278657"/>
                    <a:gd name="connsiteY45" fmla="*/ 1363782 h 1569314"/>
                    <a:gd name="connsiteX46" fmla="*/ 989568 w 1278657"/>
                    <a:gd name="connsiteY46" fmla="*/ 1373959 h 1569314"/>
                    <a:gd name="connsiteX47" fmla="*/ 993385 w 1278657"/>
                    <a:gd name="connsiteY47" fmla="*/ 1342791 h 1569314"/>
                    <a:gd name="connsiteX48" fmla="*/ 1039817 w 1278657"/>
                    <a:gd name="connsiteY48" fmla="*/ 1235295 h 1569314"/>
                    <a:gd name="connsiteX49" fmla="*/ 989568 w 1278657"/>
                    <a:gd name="connsiteY49" fmla="*/ 1123347 h 1569314"/>
                    <a:gd name="connsiteX50" fmla="*/ 767579 w 1278657"/>
                    <a:gd name="connsiteY50" fmla="*/ 1068644 h 1569314"/>
                    <a:gd name="connsiteX51" fmla="*/ 450814 w 1278657"/>
                    <a:gd name="connsiteY51" fmla="*/ 1053378 h 1569314"/>
                    <a:gd name="connsiteX52" fmla="*/ 404380 w 1278657"/>
                    <a:gd name="connsiteY52" fmla="*/ 1093451 h 1569314"/>
                    <a:gd name="connsiteX53" fmla="*/ 403745 w 1278657"/>
                    <a:gd name="connsiteY53" fmla="*/ 1160239 h 1569314"/>
                    <a:gd name="connsiteX54" fmla="*/ 272712 w 1278657"/>
                    <a:gd name="connsiteY54" fmla="*/ 1350424 h 1569314"/>
                    <a:gd name="connsiteX55" fmla="*/ 161401 w 1278657"/>
                    <a:gd name="connsiteY55" fmla="*/ 1387952 h 1569314"/>
                    <a:gd name="connsiteX56" fmla="*/ 135957 w 1278657"/>
                    <a:gd name="connsiteY56" fmla="*/ 1438838 h 1569314"/>
                    <a:gd name="connsiteX57" fmla="*/ 199565 w 1278657"/>
                    <a:gd name="connsiteY57" fmla="*/ 1528525 h 1569314"/>
                    <a:gd name="connsiteX58" fmla="*/ 216739 w 1278657"/>
                    <a:gd name="connsiteY58" fmla="*/ 1559056 h 1569314"/>
                    <a:gd name="connsiteX59" fmla="*/ 176030 w 1278657"/>
                    <a:gd name="connsiteY59" fmla="*/ 1564780 h 1569314"/>
                    <a:gd name="connsiteX60" fmla="*/ 113695 w 1278657"/>
                    <a:gd name="connsiteY60" fmla="*/ 1522164 h 1569314"/>
                    <a:gd name="connsiteX61" fmla="*/ 16376 w 1278657"/>
                    <a:gd name="connsiteY61" fmla="*/ 1396857 h 1569314"/>
                    <a:gd name="connsiteX62" fmla="*/ 29733 w 1278657"/>
                    <a:gd name="connsiteY62" fmla="*/ 1305899 h 1569314"/>
                    <a:gd name="connsiteX63" fmla="*/ 105426 w 1278657"/>
                    <a:gd name="connsiteY63" fmla="*/ 1242928 h 1569314"/>
                    <a:gd name="connsiteX64" fmla="*/ 114967 w 1278657"/>
                    <a:gd name="connsiteY64" fmla="*/ 1048289 h 1569314"/>
                    <a:gd name="connsiteX65" fmla="*/ 66625 w 1278657"/>
                    <a:gd name="connsiteY65" fmla="*/ 993587 h 1569314"/>
                    <a:gd name="connsiteX66" fmla="*/ 41818 w 1278657"/>
                    <a:gd name="connsiteY66" fmla="*/ 844746 h 1569314"/>
                    <a:gd name="connsiteX67" fmla="*/ 69806 w 1278657"/>
                    <a:gd name="connsiteY67" fmla="*/ 791316 h 1569314"/>
                    <a:gd name="connsiteX68" fmla="*/ 84436 w 1278657"/>
                    <a:gd name="connsiteY68" fmla="*/ 780503 h 1569314"/>
                    <a:gd name="connsiteX69" fmla="*/ 96521 w 1278657"/>
                    <a:gd name="connsiteY69" fmla="*/ 797040 h 1569314"/>
                    <a:gd name="connsiteX70" fmla="*/ 101610 w 1278657"/>
                    <a:gd name="connsiteY70" fmla="*/ 853650 h 1569314"/>
                    <a:gd name="connsiteX71" fmla="*/ 123235 w 1278657"/>
                    <a:gd name="connsiteY71" fmla="*/ 867644 h 1569314"/>
                    <a:gd name="connsiteX72" fmla="*/ 338865 w 1278657"/>
                    <a:gd name="connsiteY72" fmla="*/ 789407 h 1569314"/>
                    <a:gd name="connsiteX73" fmla="*/ 712240 w 1278657"/>
                    <a:gd name="connsiteY73" fmla="*/ 711806 h 1569314"/>
                    <a:gd name="connsiteX74" fmla="*/ 787297 w 1278657"/>
                    <a:gd name="connsiteY74" fmla="*/ 686999 h 1569314"/>
                    <a:gd name="connsiteX75" fmla="*/ 894157 w 1278657"/>
                    <a:gd name="connsiteY75" fmla="*/ 473916 h 1569314"/>
                    <a:gd name="connsiteX76" fmla="*/ 852813 w 1278657"/>
                    <a:gd name="connsiteY76" fmla="*/ 435115 h 1569314"/>
                    <a:gd name="connsiteX77" fmla="*/ 731958 w 1278657"/>
                    <a:gd name="connsiteY77" fmla="*/ 390590 h 1569314"/>
                    <a:gd name="connsiteX78" fmla="*/ 717965 w 1278657"/>
                    <a:gd name="connsiteY78" fmla="*/ 368327 h 1569314"/>
                    <a:gd name="connsiteX79" fmla="*/ 738956 w 1278657"/>
                    <a:gd name="connsiteY79" fmla="*/ 355605 h 1569314"/>
                    <a:gd name="connsiteX80" fmla="*/ 817193 w 1278657"/>
                    <a:gd name="connsiteY80" fmla="*/ 343520 h 1569314"/>
                    <a:gd name="connsiteX81" fmla="*/ 869986 w 1278657"/>
                    <a:gd name="connsiteY81" fmla="*/ 322530 h 1569314"/>
                    <a:gd name="connsiteX82" fmla="*/ 779664 w 1278657"/>
                    <a:gd name="connsiteY82" fmla="*/ 294543 h 1569314"/>
                    <a:gd name="connsiteX83" fmla="*/ 525871 w 1278657"/>
                    <a:gd name="connsiteY83" fmla="*/ 224574 h 1569314"/>
                    <a:gd name="connsiteX84" fmla="*/ 417738 w 1278657"/>
                    <a:gd name="connsiteY84" fmla="*/ 159695 h 1569314"/>
                    <a:gd name="connsiteX85" fmla="*/ 389114 w 1278657"/>
                    <a:gd name="connsiteY85" fmla="*/ 11489 h 1569314"/>
                    <a:gd name="connsiteX86" fmla="*/ 398019 w 1278657"/>
                    <a:gd name="connsiteY86" fmla="*/ 41 h 15693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</a:cxnLst>
                  <a:rect l="l" t="t" r="r" b="b"/>
                  <a:pathLst>
                    <a:path w="1278657" h="1569314">
                      <a:moveTo>
                        <a:pt x="467214" y="1124191"/>
                      </a:moveTo>
                      <a:cubicBezTo>
                        <a:pt x="476735" y="1124619"/>
                        <a:pt x="488502" y="1127004"/>
                        <a:pt x="502973" y="1130980"/>
                      </a:cubicBezTo>
                      <a:cubicBezTo>
                        <a:pt x="524599" y="1136704"/>
                        <a:pt x="545589" y="1144337"/>
                        <a:pt x="564672" y="1155787"/>
                      </a:cubicBezTo>
                      <a:cubicBezTo>
                        <a:pt x="578029" y="1163419"/>
                        <a:pt x="586935" y="1174233"/>
                        <a:pt x="588842" y="1191407"/>
                      </a:cubicBezTo>
                      <a:cubicBezTo>
                        <a:pt x="587570" y="1211125"/>
                        <a:pt x="576757" y="1226390"/>
                        <a:pt x="564672" y="1241021"/>
                      </a:cubicBezTo>
                      <a:cubicBezTo>
                        <a:pt x="529688" y="1283637"/>
                        <a:pt x="487707" y="1319894"/>
                        <a:pt x="442546" y="1351697"/>
                      </a:cubicBezTo>
                      <a:cubicBezTo>
                        <a:pt x="420284" y="1367600"/>
                        <a:pt x="397385" y="1383500"/>
                        <a:pt x="376394" y="1400675"/>
                      </a:cubicBezTo>
                      <a:cubicBezTo>
                        <a:pt x="356039" y="1417214"/>
                        <a:pt x="355404" y="1436295"/>
                        <a:pt x="373850" y="1455378"/>
                      </a:cubicBezTo>
                      <a:cubicBezTo>
                        <a:pt x="388479" y="1470643"/>
                        <a:pt x="404381" y="1484637"/>
                        <a:pt x="419647" y="1499266"/>
                      </a:cubicBezTo>
                      <a:cubicBezTo>
                        <a:pt x="424736" y="1504355"/>
                        <a:pt x="431097" y="1510079"/>
                        <a:pt x="427917" y="1518349"/>
                      </a:cubicBezTo>
                      <a:cubicBezTo>
                        <a:pt x="424736" y="1525981"/>
                        <a:pt x="417103" y="1527253"/>
                        <a:pt x="409470" y="1528525"/>
                      </a:cubicBezTo>
                      <a:cubicBezTo>
                        <a:pt x="368125" y="1532978"/>
                        <a:pt x="291160" y="1485909"/>
                        <a:pt x="277166" y="1447745"/>
                      </a:cubicBezTo>
                      <a:cubicBezTo>
                        <a:pt x="269533" y="1426118"/>
                        <a:pt x="277166" y="1408307"/>
                        <a:pt x="293068" y="1393042"/>
                      </a:cubicBezTo>
                      <a:cubicBezTo>
                        <a:pt x="316603" y="1370143"/>
                        <a:pt x="341410" y="1348517"/>
                        <a:pt x="365581" y="1326254"/>
                      </a:cubicBezTo>
                      <a:cubicBezTo>
                        <a:pt x="406925" y="1287454"/>
                        <a:pt x="429188" y="1241021"/>
                        <a:pt x="429824" y="1183137"/>
                      </a:cubicBezTo>
                      <a:cubicBezTo>
                        <a:pt x="430301" y="1139248"/>
                        <a:pt x="438650" y="1122909"/>
                        <a:pt x="467214" y="1124191"/>
                      </a:cubicBezTo>
                      <a:close/>
                      <a:moveTo>
                        <a:pt x="398019" y="41"/>
                      </a:moveTo>
                      <a:cubicBezTo>
                        <a:pt x="405017" y="-596"/>
                        <a:pt x="405652" y="6402"/>
                        <a:pt x="406925" y="10854"/>
                      </a:cubicBezTo>
                      <a:cubicBezTo>
                        <a:pt x="408832" y="17215"/>
                        <a:pt x="410741" y="22939"/>
                        <a:pt x="411378" y="29300"/>
                      </a:cubicBezTo>
                      <a:cubicBezTo>
                        <a:pt x="420282" y="130435"/>
                        <a:pt x="481345" y="181321"/>
                        <a:pt x="574848" y="200404"/>
                      </a:cubicBezTo>
                      <a:cubicBezTo>
                        <a:pt x="595838" y="204856"/>
                        <a:pt x="625734" y="220758"/>
                        <a:pt x="637183" y="202312"/>
                      </a:cubicBezTo>
                      <a:cubicBezTo>
                        <a:pt x="651177" y="180686"/>
                        <a:pt x="620010" y="166055"/>
                        <a:pt x="606652" y="150153"/>
                      </a:cubicBezTo>
                      <a:cubicBezTo>
                        <a:pt x="581845" y="120259"/>
                        <a:pt x="560218" y="89727"/>
                        <a:pt x="557038" y="49018"/>
                      </a:cubicBezTo>
                      <a:cubicBezTo>
                        <a:pt x="556402" y="35024"/>
                        <a:pt x="553222" y="17215"/>
                        <a:pt x="567216" y="11489"/>
                      </a:cubicBezTo>
                      <a:cubicBezTo>
                        <a:pt x="584388" y="5129"/>
                        <a:pt x="588842" y="24848"/>
                        <a:pt x="593930" y="36296"/>
                      </a:cubicBezTo>
                      <a:cubicBezTo>
                        <a:pt x="623189" y="96724"/>
                        <a:pt x="654357" y="155879"/>
                        <a:pt x="711604" y="195315"/>
                      </a:cubicBezTo>
                      <a:cubicBezTo>
                        <a:pt x="731958" y="209309"/>
                        <a:pt x="751676" y="223302"/>
                        <a:pt x="775211" y="230935"/>
                      </a:cubicBezTo>
                      <a:cubicBezTo>
                        <a:pt x="784753" y="234115"/>
                        <a:pt x="795566" y="243657"/>
                        <a:pt x="804471" y="234115"/>
                      </a:cubicBezTo>
                      <a:cubicBezTo>
                        <a:pt x="814012" y="224574"/>
                        <a:pt x="802562" y="214397"/>
                        <a:pt x="798746" y="205493"/>
                      </a:cubicBezTo>
                      <a:cubicBezTo>
                        <a:pt x="791112" y="188954"/>
                        <a:pt x="780936" y="173688"/>
                        <a:pt x="774575" y="157151"/>
                      </a:cubicBezTo>
                      <a:cubicBezTo>
                        <a:pt x="769487" y="144429"/>
                        <a:pt x="765035" y="127255"/>
                        <a:pt x="779027" y="119622"/>
                      </a:cubicBezTo>
                      <a:cubicBezTo>
                        <a:pt x="795566" y="110081"/>
                        <a:pt x="803199" y="127891"/>
                        <a:pt x="810195" y="138705"/>
                      </a:cubicBezTo>
                      <a:cubicBezTo>
                        <a:pt x="824189" y="160966"/>
                        <a:pt x="836274" y="184502"/>
                        <a:pt x="850268" y="207400"/>
                      </a:cubicBezTo>
                      <a:cubicBezTo>
                        <a:pt x="883979" y="261466"/>
                        <a:pt x="934865" y="281186"/>
                        <a:pt x="994657" y="262103"/>
                      </a:cubicBezTo>
                      <a:cubicBezTo>
                        <a:pt x="1025824" y="251925"/>
                        <a:pt x="1054448" y="252562"/>
                        <a:pt x="1084344" y="264011"/>
                      </a:cubicBezTo>
                      <a:cubicBezTo>
                        <a:pt x="1139045" y="284365"/>
                        <a:pt x="1194383" y="302175"/>
                        <a:pt x="1253539" y="303447"/>
                      </a:cubicBezTo>
                      <a:cubicBezTo>
                        <a:pt x="1279618" y="304084"/>
                        <a:pt x="1283433" y="319350"/>
                        <a:pt x="1273893" y="340340"/>
                      </a:cubicBezTo>
                      <a:cubicBezTo>
                        <a:pt x="1250995" y="389317"/>
                        <a:pt x="1214101" y="427482"/>
                        <a:pt x="1161308" y="435750"/>
                      </a:cubicBezTo>
                      <a:cubicBezTo>
                        <a:pt x="1082435" y="447835"/>
                        <a:pt x="1072257" y="506991"/>
                        <a:pt x="1081163" y="575051"/>
                      </a:cubicBezTo>
                      <a:cubicBezTo>
                        <a:pt x="1088796" y="631661"/>
                        <a:pt x="1114875" y="681911"/>
                        <a:pt x="1139682" y="732161"/>
                      </a:cubicBezTo>
                      <a:cubicBezTo>
                        <a:pt x="1154311" y="761420"/>
                        <a:pt x="1167668" y="791951"/>
                        <a:pt x="1172757" y="824391"/>
                      </a:cubicBezTo>
                      <a:cubicBezTo>
                        <a:pt x="1184207" y="897540"/>
                        <a:pt x="1147315" y="947789"/>
                        <a:pt x="1093248" y="989770"/>
                      </a:cubicBezTo>
                      <a:cubicBezTo>
                        <a:pt x="1076709" y="1002492"/>
                        <a:pt x="1058900" y="1013305"/>
                        <a:pt x="1039817" y="1026027"/>
                      </a:cubicBezTo>
                      <a:cubicBezTo>
                        <a:pt x="1065261" y="1045109"/>
                        <a:pt x="1088796" y="1062919"/>
                        <a:pt x="1111694" y="1081365"/>
                      </a:cubicBezTo>
                      <a:cubicBezTo>
                        <a:pt x="1161944" y="1121438"/>
                        <a:pt x="1169576" y="1155150"/>
                        <a:pt x="1140317" y="1211760"/>
                      </a:cubicBezTo>
                      <a:cubicBezTo>
                        <a:pt x="1109786" y="1270915"/>
                        <a:pt x="1070985" y="1323073"/>
                        <a:pt x="1017556" y="1363782"/>
                      </a:cubicBezTo>
                      <a:cubicBezTo>
                        <a:pt x="1009286" y="1370143"/>
                        <a:pt x="999745" y="1381591"/>
                        <a:pt x="989568" y="1373959"/>
                      </a:cubicBezTo>
                      <a:cubicBezTo>
                        <a:pt x="977483" y="1364417"/>
                        <a:pt x="989568" y="1352332"/>
                        <a:pt x="993385" y="1342791"/>
                      </a:cubicBezTo>
                      <a:cubicBezTo>
                        <a:pt x="1009286" y="1307171"/>
                        <a:pt x="1030913" y="1274096"/>
                        <a:pt x="1039817" y="1235295"/>
                      </a:cubicBezTo>
                      <a:cubicBezTo>
                        <a:pt x="1053176" y="1176776"/>
                        <a:pt x="1041726" y="1151333"/>
                        <a:pt x="989568" y="1123347"/>
                      </a:cubicBezTo>
                      <a:cubicBezTo>
                        <a:pt x="920236" y="1085818"/>
                        <a:pt x="847087" y="1064827"/>
                        <a:pt x="767579" y="1068644"/>
                      </a:cubicBezTo>
                      <a:cubicBezTo>
                        <a:pt x="661354" y="1073096"/>
                        <a:pt x="555766" y="1071187"/>
                        <a:pt x="450814" y="1053378"/>
                      </a:cubicBezTo>
                      <a:cubicBezTo>
                        <a:pt x="419010" y="1047654"/>
                        <a:pt x="405652" y="1060374"/>
                        <a:pt x="404380" y="1093451"/>
                      </a:cubicBezTo>
                      <a:cubicBezTo>
                        <a:pt x="403108" y="1115712"/>
                        <a:pt x="405017" y="1137976"/>
                        <a:pt x="403745" y="1160239"/>
                      </a:cubicBezTo>
                      <a:cubicBezTo>
                        <a:pt x="398656" y="1249924"/>
                        <a:pt x="356039" y="1314803"/>
                        <a:pt x="272712" y="1350424"/>
                      </a:cubicBezTo>
                      <a:cubicBezTo>
                        <a:pt x="236457" y="1365689"/>
                        <a:pt x="198928" y="1376502"/>
                        <a:pt x="161401" y="1387952"/>
                      </a:cubicBezTo>
                      <a:cubicBezTo>
                        <a:pt x="134049" y="1396222"/>
                        <a:pt x="127689" y="1412123"/>
                        <a:pt x="135957" y="1438838"/>
                      </a:cubicBezTo>
                      <a:cubicBezTo>
                        <a:pt x="147407" y="1475730"/>
                        <a:pt x="171577" y="1503081"/>
                        <a:pt x="199565" y="1528525"/>
                      </a:cubicBezTo>
                      <a:cubicBezTo>
                        <a:pt x="208469" y="1536794"/>
                        <a:pt x="224372" y="1545062"/>
                        <a:pt x="216739" y="1559056"/>
                      </a:cubicBezTo>
                      <a:cubicBezTo>
                        <a:pt x="207834" y="1574958"/>
                        <a:pt x="190023" y="1568597"/>
                        <a:pt x="176030" y="1564780"/>
                      </a:cubicBezTo>
                      <a:cubicBezTo>
                        <a:pt x="150587" y="1557784"/>
                        <a:pt x="131505" y="1540610"/>
                        <a:pt x="113695" y="1522164"/>
                      </a:cubicBezTo>
                      <a:cubicBezTo>
                        <a:pt x="77438" y="1483363"/>
                        <a:pt x="44363" y="1442019"/>
                        <a:pt x="16376" y="1396857"/>
                      </a:cubicBezTo>
                      <a:cubicBezTo>
                        <a:pt x="-8432" y="1356784"/>
                        <a:pt x="-5888" y="1337067"/>
                        <a:pt x="29733" y="1305899"/>
                      </a:cubicBezTo>
                      <a:cubicBezTo>
                        <a:pt x="54540" y="1284272"/>
                        <a:pt x="81891" y="1265191"/>
                        <a:pt x="105426" y="1242928"/>
                      </a:cubicBezTo>
                      <a:cubicBezTo>
                        <a:pt x="167760" y="1182500"/>
                        <a:pt x="170941" y="1115077"/>
                        <a:pt x="114967" y="1048289"/>
                      </a:cubicBezTo>
                      <a:cubicBezTo>
                        <a:pt x="99702" y="1029843"/>
                        <a:pt x="83799" y="1010762"/>
                        <a:pt x="66625" y="993587"/>
                      </a:cubicBezTo>
                      <a:cubicBezTo>
                        <a:pt x="22100" y="949698"/>
                        <a:pt x="17011" y="899449"/>
                        <a:pt x="41818" y="844746"/>
                      </a:cubicBezTo>
                      <a:cubicBezTo>
                        <a:pt x="50088" y="826299"/>
                        <a:pt x="60264" y="809125"/>
                        <a:pt x="69806" y="791316"/>
                      </a:cubicBezTo>
                      <a:cubicBezTo>
                        <a:pt x="72986" y="785592"/>
                        <a:pt x="77438" y="779866"/>
                        <a:pt x="84436" y="780503"/>
                      </a:cubicBezTo>
                      <a:cubicBezTo>
                        <a:pt x="93341" y="781138"/>
                        <a:pt x="95884" y="789407"/>
                        <a:pt x="96521" y="797040"/>
                      </a:cubicBezTo>
                      <a:cubicBezTo>
                        <a:pt x="99065" y="816123"/>
                        <a:pt x="99065" y="835204"/>
                        <a:pt x="101610" y="853650"/>
                      </a:cubicBezTo>
                      <a:cubicBezTo>
                        <a:pt x="103517" y="864464"/>
                        <a:pt x="106698" y="881638"/>
                        <a:pt x="123235" y="867644"/>
                      </a:cubicBezTo>
                      <a:cubicBezTo>
                        <a:pt x="184934" y="813578"/>
                        <a:pt x="263172" y="805945"/>
                        <a:pt x="338865" y="789407"/>
                      </a:cubicBezTo>
                      <a:cubicBezTo>
                        <a:pt x="462899" y="762692"/>
                        <a:pt x="587569" y="738522"/>
                        <a:pt x="712240" y="711806"/>
                      </a:cubicBezTo>
                      <a:cubicBezTo>
                        <a:pt x="737683" y="706082"/>
                        <a:pt x="762490" y="695905"/>
                        <a:pt x="787297" y="686999"/>
                      </a:cubicBezTo>
                      <a:cubicBezTo>
                        <a:pt x="878892" y="654559"/>
                        <a:pt x="902425" y="547700"/>
                        <a:pt x="894157" y="473916"/>
                      </a:cubicBezTo>
                      <a:cubicBezTo>
                        <a:pt x="890977" y="448472"/>
                        <a:pt x="878255" y="437022"/>
                        <a:pt x="852813" y="435115"/>
                      </a:cubicBezTo>
                      <a:cubicBezTo>
                        <a:pt x="808286" y="432570"/>
                        <a:pt x="768850" y="413489"/>
                        <a:pt x="731958" y="390590"/>
                      </a:cubicBezTo>
                      <a:cubicBezTo>
                        <a:pt x="724326" y="385501"/>
                        <a:pt x="714148" y="379777"/>
                        <a:pt x="717965" y="368327"/>
                      </a:cubicBezTo>
                      <a:cubicBezTo>
                        <a:pt x="720508" y="359422"/>
                        <a:pt x="730050" y="357514"/>
                        <a:pt x="738956" y="355605"/>
                      </a:cubicBezTo>
                      <a:cubicBezTo>
                        <a:pt x="765035" y="351153"/>
                        <a:pt x="791112" y="347337"/>
                        <a:pt x="817193" y="343520"/>
                      </a:cubicBezTo>
                      <a:cubicBezTo>
                        <a:pt x="833730" y="340340"/>
                        <a:pt x="851539" y="337796"/>
                        <a:pt x="869986" y="322530"/>
                      </a:cubicBezTo>
                      <a:cubicBezTo>
                        <a:pt x="840091" y="304084"/>
                        <a:pt x="808923" y="301539"/>
                        <a:pt x="779664" y="294543"/>
                      </a:cubicBezTo>
                      <a:cubicBezTo>
                        <a:pt x="693794" y="274825"/>
                        <a:pt x="607923" y="255742"/>
                        <a:pt x="525871" y="224574"/>
                      </a:cubicBezTo>
                      <a:cubicBezTo>
                        <a:pt x="485797" y="209309"/>
                        <a:pt x="448270" y="190862"/>
                        <a:pt x="417738" y="159695"/>
                      </a:cubicBezTo>
                      <a:cubicBezTo>
                        <a:pt x="376394" y="116442"/>
                        <a:pt x="375121" y="65556"/>
                        <a:pt x="389114" y="11489"/>
                      </a:cubicBezTo>
                      <a:cubicBezTo>
                        <a:pt x="390386" y="6402"/>
                        <a:pt x="391023" y="676"/>
                        <a:pt x="398019" y="4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46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6A155ECE-AA2F-4BDC-B6BF-8B2378B48C79}"/>
                    </a:ext>
                  </a:extLst>
                </p:cNvPr>
                <p:cNvSpPr/>
                <p:nvPr/>
              </p:nvSpPr>
              <p:spPr>
                <a:xfrm>
                  <a:off x="3307466" y="1734409"/>
                  <a:ext cx="1279114" cy="1570678"/>
                </a:xfrm>
                <a:custGeom>
                  <a:avLst/>
                  <a:gdLst>
                    <a:gd name="connsiteX0" fmla="*/ 482284 w 1279114"/>
                    <a:gd name="connsiteY0" fmla="*/ 1124708 h 1570678"/>
                    <a:gd name="connsiteX1" fmla="*/ 557341 w 1279114"/>
                    <a:gd name="connsiteY1" fmla="*/ 1149515 h 1570678"/>
                    <a:gd name="connsiteX2" fmla="*/ 577695 w 1279114"/>
                    <a:gd name="connsiteY2" fmla="*/ 1226480 h 1570678"/>
                    <a:gd name="connsiteX3" fmla="*/ 454932 w 1279114"/>
                    <a:gd name="connsiteY3" fmla="*/ 1345426 h 1570678"/>
                    <a:gd name="connsiteX4" fmla="*/ 390689 w 1279114"/>
                    <a:gd name="connsiteY4" fmla="*/ 1391859 h 1570678"/>
                    <a:gd name="connsiteX5" fmla="*/ 386237 w 1279114"/>
                    <a:gd name="connsiteY5" fmla="*/ 1465007 h 1570678"/>
                    <a:gd name="connsiteX6" fmla="*/ 423129 w 1279114"/>
                    <a:gd name="connsiteY6" fmla="*/ 1499992 h 1570678"/>
                    <a:gd name="connsiteX7" fmla="*/ 430125 w 1279114"/>
                    <a:gd name="connsiteY7" fmla="*/ 1519710 h 1570678"/>
                    <a:gd name="connsiteX8" fmla="*/ 409135 w 1279114"/>
                    <a:gd name="connsiteY8" fmla="*/ 1530523 h 1570678"/>
                    <a:gd name="connsiteX9" fmla="*/ 280013 w 1279114"/>
                    <a:gd name="connsiteY9" fmla="*/ 1454830 h 1570678"/>
                    <a:gd name="connsiteX10" fmla="*/ 286374 w 1279114"/>
                    <a:gd name="connsiteY10" fmla="*/ 1402672 h 1570678"/>
                    <a:gd name="connsiteX11" fmla="*/ 332806 w 1279114"/>
                    <a:gd name="connsiteY11" fmla="*/ 1359419 h 1570678"/>
                    <a:gd name="connsiteX12" fmla="*/ 432670 w 1279114"/>
                    <a:gd name="connsiteY12" fmla="*/ 1167961 h 1570678"/>
                    <a:gd name="connsiteX13" fmla="*/ 482284 w 1279114"/>
                    <a:gd name="connsiteY13" fmla="*/ 1124708 h 1570678"/>
                    <a:gd name="connsiteX14" fmla="*/ 400230 w 1279114"/>
                    <a:gd name="connsiteY14" fmla="*/ 131 h 1570678"/>
                    <a:gd name="connsiteX15" fmla="*/ 409134 w 1279114"/>
                    <a:gd name="connsiteY15" fmla="*/ 14761 h 1570678"/>
                    <a:gd name="connsiteX16" fmla="*/ 414860 w 1279114"/>
                    <a:gd name="connsiteY16" fmla="*/ 45929 h 1570678"/>
                    <a:gd name="connsiteX17" fmla="*/ 514087 w 1279114"/>
                    <a:gd name="connsiteY17" fmla="*/ 179504 h 1570678"/>
                    <a:gd name="connsiteX18" fmla="*/ 614586 w 1279114"/>
                    <a:gd name="connsiteY18" fmla="*/ 206855 h 1570678"/>
                    <a:gd name="connsiteX19" fmla="*/ 643211 w 1279114"/>
                    <a:gd name="connsiteY19" fmla="*/ 200494 h 1570678"/>
                    <a:gd name="connsiteX20" fmla="*/ 632397 w 1279114"/>
                    <a:gd name="connsiteY20" fmla="*/ 175688 h 1570678"/>
                    <a:gd name="connsiteX21" fmla="*/ 582147 w 1279114"/>
                    <a:gd name="connsiteY21" fmla="*/ 113989 h 1570678"/>
                    <a:gd name="connsiteX22" fmla="*/ 559885 w 1279114"/>
                    <a:gd name="connsiteY22" fmla="*/ 30027 h 1570678"/>
                    <a:gd name="connsiteX23" fmla="*/ 571970 w 1279114"/>
                    <a:gd name="connsiteY23" fmla="*/ 10309 h 1570678"/>
                    <a:gd name="connsiteX24" fmla="*/ 587871 w 1279114"/>
                    <a:gd name="connsiteY24" fmla="*/ 23030 h 1570678"/>
                    <a:gd name="connsiteX25" fmla="*/ 616495 w 1279114"/>
                    <a:gd name="connsiteY25" fmla="*/ 79641 h 1570678"/>
                    <a:gd name="connsiteX26" fmla="*/ 771061 w 1279114"/>
                    <a:gd name="connsiteY26" fmla="*/ 229118 h 1570678"/>
                    <a:gd name="connsiteX27" fmla="*/ 806681 w 1279114"/>
                    <a:gd name="connsiteY27" fmla="*/ 234207 h 1570678"/>
                    <a:gd name="connsiteX28" fmla="*/ 797775 w 1279114"/>
                    <a:gd name="connsiteY28" fmla="*/ 201130 h 1570678"/>
                    <a:gd name="connsiteX29" fmla="*/ 774877 w 1279114"/>
                    <a:gd name="connsiteY29" fmla="*/ 155969 h 1570678"/>
                    <a:gd name="connsiteX30" fmla="*/ 778694 w 1279114"/>
                    <a:gd name="connsiteY30" fmla="*/ 121622 h 1570678"/>
                    <a:gd name="connsiteX31" fmla="*/ 808589 w 1279114"/>
                    <a:gd name="connsiteY31" fmla="*/ 136887 h 1570678"/>
                    <a:gd name="connsiteX32" fmla="*/ 847389 w 1279114"/>
                    <a:gd name="connsiteY32" fmla="*/ 202402 h 1570678"/>
                    <a:gd name="connsiteX33" fmla="*/ 1000684 w 1279114"/>
                    <a:gd name="connsiteY33" fmla="*/ 261558 h 1570678"/>
                    <a:gd name="connsiteX34" fmla="*/ 1093551 w 1279114"/>
                    <a:gd name="connsiteY34" fmla="*/ 266647 h 1570678"/>
                    <a:gd name="connsiteX35" fmla="*/ 1250661 w 1279114"/>
                    <a:gd name="connsiteY35" fmla="*/ 303539 h 1570678"/>
                    <a:gd name="connsiteX36" fmla="*/ 1273559 w 1279114"/>
                    <a:gd name="connsiteY36" fmla="*/ 344247 h 1570678"/>
                    <a:gd name="connsiteX37" fmla="*/ 1158430 w 1279114"/>
                    <a:gd name="connsiteY37" fmla="*/ 437750 h 1570678"/>
                    <a:gd name="connsiteX38" fmla="*/ 1081465 w 1279114"/>
                    <a:gd name="connsiteY38" fmla="*/ 541429 h 1570678"/>
                    <a:gd name="connsiteX39" fmla="*/ 1108180 w 1279114"/>
                    <a:gd name="connsiteY39" fmla="*/ 668008 h 1570678"/>
                    <a:gd name="connsiteX40" fmla="*/ 1150161 w 1279114"/>
                    <a:gd name="connsiteY40" fmla="*/ 794587 h 1570678"/>
                    <a:gd name="connsiteX41" fmla="*/ 1066835 w 1279114"/>
                    <a:gd name="connsiteY41" fmla="*/ 1006400 h 1570678"/>
                    <a:gd name="connsiteX42" fmla="*/ 1066835 w 1279114"/>
                    <a:gd name="connsiteY42" fmla="*/ 1045836 h 1570678"/>
                    <a:gd name="connsiteX43" fmla="*/ 1135532 w 1279114"/>
                    <a:gd name="connsiteY43" fmla="*/ 1102447 h 1570678"/>
                    <a:gd name="connsiteX44" fmla="*/ 1152706 w 1279114"/>
                    <a:gd name="connsiteY44" fmla="*/ 1187045 h 1570678"/>
                    <a:gd name="connsiteX45" fmla="*/ 1011497 w 1279114"/>
                    <a:gd name="connsiteY45" fmla="*/ 1367690 h 1570678"/>
                    <a:gd name="connsiteX46" fmla="*/ 989234 w 1279114"/>
                    <a:gd name="connsiteY46" fmla="*/ 1373414 h 1570678"/>
                    <a:gd name="connsiteX47" fmla="*/ 990507 w 1279114"/>
                    <a:gd name="connsiteY47" fmla="*/ 1349879 h 1570678"/>
                    <a:gd name="connsiteX48" fmla="*/ 1042665 w 1279114"/>
                    <a:gd name="connsiteY48" fmla="*/ 1230933 h 1570678"/>
                    <a:gd name="connsiteX49" fmla="*/ 999412 w 1279114"/>
                    <a:gd name="connsiteY49" fmla="*/ 1127889 h 1570678"/>
                    <a:gd name="connsiteX50" fmla="*/ 769153 w 1279114"/>
                    <a:gd name="connsiteY50" fmla="*/ 1067462 h 1570678"/>
                    <a:gd name="connsiteX51" fmla="*/ 692188 w 1279114"/>
                    <a:gd name="connsiteY51" fmla="*/ 1068735 h 1570678"/>
                    <a:gd name="connsiteX52" fmla="*/ 458113 w 1279114"/>
                    <a:gd name="connsiteY52" fmla="*/ 1054742 h 1570678"/>
                    <a:gd name="connsiteX53" fmla="*/ 405954 w 1279114"/>
                    <a:gd name="connsiteY53" fmla="*/ 1091634 h 1570678"/>
                    <a:gd name="connsiteX54" fmla="*/ 402775 w 1279114"/>
                    <a:gd name="connsiteY54" fmla="*/ 1145700 h 1570678"/>
                    <a:gd name="connsiteX55" fmla="*/ 238031 w 1279114"/>
                    <a:gd name="connsiteY55" fmla="*/ 1365781 h 1570678"/>
                    <a:gd name="connsiteX56" fmla="*/ 164883 w 1279114"/>
                    <a:gd name="connsiteY56" fmla="*/ 1388044 h 1570678"/>
                    <a:gd name="connsiteX57" fmla="*/ 138804 w 1279114"/>
                    <a:gd name="connsiteY57" fmla="*/ 1440837 h 1570678"/>
                    <a:gd name="connsiteX58" fmla="*/ 204319 w 1279114"/>
                    <a:gd name="connsiteY58" fmla="*/ 1529252 h 1570678"/>
                    <a:gd name="connsiteX59" fmla="*/ 220221 w 1279114"/>
                    <a:gd name="connsiteY59" fmla="*/ 1560420 h 1570678"/>
                    <a:gd name="connsiteX60" fmla="*/ 179512 w 1279114"/>
                    <a:gd name="connsiteY60" fmla="*/ 1566144 h 1570678"/>
                    <a:gd name="connsiteX61" fmla="*/ 118450 w 1279114"/>
                    <a:gd name="connsiteY61" fmla="*/ 1527344 h 1570678"/>
                    <a:gd name="connsiteX62" fmla="*/ 17313 w 1279114"/>
                    <a:gd name="connsiteY62" fmla="*/ 1397584 h 1570678"/>
                    <a:gd name="connsiteX63" fmla="*/ 30671 w 1279114"/>
                    <a:gd name="connsiteY63" fmla="*/ 1304082 h 1570678"/>
                    <a:gd name="connsiteX64" fmla="*/ 112724 w 1279114"/>
                    <a:gd name="connsiteY64" fmla="*/ 1234113 h 1570678"/>
                    <a:gd name="connsiteX65" fmla="*/ 118450 w 1279114"/>
                    <a:gd name="connsiteY65" fmla="*/ 1052833 h 1570678"/>
                    <a:gd name="connsiteX66" fmla="*/ 61838 w 1279114"/>
                    <a:gd name="connsiteY66" fmla="*/ 988589 h 1570678"/>
                    <a:gd name="connsiteX67" fmla="*/ 72653 w 1279114"/>
                    <a:gd name="connsiteY67" fmla="*/ 788862 h 1570678"/>
                    <a:gd name="connsiteX68" fmla="*/ 95551 w 1279114"/>
                    <a:gd name="connsiteY68" fmla="*/ 796495 h 1570678"/>
                    <a:gd name="connsiteX69" fmla="*/ 102547 w 1279114"/>
                    <a:gd name="connsiteY69" fmla="*/ 853105 h 1570678"/>
                    <a:gd name="connsiteX70" fmla="*/ 124174 w 1279114"/>
                    <a:gd name="connsiteY70" fmla="*/ 867099 h 1570678"/>
                    <a:gd name="connsiteX71" fmla="*/ 376695 w 1279114"/>
                    <a:gd name="connsiteY71" fmla="*/ 781230 h 1570678"/>
                    <a:gd name="connsiteX72" fmla="*/ 734169 w 1279114"/>
                    <a:gd name="connsiteY72" fmla="*/ 704901 h 1570678"/>
                    <a:gd name="connsiteX73" fmla="*/ 862020 w 1279114"/>
                    <a:gd name="connsiteY73" fmla="*/ 628572 h 1570678"/>
                    <a:gd name="connsiteX74" fmla="*/ 893823 w 1279114"/>
                    <a:gd name="connsiteY74" fmla="*/ 467010 h 1570678"/>
                    <a:gd name="connsiteX75" fmla="*/ 853115 w 1279114"/>
                    <a:gd name="connsiteY75" fmla="*/ 434570 h 1570678"/>
                    <a:gd name="connsiteX76" fmla="*/ 745618 w 1279114"/>
                    <a:gd name="connsiteY76" fmla="*/ 398313 h 1570678"/>
                    <a:gd name="connsiteX77" fmla="*/ 717630 w 1279114"/>
                    <a:gd name="connsiteY77" fmla="*/ 368418 h 1570678"/>
                    <a:gd name="connsiteX78" fmla="*/ 755796 w 1279114"/>
                    <a:gd name="connsiteY78" fmla="*/ 351244 h 1570678"/>
                    <a:gd name="connsiteX79" fmla="*/ 821947 w 1279114"/>
                    <a:gd name="connsiteY79" fmla="*/ 342338 h 1570678"/>
                    <a:gd name="connsiteX80" fmla="*/ 846754 w 1279114"/>
                    <a:gd name="connsiteY80" fmla="*/ 337250 h 1570678"/>
                    <a:gd name="connsiteX81" fmla="*/ 864563 w 1279114"/>
                    <a:gd name="connsiteY81" fmla="*/ 322620 h 1570678"/>
                    <a:gd name="connsiteX82" fmla="*/ 847389 w 1279114"/>
                    <a:gd name="connsiteY82" fmla="*/ 311172 h 1570678"/>
                    <a:gd name="connsiteX83" fmla="*/ 674378 w 1279114"/>
                    <a:gd name="connsiteY83" fmla="*/ 269190 h 1570678"/>
                    <a:gd name="connsiteX84" fmla="*/ 490553 w 1279114"/>
                    <a:gd name="connsiteY84" fmla="*/ 209400 h 1570678"/>
                    <a:gd name="connsiteX85" fmla="*/ 383692 w 1279114"/>
                    <a:gd name="connsiteY85" fmla="*/ 88545 h 1570678"/>
                    <a:gd name="connsiteX86" fmla="*/ 389416 w 1279114"/>
                    <a:gd name="connsiteY86" fmla="*/ 12852 h 1570678"/>
                    <a:gd name="connsiteX87" fmla="*/ 400230 w 1279114"/>
                    <a:gd name="connsiteY87" fmla="*/ 131 h 15706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</a:cxnLst>
                  <a:rect l="l" t="t" r="r" b="b"/>
                  <a:pathLst>
                    <a:path w="1279114" h="1570678">
                      <a:moveTo>
                        <a:pt x="482284" y="1124708"/>
                      </a:moveTo>
                      <a:cubicBezTo>
                        <a:pt x="504546" y="1126616"/>
                        <a:pt x="531897" y="1136793"/>
                        <a:pt x="557341" y="1149515"/>
                      </a:cubicBezTo>
                      <a:cubicBezTo>
                        <a:pt x="594233" y="1167961"/>
                        <a:pt x="601866" y="1192768"/>
                        <a:pt x="577695" y="1226480"/>
                      </a:cubicBezTo>
                      <a:cubicBezTo>
                        <a:pt x="543984" y="1273548"/>
                        <a:pt x="502002" y="1311714"/>
                        <a:pt x="454932" y="1345426"/>
                      </a:cubicBezTo>
                      <a:cubicBezTo>
                        <a:pt x="433306" y="1360691"/>
                        <a:pt x="411679" y="1375957"/>
                        <a:pt x="390689" y="1391859"/>
                      </a:cubicBezTo>
                      <a:cubicBezTo>
                        <a:pt x="354432" y="1418573"/>
                        <a:pt x="353797" y="1433204"/>
                        <a:pt x="386237" y="1465007"/>
                      </a:cubicBezTo>
                      <a:cubicBezTo>
                        <a:pt x="398322" y="1477092"/>
                        <a:pt x="411044" y="1487905"/>
                        <a:pt x="423129" y="1499992"/>
                      </a:cubicBezTo>
                      <a:cubicBezTo>
                        <a:pt x="428218" y="1505080"/>
                        <a:pt x="433942" y="1510805"/>
                        <a:pt x="430125" y="1519710"/>
                      </a:cubicBezTo>
                      <a:cubicBezTo>
                        <a:pt x="426309" y="1528615"/>
                        <a:pt x="418040" y="1531795"/>
                        <a:pt x="409135" y="1530523"/>
                      </a:cubicBezTo>
                      <a:cubicBezTo>
                        <a:pt x="354432" y="1524799"/>
                        <a:pt x="310544" y="1500627"/>
                        <a:pt x="280013" y="1454830"/>
                      </a:cubicBezTo>
                      <a:cubicBezTo>
                        <a:pt x="267926" y="1436384"/>
                        <a:pt x="271743" y="1417938"/>
                        <a:pt x="286374" y="1402672"/>
                      </a:cubicBezTo>
                      <a:cubicBezTo>
                        <a:pt x="301003" y="1387407"/>
                        <a:pt x="316268" y="1372776"/>
                        <a:pt x="332806" y="1359419"/>
                      </a:cubicBezTo>
                      <a:cubicBezTo>
                        <a:pt x="394505" y="1309805"/>
                        <a:pt x="436486" y="1251922"/>
                        <a:pt x="432670" y="1167961"/>
                      </a:cubicBezTo>
                      <a:cubicBezTo>
                        <a:pt x="430762" y="1132341"/>
                        <a:pt x="442212" y="1123436"/>
                        <a:pt x="482284" y="1124708"/>
                      </a:cubicBezTo>
                      <a:close/>
                      <a:moveTo>
                        <a:pt x="400230" y="131"/>
                      </a:moveTo>
                      <a:cubicBezTo>
                        <a:pt x="408499" y="767"/>
                        <a:pt x="407862" y="9037"/>
                        <a:pt x="409134" y="14761"/>
                      </a:cubicBezTo>
                      <a:cubicBezTo>
                        <a:pt x="411680" y="24938"/>
                        <a:pt x="412951" y="35751"/>
                        <a:pt x="414860" y="45929"/>
                      </a:cubicBezTo>
                      <a:cubicBezTo>
                        <a:pt x="424400" y="108263"/>
                        <a:pt x="454933" y="154062"/>
                        <a:pt x="514087" y="179504"/>
                      </a:cubicBezTo>
                      <a:cubicBezTo>
                        <a:pt x="546526" y="193498"/>
                        <a:pt x="580239" y="202402"/>
                        <a:pt x="614586" y="206855"/>
                      </a:cubicBezTo>
                      <a:cubicBezTo>
                        <a:pt x="624128" y="208128"/>
                        <a:pt x="637486" y="212580"/>
                        <a:pt x="643211" y="200494"/>
                      </a:cubicBezTo>
                      <a:cubicBezTo>
                        <a:pt x="648298" y="190317"/>
                        <a:pt x="638122" y="183321"/>
                        <a:pt x="632397" y="175688"/>
                      </a:cubicBezTo>
                      <a:cubicBezTo>
                        <a:pt x="615858" y="154697"/>
                        <a:pt x="597412" y="135615"/>
                        <a:pt x="582147" y="113989"/>
                      </a:cubicBezTo>
                      <a:cubicBezTo>
                        <a:pt x="564337" y="89182"/>
                        <a:pt x="557976" y="59923"/>
                        <a:pt x="559885" y="30027"/>
                      </a:cubicBezTo>
                      <a:cubicBezTo>
                        <a:pt x="560520" y="21757"/>
                        <a:pt x="561792" y="12217"/>
                        <a:pt x="571970" y="10309"/>
                      </a:cubicBezTo>
                      <a:cubicBezTo>
                        <a:pt x="580875" y="9037"/>
                        <a:pt x="584690" y="16670"/>
                        <a:pt x="587871" y="23030"/>
                      </a:cubicBezTo>
                      <a:cubicBezTo>
                        <a:pt x="598049" y="41477"/>
                        <a:pt x="606954" y="60558"/>
                        <a:pt x="616495" y="79641"/>
                      </a:cubicBezTo>
                      <a:cubicBezTo>
                        <a:pt x="650843" y="147064"/>
                        <a:pt x="701093" y="197950"/>
                        <a:pt x="771061" y="229118"/>
                      </a:cubicBezTo>
                      <a:cubicBezTo>
                        <a:pt x="781874" y="234207"/>
                        <a:pt x="797140" y="243111"/>
                        <a:pt x="806681" y="234207"/>
                      </a:cubicBezTo>
                      <a:cubicBezTo>
                        <a:pt x="818767" y="222757"/>
                        <a:pt x="802229" y="211944"/>
                        <a:pt x="797775" y="201130"/>
                      </a:cubicBezTo>
                      <a:cubicBezTo>
                        <a:pt x="790779" y="185865"/>
                        <a:pt x="781874" y="171234"/>
                        <a:pt x="774877" y="155969"/>
                      </a:cubicBezTo>
                      <a:cubicBezTo>
                        <a:pt x="769789" y="143884"/>
                        <a:pt x="765337" y="129255"/>
                        <a:pt x="778694" y="121622"/>
                      </a:cubicBezTo>
                      <a:cubicBezTo>
                        <a:pt x="793960" y="112080"/>
                        <a:pt x="802229" y="126709"/>
                        <a:pt x="808589" y="136887"/>
                      </a:cubicBezTo>
                      <a:cubicBezTo>
                        <a:pt x="822582" y="157877"/>
                        <a:pt x="834032" y="180776"/>
                        <a:pt x="847389" y="202402"/>
                      </a:cubicBezTo>
                      <a:cubicBezTo>
                        <a:pt x="884283" y="264101"/>
                        <a:pt x="931352" y="283184"/>
                        <a:pt x="1000684" y="261558"/>
                      </a:cubicBezTo>
                      <a:cubicBezTo>
                        <a:pt x="1033123" y="251380"/>
                        <a:pt x="1063655" y="255197"/>
                        <a:pt x="1093551" y="266647"/>
                      </a:cubicBezTo>
                      <a:cubicBezTo>
                        <a:pt x="1144436" y="287000"/>
                        <a:pt x="1195958" y="299722"/>
                        <a:pt x="1250661" y="303539"/>
                      </a:cubicBezTo>
                      <a:cubicBezTo>
                        <a:pt x="1278011" y="305446"/>
                        <a:pt x="1285644" y="318804"/>
                        <a:pt x="1273559" y="344247"/>
                      </a:cubicBezTo>
                      <a:cubicBezTo>
                        <a:pt x="1250024" y="393225"/>
                        <a:pt x="1209951" y="422485"/>
                        <a:pt x="1158430" y="437750"/>
                      </a:cubicBezTo>
                      <a:cubicBezTo>
                        <a:pt x="1094186" y="456832"/>
                        <a:pt x="1080192" y="475278"/>
                        <a:pt x="1081465" y="541429"/>
                      </a:cubicBezTo>
                      <a:cubicBezTo>
                        <a:pt x="1082101" y="585319"/>
                        <a:pt x="1094186" y="627300"/>
                        <a:pt x="1108180" y="668008"/>
                      </a:cubicBezTo>
                      <a:cubicBezTo>
                        <a:pt x="1122173" y="709989"/>
                        <a:pt x="1138712" y="751970"/>
                        <a:pt x="1150161" y="794587"/>
                      </a:cubicBezTo>
                      <a:cubicBezTo>
                        <a:pt x="1174968" y="891906"/>
                        <a:pt x="1150797" y="952333"/>
                        <a:pt x="1066835" y="1006400"/>
                      </a:cubicBezTo>
                      <a:cubicBezTo>
                        <a:pt x="1042028" y="1022302"/>
                        <a:pt x="1042028" y="1030570"/>
                        <a:pt x="1066835" y="1045836"/>
                      </a:cubicBezTo>
                      <a:cubicBezTo>
                        <a:pt x="1092279" y="1061103"/>
                        <a:pt x="1114540" y="1081456"/>
                        <a:pt x="1135532" y="1102447"/>
                      </a:cubicBezTo>
                      <a:cubicBezTo>
                        <a:pt x="1160337" y="1127254"/>
                        <a:pt x="1166063" y="1155877"/>
                        <a:pt x="1152706" y="1187045"/>
                      </a:cubicBezTo>
                      <a:cubicBezTo>
                        <a:pt x="1121538" y="1258920"/>
                        <a:pt x="1076376" y="1321256"/>
                        <a:pt x="1011497" y="1367690"/>
                      </a:cubicBezTo>
                      <a:cubicBezTo>
                        <a:pt x="1005136" y="1372142"/>
                        <a:pt x="996868" y="1380412"/>
                        <a:pt x="989234" y="1373414"/>
                      </a:cubicBezTo>
                      <a:cubicBezTo>
                        <a:pt x="981601" y="1366418"/>
                        <a:pt x="987326" y="1357512"/>
                        <a:pt x="990507" y="1349879"/>
                      </a:cubicBezTo>
                      <a:cubicBezTo>
                        <a:pt x="1007044" y="1309806"/>
                        <a:pt x="1031851" y="1273551"/>
                        <a:pt x="1042665" y="1230933"/>
                      </a:cubicBezTo>
                      <a:cubicBezTo>
                        <a:pt x="1054750" y="1181320"/>
                        <a:pt x="1043937" y="1152696"/>
                        <a:pt x="999412" y="1127889"/>
                      </a:cubicBezTo>
                      <a:cubicBezTo>
                        <a:pt x="928171" y="1087817"/>
                        <a:pt x="851842" y="1064283"/>
                        <a:pt x="769153" y="1067462"/>
                      </a:cubicBezTo>
                      <a:cubicBezTo>
                        <a:pt x="743074" y="1070007"/>
                        <a:pt x="717630" y="1068735"/>
                        <a:pt x="692188" y="1068735"/>
                      </a:cubicBezTo>
                      <a:cubicBezTo>
                        <a:pt x="613951" y="1072551"/>
                        <a:pt x="535713" y="1066827"/>
                        <a:pt x="458113" y="1054742"/>
                      </a:cubicBezTo>
                      <a:cubicBezTo>
                        <a:pt x="422493" y="1049016"/>
                        <a:pt x="413588" y="1056014"/>
                        <a:pt x="405954" y="1091634"/>
                      </a:cubicBezTo>
                      <a:cubicBezTo>
                        <a:pt x="402138" y="1109443"/>
                        <a:pt x="402775" y="1127254"/>
                        <a:pt x="402775" y="1145700"/>
                      </a:cubicBezTo>
                      <a:cubicBezTo>
                        <a:pt x="402775" y="1255740"/>
                        <a:pt x="344255" y="1334613"/>
                        <a:pt x="238031" y="1365781"/>
                      </a:cubicBezTo>
                      <a:cubicBezTo>
                        <a:pt x="213860" y="1372779"/>
                        <a:pt x="189690" y="1381683"/>
                        <a:pt x="164883" y="1388044"/>
                      </a:cubicBezTo>
                      <a:cubicBezTo>
                        <a:pt x="134987" y="1395677"/>
                        <a:pt x="129898" y="1413487"/>
                        <a:pt x="138804" y="1440837"/>
                      </a:cubicBezTo>
                      <a:cubicBezTo>
                        <a:pt x="151525" y="1477731"/>
                        <a:pt x="178240" y="1503173"/>
                        <a:pt x="204319" y="1529252"/>
                      </a:cubicBezTo>
                      <a:cubicBezTo>
                        <a:pt x="212588" y="1538157"/>
                        <a:pt x="227854" y="1546426"/>
                        <a:pt x="220221" y="1560420"/>
                      </a:cubicBezTo>
                      <a:cubicBezTo>
                        <a:pt x="211317" y="1575686"/>
                        <a:pt x="194142" y="1570597"/>
                        <a:pt x="179512" y="1566144"/>
                      </a:cubicBezTo>
                      <a:cubicBezTo>
                        <a:pt x="155978" y="1558511"/>
                        <a:pt x="134987" y="1546426"/>
                        <a:pt x="118450" y="1527344"/>
                      </a:cubicBezTo>
                      <a:cubicBezTo>
                        <a:pt x="82193" y="1485999"/>
                        <a:pt x="45300" y="1444654"/>
                        <a:pt x="17313" y="1397584"/>
                      </a:cubicBezTo>
                      <a:cubicBezTo>
                        <a:pt x="-8766" y="1354331"/>
                        <a:pt x="-6221" y="1337158"/>
                        <a:pt x="30671" y="1304082"/>
                      </a:cubicBezTo>
                      <a:cubicBezTo>
                        <a:pt x="57386" y="1279912"/>
                        <a:pt x="87918" y="1260829"/>
                        <a:pt x="112724" y="1234113"/>
                      </a:cubicBezTo>
                      <a:cubicBezTo>
                        <a:pt x="168063" y="1173688"/>
                        <a:pt x="170607" y="1116441"/>
                        <a:pt x="118450" y="1052833"/>
                      </a:cubicBezTo>
                      <a:cubicBezTo>
                        <a:pt x="100639" y="1030570"/>
                        <a:pt x="80921" y="1010217"/>
                        <a:pt x="61838" y="988589"/>
                      </a:cubicBezTo>
                      <a:cubicBezTo>
                        <a:pt x="15406" y="935159"/>
                        <a:pt x="21130" y="837840"/>
                        <a:pt x="72653" y="788862"/>
                      </a:cubicBezTo>
                      <a:cubicBezTo>
                        <a:pt x="86010" y="776141"/>
                        <a:pt x="93006" y="781230"/>
                        <a:pt x="95551" y="796495"/>
                      </a:cubicBezTo>
                      <a:cubicBezTo>
                        <a:pt x="98732" y="814941"/>
                        <a:pt x="100003" y="834024"/>
                        <a:pt x="102547" y="853105"/>
                      </a:cubicBezTo>
                      <a:cubicBezTo>
                        <a:pt x="104456" y="865827"/>
                        <a:pt x="108908" y="879821"/>
                        <a:pt x="124174" y="867099"/>
                      </a:cubicBezTo>
                      <a:cubicBezTo>
                        <a:pt x="197323" y="804765"/>
                        <a:pt x="290188" y="801584"/>
                        <a:pt x="376695" y="781230"/>
                      </a:cubicBezTo>
                      <a:cubicBezTo>
                        <a:pt x="495641" y="753879"/>
                        <a:pt x="616495" y="737977"/>
                        <a:pt x="734169" y="704901"/>
                      </a:cubicBezTo>
                      <a:cubicBezTo>
                        <a:pt x="783146" y="690908"/>
                        <a:pt x="832124" y="674369"/>
                        <a:pt x="862020" y="628572"/>
                      </a:cubicBezTo>
                      <a:cubicBezTo>
                        <a:pt x="893823" y="578958"/>
                        <a:pt x="900820" y="523620"/>
                        <a:pt x="893823" y="467010"/>
                      </a:cubicBezTo>
                      <a:cubicBezTo>
                        <a:pt x="891279" y="444746"/>
                        <a:pt x="874741" y="435842"/>
                        <a:pt x="853115" y="434570"/>
                      </a:cubicBezTo>
                      <a:cubicBezTo>
                        <a:pt x="814314" y="432025"/>
                        <a:pt x="778694" y="418668"/>
                        <a:pt x="745618" y="398313"/>
                      </a:cubicBezTo>
                      <a:cubicBezTo>
                        <a:pt x="733532" y="391317"/>
                        <a:pt x="713178" y="386228"/>
                        <a:pt x="717630" y="368418"/>
                      </a:cubicBezTo>
                      <a:cubicBezTo>
                        <a:pt x="721447" y="351879"/>
                        <a:pt x="741802" y="353788"/>
                        <a:pt x="755796" y="351244"/>
                      </a:cubicBezTo>
                      <a:cubicBezTo>
                        <a:pt x="777422" y="347427"/>
                        <a:pt x="799684" y="345518"/>
                        <a:pt x="821947" y="342338"/>
                      </a:cubicBezTo>
                      <a:cubicBezTo>
                        <a:pt x="830216" y="341066"/>
                        <a:pt x="838485" y="339794"/>
                        <a:pt x="846754" y="337250"/>
                      </a:cubicBezTo>
                      <a:cubicBezTo>
                        <a:pt x="854387" y="334705"/>
                        <a:pt x="865200" y="333433"/>
                        <a:pt x="864563" y="322620"/>
                      </a:cubicBezTo>
                      <a:cubicBezTo>
                        <a:pt x="863928" y="314352"/>
                        <a:pt x="854387" y="313080"/>
                        <a:pt x="847389" y="311172"/>
                      </a:cubicBezTo>
                      <a:cubicBezTo>
                        <a:pt x="789507" y="297178"/>
                        <a:pt x="732260" y="283184"/>
                        <a:pt x="674378" y="269190"/>
                      </a:cubicBezTo>
                      <a:cubicBezTo>
                        <a:pt x="611406" y="253925"/>
                        <a:pt x="549072" y="236751"/>
                        <a:pt x="490553" y="209400"/>
                      </a:cubicBezTo>
                      <a:cubicBezTo>
                        <a:pt x="437758" y="185228"/>
                        <a:pt x="395141" y="151516"/>
                        <a:pt x="383692" y="88545"/>
                      </a:cubicBezTo>
                      <a:cubicBezTo>
                        <a:pt x="379240" y="62466"/>
                        <a:pt x="386236" y="38296"/>
                        <a:pt x="389416" y="12852"/>
                      </a:cubicBezTo>
                      <a:cubicBezTo>
                        <a:pt x="390053" y="7128"/>
                        <a:pt x="391960" y="-1141"/>
                        <a:pt x="400230" y="13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46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61FCE1F0-AF40-4E00-A6E3-92BA82F90CBC}"/>
                    </a:ext>
                  </a:extLst>
                </p:cNvPr>
                <p:cNvSpPr/>
                <p:nvPr/>
              </p:nvSpPr>
              <p:spPr>
                <a:xfrm>
                  <a:off x="4502449" y="1494631"/>
                  <a:ext cx="1277745" cy="1560660"/>
                </a:xfrm>
                <a:custGeom>
                  <a:avLst/>
                  <a:gdLst>
                    <a:gd name="connsiteX0" fmla="*/ 463371 w 1277745"/>
                    <a:gd name="connsiteY0" fmla="*/ 1117093 h 1560660"/>
                    <a:gd name="connsiteX1" fmla="*/ 490752 w 1277745"/>
                    <a:gd name="connsiteY1" fmla="*/ 1120233 h 1560660"/>
                    <a:gd name="connsiteX2" fmla="*/ 558813 w 1277745"/>
                    <a:gd name="connsiteY2" fmla="*/ 1145676 h 1560660"/>
                    <a:gd name="connsiteX3" fmla="*/ 576623 w 1277745"/>
                    <a:gd name="connsiteY3" fmla="*/ 1215644 h 1560660"/>
                    <a:gd name="connsiteX4" fmla="*/ 496477 w 1277745"/>
                    <a:gd name="connsiteY4" fmla="*/ 1301514 h 1560660"/>
                    <a:gd name="connsiteX5" fmla="*/ 382620 w 1277745"/>
                    <a:gd name="connsiteY5" fmla="*/ 1387384 h 1560660"/>
                    <a:gd name="connsiteX6" fmla="*/ 380076 w 1277745"/>
                    <a:gd name="connsiteY6" fmla="*/ 1454808 h 1560660"/>
                    <a:gd name="connsiteX7" fmla="*/ 412516 w 1277745"/>
                    <a:gd name="connsiteY7" fmla="*/ 1485339 h 1560660"/>
                    <a:gd name="connsiteX8" fmla="*/ 427145 w 1277745"/>
                    <a:gd name="connsiteY8" fmla="*/ 1510782 h 1560660"/>
                    <a:gd name="connsiteX9" fmla="*/ 395342 w 1277745"/>
                    <a:gd name="connsiteY9" fmla="*/ 1519687 h 1560660"/>
                    <a:gd name="connsiteX10" fmla="*/ 279576 w 1277745"/>
                    <a:gd name="connsiteY10" fmla="*/ 1438905 h 1560660"/>
                    <a:gd name="connsiteX11" fmla="*/ 293570 w 1277745"/>
                    <a:gd name="connsiteY11" fmla="*/ 1388020 h 1560660"/>
                    <a:gd name="connsiteX12" fmla="*/ 363538 w 1277745"/>
                    <a:gd name="connsiteY12" fmla="*/ 1323141 h 1560660"/>
                    <a:gd name="connsiteX13" fmla="*/ 432870 w 1277745"/>
                    <a:gd name="connsiteY13" fmla="*/ 1165395 h 1560660"/>
                    <a:gd name="connsiteX14" fmla="*/ 463371 w 1277745"/>
                    <a:gd name="connsiteY14" fmla="*/ 1117093 h 1560660"/>
                    <a:gd name="connsiteX15" fmla="*/ 399794 w 1277745"/>
                    <a:gd name="connsiteY15" fmla="*/ 109 h 1560660"/>
                    <a:gd name="connsiteX16" fmla="*/ 408699 w 1277745"/>
                    <a:gd name="connsiteY16" fmla="*/ 15375 h 1560660"/>
                    <a:gd name="connsiteX17" fmla="*/ 411879 w 1277745"/>
                    <a:gd name="connsiteY17" fmla="*/ 30640 h 1560660"/>
                    <a:gd name="connsiteX18" fmla="*/ 620512 w 1277745"/>
                    <a:gd name="connsiteY18" fmla="*/ 203016 h 1560660"/>
                    <a:gd name="connsiteX19" fmla="*/ 642774 w 1277745"/>
                    <a:gd name="connsiteY19" fmla="*/ 195383 h 1560660"/>
                    <a:gd name="connsiteX20" fmla="*/ 634506 w 1277745"/>
                    <a:gd name="connsiteY20" fmla="*/ 175665 h 1560660"/>
                    <a:gd name="connsiteX21" fmla="*/ 593160 w 1277745"/>
                    <a:gd name="connsiteY21" fmla="*/ 127323 h 1560660"/>
                    <a:gd name="connsiteX22" fmla="*/ 559448 w 1277745"/>
                    <a:gd name="connsiteY22" fmla="*/ 24916 h 1560660"/>
                    <a:gd name="connsiteX23" fmla="*/ 570261 w 1277745"/>
                    <a:gd name="connsiteY23" fmla="*/ 7742 h 1560660"/>
                    <a:gd name="connsiteX24" fmla="*/ 584892 w 1277745"/>
                    <a:gd name="connsiteY24" fmla="*/ 17918 h 1560660"/>
                    <a:gd name="connsiteX25" fmla="*/ 610970 w 1277745"/>
                    <a:gd name="connsiteY25" fmla="*/ 68804 h 1560660"/>
                    <a:gd name="connsiteX26" fmla="*/ 772533 w 1277745"/>
                    <a:gd name="connsiteY26" fmla="*/ 227823 h 1560660"/>
                    <a:gd name="connsiteX27" fmla="*/ 804973 w 1277745"/>
                    <a:gd name="connsiteY27" fmla="*/ 231003 h 1560660"/>
                    <a:gd name="connsiteX28" fmla="*/ 797340 w 1277745"/>
                    <a:gd name="connsiteY28" fmla="*/ 199837 h 1560660"/>
                    <a:gd name="connsiteX29" fmla="*/ 773169 w 1277745"/>
                    <a:gd name="connsiteY29" fmla="*/ 151495 h 1560660"/>
                    <a:gd name="connsiteX30" fmla="*/ 778894 w 1277745"/>
                    <a:gd name="connsiteY30" fmla="*/ 117783 h 1560660"/>
                    <a:gd name="connsiteX31" fmla="*/ 806244 w 1277745"/>
                    <a:gd name="connsiteY31" fmla="*/ 133048 h 1560660"/>
                    <a:gd name="connsiteX32" fmla="*/ 848226 w 1277745"/>
                    <a:gd name="connsiteY32" fmla="*/ 204289 h 1560660"/>
                    <a:gd name="connsiteX33" fmla="*/ 992614 w 1277745"/>
                    <a:gd name="connsiteY33" fmla="*/ 259627 h 1560660"/>
                    <a:gd name="connsiteX34" fmla="*/ 1085481 w 1277745"/>
                    <a:gd name="connsiteY34" fmla="*/ 261536 h 1560660"/>
                    <a:gd name="connsiteX35" fmla="*/ 1251497 w 1277745"/>
                    <a:gd name="connsiteY35" fmla="*/ 300335 h 1560660"/>
                    <a:gd name="connsiteX36" fmla="*/ 1271851 w 1277745"/>
                    <a:gd name="connsiteY36" fmla="*/ 339772 h 1560660"/>
                    <a:gd name="connsiteX37" fmla="*/ 1149088 w 1277745"/>
                    <a:gd name="connsiteY37" fmla="*/ 436455 h 1560660"/>
                    <a:gd name="connsiteX38" fmla="*/ 1078484 w 1277745"/>
                    <a:gd name="connsiteY38" fmla="*/ 545860 h 1560660"/>
                    <a:gd name="connsiteX39" fmla="*/ 1115377 w 1277745"/>
                    <a:gd name="connsiteY39" fmla="*/ 693428 h 1560660"/>
                    <a:gd name="connsiteX40" fmla="*/ 1150997 w 1277745"/>
                    <a:gd name="connsiteY40" fmla="*/ 802197 h 1560660"/>
                    <a:gd name="connsiteX41" fmla="*/ 1070215 w 1277745"/>
                    <a:gd name="connsiteY41" fmla="*/ 1001925 h 1560660"/>
                    <a:gd name="connsiteX42" fmla="*/ 1070852 w 1277745"/>
                    <a:gd name="connsiteY42" fmla="*/ 1047085 h 1560660"/>
                    <a:gd name="connsiteX43" fmla="*/ 1100746 w 1277745"/>
                    <a:gd name="connsiteY43" fmla="*/ 1070620 h 1560660"/>
                    <a:gd name="connsiteX44" fmla="*/ 1131914 w 1277745"/>
                    <a:gd name="connsiteY44" fmla="*/ 1225187 h 1560660"/>
                    <a:gd name="connsiteX45" fmla="*/ 1014242 w 1277745"/>
                    <a:gd name="connsiteY45" fmla="*/ 1361307 h 1560660"/>
                    <a:gd name="connsiteX46" fmla="*/ 988798 w 1277745"/>
                    <a:gd name="connsiteY46" fmla="*/ 1368939 h 1560660"/>
                    <a:gd name="connsiteX47" fmla="*/ 991342 w 1277745"/>
                    <a:gd name="connsiteY47" fmla="*/ 1342859 h 1560660"/>
                    <a:gd name="connsiteX48" fmla="*/ 1040956 w 1277745"/>
                    <a:gd name="connsiteY48" fmla="*/ 1229639 h 1560660"/>
                    <a:gd name="connsiteX49" fmla="*/ 995159 w 1277745"/>
                    <a:gd name="connsiteY49" fmla="*/ 1121506 h 1560660"/>
                    <a:gd name="connsiteX50" fmla="*/ 693024 w 1277745"/>
                    <a:gd name="connsiteY50" fmla="*/ 1061716 h 1560660"/>
                    <a:gd name="connsiteX51" fmla="*/ 468490 w 1277745"/>
                    <a:gd name="connsiteY51" fmla="*/ 1048357 h 1560660"/>
                    <a:gd name="connsiteX52" fmla="*/ 402975 w 1277745"/>
                    <a:gd name="connsiteY52" fmla="*/ 1110693 h 1560660"/>
                    <a:gd name="connsiteX53" fmla="*/ 320284 w 1277745"/>
                    <a:gd name="connsiteY53" fmla="*/ 1316780 h 1560660"/>
                    <a:gd name="connsiteX54" fmla="*/ 186073 w 1277745"/>
                    <a:gd name="connsiteY54" fmla="*/ 1372755 h 1560660"/>
                    <a:gd name="connsiteX55" fmla="*/ 151089 w 1277745"/>
                    <a:gd name="connsiteY55" fmla="*/ 1467531 h 1560660"/>
                    <a:gd name="connsiteX56" fmla="*/ 205792 w 1277745"/>
                    <a:gd name="connsiteY56" fmla="*/ 1529230 h 1560660"/>
                    <a:gd name="connsiteX57" fmla="*/ 215332 w 1277745"/>
                    <a:gd name="connsiteY57" fmla="*/ 1553400 h 1560660"/>
                    <a:gd name="connsiteX58" fmla="*/ 189253 w 1277745"/>
                    <a:gd name="connsiteY58" fmla="*/ 1559761 h 1560660"/>
                    <a:gd name="connsiteX59" fmla="*/ 116741 w 1277745"/>
                    <a:gd name="connsiteY59" fmla="*/ 1516508 h 1560660"/>
                    <a:gd name="connsiteX60" fmla="*/ 14969 w 1277745"/>
                    <a:gd name="connsiteY60" fmla="*/ 1386749 h 1560660"/>
                    <a:gd name="connsiteX61" fmla="*/ 25147 w 1277745"/>
                    <a:gd name="connsiteY61" fmla="*/ 1305967 h 1560660"/>
                    <a:gd name="connsiteX62" fmla="*/ 86210 w 1277745"/>
                    <a:gd name="connsiteY62" fmla="*/ 1255718 h 1560660"/>
                    <a:gd name="connsiteX63" fmla="*/ 109745 w 1277745"/>
                    <a:gd name="connsiteY63" fmla="*/ 1035000 h 1560660"/>
                    <a:gd name="connsiteX64" fmla="*/ 80486 w 1277745"/>
                    <a:gd name="connsiteY64" fmla="*/ 1001289 h 1560660"/>
                    <a:gd name="connsiteX65" fmla="*/ 69672 w 1277745"/>
                    <a:gd name="connsiteY65" fmla="*/ 785023 h 1560660"/>
                    <a:gd name="connsiteX66" fmla="*/ 84301 w 1277745"/>
                    <a:gd name="connsiteY66" fmla="*/ 774210 h 1560660"/>
                    <a:gd name="connsiteX67" fmla="*/ 95751 w 1277745"/>
                    <a:gd name="connsiteY67" fmla="*/ 791384 h 1560660"/>
                    <a:gd name="connsiteX68" fmla="*/ 102747 w 1277745"/>
                    <a:gd name="connsiteY68" fmla="*/ 847994 h 1560660"/>
                    <a:gd name="connsiteX69" fmla="*/ 127554 w 1277745"/>
                    <a:gd name="connsiteY69" fmla="*/ 858172 h 1560660"/>
                    <a:gd name="connsiteX70" fmla="*/ 291025 w 1277745"/>
                    <a:gd name="connsiteY70" fmla="*/ 793293 h 1560660"/>
                    <a:gd name="connsiteX71" fmla="*/ 717195 w 1277745"/>
                    <a:gd name="connsiteY71" fmla="*/ 704241 h 1560660"/>
                    <a:gd name="connsiteX72" fmla="*/ 759811 w 1277745"/>
                    <a:gd name="connsiteY72" fmla="*/ 692156 h 1560660"/>
                    <a:gd name="connsiteX73" fmla="*/ 894659 w 1277745"/>
                    <a:gd name="connsiteY73" fmla="*/ 468895 h 1560660"/>
                    <a:gd name="connsiteX74" fmla="*/ 848226 w 1277745"/>
                    <a:gd name="connsiteY74" fmla="*/ 427550 h 1560660"/>
                    <a:gd name="connsiteX75" fmla="*/ 733097 w 1277745"/>
                    <a:gd name="connsiteY75" fmla="*/ 384933 h 1560660"/>
                    <a:gd name="connsiteX76" fmla="*/ 717195 w 1277745"/>
                    <a:gd name="connsiteY76" fmla="*/ 363307 h 1560660"/>
                    <a:gd name="connsiteX77" fmla="*/ 740093 w 1277745"/>
                    <a:gd name="connsiteY77" fmla="*/ 349314 h 1560660"/>
                    <a:gd name="connsiteX78" fmla="*/ 834232 w 1277745"/>
                    <a:gd name="connsiteY78" fmla="*/ 335320 h 1560660"/>
                    <a:gd name="connsiteX79" fmla="*/ 864128 w 1277745"/>
                    <a:gd name="connsiteY79" fmla="*/ 318781 h 1560660"/>
                    <a:gd name="connsiteX80" fmla="*/ 836140 w 1277745"/>
                    <a:gd name="connsiteY80" fmla="*/ 302880 h 1560660"/>
                    <a:gd name="connsiteX81" fmla="*/ 574078 w 1277745"/>
                    <a:gd name="connsiteY81" fmla="*/ 236092 h 1560660"/>
                    <a:gd name="connsiteX82" fmla="*/ 444319 w 1277745"/>
                    <a:gd name="connsiteY82" fmla="*/ 177573 h 1560660"/>
                    <a:gd name="connsiteX83" fmla="*/ 387709 w 1277745"/>
                    <a:gd name="connsiteY83" fmla="*/ 15375 h 1560660"/>
                    <a:gd name="connsiteX84" fmla="*/ 399794 w 1277745"/>
                    <a:gd name="connsiteY84" fmla="*/ 109 h 1560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</a:cxnLst>
                  <a:rect l="l" t="t" r="r" b="b"/>
                  <a:pathLst>
                    <a:path w="1277745" h="1560660">
                      <a:moveTo>
                        <a:pt x="463371" y="1117093"/>
                      </a:moveTo>
                      <a:cubicBezTo>
                        <a:pt x="470875" y="1116735"/>
                        <a:pt x="479939" y="1117848"/>
                        <a:pt x="490752" y="1120233"/>
                      </a:cubicBezTo>
                      <a:cubicBezTo>
                        <a:pt x="514924" y="1125322"/>
                        <a:pt x="537823" y="1133590"/>
                        <a:pt x="558813" y="1145676"/>
                      </a:cubicBezTo>
                      <a:cubicBezTo>
                        <a:pt x="591889" y="1164123"/>
                        <a:pt x="596977" y="1183841"/>
                        <a:pt x="576623" y="1215644"/>
                      </a:cubicBezTo>
                      <a:cubicBezTo>
                        <a:pt x="554997" y="1248721"/>
                        <a:pt x="527645" y="1277343"/>
                        <a:pt x="496477" y="1301514"/>
                      </a:cubicBezTo>
                      <a:cubicBezTo>
                        <a:pt x="458949" y="1330773"/>
                        <a:pt x="419512" y="1357488"/>
                        <a:pt x="382620" y="1387384"/>
                      </a:cubicBezTo>
                      <a:cubicBezTo>
                        <a:pt x="351452" y="1412827"/>
                        <a:pt x="351452" y="1425548"/>
                        <a:pt x="380076" y="1454808"/>
                      </a:cubicBezTo>
                      <a:cubicBezTo>
                        <a:pt x="390253" y="1465621"/>
                        <a:pt x="401702" y="1475162"/>
                        <a:pt x="412516" y="1485339"/>
                      </a:cubicBezTo>
                      <a:cubicBezTo>
                        <a:pt x="420149" y="1492336"/>
                        <a:pt x="432234" y="1498697"/>
                        <a:pt x="427145" y="1510782"/>
                      </a:cubicBezTo>
                      <a:cubicBezTo>
                        <a:pt x="422692" y="1522868"/>
                        <a:pt x="409335" y="1517143"/>
                        <a:pt x="395342" y="1519687"/>
                      </a:cubicBezTo>
                      <a:cubicBezTo>
                        <a:pt x="345728" y="1513326"/>
                        <a:pt x="307563" y="1482795"/>
                        <a:pt x="279576" y="1438905"/>
                      </a:cubicBezTo>
                      <a:cubicBezTo>
                        <a:pt x="266854" y="1419187"/>
                        <a:pt x="280213" y="1401378"/>
                        <a:pt x="293570" y="1388020"/>
                      </a:cubicBezTo>
                      <a:cubicBezTo>
                        <a:pt x="315833" y="1365758"/>
                        <a:pt x="340003" y="1344767"/>
                        <a:pt x="363538" y="1323141"/>
                      </a:cubicBezTo>
                      <a:cubicBezTo>
                        <a:pt x="409972" y="1280524"/>
                        <a:pt x="433506" y="1229001"/>
                        <a:pt x="432870" y="1165395"/>
                      </a:cubicBezTo>
                      <a:cubicBezTo>
                        <a:pt x="432393" y="1132478"/>
                        <a:pt x="440860" y="1118166"/>
                        <a:pt x="463371" y="1117093"/>
                      </a:cubicBezTo>
                      <a:close/>
                      <a:moveTo>
                        <a:pt x="399794" y="109"/>
                      </a:moveTo>
                      <a:cubicBezTo>
                        <a:pt x="407427" y="746"/>
                        <a:pt x="406790" y="9650"/>
                        <a:pt x="408699" y="15375"/>
                      </a:cubicBezTo>
                      <a:cubicBezTo>
                        <a:pt x="409971" y="20464"/>
                        <a:pt x="411243" y="25551"/>
                        <a:pt x="411879" y="30640"/>
                      </a:cubicBezTo>
                      <a:cubicBezTo>
                        <a:pt x="423965" y="152766"/>
                        <a:pt x="511743" y="191567"/>
                        <a:pt x="620512" y="203016"/>
                      </a:cubicBezTo>
                      <a:cubicBezTo>
                        <a:pt x="628145" y="203652"/>
                        <a:pt x="638958" y="205561"/>
                        <a:pt x="642774" y="195383"/>
                      </a:cubicBezTo>
                      <a:cubicBezTo>
                        <a:pt x="645319" y="187750"/>
                        <a:pt x="639593" y="181389"/>
                        <a:pt x="634506" y="175665"/>
                      </a:cubicBezTo>
                      <a:cubicBezTo>
                        <a:pt x="621147" y="159127"/>
                        <a:pt x="607153" y="143225"/>
                        <a:pt x="593160" y="127323"/>
                      </a:cubicBezTo>
                      <a:cubicBezTo>
                        <a:pt x="567717" y="97428"/>
                        <a:pt x="555632" y="63717"/>
                        <a:pt x="559448" y="24916"/>
                      </a:cubicBezTo>
                      <a:cubicBezTo>
                        <a:pt x="560085" y="17918"/>
                        <a:pt x="561357" y="9014"/>
                        <a:pt x="570261" y="7742"/>
                      </a:cubicBezTo>
                      <a:cubicBezTo>
                        <a:pt x="577894" y="6470"/>
                        <a:pt x="581711" y="12831"/>
                        <a:pt x="584892" y="17918"/>
                      </a:cubicBezTo>
                      <a:cubicBezTo>
                        <a:pt x="593796" y="34457"/>
                        <a:pt x="602701" y="51631"/>
                        <a:pt x="610970" y="68804"/>
                      </a:cubicBezTo>
                      <a:cubicBezTo>
                        <a:pt x="645319" y="141953"/>
                        <a:pt x="699385" y="194748"/>
                        <a:pt x="772533" y="227823"/>
                      </a:cubicBezTo>
                      <a:cubicBezTo>
                        <a:pt x="782709" y="232275"/>
                        <a:pt x="796068" y="240544"/>
                        <a:pt x="804973" y="231003"/>
                      </a:cubicBezTo>
                      <a:cubicBezTo>
                        <a:pt x="815151" y="220190"/>
                        <a:pt x="801792" y="210013"/>
                        <a:pt x="797340" y="199837"/>
                      </a:cubicBezTo>
                      <a:cubicBezTo>
                        <a:pt x="790344" y="183298"/>
                        <a:pt x="780166" y="168032"/>
                        <a:pt x="773169" y="151495"/>
                      </a:cubicBezTo>
                      <a:cubicBezTo>
                        <a:pt x="768080" y="140045"/>
                        <a:pt x="764265" y="124779"/>
                        <a:pt x="778894" y="117783"/>
                      </a:cubicBezTo>
                      <a:cubicBezTo>
                        <a:pt x="792251" y="111422"/>
                        <a:pt x="800520" y="123507"/>
                        <a:pt x="806244" y="133048"/>
                      </a:cubicBezTo>
                      <a:cubicBezTo>
                        <a:pt x="820875" y="156584"/>
                        <a:pt x="834232" y="180754"/>
                        <a:pt x="848226" y="204289"/>
                      </a:cubicBezTo>
                      <a:cubicBezTo>
                        <a:pt x="881937" y="258355"/>
                        <a:pt x="931551" y="278709"/>
                        <a:pt x="992614" y="259627"/>
                      </a:cubicBezTo>
                      <a:cubicBezTo>
                        <a:pt x="1024418" y="249449"/>
                        <a:pt x="1054949" y="249449"/>
                        <a:pt x="1085481" y="261536"/>
                      </a:cubicBezTo>
                      <a:cubicBezTo>
                        <a:pt x="1138912" y="281889"/>
                        <a:pt x="1193613" y="298428"/>
                        <a:pt x="1251497" y="300335"/>
                      </a:cubicBezTo>
                      <a:cubicBezTo>
                        <a:pt x="1277576" y="300972"/>
                        <a:pt x="1283936" y="314965"/>
                        <a:pt x="1271851" y="339772"/>
                      </a:cubicBezTo>
                      <a:cubicBezTo>
                        <a:pt x="1247044" y="391930"/>
                        <a:pt x="1204427" y="426914"/>
                        <a:pt x="1149088" y="436455"/>
                      </a:cubicBezTo>
                      <a:cubicBezTo>
                        <a:pt x="1097566" y="445360"/>
                        <a:pt x="1073395" y="483525"/>
                        <a:pt x="1078484" y="545860"/>
                      </a:cubicBezTo>
                      <a:cubicBezTo>
                        <a:pt x="1082300" y="596745"/>
                        <a:pt x="1096294" y="645723"/>
                        <a:pt x="1115377" y="693428"/>
                      </a:cubicBezTo>
                      <a:cubicBezTo>
                        <a:pt x="1129370" y="729048"/>
                        <a:pt x="1142727" y="764669"/>
                        <a:pt x="1150997" y="802197"/>
                      </a:cubicBezTo>
                      <a:cubicBezTo>
                        <a:pt x="1169443" y="889975"/>
                        <a:pt x="1144636" y="951039"/>
                        <a:pt x="1070215" y="1001925"/>
                      </a:cubicBezTo>
                      <a:cubicBezTo>
                        <a:pt x="1037775" y="1024187"/>
                        <a:pt x="1037775" y="1023552"/>
                        <a:pt x="1070852" y="1047085"/>
                      </a:cubicBezTo>
                      <a:cubicBezTo>
                        <a:pt x="1081028" y="1054718"/>
                        <a:pt x="1091206" y="1062351"/>
                        <a:pt x="1100746" y="1070620"/>
                      </a:cubicBezTo>
                      <a:cubicBezTo>
                        <a:pt x="1166262" y="1123415"/>
                        <a:pt x="1173259" y="1153309"/>
                        <a:pt x="1131914" y="1225187"/>
                      </a:cubicBezTo>
                      <a:cubicBezTo>
                        <a:pt x="1101383" y="1277981"/>
                        <a:pt x="1064491" y="1325686"/>
                        <a:pt x="1014242" y="1361307"/>
                      </a:cubicBezTo>
                      <a:cubicBezTo>
                        <a:pt x="1006607" y="1366394"/>
                        <a:pt x="997703" y="1375936"/>
                        <a:pt x="988798" y="1368939"/>
                      </a:cubicBezTo>
                      <a:cubicBezTo>
                        <a:pt x="979257" y="1361307"/>
                        <a:pt x="988163" y="1351129"/>
                        <a:pt x="991342" y="1342859"/>
                      </a:cubicBezTo>
                      <a:cubicBezTo>
                        <a:pt x="1006607" y="1304695"/>
                        <a:pt x="1030142" y="1269712"/>
                        <a:pt x="1040956" y="1229639"/>
                      </a:cubicBezTo>
                      <a:cubicBezTo>
                        <a:pt x="1054313" y="1177481"/>
                        <a:pt x="1040956" y="1148857"/>
                        <a:pt x="995159" y="1121506"/>
                      </a:cubicBezTo>
                      <a:cubicBezTo>
                        <a:pt x="902929" y="1063623"/>
                        <a:pt x="799884" y="1053446"/>
                        <a:pt x="693024" y="1061716"/>
                      </a:cubicBezTo>
                      <a:cubicBezTo>
                        <a:pt x="617967" y="1064260"/>
                        <a:pt x="542910" y="1057263"/>
                        <a:pt x="468490" y="1048357"/>
                      </a:cubicBezTo>
                      <a:cubicBezTo>
                        <a:pt x="409971" y="1041361"/>
                        <a:pt x="399158" y="1051538"/>
                        <a:pt x="402975" y="1110693"/>
                      </a:cubicBezTo>
                      <a:cubicBezTo>
                        <a:pt x="408062" y="1193382"/>
                        <a:pt x="388344" y="1263987"/>
                        <a:pt x="320284" y="1316780"/>
                      </a:cubicBezTo>
                      <a:cubicBezTo>
                        <a:pt x="280848" y="1347948"/>
                        <a:pt x="231871" y="1357490"/>
                        <a:pt x="186073" y="1372755"/>
                      </a:cubicBezTo>
                      <a:cubicBezTo>
                        <a:pt x="128191" y="1391838"/>
                        <a:pt x="119921" y="1414100"/>
                        <a:pt x="151089" y="1467531"/>
                      </a:cubicBezTo>
                      <a:cubicBezTo>
                        <a:pt x="165718" y="1491701"/>
                        <a:pt x="186710" y="1509510"/>
                        <a:pt x="205792" y="1529230"/>
                      </a:cubicBezTo>
                      <a:cubicBezTo>
                        <a:pt x="212152" y="1535591"/>
                        <a:pt x="222330" y="1542587"/>
                        <a:pt x="215332" y="1553400"/>
                      </a:cubicBezTo>
                      <a:cubicBezTo>
                        <a:pt x="209608" y="1562305"/>
                        <a:pt x="198795" y="1561033"/>
                        <a:pt x="189253" y="1559761"/>
                      </a:cubicBezTo>
                      <a:cubicBezTo>
                        <a:pt x="158722" y="1555944"/>
                        <a:pt x="136459" y="1536863"/>
                        <a:pt x="116741" y="1516508"/>
                      </a:cubicBezTo>
                      <a:cubicBezTo>
                        <a:pt x="78577" y="1477071"/>
                        <a:pt x="44229" y="1433182"/>
                        <a:pt x="14969" y="1386749"/>
                      </a:cubicBezTo>
                      <a:cubicBezTo>
                        <a:pt x="-7293" y="1351765"/>
                        <a:pt x="-5386" y="1333954"/>
                        <a:pt x="25147" y="1305967"/>
                      </a:cubicBezTo>
                      <a:cubicBezTo>
                        <a:pt x="44229" y="1288158"/>
                        <a:pt x="65855" y="1272255"/>
                        <a:pt x="86210" y="1255718"/>
                      </a:cubicBezTo>
                      <a:cubicBezTo>
                        <a:pt x="171444" y="1187021"/>
                        <a:pt x="178440" y="1118962"/>
                        <a:pt x="109745" y="1035000"/>
                      </a:cubicBezTo>
                      <a:cubicBezTo>
                        <a:pt x="100203" y="1023552"/>
                        <a:pt x="91299" y="1011465"/>
                        <a:pt x="80486" y="1001289"/>
                      </a:cubicBezTo>
                      <a:cubicBezTo>
                        <a:pt x="2249" y="926868"/>
                        <a:pt x="20058" y="874710"/>
                        <a:pt x="69672" y="785023"/>
                      </a:cubicBezTo>
                      <a:cubicBezTo>
                        <a:pt x="72853" y="779934"/>
                        <a:pt x="76668" y="773575"/>
                        <a:pt x="84301" y="774210"/>
                      </a:cubicBezTo>
                      <a:cubicBezTo>
                        <a:pt x="93207" y="775482"/>
                        <a:pt x="94479" y="783751"/>
                        <a:pt x="95751" y="791384"/>
                      </a:cubicBezTo>
                      <a:cubicBezTo>
                        <a:pt x="98295" y="810467"/>
                        <a:pt x="100840" y="828913"/>
                        <a:pt x="102747" y="847994"/>
                      </a:cubicBezTo>
                      <a:cubicBezTo>
                        <a:pt x="104656" y="867077"/>
                        <a:pt x="114197" y="870257"/>
                        <a:pt x="127554" y="858172"/>
                      </a:cubicBezTo>
                      <a:cubicBezTo>
                        <a:pt x="174624" y="817463"/>
                        <a:pt x="233143" y="806650"/>
                        <a:pt x="291025" y="793293"/>
                      </a:cubicBezTo>
                      <a:cubicBezTo>
                        <a:pt x="432234" y="760853"/>
                        <a:pt x="576622" y="740498"/>
                        <a:pt x="717195" y="704241"/>
                      </a:cubicBezTo>
                      <a:cubicBezTo>
                        <a:pt x="731824" y="700426"/>
                        <a:pt x="745817" y="696609"/>
                        <a:pt x="759811" y="692156"/>
                      </a:cubicBezTo>
                      <a:cubicBezTo>
                        <a:pt x="870489" y="657173"/>
                        <a:pt x="899748" y="578936"/>
                        <a:pt x="894659" y="468895"/>
                      </a:cubicBezTo>
                      <a:cubicBezTo>
                        <a:pt x="893387" y="440272"/>
                        <a:pt x="874941" y="428822"/>
                        <a:pt x="848226" y="427550"/>
                      </a:cubicBezTo>
                      <a:cubicBezTo>
                        <a:pt x="804973" y="425642"/>
                        <a:pt x="769352" y="405287"/>
                        <a:pt x="733097" y="384933"/>
                      </a:cubicBezTo>
                      <a:cubicBezTo>
                        <a:pt x="724827" y="380480"/>
                        <a:pt x="715286" y="374756"/>
                        <a:pt x="717195" y="363307"/>
                      </a:cubicBezTo>
                      <a:cubicBezTo>
                        <a:pt x="719103" y="351858"/>
                        <a:pt x="730552" y="350586"/>
                        <a:pt x="740093" y="349314"/>
                      </a:cubicBezTo>
                      <a:cubicBezTo>
                        <a:pt x="771261" y="344225"/>
                        <a:pt x="803064" y="340408"/>
                        <a:pt x="834232" y="335320"/>
                      </a:cubicBezTo>
                      <a:cubicBezTo>
                        <a:pt x="845682" y="333411"/>
                        <a:pt x="864128" y="333411"/>
                        <a:pt x="864128" y="318781"/>
                      </a:cubicBezTo>
                      <a:cubicBezTo>
                        <a:pt x="864763" y="305424"/>
                        <a:pt x="846954" y="305424"/>
                        <a:pt x="836140" y="302880"/>
                      </a:cubicBezTo>
                      <a:cubicBezTo>
                        <a:pt x="748362" y="283161"/>
                        <a:pt x="660584" y="263443"/>
                        <a:pt x="574078" y="236092"/>
                      </a:cubicBezTo>
                      <a:cubicBezTo>
                        <a:pt x="528280" y="222098"/>
                        <a:pt x="483755" y="205561"/>
                        <a:pt x="444319" y="177573"/>
                      </a:cubicBezTo>
                      <a:cubicBezTo>
                        <a:pt x="390253" y="139409"/>
                        <a:pt x="368626" y="77710"/>
                        <a:pt x="387709" y="15375"/>
                      </a:cubicBezTo>
                      <a:cubicBezTo>
                        <a:pt x="389616" y="9014"/>
                        <a:pt x="389616" y="-1163"/>
                        <a:pt x="399794" y="10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46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47776A3B-A159-4E10-8B30-587A76A9E01F}"/>
                    </a:ext>
                  </a:extLst>
                </p:cNvPr>
                <p:cNvSpPr/>
                <p:nvPr/>
              </p:nvSpPr>
              <p:spPr>
                <a:xfrm>
                  <a:off x="3009276" y="2253150"/>
                  <a:ext cx="1172129" cy="399858"/>
                </a:xfrm>
                <a:custGeom>
                  <a:avLst/>
                  <a:gdLst>
                    <a:gd name="connsiteX0" fmla="*/ 861306 w 861651"/>
                    <a:gd name="connsiteY0" fmla="*/ 19483 h 293942"/>
                    <a:gd name="connsiteX1" fmla="*/ 836991 w 861651"/>
                    <a:gd name="connsiteY1" fmla="*/ 35849 h 293942"/>
                    <a:gd name="connsiteX2" fmla="*/ 421773 w 861651"/>
                    <a:gd name="connsiteY2" fmla="*/ 125626 h 293942"/>
                    <a:gd name="connsiteX3" fmla="*/ 86981 w 861651"/>
                    <a:gd name="connsiteY3" fmla="*/ 259356 h 293942"/>
                    <a:gd name="connsiteX4" fmla="*/ 17310 w 861651"/>
                    <a:gd name="connsiteY4" fmla="*/ 291619 h 293942"/>
                    <a:gd name="connsiteX5" fmla="*/ 1880 w 861651"/>
                    <a:gd name="connsiteY5" fmla="*/ 291152 h 293942"/>
                    <a:gd name="connsiteX6" fmla="*/ 7958 w 861651"/>
                    <a:gd name="connsiteY6" fmla="*/ 275721 h 293942"/>
                    <a:gd name="connsiteX7" fmla="*/ 110828 w 861651"/>
                    <a:gd name="connsiteY7" fmla="*/ 207454 h 293942"/>
                    <a:gd name="connsiteX8" fmla="*/ 509680 w 861651"/>
                    <a:gd name="connsiteY8" fmla="*/ 72321 h 293942"/>
                    <a:gd name="connsiteX9" fmla="*/ 840732 w 861651"/>
                    <a:gd name="connsiteY9" fmla="*/ 2650 h 293942"/>
                    <a:gd name="connsiteX10" fmla="*/ 861306 w 861651"/>
                    <a:gd name="connsiteY10" fmla="*/ 19483 h 2939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61651" h="293942">
                      <a:moveTo>
                        <a:pt x="861306" y="19483"/>
                      </a:moveTo>
                      <a:cubicBezTo>
                        <a:pt x="861306" y="30238"/>
                        <a:pt x="850551" y="33511"/>
                        <a:pt x="836991" y="35849"/>
                      </a:cubicBezTo>
                      <a:cubicBezTo>
                        <a:pt x="698118" y="63437"/>
                        <a:pt x="559244" y="91492"/>
                        <a:pt x="421773" y="125626"/>
                      </a:cubicBezTo>
                      <a:cubicBezTo>
                        <a:pt x="303941" y="155084"/>
                        <a:pt x="191720" y="198102"/>
                        <a:pt x="86981" y="259356"/>
                      </a:cubicBezTo>
                      <a:cubicBezTo>
                        <a:pt x="65004" y="272448"/>
                        <a:pt x="42092" y="284138"/>
                        <a:pt x="17310" y="291619"/>
                      </a:cubicBezTo>
                      <a:cubicBezTo>
                        <a:pt x="12166" y="293022"/>
                        <a:pt x="5620" y="296295"/>
                        <a:pt x="1880" y="291152"/>
                      </a:cubicBezTo>
                      <a:cubicBezTo>
                        <a:pt x="-3264" y="284605"/>
                        <a:pt x="3282" y="279462"/>
                        <a:pt x="7958" y="275721"/>
                      </a:cubicBezTo>
                      <a:cubicBezTo>
                        <a:pt x="38819" y="248134"/>
                        <a:pt x="74823" y="228027"/>
                        <a:pt x="110828" y="207454"/>
                      </a:cubicBezTo>
                      <a:cubicBezTo>
                        <a:pt x="235206" y="136848"/>
                        <a:pt x="371741" y="102246"/>
                        <a:pt x="509680" y="72321"/>
                      </a:cubicBezTo>
                      <a:cubicBezTo>
                        <a:pt x="620031" y="48474"/>
                        <a:pt x="730381" y="25562"/>
                        <a:pt x="840732" y="2650"/>
                      </a:cubicBezTo>
                      <a:cubicBezTo>
                        <a:pt x="849149" y="1247"/>
                        <a:pt x="864111" y="-8104"/>
                        <a:pt x="861306" y="19483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46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9BA7A9A9-8B2E-49E6-AC0A-874549B7A559}"/>
                    </a:ext>
                  </a:extLst>
                </p:cNvPr>
                <p:cNvSpPr/>
                <p:nvPr/>
              </p:nvSpPr>
              <p:spPr>
                <a:xfrm>
                  <a:off x="5603933" y="1767620"/>
                  <a:ext cx="952171" cy="243386"/>
                </a:xfrm>
                <a:custGeom>
                  <a:avLst/>
                  <a:gdLst>
                    <a:gd name="connsiteX0" fmla="*/ 13485 w 699956"/>
                    <a:gd name="connsiteY0" fmla="*/ 178615 h 178917"/>
                    <a:gd name="connsiteX1" fmla="*/ 860 w 699956"/>
                    <a:gd name="connsiteY1" fmla="*/ 163185 h 178917"/>
                    <a:gd name="connsiteX2" fmla="*/ 40137 w 699956"/>
                    <a:gd name="connsiteY2" fmla="*/ 132324 h 178917"/>
                    <a:gd name="connsiteX3" fmla="*/ 335185 w 699956"/>
                    <a:gd name="connsiteY3" fmla="*/ 72940 h 178917"/>
                    <a:gd name="connsiteX4" fmla="*/ 671381 w 699956"/>
                    <a:gd name="connsiteY4" fmla="*/ 5608 h 178917"/>
                    <a:gd name="connsiteX5" fmla="*/ 699436 w 699956"/>
                    <a:gd name="connsiteY5" fmla="*/ 10284 h 178917"/>
                    <a:gd name="connsiteX6" fmla="*/ 676057 w 699956"/>
                    <a:gd name="connsiteY6" fmla="*/ 44885 h 178917"/>
                    <a:gd name="connsiteX7" fmla="*/ 586748 w 699956"/>
                    <a:gd name="connsiteY7" fmla="*/ 63121 h 178917"/>
                    <a:gd name="connsiteX8" fmla="*/ 35461 w 699956"/>
                    <a:gd name="connsiteY8" fmla="*/ 174407 h 178917"/>
                    <a:gd name="connsiteX9" fmla="*/ 13485 w 699956"/>
                    <a:gd name="connsiteY9" fmla="*/ 178615 h 1789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99956" h="178917">
                      <a:moveTo>
                        <a:pt x="13485" y="178615"/>
                      </a:moveTo>
                      <a:cubicBezTo>
                        <a:pt x="392" y="180485"/>
                        <a:pt x="-1478" y="173472"/>
                        <a:pt x="860" y="163185"/>
                      </a:cubicBezTo>
                      <a:cubicBezTo>
                        <a:pt x="6003" y="142611"/>
                        <a:pt x="21434" y="136065"/>
                        <a:pt x="40137" y="132324"/>
                      </a:cubicBezTo>
                      <a:cubicBezTo>
                        <a:pt x="138331" y="112685"/>
                        <a:pt x="236992" y="92579"/>
                        <a:pt x="335185" y="72940"/>
                      </a:cubicBezTo>
                      <a:cubicBezTo>
                        <a:pt x="447406" y="50496"/>
                        <a:pt x="559160" y="27584"/>
                        <a:pt x="671381" y="5608"/>
                      </a:cubicBezTo>
                      <a:cubicBezTo>
                        <a:pt x="680733" y="3737"/>
                        <a:pt x="696631" y="-8420"/>
                        <a:pt x="699436" y="10284"/>
                      </a:cubicBezTo>
                      <a:cubicBezTo>
                        <a:pt x="701774" y="25246"/>
                        <a:pt x="696631" y="41144"/>
                        <a:pt x="676057" y="44885"/>
                      </a:cubicBezTo>
                      <a:cubicBezTo>
                        <a:pt x="646131" y="50496"/>
                        <a:pt x="616673" y="57042"/>
                        <a:pt x="586748" y="63121"/>
                      </a:cubicBezTo>
                      <a:cubicBezTo>
                        <a:pt x="402986" y="100060"/>
                        <a:pt x="219223" y="137000"/>
                        <a:pt x="35461" y="174407"/>
                      </a:cubicBezTo>
                      <a:cubicBezTo>
                        <a:pt x="28448" y="176277"/>
                        <a:pt x="20966" y="177212"/>
                        <a:pt x="13485" y="17861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46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E619EDA5-9077-4CF1-AD3A-AAE102E3CF65}"/>
                    </a:ext>
                  </a:extLst>
                </p:cNvPr>
                <p:cNvSpPr/>
                <p:nvPr/>
              </p:nvSpPr>
              <p:spPr>
                <a:xfrm>
                  <a:off x="4412672" y="2008786"/>
                  <a:ext cx="963870" cy="241245"/>
                </a:xfrm>
                <a:custGeom>
                  <a:avLst/>
                  <a:gdLst>
                    <a:gd name="connsiteX0" fmla="*/ 708244 w 708556"/>
                    <a:gd name="connsiteY0" fmla="*/ 15358 h 177343"/>
                    <a:gd name="connsiteX1" fmla="*/ 682527 w 708556"/>
                    <a:gd name="connsiteY1" fmla="*/ 43413 h 177343"/>
                    <a:gd name="connsiteX2" fmla="*/ 238319 w 708556"/>
                    <a:gd name="connsiteY2" fmla="*/ 130852 h 177343"/>
                    <a:gd name="connsiteX3" fmla="*/ 23228 w 708556"/>
                    <a:gd name="connsiteY3" fmla="*/ 173403 h 177343"/>
                    <a:gd name="connsiteX4" fmla="*/ 784 w 708556"/>
                    <a:gd name="connsiteY4" fmla="*/ 171065 h 177343"/>
                    <a:gd name="connsiteX5" fmla="*/ 13876 w 708556"/>
                    <a:gd name="connsiteY5" fmla="*/ 145815 h 177343"/>
                    <a:gd name="connsiteX6" fmla="*/ 46608 w 708556"/>
                    <a:gd name="connsiteY6" fmla="*/ 134125 h 177343"/>
                    <a:gd name="connsiteX7" fmla="*/ 567968 w 708556"/>
                    <a:gd name="connsiteY7" fmla="*/ 27048 h 177343"/>
                    <a:gd name="connsiteX8" fmla="*/ 689073 w 708556"/>
                    <a:gd name="connsiteY8" fmla="*/ 1798 h 177343"/>
                    <a:gd name="connsiteX9" fmla="*/ 708244 w 708556"/>
                    <a:gd name="connsiteY9" fmla="*/ 15358 h 1773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08556" h="177343">
                      <a:moveTo>
                        <a:pt x="708244" y="15358"/>
                      </a:moveTo>
                      <a:cubicBezTo>
                        <a:pt x="709179" y="31723"/>
                        <a:pt x="700295" y="39672"/>
                        <a:pt x="682527" y="43413"/>
                      </a:cubicBezTo>
                      <a:cubicBezTo>
                        <a:pt x="534302" y="71936"/>
                        <a:pt x="386076" y="101394"/>
                        <a:pt x="238319" y="130852"/>
                      </a:cubicBezTo>
                      <a:cubicBezTo>
                        <a:pt x="166777" y="144880"/>
                        <a:pt x="94769" y="159375"/>
                        <a:pt x="23228" y="173403"/>
                      </a:cubicBezTo>
                      <a:cubicBezTo>
                        <a:pt x="15747" y="174805"/>
                        <a:pt x="4525" y="182754"/>
                        <a:pt x="784" y="171065"/>
                      </a:cubicBezTo>
                      <a:cubicBezTo>
                        <a:pt x="-2489" y="161245"/>
                        <a:pt x="4992" y="150958"/>
                        <a:pt x="13876" y="145815"/>
                      </a:cubicBezTo>
                      <a:cubicBezTo>
                        <a:pt x="24163" y="140204"/>
                        <a:pt x="35385" y="136463"/>
                        <a:pt x="46608" y="134125"/>
                      </a:cubicBezTo>
                      <a:cubicBezTo>
                        <a:pt x="220550" y="98121"/>
                        <a:pt x="394025" y="62584"/>
                        <a:pt x="567968" y="27048"/>
                      </a:cubicBezTo>
                      <a:cubicBezTo>
                        <a:pt x="608180" y="18631"/>
                        <a:pt x="648861" y="10214"/>
                        <a:pt x="689073" y="1798"/>
                      </a:cubicBezTo>
                      <a:cubicBezTo>
                        <a:pt x="699360" y="-540"/>
                        <a:pt x="710582" y="-3813"/>
                        <a:pt x="708244" y="15358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46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CF5D1D09-C89F-422C-A788-D880DED56E4B}"/>
                    </a:ext>
                  </a:extLst>
                </p:cNvPr>
                <p:cNvSpPr/>
                <p:nvPr/>
              </p:nvSpPr>
              <p:spPr>
                <a:xfrm>
                  <a:off x="6783504" y="1555166"/>
                  <a:ext cx="944564" cy="220028"/>
                </a:xfrm>
                <a:custGeom>
                  <a:avLst/>
                  <a:gdLst>
                    <a:gd name="connsiteX0" fmla="*/ 672571 w 694364"/>
                    <a:gd name="connsiteY0" fmla="*/ 0 h 161746"/>
                    <a:gd name="connsiteX1" fmla="*/ 694080 w 694364"/>
                    <a:gd name="connsiteY1" fmla="*/ 6546 h 161746"/>
                    <a:gd name="connsiteX2" fmla="*/ 676312 w 694364"/>
                    <a:gd name="connsiteY2" fmla="*/ 21041 h 161746"/>
                    <a:gd name="connsiteX3" fmla="*/ 526684 w 694364"/>
                    <a:gd name="connsiteY3" fmla="*/ 57046 h 161746"/>
                    <a:gd name="connsiteX4" fmla="*/ 27767 w 694364"/>
                    <a:gd name="connsiteY4" fmla="*/ 156642 h 161746"/>
                    <a:gd name="connsiteX5" fmla="*/ 647 w 694364"/>
                    <a:gd name="connsiteY5" fmla="*/ 152434 h 161746"/>
                    <a:gd name="connsiteX6" fmla="*/ 23559 w 694364"/>
                    <a:gd name="connsiteY6" fmla="*/ 117365 h 161746"/>
                    <a:gd name="connsiteX7" fmla="*/ 135780 w 694364"/>
                    <a:gd name="connsiteY7" fmla="*/ 94920 h 161746"/>
                    <a:gd name="connsiteX8" fmla="*/ 617863 w 694364"/>
                    <a:gd name="connsiteY8" fmla="*/ 7014 h 161746"/>
                    <a:gd name="connsiteX9" fmla="*/ 672571 w 694364"/>
                    <a:gd name="connsiteY9" fmla="*/ 0 h 1617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94364" h="161746">
                      <a:moveTo>
                        <a:pt x="672571" y="0"/>
                      </a:moveTo>
                      <a:cubicBezTo>
                        <a:pt x="681455" y="935"/>
                        <a:pt x="692677" y="-1870"/>
                        <a:pt x="694080" y="6546"/>
                      </a:cubicBezTo>
                      <a:cubicBezTo>
                        <a:pt x="696418" y="17301"/>
                        <a:pt x="683793" y="18704"/>
                        <a:pt x="676312" y="21041"/>
                      </a:cubicBezTo>
                      <a:cubicBezTo>
                        <a:pt x="627682" y="37875"/>
                        <a:pt x="576715" y="46759"/>
                        <a:pt x="526684" y="57046"/>
                      </a:cubicBezTo>
                      <a:cubicBezTo>
                        <a:pt x="360222" y="90712"/>
                        <a:pt x="194229" y="123443"/>
                        <a:pt x="27767" y="156642"/>
                      </a:cubicBezTo>
                      <a:cubicBezTo>
                        <a:pt x="18883" y="158512"/>
                        <a:pt x="3453" y="169267"/>
                        <a:pt x="647" y="152434"/>
                      </a:cubicBezTo>
                      <a:cubicBezTo>
                        <a:pt x="-2158" y="137471"/>
                        <a:pt x="3920" y="121105"/>
                        <a:pt x="23559" y="117365"/>
                      </a:cubicBezTo>
                      <a:cubicBezTo>
                        <a:pt x="60966" y="109883"/>
                        <a:pt x="98373" y="101934"/>
                        <a:pt x="135780" y="94920"/>
                      </a:cubicBezTo>
                      <a:cubicBezTo>
                        <a:pt x="296163" y="64527"/>
                        <a:pt x="455610" y="28990"/>
                        <a:pt x="617863" y="7014"/>
                      </a:cubicBezTo>
                      <a:cubicBezTo>
                        <a:pt x="636567" y="4208"/>
                        <a:pt x="655270" y="2338"/>
                        <a:pt x="672571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46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4F91A034-8DCA-4D32-A4CB-D0AE0524D29B}"/>
                    </a:ext>
                  </a:extLst>
                </p:cNvPr>
                <p:cNvSpPr/>
                <p:nvPr/>
              </p:nvSpPr>
              <p:spPr>
                <a:xfrm>
                  <a:off x="6906349" y="992829"/>
                  <a:ext cx="1362667" cy="1567342"/>
                </a:xfrm>
                <a:custGeom>
                  <a:avLst/>
                  <a:gdLst>
                    <a:gd name="connsiteX0" fmla="*/ 464704 w 1362667"/>
                    <a:gd name="connsiteY0" fmla="*/ 1122996 h 1567342"/>
                    <a:gd name="connsiteX1" fmla="*/ 495026 w 1362667"/>
                    <a:gd name="connsiteY1" fmla="*/ 1127806 h 1567342"/>
                    <a:gd name="connsiteX2" fmla="*/ 537007 w 1362667"/>
                    <a:gd name="connsiteY2" fmla="*/ 1141800 h 1567342"/>
                    <a:gd name="connsiteX3" fmla="*/ 562450 w 1362667"/>
                    <a:gd name="connsiteY3" fmla="*/ 1241028 h 1567342"/>
                    <a:gd name="connsiteX4" fmla="*/ 451138 w 1362667"/>
                    <a:gd name="connsiteY4" fmla="*/ 1344071 h 1567342"/>
                    <a:gd name="connsiteX5" fmla="*/ 379261 w 1362667"/>
                    <a:gd name="connsiteY5" fmla="*/ 1396229 h 1567342"/>
                    <a:gd name="connsiteX6" fmla="*/ 376081 w 1362667"/>
                    <a:gd name="connsiteY6" fmla="*/ 1456656 h 1567342"/>
                    <a:gd name="connsiteX7" fmla="*/ 414881 w 1362667"/>
                    <a:gd name="connsiteY7" fmla="*/ 1494185 h 1567342"/>
                    <a:gd name="connsiteX8" fmla="*/ 426966 w 1362667"/>
                    <a:gd name="connsiteY8" fmla="*/ 1517719 h 1567342"/>
                    <a:gd name="connsiteX9" fmla="*/ 397707 w 1362667"/>
                    <a:gd name="connsiteY9" fmla="*/ 1525988 h 1567342"/>
                    <a:gd name="connsiteX10" fmla="*/ 280033 w 1362667"/>
                    <a:gd name="connsiteY10" fmla="*/ 1449660 h 1567342"/>
                    <a:gd name="connsiteX11" fmla="*/ 290847 w 1362667"/>
                    <a:gd name="connsiteY11" fmla="*/ 1395594 h 1567342"/>
                    <a:gd name="connsiteX12" fmla="*/ 365267 w 1362667"/>
                    <a:gd name="connsiteY12" fmla="*/ 1326897 h 1567342"/>
                    <a:gd name="connsiteX13" fmla="*/ 432055 w 1362667"/>
                    <a:gd name="connsiteY13" fmla="*/ 1174876 h 1567342"/>
                    <a:gd name="connsiteX14" fmla="*/ 464704 w 1362667"/>
                    <a:gd name="connsiteY14" fmla="*/ 1122996 h 1567342"/>
                    <a:gd name="connsiteX15" fmla="*/ 1185961 w 1362667"/>
                    <a:gd name="connsiteY15" fmla="*/ 864711 h 1567342"/>
                    <a:gd name="connsiteX16" fmla="*/ 1211245 w 1362667"/>
                    <a:gd name="connsiteY16" fmla="*/ 867652 h 1567342"/>
                    <a:gd name="connsiteX17" fmla="*/ 1338461 w 1362667"/>
                    <a:gd name="connsiteY17" fmla="*/ 944617 h 1567342"/>
                    <a:gd name="connsiteX18" fmla="*/ 1362631 w 1362667"/>
                    <a:gd name="connsiteY18" fmla="*/ 1007588 h 1567342"/>
                    <a:gd name="connsiteX19" fmla="*/ 1347365 w 1362667"/>
                    <a:gd name="connsiteY19" fmla="*/ 1059746 h 1567342"/>
                    <a:gd name="connsiteX20" fmla="*/ 1191527 w 1362667"/>
                    <a:gd name="connsiteY20" fmla="*/ 1298274 h 1567342"/>
                    <a:gd name="connsiteX21" fmla="*/ 1166085 w 1362667"/>
                    <a:gd name="connsiteY21" fmla="*/ 1310995 h 1567342"/>
                    <a:gd name="connsiteX22" fmla="*/ 1165448 w 1362667"/>
                    <a:gd name="connsiteY22" fmla="*/ 1284281 h 1567342"/>
                    <a:gd name="connsiteX23" fmla="*/ 1211245 w 1362667"/>
                    <a:gd name="connsiteY23" fmla="*/ 1155793 h 1567342"/>
                    <a:gd name="connsiteX24" fmla="*/ 1225239 w 1362667"/>
                    <a:gd name="connsiteY24" fmla="*/ 1106816 h 1567342"/>
                    <a:gd name="connsiteX25" fmla="*/ 1164812 w 1362667"/>
                    <a:gd name="connsiteY25" fmla="*/ 1017766 h 1567342"/>
                    <a:gd name="connsiteX26" fmla="*/ 1145729 w 1362667"/>
                    <a:gd name="connsiteY26" fmla="*/ 1015221 h 1567342"/>
                    <a:gd name="connsiteX27" fmla="*/ 1131100 w 1362667"/>
                    <a:gd name="connsiteY27" fmla="*/ 975785 h 1567342"/>
                    <a:gd name="connsiteX28" fmla="*/ 1173081 w 1362667"/>
                    <a:gd name="connsiteY28" fmla="*/ 888007 h 1567342"/>
                    <a:gd name="connsiteX29" fmla="*/ 1185961 w 1362667"/>
                    <a:gd name="connsiteY29" fmla="*/ 864711 h 1567342"/>
                    <a:gd name="connsiteX30" fmla="*/ 398979 w 1362667"/>
                    <a:gd name="connsiteY30" fmla="*/ 48 h 1567342"/>
                    <a:gd name="connsiteX31" fmla="*/ 407883 w 1362667"/>
                    <a:gd name="connsiteY31" fmla="*/ 11496 h 1567342"/>
                    <a:gd name="connsiteX32" fmla="*/ 414881 w 1362667"/>
                    <a:gd name="connsiteY32" fmla="*/ 49025 h 1567342"/>
                    <a:gd name="connsiteX33" fmla="*/ 535734 w 1362667"/>
                    <a:gd name="connsiteY33" fmla="*/ 190233 h 1567342"/>
                    <a:gd name="connsiteX34" fmla="*/ 625422 w 1362667"/>
                    <a:gd name="connsiteY34" fmla="*/ 208044 h 1567342"/>
                    <a:gd name="connsiteX35" fmla="*/ 637506 w 1362667"/>
                    <a:gd name="connsiteY35" fmla="*/ 185145 h 1567342"/>
                    <a:gd name="connsiteX36" fmla="*/ 594254 w 1362667"/>
                    <a:gd name="connsiteY36" fmla="*/ 134259 h 1567342"/>
                    <a:gd name="connsiteX37" fmla="*/ 559270 w 1362667"/>
                    <a:gd name="connsiteY37" fmla="*/ 38212 h 1567342"/>
                    <a:gd name="connsiteX38" fmla="*/ 570719 w 1362667"/>
                    <a:gd name="connsiteY38" fmla="*/ 11496 h 1567342"/>
                    <a:gd name="connsiteX39" fmla="*/ 589800 w 1362667"/>
                    <a:gd name="connsiteY39" fmla="*/ 29307 h 1567342"/>
                    <a:gd name="connsiteX40" fmla="*/ 661677 w 1362667"/>
                    <a:gd name="connsiteY40" fmla="*/ 148888 h 1567342"/>
                    <a:gd name="connsiteX41" fmla="*/ 778715 w 1362667"/>
                    <a:gd name="connsiteY41" fmla="*/ 233486 h 1567342"/>
                    <a:gd name="connsiteX42" fmla="*/ 807974 w 1362667"/>
                    <a:gd name="connsiteY42" fmla="*/ 234123 h 1567342"/>
                    <a:gd name="connsiteX43" fmla="*/ 800978 w 1362667"/>
                    <a:gd name="connsiteY43" fmla="*/ 208679 h 1567342"/>
                    <a:gd name="connsiteX44" fmla="*/ 773626 w 1362667"/>
                    <a:gd name="connsiteY44" fmla="*/ 154614 h 1567342"/>
                    <a:gd name="connsiteX45" fmla="*/ 779987 w 1362667"/>
                    <a:gd name="connsiteY45" fmla="*/ 120901 h 1567342"/>
                    <a:gd name="connsiteX46" fmla="*/ 807974 w 1362667"/>
                    <a:gd name="connsiteY46" fmla="*/ 136168 h 1567342"/>
                    <a:gd name="connsiteX47" fmla="*/ 846775 w 1362667"/>
                    <a:gd name="connsiteY47" fmla="*/ 201683 h 1567342"/>
                    <a:gd name="connsiteX48" fmla="*/ 1000068 w 1362667"/>
                    <a:gd name="connsiteY48" fmla="*/ 262110 h 1567342"/>
                    <a:gd name="connsiteX49" fmla="*/ 1087210 w 1362667"/>
                    <a:gd name="connsiteY49" fmla="*/ 265290 h 1567342"/>
                    <a:gd name="connsiteX50" fmla="*/ 1250046 w 1362667"/>
                    <a:gd name="connsiteY50" fmla="*/ 304091 h 1567342"/>
                    <a:gd name="connsiteX51" fmla="*/ 1272944 w 1362667"/>
                    <a:gd name="connsiteY51" fmla="*/ 344164 h 1567342"/>
                    <a:gd name="connsiteX52" fmla="*/ 1155906 w 1362667"/>
                    <a:gd name="connsiteY52" fmla="*/ 439574 h 1567342"/>
                    <a:gd name="connsiteX53" fmla="*/ 1080214 w 1362667"/>
                    <a:gd name="connsiteY53" fmla="*/ 566153 h 1567342"/>
                    <a:gd name="connsiteX54" fmla="*/ 1120922 w 1362667"/>
                    <a:gd name="connsiteY54" fmla="*/ 709269 h 1567342"/>
                    <a:gd name="connsiteX55" fmla="*/ 1154635 w 1362667"/>
                    <a:gd name="connsiteY55" fmla="*/ 818674 h 1567342"/>
                    <a:gd name="connsiteX56" fmla="*/ 1082121 w 1362667"/>
                    <a:gd name="connsiteY56" fmla="*/ 998682 h 1567342"/>
                    <a:gd name="connsiteX57" fmla="*/ 1058588 w 1362667"/>
                    <a:gd name="connsiteY57" fmla="*/ 1014584 h 1567342"/>
                    <a:gd name="connsiteX58" fmla="*/ 1057951 w 1362667"/>
                    <a:gd name="connsiteY58" fmla="*/ 1041300 h 1567342"/>
                    <a:gd name="connsiteX59" fmla="*/ 1125376 w 1362667"/>
                    <a:gd name="connsiteY59" fmla="*/ 1094093 h 1567342"/>
                    <a:gd name="connsiteX60" fmla="*/ 1147638 w 1362667"/>
                    <a:gd name="connsiteY60" fmla="*/ 1199045 h 1567342"/>
                    <a:gd name="connsiteX61" fmla="*/ 1017243 w 1362667"/>
                    <a:gd name="connsiteY61" fmla="*/ 1364425 h 1567342"/>
                    <a:gd name="connsiteX62" fmla="*/ 989891 w 1362667"/>
                    <a:gd name="connsiteY62" fmla="*/ 1372057 h 1567342"/>
                    <a:gd name="connsiteX63" fmla="*/ 993071 w 1362667"/>
                    <a:gd name="connsiteY63" fmla="*/ 1345979 h 1567342"/>
                    <a:gd name="connsiteX64" fmla="*/ 1043957 w 1362667"/>
                    <a:gd name="connsiteY64" fmla="*/ 1226397 h 1567342"/>
                    <a:gd name="connsiteX65" fmla="*/ 1000706 w 1362667"/>
                    <a:gd name="connsiteY65" fmla="*/ 1127806 h 1567342"/>
                    <a:gd name="connsiteX66" fmla="*/ 694117 w 1362667"/>
                    <a:gd name="connsiteY66" fmla="*/ 1068014 h 1567342"/>
                    <a:gd name="connsiteX67" fmla="*/ 463223 w 1362667"/>
                    <a:gd name="connsiteY67" fmla="*/ 1054657 h 1567342"/>
                    <a:gd name="connsiteX68" fmla="*/ 404068 w 1362667"/>
                    <a:gd name="connsiteY68" fmla="*/ 1109995 h 1567342"/>
                    <a:gd name="connsiteX69" fmla="*/ 208793 w 1362667"/>
                    <a:gd name="connsiteY69" fmla="*/ 1372694 h 1567342"/>
                    <a:gd name="connsiteX70" fmla="*/ 172536 w 1362667"/>
                    <a:gd name="connsiteY70" fmla="*/ 1384143 h 1567342"/>
                    <a:gd name="connsiteX71" fmla="*/ 140733 w 1362667"/>
                    <a:gd name="connsiteY71" fmla="*/ 1450931 h 1567342"/>
                    <a:gd name="connsiteX72" fmla="*/ 202432 w 1362667"/>
                    <a:gd name="connsiteY72" fmla="*/ 1530441 h 1567342"/>
                    <a:gd name="connsiteX73" fmla="*/ 217698 w 1362667"/>
                    <a:gd name="connsiteY73" fmla="*/ 1558427 h 1567342"/>
                    <a:gd name="connsiteX74" fmla="*/ 182713 w 1362667"/>
                    <a:gd name="connsiteY74" fmla="*/ 1564787 h 1567342"/>
                    <a:gd name="connsiteX75" fmla="*/ 123559 w 1362667"/>
                    <a:gd name="connsiteY75" fmla="*/ 1529804 h 1567342"/>
                    <a:gd name="connsiteX76" fmla="*/ 13518 w 1362667"/>
                    <a:gd name="connsiteY76" fmla="*/ 1390503 h 1567342"/>
                    <a:gd name="connsiteX77" fmla="*/ 24968 w 1362667"/>
                    <a:gd name="connsiteY77" fmla="*/ 1312267 h 1567342"/>
                    <a:gd name="connsiteX78" fmla="*/ 93026 w 1362667"/>
                    <a:gd name="connsiteY78" fmla="*/ 1255020 h 1567342"/>
                    <a:gd name="connsiteX79" fmla="*/ 110200 w 1362667"/>
                    <a:gd name="connsiteY79" fmla="*/ 1040028 h 1567342"/>
                    <a:gd name="connsiteX80" fmla="*/ 65675 w 1362667"/>
                    <a:gd name="connsiteY80" fmla="*/ 990414 h 1567342"/>
                    <a:gd name="connsiteX81" fmla="*/ 73945 w 1362667"/>
                    <a:gd name="connsiteY81" fmla="*/ 785599 h 1567342"/>
                    <a:gd name="connsiteX82" fmla="*/ 96207 w 1362667"/>
                    <a:gd name="connsiteY82" fmla="*/ 795139 h 1567342"/>
                    <a:gd name="connsiteX83" fmla="*/ 103841 w 1362667"/>
                    <a:gd name="connsiteY83" fmla="*/ 854931 h 1567342"/>
                    <a:gd name="connsiteX84" fmla="*/ 124831 w 1362667"/>
                    <a:gd name="connsiteY84" fmla="*/ 865107 h 1567342"/>
                    <a:gd name="connsiteX85" fmla="*/ 409157 w 1362667"/>
                    <a:gd name="connsiteY85" fmla="*/ 774149 h 1567342"/>
                    <a:gd name="connsiteX86" fmla="*/ 710655 w 1362667"/>
                    <a:gd name="connsiteY86" fmla="*/ 711178 h 1567342"/>
                    <a:gd name="connsiteX87" fmla="*/ 756453 w 1362667"/>
                    <a:gd name="connsiteY87" fmla="*/ 697819 h 1567342"/>
                    <a:gd name="connsiteX88" fmla="*/ 895753 w 1362667"/>
                    <a:gd name="connsiteY88" fmla="*/ 477738 h 1567342"/>
                    <a:gd name="connsiteX89" fmla="*/ 851864 w 1362667"/>
                    <a:gd name="connsiteY89" fmla="*/ 433850 h 1567342"/>
                    <a:gd name="connsiteX90" fmla="*/ 738642 w 1362667"/>
                    <a:gd name="connsiteY90" fmla="*/ 394413 h 1567342"/>
                    <a:gd name="connsiteX91" fmla="*/ 717016 w 1362667"/>
                    <a:gd name="connsiteY91" fmla="*/ 369606 h 1567342"/>
                    <a:gd name="connsiteX92" fmla="*/ 745003 w 1362667"/>
                    <a:gd name="connsiteY92" fmla="*/ 354340 h 1567342"/>
                    <a:gd name="connsiteX93" fmla="*/ 842322 w 1362667"/>
                    <a:gd name="connsiteY93" fmla="*/ 338438 h 1567342"/>
                    <a:gd name="connsiteX94" fmla="*/ 864586 w 1362667"/>
                    <a:gd name="connsiteY94" fmla="*/ 324444 h 1567342"/>
                    <a:gd name="connsiteX95" fmla="*/ 842322 w 1362667"/>
                    <a:gd name="connsiteY95" fmla="*/ 310452 h 1567342"/>
                    <a:gd name="connsiteX96" fmla="*/ 568175 w 1362667"/>
                    <a:gd name="connsiteY96" fmla="*/ 241755 h 1567342"/>
                    <a:gd name="connsiteX97" fmla="*/ 418698 w 1362667"/>
                    <a:gd name="connsiteY97" fmla="*/ 161610 h 1567342"/>
                    <a:gd name="connsiteX98" fmla="*/ 388802 w 1362667"/>
                    <a:gd name="connsiteY98" fmla="*/ 10225 h 1567342"/>
                    <a:gd name="connsiteX99" fmla="*/ 398979 w 1362667"/>
                    <a:gd name="connsiteY99" fmla="*/ 48 h 15673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</a:cxnLst>
                  <a:rect l="l" t="t" r="r" b="b"/>
                  <a:pathLst>
                    <a:path w="1362667" h="1567342">
                      <a:moveTo>
                        <a:pt x="464704" y="1122996"/>
                      </a:moveTo>
                      <a:cubicBezTo>
                        <a:pt x="472804" y="1123075"/>
                        <a:pt x="482782" y="1124785"/>
                        <a:pt x="495026" y="1127806"/>
                      </a:cubicBezTo>
                      <a:cubicBezTo>
                        <a:pt x="509020" y="1131623"/>
                        <a:pt x="523650" y="1136075"/>
                        <a:pt x="537007" y="1141800"/>
                      </a:cubicBezTo>
                      <a:cubicBezTo>
                        <a:pt x="596798" y="1165335"/>
                        <a:pt x="602522" y="1189505"/>
                        <a:pt x="562450" y="1241028"/>
                      </a:cubicBezTo>
                      <a:cubicBezTo>
                        <a:pt x="531282" y="1281735"/>
                        <a:pt x="491846" y="1313540"/>
                        <a:pt x="451138" y="1344071"/>
                      </a:cubicBezTo>
                      <a:cubicBezTo>
                        <a:pt x="427602" y="1361881"/>
                        <a:pt x="402159" y="1377783"/>
                        <a:pt x="379261" y="1396229"/>
                      </a:cubicBezTo>
                      <a:cubicBezTo>
                        <a:pt x="353182" y="1417856"/>
                        <a:pt x="352546" y="1431849"/>
                        <a:pt x="376081" y="1456656"/>
                      </a:cubicBezTo>
                      <a:cubicBezTo>
                        <a:pt x="388166" y="1470013"/>
                        <a:pt x="402159" y="1481463"/>
                        <a:pt x="414881" y="1494185"/>
                      </a:cubicBezTo>
                      <a:cubicBezTo>
                        <a:pt x="421242" y="1500546"/>
                        <a:pt x="432055" y="1506270"/>
                        <a:pt x="426966" y="1517719"/>
                      </a:cubicBezTo>
                      <a:cubicBezTo>
                        <a:pt x="422514" y="1527897"/>
                        <a:pt x="411064" y="1524080"/>
                        <a:pt x="397707" y="1525988"/>
                      </a:cubicBezTo>
                      <a:cubicBezTo>
                        <a:pt x="349365" y="1518992"/>
                        <a:pt x="308657" y="1493548"/>
                        <a:pt x="280033" y="1449660"/>
                      </a:cubicBezTo>
                      <a:cubicBezTo>
                        <a:pt x="266676" y="1429305"/>
                        <a:pt x="276218" y="1410223"/>
                        <a:pt x="290847" y="1395594"/>
                      </a:cubicBezTo>
                      <a:cubicBezTo>
                        <a:pt x="315018" y="1372059"/>
                        <a:pt x="340460" y="1349795"/>
                        <a:pt x="365267" y="1326897"/>
                      </a:cubicBezTo>
                      <a:cubicBezTo>
                        <a:pt x="409792" y="1286189"/>
                        <a:pt x="430782" y="1234667"/>
                        <a:pt x="432055" y="1174876"/>
                      </a:cubicBezTo>
                      <a:cubicBezTo>
                        <a:pt x="433009" y="1137188"/>
                        <a:pt x="440404" y="1122757"/>
                        <a:pt x="464704" y="1122996"/>
                      </a:cubicBezTo>
                      <a:close/>
                      <a:moveTo>
                        <a:pt x="1185961" y="864711"/>
                      </a:moveTo>
                      <a:cubicBezTo>
                        <a:pt x="1192481" y="861769"/>
                        <a:pt x="1201068" y="863200"/>
                        <a:pt x="1211245" y="867652"/>
                      </a:cubicBezTo>
                      <a:cubicBezTo>
                        <a:pt x="1257042" y="887370"/>
                        <a:pt x="1300295" y="912177"/>
                        <a:pt x="1338461" y="944617"/>
                      </a:cubicBezTo>
                      <a:cubicBezTo>
                        <a:pt x="1355633" y="959246"/>
                        <a:pt x="1363268" y="978965"/>
                        <a:pt x="1362631" y="1007588"/>
                      </a:cubicBezTo>
                      <a:cubicBezTo>
                        <a:pt x="1358814" y="1020945"/>
                        <a:pt x="1354998" y="1041300"/>
                        <a:pt x="1347365" y="1059746"/>
                      </a:cubicBezTo>
                      <a:cubicBezTo>
                        <a:pt x="1309836" y="1148797"/>
                        <a:pt x="1252590" y="1225125"/>
                        <a:pt x="1191527" y="1298274"/>
                      </a:cubicBezTo>
                      <a:cubicBezTo>
                        <a:pt x="1185166" y="1305907"/>
                        <a:pt x="1177534" y="1318628"/>
                        <a:pt x="1166085" y="1310995"/>
                      </a:cubicBezTo>
                      <a:cubicBezTo>
                        <a:pt x="1157816" y="1305271"/>
                        <a:pt x="1162905" y="1293185"/>
                        <a:pt x="1165448" y="1284281"/>
                      </a:cubicBezTo>
                      <a:cubicBezTo>
                        <a:pt x="1180714" y="1241028"/>
                        <a:pt x="1196615" y="1198410"/>
                        <a:pt x="1211245" y="1155793"/>
                      </a:cubicBezTo>
                      <a:cubicBezTo>
                        <a:pt x="1216971" y="1139891"/>
                        <a:pt x="1222058" y="1123354"/>
                        <a:pt x="1225239" y="1106816"/>
                      </a:cubicBezTo>
                      <a:cubicBezTo>
                        <a:pt x="1234780" y="1055930"/>
                        <a:pt x="1215062" y="1027306"/>
                        <a:pt x="1164812" y="1017766"/>
                      </a:cubicBezTo>
                      <a:cubicBezTo>
                        <a:pt x="1158451" y="1016493"/>
                        <a:pt x="1152090" y="1016493"/>
                        <a:pt x="1145729" y="1015221"/>
                      </a:cubicBezTo>
                      <a:cubicBezTo>
                        <a:pt x="1112654" y="1008860"/>
                        <a:pt x="1109473" y="1000592"/>
                        <a:pt x="1131100" y="975785"/>
                      </a:cubicBezTo>
                      <a:cubicBezTo>
                        <a:pt x="1153363" y="950341"/>
                        <a:pt x="1167992" y="921082"/>
                        <a:pt x="1173081" y="888007"/>
                      </a:cubicBezTo>
                      <a:cubicBezTo>
                        <a:pt x="1174989" y="874967"/>
                        <a:pt x="1179441" y="867653"/>
                        <a:pt x="1185961" y="864711"/>
                      </a:cubicBezTo>
                      <a:close/>
                      <a:moveTo>
                        <a:pt x="398979" y="48"/>
                      </a:moveTo>
                      <a:cubicBezTo>
                        <a:pt x="404703" y="683"/>
                        <a:pt x="406611" y="6409"/>
                        <a:pt x="407883" y="11496"/>
                      </a:cubicBezTo>
                      <a:cubicBezTo>
                        <a:pt x="410428" y="24218"/>
                        <a:pt x="413609" y="36304"/>
                        <a:pt x="414881" y="49025"/>
                      </a:cubicBezTo>
                      <a:cubicBezTo>
                        <a:pt x="424422" y="122174"/>
                        <a:pt x="468311" y="166063"/>
                        <a:pt x="535734" y="190233"/>
                      </a:cubicBezTo>
                      <a:cubicBezTo>
                        <a:pt x="564995" y="200411"/>
                        <a:pt x="594254" y="208044"/>
                        <a:pt x="625422" y="208044"/>
                      </a:cubicBezTo>
                      <a:cubicBezTo>
                        <a:pt x="645140" y="208044"/>
                        <a:pt x="648956" y="199139"/>
                        <a:pt x="637506" y="185145"/>
                      </a:cubicBezTo>
                      <a:cubicBezTo>
                        <a:pt x="623513" y="167971"/>
                        <a:pt x="608883" y="151434"/>
                        <a:pt x="594254" y="134259"/>
                      </a:cubicBezTo>
                      <a:cubicBezTo>
                        <a:pt x="570082" y="106907"/>
                        <a:pt x="557362" y="75104"/>
                        <a:pt x="559270" y="38212"/>
                      </a:cubicBezTo>
                      <a:cubicBezTo>
                        <a:pt x="559906" y="28035"/>
                        <a:pt x="556725" y="14677"/>
                        <a:pt x="570719" y="11496"/>
                      </a:cubicBezTo>
                      <a:cubicBezTo>
                        <a:pt x="582169" y="8953"/>
                        <a:pt x="585349" y="21674"/>
                        <a:pt x="589800" y="29307"/>
                      </a:cubicBezTo>
                      <a:cubicBezTo>
                        <a:pt x="612063" y="70015"/>
                        <a:pt x="630509" y="113268"/>
                        <a:pt x="661677" y="148888"/>
                      </a:cubicBezTo>
                      <a:cubicBezTo>
                        <a:pt x="694117" y="186417"/>
                        <a:pt x="732281" y="215676"/>
                        <a:pt x="778715" y="233486"/>
                      </a:cubicBezTo>
                      <a:cubicBezTo>
                        <a:pt x="788256" y="237303"/>
                        <a:pt x="800341" y="243664"/>
                        <a:pt x="807974" y="234123"/>
                      </a:cubicBezTo>
                      <a:cubicBezTo>
                        <a:pt x="814972" y="225853"/>
                        <a:pt x="804794" y="216948"/>
                        <a:pt x="800978" y="208679"/>
                      </a:cubicBezTo>
                      <a:cubicBezTo>
                        <a:pt x="792073" y="190869"/>
                        <a:pt x="781895" y="173060"/>
                        <a:pt x="773626" y="154614"/>
                      </a:cubicBezTo>
                      <a:cubicBezTo>
                        <a:pt x="768538" y="143164"/>
                        <a:pt x="765358" y="127898"/>
                        <a:pt x="779987" y="120901"/>
                      </a:cubicBezTo>
                      <a:cubicBezTo>
                        <a:pt x="793344" y="114541"/>
                        <a:pt x="801613" y="126627"/>
                        <a:pt x="807974" y="136168"/>
                      </a:cubicBezTo>
                      <a:cubicBezTo>
                        <a:pt x="821331" y="157793"/>
                        <a:pt x="833418" y="180056"/>
                        <a:pt x="846775" y="201683"/>
                      </a:cubicBezTo>
                      <a:cubicBezTo>
                        <a:pt x="884939" y="264018"/>
                        <a:pt x="930737" y="282465"/>
                        <a:pt x="1000068" y="262110"/>
                      </a:cubicBezTo>
                      <a:cubicBezTo>
                        <a:pt x="1029964" y="253205"/>
                        <a:pt x="1058588" y="253840"/>
                        <a:pt x="1087210" y="265290"/>
                      </a:cubicBezTo>
                      <a:cubicBezTo>
                        <a:pt x="1140005" y="285645"/>
                        <a:pt x="1193434" y="301546"/>
                        <a:pt x="1250046" y="304091"/>
                      </a:cubicBezTo>
                      <a:cubicBezTo>
                        <a:pt x="1279305" y="305363"/>
                        <a:pt x="1285665" y="317448"/>
                        <a:pt x="1272944" y="344164"/>
                      </a:cubicBezTo>
                      <a:cubicBezTo>
                        <a:pt x="1249409" y="394413"/>
                        <a:pt x="1208065" y="423672"/>
                        <a:pt x="1155906" y="439574"/>
                      </a:cubicBezTo>
                      <a:cubicBezTo>
                        <a:pt x="1089755" y="459292"/>
                        <a:pt x="1068129" y="496821"/>
                        <a:pt x="1080214" y="566153"/>
                      </a:cubicBezTo>
                      <a:cubicBezTo>
                        <a:pt x="1088482" y="615767"/>
                        <a:pt x="1103113" y="662836"/>
                        <a:pt x="1120922" y="709269"/>
                      </a:cubicBezTo>
                      <a:cubicBezTo>
                        <a:pt x="1134916" y="744889"/>
                        <a:pt x="1146366" y="781145"/>
                        <a:pt x="1154635" y="818674"/>
                      </a:cubicBezTo>
                      <a:cubicBezTo>
                        <a:pt x="1170536" y="895003"/>
                        <a:pt x="1142549" y="953522"/>
                        <a:pt x="1082121" y="998682"/>
                      </a:cubicBezTo>
                      <a:cubicBezTo>
                        <a:pt x="1074490" y="1004408"/>
                        <a:pt x="1066856" y="1010132"/>
                        <a:pt x="1058588" y="1014584"/>
                      </a:cubicBezTo>
                      <a:cubicBezTo>
                        <a:pt x="1042685" y="1023489"/>
                        <a:pt x="1042050" y="1030487"/>
                        <a:pt x="1057951" y="1041300"/>
                      </a:cubicBezTo>
                      <a:cubicBezTo>
                        <a:pt x="1081486" y="1057837"/>
                        <a:pt x="1103749" y="1075012"/>
                        <a:pt x="1125376" y="1094093"/>
                      </a:cubicBezTo>
                      <a:cubicBezTo>
                        <a:pt x="1160995" y="1125261"/>
                        <a:pt x="1167992" y="1156429"/>
                        <a:pt x="1147638" y="1199045"/>
                      </a:cubicBezTo>
                      <a:cubicBezTo>
                        <a:pt x="1117106" y="1263925"/>
                        <a:pt x="1075762" y="1321172"/>
                        <a:pt x="1017243" y="1364425"/>
                      </a:cubicBezTo>
                      <a:cubicBezTo>
                        <a:pt x="1009609" y="1370149"/>
                        <a:pt x="1000068" y="1381599"/>
                        <a:pt x="989891" y="1372057"/>
                      </a:cubicBezTo>
                      <a:cubicBezTo>
                        <a:pt x="980986" y="1364425"/>
                        <a:pt x="989891" y="1354248"/>
                        <a:pt x="993071" y="1345979"/>
                      </a:cubicBezTo>
                      <a:cubicBezTo>
                        <a:pt x="1010246" y="1306543"/>
                        <a:pt x="1035053" y="1269650"/>
                        <a:pt x="1043957" y="1226397"/>
                      </a:cubicBezTo>
                      <a:cubicBezTo>
                        <a:pt x="1053499" y="1179964"/>
                        <a:pt x="1041413" y="1152613"/>
                        <a:pt x="1000706" y="1127806"/>
                      </a:cubicBezTo>
                      <a:cubicBezTo>
                        <a:pt x="905930" y="1069287"/>
                        <a:pt x="802250" y="1059109"/>
                        <a:pt x="694117" y="1068014"/>
                      </a:cubicBezTo>
                      <a:cubicBezTo>
                        <a:pt x="616516" y="1071831"/>
                        <a:pt x="540188" y="1062926"/>
                        <a:pt x="463223" y="1054657"/>
                      </a:cubicBezTo>
                      <a:cubicBezTo>
                        <a:pt x="411064" y="1048933"/>
                        <a:pt x="400252" y="1057837"/>
                        <a:pt x="404068" y="1109995"/>
                      </a:cubicBezTo>
                      <a:cubicBezTo>
                        <a:pt x="415517" y="1262653"/>
                        <a:pt x="337916" y="1338346"/>
                        <a:pt x="208793" y="1372694"/>
                      </a:cubicBezTo>
                      <a:cubicBezTo>
                        <a:pt x="196708" y="1375874"/>
                        <a:pt x="184621" y="1380327"/>
                        <a:pt x="172536" y="1384143"/>
                      </a:cubicBezTo>
                      <a:cubicBezTo>
                        <a:pt x="134372" y="1395592"/>
                        <a:pt x="126103" y="1412767"/>
                        <a:pt x="140733" y="1450931"/>
                      </a:cubicBezTo>
                      <a:cubicBezTo>
                        <a:pt x="153454" y="1484007"/>
                        <a:pt x="177625" y="1506905"/>
                        <a:pt x="202432" y="1530441"/>
                      </a:cubicBezTo>
                      <a:cubicBezTo>
                        <a:pt x="210700" y="1538073"/>
                        <a:pt x="224694" y="1545706"/>
                        <a:pt x="217698" y="1558427"/>
                      </a:cubicBezTo>
                      <a:cubicBezTo>
                        <a:pt x="210700" y="1571785"/>
                        <a:pt x="195435" y="1566696"/>
                        <a:pt x="182713" y="1564787"/>
                      </a:cubicBezTo>
                      <a:cubicBezTo>
                        <a:pt x="158542" y="1560335"/>
                        <a:pt x="140096" y="1546341"/>
                        <a:pt x="123559" y="1529804"/>
                      </a:cubicBezTo>
                      <a:cubicBezTo>
                        <a:pt x="81578" y="1487823"/>
                        <a:pt x="44686" y="1440754"/>
                        <a:pt x="13518" y="1390503"/>
                      </a:cubicBezTo>
                      <a:cubicBezTo>
                        <a:pt x="-7472" y="1356792"/>
                        <a:pt x="-4292" y="1339618"/>
                        <a:pt x="24968" y="1312267"/>
                      </a:cubicBezTo>
                      <a:cubicBezTo>
                        <a:pt x="46594" y="1291912"/>
                        <a:pt x="70764" y="1274738"/>
                        <a:pt x="93026" y="1255020"/>
                      </a:cubicBezTo>
                      <a:cubicBezTo>
                        <a:pt x="166175" y="1190141"/>
                        <a:pt x="180806" y="1116993"/>
                        <a:pt x="110200" y="1040028"/>
                      </a:cubicBezTo>
                      <a:cubicBezTo>
                        <a:pt x="94935" y="1023489"/>
                        <a:pt x="80941" y="1006951"/>
                        <a:pt x="65675" y="990414"/>
                      </a:cubicBezTo>
                      <a:cubicBezTo>
                        <a:pt x="15426" y="934439"/>
                        <a:pt x="19242" y="838392"/>
                        <a:pt x="73945" y="785599"/>
                      </a:cubicBezTo>
                      <a:cubicBezTo>
                        <a:pt x="89211" y="770332"/>
                        <a:pt x="94300" y="783053"/>
                        <a:pt x="96207" y="795139"/>
                      </a:cubicBezTo>
                      <a:cubicBezTo>
                        <a:pt x="99387" y="814857"/>
                        <a:pt x="101296" y="835211"/>
                        <a:pt x="103841" y="854931"/>
                      </a:cubicBezTo>
                      <a:cubicBezTo>
                        <a:pt x="105748" y="869560"/>
                        <a:pt x="112746" y="874649"/>
                        <a:pt x="124831" y="865107"/>
                      </a:cubicBezTo>
                      <a:cubicBezTo>
                        <a:pt x="208156" y="798956"/>
                        <a:pt x="311837" y="796411"/>
                        <a:pt x="409157" y="774149"/>
                      </a:cubicBezTo>
                      <a:cubicBezTo>
                        <a:pt x="509020" y="751250"/>
                        <a:pt x="610156" y="732168"/>
                        <a:pt x="710655" y="711178"/>
                      </a:cubicBezTo>
                      <a:cubicBezTo>
                        <a:pt x="725920" y="707997"/>
                        <a:pt x="741187" y="702272"/>
                        <a:pt x="756453" y="697819"/>
                      </a:cubicBezTo>
                      <a:cubicBezTo>
                        <a:pt x="867766" y="666653"/>
                        <a:pt x="899569" y="584599"/>
                        <a:pt x="895753" y="477738"/>
                      </a:cubicBezTo>
                      <a:cubicBezTo>
                        <a:pt x="895117" y="450388"/>
                        <a:pt x="880486" y="435122"/>
                        <a:pt x="851864" y="433850"/>
                      </a:cubicBezTo>
                      <a:cubicBezTo>
                        <a:pt x="810519" y="431942"/>
                        <a:pt x="774262" y="414131"/>
                        <a:pt x="738642" y="394413"/>
                      </a:cubicBezTo>
                      <a:cubicBezTo>
                        <a:pt x="728465" y="388689"/>
                        <a:pt x="715108" y="382964"/>
                        <a:pt x="717016" y="369606"/>
                      </a:cubicBezTo>
                      <a:cubicBezTo>
                        <a:pt x="718924" y="355612"/>
                        <a:pt x="734190" y="355612"/>
                        <a:pt x="745003" y="354340"/>
                      </a:cubicBezTo>
                      <a:cubicBezTo>
                        <a:pt x="777443" y="348616"/>
                        <a:pt x="809883" y="344799"/>
                        <a:pt x="842322" y="338438"/>
                      </a:cubicBezTo>
                      <a:cubicBezTo>
                        <a:pt x="850590" y="336531"/>
                        <a:pt x="864586" y="335894"/>
                        <a:pt x="864586" y="324444"/>
                      </a:cubicBezTo>
                      <a:cubicBezTo>
                        <a:pt x="864586" y="312359"/>
                        <a:pt x="851227" y="312359"/>
                        <a:pt x="842322" y="310452"/>
                      </a:cubicBezTo>
                      <a:cubicBezTo>
                        <a:pt x="750092" y="289461"/>
                        <a:pt x="658497" y="268471"/>
                        <a:pt x="568175" y="241755"/>
                      </a:cubicBezTo>
                      <a:cubicBezTo>
                        <a:pt x="513472" y="225853"/>
                        <a:pt x="460678" y="202955"/>
                        <a:pt x="418698" y="161610"/>
                      </a:cubicBezTo>
                      <a:cubicBezTo>
                        <a:pt x="374808" y="118357"/>
                        <a:pt x="376080" y="65563"/>
                        <a:pt x="388802" y="10225"/>
                      </a:cubicBezTo>
                      <a:cubicBezTo>
                        <a:pt x="390074" y="5136"/>
                        <a:pt x="392618" y="-589"/>
                        <a:pt x="398979" y="4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46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88337438-6AB1-44E5-BDB9-EC2782A62FF5}"/>
                </a:ext>
              </a:extLst>
            </p:cNvPr>
            <p:cNvGrpSpPr/>
            <p:nvPr/>
          </p:nvGrpSpPr>
          <p:grpSpPr>
            <a:xfrm>
              <a:off x="1943866" y="771525"/>
              <a:ext cx="6751282" cy="2605883"/>
              <a:chOff x="1943866" y="771525"/>
              <a:chExt cx="6751282" cy="2605883"/>
            </a:xfrm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4D313F06-71F8-407B-B6E6-EFFCF69A6C70}"/>
                  </a:ext>
                </a:extLst>
              </p:cNvPr>
              <p:cNvSpPr/>
              <p:nvPr/>
            </p:nvSpPr>
            <p:spPr>
              <a:xfrm>
                <a:off x="8309052" y="2333721"/>
                <a:ext cx="386096" cy="381007"/>
              </a:xfrm>
              <a:custGeom>
                <a:avLst/>
                <a:gdLst>
                  <a:gd name="connsiteX0" fmla="*/ 283826 w 283825"/>
                  <a:gd name="connsiteY0" fmla="*/ 186100 h 280084"/>
                  <a:gd name="connsiteX1" fmla="*/ 207142 w 283825"/>
                  <a:gd name="connsiteY1" fmla="*/ 187970 h 280084"/>
                  <a:gd name="connsiteX2" fmla="*/ 195452 w 283825"/>
                  <a:gd name="connsiteY2" fmla="*/ 208076 h 280084"/>
                  <a:gd name="connsiteX3" fmla="*/ 205739 w 283825"/>
                  <a:gd name="connsiteY3" fmla="*/ 279150 h 280084"/>
                  <a:gd name="connsiteX4" fmla="*/ 156642 w 283825"/>
                  <a:gd name="connsiteY4" fmla="*/ 230521 h 280084"/>
                  <a:gd name="connsiteX5" fmla="*/ 125314 w 283825"/>
                  <a:gd name="connsiteY5" fmla="*/ 230053 h 280084"/>
                  <a:gd name="connsiteX6" fmla="*/ 79022 w 283825"/>
                  <a:gd name="connsiteY6" fmla="*/ 280085 h 280084"/>
                  <a:gd name="connsiteX7" fmla="*/ 84166 w 283825"/>
                  <a:gd name="connsiteY7" fmla="*/ 217896 h 280084"/>
                  <a:gd name="connsiteX8" fmla="*/ 59383 w 283825"/>
                  <a:gd name="connsiteY8" fmla="*/ 187035 h 280084"/>
                  <a:gd name="connsiteX9" fmla="*/ 0 w 283825"/>
                  <a:gd name="connsiteY9" fmla="*/ 179554 h 280084"/>
                  <a:gd name="connsiteX10" fmla="*/ 54240 w 283825"/>
                  <a:gd name="connsiteY10" fmla="*/ 145887 h 280084"/>
                  <a:gd name="connsiteX11" fmla="*/ 62189 w 283825"/>
                  <a:gd name="connsiteY11" fmla="*/ 113624 h 280084"/>
                  <a:gd name="connsiteX12" fmla="*/ 22444 w 283825"/>
                  <a:gd name="connsiteY12" fmla="*/ 57046 h 280084"/>
                  <a:gd name="connsiteX13" fmla="*/ 88374 w 283825"/>
                  <a:gd name="connsiteY13" fmla="*/ 79958 h 280084"/>
                  <a:gd name="connsiteX14" fmla="*/ 117832 w 283825"/>
                  <a:gd name="connsiteY14" fmla="*/ 66397 h 280084"/>
                  <a:gd name="connsiteX15" fmla="*/ 137471 w 283825"/>
                  <a:gd name="connsiteY15" fmla="*/ 0 h 280084"/>
                  <a:gd name="connsiteX16" fmla="*/ 161318 w 283825"/>
                  <a:gd name="connsiteY16" fmla="*/ 66397 h 280084"/>
                  <a:gd name="connsiteX17" fmla="*/ 189373 w 283825"/>
                  <a:gd name="connsiteY17" fmla="*/ 79958 h 280084"/>
                  <a:gd name="connsiteX18" fmla="*/ 249224 w 283825"/>
                  <a:gd name="connsiteY18" fmla="*/ 56111 h 280084"/>
                  <a:gd name="connsiteX19" fmla="*/ 253900 w 283825"/>
                  <a:gd name="connsiteY19" fmla="*/ 61254 h 280084"/>
                  <a:gd name="connsiteX20" fmla="*/ 217896 w 283825"/>
                  <a:gd name="connsiteY20" fmla="*/ 113156 h 280084"/>
                  <a:gd name="connsiteX21" fmla="*/ 225845 w 283825"/>
                  <a:gd name="connsiteY21" fmla="*/ 145887 h 280084"/>
                  <a:gd name="connsiteX22" fmla="*/ 283358 w 283825"/>
                  <a:gd name="connsiteY22" fmla="*/ 176748 h 280084"/>
                  <a:gd name="connsiteX23" fmla="*/ 283826 w 283825"/>
                  <a:gd name="connsiteY23" fmla="*/ 186100 h 280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3825" h="280084">
                    <a:moveTo>
                      <a:pt x="283826" y="186100"/>
                    </a:moveTo>
                    <a:cubicBezTo>
                      <a:pt x="258108" y="186567"/>
                      <a:pt x="232859" y="187035"/>
                      <a:pt x="207142" y="187970"/>
                    </a:cubicBezTo>
                    <a:cubicBezTo>
                      <a:pt x="193581" y="188438"/>
                      <a:pt x="194049" y="198257"/>
                      <a:pt x="195452" y="208076"/>
                    </a:cubicBezTo>
                    <a:cubicBezTo>
                      <a:pt x="198725" y="230053"/>
                      <a:pt x="201530" y="252030"/>
                      <a:pt x="205739" y="279150"/>
                    </a:cubicBezTo>
                    <a:cubicBezTo>
                      <a:pt x="182359" y="264655"/>
                      <a:pt x="170202" y="246886"/>
                      <a:pt x="156642" y="230521"/>
                    </a:cubicBezTo>
                    <a:cubicBezTo>
                      <a:pt x="145420" y="217428"/>
                      <a:pt x="137003" y="215558"/>
                      <a:pt x="125314" y="230053"/>
                    </a:cubicBezTo>
                    <a:cubicBezTo>
                      <a:pt x="111754" y="246886"/>
                      <a:pt x="96323" y="261849"/>
                      <a:pt x="79022" y="280085"/>
                    </a:cubicBezTo>
                    <a:cubicBezTo>
                      <a:pt x="73411" y="256238"/>
                      <a:pt x="81360" y="237067"/>
                      <a:pt x="84166" y="217896"/>
                    </a:cubicBezTo>
                    <a:cubicBezTo>
                      <a:pt x="88374" y="191243"/>
                      <a:pt x="86036" y="187970"/>
                      <a:pt x="59383" y="187035"/>
                    </a:cubicBezTo>
                    <a:cubicBezTo>
                      <a:pt x="40212" y="186567"/>
                      <a:pt x="20574" y="187970"/>
                      <a:pt x="0" y="179554"/>
                    </a:cubicBezTo>
                    <a:cubicBezTo>
                      <a:pt x="16833" y="163188"/>
                      <a:pt x="36004" y="154772"/>
                      <a:pt x="54240" y="145887"/>
                    </a:cubicBezTo>
                    <a:cubicBezTo>
                      <a:pt x="71541" y="137471"/>
                      <a:pt x="75749" y="129522"/>
                      <a:pt x="62189" y="113624"/>
                    </a:cubicBezTo>
                    <a:cubicBezTo>
                      <a:pt x="49097" y="97726"/>
                      <a:pt x="38342" y="79490"/>
                      <a:pt x="22444" y="57046"/>
                    </a:cubicBezTo>
                    <a:cubicBezTo>
                      <a:pt x="50032" y="61721"/>
                      <a:pt x="69203" y="71541"/>
                      <a:pt x="88374" y="79958"/>
                    </a:cubicBezTo>
                    <a:cubicBezTo>
                      <a:pt x="105207" y="87439"/>
                      <a:pt x="113624" y="85568"/>
                      <a:pt x="117832" y="66397"/>
                    </a:cubicBezTo>
                    <a:cubicBezTo>
                      <a:pt x="122508" y="45356"/>
                      <a:pt x="129990" y="25250"/>
                      <a:pt x="137471" y="0"/>
                    </a:cubicBezTo>
                    <a:cubicBezTo>
                      <a:pt x="152433" y="23379"/>
                      <a:pt x="155239" y="45824"/>
                      <a:pt x="161318" y="66397"/>
                    </a:cubicBezTo>
                    <a:cubicBezTo>
                      <a:pt x="166461" y="83231"/>
                      <a:pt x="173007" y="87439"/>
                      <a:pt x="189373" y="79958"/>
                    </a:cubicBezTo>
                    <a:cubicBezTo>
                      <a:pt x="209011" y="71073"/>
                      <a:pt x="229118" y="64059"/>
                      <a:pt x="249224" y="56111"/>
                    </a:cubicBezTo>
                    <a:cubicBezTo>
                      <a:pt x="250627" y="57981"/>
                      <a:pt x="252497" y="59384"/>
                      <a:pt x="253900" y="61254"/>
                    </a:cubicBezTo>
                    <a:cubicBezTo>
                      <a:pt x="241743" y="78555"/>
                      <a:pt x="230988" y="97258"/>
                      <a:pt x="217896" y="113156"/>
                    </a:cubicBezTo>
                    <a:cubicBezTo>
                      <a:pt x="204336" y="129522"/>
                      <a:pt x="208077" y="137938"/>
                      <a:pt x="225845" y="145887"/>
                    </a:cubicBezTo>
                    <a:cubicBezTo>
                      <a:pt x="245484" y="155239"/>
                      <a:pt x="264187" y="166461"/>
                      <a:pt x="283358" y="176748"/>
                    </a:cubicBezTo>
                    <a:cubicBezTo>
                      <a:pt x="283826" y="179554"/>
                      <a:pt x="283826" y="182827"/>
                      <a:pt x="283826" y="18610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222647F6-6095-4AA8-8C3E-9FD11FC8D25A}"/>
                  </a:ext>
                </a:extLst>
              </p:cNvPr>
              <p:cNvSpPr/>
              <p:nvPr/>
            </p:nvSpPr>
            <p:spPr>
              <a:xfrm>
                <a:off x="6600559" y="771525"/>
                <a:ext cx="383552" cy="381643"/>
              </a:xfrm>
              <a:custGeom>
                <a:avLst/>
                <a:gdLst>
                  <a:gd name="connsiteX0" fmla="*/ 143082 w 281955"/>
                  <a:gd name="connsiteY0" fmla="*/ 0 h 280552"/>
                  <a:gd name="connsiteX1" fmla="*/ 162253 w 281955"/>
                  <a:gd name="connsiteY1" fmla="*/ 65930 h 280552"/>
                  <a:gd name="connsiteX2" fmla="*/ 188905 w 281955"/>
                  <a:gd name="connsiteY2" fmla="*/ 78087 h 280552"/>
                  <a:gd name="connsiteX3" fmla="*/ 254835 w 281955"/>
                  <a:gd name="connsiteY3" fmla="*/ 57046 h 280552"/>
                  <a:gd name="connsiteX4" fmla="*/ 215558 w 281955"/>
                  <a:gd name="connsiteY4" fmla="*/ 115494 h 280552"/>
                  <a:gd name="connsiteX5" fmla="*/ 220701 w 281955"/>
                  <a:gd name="connsiteY5" fmla="*/ 140276 h 280552"/>
                  <a:gd name="connsiteX6" fmla="*/ 281955 w 281955"/>
                  <a:gd name="connsiteY6" fmla="*/ 175813 h 280552"/>
                  <a:gd name="connsiteX7" fmla="*/ 219298 w 281955"/>
                  <a:gd name="connsiteY7" fmla="*/ 185165 h 280552"/>
                  <a:gd name="connsiteX8" fmla="*/ 195919 w 281955"/>
                  <a:gd name="connsiteY8" fmla="*/ 214155 h 280552"/>
                  <a:gd name="connsiteX9" fmla="*/ 202933 w 281955"/>
                  <a:gd name="connsiteY9" fmla="*/ 279617 h 280552"/>
                  <a:gd name="connsiteX10" fmla="*/ 155239 w 281955"/>
                  <a:gd name="connsiteY10" fmla="*/ 228183 h 280552"/>
                  <a:gd name="connsiteX11" fmla="*/ 124378 w 281955"/>
                  <a:gd name="connsiteY11" fmla="*/ 228650 h 280552"/>
                  <a:gd name="connsiteX12" fmla="*/ 74346 w 281955"/>
                  <a:gd name="connsiteY12" fmla="*/ 280553 h 280552"/>
                  <a:gd name="connsiteX13" fmla="*/ 84166 w 281955"/>
                  <a:gd name="connsiteY13" fmla="*/ 212752 h 280552"/>
                  <a:gd name="connsiteX14" fmla="*/ 61254 w 281955"/>
                  <a:gd name="connsiteY14" fmla="*/ 185165 h 280552"/>
                  <a:gd name="connsiteX15" fmla="*/ 0 w 281955"/>
                  <a:gd name="connsiteY15" fmla="*/ 177216 h 280552"/>
                  <a:gd name="connsiteX16" fmla="*/ 57981 w 281955"/>
                  <a:gd name="connsiteY16" fmla="*/ 141211 h 280552"/>
                  <a:gd name="connsiteX17" fmla="*/ 64527 w 281955"/>
                  <a:gd name="connsiteY17" fmla="*/ 114091 h 280552"/>
                  <a:gd name="connsiteX18" fmla="*/ 24314 w 281955"/>
                  <a:gd name="connsiteY18" fmla="*/ 54708 h 280552"/>
                  <a:gd name="connsiteX19" fmla="*/ 91647 w 281955"/>
                  <a:gd name="connsiteY19" fmla="*/ 77620 h 280552"/>
                  <a:gd name="connsiteX20" fmla="*/ 119235 w 281955"/>
                  <a:gd name="connsiteY20" fmla="*/ 63592 h 280552"/>
                  <a:gd name="connsiteX21" fmla="*/ 138873 w 281955"/>
                  <a:gd name="connsiteY21" fmla="*/ 0 h 280552"/>
                  <a:gd name="connsiteX22" fmla="*/ 143082 w 281955"/>
                  <a:gd name="connsiteY22" fmla="*/ 0 h 2805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81955" h="280552">
                    <a:moveTo>
                      <a:pt x="143082" y="0"/>
                    </a:moveTo>
                    <a:cubicBezTo>
                      <a:pt x="149628" y="21977"/>
                      <a:pt x="157109" y="43486"/>
                      <a:pt x="162253" y="65930"/>
                    </a:cubicBezTo>
                    <a:cubicBezTo>
                      <a:pt x="166461" y="82763"/>
                      <a:pt x="174410" y="84633"/>
                      <a:pt x="188905" y="78087"/>
                    </a:cubicBezTo>
                    <a:cubicBezTo>
                      <a:pt x="209479" y="69203"/>
                      <a:pt x="230053" y="61254"/>
                      <a:pt x="254835" y="57046"/>
                    </a:cubicBezTo>
                    <a:cubicBezTo>
                      <a:pt x="241743" y="76684"/>
                      <a:pt x="229585" y="96791"/>
                      <a:pt x="215558" y="115494"/>
                    </a:cubicBezTo>
                    <a:cubicBezTo>
                      <a:pt x="206674" y="127184"/>
                      <a:pt x="207141" y="133262"/>
                      <a:pt x="220701" y="140276"/>
                    </a:cubicBezTo>
                    <a:cubicBezTo>
                      <a:pt x="240340" y="150563"/>
                      <a:pt x="259511" y="162253"/>
                      <a:pt x="281955" y="175813"/>
                    </a:cubicBezTo>
                    <a:cubicBezTo>
                      <a:pt x="259043" y="186100"/>
                      <a:pt x="238937" y="185165"/>
                      <a:pt x="219298" y="185165"/>
                    </a:cubicBezTo>
                    <a:cubicBezTo>
                      <a:pt x="198725" y="185165"/>
                      <a:pt x="191243" y="193581"/>
                      <a:pt x="195919" y="214155"/>
                    </a:cubicBezTo>
                    <a:cubicBezTo>
                      <a:pt x="200595" y="233794"/>
                      <a:pt x="205271" y="253433"/>
                      <a:pt x="202933" y="279617"/>
                    </a:cubicBezTo>
                    <a:cubicBezTo>
                      <a:pt x="184697" y="260446"/>
                      <a:pt x="169267" y="245016"/>
                      <a:pt x="155239" y="228183"/>
                    </a:cubicBezTo>
                    <a:cubicBezTo>
                      <a:pt x="143549" y="214155"/>
                      <a:pt x="135133" y="214623"/>
                      <a:pt x="124378" y="228650"/>
                    </a:cubicBezTo>
                    <a:cubicBezTo>
                      <a:pt x="111286" y="245951"/>
                      <a:pt x="96790" y="261849"/>
                      <a:pt x="74346" y="280553"/>
                    </a:cubicBezTo>
                    <a:cubicBezTo>
                      <a:pt x="78087" y="254368"/>
                      <a:pt x="79490" y="233326"/>
                      <a:pt x="84166" y="212752"/>
                    </a:cubicBezTo>
                    <a:cubicBezTo>
                      <a:pt x="88842" y="191711"/>
                      <a:pt x="82295" y="184230"/>
                      <a:pt x="61254" y="185165"/>
                    </a:cubicBezTo>
                    <a:cubicBezTo>
                      <a:pt x="41148" y="186100"/>
                      <a:pt x="21041" y="186567"/>
                      <a:pt x="0" y="177216"/>
                    </a:cubicBezTo>
                    <a:cubicBezTo>
                      <a:pt x="17768" y="160383"/>
                      <a:pt x="38810" y="151966"/>
                      <a:pt x="57981" y="141211"/>
                    </a:cubicBezTo>
                    <a:cubicBezTo>
                      <a:pt x="71541" y="133730"/>
                      <a:pt x="73879" y="126716"/>
                      <a:pt x="64527" y="114091"/>
                    </a:cubicBezTo>
                    <a:cubicBezTo>
                      <a:pt x="50967" y="96323"/>
                      <a:pt x="39277" y="77152"/>
                      <a:pt x="24314" y="54708"/>
                    </a:cubicBezTo>
                    <a:cubicBezTo>
                      <a:pt x="51902" y="57513"/>
                      <a:pt x="71541" y="68735"/>
                      <a:pt x="91647" y="77620"/>
                    </a:cubicBezTo>
                    <a:cubicBezTo>
                      <a:pt x="108948" y="85101"/>
                      <a:pt x="115026" y="80425"/>
                      <a:pt x="119235" y="63592"/>
                    </a:cubicBezTo>
                    <a:cubicBezTo>
                      <a:pt x="124378" y="42083"/>
                      <a:pt x="132327" y="21509"/>
                      <a:pt x="138873" y="0"/>
                    </a:cubicBezTo>
                    <a:cubicBezTo>
                      <a:pt x="139341" y="0"/>
                      <a:pt x="141211" y="0"/>
                      <a:pt x="143082" y="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06B45A4E-F6E5-4F08-982E-7F8EB0D1679E}"/>
                  </a:ext>
                </a:extLst>
              </p:cNvPr>
              <p:cNvSpPr/>
              <p:nvPr/>
            </p:nvSpPr>
            <p:spPr>
              <a:xfrm>
                <a:off x="2980029" y="1445126"/>
                <a:ext cx="306587" cy="298318"/>
              </a:xfrm>
              <a:custGeom>
                <a:avLst/>
                <a:gdLst>
                  <a:gd name="connsiteX0" fmla="*/ 64527 w 225377"/>
                  <a:gd name="connsiteY0" fmla="*/ 218363 h 219298"/>
                  <a:gd name="connsiteX1" fmla="*/ 69203 w 225377"/>
                  <a:gd name="connsiteY1" fmla="*/ 171137 h 219298"/>
                  <a:gd name="connsiteX2" fmla="*/ 54240 w 225377"/>
                  <a:gd name="connsiteY2" fmla="*/ 151031 h 219298"/>
                  <a:gd name="connsiteX3" fmla="*/ 0 w 225377"/>
                  <a:gd name="connsiteY3" fmla="*/ 145420 h 219298"/>
                  <a:gd name="connsiteX4" fmla="*/ 38342 w 225377"/>
                  <a:gd name="connsiteY4" fmla="*/ 119702 h 219298"/>
                  <a:gd name="connsiteX5" fmla="*/ 47226 w 225377"/>
                  <a:gd name="connsiteY5" fmla="*/ 83698 h 219298"/>
                  <a:gd name="connsiteX6" fmla="*/ 20106 w 225377"/>
                  <a:gd name="connsiteY6" fmla="*/ 44421 h 219298"/>
                  <a:gd name="connsiteX7" fmla="*/ 73879 w 225377"/>
                  <a:gd name="connsiteY7" fmla="*/ 62189 h 219298"/>
                  <a:gd name="connsiteX8" fmla="*/ 95855 w 225377"/>
                  <a:gd name="connsiteY8" fmla="*/ 51435 h 219298"/>
                  <a:gd name="connsiteX9" fmla="*/ 111753 w 225377"/>
                  <a:gd name="connsiteY9" fmla="*/ 0 h 219298"/>
                  <a:gd name="connsiteX10" fmla="*/ 131392 w 225377"/>
                  <a:gd name="connsiteY10" fmla="*/ 48162 h 219298"/>
                  <a:gd name="connsiteX11" fmla="*/ 158045 w 225377"/>
                  <a:gd name="connsiteY11" fmla="*/ 60786 h 219298"/>
                  <a:gd name="connsiteX12" fmla="*/ 206206 w 225377"/>
                  <a:gd name="connsiteY12" fmla="*/ 46759 h 219298"/>
                  <a:gd name="connsiteX13" fmla="*/ 180021 w 225377"/>
                  <a:gd name="connsiteY13" fmla="*/ 86036 h 219298"/>
                  <a:gd name="connsiteX14" fmla="*/ 185632 w 225377"/>
                  <a:gd name="connsiteY14" fmla="*/ 115494 h 219298"/>
                  <a:gd name="connsiteX15" fmla="*/ 225377 w 225377"/>
                  <a:gd name="connsiteY15" fmla="*/ 145420 h 219298"/>
                  <a:gd name="connsiteX16" fmla="*/ 178151 w 225377"/>
                  <a:gd name="connsiteY16" fmla="*/ 149628 h 219298"/>
                  <a:gd name="connsiteX17" fmla="*/ 159447 w 225377"/>
                  <a:gd name="connsiteY17" fmla="*/ 173475 h 219298"/>
                  <a:gd name="connsiteX18" fmla="*/ 164591 w 225377"/>
                  <a:gd name="connsiteY18" fmla="*/ 219299 h 219298"/>
                  <a:gd name="connsiteX19" fmla="*/ 140744 w 225377"/>
                  <a:gd name="connsiteY19" fmla="*/ 199660 h 219298"/>
                  <a:gd name="connsiteX20" fmla="*/ 86036 w 225377"/>
                  <a:gd name="connsiteY20" fmla="*/ 200595 h 219298"/>
                  <a:gd name="connsiteX21" fmla="*/ 64527 w 225377"/>
                  <a:gd name="connsiteY21" fmla="*/ 218363 h 219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25377" h="219298">
                    <a:moveTo>
                      <a:pt x="64527" y="218363"/>
                    </a:moveTo>
                    <a:cubicBezTo>
                      <a:pt x="61721" y="201063"/>
                      <a:pt x="66865" y="186100"/>
                      <a:pt x="69203" y="171137"/>
                    </a:cubicBezTo>
                    <a:cubicBezTo>
                      <a:pt x="71073" y="158045"/>
                      <a:pt x="66865" y="151966"/>
                      <a:pt x="54240" y="151031"/>
                    </a:cubicBezTo>
                    <a:cubicBezTo>
                      <a:pt x="37407" y="149628"/>
                      <a:pt x="20574" y="147758"/>
                      <a:pt x="0" y="145420"/>
                    </a:cubicBezTo>
                    <a:cubicBezTo>
                      <a:pt x="12157" y="131392"/>
                      <a:pt x="25717" y="125781"/>
                      <a:pt x="38342" y="119702"/>
                    </a:cubicBezTo>
                    <a:cubicBezTo>
                      <a:pt x="56111" y="110818"/>
                      <a:pt x="64059" y="101934"/>
                      <a:pt x="47226" y="83698"/>
                    </a:cubicBezTo>
                    <a:cubicBezTo>
                      <a:pt x="37407" y="72944"/>
                      <a:pt x="30393" y="59851"/>
                      <a:pt x="20106" y="44421"/>
                    </a:cubicBezTo>
                    <a:cubicBezTo>
                      <a:pt x="42550" y="46759"/>
                      <a:pt x="57981" y="56111"/>
                      <a:pt x="73879" y="62189"/>
                    </a:cubicBezTo>
                    <a:cubicBezTo>
                      <a:pt x="86036" y="66865"/>
                      <a:pt x="92582" y="64527"/>
                      <a:pt x="95855" y="51435"/>
                    </a:cubicBezTo>
                    <a:cubicBezTo>
                      <a:pt x="100064" y="35069"/>
                      <a:pt x="105675" y="19171"/>
                      <a:pt x="111753" y="0"/>
                    </a:cubicBezTo>
                    <a:cubicBezTo>
                      <a:pt x="127184" y="14963"/>
                      <a:pt x="126716" y="32731"/>
                      <a:pt x="131392" y="48162"/>
                    </a:cubicBezTo>
                    <a:cubicBezTo>
                      <a:pt x="136068" y="64059"/>
                      <a:pt x="142614" y="68268"/>
                      <a:pt x="158045" y="60786"/>
                    </a:cubicBezTo>
                    <a:cubicBezTo>
                      <a:pt x="172540" y="53773"/>
                      <a:pt x="187970" y="48629"/>
                      <a:pt x="206206" y="46759"/>
                    </a:cubicBezTo>
                    <a:cubicBezTo>
                      <a:pt x="197790" y="59851"/>
                      <a:pt x="189841" y="73879"/>
                      <a:pt x="180021" y="86036"/>
                    </a:cubicBezTo>
                    <a:cubicBezTo>
                      <a:pt x="169267" y="99596"/>
                      <a:pt x="168332" y="107545"/>
                      <a:pt x="185632" y="115494"/>
                    </a:cubicBezTo>
                    <a:cubicBezTo>
                      <a:pt x="200127" y="122040"/>
                      <a:pt x="213220" y="131860"/>
                      <a:pt x="225377" y="145420"/>
                    </a:cubicBezTo>
                    <a:cubicBezTo>
                      <a:pt x="209479" y="146823"/>
                      <a:pt x="194049" y="148693"/>
                      <a:pt x="178151" y="149628"/>
                    </a:cubicBezTo>
                    <a:cubicBezTo>
                      <a:pt x="162720" y="150563"/>
                      <a:pt x="156642" y="156642"/>
                      <a:pt x="159447" y="173475"/>
                    </a:cubicBezTo>
                    <a:cubicBezTo>
                      <a:pt x="162253" y="187970"/>
                      <a:pt x="167396" y="202933"/>
                      <a:pt x="164591" y="219299"/>
                    </a:cubicBezTo>
                    <a:cubicBezTo>
                      <a:pt x="152433" y="216026"/>
                      <a:pt x="147290" y="206674"/>
                      <a:pt x="140744" y="199660"/>
                    </a:cubicBezTo>
                    <a:cubicBezTo>
                      <a:pt x="113624" y="172072"/>
                      <a:pt x="114091" y="171605"/>
                      <a:pt x="86036" y="200595"/>
                    </a:cubicBezTo>
                    <a:cubicBezTo>
                      <a:pt x="80893" y="206674"/>
                      <a:pt x="76217" y="214623"/>
                      <a:pt x="64527" y="218363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7D8DD666-8B88-489C-8727-89D5BFCD100C}"/>
                  </a:ext>
                </a:extLst>
              </p:cNvPr>
              <p:cNvSpPr/>
              <p:nvPr/>
            </p:nvSpPr>
            <p:spPr>
              <a:xfrm>
                <a:off x="1943866" y="1836311"/>
                <a:ext cx="284324" cy="284324"/>
              </a:xfrm>
              <a:custGeom>
                <a:avLst/>
                <a:gdLst>
                  <a:gd name="connsiteX0" fmla="*/ 106610 w 209011"/>
                  <a:gd name="connsiteY0" fmla="*/ 935 h 209011"/>
                  <a:gd name="connsiteX1" fmla="*/ 118767 w 209011"/>
                  <a:gd name="connsiteY1" fmla="*/ 40680 h 209011"/>
                  <a:gd name="connsiteX2" fmla="*/ 143549 w 209011"/>
                  <a:gd name="connsiteY2" fmla="*/ 53305 h 209011"/>
                  <a:gd name="connsiteX3" fmla="*/ 186568 w 209011"/>
                  <a:gd name="connsiteY3" fmla="*/ 39277 h 209011"/>
                  <a:gd name="connsiteX4" fmla="*/ 165994 w 209011"/>
                  <a:gd name="connsiteY4" fmla="*/ 74346 h 209011"/>
                  <a:gd name="connsiteX5" fmla="*/ 173007 w 209011"/>
                  <a:gd name="connsiteY5" fmla="*/ 107545 h 209011"/>
                  <a:gd name="connsiteX6" fmla="*/ 209012 w 209011"/>
                  <a:gd name="connsiteY6" fmla="*/ 132327 h 209011"/>
                  <a:gd name="connsiteX7" fmla="*/ 165994 w 209011"/>
                  <a:gd name="connsiteY7" fmla="*/ 136536 h 209011"/>
                  <a:gd name="connsiteX8" fmla="*/ 145420 w 209011"/>
                  <a:gd name="connsiteY8" fmla="*/ 159447 h 209011"/>
                  <a:gd name="connsiteX9" fmla="*/ 149628 w 209011"/>
                  <a:gd name="connsiteY9" fmla="*/ 202465 h 209011"/>
                  <a:gd name="connsiteX10" fmla="*/ 115027 w 209011"/>
                  <a:gd name="connsiteY10" fmla="*/ 171137 h 209011"/>
                  <a:gd name="connsiteX11" fmla="*/ 90712 w 209011"/>
                  <a:gd name="connsiteY11" fmla="*/ 171137 h 209011"/>
                  <a:gd name="connsiteX12" fmla="*/ 55175 w 209011"/>
                  <a:gd name="connsiteY12" fmla="*/ 209012 h 209011"/>
                  <a:gd name="connsiteX13" fmla="*/ 60786 w 209011"/>
                  <a:gd name="connsiteY13" fmla="*/ 159915 h 209011"/>
                  <a:gd name="connsiteX14" fmla="*/ 42083 w 209011"/>
                  <a:gd name="connsiteY14" fmla="*/ 136536 h 209011"/>
                  <a:gd name="connsiteX15" fmla="*/ 0 w 209011"/>
                  <a:gd name="connsiteY15" fmla="*/ 131860 h 209011"/>
                  <a:gd name="connsiteX16" fmla="*/ 26185 w 209011"/>
                  <a:gd name="connsiteY16" fmla="*/ 111286 h 209011"/>
                  <a:gd name="connsiteX17" fmla="*/ 36472 w 209011"/>
                  <a:gd name="connsiteY17" fmla="*/ 69203 h 209011"/>
                  <a:gd name="connsiteX18" fmla="*/ 20106 w 209011"/>
                  <a:gd name="connsiteY18" fmla="*/ 39277 h 209011"/>
                  <a:gd name="connsiteX19" fmla="*/ 61722 w 209011"/>
                  <a:gd name="connsiteY19" fmla="*/ 53305 h 209011"/>
                  <a:gd name="connsiteX20" fmla="*/ 87439 w 209011"/>
                  <a:gd name="connsiteY20" fmla="*/ 41148 h 209011"/>
                  <a:gd name="connsiteX21" fmla="*/ 101467 w 209011"/>
                  <a:gd name="connsiteY21" fmla="*/ 0 h 209011"/>
                  <a:gd name="connsiteX22" fmla="*/ 106610 w 209011"/>
                  <a:gd name="connsiteY22" fmla="*/ 935 h 209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9011" h="209011">
                    <a:moveTo>
                      <a:pt x="106610" y="935"/>
                    </a:moveTo>
                    <a:cubicBezTo>
                      <a:pt x="110818" y="14028"/>
                      <a:pt x="115494" y="27120"/>
                      <a:pt x="118767" y="40680"/>
                    </a:cubicBezTo>
                    <a:cubicBezTo>
                      <a:pt x="122040" y="55643"/>
                      <a:pt x="128587" y="59851"/>
                      <a:pt x="143549" y="53305"/>
                    </a:cubicBezTo>
                    <a:cubicBezTo>
                      <a:pt x="156642" y="47694"/>
                      <a:pt x="169734" y="40213"/>
                      <a:pt x="186568" y="39277"/>
                    </a:cubicBezTo>
                    <a:cubicBezTo>
                      <a:pt x="182827" y="54708"/>
                      <a:pt x="173475" y="64527"/>
                      <a:pt x="165994" y="74346"/>
                    </a:cubicBezTo>
                    <a:cubicBezTo>
                      <a:pt x="154304" y="89309"/>
                      <a:pt x="153369" y="98661"/>
                      <a:pt x="173007" y="107545"/>
                    </a:cubicBezTo>
                    <a:cubicBezTo>
                      <a:pt x="185165" y="112689"/>
                      <a:pt x="198257" y="118767"/>
                      <a:pt x="209012" y="132327"/>
                    </a:cubicBezTo>
                    <a:cubicBezTo>
                      <a:pt x="193581" y="137938"/>
                      <a:pt x="179554" y="136536"/>
                      <a:pt x="165994" y="136536"/>
                    </a:cubicBezTo>
                    <a:cubicBezTo>
                      <a:pt x="149160" y="136536"/>
                      <a:pt x="141679" y="140744"/>
                      <a:pt x="145420" y="159447"/>
                    </a:cubicBezTo>
                    <a:cubicBezTo>
                      <a:pt x="148225" y="172540"/>
                      <a:pt x="152434" y="186568"/>
                      <a:pt x="149628" y="202465"/>
                    </a:cubicBezTo>
                    <a:cubicBezTo>
                      <a:pt x="133730" y="195452"/>
                      <a:pt x="124378" y="182827"/>
                      <a:pt x="115027" y="171137"/>
                    </a:cubicBezTo>
                    <a:cubicBezTo>
                      <a:pt x="106142" y="160383"/>
                      <a:pt x="99129" y="161318"/>
                      <a:pt x="90712" y="171137"/>
                    </a:cubicBezTo>
                    <a:cubicBezTo>
                      <a:pt x="79957" y="183294"/>
                      <a:pt x="68735" y="194516"/>
                      <a:pt x="55175" y="209012"/>
                    </a:cubicBezTo>
                    <a:cubicBezTo>
                      <a:pt x="52370" y="189373"/>
                      <a:pt x="57981" y="174878"/>
                      <a:pt x="60786" y="159915"/>
                    </a:cubicBezTo>
                    <a:cubicBezTo>
                      <a:pt x="63592" y="144485"/>
                      <a:pt x="59384" y="136536"/>
                      <a:pt x="42083" y="136536"/>
                    </a:cubicBezTo>
                    <a:cubicBezTo>
                      <a:pt x="28523" y="136536"/>
                      <a:pt x="14495" y="138406"/>
                      <a:pt x="0" y="131860"/>
                    </a:cubicBezTo>
                    <a:cubicBezTo>
                      <a:pt x="6079" y="119702"/>
                      <a:pt x="17301" y="116429"/>
                      <a:pt x="26185" y="111286"/>
                    </a:cubicBezTo>
                    <a:cubicBezTo>
                      <a:pt x="54708" y="94920"/>
                      <a:pt x="54708" y="95388"/>
                      <a:pt x="36472" y="69203"/>
                    </a:cubicBezTo>
                    <a:cubicBezTo>
                      <a:pt x="30393" y="60319"/>
                      <a:pt x="21977" y="52837"/>
                      <a:pt x="20106" y="39277"/>
                    </a:cubicBezTo>
                    <a:cubicBezTo>
                      <a:pt x="36004" y="40213"/>
                      <a:pt x="48629" y="47694"/>
                      <a:pt x="61722" y="53305"/>
                    </a:cubicBezTo>
                    <a:cubicBezTo>
                      <a:pt x="76217" y="59384"/>
                      <a:pt x="83231" y="55643"/>
                      <a:pt x="87439" y="41148"/>
                    </a:cubicBezTo>
                    <a:cubicBezTo>
                      <a:pt x="91180" y="27120"/>
                      <a:pt x="96791" y="13560"/>
                      <a:pt x="101467" y="0"/>
                    </a:cubicBezTo>
                    <a:cubicBezTo>
                      <a:pt x="102402" y="468"/>
                      <a:pt x="104740" y="468"/>
                      <a:pt x="106610" y="935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3B5EB3BB-1415-4F5D-A10D-E7CEFFE12AF6}"/>
                  </a:ext>
                </a:extLst>
              </p:cNvPr>
              <p:cNvSpPr/>
              <p:nvPr/>
            </p:nvSpPr>
            <p:spPr>
              <a:xfrm>
                <a:off x="2377031" y="1460392"/>
                <a:ext cx="286869" cy="284324"/>
              </a:xfrm>
              <a:custGeom>
                <a:avLst/>
                <a:gdLst>
                  <a:gd name="connsiteX0" fmla="*/ 210882 w 210882"/>
                  <a:gd name="connsiteY0" fmla="*/ 131392 h 209011"/>
                  <a:gd name="connsiteX1" fmla="*/ 169734 w 210882"/>
                  <a:gd name="connsiteY1" fmla="*/ 140276 h 209011"/>
                  <a:gd name="connsiteX2" fmla="*/ 148693 w 210882"/>
                  <a:gd name="connsiteY2" fmla="*/ 168332 h 209011"/>
                  <a:gd name="connsiteX3" fmla="*/ 155707 w 210882"/>
                  <a:gd name="connsiteY3" fmla="*/ 209012 h 209011"/>
                  <a:gd name="connsiteX4" fmla="*/ 119235 w 210882"/>
                  <a:gd name="connsiteY4" fmla="*/ 173943 h 209011"/>
                  <a:gd name="connsiteX5" fmla="*/ 93518 w 210882"/>
                  <a:gd name="connsiteY5" fmla="*/ 173007 h 209011"/>
                  <a:gd name="connsiteX6" fmla="*/ 63124 w 210882"/>
                  <a:gd name="connsiteY6" fmla="*/ 200595 h 209011"/>
                  <a:gd name="connsiteX7" fmla="*/ 63592 w 210882"/>
                  <a:gd name="connsiteY7" fmla="*/ 158512 h 209011"/>
                  <a:gd name="connsiteX8" fmla="*/ 46759 w 210882"/>
                  <a:gd name="connsiteY8" fmla="*/ 140276 h 209011"/>
                  <a:gd name="connsiteX9" fmla="*/ 0 w 210882"/>
                  <a:gd name="connsiteY9" fmla="*/ 135600 h 209011"/>
                  <a:gd name="connsiteX10" fmla="*/ 38342 w 210882"/>
                  <a:gd name="connsiteY10" fmla="*/ 109883 h 209011"/>
                  <a:gd name="connsiteX11" fmla="*/ 44888 w 210882"/>
                  <a:gd name="connsiteY11" fmla="*/ 79490 h 209011"/>
                  <a:gd name="connsiteX12" fmla="*/ 21977 w 210882"/>
                  <a:gd name="connsiteY12" fmla="*/ 42083 h 209011"/>
                  <a:gd name="connsiteX13" fmla="*/ 65930 w 210882"/>
                  <a:gd name="connsiteY13" fmla="*/ 57046 h 209011"/>
                  <a:gd name="connsiteX14" fmla="*/ 90712 w 210882"/>
                  <a:gd name="connsiteY14" fmla="*/ 44421 h 209011"/>
                  <a:gd name="connsiteX15" fmla="*/ 103805 w 210882"/>
                  <a:gd name="connsiteY15" fmla="*/ 0 h 209011"/>
                  <a:gd name="connsiteX16" fmla="*/ 122040 w 210882"/>
                  <a:gd name="connsiteY16" fmla="*/ 46759 h 209011"/>
                  <a:gd name="connsiteX17" fmla="*/ 144017 w 210882"/>
                  <a:gd name="connsiteY17" fmla="*/ 57513 h 209011"/>
                  <a:gd name="connsiteX18" fmla="*/ 187970 w 210882"/>
                  <a:gd name="connsiteY18" fmla="*/ 42550 h 209011"/>
                  <a:gd name="connsiteX19" fmla="*/ 163188 w 210882"/>
                  <a:gd name="connsiteY19" fmla="*/ 84166 h 209011"/>
                  <a:gd name="connsiteX20" fmla="*/ 168799 w 210882"/>
                  <a:gd name="connsiteY20" fmla="*/ 106610 h 209011"/>
                  <a:gd name="connsiteX21" fmla="*/ 210882 w 210882"/>
                  <a:gd name="connsiteY21" fmla="*/ 131392 h 209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10882" h="209011">
                    <a:moveTo>
                      <a:pt x="210882" y="131392"/>
                    </a:moveTo>
                    <a:cubicBezTo>
                      <a:pt x="194517" y="139341"/>
                      <a:pt x="181892" y="140744"/>
                      <a:pt x="169734" y="140276"/>
                    </a:cubicBezTo>
                    <a:cubicBezTo>
                      <a:pt x="148225" y="139809"/>
                      <a:pt x="144485" y="150563"/>
                      <a:pt x="148693" y="168332"/>
                    </a:cubicBezTo>
                    <a:cubicBezTo>
                      <a:pt x="151498" y="180021"/>
                      <a:pt x="152901" y="192178"/>
                      <a:pt x="155707" y="209012"/>
                    </a:cubicBezTo>
                    <a:cubicBezTo>
                      <a:pt x="137471" y="198257"/>
                      <a:pt x="128587" y="186100"/>
                      <a:pt x="119235" y="173943"/>
                    </a:cubicBezTo>
                    <a:cubicBezTo>
                      <a:pt x="110818" y="162721"/>
                      <a:pt x="103337" y="160850"/>
                      <a:pt x="93518" y="173007"/>
                    </a:cubicBezTo>
                    <a:cubicBezTo>
                      <a:pt x="84166" y="183762"/>
                      <a:pt x="74346" y="206206"/>
                      <a:pt x="63124" y="200595"/>
                    </a:cubicBezTo>
                    <a:cubicBezTo>
                      <a:pt x="48162" y="193581"/>
                      <a:pt x="62189" y="173007"/>
                      <a:pt x="63592" y="158512"/>
                    </a:cubicBezTo>
                    <a:cubicBezTo>
                      <a:pt x="64995" y="144017"/>
                      <a:pt x="58916" y="141211"/>
                      <a:pt x="46759" y="140276"/>
                    </a:cubicBezTo>
                    <a:cubicBezTo>
                      <a:pt x="32264" y="139341"/>
                      <a:pt x="17768" y="137471"/>
                      <a:pt x="0" y="135600"/>
                    </a:cubicBezTo>
                    <a:cubicBezTo>
                      <a:pt x="11222" y="120170"/>
                      <a:pt x="25717" y="115962"/>
                      <a:pt x="38342" y="109883"/>
                    </a:cubicBezTo>
                    <a:cubicBezTo>
                      <a:pt x="54708" y="101934"/>
                      <a:pt x="56111" y="93050"/>
                      <a:pt x="44888" y="79490"/>
                    </a:cubicBezTo>
                    <a:cubicBezTo>
                      <a:pt x="36004" y="68735"/>
                      <a:pt x="26653" y="57981"/>
                      <a:pt x="21977" y="42083"/>
                    </a:cubicBezTo>
                    <a:cubicBezTo>
                      <a:pt x="38810" y="43486"/>
                      <a:pt x="52370" y="51435"/>
                      <a:pt x="65930" y="57046"/>
                    </a:cubicBezTo>
                    <a:cubicBezTo>
                      <a:pt x="80425" y="63124"/>
                      <a:pt x="87439" y="59851"/>
                      <a:pt x="90712" y="44421"/>
                    </a:cubicBezTo>
                    <a:cubicBezTo>
                      <a:pt x="93518" y="30861"/>
                      <a:pt x="98661" y="18236"/>
                      <a:pt x="103805" y="0"/>
                    </a:cubicBezTo>
                    <a:cubicBezTo>
                      <a:pt x="115494" y="17301"/>
                      <a:pt x="117832" y="32731"/>
                      <a:pt x="122040" y="46759"/>
                    </a:cubicBezTo>
                    <a:cubicBezTo>
                      <a:pt x="126249" y="59384"/>
                      <a:pt x="131860" y="62657"/>
                      <a:pt x="144017" y="57513"/>
                    </a:cubicBezTo>
                    <a:cubicBezTo>
                      <a:pt x="157577" y="51902"/>
                      <a:pt x="170670" y="44421"/>
                      <a:pt x="187970" y="42550"/>
                    </a:cubicBezTo>
                    <a:cubicBezTo>
                      <a:pt x="182827" y="59851"/>
                      <a:pt x="171137" y="71073"/>
                      <a:pt x="163188" y="84166"/>
                    </a:cubicBezTo>
                    <a:cubicBezTo>
                      <a:pt x="156642" y="94453"/>
                      <a:pt x="157577" y="100999"/>
                      <a:pt x="168799" y="106610"/>
                    </a:cubicBezTo>
                    <a:cubicBezTo>
                      <a:pt x="181892" y="114091"/>
                      <a:pt x="194049" y="121573"/>
                      <a:pt x="210882" y="131392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228C5CFA-080F-4677-96CF-E86AD53F9D1D}"/>
                  </a:ext>
                </a:extLst>
              </p:cNvPr>
              <p:cNvSpPr/>
              <p:nvPr/>
            </p:nvSpPr>
            <p:spPr>
              <a:xfrm>
                <a:off x="5302969" y="1133450"/>
                <a:ext cx="281407" cy="285596"/>
              </a:xfrm>
              <a:custGeom>
                <a:avLst/>
                <a:gdLst>
                  <a:gd name="connsiteX0" fmla="*/ 206206 w 206867"/>
                  <a:gd name="connsiteY0" fmla="*/ 137003 h 209946"/>
                  <a:gd name="connsiteX1" fmla="*/ 165526 w 206867"/>
                  <a:gd name="connsiteY1" fmla="*/ 139809 h 209946"/>
                  <a:gd name="connsiteX2" fmla="*/ 146355 w 206867"/>
                  <a:gd name="connsiteY2" fmla="*/ 163656 h 209946"/>
                  <a:gd name="connsiteX3" fmla="*/ 149628 w 206867"/>
                  <a:gd name="connsiteY3" fmla="*/ 209947 h 209946"/>
                  <a:gd name="connsiteX4" fmla="*/ 116429 w 206867"/>
                  <a:gd name="connsiteY4" fmla="*/ 173475 h 209946"/>
                  <a:gd name="connsiteX5" fmla="*/ 90712 w 206867"/>
                  <a:gd name="connsiteY5" fmla="*/ 173943 h 209946"/>
                  <a:gd name="connsiteX6" fmla="*/ 58448 w 206867"/>
                  <a:gd name="connsiteY6" fmla="*/ 206206 h 209946"/>
                  <a:gd name="connsiteX7" fmla="*/ 61254 w 206867"/>
                  <a:gd name="connsiteY7" fmla="*/ 163188 h 209946"/>
                  <a:gd name="connsiteX8" fmla="*/ 43953 w 206867"/>
                  <a:gd name="connsiteY8" fmla="*/ 139809 h 209946"/>
                  <a:gd name="connsiteX9" fmla="*/ 0 w 206867"/>
                  <a:gd name="connsiteY9" fmla="*/ 136536 h 209946"/>
                  <a:gd name="connsiteX10" fmla="*/ 37874 w 206867"/>
                  <a:gd name="connsiteY10" fmla="*/ 108948 h 209946"/>
                  <a:gd name="connsiteX11" fmla="*/ 43953 w 206867"/>
                  <a:gd name="connsiteY11" fmla="*/ 83231 h 209946"/>
                  <a:gd name="connsiteX12" fmla="*/ 21041 w 206867"/>
                  <a:gd name="connsiteY12" fmla="*/ 40680 h 209946"/>
                  <a:gd name="connsiteX13" fmla="*/ 58448 w 206867"/>
                  <a:gd name="connsiteY13" fmla="*/ 55643 h 209946"/>
                  <a:gd name="connsiteX14" fmla="*/ 88374 w 206867"/>
                  <a:gd name="connsiteY14" fmla="*/ 41615 h 209946"/>
                  <a:gd name="connsiteX15" fmla="*/ 104272 w 206867"/>
                  <a:gd name="connsiteY15" fmla="*/ 0 h 209946"/>
                  <a:gd name="connsiteX16" fmla="*/ 118767 w 206867"/>
                  <a:gd name="connsiteY16" fmla="*/ 45356 h 209946"/>
                  <a:gd name="connsiteX17" fmla="*/ 143082 w 206867"/>
                  <a:gd name="connsiteY17" fmla="*/ 57046 h 209946"/>
                  <a:gd name="connsiteX18" fmla="*/ 187503 w 206867"/>
                  <a:gd name="connsiteY18" fmla="*/ 40213 h 209946"/>
                  <a:gd name="connsiteX19" fmla="*/ 162253 w 206867"/>
                  <a:gd name="connsiteY19" fmla="*/ 83698 h 209946"/>
                  <a:gd name="connsiteX20" fmla="*/ 167396 w 206867"/>
                  <a:gd name="connsiteY20" fmla="*/ 108480 h 209946"/>
                  <a:gd name="connsiteX21" fmla="*/ 206674 w 206867"/>
                  <a:gd name="connsiteY21" fmla="*/ 131392 h 209946"/>
                  <a:gd name="connsiteX22" fmla="*/ 206206 w 206867"/>
                  <a:gd name="connsiteY22" fmla="*/ 137003 h 209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6867" h="209946">
                    <a:moveTo>
                      <a:pt x="206206" y="137003"/>
                    </a:moveTo>
                    <a:cubicBezTo>
                      <a:pt x="192646" y="137938"/>
                      <a:pt x="179086" y="138874"/>
                      <a:pt x="165526" y="139809"/>
                    </a:cubicBezTo>
                    <a:cubicBezTo>
                      <a:pt x="150563" y="140744"/>
                      <a:pt x="143549" y="146823"/>
                      <a:pt x="146355" y="163656"/>
                    </a:cubicBezTo>
                    <a:cubicBezTo>
                      <a:pt x="148693" y="176748"/>
                      <a:pt x="154304" y="190308"/>
                      <a:pt x="149628" y="209947"/>
                    </a:cubicBezTo>
                    <a:cubicBezTo>
                      <a:pt x="136535" y="195919"/>
                      <a:pt x="125781" y="185165"/>
                      <a:pt x="116429" y="173475"/>
                    </a:cubicBezTo>
                    <a:cubicBezTo>
                      <a:pt x="107077" y="161785"/>
                      <a:pt x="100064" y="162253"/>
                      <a:pt x="90712" y="173943"/>
                    </a:cubicBezTo>
                    <a:cubicBezTo>
                      <a:pt x="81828" y="185632"/>
                      <a:pt x="72476" y="197322"/>
                      <a:pt x="58448" y="206206"/>
                    </a:cubicBezTo>
                    <a:cubicBezTo>
                      <a:pt x="51435" y="190776"/>
                      <a:pt x="59383" y="176748"/>
                      <a:pt x="61254" y="163188"/>
                    </a:cubicBezTo>
                    <a:cubicBezTo>
                      <a:pt x="63592" y="148225"/>
                      <a:pt x="59383" y="140744"/>
                      <a:pt x="43953" y="139809"/>
                    </a:cubicBezTo>
                    <a:cubicBezTo>
                      <a:pt x="29925" y="138874"/>
                      <a:pt x="16366" y="137471"/>
                      <a:pt x="0" y="136536"/>
                    </a:cubicBezTo>
                    <a:cubicBezTo>
                      <a:pt x="9819" y="120170"/>
                      <a:pt x="25250" y="115962"/>
                      <a:pt x="37874" y="108948"/>
                    </a:cubicBezTo>
                    <a:cubicBezTo>
                      <a:pt x="50499" y="101934"/>
                      <a:pt x="52837" y="94920"/>
                      <a:pt x="43953" y="83231"/>
                    </a:cubicBezTo>
                    <a:cubicBezTo>
                      <a:pt x="34601" y="71073"/>
                      <a:pt x="26652" y="57981"/>
                      <a:pt x="21041" y="40680"/>
                    </a:cubicBezTo>
                    <a:cubicBezTo>
                      <a:pt x="33666" y="45824"/>
                      <a:pt x="46759" y="50032"/>
                      <a:pt x="58448" y="55643"/>
                    </a:cubicBezTo>
                    <a:cubicBezTo>
                      <a:pt x="75282" y="63592"/>
                      <a:pt x="84633" y="60319"/>
                      <a:pt x="88374" y="41615"/>
                    </a:cubicBezTo>
                    <a:cubicBezTo>
                      <a:pt x="91180" y="28990"/>
                      <a:pt x="93985" y="16366"/>
                      <a:pt x="104272" y="0"/>
                    </a:cubicBezTo>
                    <a:cubicBezTo>
                      <a:pt x="110351" y="18236"/>
                      <a:pt x="115026" y="31328"/>
                      <a:pt x="118767" y="45356"/>
                    </a:cubicBezTo>
                    <a:cubicBezTo>
                      <a:pt x="122508" y="58448"/>
                      <a:pt x="129522" y="63124"/>
                      <a:pt x="143082" y="57046"/>
                    </a:cubicBezTo>
                    <a:cubicBezTo>
                      <a:pt x="156174" y="50967"/>
                      <a:pt x="170202" y="46759"/>
                      <a:pt x="187503" y="40213"/>
                    </a:cubicBezTo>
                    <a:cubicBezTo>
                      <a:pt x="181891" y="60319"/>
                      <a:pt x="171137" y="71541"/>
                      <a:pt x="162253" y="83698"/>
                    </a:cubicBezTo>
                    <a:cubicBezTo>
                      <a:pt x="153836" y="95388"/>
                      <a:pt x="153369" y="101934"/>
                      <a:pt x="167396" y="108480"/>
                    </a:cubicBezTo>
                    <a:cubicBezTo>
                      <a:pt x="180956" y="115027"/>
                      <a:pt x="193581" y="123443"/>
                      <a:pt x="206674" y="131392"/>
                    </a:cubicBezTo>
                    <a:cubicBezTo>
                      <a:pt x="207141" y="133262"/>
                      <a:pt x="206674" y="135133"/>
                      <a:pt x="206206" y="137003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9D1C1DD9-ED07-4B70-A9EC-3F71D174CD55}"/>
                  </a:ext>
                </a:extLst>
              </p:cNvPr>
              <p:cNvSpPr/>
              <p:nvPr/>
            </p:nvSpPr>
            <p:spPr>
              <a:xfrm>
                <a:off x="8291639" y="1490288"/>
                <a:ext cx="280111" cy="276691"/>
              </a:xfrm>
              <a:custGeom>
                <a:avLst/>
                <a:gdLst>
                  <a:gd name="connsiteX0" fmla="*/ 54884 w 205914"/>
                  <a:gd name="connsiteY0" fmla="*/ 203401 h 203400"/>
                  <a:gd name="connsiteX1" fmla="*/ 56287 w 205914"/>
                  <a:gd name="connsiteY1" fmla="*/ 160383 h 203400"/>
                  <a:gd name="connsiteX2" fmla="*/ 36180 w 205914"/>
                  <a:gd name="connsiteY2" fmla="*/ 133730 h 203400"/>
                  <a:gd name="connsiteX3" fmla="*/ 176 w 205914"/>
                  <a:gd name="connsiteY3" fmla="*/ 128587 h 203400"/>
                  <a:gd name="connsiteX4" fmla="*/ 30569 w 205914"/>
                  <a:gd name="connsiteY4" fmla="*/ 105675 h 203400"/>
                  <a:gd name="connsiteX5" fmla="*/ 37583 w 205914"/>
                  <a:gd name="connsiteY5" fmla="*/ 74814 h 203400"/>
                  <a:gd name="connsiteX6" fmla="*/ 17009 w 205914"/>
                  <a:gd name="connsiteY6" fmla="*/ 36472 h 203400"/>
                  <a:gd name="connsiteX7" fmla="*/ 59092 w 205914"/>
                  <a:gd name="connsiteY7" fmla="*/ 52837 h 203400"/>
                  <a:gd name="connsiteX8" fmla="*/ 82939 w 205914"/>
                  <a:gd name="connsiteY8" fmla="*/ 41615 h 203400"/>
                  <a:gd name="connsiteX9" fmla="*/ 96499 w 205914"/>
                  <a:gd name="connsiteY9" fmla="*/ 0 h 203400"/>
                  <a:gd name="connsiteX10" fmla="*/ 109591 w 205914"/>
                  <a:gd name="connsiteY10" fmla="*/ 20574 h 203400"/>
                  <a:gd name="connsiteX11" fmla="*/ 160558 w 205914"/>
                  <a:gd name="connsiteY11" fmla="*/ 43953 h 203400"/>
                  <a:gd name="connsiteX12" fmla="*/ 182067 w 205914"/>
                  <a:gd name="connsiteY12" fmla="*/ 39277 h 203400"/>
                  <a:gd name="connsiteX13" fmla="*/ 158220 w 205914"/>
                  <a:gd name="connsiteY13" fmla="*/ 78555 h 203400"/>
                  <a:gd name="connsiteX14" fmla="*/ 164299 w 205914"/>
                  <a:gd name="connsiteY14" fmla="*/ 103804 h 203400"/>
                  <a:gd name="connsiteX15" fmla="*/ 205915 w 205914"/>
                  <a:gd name="connsiteY15" fmla="*/ 132327 h 203400"/>
                  <a:gd name="connsiteX16" fmla="*/ 158220 w 205914"/>
                  <a:gd name="connsiteY16" fmla="*/ 134665 h 203400"/>
                  <a:gd name="connsiteX17" fmla="*/ 141387 w 205914"/>
                  <a:gd name="connsiteY17" fmla="*/ 155239 h 203400"/>
                  <a:gd name="connsiteX18" fmla="*/ 144660 w 205914"/>
                  <a:gd name="connsiteY18" fmla="*/ 201063 h 203400"/>
                  <a:gd name="connsiteX19" fmla="*/ 112865 w 205914"/>
                  <a:gd name="connsiteY19" fmla="*/ 169734 h 203400"/>
                  <a:gd name="connsiteX20" fmla="*/ 86680 w 205914"/>
                  <a:gd name="connsiteY20" fmla="*/ 168799 h 203400"/>
                  <a:gd name="connsiteX21" fmla="*/ 54884 w 205914"/>
                  <a:gd name="connsiteY21" fmla="*/ 203401 h 203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05914" h="203400">
                    <a:moveTo>
                      <a:pt x="54884" y="203401"/>
                    </a:moveTo>
                    <a:cubicBezTo>
                      <a:pt x="49273" y="185632"/>
                      <a:pt x="53481" y="173007"/>
                      <a:pt x="56287" y="160383"/>
                    </a:cubicBezTo>
                    <a:cubicBezTo>
                      <a:pt x="60027" y="142614"/>
                      <a:pt x="55351" y="134198"/>
                      <a:pt x="36180" y="133730"/>
                    </a:cubicBezTo>
                    <a:cubicBezTo>
                      <a:pt x="23556" y="133262"/>
                      <a:pt x="2046" y="138874"/>
                      <a:pt x="176" y="128587"/>
                    </a:cubicBezTo>
                    <a:cubicBezTo>
                      <a:pt x="-2162" y="115027"/>
                      <a:pt x="19347" y="111753"/>
                      <a:pt x="30569" y="105675"/>
                    </a:cubicBezTo>
                    <a:cubicBezTo>
                      <a:pt x="46467" y="96791"/>
                      <a:pt x="51143" y="89309"/>
                      <a:pt x="37583" y="74814"/>
                    </a:cubicBezTo>
                    <a:cubicBezTo>
                      <a:pt x="28699" y="64527"/>
                      <a:pt x="21685" y="52370"/>
                      <a:pt x="17009" y="36472"/>
                    </a:cubicBezTo>
                    <a:cubicBezTo>
                      <a:pt x="31037" y="41615"/>
                      <a:pt x="45064" y="46759"/>
                      <a:pt x="59092" y="52837"/>
                    </a:cubicBezTo>
                    <a:cubicBezTo>
                      <a:pt x="71717" y="58448"/>
                      <a:pt x="79198" y="56111"/>
                      <a:pt x="82939" y="41615"/>
                    </a:cubicBezTo>
                    <a:cubicBezTo>
                      <a:pt x="86680" y="27588"/>
                      <a:pt x="91823" y="14028"/>
                      <a:pt x="96499" y="0"/>
                    </a:cubicBezTo>
                    <a:cubicBezTo>
                      <a:pt x="108189" y="4676"/>
                      <a:pt x="107253" y="13560"/>
                      <a:pt x="109591" y="20574"/>
                    </a:cubicBezTo>
                    <a:cubicBezTo>
                      <a:pt x="122216" y="63124"/>
                      <a:pt x="118008" y="62189"/>
                      <a:pt x="160558" y="43953"/>
                    </a:cubicBezTo>
                    <a:cubicBezTo>
                      <a:pt x="166637" y="41148"/>
                      <a:pt x="172716" y="36939"/>
                      <a:pt x="182067" y="39277"/>
                    </a:cubicBezTo>
                    <a:cubicBezTo>
                      <a:pt x="177859" y="55175"/>
                      <a:pt x="167105" y="66397"/>
                      <a:pt x="158220" y="78555"/>
                    </a:cubicBezTo>
                    <a:cubicBezTo>
                      <a:pt x="149336" y="90712"/>
                      <a:pt x="152142" y="97258"/>
                      <a:pt x="164299" y="103804"/>
                    </a:cubicBezTo>
                    <a:cubicBezTo>
                      <a:pt x="177391" y="110818"/>
                      <a:pt x="192355" y="115962"/>
                      <a:pt x="205915" y="132327"/>
                    </a:cubicBezTo>
                    <a:cubicBezTo>
                      <a:pt x="187211" y="133262"/>
                      <a:pt x="172716" y="134198"/>
                      <a:pt x="158220" y="134665"/>
                    </a:cubicBezTo>
                    <a:cubicBezTo>
                      <a:pt x="144660" y="135133"/>
                      <a:pt x="139049" y="139809"/>
                      <a:pt x="141387" y="155239"/>
                    </a:cubicBezTo>
                    <a:cubicBezTo>
                      <a:pt x="143258" y="169267"/>
                      <a:pt x="149804" y="183294"/>
                      <a:pt x="144660" y="201063"/>
                    </a:cubicBezTo>
                    <a:cubicBezTo>
                      <a:pt x="130165" y="193114"/>
                      <a:pt x="121749" y="180489"/>
                      <a:pt x="112865" y="169734"/>
                    </a:cubicBezTo>
                    <a:cubicBezTo>
                      <a:pt x="103980" y="158980"/>
                      <a:pt x="96032" y="157577"/>
                      <a:pt x="86680" y="168799"/>
                    </a:cubicBezTo>
                    <a:cubicBezTo>
                      <a:pt x="77796" y="179086"/>
                      <a:pt x="67508" y="189841"/>
                      <a:pt x="54884" y="203401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94DE1BCF-0E57-42E0-9D0B-0D640A84CDDA}"/>
                  </a:ext>
                </a:extLst>
              </p:cNvPr>
              <p:cNvSpPr/>
              <p:nvPr/>
            </p:nvSpPr>
            <p:spPr>
              <a:xfrm>
                <a:off x="7555305" y="2702007"/>
                <a:ext cx="281780" cy="279235"/>
              </a:xfrm>
              <a:custGeom>
                <a:avLst/>
                <a:gdLst>
                  <a:gd name="connsiteX0" fmla="*/ 207142 w 207141"/>
                  <a:gd name="connsiteY0" fmla="*/ 128587 h 205270"/>
                  <a:gd name="connsiteX1" fmla="*/ 147290 w 207141"/>
                  <a:gd name="connsiteY1" fmla="*/ 145887 h 205270"/>
                  <a:gd name="connsiteX2" fmla="*/ 150096 w 207141"/>
                  <a:gd name="connsiteY2" fmla="*/ 205271 h 205270"/>
                  <a:gd name="connsiteX3" fmla="*/ 114092 w 207141"/>
                  <a:gd name="connsiteY3" fmla="*/ 170202 h 205270"/>
                  <a:gd name="connsiteX4" fmla="*/ 91647 w 207141"/>
                  <a:gd name="connsiteY4" fmla="*/ 170202 h 205270"/>
                  <a:gd name="connsiteX5" fmla="*/ 57981 w 207141"/>
                  <a:gd name="connsiteY5" fmla="*/ 204336 h 205270"/>
                  <a:gd name="connsiteX6" fmla="*/ 57981 w 207141"/>
                  <a:gd name="connsiteY6" fmla="*/ 174410 h 205270"/>
                  <a:gd name="connsiteX7" fmla="*/ 28990 w 207141"/>
                  <a:gd name="connsiteY7" fmla="*/ 136536 h 205270"/>
                  <a:gd name="connsiteX8" fmla="*/ 0 w 207141"/>
                  <a:gd name="connsiteY8" fmla="*/ 132327 h 205270"/>
                  <a:gd name="connsiteX9" fmla="*/ 37407 w 207141"/>
                  <a:gd name="connsiteY9" fmla="*/ 106610 h 205270"/>
                  <a:gd name="connsiteX10" fmla="*/ 43018 w 207141"/>
                  <a:gd name="connsiteY10" fmla="*/ 80893 h 205270"/>
                  <a:gd name="connsiteX11" fmla="*/ 14495 w 207141"/>
                  <a:gd name="connsiteY11" fmla="*/ 40213 h 205270"/>
                  <a:gd name="connsiteX12" fmla="*/ 63592 w 207141"/>
                  <a:gd name="connsiteY12" fmla="*/ 56578 h 205270"/>
                  <a:gd name="connsiteX13" fmla="*/ 86971 w 207141"/>
                  <a:gd name="connsiteY13" fmla="*/ 45356 h 205270"/>
                  <a:gd name="connsiteX14" fmla="*/ 100531 w 207141"/>
                  <a:gd name="connsiteY14" fmla="*/ 0 h 205270"/>
                  <a:gd name="connsiteX15" fmla="*/ 118767 w 207141"/>
                  <a:gd name="connsiteY15" fmla="*/ 45356 h 205270"/>
                  <a:gd name="connsiteX16" fmla="*/ 142147 w 207141"/>
                  <a:gd name="connsiteY16" fmla="*/ 57046 h 205270"/>
                  <a:gd name="connsiteX17" fmla="*/ 183762 w 207141"/>
                  <a:gd name="connsiteY17" fmla="*/ 41148 h 205270"/>
                  <a:gd name="connsiteX18" fmla="*/ 170670 w 207141"/>
                  <a:gd name="connsiteY18" fmla="*/ 70138 h 205270"/>
                  <a:gd name="connsiteX19" fmla="*/ 181424 w 207141"/>
                  <a:gd name="connsiteY19" fmla="*/ 114559 h 205270"/>
                  <a:gd name="connsiteX20" fmla="*/ 207142 w 207141"/>
                  <a:gd name="connsiteY20" fmla="*/ 128587 h 205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07141" h="205270">
                    <a:moveTo>
                      <a:pt x="207142" y="128587"/>
                    </a:moveTo>
                    <a:cubicBezTo>
                      <a:pt x="185165" y="138874"/>
                      <a:pt x="158980" y="129522"/>
                      <a:pt x="147290" y="145887"/>
                    </a:cubicBezTo>
                    <a:cubicBezTo>
                      <a:pt x="137003" y="160383"/>
                      <a:pt x="152433" y="182827"/>
                      <a:pt x="150096" y="205271"/>
                    </a:cubicBezTo>
                    <a:cubicBezTo>
                      <a:pt x="133730" y="195919"/>
                      <a:pt x="124378" y="182359"/>
                      <a:pt x="114092" y="170202"/>
                    </a:cubicBezTo>
                    <a:cubicBezTo>
                      <a:pt x="105675" y="160383"/>
                      <a:pt x="100064" y="160383"/>
                      <a:pt x="91647" y="170202"/>
                    </a:cubicBezTo>
                    <a:cubicBezTo>
                      <a:pt x="81828" y="181892"/>
                      <a:pt x="72476" y="194516"/>
                      <a:pt x="57981" y="204336"/>
                    </a:cubicBezTo>
                    <a:cubicBezTo>
                      <a:pt x="52838" y="193581"/>
                      <a:pt x="56578" y="184230"/>
                      <a:pt x="57981" y="174410"/>
                    </a:cubicBezTo>
                    <a:cubicBezTo>
                      <a:pt x="64059" y="140744"/>
                      <a:pt x="63124" y="139809"/>
                      <a:pt x="28990" y="136536"/>
                    </a:cubicBezTo>
                    <a:cubicBezTo>
                      <a:pt x="20107" y="135600"/>
                      <a:pt x="10287" y="138406"/>
                      <a:pt x="0" y="132327"/>
                    </a:cubicBezTo>
                    <a:cubicBezTo>
                      <a:pt x="9352" y="118767"/>
                      <a:pt x="24782" y="114091"/>
                      <a:pt x="37407" y="106610"/>
                    </a:cubicBezTo>
                    <a:cubicBezTo>
                      <a:pt x="50500" y="99596"/>
                      <a:pt x="51435" y="92115"/>
                      <a:pt x="43018" y="80893"/>
                    </a:cubicBezTo>
                    <a:cubicBezTo>
                      <a:pt x="33666" y="68735"/>
                      <a:pt x="25250" y="56111"/>
                      <a:pt x="14495" y="40213"/>
                    </a:cubicBezTo>
                    <a:cubicBezTo>
                      <a:pt x="35537" y="41148"/>
                      <a:pt x="49097" y="50032"/>
                      <a:pt x="63592" y="56578"/>
                    </a:cubicBezTo>
                    <a:cubicBezTo>
                      <a:pt x="77619" y="62657"/>
                      <a:pt x="83231" y="58448"/>
                      <a:pt x="86971" y="45356"/>
                    </a:cubicBezTo>
                    <a:cubicBezTo>
                      <a:pt x="90712" y="31328"/>
                      <a:pt x="95388" y="17301"/>
                      <a:pt x="100531" y="0"/>
                    </a:cubicBezTo>
                    <a:cubicBezTo>
                      <a:pt x="113156" y="15430"/>
                      <a:pt x="115026" y="30861"/>
                      <a:pt x="118767" y="45356"/>
                    </a:cubicBezTo>
                    <a:cubicBezTo>
                      <a:pt x="122508" y="58916"/>
                      <a:pt x="128587" y="63124"/>
                      <a:pt x="142147" y="57046"/>
                    </a:cubicBezTo>
                    <a:cubicBezTo>
                      <a:pt x="155239" y="50967"/>
                      <a:pt x="168799" y="46759"/>
                      <a:pt x="183762" y="41148"/>
                    </a:cubicBezTo>
                    <a:cubicBezTo>
                      <a:pt x="185165" y="55643"/>
                      <a:pt x="176280" y="62189"/>
                      <a:pt x="170670" y="70138"/>
                    </a:cubicBezTo>
                    <a:cubicBezTo>
                      <a:pt x="152433" y="97726"/>
                      <a:pt x="151966" y="97726"/>
                      <a:pt x="181424" y="114559"/>
                    </a:cubicBezTo>
                    <a:cubicBezTo>
                      <a:pt x="190308" y="119235"/>
                      <a:pt x="198725" y="123911"/>
                      <a:pt x="207142" y="128587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31FEDA4-B32A-4120-816B-D1AE54EA138F}"/>
                  </a:ext>
                </a:extLst>
              </p:cNvPr>
              <p:cNvSpPr/>
              <p:nvPr/>
            </p:nvSpPr>
            <p:spPr>
              <a:xfrm>
                <a:off x="4271258" y="1255577"/>
                <a:ext cx="260154" cy="256336"/>
              </a:xfrm>
              <a:custGeom>
                <a:avLst/>
                <a:gdLst>
                  <a:gd name="connsiteX0" fmla="*/ 0 w 191243"/>
                  <a:gd name="connsiteY0" fmla="*/ 118300 h 188437"/>
                  <a:gd name="connsiteX1" fmla="*/ 33199 w 191243"/>
                  <a:gd name="connsiteY1" fmla="*/ 95388 h 188437"/>
                  <a:gd name="connsiteX2" fmla="*/ 39745 w 191243"/>
                  <a:gd name="connsiteY2" fmla="*/ 70138 h 188437"/>
                  <a:gd name="connsiteX3" fmla="*/ 17768 w 191243"/>
                  <a:gd name="connsiteY3" fmla="*/ 35069 h 188437"/>
                  <a:gd name="connsiteX4" fmla="*/ 56578 w 191243"/>
                  <a:gd name="connsiteY4" fmla="*/ 47226 h 188437"/>
                  <a:gd name="connsiteX5" fmla="*/ 80425 w 191243"/>
                  <a:gd name="connsiteY5" fmla="*/ 35537 h 188437"/>
                  <a:gd name="connsiteX6" fmla="*/ 92115 w 191243"/>
                  <a:gd name="connsiteY6" fmla="*/ 0 h 188437"/>
                  <a:gd name="connsiteX7" fmla="*/ 105675 w 191243"/>
                  <a:gd name="connsiteY7" fmla="*/ 24782 h 188437"/>
                  <a:gd name="connsiteX8" fmla="*/ 142614 w 191243"/>
                  <a:gd name="connsiteY8" fmla="*/ 43018 h 188437"/>
                  <a:gd name="connsiteX9" fmla="*/ 173475 w 191243"/>
                  <a:gd name="connsiteY9" fmla="*/ 36939 h 188437"/>
                  <a:gd name="connsiteX10" fmla="*/ 152901 w 191243"/>
                  <a:gd name="connsiteY10" fmla="*/ 66865 h 188437"/>
                  <a:gd name="connsiteX11" fmla="*/ 159915 w 191243"/>
                  <a:gd name="connsiteY11" fmla="*/ 97258 h 188437"/>
                  <a:gd name="connsiteX12" fmla="*/ 191243 w 191243"/>
                  <a:gd name="connsiteY12" fmla="*/ 115962 h 188437"/>
                  <a:gd name="connsiteX13" fmla="*/ 154771 w 191243"/>
                  <a:gd name="connsiteY13" fmla="*/ 122976 h 188437"/>
                  <a:gd name="connsiteX14" fmla="*/ 135133 w 191243"/>
                  <a:gd name="connsiteY14" fmla="*/ 148225 h 188437"/>
                  <a:gd name="connsiteX15" fmla="*/ 137938 w 191243"/>
                  <a:gd name="connsiteY15" fmla="*/ 184697 h 188437"/>
                  <a:gd name="connsiteX16" fmla="*/ 106142 w 191243"/>
                  <a:gd name="connsiteY16" fmla="*/ 154304 h 188437"/>
                  <a:gd name="connsiteX17" fmla="*/ 83698 w 191243"/>
                  <a:gd name="connsiteY17" fmla="*/ 154772 h 188437"/>
                  <a:gd name="connsiteX18" fmla="*/ 49564 w 191243"/>
                  <a:gd name="connsiteY18" fmla="*/ 188438 h 188437"/>
                  <a:gd name="connsiteX19" fmla="*/ 55643 w 191243"/>
                  <a:gd name="connsiteY19" fmla="*/ 143082 h 188437"/>
                  <a:gd name="connsiteX20" fmla="*/ 40212 w 191243"/>
                  <a:gd name="connsiteY20" fmla="*/ 123443 h 188437"/>
                  <a:gd name="connsiteX21" fmla="*/ 0 w 191243"/>
                  <a:gd name="connsiteY21" fmla="*/ 118300 h 188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91243" h="188437">
                    <a:moveTo>
                      <a:pt x="0" y="118300"/>
                    </a:moveTo>
                    <a:cubicBezTo>
                      <a:pt x="9819" y="106142"/>
                      <a:pt x="21977" y="100999"/>
                      <a:pt x="33199" y="95388"/>
                    </a:cubicBezTo>
                    <a:cubicBezTo>
                      <a:pt x="45824" y="88842"/>
                      <a:pt x="48161" y="81828"/>
                      <a:pt x="39745" y="70138"/>
                    </a:cubicBezTo>
                    <a:cubicBezTo>
                      <a:pt x="32263" y="59384"/>
                      <a:pt x="22444" y="50032"/>
                      <a:pt x="17768" y="35069"/>
                    </a:cubicBezTo>
                    <a:cubicBezTo>
                      <a:pt x="33199" y="34134"/>
                      <a:pt x="44421" y="42550"/>
                      <a:pt x="56578" y="47226"/>
                    </a:cubicBezTo>
                    <a:cubicBezTo>
                      <a:pt x="70138" y="52370"/>
                      <a:pt x="77152" y="49564"/>
                      <a:pt x="80425" y="35537"/>
                    </a:cubicBezTo>
                    <a:cubicBezTo>
                      <a:pt x="83698" y="23847"/>
                      <a:pt x="87906" y="12157"/>
                      <a:pt x="92115" y="0"/>
                    </a:cubicBezTo>
                    <a:cubicBezTo>
                      <a:pt x="104272" y="6079"/>
                      <a:pt x="102869" y="16833"/>
                      <a:pt x="105675" y="24782"/>
                    </a:cubicBezTo>
                    <a:cubicBezTo>
                      <a:pt x="115494" y="53773"/>
                      <a:pt x="115026" y="53773"/>
                      <a:pt x="142614" y="43018"/>
                    </a:cubicBezTo>
                    <a:cubicBezTo>
                      <a:pt x="151498" y="39277"/>
                      <a:pt x="160850" y="36004"/>
                      <a:pt x="173475" y="36939"/>
                    </a:cubicBezTo>
                    <a:cubicBezTo>
                      <a:pt x="166461" y="46759"/>
                      <a:pt x="160850" y="57981"/>
                      <a:pt x="152901" y="66865"/>
                    </a:cubicBezTo>
                    <a:cubicBezTo>
                      <a:pt x="140744" y="80893"/>
                      <a:pt x="144484" y="89309"/>
                      <a:pt x="159915" y="97258"/>
                    </a:cubicBezTo>
                    <a:cubicBezTo>
                      <a:pt x="170202" y="102402"/>
                      <a:pt x="179554" y="108948"/>
                      <a:pt x="191243" y="115962"/>
                    </a:cubicBezTo>
                    <a:cubicBezTo>
                      <a:pt x="179086" y="126716"/>
                      <a:pt x="165994" y="123443"/>
                      <a:pt x="154771" y="122976"/>
                    </a:cubicBezTo>
                    <a:cubicBezTo>
                      <a:pt x="134198" y="122040"/>
                      <a:pt x="130925" y="130925"/>
                      <a:pt x="135133" y="148225"/>
                    </a:cubicBezTo>
                    <a:cubicBezTo>
                      <a:pt x="137938" y="159447"/>
                      <a:pt x="140276" y="170669"/>
                      <a:pt x="137938" y="184697"/>
                    </a:cubicBezTo>
                    <a:cubicBezTo>
                      <a:pt x="126716" y="173943"/>
                      <a:pt x="115962" y="164591"/>
                      <a:pt x="106142" y="154304"/>
                    </a:cubicBezTo>
                    <a:cubicBezTo>
                      <a:pt x="98193" y="145887"/>
                      <a:pt x="92115" y="144017"/>
                      <a:pt x="83698" y="154772"/>
                    </a:cubicBezTo>
                    <a:cubicBezTo>
                      <a:pt x="75282" y="165526"/>
                      <a:pt x="64060" y="173943"/>
                      <a:pt x="49564" y="188438"/>
                    </a:cubicBezTo>
                    <a:cubicBezTo>
                      <a:pt x="51902" y="169734"/>
                      <a:pt x="53305" y="156174"/>
                      <a:pt x="55643" y="143082"/>
                    </a:cubicBezTo>
                    <a:cubicBezTo>
                      <a:pt x="57981" y="129989"/>
                      <a:pt x="53773" y="124378"/>
                      <a:pt x="40212" y="123443"/>
                    </a:cubicBezTo>
                    <a:cubicBezTo>
                      <a:pt x="27588" y="122976"/>
                      <a:pt x="14495" y="124846"/>
                      <a:pt x="0" y="11830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779E0CE9-88A5-4D46-833A-61ED739A62ED}"/>
                  </a:ext>
                </a:extLst>
              </p:cNvPr>
              <p:cNvSpPr/>
              <p:nvPr/>
            </p:nvSpPr>
            <p:spPr>
              <a:xfrm>
                <a:off x="3338138" y="1751713"/>
                <a:ext cx="259517" cy="258245"/>
              </a:xfrm>
              <a:custGeom>
                <a:avLst/>
                <a:gdLst>
                  <a:gd name="connsiteX0" fmla="*/ 0 w 190775"/>
                  <a:gd name="connsiteY0" fmla="*/ 118300 h 189840"/>
                  <a:gd name="connsiteX1" fmla="*/ 27120 w 190775"/>
                  <a:gd name="connsiteY1" fmla="*/ 99596 h 189840"/>
                  <a:gd name="connsiteX2" fmla="*/ 35537 w 190775"/>
                  <a:gd name="connsiteY2" fmla="*/ 65930 h 189840"/>
                  <a:gd name="connsiteX3" fmla="*/ 18704 w 190775"/>
                  <a:gd name="connsiteY3" fmla="*/ 36004 h 189840"/>
                  <a:gd name="connsiteX4" fmla="*/ 57981 w 190775"/>
                  <a:gd name="connsiteY4" fmla="*/ 48629 h 189840"/>
                  <a:gd name="connsiteX5" fmla="*/ 79490 w 190775"/>
                  <a:gd name="connsiteY5" fmla="*/ 38342 h 189840"/>
                  <a:gd name="connsiteX6" fmla="*/ 93518 w 190775"/>
                  <a:gd name="connsiteY6" fmla="*/ 0 h 189840"/>
                  <a:gd name="connsiteX7" fmla="*/ 110351 w 190775"/>
                  <a:gd name="connsiteY7" fmla="*/ 39745 h 189840"/>
                  <a:gd name="connsiteX8" fmla="*/ 130457 w 190775"/>
                  <a:gd name="connsiteY8" fmla="*/ 49097 h 189840"/>
                  <a:gd name="connsiteX9" fmla="*/ 171137 w 190775"/>
                  <a:gd name="connsiteY9" fmla="*/ 35537 h 189840"/>
                  <a:gd name="connsiteX10" fmla="*/ 151031 w 190775"/>
                  <a:gd name="connsiteY10" fmla="*/ 71541 h 189840"/>
                  <a:gd name="connsiteX11" fmla="*/ 157110 w 190775"/>
                  <a:gd name="connsiteY11" fmla="*/ 96791 h 189840"/>
                  <a:gd name="connsiteX12" fmla="*/ 190776 w 190775"/>
                  <a:gd name="connsiteY12" fmla="*/ 116897 h 189840"/>
                  <a:gd name="connsiteX13" fmla="*/ 151966 w 190775"/>
                  <a:gd name="connsiteY13" fmla="*/ 124846 h 189840"/>
                  <a:gd name="connsiteX14" fmla="*/ 133730 w 190775"/>
                  <a:gd name="connsiteY14" fmla="*/ 146822 h 189840"/>
                  <a:gd name="connsiteX15" fmla="*/ 137003 w 190775"/>
                  <a:gd name="connsiteY15" fmla="*/ 189841 h 189840"/>
                  <a:gd name="connsiteX16" fmla="*/ 109416 w 190775"/>
                  <a:gd name="connsiteY16" fmla="*/ 160383 h 189840"/>
                  <a:gd name="connsiteX17" fmla="*/ 79022 w 190775"/>
                  <a:gd name="connsiteY17" fmla="*/ 160850 h 189840"/>
                  <a:gd name="connsiteX18" fmla="*/ 52370 w 190775"/>
                  <a:gd name="connsiteY18" fmla="*/ 185632 h 189840"/>
                  <a:gd name="connsiteX19" fmla="*/ 55175 w 190775"/>
                  <a:gd name="connsiteY19" fmla="*/ 151031 h 189840"/>
                  <a:gd name="connsiteX20" fmla="*/ 34134 w 190775"/>
                  <a:gd name="connsiteY20" fmla="*/ 125313 h 189840"/>
                  <a:gd name="connsiteX21" fmla="*/ 0 w 190775"/>
                  <a:gd name="connsiteY21" fmla="*/ 118300 h 189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90775" h="189840">
                    <a:moveTo>
                      <a:pt x="0" y="118300"/>
                    </a:moveTo>
                    <a:cubicBezTo>
                      <a:pt x="6546" y="107078"/>
                      <a:pt x="17768" y="104272"/>
                      <a:pt x="27120" y="99596"/>
                    </a:cubicBezTo>
                    <a:cubicBezTo>
                      <a:pt x="44421" y="91180"/>
                      <a:pt x="48629" y="81828"/>
                      <a:pt x="35537" y="65930"/>
                    </a:cubicBezTo>
                    <a:cubicBezTo>
                      <a:pt x="28990" y="57981"/>
                      <a:pt x="21509" y="49564"/>
                      <a:pt x="18704" y="36004"/>
                    </a:cubicBezTo>
                    <a:cubicBezTo>
                      <a:pt x="34134" y="36004"/>
                      <a:pt x="45824" y="43018"/>
                      <a:pt x="57981" y="48629"/>
                    </a:cubicBezTo>
                    <a:cubicBezTo>
                      <a:pt x="71073" y="54708"/>
                      <a:pt x="75749" y="50499"/>
                      <a:pt x="79490" y="38342"/>
                    </a:cubicBezTo>
                    <a:cubicBezTo>
                      <a:pt x="83231" y="25717"/>
                      <a:pt x="84166" y="12157"/>
                      <a:pt x="93518" y="0"/>
                    </a:cubicBezTo>
                    <a:cubicBezTo>
                      <a:pt x="105207" y="11222"/>
                      <a:pt x="106142" y="26652"/>
                      <a:pt x="110351" y="39745"/>
                    </a:cubicBezTo>
                    <a:cubicBezTo>
                      <a:pt x="114091" y="51902"/>
                      <a:pt x="119235" y="54240"/>
                      <a:pt x="130457" y="49097"/>
                    </a:cubicBezTo>
                    <a:cubicBezTo>
                      <a:pt x="142614" y="43486"/>
                      <a:pt x="155239" y="36939"/>
                      <a:pt x="171137" y="35537"/>
                    </a:cubicBezTo>
                    <a:cubicBezTo>
                      <a:pt x="168332" y="51902"/>
                      <a:pt x="158045" y="60786"/>
                      <a:pt x="151031" y="71541"/>
                    </a:cubicBezTo>
                    <a:cubicBezTo>
                      <a:pt x="142614" y="83231"/>
                      <a:pt x="144017" y="90712"/>
                      <a:pt x="157110" y="96791"/>
                    </a:cubicBezTo>
                    <a:cubicBezTo>
                      <a:pt x="167864" y="102402"/>
                      <a:pt x="178151" y="109415"/>
                      <a:pt x="190776" y="116897"/>
                    </a:cubicBezTo>
                    <a:cubicBezTo>
                      <a:pt x="178151" y="128587"/>
                      <a:pt x="164123" y="124378"/>
                      <a:pt x="151966" y="124846"/>
                    </a:cubicBezTo>
                    <a:cubicBezTo>
                      <a:pt x="136068" y="125313"/>
                      <a:pt x="131392" y="132327"/>
                      <a:pt x="133730" y="146822"/>
                    </a:cubicBezTo>
                    <a:cubicBezTo>
                      <a:pt x="136068" y="159447"/>
                      <a:pt x="140744" y="171605"/>
                      <a:pt x="137003" y="189841"/>
                    </a:cubicBezTo>
                    <a:cubicBezTo>
                      <a:pt x="125781" y="178151"/>
                      <a:pt x="116429" y="170202"/>
                      <a:pt x="109416" y="160383"/>
                    </a:cubicBezTo>
                    <a:cubicBezTo>
                      <a:pt x="98193" y="144952"/>
                      <a:pt x="89777" y="147758"/>
                      <a:pt x="79022" y="160850"/>
                    </a:cubicBezTo>
                    <a:cubicBezTo>
                      <a:pt x="71541" y="169734"/>
                      <a:pt x="62189" y="176748"/>
                      <a:pt x="52370" y="185632"/>
                    </a:cubicBezTo>
                    <a:cubicBezTo>
                      <a:pt x="48161" y="173943"/>
                      <a:pt x="53305" y="162253"/>
                      <a:pt x="55175" y="151031"/>
                    </a:cubicBezTo>
                    <a:cubicBezTo>
                      <a:pt x="58448" y="133730"/>
                      <a:pt x="53773" y="123911"/>
                      <a:pt x="34134" y="125313"/>
                    </a:cubicBezTo>
                    <a:cubicBezTo>
                      <a:pt x="22912" y="123911"/>
                      <a:pt x="10754" y="125313"/>
                      <a:pt x="0" y="11830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F52F7B7E-37BA-4900-B38A-2709A44D4508}"/>
                  </a:ext>
                </a:extLst>
              </p:cNvPr>
              <p:cNvSpPr/>
              <p:nvPr/>
            </p:nvSpPr>
            <p:spPr>
              <a:xfrm>
                <a:off x="6525502" y="2819681"/>
                <a:ext cx="257610" cy="252521"/>
              </a:xfrm>
              <a:custGeom>
                <a:avLst/>
                <a:gdLst>
                  <a:gd name="connsiteX0" fmla="*/ 170202 w 189373"/>
                  <a:gd name="connsiteY0" fmla="*/ 32264 h 185632"/>
                  <a:gd name="connsiteX1" fmla="*/ 149628 w 189373"/>
                  <a:gd name="connsiteY1" fmla="*/ 70138 h 185632"/>
                  <a:gd name="connsiteX2" fmla="*/ 155707 w 189373"/>
                  <a:gd name="connsiteY2" fmla="*/ 95855 h 185632"/>
                  <a:gd name="connsiteX3" fmla="*/ 189373 w 189373"/>
                  <a:gd name="connsiteY3" fmla="*/ 118300 h 185632"/>
                  <a:gd name="connsiteX4" fmla="*/ 154304 w 189373"/>
                  <a:gd name="connsiteY4" fmla="*/ 123911 h 185632"/>
                  <a:gd name="connsiteX5" fmla="*/ 133730 w 189373"/>
                  <a:gd name="connsiteY5" fmla="*/ 150096 h 185632"/>
                  <a:gd name="connsiteX6" fmla="*/ 136068 w 189373"/>
                  <a:gd name="connsiteY6" fmla="*/ 184230 h 185632"/>
                  <a:gd name="connsiteX7" fmla="*/ 131392 w 189373"/>
                  <a:gd name="connsiteY7" fmla="*/ 183762 h 185632"/>
                  <a:gd name="connsiteX8" fmla="*/ 91180 w 189373"/>
                  <a:gd name="connsiteY8" fmla="*/ 150096 h 185632"/>
                  <a:gd name="connsiteX9" fmla="*/ 54240 w 189373"/>
                  <a:gd name="connsiteY9" fmla="*/ 185632 h 185632"/>
                  <a:gd name="connsiteX10" fmla="*/ 48629 w 189373"/>
                  <a:gd name="connsiteY10" fmla="*/ 183294 h 185632"/>
                  <a:gd name="connsiteX11" fmla="*/ 54240 w 189373"/>
                  <a:gd name="connsiteY11" fmla="*/ 143549 h 185632"/>
                  <a:gd name="connsiteX12" fmla="*/ 38810 w 189373"/>
                  <a:gd name="connsiteY12" fmla="*/ 124378 h 185632"/>
                  <a:gd name="connsiteX13" fmla="*/ 0 w 189373"/>
                  <a:gd name="connsiteY13" fmla="*/ 120170 h 185632"/>
                  <a:gd name="connsiteX14" fmla="*/ 19171 w 189373"/>
                  <a:gd name="connsiteY14" fmla="*/ 103337 h 185632"/>
                  <a:gd name="connsiteX15" fmla="*/ 29926 w 189373"/>
                  <a:gd name="connsiteY15" fmla="*/ 59851 h 185632"/>
                  <a:gd name="connsiteX16" fmla="*/ 18704 w 189373"/>
                  <a:gd name="connsiteY16" fmla="*/ 36004 h 185632"/>
                  <a:gd name="connsiteX17" fmla="*/ 55643 w 189373"/>
                  <a:gd name="connsiteY17" fmla="*/ 48161 h 185632"/>
                  <a:gd name="connsiteX18" fmla="*/ 79490 w 189373"/>
                  <a:gd name="connsiteY18" fmla="*/ 36004 h 185632"/>
                  <a:gd name="connsiteX19" fmla="*/ 93050 w 189373"/>
                  <a:gd name="connsiteY19" fmla="*/ 0 h 185632"/>
                  <a:gd name="connsiteX20" fmla="*/ 108480 w 189373"/>
                  <a:gd name="connsiteY20" fmla="*/ 37407 h 185632"/>
                  <a:gd name="connsiteX21" fmla="*/ 131860 w 189373"/>
                  <a:gd name="connsiteY21" fmla="*/ 48161 h 185632"/>
                  <a:gd name="connsiteX22" fmla="*/ 170202 w 189373"/>
                  <a:gd name="connsiteY22" fmla="*/ 32264 h 185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89373" h="185632">
                    <a:moveTo>
                      <a:pt x="170202" y="32264"/>
                    </a:moveTo>
                    <a:cubicBezTo>
                      <a:pt x="165994" y="50499"/>
                      <a:pt x="156642" y="59851"/>
                      <a:pt x="149628" y="70138"/>
                    </a:cubicBezTo>
                    <a:cubicBezTo>
                      <a:pt x="141212" y="81828"/>
                      <a:pt x="143082" y="88842"/>
                      <a:pt x="155707" y="95855"/>
                    </a:cubicBezTo>
                    <a:cubicBezTo>
                      <a:pt x="166929" y="101934"/>
                      <a:pt x="179554" y="106610"/>
                      <a:pt x="189373" y="118300"/>
                    </a:cubicBezTo>
                    <a:cubicBezTo>
                      <a:pt x="177216" y="125313"/>
                      <a:pt x="165059" y="124378"/>
                      <a:pt x="154304" y="123911"/>
                    </a:cubicBezTo>
                    <a:cubicBezTo>
                      <a:pt x="134198" y="122975"/>
                      <a:pt x="129990" y="132327"/>
                      <a:pt x="133730" y="150096"/>
                    </a:cubicBezTo>
                    <a:cubicBezTo>
                      <a:pt x="136068" y="161318"/>
                      <a:pt x="139809" y="172540"/>
                      <a:pt x="136068" y="184230"/>
                    </a:cubicBezTo>
                    <a:cubicBezTo>
                      <a:pt x="134198" y="184230"/>
                      <a:pt x="132328" y="184697"/>
                      <a:pt x="131392" y="183762"/>
                    </a:cubicBezTo>
                    <a:cubicBezTo>
                      <a:pt x="116897" y="173007"/>
                      <a:pt x="109416" y="146822"/>
                      <a:pt x="91180" y="150096"/>
                    </a:cubicBezTo>
                    <a:cubicBezTo>
                      <a:pt x="77152" y="152901"/>
                      <a:pt x="66398" y="173475"/>
                      <a:pt x="54240" y="185632"/>
                    </a:cubicBezTo>
                    <a:cubicBezTo>
                      <a:pt x="52370" y="184697"/>
                      <a:pt x="50500" y="183762"/>
                      <a:pt x="48629" y="183294"/>
                    </a:cubicBezTo>
                    <a:cubicBezTo>
                      <a:pt x="50500" y="170202"/>
                      <a:pt x="51902" y="156642"/>
                      <a:pt x="54240" y="143549"/>
                    </a:cubicBezTo>
                    <a:cubicBezTo>
                      <a:pt x="56578" y="130457"/>
                      <a:pt x="52370" y="124378"/>
                      <a:pt x="38810" y="124378"/>
                    </a:cubicBezTo>
                    <a:cubicBezTo>
                      <a:pt x="26185" y="124378"/>
                      <a:pt x="12625" y="125781"/>
                      <a:pt x="0" y="120170"/>
                    </a:cubicBezTo>
                    <a:cubicBezTo>
                      <a:pt x="2338" y="108480"/>
                      <a:pt x="12157" y="107545"/>
                      <a:pt x="19171" y="103337"/>
                    </a:cubicBezTo>
                    <a:cubicBezTo>
                      <a:pt x="47694" y="86504"/>
                      <a:pt x="47694" y="86504"/>
                      <a:pt x="29926" y="59851"/>
                    </a:cubicBezTo>
                    <a:cubicBezTo>
                      <a:pt x="25250" y="53305"/>
                      <a:pt x="17301" y="47694"/>
                      <a:pt x="18704" y="36004"/>
                    </a:cubicBezTo>
                    <a:cubicBezTo>
                      <a:pt x="32264" y="36472"/>
                      <a:pt x="43953" y="43486"/>
                      <a:pt x="55643" y="48161"/>
                    </a:cubicBezTo>
                    <a:cubicBezTo>
                      <a:pt x="69203" y="53773"/>
                      <a:pt x="75749" y="50032"/>
                      <a:pt x="79490" y="36004"/>
                    </a:cubicBezTo>
                    <a:cubicBezTo>
                      <a:pt x="82763" y="24315"/>
                      <a:pt x="84634" y="11690"/>
                      <a:pt x="93050" y="0"/>
                    </a:cubicBezTo>
                    <a:cubicBezTo>
                      <a:pt x="104272" y="10754"/>
                      <a:pt x="105675" y="24782"/>
                      <a:pt x="108480" y="37407"/>
                    </a:cubicBezTo>
                    <a:cubicBezTo>
                      <a:pt x="112221" y="52370"/>
                      <a:pt x="118767" y="54240"/>
                      <a:pt x="131860" y="48161"/>
                    </a:cubicBezTo>
                    <a:cubicBezTo>
                      <a:pt x="142614" y="42551"/>
                      <a:pt x="154772" y="38342"/>
                      <a:pt x="170202" y="32264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2DAB2495-4B59-41CF-A3BA-0687A2EF79FD}"/>
                  </a:ext>
                </a:extLst>
              </p:cNvPr>
              <p:cNvSpPr/>
              <p:nvPr/>
            </p:nvSpPr>
            <p:spPr>
              <a:xfrm>
                <a:off x="5683341" y="2922088"/>
                <a:ext cx="156473" cy="157745"/>
              </a:xfrm>
              <a:custGeom>
                <a:avLst/>
                <a:gdLst>
                  <a:gd name="connsiteX0" fmla="*/ 30393 w 115026"/>
                  <a:gd name="connsiteY0" fmla="*/ 112689 h 115961"/>
                  <a:gd name="connsiteX1" fmla="*/ 0 w 115026"/>
                  <a:gd name="connsiteY1" fmla="*/ 73879 h 115961"/>
                  <a:gd name="connsiteX2" fmla="*/ 10754 w 115026"/>
                  <a:gd name="connsiteY2" fmla="*/ 21509 h 115961"/>
                  <a:gd name="connsiteX3" fmla="*/ 55643 w 115026"/>
                  <a:gd name="connsiteY3" fmla="*/ 0 h 115961"/>
                  <a:gd name="connsiteX4" fmla="*/ 104739 w 115026"/>
                  <a:gd name="connsiteY4" fmla="*/ 18704 h 115961"/>
                  <a:gd name="connsiteX5" fmla="*/ 115026 w 115026"/>
                  <a:gd name="connsiteY5" fmla="*/ 71073 h 115961"/>
                  <a:gd name="connsiteX6" fmla="*/ 85101 w 115026"/>
                  <a:gd name="connsiteY6" fmla="*/ 115962 h 115961"/>
                  <a:gd name="connsiteX7" fmla="*/ 30393 w 115026"/>
                  <a:gd name="connsiteY7" fmla="*/ 112689 h 115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5026" h="115961">
                    <a:moveTo>
                      <a:pt x="30393" y="112689"/>
                    </a:moveTo>
                    <a:cubicBezTo>
                      <a:pt x="38342" y="84166"/>
                      <a:pt x="26653" y="73411"/>
                      <a:pt x="0" y="73879"/>
                    </a:cubicBezTo>
                    <a:cubicBezTo>
                      <a:pt x="22444" y="51902"/>
                      <a:pt x="22444" y="51902"/>
                      <a:pt x="10754" y="21509"/>
                    </a:cubicBezTo>
                    <a:cubicBezTo>
                      <a:pt x="31796" y="30393"/>
                      <a:pt x="51435" y="34601"/>
                      <a:pt x="55643" y="0"/>
                    </a:cubicBezTo>
                    <a:cubicBezTo>
                      <a:pt x="62189" y="31328"/>
                      <a:pt x="78555" y="33199"/>
                      <a:pt x="104739" y="18704"/>
                    </a:cubicBezTo>
                    <a:cubicBezTo>
                      <a:pt x="91647" y="42083"/>
                      <a:pt x="78087" y="61254"/>
                      <a:pt x="115026" y="71073"/>
                    </a:cubicBezTo>
                    <a:cubicBezTo>
                      <a:pt x="87906" y="73879"/>
                      <a:pt x="74346" y="82763"/>
                      <a:pt x="85101" y="115962"/>
                    </a:cubicBezTo>
                    <a:cubicBezTo>
                      <a:pt x="64060" y="93985"/>
                      <a:pt x="47694" y="88374"/>
                      <a:pt x="30393" y="112689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6CD74398-EA22-42FF-8DF2-9600375A5445}"/>
                  </a:ext>
                </a:extLst>
              </p:cNvPr>
              <p:cNvSpPr/>
              <p:nvPr/>
            </p:nvSpPr>
            <p:spPr>
              <a:xfrm>
                <a:off x="5845540" y="1137266"/>
                <a:ext cx="153866" cy="149477"/>
              </a:xfrm>
              <a:custGeom>
                <a:avLst/>
                <a:gdLst>
                  <a:gd name="connsiteX0" fmla="*/ 0 w 113109"/>
                  <a:gd name="connsiteY0" fmla="*/ 69671 h 109883"/>
                  <a:gd name="connsiteX1" fmla="*/ 10754 w 113109"/>
                  <a:gd name="connsiteY1" fmla="*/ 21509 h 109883"/>
                  <a:gd name="connsiteX2" fmla="*/ 60319 w 113109"/>
                  <a:gd name="connsiteY2" fmla="*/ 0 h 109883"/>
                  <a:gd name="connsiteX3" fmla="*/ 101934 w 113109"/>
                  <a:gd name="connsiteY3" fmla="*/ 20574 h 109883"/>
                  <a:gd name="connsiteX4" fmla="*/ 98193 w 113109"/>
                  <a:gd name="connsiteY4" fmla="*/ 35069 h 109883"/>
                  <a:gd name="connsiteX5" fmla="*/ 103337 w 113109"/>
                  <a:gd name="connsiteY5" fmla="*/ 60319 h 109883"/>
                  <a:gd name="connsiteX6" fmla="*/ 107545 w 113109"/>
                  <a:gd name="connsiteY6" fmla="*/ 72476 h 109883"/>
                  <a:gd name="connsiteX7" fmla="*/ 84633 w 113109"/>
                  <a:gd name="connsiteY7" fmla="*/ 109416 h 109883"/>
                  <a:gd name="connsiteX8" fmla="*/ 34134 w 113109"/>
                  <a:gd name="connsiteY8" fmla="*/ 109883 h 109883"/>
                  <a:gd name="connsiteX9" fmla="*/ 0 w 113109"/>
                  <a:gd name="connsiteY9" fmla="*/ 69671 h 109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3109" h="109883">
                    <a:moveTo>
                      <a:pt x="0" y="69671"/>
                    </a:moveTo>
                    <a:cubicBezTo>
                      <a:pt x="29458" y="57981"/>
                      <a:pt x="30861" y="41615"/>
                      <a:pt x="10754" y="21509"/>
                    </a:cubicBezTo>
                    <a:cubicBezTo>
                      <a:pt x="44888" y="25717"/>
                      <a:pt x="44888" y="25717"/>
                      <a:pt x="60319" y="0"/>
                    </a:cubicBezTo>
                    <a:cubicBezTo>
                      <a:pt x="65462" y="27120"/>
                      <a:pt x="80893" y="32731"/>
                      <a:pt x="101934" y="20574"/>
                    </a:cubicBezTo>
                    <a:cubicBezTo>
                      <a:pt x="104739" y="28055"/>
                      <a:pt x="100999" y="31796"/>
                      <a:pt x="98193" y="35069"/>
                    </a:cubicBezTo>
                    <a:cubicBezTo>
                      <a:pt x="88374" y="46291"/>
                      <a:pt x="90244" y="53773"/>
                      <a:pt x="103337" y="60319"/>
                    </a:cubicBezTo>
                    <a:cubicBezTo>
                      <a:pt x="108013" y="62657"/>
                      <a:pt x="120170" y="72009"/>
                      <a:pt x="107545" y="72476"/>
                    </a:cubicBezTo>
                    <a:cubicBezTo>
                      <a:pt x="81360" y="73879"/>
                      <a:pt x="82295" y="88374"/>
                      <a:pt x="84633" y="109416"/>
                    </a:cubicBezTo>
                    <a:cubicBezTo>
                      <a:pt x="67332" y="85569"/>
                      <a:pt x="51435" y="87439"/>
                      <a:pt x="34134" y="109883"/>
                    </a:cubicBezTo>
                    <a:cubicBezTo>
                      <a:pt x="40212" y="81360"/>
                      <a:pt x="27588" y="71073"/>
                      <a:pt x="0" y="69671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7A6FD05-9DCA-4909-AB20-2C749E80450A}"/>
                  </a:ext>
                </a:extLst>
              </p:cNvPr>
              <p:cNvSpPr/>
              <p:nvPr/>
            </p:nvSpPr>
            <p:spPr>
              <a:xfrm>
                <a:off x="3717874" y="1322363"/>
                <a:ext cx="157110" cy="149477"/>
              </a:xfrm>
              <a:custGeom>
                <a:avLst/>
                <a:gdLst>
                  <a:gd name="connsiteX0" fmla="*/ 59851 w 115494"/>
                  <a:gd name="connsiteY0" fmla="*/ 0 h 109883"/>
                  <a:gd name="connsiteX1" fmla="*/ 102869 w 115494"/>
                  <a:gd name="connsiteY1" fmla="*/ 19639 h 109883"/>
                  <a:gd name="connsiteX2" fmla="*/ 115494 w 115494"/>
                  <a:gd name="connsiteY2" fmla="*/ 71073 h 109883"/>
                  <a:gd name="connsiteX3" fmla="*/ 87439 w 115494"/>
                  <a:gd name="connsiteY3" fmla="*/ 109883 h 109883"/>
                  <a:gd name="connsiteX4" fmla="*/ 35069 w 115494"/>
                  <a:gd name="connsiteY4" fmla="*/ 107545 h 109883"/>
                  <a:gd name="connsiteX5" fmla="*/ 0 w 115494"/>
                  <a:gd name="connsiteY5" fmla="*/ 70606 h 109883"/>
                  <a:gd name="connsiteX6" fmla="*/ 12157 w 115494"/>
                  <a:gd name="connsiteY6" fmla="*/ 19639 h 109883"/>
                  <a:gd name="connsiteX7" fmla="*/ 59851 w 115494"/>
                  <a:gd name="connsiteY7" fmla="*/ 0 h 109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5494" h="109883">
                    <a:moveTo>
                      <a:pt x="59851" y="0"/>
                    </a:moveTo>
                    <a:cubicBezTo>
                      <a:pt x="65930" y="28990"/>
                      <a:pt x="82763" y="28523"/>
                      <a:pt x="102869" y="19639"/>
                    </a:cubicBezTo>
                    <a:cubicBezTo>
                      <a:pt x="93050" y="46291"/>
                      <a:pt x="93050" y="46291"/>
                      <a:pt x="115494" y="71073"/>
                    </a:cubicBezTo>
                    <a:cubicBezTo>
                      <a:pt x="93518" y="72476"/>
                      <a:pt x="74346" y="77152"/>
                      <a:pt x="87439" y="109883"/>
                    </a:cubicBezTo>
                    <a:cubicBezTo>
                      <a:pt x="68735" y="86971"/>
                      <a:pt x="52837" y="83231"/>
                      <a:pt x="35069" y="107545"/>
                    </a:cubicBezTo>
                    <a:cubicBezTo>
                      <a:pt x="41148" y="79957"/>
                      <a:pt x="28055" y="70606"/>
                      <a:pt x="0" y="70606"/>
                    </a:cubicBezTo>
                    <a:cubicBezTo>
                      <a:pt x="21509" y="55175"/>
                      <a:pt x="38810" y="43018"/>
                      <a:pt x="12157" y="19639"/>
                    </a:cubicBezTo>
                    <a:cubicBezTo>
                      <a:pt x="36004" y="27588"/>
                      <a:pt x="53773" y="29458"/>
                      <a:pt x="59851" y="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46D08046-1598-4BAB-8AA5-384A19D3A613}"/>
                  </a:ext>
                </a:extLst>
              </p:cNvPr>
              <p:cNvSpPr/>
              <p:nvPr/>
            </p:nvSpPr>
            <p:spPr>
              <a:xfrm>
                <a:off x="4091249" y="1646125"/>
                <a:ext cx="153293" cy="148840"/>
              </a:xfrm>
              <a:custGeom>
                <a:avLst/>
                <a:gdLst>
                  <a:gd name="connsiteX0" fmla="*/ 9352 w 112688"/>
                  <a:gd name="connsiteY0" fmla="*/ 21041 h 109415"/>
                  <a:gd name="connsiteX1" fmla="*/ 53773 w 112688"/>
                  <a:gd name="connsiteY1" fmla="*/ 0 h 109415"/>
                  <a:gd name="connsiteX2" fmla="*/ 98661 w 112688"/>
                  <a:gd name="connsiteY2" fmla="*/ 19171 h 109415"/>
                  <a:gd name="connsiteX3" fmla="*/ 112689 w 112688"/>
                  <a:gd name="connsiteY3" fmla="*/ 68735 h 109415"/>
                  <a:gd name="connsiteX4" fmla="*/ 79957 w 112688"/>
                  <a:gd name="connsiteY4" fmla="*/ 107078 h 109415"/>
                  <a:gd name="connsiteX5" fmla="*/ 30393 w 112688"/>
                  <a:gd name="connsiteY5" fmla="*/ 109415 h 109415"/>
                  <a:gd name="connsiteX6" fmla="*/ 0 w 112688"/>
                  <a:gd name="connsiteY6" fmla="*/ 68268 h 109415"/>
                  <a:gd name="connsiteX7" fmla="*/ 9352 w 112688"/>
                  <a:gd name="connsiteY7" fmla="*/ 21041 h 1094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2688" h="109415">
                    <a:moveTo>
                      <a:pt x="9352" y="21041"/>
                    </a:moveTo>
                    <a:cubicBezTo>
                      <a:pt x="32731" y="30861"/>
                      <a:pt x="49097" y="29458"/>
                      <a:pt x="53773" y="0"/>
                    </a:cubicBezTo>
                    <a:cubicBezTo>
                      <a:pt x="62657" y="22444"/>
                      <a:pt x="72944" y="37407"/>
                      <a:pt x="98661" y="19171"/>
                    </a:cubicBezTo>
                    <a:cubicBezTo>
                      <a:pt x="89777" y="39277"/>
                      <a:pt x="77619" y="58916"/>
                      <a:pt x="112689" y="68735"/>
                    </a:cubicBezTo>
                    <a:cubicBezTo>
                      <a:pt x="87439" y="72476"/>
                      <a:pt x="71541" y="78555"/>
                      <a:pt x="79957" y="107078"/>
                    </a:cubicBezTo>
                    <a:cubicBezTo>
                      <a:pt x="61721" y="86504"/>
                      <a:pt x="45824" y="90244"/>
                      <a:pt x="30393" y="109415"/>
                    </a:cubicBezTo>
                    <a:cubicBezTo>
                      <a:pt x="28055" y="79958"/>
                      <a:pt x="28055" y="79958"/>
                      <a:pt x="0" y="68268"/>
                    </a:cubicBezTo>
                    <a:cubicBezTo>
                      <a:pt x="21976" y="57046"/>
                      <a:pt x="27588" y="42083"/>
                      <a:pt x="9352" y="21041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6A2690FF-9F27-42AD-88FA-A5901F3A4DC4}"/>
                  </a:ext>
                </a:extLst>
              </p:cNvPr>
              <p:cNvSpPr/>
              <p:nvPr/>
            </p:nvSpPr>
            <p:spPr>
              <a:xfrm>
                <a:off x="7061076" y="2676563"/>
                <a:ext cx="153293" cy="156473"/>
              </a:xfrm>
              <a:custGeom>
                <a:avLst/>
                <a:gdLst>
                  <a:gd name="connsiteX0" fmla="*/ 80425 w 112688"/>
                  <a:gd name="connsiteY0" fmla="*/ 109883 h 115026"/>
                  <a:gd name="connsiteX1" fmla="*/ 32263 w 112688"/>
                  <a:gd name="connsiteY1" fmla="*/ 115027 h 115026"/>
                  <a:gd name="connsiteX2" fmla="*/ 0 w 112688"/>
                  <a:gd name="connsiteY2" fmla="*/ 73411 h 115026"/>
                  <a:gd name="connsiteX3" fmla="*/ 8417 w 112688"/>
                  <a:gd name="connsiteY3" fmla="*/ 23847 h 115026"/>
                  <a:gd name="connsiteX4" fmla="*/ 54240 w 112688"/>
                  <a:gd name="connsiteY4" fmla="*/ 0 h 115026"/>
                  <a:gd name="connsiteX5" fmla="*/ 99596 w 112688"/>
                  <a:gd name="connsiteY5" fmla="*/ 23847 h 115026"/>
                  <a:gd name="connsiteX6" fmla="*/ 112689 w 112688"/>
                  <a:gd name="connsiteY6" fmla="*/ 70606 h 115026"/>
                  <a:gd name="connsiteX7" fmla="*/ 80425 w 112688"/>
                  <a:gd name="connsiteY7" fmla="*/ 109883 h 115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2688" h="115026">
                    <a:moveTo>
                      <a:pt x="80425" y="109883"/>
                    </a:moveTo>
                    <a:cubicBezTo>
                      <a:pt x="63592" y="88842"/>
                      <a:pt x="49097" y="88842"/>
                      <a:pt x="32263" y="115027"/>
                    </a:cubicBezTo>
                    <a:cubicBezTo>
                      <a:pt x="31328" y="90712"/>
                      <a:pt x="29458" y="71541"/>
                      <a:pt x="0" y="73411"/>
                    </a:cubicBezTo>
                    <a:cubicBezTo>
                      <a:pt x="21977" y="59384"/>
                      <a:pt x="33199" y="45824"/>
                      <a:pt x="8417" y="23847"/>
                    </a:cubicBezTo>
                    <a:cubicBezTo>
                      <a:pt x="34134" y="32731"/>
                      <a:pt x="51435" y="31328"/>
                      <a:pt x="54240" y="0"/>
                    </a:cubicBezTo>
                    <a:cubicBezTo>
                      <a:pt x="61722" y="27120"/>
                      <a:pt x="74814" y="36004"/>
                      <a:pt x="99596" y="23847"/>
                    </a:cubicBezTo>
                    <a:cubicBezTo>
                      <a:pt x="86504" y="43953"/>
                      <a:pt x="84166" y="59851"/>
                      <a:pt x="112689" y="70606"/>
                    </a:cubicBezTo>
                    <a:cubicBezTo>
                      <a:pt x="91180" y="77620"/>
                      <a:pt x="72008" y="82295"/>
                      <a:pt x="80425" y="109883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4E6B7BAA-AAFD-4309-8C6F-A011B0A0C4AF}"/>
                  </a:ext>
                </a:extLst>
              </p:cNvPr>
              <p:cNvSpPr/>
              <p:nvPr/>
            </p:nvSpPr>
            <p:spPr>
              <a:xfrm>
                <a:off x="2687435" y="1915821"/>
                <a:ext cx="166015" cy="150749"/>
              </a:xfrm>
              <a:custGeom>
                <a:avLst/>
                <a:gdLst>
                  <a:gd name="connsiteX0" fmla="*/ 84633 w 122040"/>
                  <a:gd name="connsiteY0" fmla="*/ 105675 h 110818"/>
                  <a:gd name="connsiteX1" fmla="*/ 33666 w 122040"/>
                  <a:gd name="connsiteY1" fmla="*/ 110818 h 110818"/>
                  <a:gd name="connsiteX2" fmla="*/ 0 w 122040"/>
                  <a:gd name="connsiteY2" fmla="*/ 71541 h 110818"/>
                  <a:gd name="connsiteX3" fmla="*/ 16366 w 122040"/>
                  <a:gd name="connsiteY3" fmla="*/ 21509 h 110818"/>
                  <a:gd name="connsiteX4" fmla="*/ 59851 w 122040"/>
                  <a:gd name="connsiteY4" fmla="*/ 0 h 110818"/>
                  <a:gd name="connsiteX5" fmla="*/ 102869 w 122040"/>
                  <a:gd name="connsiteY5" fmla="*/ 22444 h 110818"/>
                  <a:gd name="connsiteX6" fmla="*/ 122040 w 122040"/>
                  <a:gd name="connsiteY6" fmla="*/ 69203 h 110818"/>
                  <a:gd name="connsiteX7" fmla="*/ 84633 w 122040"/>
                  <a:gd name="connsiteY7" fmla="*/ 105675 h 110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2040" h="110818">
                    <a:moveTo>
                      <a:pt x="84633" y="105675"/>
                    </a:moveTo>
                    <a:cubicBezTo>
                      <a:pt x="67800" y="81360"/>
                      <a:pt x="52837" y="91180"/>
                      <a:pt x="33666" y="110818"/>
                    </a:cubicBezTo>
                    <a:cubicBezTo>
                      <a:pt x="42083" y="80425"/>
                      <a:pt x="32264" y="68735"/>
                      <a:pt x="0" y="71541"/>
                    </a:cubicBezTo>
                    <a:cubicBezTo>
                      <a:pt x="24314" y="56578"/>
                      <a:pt x="36939" y="43953"/>
                      <a:pt x="16366" y="21509"/>
                    </a:cubicBezTo>
                    <a:cubicBezTo>
                      <a:pt x="39277" y="29926"/>
                      <a:pt x="54240" y="24315"/>
                      <a:pt x="59851" y="0"/>
                    </a:cubicBezTo>
                    <a:cubicBezTo>
                      <a:pt x="75749" y="26653"/>
                      <a:pt x="75749" y="26653"/>
                      <a:pt x="102869" y="22444"/>
                    </a:cubicBezTo>
                    <a:cubicBezTo>
                      <a:pt x="91180" y="41615"/>
                      <a:pt x="92115" y="57513"/>
                      <a:pt x="122040" y="69203"/>
                    </a:cubicBezTo>
                    <a:cubicBezTo>
                      <a:pt x="93518" y="71073"/>
                      <a:pt x="80893" y="80425"/>
                      <a:pt x="84633" y="105675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361FFD81-B2D6-48AD-BACC-D9C87B27EC8A}"/>
                  </a:ext>
                </a:extLst>
              </p:cNvPr>
              <p:cNvSpPr/>
              <p:nvPr/>
            </p:nvSpPr>
            <p:spPr>
              <a:xfrm>
                <a:off x="8284881" y="929907"/>
                <a:ext cx="155837" cy="148840"/>
              </a:xfrm>
              <a:custGeom>
                <a:avLst/>
                <a:gdLst>
                  <a:gd name="connsiteX0" fmla="*/ 0 w 114558"/>
                  <a:gd name="connsiteY0" fmla="*/ 67800 h 109415"/>
                  <a:gd name="connsiteX1" fmla="*/ 9820 w 114558"/>
                  <a:gd name="connsiteY1" fmla="*/ 18236 h 109415"/>
                  <a:gd name="connsiteX2" fmla="*/ 52370 w 114558"/>
                  <a:gd name="connsiteY2" fmla="*/ 0 h 109415"/>
                  <a:gd name="connsiteX3" fmla="*/ 70606 w 114558"/>
                  <a:gd name="connsiteY3" fmla="*/ 23847 h 109415"/>
                  <a:gd name="connsiteX4" fmla="*/ 99129 w 114558"/>
                  <a:gd name="connsiteY4" fmla="*/ 20574 h 109415"/>
                  <a:gd name="connsiteX5" fmla="*/ 114559 w 114558"/>
                  <a:gd name="connsiteY5" fmla="*/ 65930 h 109415"/>
                  <a:gd name="connsiteX6" fmla="*/ 81360 w 114558"/>
                  <a:gd name="connsiteY6" fmla="*/ 106142 h 109415"/>
                  <a:gd name="connsiteX7" fmla="*/ 28523 w 114558"/>
                  <a:gd name="connsiteY7" fmla="*/ 109416 h 109415"/>
                  <a:gd name="connsiteX8" fmla="*/ 0 w 114558"/>
                  <a:gd name="connsiteY8" fmla="*/ 67800 h 1094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4558" h="109415">
                    <a:moveTo>
                      <a:pt x="0" y="67800"/>
                    </a:moveTo>
                    <a:cubicBezTo>
                      <a:pt x="22444" y="54708"/>
                      <a:pt x="28991" y="39745"/>
                      <a:pt x="9820" y="18236"/>
                    </a:cubicBezTo>
                    <a:cubicBezTo>
                      <a:pt x="31796" y="26185"/>
                      <a:pt x="49565" y="28055"/>
                      <a:pt x="52370" y="0"/>
                    </a:cubicBezTo>
                    <a:cubicBezTo>
                      <a:pt x="65930" y="4676"/>
                      <a:pt x="60786" y="20106"/>
                      <a:pt x="70606" y="23847"/>
                    </a:cubicBezTo>
                    <a:cubicBezTo>
                      <a:pt x="79490" y="27588"/>
                      <a:pt x="87439" y="15430"/>
                      <a:pt x="99129" y="20574"/>
                    </a:cubicBezTo>
                    <a:cubicBezTo>
                      <a:pt x="84166" y="38342"/>
                      <a:pt x="83698" y="54240"/>
                      <a:pt x="114559" y="65930"/>
                    </a:cubicBezTo>
                    <a:cubicBezTo>
                      <a:pt x="88374" y="71073"/>
                      <a:pt x="70606" y="76684"/>
                      <a:pt x="81360" y="106142"/>
                    </a:cubicBezTo>
                    <a:cubicBezTo>
                      <a:pt x="64527" y="86504"/>
                      <a:pt x="49097" y="80425"/>
                      <a:pt x="28523" y="109416"/>
                    </a:cubicBezTo>
                    <a:cubicBezTo>
                      <a:pt x="34134" y="79490"/>
                      <a:pt x="25250" y="67800"/>
                      <a:pt x="0" y="6780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13550B64-AFEA-4FF8-8BF1-E80DE679131D}"/>
                  </a:ext>
                </a:extLst>
              </p:cNvPr>
              <p:cNvSpPr/>
              <p:nvPr/>
            </p:nvSpPr>
            <p:spPr>
              <a:xfrm>
                <a:off x="5554219" y="3231855"/>
                <a:ext cx="152021" cy="145553"/>
              </a:xfrm>
              <a:custGeom>
                <a:avLst/>
                <a:gdLst>
                  <a:gd name="connsiteX0" fmla="*/ 0 w 111753"/>
                  <a:gd name="connsiteY0" fmla="*/ 72476 h 106998"/>
                  <a:gd name="connsiteX1" fmla="*/ 10287 w 111753"/>
                  <a:gd name="connsiteY1" fmla="*/ 22444 h 106998"/>
                  <a:gd name="connsiteX2" fmla="*/ 52837 w 111753"/>
                  <a:gd name="connsiteY2" fmla="*/ 0 h 106998"/>
                  <a:gd name="connsiteX3" fmla="*/ 100064 w 111753"/>
                  <a:gd name="connsiteY3" fmla="*/ 17301 h 106998"/>
                  <a:gd name="connsiteX4" fmla="*/ 111753 w 111753"/>
                  <a:gd name="connsiteY4" fmla="*/ 68268 h 106998"/>
                  <a:gd name="connsiteX5" fmla="*/ 80425 w 111753"/>
                  <a:gd name="connsiteY5" fmla="*/ 105675 h 106998"/>
                  <a:gd name="connsiteX6" fmla="*/ 65930 w 111753"/>
                  <a:gd name="connsiteY6" fmla="*/ 99596 h 106998"/>
                  <a:gd name="connsiteX7" fmla="*/ 42083 w 111753"/>
                  <a:gd name="connsiteY7" fmla="*/ 100531 h 106998"/>
                  <a:gd name="connsiteX8" fmla="*/ 30861 w 111753"/>
                  <a:gd name="connsiteY8" fmla="*/ 106142 h 106998"/>
                  <a:gd name="connsiteX9" fmla="*/ 28055 w 111753"/>
                  <a:gd name="connsiteY9" fmla="*/ 98193 h 106998"/>
                  <a:gd name="connsiteX10" fmla="*/ 0 w 111753"/>
                  <a:gd name="connsiteY10" fmla="*/ 72476 h 106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1753" h="106998">
                    <a:moveTo>
                      <a:pt x="0" y="72476"/>
                    </a:moveTo>
                    <a:cubicBezTo>
                      <a:pt x="22444" y="50967"/>
                      <a:pt x="22444" y="50967"/>
                      <a:pt x="10287" y="22444"/>
                    </a:cubicBezTo>
                    <a:cubicBezTo>
                      <a:pt x="32263" y="30861"/>
                      <a:pt x="49097" y="29458"/>
                      <a:pt x="52837" y="0"/>
                    </a:cubicBezTo>
                    <a:cubicBezTo>
                      <a:pt x="61721" y="21041"/>
                      <a:pt x="69670" y="41148"/>
                      <a:pt x="100064" y="17301"/>
                    </a:cubicBezTo>
                    <a:cubicBezTo>
                      <a:pt x="92115" y="40213"/>
                      <a:pt x="72944" y="60319"/>
                      <a:pt x="111753" y="68268"/>
                    </a:cubicBezTo>
                    <a:cubicBezTo>
                      <a:pt x="86036" y="72944"/>
                      <a:pt x="73411" y="83231"/>
                      <a:pt x="80425" y="105675"/>
                    </a:cubicBezTo>
                    <a:cubicBezTo>
                      <a:pt x="72008" y="108948"/>
                      <a:pt x="68735" y="103337"/>
                      <a:pt x="65930" y="99596"/>
                    </a:cubicBezTo>
                    <a:cubicBezTo>
                      <a:pt x="57513" y="89309"/>
                      <a:pt x="50032" y="88842"/>
                      <a:pt x="42083" y="100531"/>
                    </a:cubicBezTo>
                    <a:cubicBezTo>
                      <a:pt x="39745" y="104272"/>
                      <a:pt x="36472" y="108948"/>
                      <a:pt x="30861" y="106142"/>
                    </a:cubicBezTo>
                    <a:cubicBezTo>
                      <a:pt x="28990" y="105207"/>
                      <a:pt x="27588" y="100531"/>
                      <a:pt x="28055" y="98193"/>
                    </a:cubicBezTo>
                    <a:cubicBezTo>
                      <a:pt x="35069" y="75749"/>
                      <a:pt x="19171" y="74347"/>
                      <a:pt x="0" y="72476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98A2F423-D699-4EFF-A9A5-E6524F840215}"/>
                  </a:ext>
                </a:extLst>
              </p:cNvPr>
              <p:cNvSpPr/>
              <p:nvPr/>
            </p:nvSpPr>
            <p:spPr>
              <a:xfrm>
                <a:off x="1985845" y="1184336"/>
                <a:ext cx="157110" cy="159654"/>
              </a:xfrm>
              <a:custGeom>
                <a:avLst/>
                <a:gdLst>
                  <a:gd name="connsiteX0" fmla="*/ 57981 w 115494"/>
                  <a:gd name="connsiteY0" fmla="*/ 0 h 117364"/>
                  <a:gd name="connsiteX1" fmla="*/ 103805 w 115494"/>
                  <a:gd name="connsiteY1" fmla="*/ 21041 h 117364"/>
                  <a:gd name="connsiteX2" fmla="*/ 115494 w 115494"/>
                  <a:gd name="connsiteY2" fmla="*/ 72944 h 117364"/>
                  <a:gd name="connsiteX3" fmla="*/ 86036 w 115494"/>
                  <a:gd name="connsiteY3" fmla="*/ 117364 h 117364"/>
                  <a:gd name="connsiteX4" fmla="*/ 32731 w 115494"/>
                  <a:gd name="connsiteY4" fmla="*/ 113156 h 117364"/>
                  <a:gd name="connsiteX5" fmla="*/ 0 w 115494"/>
                  <a:gd name="connsiteY5" fmla="*/ 77152 h 117364"/>
                  <a:gd name="connsiteX6" fmla="*/ 13560 w 115494"/>
                  <a:gd name="connsiteY6" fmla="*/ 31796 h 117364"/>
                  <a:gd name="connsiteX7" fmla="*/ 41615 w 115494"/>
                  <a:gd name="connsiteY7" fmla="*/ 30393 h 117364"/>
                  <a:gd name="connsiteX8" fmla="*/ 57981 w 115494"/>
                  <a:gd name="connsiteY8" fmla="*/ 0 h 117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5494" h="117364">
                    <a:moveTo>
                      <a:pt x="57981" y="0"/>
                    </a:moveTo>
                    <a:cubicBezTo>
                      <a:pt x="62189" y="31328"/>
                      <a:pt x="76684" y="36004"/>
                      <a:pt x="103805" y="21041"/>
                    </a:cubicBezTo>
                    <a:cubicBezTo>
                      <a:pt x="88374" y="45356"/>
                      <a:pt x="80893" y="63592"/>
                      <a:pt x="115494" y="72944"/>
                    </a:cubicBezTo>
                    <a:cubicBezTo>
                      <a:pt x="88374" y="75749"/>
                      <a:pt x="72944" y="82763"/>
                      <a:pt x="86036" y="117364"/>
                    </a:cubicBezTo>
                    <a:cubicBezTo>
                      <a:pt x="64527" y="96791"/>
                      <a:pt x="49097" y="85569"/>
                      <a:pt x="32731" y="113156"/>
                    </a:cubicBezTo>
                    <a:cubicBezTo>
                      <a:pt x="34134" y="90244"/>
                      <a:pt x="32264" y="71541"/>
                      <a:pt x="0" y="77152"/>
                    </a:cubicBezTo>
                    <a:cubicBezTo>
                      <a:pt x="12157" y="60786"/>
                      <a:pt x="41148" y="52370"/>
                      <a:pt x="13560" y="31796"/>
                    </a:cubicBezTo>
                    <a:cubicBezTo>
                      <a:pt x="24782" y="22444"/>
                      <a:pt x="34602" y="36472"/>
                      <a:pt x="41615" y="30393"/>
                    </a:cubicBezTo>
                    <a:cubicBezTo>
                      <a:pt x="47694" y="24315"/>
                      <a:pt x="50032" y="14495"/>
                      <a:pt x="57981" y="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704DF82A-E7C8-4435-A7D9-60D0C421BED0}"/>
                  </a:ext>
                </a:extLst>
              </p:cNvPr>
              <p:cNvSpPr/>
              <p:nvPr/>
            </p:nvSpPr>
            <p:spPr>
              <a:xfrm>
                <a:off x="5189748" y="2909368"/>
                <a:ext cx="148205" cy="149477"/>
              </a:xfrm>
              <a:custGeom>
                <a:avLst/>
                <a:gdLst>
                  <a:gd name="connsiteX0" fmla="*/ 108948 w 108948"/>
                  <a:gd name="connsiteY0" fmla="*/ 68735 h 109883"/>
                  <a:gd name="connsiteX1" fmla="*/ 81828 w 108948"/>
                  <a:gd name="connsiteY1" fmla="*/ 109883 h 109883"/>
                  <a:gd name="connsiteX2" fmla="*/ 32264 w 108948"/>
                  <a:gd name="connsiteY2" fmla="*/ 108013 h 109883"/>
                  <a:gd name="connsiteX3" fmla="*/ 27120 w 108948"/>
                  <a:gd name="connsiteY3" fmla="*/ 78087 h 109883"/>
                  <a:gd name="connsiteX4" fmla="*/ 0 w 108948"/>
                  <a:gd name="connsiteY4" fmla="*/ 67333 h 109883"/>
                  <a:gd name="connsiteX5" fmla="*/ 8884 w 108948"/>
                  <a:gd name="connsiteY5" fmla="*/ 21041 h 109883"/>
                  <a:gd name="connsiteX6" fmla="*/ 54240 w 108948"/>
                  <a:gd name="connsiteY6" fmla="*/ 0 h 109883"/>
                  <a:gd name="connsiteX7" fmla="*/ 97726 w 108948"/>
                  <a:gd name="connsiteY7" fmla="*/ 21977 h 109883"/>
                  <a:gd name="connsiteX8" fmla="*/ 108948 w 108948"/>
                  <a:gd name="connsiteY8" fmla="*/ 68735 h 109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8948" h="109883">
                    <a:moveTo>
                      <a:pt x="108948" y="68735"/>
                    </a:moveTo>
                    <a:cubicBezTo>
                      <a:pt x="83231" y="69671"/>
                      <a:pt x="73411" y="79958"/>
                      <a:pt x="81828" y="109883"/>
                    </a:cubicBezTo>
                    <a:cubicBezTo>
                      <a:pt x="62189" y="91647"/>
                      <a:pt x="45824" y="83231"/>
                      <a:pt x="32264" y="108013"/>
                    </a:cubicBezTo>
                    <a:cubicBezTo>
                      <a:pt x="23379" y="97258"/>
                      <a:pt x="32731" y="86036"/>
                      <a:pt x="27120" y="78087"/>
                    </a:cubicBezTo>
                    <a:cubicBezTo>
                      <a:pt x="21041" y="69203"/>
                      <a:pt x="9352" y="75282"/>
                      <a:pt x="0" y="67333"/>
                    </a:cubicBezTo>
                    <a:cubicBezTo>
                      <a:pt x="21041" y="56578"/>
                      <a:pt x="27588" y="42083"/>
                      <a:pt x="8884" y="21041"/>
                    </a:cubicBezTo>
                    <a:cubicBezTo>
                      <a:pt x="33666" y="32731"/>
                      <a:pt x="47227" y="25250"/>
                      <a:pt x="54240" y="0"/>
                    </a:cubicBezTo>
                    <a:cubicBezTo>
                      <a:pt x="60319" y="24314"/>
                      <a:pt x="73411" y="32731"/>
                      <a:pt x="97726" y="21977"/>
                    </a:cubicBezTo>
                    <a:cubicBezTo>
                      <a:pt x="80425" y="42551"/>
                      <a:pt x="83698" y="57513"/>
                      <a:pt x="108948" y="68735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49F61D66-3969-4CA5-8033-9CBC0393B5E7}"/>
                  </a:ext>
                </a:extLst>
              </p:cNvPr>
              <p:cNvSpPr/>
              <p:nvPr/>
            </p:nvSpPr>
            <p:spPr>
              <a:xfrm>
                <a:off x="6276072" y="2702644"/>
                <a:ext cx="143384" cy="153293"/>
              </a:xfrm>
              <a:custGeom>
                <a:avLst/>
                <a:gdLst>
                  <a:gd name="connsiteX0" fmla="*/ 5676 w 105404"/>
                  <a:gd name="connsiteY0" fmla="*/ 21977 h 112688"/>
                  <a:gd name="connsiteX1" fmla="*/ 54306 w 105404"/>
                  <a:gd name="connsiteY1" fmla="*/ 0 h 112688"/>
                  <a:gd name="connsiteX2" fmla="*/ 99194 w 105404"/>
                  <a:gd name="connsiteY2" fmla="*/ 18704 h 112688"/>
                  <a:gd name="connsiteX3" fmla="*/ 94051 w 105404"/>
                  <a:gd name="connsiteY3" fmla="*/ 31796 h 112688"/>
                  <a:gd name="connsiteX4" fmla="*/ 99194 w 105404"/>
                  <a:gd name="connsiteY4" fmla="*/ 61721 h 112688"/>
                  <a:gd name="connsiteX5" fmla="*/ 101064 w 105404"/>
                  <a:gd name="connsiteY5" fmla="*/ 72476 h 112688"/>
                  <a:gd name="connsiteX6" fmla="*/ 80023 w 105404"/>
                  <a:gd name="connsiteY6" fmla="*/ 112689 h 112688"/>
                  <a:gd name="connsiteX7" fmla="*/ 28588 w 105404"/>
                  <a:gd name="connsiteY7" fmla="*/ 112221 h 112688"/>
                  <a:gd name="connsiteX8" fmla="*/ 5209 w 105404"/>
                  <a:gd name="connsiteY8" fmla="*/ 72944 h 112688"/>
                  <a:gd name="connsiteX9" fmla="*/ 3339 w 105404"/>
                  <a:gd name="connsiteY9" fmla="*/ 63592 h 112688"/>
                  <a:gd name="connsiteX10" fmla="*/ 5676 w 105404"/>
                  <a:gd name="connsiteY10" fmla="*/ 21977 h 112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5404" h="112688">
                    <a:moveTo>
                      <a:pt x="5676" y="21977"/>
                    </a:moveTo>
                    <a:cubicBezTo>
                      <a:pt x="38875" y="26652"/>
                      <a:pt x="38875" y="26652"/>
                      <a:pt x="54306" y="0"/>
                    </a:cubicBezTo>
                    <a:cubicBezTo>
                      <a:pt x="59449" y="27120"/>
                      <a:pt x="74412" y="32731"/>
                      <a:pt x="99194" y="18704"/>
                    </a:cubicBezTo>
                    <a:cubicBezTo>
                      <a:pt x="96389" y="26185"/>
                      <a:pt x="95921" y="29458"/>
                      <a:pt x="94051" y="31796"/>
                    </a:cubicBezTo>
                    <a:cubicBezTo>
                      <a:pt x="83764" y="43953"/>
                      <a:pt x="80491" y="54240"/>
                      <a:pt x="99194" y="61721"/>
                    </a:cubicBezTo>
                    <a:cubicBezTo>
                      <a:pt x="103870" y="63592"/>
                      <a:pt x="109481" y="72476"/>
                      <a:pt x="101064" y="72476"/>
                    </a:cubicBezTo>
                    <a:cubicBezTo>
                      <a:pt x="74880" y="72476"/>
                      <a:pt x="76282" y="88842"/>
                      <a:pt x="80023" y="112689"/>
                    </a:cubicBezTo>
                    <a:cubicBezTo>
                      <a:pt x="61320" y="91647"/>
                      <a:pt x="45421" y="83698"/>
                      <a:pt x="28588" y="112221"/>
                    </a:cubicBezTo>
                    <a:cubicBezTo>
                      <a:pt x="26250" y="92115"/>
                      <a:pt x="32329" y="70606"/>
                      <a:pt x="5209" y="72944"/>
                    </a:cubicBezTo>
                    <a:cubicBezTo>
                      <a:pt x="-870" y="73411"/>
                      <a:pt x="-1805" y="65462"/>
                      <a:pt x="3339" y="63592"/>
                    </a:cubicBezTo>
                    <a:cubicBezTo>
                      <a:pt x="29991" y="53773"/>
                      <a:pt x="17366" y="38810"/>
                      <a:pt x="5676" y="21977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C49F99F6-ACDE-40D1-AA72-2116D978E7D4}"/>
                  </a:ext>
                </a:extLst>
              </p:cNvPr>
              <p:cNvSpPr/>
              <p:nvPr/>
            </p:nvSpPr>
            <p:spPr>
              <a:xfrm>
                <a:off x="4813828" y="1111824"/>
                <a:ext cx="152021" cy="155837"/>
              </a:xfrm>
              <a:custGeom>
                <a:avLst/>
                <a:gdLst>
                  <a:gd name="connsiteX0" fmla="*/ 29458 w 111753"/>
                  <a:gd name="connsiteY0" fmla="*/ 114559 h 114558"/>
                  <a:gd name="connsiteX1" fmla="*/ 0 w 111753"/>
                  <a:gd name="connsiteY1" fmla="*/ 71073 h 114558"/>
                  <a:gd name="connsiteX2" fmla="*/ 6079 w 111753"/>
                  <a:gd name="connsiteY2" fmla="*/ 25250 h 114558"/>
                  <a:gd name="connsiteX3" fmla="*/ 50032 w 111753"/>
                  <a:gd name="connsiteY3" fmla="*/ 0 h 114558"/>
                  <a:gd name="connsiteX4" fmla="*/ 98193 w 111753"/>
                  <a:gd name="connsiteY4" fmla="*/ 18236 h 114558"/>
                  <a:gd name="connsiteX5" fmla="*/ 111754 w 111753"/>
                  <a:gd name="connsiteY5" fmla="*/ 71073 h 114558"/>
                  <a:gd name="connsiteX6" fmla="*/ 80893 w 111753"/>
                  <a:gd name="connsiteY6" fmla="*/ 113624 h 114558"/>
                  <a:gd name="connsiteX7" fmla="*/ 29458 w 111753"/>
                  <a:gd name="connsiteY7" fmla="*/ 114559 h 114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1753" h="114558">
                    <a:moveTo>
                      <a:pt x="29458" y="114559"/>
                    </a:moveTo>
                    <a:cubicBezTo>
                      <a:pt x="27120" y="79490"/>
                      <a:pt x="27120" y="79490"/>
                      <a:pt x="0" y="71073"/>
                    </a:cubicBezTo>
                    <a:cubicBezTo>
                      <a:pt x="10754" y="57981"/>
                      <a:pt x="35537" y="47226"/>
                      <a:pt x="6079" y="25250"/>
                    </a:cubicBezTo>
                    <a:cubicBezTo>
                      <a:pt x="30393" y="30393"/>
                      <a:pt x="49564" y="33199"/>
                      <a:pt x="50032" y="0"/>
                    </a:cubicBezTo>
                    <a:cubicBezTo>
                      <a:pt x="60786" y="19639"/>
                      <a:pt x="67333" y="40213"/>
                      <a:pt x="98193" y="18236"/>
                    </a:cubicBezTo>
                    <a:cubicBezTo>
                      <a:pt x="85569" y="42083"/>
                      <a:pt x="79490" y="59384"/>
                      <a:pt x="111754" y="71073"/>
                    </a:cubicBezTo>
                    <a:cubicBezTo>
                      <a:pt x="81828" y="72944"/>
                      <a:pt x="70138" y="82763"/>
                      <a:pt x="80893" y="113624"/>
                    </a:cubicBezTo>
                    <a:cubicBezTo>
                      <a:pt x="60786" y="92582"/>
                      <a:pt x="45356" y="82763"/>
                      <a:pt x="29458" y="114559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827F98AA-98CF-4A25-9BFC-08E4BF8D00A0}"/>
                  </a:ext>
                </a:extLst>
              </p:cNvPr>
              <p:cNvSpPr/>
              <p:nvPr/>
            </p:nvSpPr>
            <p:spPr>
              <a:xfrm>
                <a:off x="8095968" y="2707096"/>
                <a:ext cx="156473" cy="148205"/>
              </a:xfrm>
              <a:custGeom>
                <a:avLst/>
                <a:gdLst>
                  <a:gd name="connsiteX0" fmla="*/ 103337 w 115026"/>
                  <a:gd name="connsiteY0" fmla="*/ 16833 h 108948"/>
                  <a:gd name="connsiteX1" fmla="*/ 115026 w 115026"/>
                  <a:gd name="connsiteY1" fmla="*/ 66398 h 108948"/>
                  <a:gd name="connsiteX2" fmla="*/ 84633 w 115026"/>
                  <a:gd name="connsiteY2" fmla="*/ 105207 h 108948"/>
                  <a:gd name="connsiteX3" fmla="*/ 35069 w 115026"/>
                  <a:gd name="connsiteY3" fmla="*/ 108948 h 108948"/>
                  <a:gd name="connsiteX4" fmla="*/ 0 w 115026"/>
                  <a:gd name="connsiteY4" fmla="*/ 70606 h 108948"/>
                  <a:gd name="connsiteX5" fmla="*/ 13093 w 115026"/>
                  <a:gd name="connsiteY5" fmla="*/ 22912 h 108948"/>
                  <a:gd name="connsiteX6" fmla="*/ 45356 w 115026"/>
                  <a:gd name="connsiteY6" fmla="*/ 23847 h 108948"/>
                  <a:gd name="connsiteX7" fmla="*/ 61254 w 115026"/>
                  <a:gd name="connsiteY7" fmla="*/ 0 h 108948"/>
                  <a:gd name="connsiteX8" fmla="*/ 103337 w 115026"/>
                  <a:gd name="connsiteY8" fmla="*/ 16833 h 1089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5026" h="108948">
                    <a:moveTo>
                      <a:pt x="103337" y="16833"/>
                    </a:moveTo>
                    <a:cubicBezTo>
                      <a:pt x="87439" y="40680"/>
                      <a:pt x="91647" y="55175"/>
                      <a:pt x="115026" y="66398"/>
                    </a:cubicBezTo>
                    <a:cubicBezTo>
                      <a:pt x="91180" y="68735"/>
                      <a:pt x="76685" y="77152"/>
                      <a:pt x="84633" y="105207"/>
                    </a:cubicBezTo>
                    <a:cubicBezTo>
                      <a:pt x="67333" y="86504"/>
                      <a:pt x="51435" y="76217"/>
                      <a:pt x="35069" y="108948"/>
                    </a:cubicBezTo>
                    <a:cubicBezTo>
                      <a:pt x="39745" y="80425"/>
                      <a:pt x="32264" y="66865"/>
                      <a:pt x="0" y="70606"/>
                    </a:cubicBezTo>
                    <a:cubicBezTo>
                      <a:pt x="20574" y="54240"/>
                      <a:pt x="43953" y="43018"/>
                      <a:pt x="13093" y="22912"/>
                    </a:cubicBezTo>
                    <a:cubicBezTo>
                      <a:pt x="27120" y="14963"/>
                      <a:pt x="35537" y="29458"/>
                      <a:pt x="45356" y="23847"/>
                    </a:cubicBezTo>
                    <a:cubicBezTo>
                      <a:pt x="53773" y="18704"/>
                      <a:pt x="50500" y="6079"/>
                      <a:pt x="61254" y="0"/>
                    </a:cubicBezTo>
                    <a:cubicBezTo>
                      <a:pt x="68268" y="16366"/>
                      <a:pt x="74347" y="37875"/>
                      <a:pt x="103337" y="16833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3C58C55E-4832-46B8-B0F5-0DACD2527B4E}"/>
              </a:ext>
            </a:extLst>
          </p:cNvPr>
          <p:cNvSpPr/>
          <p:nvPr/>
        </p:nvSpPr>
        <p:spPr>
          <a:xfrm>
            <a:off x="-23007" y="4471032"/>
            <a:ext cx="12233288" cy="2394471"/>
          </a:xfrm>
          <a:custGeom>
            <a:avLst/>
            <a:gdLst>
              <a:gd name="connsiteX0" fmla="*/ 12239610 w 12243014"/>
              <a:gd name="connsiteY0" fmla="*/ 6875 h 2915893"/>
              <a:gd name="connsiteX1" fmla="*/ 10378859 w 12243014"/>
              <a:gd name="connsiteY1" fmla="*/ 509680 h 2915893"/>
              <a:gd name="connsiteX2" fmla="*/ 7301283 w 12243014"/>
              <a:gd name="connsiteY2" fmla="*/ 1142392 h 2915893"/>
              <a:gd name="connsiteX3" fmla="*/ 3721836 w 12243014"/>
              <a:gd name="connsiteY3" fmla="*/ 538652 h 2915893"/>
              <a:gd name="connsiteX4" fmla="*/ 6875 w 12243014"/>
              <a:gd name="connsiteY4" fmla="*/ 956410 h 2915893"/>
              <a:gd name="connsiteX5" fmla="*/ 6875 w 12243014"/>
              <a:gd name="connsiteY5" fmla="*/ 2917162 h 2915893"/>
              <a:gd name="connsiteX6" fmla="*/ 12239610 w 12243014"/>
              <a:gd name="connsiteY6" fmla="*/ 2917162 h 2915893"/>
              <a:gd name="connsiteX7" fmla="*/ 12239610 w 12243014"/>
              <a:gd name="connsiteY7" fmla="*/ 6875 h 2915893"/>
              <a:gd name="connsiteX8" fmla="*/ 12239610 w 12243014"/>
              <a:gd name="connsiteY8" fmla="*/ 6875 h 2915893"/>
              <a:gd name="connsiteX0" fmla="*/ 12232735 w 12232735"/>
              <a:gd name="connsiteY0" fmla="*/ 0 h 2910287"/>
              <a:gd name="connsiteX1" fmla="*/ 10391034 w 12232735"/>
              <a:gd name="connsiteY1" fmla="*/ 636155 h 2910287"/>
              <a:gd name="connsiteX2" fmla="*/ 7294408 w 12232735"/>
              <a:gd name="connsiteY2" fmla="*/ 1135517 h 2910287"/>
              <a:gd name="connsiteX3" fmla="*/ 3714961 w 12232735"/>
              <a:gd name="connsiteY3" fmla="*/ 531777 h 2910287"/>
              <a:gd name="connsiteX4" fmla="*/ 0 w 12232735"/>
              <a:gd name="connsiteY4" fmla="*/ 949535 h 2910287"/>
              <a:gd name="connsiteX5" fmla="*/ 0 w 12232735"/>
              <a:gd name="connsiteY5" fmla="*/ 2910287 h 2910287"/>
              <a:gd name="connsiteX6" fmla="*/ 12232735 w 12232735"/>
              <a:gd name="connsiteY6" fmla="*/ 2910287 h 2910287"/>
              <a:gd name="connsiteX7" fmla="*/ 12232735 w 12232735"/>
              <a:gd name="connsiteY7" fmla="*/ 0 h 2910287"/>
              <a:gd name="connsiteX8" fmla="*/ 12232735 w 12232735"/>
              <a:gd name="connsiteY8" fmla="*/ 0 h 2910287"/>
              <a:gd name="connsiteX0" fmla="*/ 12232735 w 12233287"/>
              <a:gd name="connsiteY0" fmla="*/ 0 h 2910287"/>
              <a:gd name="connsiteX1" fmla="*/ 10391034 w 12233287"/>
              <a:gd name="connsiteY1" fmla="*/ 636155 h 2910287"/>
              <a:gd name="connsiteX2" fmla="*/ 7294408 w 12233287"/>
              <a:gd name="connsiteY2" fmla="*/ 1135517 h 2910287"/>
              <a:gd name="connsiteX3" fmla="*/ 3714961 w 12233287"/>
              <a:gd name="connsiteY3" fmla="*/ 531777 h 2910287"/>
              <a:gd name="connsiteX4" fmla="*/ 0 w 12233287"/>
              <a:gd name="connsiteY4" fmla="*/ 949535 h 2910287"/>
              <a:gd name="connsiteX5" fmla="*/ 0 w 12233287"/>
              <a:gd name="connsiteY5" fmla="*/ 2910287 h 2910287"/>
              <a:gd name="connsiteX6" fmla="*/ 12232735 w 12233287"/>
              <a:gd name="connsiteY6" fmla="*/ 2910287 h 2910287"/>
              <a:gd name="connsiteX7" fmla="*/ 12224531 w 12233287"/>
              <a:gd name="connsiteY7" fmla="*/ 521535 h 2910287"/>
              <a:gd name="connsiteX8" fmla="*/ 12232735 w 12233287"/>
              <a:gd name="connsiteY8" fmla="*/ 0 h 2910287"/>
              <a:gd name="connsiteX9" fmla="*/ 12232735 w 12233287"/>
              <a:gd name="connsiteY9" fmla="*/ 0 h 2910287"/>
              <a:gd name="connsiteX0" fmla="*/ 12232735 w 12233287"/>
              <a:gd name="connsiteY0" fmla="*/ 0 h 2910287"/>
              <a:gd name="connsiteX1" fmla="*/ 10391034 w 12233287"/>
              <a:gd name="connsiteY1" fmla="*/ 636155 h 2910287"/>
              <a:gd name="connsiteX2" fmla="*/ 7294408 w 12233287"/>
              <a:gd name="connsiteY2" fmla="*/ 1135517 h 2910287"/>
              <a:gd name="connsiteX3" fmla="*/ 3714961 w 12233287"/>
              <a:gd name="connsiteY3" fmla="*/ 531777 h 2910287"/>
              <a:gd name="connsiteX4" fmla="*/ 0 w 12233287"/>
              <a:gd name="connsiteY4" fmla="*/ 949535 h 2910287"/>
              <a:gd name="connsiteX5" fmla="*/ 0 w 12233287"/>
              <a:gd name="connsiteY5" fmla="*/ 2910287 h 2910287"/>
              <a:gd name="connsiteX6" fmla="*/ 12232735 w 12233287"/>
              <a:gd name="connsiteY6" fmla="*/ 2910287 h 2910287"/>
              <a:gd name="connsiteX7" fmla="*/ 12224531 w 12233287"/>
              <a:gd name="connsiteY7" fmla="*/ 521535 h 2910287"/>
              <a:gd name="connsiteX8" fmla="*/ 12232735 w 12233287"/>
              <a:gd name="connsiteY8" fmla="*/ 0 h 2910287"/>
              <a:gd name="connsiteX0" fmla="*/ 12224531 w 12233287"/>
              <a:gd name="connsiteY0" fmla="*/ 23307 h 2412059"/>
              <a:gd name="connsiteX1" fmla="*/ 10391034 w 12233287"/>
              <a:gd name="connsiteY1" fmla="*/ 137927 h 2412059"/>
              <a:gd name="connsiteX2" fmla="*/ 7294408 w 12233287"/>
              <a:gd name="connsiteY2" fmla="*/ 637289 h 2412059"/>
              <a:gd name="connsiteX3" fmla="*/ 3714961 w 12233287"/>
              <a:gd name="connsiteY3" fmla="*/ 33549 h 2412059"/>
              <a:gd name="connsiteX4" fmla="*/ 0 w 12233287"/>
              <a:gd name="connsiteY4" fmla="*/ 451307 h 2412059"/>
              <a:gd name="connsiteX5" fmla="*/ 0 w 12233287"/>
              <a:gd name="connsiteY5" fmla="*/ 2412059 h 2412059"/>
              <a:gd name="connsiteX6" fmla="*/ 12232735 w 12233287"/>
              <a:gd name="connsiteY6" fmla="*/ 2412059 h 2412059"/>
              <a:gd name="connsiteX7" fmla="*/ 12224531 w 12233287"/>
              <a:gd name="connsiteY7" fmla="*/ 23307 h 2412059"/>
              <a:gd name="connsiteX0" fmla="*/ 12224531 w 12233287"/>
              <a:gd name="connsiteY0" fmla="*/ 23307 h 2412059"/>
              <a:gd name="connsiteX1" fmla="*/ 10391034 w 12233287"/>
              <a:gd name="connsiteY1" fmla="*/ 137927 h 2412059"/>
              <a:gd name="connsiteX2" fmla="*/ 7294408 w 12233287"/>
              <a:gd name="connsiteY2" fmla="*/ 637289 h 2412059"/>
              <a:gd name="connsiteX3" fmla="*/ 3714961 w 12233287"/>
              <a:gd name="connsiteY3" fmla="*/ 33549 h 2412059"/>
              <a:gd name="connsiteX4" fmla="*/ 0 w 12233287"/>
              <a:gd name="connsiteY4" fmla="*/ 451307 h 2412059"/>
              <a:gd name="connsiteX5" fmla="*/ 0 w 12233287"/>
              <a:gd name="connsiteY5" fmla="*/ 2412059 h 2412059"/>
              <a:gd name="connsiteX6" fmla="*/ 12232735 w 12233287"/>
              <a:gd name="connsiteY6" fmla="*/ 2412059 h 2412059"/>
              <a:gd name="connsiteX7" fmla="*/ 12224531 w 12233287"/>
              <a:gd name="connsiteY7" fmla="*/ 23307 h 2412059"/>
              <a:gd name="connsiteX0" fmla="*/ 12224531 w 12233287"/>
              <a:gd name="connsiteY0" fmla="*/ 23977 h 2412729"/>
              <a:gd name="connsiteX1" fmla="*/ 10095759 w 12233287"/>
              <a:gd name="connsiteY1" fmla="*/ 252897 h 2412729"/>
              <a:gd name="connsiteX2" fmla="*/ 7294408 w 12233287"/>
              <a:gd name="connsiteY2" fmla="*/ 637959 h 2412729"/>
              <a:gd name="connsiteX3" fmla="*/ 3714961 w 12233287"/>
              <a:gd name="connsiteY3" fmla="*/ 34219 h 2412729"/>
              <a:gd name="connsiteX4" fmla="*/ 0 w 12233287"/>
              <a:gd name="connsiteY4" fmla="*/ 451977 h 2412729"/>
              <a:gd name="connsiteX5" fmla="*/ 0 w 12233287"/>
              <a:gd name="connsiteY5" fmla="*/ 2412729 h 2412729"/>
              <a:gd name="connsiteX6" fmla="*/ 12232735 w 12233287"/>
              <a:gd name="connsiteY6" fmla="*/ 2412729 h 2412729"/>
              <a:gd name="connsiteX7" fmla="*/ 12224531 w 12233287"/>
              <a:gd name="connsiteY7" fmla="*/ 23977 h 2412729"/>
              <a:gd name="connsiteX0" fmla="*/ 12224531 w 12233287"/>
              <a:gd name="connsiteY0" fmla="*/ 23977 h 2412729"/>
              <a:gd name="connsiteX1" fmla="*/ 10095759 w 12233287"/>
              <a:gd name="connsiteY1" fmla="*/ 252897 h 2412729"/>
              <a:gd name="connsiteX2" fmla="*/ 7294408 w 12233287"/>
              <a:gd name="connsiteY2" fmla="*/ 637959 h 2412729"/>
              <a:gd name="connsiteX3" fmla="*/ 3714961 w 12233287"/>
              <a:gd name="connsiteY3" fmla="*/ 34219 h 2412729"/>
              <a:gd name="connsiteX4" fmla="*/ 0 w 12233287"/>
              <a:gd name="connsiteY4" fmla="*/ 451977 h 2412729"/>
              <a:gd name="connsiteX5" fmla="*/ 0 w 12233287"/>
              <a:gd name="connsiteY5" fmla="*/ 2412729 h 2412729"/>
              <a:gd name="connsiteX6" fmla="*/ 12232735 w 12233287"/>
              <a:gd name="connsiteY6" fmla="*/ 2412729 h 2412729"/>
              <a:gd name="connsiteX7" fmla="*/ 12224531 w 12233287"/>
              <a:gd name="connsiteY7" fmla="*/ 23977 h 2412729"/>
              <a:gd name="connsiteX0" fmla="*/ 12224531 w 12233287"/>
              <a:gd name="connsiteY0" fmla="*/ 5718 h 2394470"/>
              <a:gd name="connsiteX1" fmla="*/ 10095759 w 12233287"/>
              <a:gd name="connsiteY1" fmla="*/ 234638 h 2394470"/>
              <a:gd name="connsiteX2" fmla="*/ 7294408 w 12233287"/>
              <a:gd name="connsiteY2" fmla="*/ 648275 h 2394470"/>
              <a:gd name="connsiteX3" fmla="*/ 3714961 w 12233287"/>
              <a:gd name="connsiteY3" fmla="*/ 15960 h 2394470"/>
              <a:gd name="connsiteX4" fmla="*/ 0 w 12233287"/>
              <a:gd name="connsiteY4" fmla="*/ 433718 h 2394470"/>
              <a:gd name="connsiteX5" fmla="*/ 0 w 12233287"/>
              <a:gd name="connsiteY5" fmla="*/ 2394470 h 2394470"/>
              <a:gd name="connsiteX6" fmla="*/ 12232735 w 12233287"/>
              <a:gd name="connsiteY6" fmla="*/ 2394470 h 2394470"/>
              <a:gd name="connsiteX7" fmla="*/ 12224531 w 12233287"/>
              <a:gd name="connsiteY7" fmla="*/ 5718 h 2394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33287" h="2394470">
                <a:moveTo>
                  <a:pt x="12224531" y="5718"/>
                </a:moveTo>
                <a:cubicBezTo>
                  <a:pt x="11470490" y="-32275"/>
                  <a:pt x="10917446" y="127545"/>
                  <a:pt x="10095759" y="234638"/>
                </a:cubicBezTo>
                <a:cubicBezTo>
                  <a:pt x="9274072" y="341731"/>
                  <a:pt x="8357874" y="684721"/>
                  <a:pt x="7294408" y="648275"/>
                </a:cubicBezTo>
                <a:cubicBezTo>
                  <a:pt x="6230942" y="611829"/>
                  <a:pt x="4930696" y="51719"/>
                  <a:pt x="3714961" y="15960"/>
                </a:cubicBezTo>
                <a:cubicBezTo>
                  <a:pt x="2499226" y="-19799"/>
                  <a:pt x="780376" y="352410"/>
                  <a:pt x="0" y="433718"/>
                </a:cubicBezTo>
                <a:lnTo>
                  <a:pt x="0" y="2394470"/>
                </a:lnTo>
                <a:lnTo>
                  <a:pt x="12232735" y="2394470"/>
                </a:lnTo>
                <a:cubicBezTo>
                  <a:pt x="12236350" y="1445819"/>
                  <a:pt x="12220916" y="954369"/>
                  <a:pt x="12224531" y="5718"/>
                </a:cubicBezTo>
                <a:close/>
              </a:path>
            </a:pathLst>
          </a:custGeom>
          <a:solidFill>
            <a:schemeClr val="accent3">
              <a:alpha val="40000"/>
            </a:schemeClr>
          </a:solidFill>
          <a:ln w="93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F64FF7AD-9BA0-4145-89ED-856ABC5C34E4}"/>
              </a:ext>
            </a:extLst>
          </p:cNvPr>
          <p:cNvSpPr/>
          <p:nvPr/>
        </p:nvSpPr>
        <p:spPr>
          <a:xfrm>
            <a:off x="-13749" y="4409397"/>
            <a:ext cx="12226881" cy="2448603"/>
          </a:xfrm>
          <a:custGeom>
            <a:avLst/>
            <a:gdLst>
              <a:gd name="connsiteX0" fmla="*/ 1316224 w 12243014"/>
              <a:gd name="connsiteY0" fmla="*/ 6984 h 2448603"/>
              <a:gd name="connsiteX1" fmla="*/ 6875 w 12243014"/>
              <a:gd name="connsiteY1" fmla="*/ 231284 h 2448603"/>
              <a:gd name="connsiteX2" fmla="*/ 6875 w 12243014"/>
              <a:gd name="connsiteY2" fmla="*/ 2443438 h 2448603"/>
              <a:gd name="connsiteX3" fmla="*/ 12239610 w 12243014"/>
              <a:gd name="connsiteY3" fmla="*/ 2443438 h 2448603"/>
              <a:gd name="connsiteX4" fmla="*/ 12239610 w 12243014"/>
              <a:gd name="connsiteY4" fmla="*/ 1561193 h 2448603"/>
              <a:gd name="connsiteX5" fmla="*/ 11740544 w 12243014"/>
              <a:gd name="connsiteY5" fmla="*/ 1524745 h 2448603"/>
              <a:gd name="connsiteX6" fmla="*/ 7026516 w 12243014"/>
              <a:gd name="connsiteY6" fmla="*/ 1204183 h 2448603"/>
              <a:gd name="connsiteX7" fmla="*/ 3138658 w 12243014"/>
              <a:gd name="connsiteY7" fmla="*/ 410724 h 2448603"/>
              <a:gd name="connsiteX8" fmla="*/ 1316224 w 12243014"/>
              <a:gd name="connsiteY8" fmla="*/ 6984 h 2448603"/>
              <a:gd name="connsiteX9" fmla="*/ 1316224 w 12243014"/>
              <a:gd name="connsiteY9" fmla="*/ 6984 h 2448603"/>
              <a:gd name="connsiteX10" fmla="*/ 1316224 w 12243014"/>
              <a:gd name="connsiteY10" fmla="*/ 6984 h 2448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3014" h="2448603">
                <a:moveTo>
                  <a:pt x="1316224" y="6984"/>
                </a:moveTo>
                <a:cubicBezTo>
                  <a:pt x="645195" y="12592"/>
                  <a:pt x="168558" y="182686"/>
                  <a:pt x="6875" y="231284"/>
                </a:cubicBezTo>
                <a:lnTo>
                  <a:pt x="6875" y="2443438"/>
                </a:lnTo>
                <a:lnTo>
                  <a:pt x="12239610" y="2443438"/>
                </a:lnTo>
                <a:lnTo>
                  <a:pt x="12239610" y="1561193"/>
                </a:lnTo>
                <a:cubicBezTo>
                  <a:pt x="12217180" y="1559324"/>
                  <a:pt x="12239610" y="1561193"/>
                  <a:pt x="11740544" y="1524745"/>
                </a:cubicBezTo>
                <a:cubicBezTo>
                  <a:pt x="11108767" y="1478950"/>
                  <a:pt x="9116239" y="929416"/>
                  <a:pt x="7026516" y="1204183"/>
                </a:cubicBezTo>
                <a:cubicBezTo>
                  <a:pt x="4936792" y="1478950"/>
                  <a:pt x="4822773" y="1189230"/>
                  <a:pt x="3138658" y="410724"/>
                </a:cubicBezTo>
                <a:cubicBezTo>
                  <a:pt x="2453609" y="94835"/>
                  <a:pt x="1828374" y="3246"/>
                  <a:pt x="1316224" y="6984"/>
                </a:cubicBezTo>
                <a:lnTo>
                  <a:pt x="1316224" y="6984"/>
                </a:lnTo>
                <a:lnTo>
                  <a:pt x="1316224" y="6984"/>
                </a:lnTo>
                <a:close/>
              </a:path>
            </a:pathLst>
          </a:custGeom>
          <a:solidFill>
            <a:schemeClr val="accent3">
              <a:alpha val="40000"/>
            </a:schemeClr>
          </a:solidFill>
          <a:ln w="93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8CEC705C-F647-4F1B-8E77-C5DA34353F6F}"/>
              </a:ext>
            </a:extLst>
          </p:cNvPr>
          <p:cNvSpPr/>
          <p:nvPr/>
        </p:nvSpPr>
        <p:spPr>
          <a:xfrm>
            <a:off x="-1" y="5851391"/>
            <a:ext cx="12192000" cy="1051140"/>
          </a:xfrm>
          <a:custGeom>
            <a:avLst/>
            <a:gdLst>
              <a:gd name="connsiteX0" fmla="*/ 7970293 w 12192000"/>
              <a:gd name="connsiteY0" fmla="*/ 376 h 1563045"/>
              <a:gd name="connsiteX1" fmla="*/ 11368585 w 12192000"/>
              <a:gd name="connsiteY1" fmla="*/ 628173 h 1563045"/>
              <a:gd name="connsiteX2" fmla="*/ 12082747 w 12192000"/>
              <a:gd name="connsiteY2" fmla="*/ 590855 h 1563045"/>
              <a:gd name="connsiteX3" fmla="*/ 12192000 w 12192000"/>
              <a:gd name="connsiteY3" fmla="*/ 573029 h 1563045"/>
              <a:gd name="connsiteX4" fmla="*/ 12192000 w 12192000"/>
              <a:gd name="connsiteY4" fmla="*/ 1563045 h 1563045"/>
              <a:gd name="connsiteX5" fmla="*/ 0 w 12192000"/>
              <a:gd name="connsiteY5" fmla="*/ 1563045 h 1563045"/>
              <a:gd name="connsiteX6" fmla="*/ 0 w 12192000"/>
              <a:gd name="connsiteY6" fmla="*/ 362829 h 1563045"/>
              <a:gd name="connsiteX7" fmla="*/ 141276 w 12192000"/>
              <a:gd name="connsiteY7" fmla="*/ 376224 h 1563045"/>
              <a:gd name="connsiteX8" fmla="*/ 3002507 w 12192000"/>
              <a:gd name="connsiteY8" fmla="*/ 532639 h 1563045"/>
              <a:gd name="connsiteX9" fmla="*/ 7970293 w 12192000"/>
              <a:gd name="connsiteY9" fmla="*/ 376 h 1563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1563045">
                <a:moveTo>
                  <a:pt x="7970293" y="376"/>
                </a:moveTo>
                <a:cubicBezTo>
                  <a:pt x="9364639" y="16298"/>
                  <a:pt x="10410967" y="587230"/>
                  <a:pt x="11368585" y="628173"/>
                </a:cubicBezTo>
                <a:cubicBezTo>
                  <a:pt x="11607989" y="638409"/>
                  <a:pt x="11849242" y="621918"/>
                  <a:pt x="12082747" y="590855"/>
                </a:cubicBezTo>
                <a:lnTo>
                  <a:pt x="12192000" y="573029"/>
                </a:lnTo>
                <a:lnTo>
                  <a:pt x="12192000" y="1563045"/>
                </a:lnTo>
                <a:lnTo>
                  <a:pt x="0" y="1563045"/>
                </a:lnTo>
                <a:lnTo>
                  <a:pt x="0" y="362829"/>
                </a:lnTo>
                <a:lnTo>
                  <a:pt x="141276" y="376224"/>
                </a:lnTo>
                <a:cubicBezTo>
                  <a:pt x="866633" y="449474"/>
                  <a:pt x="1949924" y="573582"/>
                  <a:pt x="3002507" y="532639"/>
                </a:cubicBezTo>
                <a:cubicBezTo>
                  <a:pt x="4405953" y="478048"/>
                  <a:pt x="6575947" y="-15546"/>
                  <a:pt x="7970293" y="37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Graphic 47">
            <a:extLst>
              <a:ext uri="{FF2B5EF4-FFF2-40B4-BE49-F238E27FC236}">
                <a16:creationId xmlns:a16="http://schemas.microsoft.com/office/drawing/2014/main" id="{84D8A552-02D6-464F-AFFA-C8D6C895F6F8}"/>
              </a:ext>
            </a:extLst>
          </p:cNvPr>
          <p:cNvSpPr/>
          <p:nvPr/>
        </p:nvSpPr>
        <p:spPr>
          <a:xfrm>
            <a:off x="704292" y="4784152"/>
            <a:ext cx="1070335" cy="1605504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6" name="Graphic 47">
            <a:extLst>
              <a:ext uri="{FF2B5EF4-FFF2-40B4-BE49-F238E27FC236}">
                <a16:creationId xmlns:a16="http://schemas.microsoft.com/office/drawing/2014/main" id="{8DBA4887-179D-475E-8161-0EC5EF5B5911}"/>
              </a:ext>
            </a:extLst>
          </p:cNvPr>
          <p:cNvSpPr/>
          <p:nvPr/>
        </p:nvSpPr>
        <p:spPr>
          <a:xfrm>
            <a:off x="7383021" y="5279009"/>
            <a:ext cx="413386" cy="620080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7" name="Graphic 47">
            <a:extLst>
              <a:ext uri="{FF2B5EF4-FFF2-40B4-BE49-F238E27FC236}">
                <a16:creationId xmlns:a16="http://schemas.microsoft.com/office/drawing/2014/main" id="{3255AE44-B400-454C-BA32-E0E0A6F2CF14}"/>
              </a:ext>
            </a:extLst>
          </p:cNvPr>
          <p:cNvSpPr/>
          <p:nvPr/>
        </p:nvSpPr>
        <p:spPr>
          <a:xfrm>
            <a:off x="2263668" y="3864504"/>
            <a:ext cx="1886006" cy="2829010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8" name="Graphic 47">
            <a:extLst>
              <a:ext uri="{FF2B5EF4-FFF2-40B4-BE49-F238E27FC236}">
                <a16:creationId xmlns:a16="http://schemas.microsoft.com/office/drawing/2014/main" id="{2E66FF04-090A-47E6-84FC-12184BCD3AE7}"/>
              </a:ext>
            </a:extLst>
          </p:cNvPr>
          <p:cNvSpPr/>
          <p:nvPr/>
        </p:nvSpPr>
        <p:spPr>
          <a:xfrm>
            <a:off x="4850177" y="4734968"/>
            <a:ext cx="1070335" cy="1605504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9" name="Graphic 47">
            <a:extLst>
              <a:ext uri="{FF2B5EF4-FFF2-40B4-BE49-F238E27FC236}">
                <a16:creationId xmlns:a16="http://schemas.microsoft.com/office/drawing/2014/main" id="{CAB52E17-C5B8-48E8-A2F6-874C798FA18E}"/>
              </a:ext>
            </a:extLst>
          </p:cNvPr>
          <p:cNvSpPr/>
          <p:nvPr/>
        </p:nvSpPr>
        <p:spPr>
          <a:xfrm>
            <a:off x="9112647" y="4855939"/>
            <a:ext cx="509948" cy="764923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0" name="Graphic 47">
            <a:extLst>
              <a:ext uri="{FF2B5EF4-FFF2-40B4-BE49-F238E27FC236}">
                <a16:creationId xmlns:a16="http://schemas.microsoft.com/office/drawing/2014/main" id="{8258D4B0-F4A9-47B8-A9E9-C95F990ACA4E}"/>
              </a:ext>
            </a:extLst>
          </p:cNvPr>
          <p:cNvSpPr/>
          <p:nvPr/>
        </p:nvSpPr>
        <p:spPr>
          <a:xfrm>
            <a:off x="1599658" y="5312441"/>
            <a:ext cx="739873" cy="1109811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1" name="Graphic 47">
            <a:extLst>
              <a:ext uri="{FF2B5EF4-FFF2-40B4-BE49-F238E27FC236}">
                <a16:creationId xmlns:a16="http://schemas.microsoft.com/office/drawing/2014/main" id="{7396723E-3711-4EEF-970E-98DA826A13E3}"/>
              </a:ext>
            </a:extLst>
          </p:cNvPr>
          <p:cNvSpPr/>
          <p:nvPr/>
        </p:nvSpPr>
        <p:spPr>
          <a:xfrm>
            <a:off x="7383021" y="5279009"/>
            <a:ext cx="413386" cy="620080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2" name="Graphic 47">
            <a:extLst>
              <a:ext uri="{FF2B5EF4-FFF2-40B4-BE49-F238E27FC236}">
                <a16:creationId xmlns:a16="http://schemas.microsoft.com/office/drawing/2014/main" id="{2921E46F-4B9D-4D78-A63B-D14D1290E8B4}"/>
              </a:ext>
            </a:extLst>
          </p:cNvPr>
          <p:cNvSpPr/>
          <p:nvPr/>
        </p:nvSpPr>
        <p:spPr>
          <a:xfrm>
            <a:off x="5684212" y="5314630"/>
            <a:ext cx="532363" cy="798545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3" name="Graphic 47">
            <a:extLst>
              <a:ext uri="{FF2B5EF4-FFF2-40B4-BE49-F238E27FC236}">
                <a16:creationId xmlns:a16="http://schemas.microsoft.com/office/drawing/2014/main" id="{ABF83309-1A73-48E2-A97A-96DFF2A9419A}"/>
              </a:ext>
            </a:extLst>
          </p:cNvPr>
          <p:cNvSpPr/>
          <p:nvPr/>
        </p:nvSpPr>
        <p:spPr>
          <a:xfrm>
            <a:off x="8430999" y="5251266"/>
            <a:ext cx="206693" cy="310040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4" name="Graphic 47">
            <a:extLst>
              <a:ext uri="{FF2B5EF4-FFF2-40B4-BE49-F238E27FC236}">
                <a16:creationId xmlns:a16="http://schemas.microsoft.com/office/drawing/2014/main" id="{38EB6BD8-0EF6-4B0F-81A1-B1E323189870}"/>
              </a:ext>
            </a:extLst>
          </p:cNvPr>
          <p:cNvSpPr/>
          <p:nvPr/>
        </p:nvSpPr>
        <p:spPr>
          <a:xfrm>
            <a:off x="8762336" y="5049231"/>
            <a:ext cx="358448" cy="537673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5" name="Graphic 47">
            <a:extLst>
              <a:ext uri="{FF2B5EF4-FFF2-40B4-BE49-F238E27FC236}">
                <a16:creationId xmlns:a16="http://schemas.microsoft.com/office/drawing/2014/main" id="{94271F2C-9996-4987-AD4F-A38E639F7257}"/>
              </a:ext>
            </a:extLst>
          </p:cNvPr>
          <p:cNvSpPr/>
          <p:nvPr/>
        </p:nvSpPr>
        <p:spPr>
          <a:xfrm>
            <a:off x="6126327" y="5176229"/>
            <a:ext cx="358448" cy="537673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6" name="Graphic 47">
            <a:extLst>
              <a:ext uri="{FF2B5EF4-FFF2-40B4-BE49-F238E27FC236}">
                <a16:creationId xmlns:a16="http://schemas.microsoft.com/office/drawing/2014/main" id="{CEF20856-2CDC-4B9A-8577-DFDF1EA35851}"/>
              </a:ext>
            </a:extLst>
          </p:cNvPr>
          <p:cNvSpPr/>
          <p:nvPr/>
        </p:nvSpPr>
        <p:spPr>
          <a:xfrm>
            <a:off x="6412634" y="4892610"/>
            <a:ext cx="509948" cy="764923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7" name="Graphic 47">
            <a:extLst>
              <a:ext uri="{FF2B5EF4-FFF2-40B4-BE49-F238E27FC236}">
                <a16:creationId xmlns:a16="http://schemas.microsoft.com/office/drawing/2014/main" id="{77384624-1814-46AE-B449-56095BEA240C}"/>
              </a:ext>
            </a:extLst>
          </p:cNvPr>
          <p:cNvSpPr/>
          <p:nvPr/>
        </p:nvSpPr>
        <p:spPr>
          <a:xfrm>
            <a:off x="7821800" y="4793211"/>
            <a:ext cx="206693" cy="310040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8" name="Graphic 47">
            <a:extLst>
              <a:ext uri="{FF2B5EF4-FFF2-40B4-BE49-F238E27FC236}">
                <a16:creationId xmlns:a16="http://schemas.microsoft.com/office/drawing/2014/main" id="{6E3910D6-E8F3-42B5-9912-C5DDD63DCDBA}"/>
              </a:ext>
            </a:extLst>
          </p:cNvPr>
          <p:cNvSpPr/>
          <p:nvPr/>
        </p:nvSpPr>
        <p:spPr>
          <a:xfrm>
            <a:off x="7524799" y="4754706"/>
            <a:ext cx="243692" cy="365539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9" name="Graphic 47">
            <a:extLst>
              <a:ext uri="{FF2B5EF4-FFF2-40B4-BE49-F238E27FC236}">
                <a16:creationId xmlns:a16="http://schemas.microsoft.com/office/drawing/2014/main" id="{96F7E08D-444C-4B37-9810-D1F8BDB5D606}"/>
              </a:ext>
            </a:extLst>
          </p:cNvPr>
          <p:cNvSpPr/>
          <p:nvPr/>
        </p:nvSpPr>
        <p:spPr>
          <a:xfrm>
            <a:off x="7226249" y="4660077"/>
            <a:ext cx="313544" cy="470317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0" name="Graphic 47">
            <a:extLst>
              <a:ext uri="{FF2B5EF4-FFF2-40B4-BE49-F238E27FC236}">
                <a16:creationId xmlns:a16="http://schemas.microsoft.com/office/drawing/2014/main" id="{52BA8771-7D2A-4CD0-998C-1CE3A57F960C}"/>
              </a:ext>
            </a:extLst>
          </p:cNvPr>
          <p:cNvSpPr/>
          <p:nvPr/>
        </p:nvSpPr>
        <p:spPr>
          <a:xfrm>
            <a:off x="3650021" y="4024616"/>
            <a:ext cx="313544" cy="470317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1" name="Graphic 47">
            <a:extLst>
              <a:ext uri="{FF2B5EF4-FFF2-40B4-BE49-F238E27FC236}">
                <a16:creationId xmlns:a16="http://schemas.microsoft.com/office/drawing/2014/main" id="{5675D80A-4A11-49DD-8172-5A475497A860}"/>
              </a:ext>
            </a:extLst>
          </p:cNvPr>
          <p:cNvSpPr/>
          <p:nvPr/>
        </p:nvSpPr>
        <p:spPr>
          <a:xfrm>
            <a:off x="2487409" y="3822982"/>
            <a:ext cx="474491" cy="711738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2" name="Graphic 47">
            <a:extLst>
              <a:ext uri="{FF2B5EF4-FFF2-40B4-BE49-F238E27FC236}">
                <a16:creationId xmlns:a16="http://schemas.microsoft.com/office/drawing/2014/main" id="{3ABB54FE-BE32-4F9A-830D-544D723A0C16}"/>
              </a:ext>
            </a:extLst>
          </p:cNvPr>
          <p:cNvSpPr/>
          <p:nvPr/>
        </p:nvSpPr>
        <p:spPr>
          <a:xfrm>
            <a:off x="3420421" y="4167289"/>
            <a:ext cx="238431" cy="357648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3" name="Graphic 47">
            <a:extLst>
              <a:ext uri="{FF2B5EF4-FFF2-40B4-BE49-F238E27FC236}">
                <a16:creationId xmlns:a16="http://schemas.microsoft.com/office/drawing/2014/main" id="{B3FEC28B-4837-4115-864B-DC3C156E9B99}"/>
              </a:ext>
            </a:extLst>
          </p:cNvPr>
          <p:cNvSpPr/>
          <p:nvPr/>
        </p:nvSpPr>
        <p:spPr>
          <a:xfrm>
            <a:off x="9122994" y="5671655"/>
            <a:ext cx="206693" cy="310040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4" name="Graphic 47">
            <a:extLst>
              <a:ext uri="{FF2B5EF4-FFF2-40B4-BE49-F238E27FC236}">
                <a16:creationId xmlns:a16="http://schemas.microsoft.com/office/drawing/2014/main" id="{13CAFDE0-47E1-478D-869A-C55573062B18}"/>
              </a:ext>
            </a:extLst>
          </p:cNvPr>
          <p:cNvSpPr/>
          <p:nvPr/>
        </p:nvSpPr>
        <p:spPr>
          <a:xfrm>
            <a:off x="8838213" y="5605622"/>
            <a:ext cx="206693" cy="310040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7" name="Graphic 47">
            <a:extLst>
              <a:ext uri="{FF2B5EF4-FFF2-40B4-BE49-F238E27FC236}">
                <a16:creationId xmlns:a16="http://schemas.microsoft.com/office/drawing/2014/main" id="{5DD85D62-9417-43E4-B9F9-818E8A974ABF}"/>
              </a:ext>
            </a:extLst>
          </p:cNvPr>
          <p:cNvSpPr/>
          <p:nvPr/>
        </p:nvSpPr>
        <p:spPr>
          <a:xfrm>
            <a:off x="-13749" y="5463676"/>
            <a:ext cx="532363" cy="798545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8" name="Graphic 47">
            <a:extLst>
              <a:ext uri="{FF2B5EF4-FFF2-40B4-BE49-F238E27FC236}">
                <a16:creationId xmlns:a16="http://schemas.microsoft.com/office/drawing/2014/main" id="{8C2C0678-748A-476B-AC6E-D6B876537F36}"/>
              </a:ext>
            </a:extLst>
          </p:cNvPr>
          <p:cNvSpPr/>
          <p:nvPr/>
        </p:nvSpPr>
        <p:spPr>
          <a:xfrm>
            <a:off x="4108107" y="5612092"/>
            <a:ext cx="413386" cy="620080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9" name="Graphic 47">
            <a:extLst>
              <a:ext uri="{FF2B5EF4-FFF2-40B4-BE49-F238E27FC236}">
                <a16:creationId xmlns:a16="http://schemas.microsoft.com/office/drawing/2014/main" id="{F1817F9A-2246-47DB-80A7-815ECDE027D9}"/>
              </a:ext>
            </a:extLst>
          </p:cNvPr>
          <p:cNvSpPr/>
          <p:nvPr/>
        </p:nvSpPr>
        <p:spPr>
          <a:xfrm>
            <a:off x="6963671" y="5558883"/>
            <a:ext cx="206693" cy="310040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0FD23537-BEC7-471B-A80D-331D97DC5CAE}"/>
              </a:ext>
            </a:extLst>
          </p:cNvPr>
          <p:cNvGrpSpPr/>
          <p:nvPr/>
        </p:nvGrpSpPr>
        <p:grpSpPr>
          <a:xfrm flipH="1">
            <a:off x="9575108" y="4044893"/>
            <a:ext cx="2668686" cy="2447109"/>
            <a:chOff x="9575108" y="4044893"/>
            <a:chExt cx="2668686" cy="2447109"/>
          </a:xfrm>
        </p:grpSpPr>
        <p:sp>
          <p:nvSpPr>
            <p:cNvPr id="64" name="Graphic 47">
              <a:extLst>
                <a:ext uri="{FF2B5EF4-FFF2-40B4-BE49-F238E27FC236}">
                  <a16:creationId xmlns:a16="http://schemas.microsoft.com/office/drawing/2014/main" id="{0427AE9A-8F23-4B16-9D04-F29B8426465D}"/>
                </a:ext>
              </a:extLst>
            </p:cNvPr>
            <p:cNvSpPr/>
            <p:nvPr/>
          </p:nvSpPr>
          <p:spPr>
            <a:xfrm>
              <a:off x="9575108" y="4044893"/>
              <a:ext cx="1514475" cy="2271713"/>
            </a:xfrm>
            <a:custGeom>
              <a:avLst/>
              <a:gdLst>
                <a:gd name="connsiteX0" fmla="*/ 949088 w 2076450"/>
                <a:gd name="connsiteY0" fmla="*/ 7144 h 3114675"/>
                <a:gd name="connsiteX1" fmla="*/ 883365 w 2076450"/>
                <a:gd name="connsiteY1" fmla="*/ 105251 h 3114675"/>
                <a:gd name="connsiteX2" fmla="*/ 909083 w 2076450"/>
                <a:gd name="connsiteY2" fmla="*/ 238601 h 3114675"/>
                <a:gd name="connsiteX3" fmla="*/ 833835 w 2076450"/>
                <a:gd name="connsiteY3" fmla="*/ 193834 h 3114675"/>
                <a:gd name="connsiteX4" fmla="*/ 817643 w 2076450"/>
                <a:gd name="connsiteY4" fmla="*/ 301466 h 3114675"/>
                <a:gd name="connsiteX5" fmla="*/ 810023 w 2076450"/>
                <a:gd name="connsiteY5" fmla="*/ 328136 h 3114675"/>
                <a:gd name="connsiteX6" fmla="*/ 684293 w 2076450"/>
                <a:gd name="connsiteY6" fmla="*/ 381476 h 3114675"/>
                <a:gd name="connsiteX7" fmla="*/ 703343 w 2076450"/>
                <a:gd name="connsiteY7" fmla="*/ 451009 h 3114675"/>
                <a:gd name="connsiteX8" fmla="*/ 714773 w 2076450"/>
                <a:gd name="connsiteY8" fmla="*/ 539591 h 3114675"/>
                <a:gd name="connsiteX9" fmla="*/ 828120 w 2076450"/>
                <a:gd name="connsiteY9" fmla="*/ 573881 h 3114675"/>
                <a:gd name="connsiteX10" fmla="*/ 947183 w 2076450"/>
                <a:gd name="connsiteY10" fmla="*/ 577691 h 3114675"/>
                <a:gd name="connsiteX11" fmla="*/ 731918 w 2076450"/>
                <a:gd name="connsiteY11" fmla="*/ 618649 h 3114675"/>
                <a:gd name="connsiteX12" fmla="*/ 530940 w 2076450"/>
                <a:gd name="connsiteY12" fmla="*/ 601504 h 3114675"/>
                <a:gd name="connsiteX13" fmla="*/ 597615 w 2076450"/>
                <a:gd name="connsiteY13" fmla="*/ 649129 h 3114675"/>
                <a:gd name="connsiteX14" fmla="*/ 629048 w 2076450"/>
                <a:gd name="connsiteY14" fmla="*/ 688181 h 3114675"/>
                <a:gd name="connsiteX15" fmla="*/ 714773 w 2076450"/>
                <a:gd name="connsiteY15" fmla="*/ 728186 h 3114675"/>
                <a:gd name="connsiteX16" fmla="*/ 947183 w 2076450"/>
                <a:gd name="connsiteY16" fmla="*/ 689134 h 3114675"/>
                <a:gd name="connsiteX17" fmla="*/ 674768 w 2076450"/>
                <a:gd name="connsiteY17" fmla="*/ 758666 h 3114675"/>
                <a:gd name="connsiteX18" fmla="*/ 528083 w 2076450"/>
                <a:gd name="connsiteY18" fmla="*/ 788194 h 3114675"/>
                <a:gd name="connsiteX19" fmla="*/ 530940 w 2076450"/>
                <a:gd name="connsiteY19" fmla="*/ 846296 h 3114675"/>
                <a:gd name="connsiteX20" fmla="*/ 569040 w 2076450"/>
                <a:gd name="connsiteY20" fmla="*/ 912971 h 3114675"/>
                <a:gd name="connsiteX21" fmla="*/ 502365 w 2076450"/>
                <a:gd name="connsiteY21" fmla="*/ 958691 h 3114675"/>
                <a:gd name="connsiteX22" fmla="*/ 409973 w 2076450"/>
                <a:gd name="connsiteY22" fmla="*/ 972979 h 3114675"/>
                <a:gd name="connsiteX23" fmla="*/ 547133 w 2076450"/>
                <a:gd name="connsiteY23" fmla="*/ 1067276 h 3114675"/>
                <a:gd name="connsiteX24" fmla="*/ 730013 w 2076450"/>
                <a:gd name="connsiteY24" fmla="*/ 1155859 h 3114675"/>
                <a:gd name="connsiteX25" fmla="*/ 409020 w 2076450"/>
                <a:gd name="connsiteY25" fmla="*/ 1204436 h 3114675"/>
                <a:gd name="connsiteX26" fmla="*/ 530940 w 2076450"/>
                <a:gd name="connsiteY26" fmla="*/ 1310164 h 3114675"/>
                <a:gd name="connsiteX27" fmla="*/ 366158 w 2076450"/>
                <a:gd name="connsiteY27" fmla="*/ 1365409 h 3114675"/>
                <a:gd name="connsiteX28" fmla="*/ 637620 w 2076450"/>
                <a:gd name="connsiteY28" fmla="*/ 1413034 h 3114675"/>
                <a:gd name="connsiteX29" fmla="*/ 617618 w 2076450"/>
                <a:gd name="connsiteY29" fmla="*/ 1487329 h 3114675"/>
                <a:gd name="connsiteX30" fmla="*/ 286148 w 2076450"/>
                <a:gd name="connsiteY30" fmla="*/ 1588294 h 3114675"/>
                <a:gd name="connsiteX31" fmla="*/ 550943 w 2076450"/>
                <a:gd name="connsiteY31" fmla="*/ 1688306 h 3114675"/>
                <a:gd name="connsiteX32" fmla="*/ 627143 w 2076450"/>
                <a:gd name="connsiteY32" fmla="*/ 1666399 h 3114675"/>
                <a:gd name="connsiteX33" fmla="*/ 734775 w 2076450"/>
                <a:gd name="connsiteY33" fmla="*/ 1662589 h 3114675"/>
                <a:gd name="connsiteX34" fmla="*/ 604283 w 2076450"/>
                <a:gd name="connsiteY34" fmla="*/ 1759744 h 3114675"/>
                <a:gd name="connsiteX35" fmla="*/ 217568 w 2076450"/>
                <a:gd name="connsiteY35" fmla="*/ 1794986 h 3114675"/>
                <a:gd name="connsiteX36" fmla="*/ 214710 w 2076450"/>
                <a:gd name="connsiteY36" fmla="*/ 1862614 h 3114675"/>
                <a:gd name="connsiteX37" fmla="*/ 335678 w 2076450"/>
                <a:gd name="connsiteY37" fmla="*/ 1914049 h 3114675"/>
                <a:gd name="connsiteX38" fmla="*/ 472838 w 2076450"/>
                <a:gd name="connsiteY38" fmla="*/ 1916906 h 3114675"/>
                <a:gd name="connsiteX39" fmla="*/ 553800 w 2076450"/>
                <a:gd name="connsiteY39" fmla="*/ 1953101 h 3114675"/>
                <a:gd name="connsiteX40" fmla="*/ 602378 w 2076450"/>
                <a:gd name="connsiteY40" fmla="*/ 2004536 h 3114675"/>
                <a:gd name="connsiteX41" fmla="*/ 275670 w 2076450"/>
                <a:gd name="connsiteY41" fmla="*/ 2024539 h 3114675"/>
                <a:gd name="connsiteX42" fmla="*/ 236618 w 2076450"/>
                <a:gd name="connsiteY42" fmla="*/ 2049304 h 3114675"/>
                <a:gd name="connsiteX43" fmla="*/ 262335 w 2076450"/>
                <a:gd name="connsiteY43" fmla="*/ 2092166 h 3114675"/>
                <a:gd name="connsiteX44" fmla="*/ 420450 w 2076450"/>
                <a:gd name="connsiteY44" fmla="*/ 2151221 h 3114675"/>
                <a:gd name="connsiteX45" fmla="*/ 480458 w 2076450"/>
                <a:gd name="connsiteY45" fmla="*/ 2174081 h 3114675"/>
                <a:gd name="connsiteX46" fmla="*/ 269955 w 2076450"/>
                <a:gd name="connsiteY46" fmla="*/ 2228374 h 3114675"/>
                <a:gd name="connsiteX47" fmla="*/ 106125 w 2076450"/>
                <a:gd name="connsiteY47" fmla="*/ 2250281 h 3114675"/>
                <a:gd name="connsiteX48" fmla="*/ 45165 w 2076450"/>
                <a:gd name="connsiteY48" fmla="*/ 2290286 h 3114675"/>
                <a:gd name="connsiteX49" fmla="*/ 84218 w 2076450"/>
                <a:gd name="connsiteY49" fmla="*/ 2353151 h 3114675"/>
                <a:gd name="connsiteX50" fmla="*/ 203280 w 2076450"/>
                <a:gd name="connsiteY50" fmla="*/ 2444591 h 3114675"/>
                <a:gd name="connsiteX51" fmla="*/ 172800 w 2076450"/>
                <a:gd name="connsiteY51" fmla="*/ 2478881 h 3114675"/>
                <a:gd name="connsiteX52" fmla="*/ 201375 w 2076450"/>
                <a:gd name="connsiteY52" fmla="*/ 2519839 h 3114675"/>
                <a:gd name="connsiteX53" fmla="*/ 301388 w 2076450"/>
                <a:gd name="connsiteY53" fmla="*/ 2558891 h 3114675"/>
                <a:gd name="connsiteX54" fmla="*/ 76598 w 2076450"/>
                <a:gd name="connsiteY54" fmla="*/ 2589371 h 3114675"/>
                <a:gd name="connsiteX55" fmla="*/ 58500 w 2076450"/>
                <a:gd name="connsiteY55" fmla="*/ 2659856 h 3114675"/>
                <a:gd name="connsiteX56" fmla="*/ 110888 w 2076450"/>
                <a:gd name="connsiteY56" fmla="*/ 2693194 h 3114675"/>
                <a:gd name="connsiteX57" fmla="*/ 214710 w 2076450"/>
                <a:gd name="connsiteY57" fmla="*/ 2727484 h 3114675"/>
                <a:gd name="connsiteX58" fmla="*/ 262335 w 2076450"/>
                <a:gd name="connsiteY58" fmla="*/ 2756059 h 3114675"/>
                <a:gd name="connsiteX59" fmla="*/ 358538 w 2076450"/>
                <a:gd name="connsiteY59" fmla="*/ 2733199 h 3114675"/>
                <a:gd name="connsiteX60" fmla="*/ 254715 w 2076450"/>
                <a:gd name="connsiteY60" fmla="*/ 2758916 h 3114675"/>
                <a:gd name="connsiteX61" fmla="*/ 45165 w 2076450"/>
                <a:gd name="connsiteY61" fmla="*/ 2806541 h 3114675"/>
                <a:gd name="connsiteX62" fmla="*/ 46118 w 2076450"/>
                <a:gd name="connsiteY62" fmla="*/ 2865596 h 3114675"/>
                <a:gd name="connsiteX63" fmla="*/ 88980 w 2076450"/>
                <a:gd name="connsiteY63" fmla="*/ 2895124 h 3114675"/>
                <a:gd name="connsiteX64" fmla="*/ 155655 w 2076450"/>
                <a:gd name="connsiteY64" fmla="*/ 2902744 h 3114675"/>
                <a:gd name="connsiteX65" fmla="*/ 343298 w 2076450"/>
                <a:gd name="connsiteY65" fmla="*/ 2914174 h 3114675"/>
                <a:gd name="connsiteX66" fmla="*/ 301388 w 2076450"/>
                <a:gd name="connsiteY66" fmla="*/ 2956084 h 3114675"/>
                <a:gd name="connsiteX67" fmla="*/ 361395 w 2076450"/>
                <a:gd name="connsiteY67" fmla="*/ 2980849 h 3114675"/>
                <a:gd name="connsiteX68" fmla="*/ 511890 w 2076450"/>
                <a:gd name="connsiteY68" fmla="*/ 3029426 h 3114675"/>
                <a:gd name="connsiteX69" fmla="*/ 603330 w 2076450"/>
                <a:gd name="connsiteY69" fmla="*/ 3058001 h 3114675"/>
                <a:gd name="connsiteX70" fmla="*/ 825263 w 2076450"/>
                <a:gd name="connsiteY70" fmla="*/ 2954179 h 3114675"/>
                <a:gd name="connsiteX71" fmla="*/ 957660 w 2076450"/>
                <a:gd name="connsiteY71" fmla="*/ 2927509 h 3114675"/>
                <a:gd name="connsiteX72" fmla="*/ 1013858 w 2076450"/>
                <a:gd name="connsiteY72" fmla="*/ 3102769 h 3114675"/>
                <a:gd name="connsiteX73" fmla="*/ 1119585 w 2076450"/>
                <a:gd name="connsiteY73" fmla="*/ 3020854 h 3114675"/>
                <a:gd name="connsiteX74" fmla="*/ 1191975 w 2076450"/>
                <a:gd name="connsiteY74" fmla="*/ 2997041 h 3114675"/>
                <a:gd name="connsiteX75" fmla="*/ 1468200 w 2076450"/>
                <a:gd name="connsiteY75" fmla="*/ 3026569 h 3114675"/>
                <a:gd name="connsiteX76" fmla="*/ 1561545 w 2076450"/>
                <a:gd name="connsiteY76" fmla="*/ 3002756 h 3114675"/>
                <a:gd name="connsiteX77" fmla="*/ 1679655 w 2076450"/>
                <a:gd name="connsiteY77" fmla="*/ 3030379 h 3114675"/>
                <a:gd name="connsiteX78" fmla="*/ 1748235 w 2076450"/>
                <a:gd name="connsiteY78" fmla="*/ 2996089 h 3114675"/>
                <a:gd name="connsiteX79" fmla="*/ 1893968 w 2076450"/>
                <a:gd name="connsiteY79" fmla="*/ 3009424 h 3114675"/>
                <a:gd name="connsiteX80" fmla="*/ 1888253 w 2076450"/>
                <a:gd name="connsiteY80" fmla="*/ 2944654 h 3114675"/>
                <a:gd name="connsiteX81" fmla="*/ 1964453 w 2076450"/>
                <a:gd name="connsiteY81" fmla="*/ 2947511 h 3114675"/>
                <a:gd name="connsiteX82" fmla="*/ 1948260 w 2076450"/>
                <a:gd name="connsiteY82" fmla="*/ 2913221 h 3114675"/>
                <a:gd name="connsiteX83" fmla="*/ 1843485 w 2076450"/>
                <a:gd name="connsiteY83" fmla="*/ 2853214 h 3114675"/>
                <a:gd name="connsiteX84" fmla="*/ 1883490 w 2076450"/>
                <a:gd name="connsiteY84" fmla="*/ 2818924 h 3114675"/>
                <a:gd name="connsiteX85" fmla="*/ 1909208 w 2076450"/>
                <a:gd name="connsiteY85" fmla="*/ 2790349 h 3114675"/>
                <a:gd name="connsiteX86" fmla="*/ 2032080 w 2076450"/>
                <a:gd name="connsiteY86" fmla="*/ 2757964 h 3114675"/>
                <a:gd name="connsiteX87" fmla="*/ 2036843 w 2076450"/>
                <a:gd name="connsiteY87" fmla="*/ 2711291 h 3114675"/>
                <a:gd name="connsiteX88" fmla="*/ 2008268 w 2076450"/>
                <a:gd name="connsiteY88" fmla="*/ 2670334 h 3114675"/>
                <a:gd name="connsiteX89" fmla="*/ 1943498 w 2076450"/>
                <a:gd name="connsiteY89" fmla="*/ 2645569 h 3114675"/>
                <a:gd name="connsiteX90" fmla="*/ 1793003 w 2076450"/>
                <a:gd name="connsiteY90" fmla="*/ 2651284 h 3114675"/>
                <a:gd name="connsiteX91" fmla="*/ 1497728 w 2076450"/>
                <a:gd name="connsiteY91" fmla="*/ 2538889 h 3114675"/>
                <a:gd name="connsiteX92" fmla="*/ 1592025 w 2076450"/>
                <a:gd name="connsiteY92" fmla="*/ 2535079 h 3114675"/>
                <a:gd name="connsiteX93" fmla="*/ 1824435 w 2076450"/>
                <a:gd name="connsiteY93" fmla="*/ 2566511 h 3114675"/>
                <a:gd name="connsiteX94" fmla="*/ 1938735 w 2076450"/>
                <a:gd name="connsiteY94" fmla="*/ 2449354 h 3114675"/>
                <a:gd name="connsiteX95" fmla="*/ 2000648 w 2076450"/>
                <a:gd name="connsiteY95" fmla="*/ 2416969 h 3114675"/>
                <a:gd name="connsiteX96" fmla="*/ 1993028 w 2076450"/>
                <a:gd name="connsiteY96" fmla="*/ 2387441 h 3114675"/>
                <a:gd name="connsiteX97" fmla="*/ 1549163 w 2076450"/>
                <a:gd name="connsiteY97" fmla="*/ 2328386 h 3114675"/>
                <a:gd name="connsiteX98" fmla="*/ 1554878 w 2076450"/>
                <a:gd name="connsiteY98" fmla="*/ 2282666 h 3114675"/>
                <a:gd name="connsiteX99" fmla="*/ 1823483 w 2076450"/>
                <a:gd name="connsiteY99" fmla="*/ 2291239 h 3114675"/>
                <a:gd name="connsiteX100" fmla="*/ 1994933 w 2076450"/>
                <a:gd name="connsiteY100" fmla="*/ 2158841 h 3114675"/>
                <a:gd name="connsiteX101" fmla="*/ 2013983 w 2076450"/>
                <a:gd name="connsiteY101" fmla="*/ 2124551 h 3114675"/>
                <a:gd name="connsiteX102" fmla="*/ 1699658 w 2076450"/>
                <a:gd name="connsiteY102" fmla="*/ 2061686 h 3114675"/>
                <a:gd name="connsiteX103" fmla="*/ 1808243 w 2076450"/>
                <a:gd name="connsiteY103" fmla="*/ 2027396 h 3114675"/>
                <a:gd name="connsiteX104" fmla="*/ 1836818 w 2076450"/>
                <a:gd name="connsiteY104" fmla="*/ 2000726 h 3114675"/>
                <a:gd name="connsiteX105" fmla="*/ 1875870 w 2076450"/>
                <a:gd name="connsiteY105" fmla="*/ 1935004 h 3114675"/>
                <a:gd name="connsiteX106" fmla="*/ 1600598 w 2076450"/>
                <a:gd name="connsiteY106" fmla="*/ 1869281 h 3114675"/>
                <a:gd name="connsiteX107" fmla="*/ 1823483 w 2076450"/>
                <a:gd name="connsiteY107" fmla="*/ 1737836 h 3114675"/>
                <a:gd name="connsiteX108" fmla="*/ 1592025 w 2076450"/>
                <a:gd name="connsiteY108" fmla="*/ 1729264 h 3114675"/>
                <a:gd name="connsiteX109" fmla="*/ 1639650 w 2076450"/>
                <a:gd name="connsiteY109" fmla="*/ 1693069 h 3114675"/>
                <a:gd name="connsiteX110" fmla="*/ 1648223 w 2076450"/>
                <a:gd name="connsiteY110" fmla="*/ 1652111 h 3114675"/>
                <a:gd name="connsiteX111" fmla="*/ 1437720 w 2076450"/>
                <a:gd name="connsiteY111" fmla="*/ 1613059 h 3114675"/>
                <a:gd name="connsiteX112" fmla="*/ 1519635 w 2076450"/>
                <a:gd name="connsiteY112" fmla="*/ 1556861 h 3114675"/>
                <a:gd name="connsiteX113" fmla="*/ 1697753 w 2076450"/>
                <a:gd name="connsiteY113" fmla="*/ 1459706 h 3114675"/>
                <a:gd name="connsiteX114" fmla="*/ 1539638 w 2076450"/>
                <a:gd name="connsiteY114" fmla="*/ 1435894 h 3114675"/>
                <a:gd name="connsiteX115" fmla="*/ 1520588 w 2076450"/>
                <a:gd name="connsiteY115" fmla="*/ 1388269 h 3114675"/>
                <a:gd name="connsiteX116" fmla="*/ 1282463 w 2076450"/>
                <a:gd name="connsiteY116" fmla="*/ 1360646 h 3114675"/>
                <a:gd name="connsiteX117" fmla="*/ 1568213 w 2076450"/>
                <a:gd name="connsiteY117" fmla="*/ 1328261 h 3114675"/>
                <a:gd name="connsiteX118" fmla="*/ 1593930 w 2076450"/>
                <a:gd name="connsiteY118" fmla="*/ 1209199 h 3114675"/>
                <a:gd name="connsiteX119" fmla="*/ 1440578 w 2076450"/>
                <a:gd name="connsiteY119" fmla="*/ 1151096 h 3114675"/>
                <a:gd name="connsiteX120" fmla="*/ 1127205 w 2076450"/>
                <a:gd name="connsiteY120" fmla="*/ 1094899 h 3114675"/>
                <a:gd name="connsiteX121" fmla="*/ 1310085 w 2076450"/>
                <a:gd name="connsiteY121" fmla="*/ 1109186 h 3114675"/>
                <a:gd name="connsiteX122" fmla="*/ 1406288 w 2076450"/>
                <a:gd name="connsiteY122" fmla="*/ 1094899 h 3114675"/>
                <a:gd name="connsiteX123" fmla="*/ 1508205 w 2076450"/>
                <a:gd name="connsiteY123" fmla="*/ 1040606 h 3114675"/>
                <a:gd name="connsiteX124" fmla="*/ 1532018 w 2076450"/>
                <a:gd name="connsiteY124" fmla="*/ 969169 h 3114675"/>
                <a:gd name="connsiteX125" fmla="*/ 1421528 w 2076450"/>
                <a:gd name="connsiteY125" fmla="*/ 938689 h 3114675"/>
                <a:gd name="connsiteX126" fmla="*/ 1154828 w 2076450"/>
                <a:gd name="connsiteY126" fmla="*/ 903446 h 3114675"/>
                <a:gd name="connsiteX127" fmla="*/ 1304370 w 2076450"/>
                <a:gd name="connsiteY127" fmla="*/ 884396 h 3114675"/>
                <a:gd name="connsiteX128" fmla="*/ 1351995 w 2076450"/>
                <a:gd name="connsiteY128" fmla="*/ 868204 h 3114675"/>
                <a:gd name="connsiteX129" fmla="*/ 1480583 w 2076450"/>
                <a:gd name="connsiteY129" fmla="*/ 832009 h 3114675"/>
                <a:gd name="connsiteX130" fmla="*/ 1363425 w 2076450"/>
                <a:gd name="connsiteY130" fmla="*/ 798671 h 3114675"/>
                <a:gd name="connsiteX131" fmla="*/ 1131015 w 2076450"/>
                <a:gd name="connsiteY131" fmla="*/ 755809 h 3114675"/>
                <a:gd name="connsiteX132" fmla="*/ 1019573 w 2076450"/>
                <a:gd name="connsiteY132" fmla="*/ 655796 h 3114675"/>
                <a:gd name="connsiteX133" fmla="*/ 1088153 w 2076450"/>
                <a:gd name="connsiteY133" fmla="*/ 673894 h 3114675"/>
                <a:gd name="connsiteX134" fmla="*/ 1244363 w 2076450"/>
                <a:gd name="connsiteY134" fmla="*/ 727234 h 3114675"/>
                <a:gd name="connsiteX135" fmla="*/ 1389143 w 2076450"/>
                <a:gd name="connsiteY135" fmla="*/ 667226 h 3114675"/>
                <a:gd name="connsiteX136" fmla="*/ 1174830 w 2076450"/>
                <a:gd name="connsiteY136" fmla="*/ 590074 h 3114675"/>
                <a:gd name="connsiteX137" fmla="*/ 1180545 w 2076450"/>
                <a:gd name="connsiteY137" fmla="*/ 513874 h 3114675"/>
                <a:gd name="connsiteX138" fmla="*/ 1228170 w 2076450"/>
                <a:gd name="connsiteY138" fmla="*/ 415766 h 3114675"/>
                <a:gd name="connsiteX139" fmla="*/ 1251983 w 2076450"/>
                <a:gd name="connsiteY139" fmla="*/ 298609 h 3114675"/>
                <a:gd name="connsiteX140" fmla="*/ 1035765 w 2076450"/>
                <a:gd name="connsiteY140" fmla="*/ 451009 h 3114675"/>
                <a:gd name="connsiteX141" fmla="*/ 1058625 w 2076450"/>
                <a:gd name="connsiteY141" fmla="*/ 322421 h 3114675"/>
                <a:gd name="connsiteX142" fmla="*/ 1052910 w 2076450"/>
                <a:gd name="connsiteY142" fmla="*/ 251936 h 3114675"/>
                <a:gd name="connsiteX143" fmla="*/ 1112918 w 2076450"/>
                <a:gd name="connsiteY143" fmla="*/ 211931 h 3114675"/>
                <a:gd name="connsiteX144" fmla="*/ 1064340 w 2076450"/>
                <a:gd name="connsiteY144" fmla="*/ 185261 h 3114675"/>
                <a:gd name="connsiteX145" fmla="*/ 991950 w 2076450"/>
                <a:gd name="connsiteY145" fmla="*/ 191929 h 3114675"/>
                <a:gd name="connsiteX146" fmla="*/ 996713 w 2076450"/>
                <a:gd name="connsiteY146" fmla="*/ 111919 h 3114675"/>
                <a:gd name="connsiteX147" fmla="*/ 949088 w 2076450"/>
                <a:gd name="connsiteY147" fmla="*/ 7144 h 3114675"/>
                <a:gd name="connsiteX148" fmla="*/ 949088 w 2076450"/>
                <a:gd name="connsiteY148" fmla="*/ 7144 h 3114675"/>
                <a:gd name="connsiteX149" fmla="*/ 949088 w 2076450"/>
                <a:gd name="connsiteY149" fmla="*/ 7144 h 3114675"/>
                <a:gd name="connsiteX150" fmla="*/ 886223 w 2076450"/>
                <a:gd name="connsiteY150" fmla="*/ 287179 h 3114675"/>
                <a:gd name="connsiteX151" fmla="*/ 908130 w 2076450"/>
                <a:gd name="connsiteY151" fmla="*/ 327184 h 3114675"/>
                <a:gd name="connsiteX152" fmla="*/ 886223 w 2076450"/>
                <a:gd name="connsiteY152" fmla="*/ 287179 h 3114675"/>
                <a:gd name="connsiteX153" fmla="*/ 863363 w 2076450"/>
                <a:gd name="connsiteY153" fmla="*/ 404336 h 3114675"/>
                <a:gd name="connsiteX154" fmla="*/ 876698 w 2076450"/>
                <a:gd name="connsiteY154" fmla="*/ 435769 h 3114675"/>
                <a:gd name="connsiteX155" fmla="*/ 863363 w 2076450"/>
                <a:gd name="connsiteY155" fmla="*/ 404336 h 3114675"/>
                <a:gd name="connsiteX156" fmla="*/ 1116728 w 2076450"/>
                <a:gd name="connsiteY156" fmla="*/ 470059 h 3114675"/>
                <a:gd name="connsiteX157" fmla="*/ 1066245 w 2076450"/>
                <a:gd name="connsiteY157" fmla="*/ 511016 h 3114675"/>
                <a:gd name="connsiteX158" fmla="*/ 1116728 w 2076450"/>
                <a:gd name="connsiteY158" fmla="*/ 470059 h 3114675"/>
                <a:gd name="connsiteX159" fmla="*/ 1009095 w 2076450"/>
                <a:gd name="connsiteY159" fmla="*/ 584359 h 3114675"/>
                <a:gd name="connsiteX160" fmla="*/ 1029098 w 2076450"/>
                <a:gd name="connsiteY160" fmla="*/ 599599 h 3114675"/>
                <a:gd name="connsiteX161" fmla="*/ 1009095 w 2076450"/>
                <a:gd name="connsiteY161" fmla="*/ 584359 h 3114675"/>
                <a:gd name="connsiteX162" fmla="*/ 1009095 w 2076450"/>
                <a:gd name="connsiteY162" fmla="*/ 584359 h 3114675"/>
                <a:gd name="connsiteX163" fmla="*/ 1111013 w 2076450"/>
                <a:gd name="connsiteY163" fmla="*/ 603409 h 3114675"/>
                <a:gd name="connsiteX164" fmla="*/ 1111013 w 2076450"/>
                <a:gd name="connsiteY164" fmla="*/ 603409 h 3114675"/>
                <a:gd name="connsiteX165" fmla="*/ 1251030 w 2076450"/>
                <a:gd name="connsiteY165" fmla="*/ 632936 h 3114675"/>
                <a:gd name="connsiteX166" fmla="*/ 1251030 w 2076450"/>
                <a:gd name="connsiteY166" fmla="*/ 632936 h 3114675"/>
                <a:gd name="connsiteX167" fmla="*/ 1032908 w 2076450"/>
                <a:gd name="connsiteY167" fmla="*/ 760571 h 3114675"/>
                <a:gd name="connsiteX168" fmla="*/ 1028145 w 2076450"/>
                <a:gd name="connsiteY168" fmla="*/ 780574 h 3114675"/>
                <a:gd name="connsiteX169" fmla="*/ 1032908 w 2076450"/>
                <a:gd name="connsiteY169" fmla="*/ 760571 h 3114675"/>
                <a:gd name="connsiteX170" fmla="*/ 1032908 w 2076450"/>
                <a:gd name="connsiteY170" fmla="*/ 760571 h 3114675"/>
                <a:gd name="connsiteX171" fmla="*/ 961470 w 2076450"/>
                <a:gd name="connsiteY171" fmla="*/ 867251 h 3114675"/>
                <a:gd name="connsiteX172" fmla="*/ 961470 w 2076450"/>
                <a:gd name="connsiteY172" fmla="*/ 867251 h 3114675"/>
                <a:gd name="connsiteX173" fmla="*/ 1036718 w 2076450"/>
                <a:gd name="connsiteY173" fmla="*/ 884396 h 3114675"/>
                <a:gd name="connsiteX174" fmla="*/ 1036718 w 2076450"/>
                <a:gd name="connsiteY174" fmla="*/ 884396 h 3114675"/>
                <a:gd name="connsiteX175" fmla="*/ 921465 w 2076450"/>
                <a:gd name="connsiteY175" fmla="*/ 888206 h 3114675"/>
                <a:gd name="connsiteX176" fmla="*/ 921465 w 2076450"/>
                <a:gd name="connsiteY176" fmla="*/ 888206 h 3114675"/>
                <a:gd name="connsiteX177" fmla="*/ 874793 w 2076450"/>
                <a:gd name="connsiteY177" fmla="*/ 904399 h 3114675"/>
                <a:gd name="connsiteX178" fmla="*/ 874793 w 2076450"/>
                <a:gd name="connsiteY178" fmla="*/ 904399 h 3114675"/>
                <a:gd name="connsiteX179" fmla="*/ 681435 w 2076450"/>
                <a:gd name="connsiteY179" fmla="*/ 904399 h 3114675"/>
                <a:gd name="connsiteX180" fmla="*/ 777638 w 2076450"/>
                <a:gd name="connsiteY180" fmla="*/ 946309 h 3114675"/>
                <a:gd name="connsiteX181" fmla="*/ 681435 w 2076450"/>
                <a:gd name="connsiteY181" fmla="*/ 904399 h 3114675"/>
                <a:gd name="connsiteX182" fmla="*/ 1532970 w 2076450"/>
                <a:gd name="connsiteY182" fmla="*/ 1327309 h 3114675"/>
                <a:gd name="connsiteX183" fmla="*/ 1532970 w 2076450"/>
                <a:gd name="connsiteY183" fmla="*/ 1327309 h 3114675"/>
                <a:gd name="connsiteX184" fmla="*/ 757635 w 2076450"/>
                <a:gd name="connsiteY184" fmla="*/ 1423511 h 3114675"/>
                <a:gd name="connsiteX185" fmla="*/ 757635 w 2076450"/>
                <a:gd name="connsiteY185" fmla="*/ 1423511 h 3114675"/>
                <a:gd name="connsiteX186" fmla="*/ 1558688 w 2076450"/>
                <a:gd name="connsiteY186" fmla="*/ 1764506 h 3114675"/>
                <a:gd name="connsiteX187" fmla="*/ 1558688 w 2076450"/>
                <a:gd name="connsiteY187" fmla="*/ 1764506 h 3114675"/>
                <a:gd name="connsiteX188" fmla="*/ 1766333 w 2076450"/>
                <a:gd name="connsiteY188" fmla="*/ 1807369 h 3114675"/>
                <a:gd name="connsiteX189" fmla="*/ 1766333 w 2076450"/>
                <a:gd name="connsiteY189" fmla="*/ 1807369 h 3114675"/>
                <a:gd name="connsiteX190" fmla="*/ 1769190 w 2076450"/>
                <a:gd name="connsiteY190" fmla="*/ 2006441 h 3114675"/>
                <a:gd name="connsiteX191" fmla="*/ 1769190 w 2076450"/>
                <a:gd name="connsiteY191" fmla="*/ 2006441 h 3114675"/>
                <a:gd name="connsiteX192" fmla="*/ 151845 w 2076450"/>
                <a:gd name="connsiteY192" fmla="*/ 2329339 h 3114675"/>
                <a:gd name="connsiteX193" fmla="*/ 151845 w 2076450"/>
                <a:gd name="connsiteY193" fmla="*/ 2329339 h 3114675"/>
                <a:gd name="connsiteX194" fmla="*/ 301388 w 2076450"/>
                <a:gd name="connsiteY194" fmla="*/ 2397919 h 3114675"/>
                <a:gd name="connsiteX195" fmla="*/ 469028 w 2076450"/>
                <a:gd name="connsiteY195" fmla="*/ 2426494 h 3114675"/>
                <a:gd name="connsiteX196" fmla="*/ 301388 w 2076450"/>
                <a:gd name="connsiteY196" fmla="*/ 2397919 h 3114675"/>
                <a:gd name="connsiteX197" fmla="*/ 517605 w 2076450"/>
                <a:gd name="connsiteY197" fmla="*/ 2406491 h 3114675"/>
                <a:gd name="connsiteX198" fmla="*/ 517605 w 2076450"/>
                <a:gd name="connsiteY198" fmla="*/ 2406491 h 3114675"/>
                <a:gd name="connsiteX199" fmla="*/ 423308 w 2076450"/>
                <a:gd name="connsiteY199" fmla="*/ 2736056 h 3114675"/>
                <a:gd name="connsiteX200" fmla="*/ 423308 w 2076450"/>
                <a:gd name="connsiteY200" fmla="*/ 2736056 h 311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</a:cxnLst>
              <a:rect l="l" t="t" r="r" b="b"/>
              <a:pathLst>
                <a:path w="2076450" h="3114675">
                  <a:moveTo>
                    <a:pt x="949088" y="7144"/>
                  </a:moveTo>
                  <a:cubicBezTo>
                    <a:pt x="938610" y="62389"/>
                    <a:pt x="972900" y="200501"/>
                    <a:pt x="883365" y="105251"/>
                  </a:cubicBezTo>
                  <a:cubicBezTo>
                    <a:pt x="870983" y="105251"/>
                    <a:pt x="992903" y="314801"/>
                    <a:pt x="909083" y="238601"/>
                  </a:cubicBezTo>
                  <a:cubicBezTo>
                    <a:pt x="898605" y="171926"/>
                    <a:pt x="863363" y="174784"/>
                    <a:pt x="833835" y="193834"/>
                  </a:cubicBezTo>
                  <a:cubicBezTo>
                    <a:pt x="732870" y="154781"/>
                    <a:pt x="858600" y="285274"/>
                    <a:pt x="817643" y="301466"/>
                  </a:cubicBezTo>
                  <a:cubicBezTo>
                    <a:pt x="895748" y="301466"/>
                    <a:pt x="870030" y="356711"/>
                    <a:pt x="810023" y="328136"/>
                  </a:cubicBezTo>
                  <a:cubicBezTo>
                    <a:pt x="906225" y="459581"/>
                    <a:pt x="686198" y="348139"/>
                    <a:pt x="684293" y="381476"/>
                  </a:cubicBezTo>
                  <a:cubicBezTo>
                    <a:pt x="777638" y="421481"/>
                    <a:pt x="622380" y="411004"/>
                    <a:pt x="703343" y="451009"/>
                  </a:cubicBezTo>
                  <a:cubicBezTo>
                    <a:pt x="833835" y="496729"/>
                    <a:pt x="615713" y="505301"/>
                    <a:pt x="714773" y="539591"/>
                  </a:cubicBezTo>
                  <a:cubicBezTo>
                    <a:pt x="761445" y="555784"/>
                    <a:pt x="860505" y="517684"/>
                    <a:pt x="828120" y="573881"/>
                  </a:cubicBezTo>
                  <a:cubicBezTo>
                    <a:pt x="890033" y="568166"/>
                    <a:pt x="887175" y="616744"/>
                    <a:pt x="947183" y="577691"/>
                  </a:cubicBezTo>
                  <a:cubicBezTo>
                    <a:pt x="977663" y="712946"/>
                    <a:pt x="680483" y="534829"/>
                    <a:pt x="731918" y="618649"/>
                  </a:cubicBezTo>
                  <a:cubicBezTo>
                    <a:pt x="670005" y="621506"/>
                    <a:pt x="575708" y="525304"/>
                    <a:pt x="530940" y="601504"/>
                  </a:cubicBezTo>
                  <a:cubicBezTo>
                    <a:pt x="396638" y="611981"/>
                    <a:pt x="563325" y="655796"/>
                    <a:pt x="597615" y="649129"/>
                  </a:cubicBezTo>
                  <a:cubicBezTo>
                    <a:pt x="487125" y="737711"/>
                    <a:pt x="741443" y="614839"/>
                    <a:pt x="629048" y="688181"/>
                  </a:cubicBezTo>
                  <a:cubicBezTo>
                    <a:pt x="648098" y="779621"/>
                    <a:pt x="834788" y="621506"/>
                    <a:pt x="714773" y="728186"/>
                  </a:cubicBezTo>
                  <a:cubicBezTo>
                    <a:pt x="762398" y="785336"/>
                    <a:pt x="937658" y="659606"/>
                    <a:pt x="947183" y="689134"/>
                  </a:cubicBezTo>
                  <a:cubicBezTo>
                    <a:pt x="884318" y="784384"/>
                    <a:pt x="764303" y="785336"/>
                    <a:pt x="674768" y="758666"/>
                  </a:cubicBezTo>
                  <a:cubicBezTo>
                    <a:pt x="734775" y="821531"/>
                    <a:pt x="570945" y="739616"/>
                    <a:pt x="528083" y="788194"/>
                  </a:cubicBezTo>
                  <a:cubicBezTo>
                    <a:pt x="468075" y="789146"/>
                    <a:pt x="536655" y="836771"/>
                    <a:pt x="530940" y="846296"/>
                  </a:cubicBezTo>
                  <a:cubicBezTo>
                    <a:pt x="598568" y="865346"/>
                    <a:pt x="709058" y="934879"/>
                    <a:pt x="569040" y="912971"/>
                  </a:cubicBezTo>
                  <a:cubicBezTo>
                    <a:pt x="508080" y="912019"/>
                    <a:pt x="602378" y="1022509"/>
                    <a:pt x="502365" y="958691"/>
                  </a:cubicBezTo>
                  <a:cubicBezTo>
                    <a:pt x="451883" y="931069"/>
                    <a:pt x="479505" y="1007269"/>
                    <a:pt x="409973" y="972979"/>
                  </a:cubicBezTo>
                  <a:cubicBezTo>
                    <a:pt x="347108" y="988219"/>
                    <a:pt x="509985" y="1057751"/>
                    <a:pt x="547133" y="1067276"/>
                  </a:cubicBezTo>
                  <a:cubicBezTo>
                    <a:pt x="619523" y="1065371"/>
                    <a:pt x="693818" y="1189196"/>
                    <a:pt x="730013" y="1155859"/>
                  </a:cubicBezTo>
                  <a:cubicBezTo>
                    <a:pt x="636668" y="1233964"/>
                    <a:pt x="512843" y="1162526"/>
                    <a:pt x="409020" y="1204436"/>
                  </a:cubicBezTo>
                  <a:cubicBezTo>
                    <a:pt x="366158" y="1237774"/>
                    <a:pt x="517605" y="1304449"/>
                    <a:pt x="530940" y="1310164"/>
                  </a:cubicBezTo>
                  <a:cubicBezTo>
                    <a:pt x="681435" y="1376839"/>
                    <a:pt x="344250" y="1305401"/>
                    <a:pt x="366158" y="1365409"/>
                  </a:cubicBezTo>
                  <a:cubicBezTo>
                    <a:pt x="458550" y="1420654"/>
                    <a:pt x="541418" y="1491139"/>
                    <a:pt x="637620" y="1413034"/>
                  </a:cubicBezTo>
                  <a:cubicBezTo>
                    <a:pt x="670005" y="1436846"/>
                    <a:pt x="579518" y="1429226"/>
                    <a:pt x="617618" y="1487329"/>
                  </a:cubicBezTo>
                  <a:cubicBezTo>
                    <a:pt x="522368" y="1531144"/>
                    <a:pt x="340440" y="1537811"/>
                    <a:pt x="286148" y="1588294"/>
                  </a:cubicBezTo>
                  <a:cubicBezTo>
                    <a:pt x="365205" y="1664494"/>
                    <a:pt x="451883" y="1673066"/>
                    <a:pt x="550943" y="1688306"/>
                  </a:cubicBezTo>
                  <a:cubicBezTo>
                    <a:pt x="602378" y="1669256"/>
                    <a:pt x="582375" y="1654016"/>
                    <a:pt x="627143" y="1666399"/>
                  </a:cubicBezTo>
                  <a:cubicBezTo>
                    <a:pt x="664290" y="1686401"/>
                    <a:pt x="692865" y="1613059"/>
                    <a:pt x="734775" y="1662589"/>
                  </a:cubicBezTo>
                  <a:cubicBezTo>
                    <a:pt x="690008" y="1710214"/>
                    <a:pt x="452835" y="1702594"/>
                    <a:pt x="604283" y="1759744"/>
                  </a:cubicBezTo>
                  <a:cubicBezTo>
                    <a:pt x="479505" y="1794986"/>
                    <a:pt x="344250" y="1767364"/>
                    <a:pt x="217568" y="1794986"/>
                  </a:cubicBezTo>
                  <a:cubicBezTo>
                    <a:pt x="143273" y="1828324"/>
                    <a:pt x="304245" y="1820704"/>
                    <a:pt x="214710" y="1862614"/>
                  </a:cubicBezTo>
                  <a:cubicBezTo>
                    <a:pt x="175658" y="1910239"/>
                    <a:pt x="361395" y="1859756"/>
                    <a:pt x="335678" y="1914049"/>
                  </a:cubicBezTo>
                  <a:cubicBezTo>
                    <a:pt x="396638" y="1903571"/>
                    <a:pt x="425213" y="1929289"/>
                    <a:pt x="472838" y="1916906"/>
                  </a:cubicBezTo>
                  <a:cubicBezTo>
                    <a:pt x="469028" y="1982629"/>
                    <a:pt x="542370" y="1894999"/>
                    <a:pt x="553800" y="1953101"/>
                  </a:cubicBezTo>
                  <a:cubicBezTo>
                    <a:pt x="615713" y="1943576"/>
                    <a:pt x="709058" y="1981676"/>
                    <a:pt x="602378" y="2004536"/>
                  </a:cubicBezTo>
                  <a:cubicBezTo>
                    <a:pt x="489030" y="2033111"/>
                    <a:pt x="378540" y="2021681"/>
                    <a:pt x="275670" y="2024539"/>
                  </a:cubicBezTo>
                  <a:cubicBezTo>
                    <a:pt x="208995" y="2001679"/>
                    <a:pt x="117555" y="2018824"/>
                    <a:pt x="236618" y="2049304"/>
                  </a:cubicBezTo>
                  <a:cubicBezTo>
                    <a:pt x="332820" y="2060734"/>
                    <a:pt x="145178" y="2068354"/>
                    <a:pt x="262335" y="2092166"/>
                  </a:cubicBezTo>
                  <a:cubicBezTo>
                    <a:pt x="280433" y="2148364"/>
                    <a:pt x="381398" y="2103596"/>
                    <a:pt x="420450" y="2151221"/>
                  </a:cubicBezTo>
                  <a:cubicBezTo>
                    <a:pt x="509033" y="2108359"/>
                    <a:pt x="390923" y="2195036"/>
                    <a:pt x="480458" y="2174081"/>
                  </a:cubicBezTo>
                  <a:cubicBezTo>
                    <a:pt x="575708" y="2192179"/>
                    <a:pt x="324248" y="2267426"/>
                    <a:pt x="269955" y="2228374"/>
                  </a:cubicBezTo>
                  <a:cubicBezTo>
                    <a:pt x="213758" y="2232184"/>
                    <a:pt x="143273" y="2230279"/>
                    <a:pt x="106125" y="2250281"/>
                  </a:cubicBezTo>
                  <a:cubicBezTo>
                    <a:pt x="206138" y="2296001"/>
                    <a:pt x="-65325" y="2235041"/>
                    <a:pt x="45165" y="2290286"/>
                  </a:cubicBezTo>
                  <a:cubicBezTo>
                    <a:pt x="112793" y="2290286"/>
                    <a:pt x="125175" y="2298859"/>
                    <a:pt x="84218" y="2353151"/>
                  </a:cubicBezTo>
                  <a:cubicBezTo>
                    <a:pt x="115650" y="2409349"/>
                    <a:pt x="321390" y="2387441"/>
                    <a:pt x="203280" y="2444591"/>
                  </a:cubicBezTo>
                  <a:cubicBezTo>
                    <a:pt x="147083" y="2440781"/>
                    <a:pt x="65168" y="2474119"/>
                    <a:pt x="172800" y="2478881"/>
                  </a:cubicBezTo>
                  <a:cubicBezTo>
                    <a:pt x="257573" y="2456021"/>
                    <a:pt x="98505" y="2546509"/>
                    <a:pt x="201375" y="2519839"/>
                  </a:cubicBezTo>
                  <a:cubicBezTo>
                    <a:pt x="231855" y="2566511"/>
                    <a:pt x="284243" y="2528411"/>
                    <a:pt x="301388" y="2558891"/>
                  </a:cubicBezTo>
                  <a:cubicBezTo>
                    <a:pt x="372825" y="2593181"/>
                    <a:pt x="107078" y="2573179"/>
                    <a:pt x="76598" y="2589371"/>
                  </a:cubicBezTo>
                  <a:cubicBezTo>
                    <a:pt x="179468" y="2628424"/>
                    <a:pt x="-65325" y="2632234"/>
                    <a:pt x="58500" y="2659856"/>
                  </a:cubicBezTo>
                  <a:cubicBezTo>
                    <a:pt x="100410" y="2649379"/>
                    <a:pt x="183278" y="2635091"/>
                    <a:pt x="110888" y="2693194"/>
                  </a:cubicBezTo>
                  <a:cubicBezTo>
                    <a:pt x="167085" y="2674144"/>
                    <a:pt x="196613" y="2711291"/>
                    <a:pt x="214710" y="2727484"/>
                  </a:cubicBezTo>
                  <a:cubicBezTo>
                    <a:pt x="247095" y="2699861"/>
                    <a:pt x="297578" y="2700814"/>
                    <a:pt x="262335" y="2756059"/>
                  </a:cubicBezTo>
                  <a:cubicBezTo>
                    <a:pt x="318533" y="2733199"/>
                    <a:pt x="387113" y="2651284"/>
                    <a:pt x="358538" y="2733199"/>
                  </a:cubicBezTo>
                  <a:cubicBezTo>
                    <a:pt x="470933" y="2695099"/>
                    <a:pt x="299483" y="2803684"/>
                    <a:pt x="254715" y="2758916"/>
                  </a:cubicBezTo>
                  <a:cubicBezTo>
                    <a:pt x="164228" y="2746534"/>
                    <a:pt x="93743" y="2773204"/>
                    <a:pt x="45165" y="2806541"/>
                  </a:cubicBezTo>
                  <a:cubicBezTo>
                    <a:pt x="161370" y="2800826"/>
                    <a:pt x="-83423" y="2882741"/>
                    <a:pt x="46118" y="2865596"/>
                  </a:cubicBezTo>
                  <a:cubicBezTo>
                    <a:pt x="120413" y="2833211"/>
                    <a:pt x="88028" y="2862739"/>
                    <a:pt x="88980" y="2895124"/>
                  </a:cubicBezTo>
                  <a:cubicBezTo>
                    <a:pt x="132795" y="2875121"/>
                    <a:pt x="93743" y="2942749"/>
                    <a:pt x="155655" y="2902744"/>
                  </a:cubicBezTo>
                  <a:cubicBezTo>
                    <a:pt x="209948" y="2924651"/>
                    <a:pt x="280433" y="2904649"/>
                    <a:pt x="343298" y="2914174"/>
                  </a:cubicBezTo>
                  <a:cubicBezTo>
                    <a:pt x="274718" y="2910364"/>
                    <a:pt x="168038" y="2980849"/>
                    <a:pt x="301388" y="2956084"/>
                  </a:cubicBezTo>
                  <a:cubicBezTo>
                    <a:pt x="209948" y="3007519"/>
                    <a:pt x="314723" y="3013234"/>
                    <a:pt x="361395" y="2980849"/>
                  </a:cubicBezTo>
                  <a:cubicBezTo>
                    <a:pt x="302340" y="3085624"/>
                    <a:pt x="505223" y="3017996"/>
                    <a:pt x="511890" y="3029426"/>
                  </a:cubicBezTo>
                  <a:cubicBezTo>
                    <a:pt x="501413" y="3104674"/>
                    <a:pt x="612855" y="2953226"/>
                    <a:pt x="603330" y="3058001"/>
                  </a:cubicBezTo>
                  <a:cubicBezTo>
                    <a:pt x="692865" y="3028474"/>
                    <a:pt x="764303" y="3011329"/>
                    <a:pt x="825263" y="2954179"/>
                  </a:cubicBezTo>
                  <a:cubicBezTo>
                    <a:pt x="868125" y="3001804"/>
                    <a:pt x="922418" y="2812256"/>
                    <a:pt x="957660" y="2927509"/>
                  </a:cubicBezTo>
                  <a:cubicBezTo>
                    <a:pt x="950993" y="3005614"/>
                    <a:pt x="858600" y="3144679"/>
                    <a:pt x="1013858" y="3102769"/>
                  </a:cubicBezTo>
                  <a:cubicBezTo>
                    <a:pt x="1088153" y="3107531"/>
                    <a:pt x="1167210" y="3117056"/>
                    <a:pt x="1119585" y="3020854"/>
                  </a:cubicBezTo>
                  <a:cubicBezTo>
                    <a:pt x="1095773" y="2920841"/>
                    <a:pt x="1165305" y="2995136"/>
                    <a:pt x="1191975" y="2997041"/>
                  </a:cubicBezTo>
                  <a:cubicBezTo>
                    <a:pt x="1258650" y="3067526"/>
                    <a:pt x="1392953" y="3040856"/>
                    <a:pt x="1468200" y="3026569"/>
                  </a:cubicBezTo>
                  <a:cubicBezTo>
                    <a:pt x="1457723" y="2961799"/>
                    <a:pt x="1529160" y="3010376"/>
                    <a:pt x="1561545" y="3002756"/>
                  </a:cubicBezTo>
                  <a:cubicBezTo>
                    <a:pt x="1593930" y="3038951"/>
                    <a:pt x="1657748" y="3041809"/>
                    <a:pt x="1679655" y="3030379"/>
                  </a:cubicBezTo>
                  <a:cubicBezTo>
                    <a:pt x="1735853" y="3070384"/>
                    <a:pt x="1690133" y="2906554"/>
                    <a:pt x="1748235" y="2996089"/>
                  </a:cubicBezTo>
                  <a:cubicBezTo>
                    <a:pt x="1790145" y="3019901"/>
                    <a:pt x="1871108" y="2994184"/>
                    <a:pt x="1893968" y="3009424"/>
                  </a:cubicBezTo>
                  <a:cubicBezTo>
                    <a:pt x="1889205" y="2959894"/>
                    <a:pt x="1945403" y="2984659"/>
                    <a:pt x="1888253" y="2944654"/>
                  </a:cubicBezTo>
                  <a:cubicBezTo>
                    <a:pt x="1905398" y="2942749"/>
                    <a:pt x="2032080" y="2999899"/>
                    <a:pt x="1964453" y="2947511"/>
                  </a:cubicBezTo>
                  <a:cubicBezTo>
                    <a:pt x="2079705" y="2950369"/>
                    <a:pt x="2036843" y="2899886"/>
                    <a:pt x="1948260" y="2913221"/>
                  </a:cubicBezTo>
                  <a:cubicBezTo>
                    <a:pt x="1883490" y="2907506"/>
                    <a:pt x="1767285" y="2873216"/>
                    <a:pt x="1843485" y="2853214"/>
                  </a:cubicBezTo>
                  <a:cubicBezTo>
                    <a:pt x="1859678" y="2837021"/>
                    <a:pt x="1951118" y="2853214"/>
                    <a:pt x="1883490" y="2818924"/>
                  </a:cubicBezTo>
                  <a:cubicBezTo>
                    <a:pt x="1929210" y="2839879"/>
                    <a:pt x="1994933" y="2790349"/>
                    <a:pt x="1909208" y="2790349"/>
                  </a:cubicBezTo>
                  <a:cubicBezTo>
                    <a:pt x="1962548" y="2784634"/>
                    <a:pt x="1960643" y="2735104"/>
                    <a:pt x="2032080" y="2757964"/>
                  </a:cubicBezTo>
                  <a:cubicBezTo>
                    <a:pt x="1946355" y="2722721"/>
                    <a:pt x="2002553" y="2723674"/>
                    <a:pt x="2036843" y="2711291"/>
                  </a:cubicBezTo>
                  <a:cubicBezTo>
                    <a:pt x="1972073" y="2706529"/>
                    <a:pt x="1884443" y="2674144"/>
                    <a:pt x="2008268" y="2670334"/>
                  </a:cubicBezTo>
                  <a:cubicBezTo>
                    <a:pt x="2132093" y="2620804"/>
                    <a:pt x="1982550" y="2644616"/>
                    <a:pt x="1943498" y="2645569"/>
                  </a:cubicBezTo>
                  <a:cubicBezTo>
                    <a:pt x="2009220" y="2564606"/>
                    <a:pt x="1844438" y="2680811"/>
                    <a:pt x="1793003" y="2651284"/>
                  </a:cubicBezTo>
                  <a:cubicBezTo>
                    <a:pt x="1703468" y="2657951"/>
                    <a:pt x="1501538" y="2570321"/>
                    <a:pt x="1497728" y="2538889"/>
                  </a:cubicBezTo>
                  <a:cubicBezTo>
                    <a:pt x="1528208" y="2533174"/>
                    <a:pt x="1620600" y="2608421"/>
                    <a:pt x="1592025" y="2535079"/>
                  </a:cubicBezTo>
                  <a:cubicBezTo>
                    <a:pt x="1682513" y="2614136"/>
                    <a:pt x="1734900" y="2472214"/>
                    <a:pt x="1824435" y="2566511"/>
                  </a:cubicBezTo>
                  <a:cubicBezTo>
                    <a:pt x="1703468" y="2427446"/>
                    <a:pt x="2134950" y="2525554"/>
                    <a:pt x="1938735" y="2449354"/>
                  </a:cubicBezTo>
                  <a:cubicBezTo>
                    <a:pt x="1915875" y="2436971"/>
                    <a:pt x="2165430" y="2449354"/>
                    <a:pt x="2000648" y="2416969"/>
                  </a:cubicBezTo>
                  <a:cubicBezTo>
                    <a:pt x="1945403" y="2423636"/>
                    <a:pt x="2077800" y="2375059"/>
                    <a:pt x="1993028" y="2387441"/>
                  </a:cubicBezTo>
                  <a:cubicBezTo>
                    <a:pt x="1840628" y="2373154"/>
                    <a:pt x="1705373" y="2382679"/>
                    <a:pt x="1549163" y="2328386"/>
                  </a:cubicBezTo>
                  <a:cubicBezTo>
                    <a:pt x="1451055" y="2308384"/>
                    <a:pt x="1461533" y="2256949"/>
                    <a:pt x="1554878" y="2282666"/>
                  </a:cubicBezTo>
                  <a:cubicBezTo>
                    <a:pt x="1673940" y="2311241"/>
                    <a:pt x="1712040" y="2290286"/>
                    <a:pt x="1823483" y="2291239"/>
                  </a:cubicBezTo>
                  <a:cubicBezTo>
                    <a:pt x="1848248" y="2213134"/>
                    <a:pt x="2103518" y="2260759"/>
                    <a:pt x="1994933" y="2158841"/>
                  </a:cubicBezTo>
                  <a:cubicBezTo>
                    <a:pt x="2052083" y="2127409"/>
                    <a:pt x="2122568" y="2111216"/>
                    <a:pt x="2013983" y="2124551"/>
                  </a:cubicBezTo>
                  <a:cubicBezTo>
                    <a:pt x="1910160" y="2121694"/>
                    <a:pt x="1786335" y="2110264"/>
                    <a:pt x="1699658" y="2061686"/>
                  </a:cubicBezTo>
                  <a:cubicBezTo>
                    <a:pt x="1721565" y="2011204"/>
                    <a:pt x="1873965" y="2095976"/>
                    <a:pt x="1808243" y="2027396"/>
                  </a:cubicBezTo>
                  <a:cubicBezTo>
                    <a:pt x="1845390" y="2033111"/>
                    <a:pt x="1914923" y="2015966"/>
                    <a:pt x="1836818" y="2000726"/>
                  </a:cubicBezTo>
                  <a:cubicBezTo>
                    <a:pt x="1905398" y="1995011"/>
                    <a:pt x="2018745" y="1882616"/>
                    <a:pt x="1875870" y="1935004"/>
                  </a:cubicBezTo>
                  <a:cubicBezTo>
                    <a:pt x="1803480" y="1892141"/>
                    <a:pt x="1605360" y="1962626"/>
                    <a:pt x="1600598" y="1869281"/>
                  </a:cubicBezTo>
                  <a:cubicBezTo>
                    <a:pt x="1705373" y="1889284"/>
                    <a:pt x="1819673" y="1872139"/>
                    <a:pt x="1823483" y="1737836"/>
                  </a:cubicBezTo>
                  <a:cubicBezTo>
                    <a:pt x="1751093" y="1747361"/>
                    <a:pt x="1638698" y="1814036"/>
                    <a:pt x="1592025" y="1729264"/>
                  </a:cubicBezTo>
                  <a:cubicBezTo>
                    <a:pt x="1623458" y="1750219"/>
                    <a:pt x="1690133" y="1734979"/>
                    <a:pt x="1639650" y="1693069"/>
                  </a:cubicBezTo>
                  <a:cubicBezTo>
                    <a:pt x="1694895" y="1704499"/>
                    <a:pt x="1723470" y="1603534"/>
                    <a:pt x="1648223" y="1652111"/>
                  </a:cubicBezTo>
                  <a:cubicBezTo>
                    <a:pt x="1592025" y="1662589"/>
                    <a:pt x="1391048" y="1666399"/>
                    <a:pt x="1437720" y="1613059"/>
                  </a:cubicBezTo>
                  <a:cubicBezTo>
                    <a:pt x="1490108" y="1631156"/>
                    <a:pt x="1612028" y="1607344"/>
                    <a:pt x="1519635" y="1556861"/>
                  </a:cubicBezTo>
                  <a:cubicBezTo>
                    <a:pt x="1584405" y="1579721"/>
                    <a:pt x="1719660" y="1506379"/>
                    <a:pt x="1697753" y="1459706"/>
                  </a:cubicBezTo>
                  <a:cubicBezTo>
                    <a:pt x="1650128" y="1406366"/>
                    <a:pt x="1590120" y="1445419"/>
                    <a:pt x="1539638" y="1435894"/>
                  </a:cubicBezTo>
                  <a:cubicBezTo>
                    <a:pt x="1603455" y="1393984"/>
                    <a:pt x="1538685" y="1420654"/>
                    <a:pt x="1520588" y="1388269"/>
                  </a:cubicBezTo>
                  <a:cubicBezTo>
                    <a:pt x="1471058" y="1479709"/>
                    <a:pt x="1237695" y="1392079"/>
                    <a:pt x="1282463" y="1360646"/>
                  </a:cubicBezTo>
                  <a:cubicBezTo>
                    <a:pt x="1390095" y="1360646"/>
                    <a:pt x="1469153" y="1357789"/>
                    <a:pt x="1568213" y="1328261"/>
                  </a:cubicBezTo>
                  <a:cubicBezTo>
                    <a:pt x="1540590" y="1255871"/>
                    <a:pt x="1746330" y="1225391"/>
                    <a:pt x="1593930" y="1209199"/>
                  </a:cubicBezTo>
                  <a:cubicBezTo>
                    <a:pt x="1560593" y="1139666"/>
                    <a:pt x="1406288" y="1264444"/>
                    <a:pt x="1440578" y="1151096"/>
                  </a:cubicBezTo>
                  <a:cubicBezTo>
                    <a:pt x="1348185" y="1224439"/>
                    <a:pt x="1149113" y="1139666"/>
                    <a:pt x="1127205" y="1094899"/>
                  </a:cubicBezTo>
                  <a:cubicBezTo>
                    <a:pt x="1214835" y="1122521"/>
                    <a:pt x="1236743" y="1092041"/>
                    <a:pt x="1310085" y="1109186"/>
                  </a:cubicBezTo>
                  <a:cubicBezTo>
                    <a:pt x="1300560" y="1078706"/>
                    <a:pt x="1375808" y="1166336"/>
                    <a:pt x="1406288" y="1094899"/>
                  </a:cubicBezTo>
                  <a:cubicBezTo>
                    <a:pt x="1479630" y="1092041"/>
                    <a:pt x="1424385" y="984409"/>
                    <a:pt x="1508205" y="1040606"/>
                  </a:cubicBezTo>
                  <a:cubicBezTo>
                    <a:pt x="1529160" y="993934"/>
                    <a:pt x="1647270" y="970121"/>
                    <a:pt x="1532018" y="969169"/>
                  </a:cubicBezTo>
                  <a:cubicBezTo>
                    <a:pt x="1498680" y="936784"/>
                    <a:pt x="1427243" y="1008221"/>
                    <a:pt x="1421528" y="938689"/>
                  </a:cubicBezTo>
                  <a:cubicBezTo>
                    <a:pt x="1342470" y="1012031"/>
                    <a:pt x="1203405" y="991076"/>
                    <a:pt x="1154828" y="903446"/>
                  </a:cubicBezTo>
                  <a:cubicBezTo>
                    <a:pt x="1199595" y="899636"/>
                    <a:pt x="1305323" y="967264"/>
                    <a:pt x="1304370" y="884396"/>
                  </a:cubicBezTo>
                  <a:cubicBezTo>
                    <a:pt x="1348185" y="928211"/>
                    <a:pt x="1442483" y="914876"/>
                    <a:pt x="1351995" y="868204"/>
                  </a:cubicBezTo>
                  <a:cubicBezTo>
                    <a:pt x="1412003" y="912019"/>
                    <a:pt x="1490108" y="871061"/>
                    <a:pt x="1480583" y="832009"/>
                  </a:cubicBezTo>
                  <a:cubicBezTo>
                    <a:pt x="1625363" y="814864"/>
                    <a:pt x="1407240" y="763429"/>
                    <a:pt x="1363425" y="798671"/>
                  </a:cubicBezTo>
                  <a:cubicBezTo>
                    <a:pt x="1310085" y="684371"/>
                    <a:pt x="1158638" y="849154"/>
                    <a:pt x="1131015" y="755809"/>
                  </a:cubicBezTo>
                  <a:cubicBezTo>
                    <a:pt x="1102440" y="740569"/>
                    <a:pt x="956708" y="677704"/>
                    <a:pt x="1019573" y="655796"/>
                  </a:cubicBezTo>
                  <a:cubicBezTo>
                    <a:pt x="1029098" y="698659"/>
                    <a:pt x="1091963" y="752951"/>
                    <a:pt x="1088153" y="673894"/>
                  </a:cubicBezTo>
                  <a:cubicBezTo>
                    <a:pt x="1124348" y="778669"/>
                    <a:pt x="1187213" y="639604"/>
                    <a:pt x="1244363" y="727234"/>
                  </a:cubicBezTo>
                  <a:cubicBezTo>
                    <a:pt x="1271033" y="670084"/>
                    <a:pt x="1362473" y="748189"/>
                    <a:pt x="1389143" y="667226"/>
                  </a:cubicBezTo>
                  <a:cubicBezTo>
                    <a:pt x="1335803" y="624364"/>
                    <a:pt x="1186260" y="578644"/>
                    <a:pt x="1174830" y="590074"/>
                  </a:cubicBezTo>
                  <a:cubicBezTo>
                    <a:pt x="1230075" y="543401"/>
                    <a:pt x="1273890" y="526256"/>
                    <a:pt x="1180545" y="513874"/>
                  </a:cubicBezTo>
                  <a:cubicBezTo>
                    <a:pt x="1169115" y="479584"/>
                    <a:pt x="1356758" y="462439"/>
                    <a:pt x="1228170" y="415766"/>
                  </a:cubicBezTo>
                  <a:cubicBezTo>
                    <a:pt x="1322468" y="381476"/>
                    <a:pt x="1196738" y="349091"/>
                    <a:pt x="1251983" y="298609"/>
                  </a:cubicBezTo>
                  <a:cubicBezTo>
                    <a:pt x="1150065" y="302419"/>
                    <a:pt x="1100535" y="370046"/>
                    <a:pt x="1035765" y="451009"/>
                  </a:cubicBezTo>
                  <a:cubicBezTo>
                    <a:pt x="960518" y="465296"/>
                    <a:pt x="970995" y="241459"/>
                    <a:pt x="1058625" y="322421"/>
                  </a:cubicBezTo>
                  <a:cubicBezTo>
                    <a:pt x="1152923" y="327184"/>
                    <a:pt x="1126253" y="254794"/>
                    <a:pt x="1052910" y="251936"/>
                  </a:cubicBezTo>
                  <a:cubicBezTo>
                    <a:pt x="1091010" y="247174"/>
                    <a:pt x="1221503" y="242411"/>
                    <a:pt x="1112918" y="211931"/>
                  </a:cubicBezTo>
                  <a:cubicBezTo>
                    <a:pt x="1191023" y="135731"/>
                    <a:pt x="1113870" y="174784"/>
                    <a:pt x="1064340" y="185261"/>
                  </a:cubicBezTo>
                  <a:cubicBezTo>
                    <a:pt x="1030050" y="136684"/>
                    <a:pt x="969090" y="322421"/>
                    <a:pt x="991950" y="191929"/>
                  </a:cubicBezTo>
                  <a:cubicBezTo>
                    <a:pt x="1009095" y="137636"/>
                    <a:pt x="1116728" y="33814"/>
                    <a:pt x="996713" y="111919"/>
                  </a:cubicBezTo>
                  <a:cubicBezTo>
                    <a:pt x="947183" y="118586"/>
                    <a:pt x="1017668" y="24289"/>
                    <a:pt x="949088" y="7144"/>
                  </a:cubicBezTo>
                  <a:lnTo>
                    <a:pt x="949088" y="7144"/>
                  </a:lnTo>
                  <a:lnTo>
                    <a:pt x="949088" y="7144"/>
                  </a:lnTo>
                  <a:close/>
                  <a:moveTo>
                    <a:pt x="886223" y="287179"/>
                  </a:moveTo>
                  <a:cubicBezTo>
                    <a:pt x="950993" y="293846"/>
                    <a:pt x="936705" y="430054"/>
                    <a:pt x="908130" y="327184"/>
                  </a:cubicBezTo>
                  <a:cubicBezTo>
                    <a:pt x="904320" y="313849"/>
                    <a:pt x="879555" y="305276"/>
                    <a:pt x="886223" y="287179"/>
                  </a:cubicBezTo>
                  <a:close/>
                  <a:moveTo>
                    <a:pt x="863363" y="404336"/>
                  </a:moveTo>
                  <a:cubicBezTo>
                    <a:pt x="931943" y="406241"/>
                    <a:pt x="947183" y="504349"/>
                    <a:pt x="876698" y="435769"/>
                  </a:cubicBezTo>
                  <a:cubicBezTo>
                    <a:pt x="877650" y="436721"/>
                    <a:pt x="842408" y="406241"/>
                    <a:pt x="863363" y="404336"/>
                  </a:cubicBezTo>
                  <a:close/>
                  <a:moveTo>
                    <a:pt x="1116728" y="470059"/>
                  </a:moveTo>
                  <a:cubicBezTo>
                    <a:pt x="1142445" y="539591"/>
                    <a:pt x="916703" y="542449"/>
                    <a:pt x="1066245" y="511016"/>
                  </a:cubicBezTo>
                  <a:cubicBezTo>
                    <a:pt x="1087200" y="502444"/>
                    <a:pt x="1096725" y="479584"/>
                    <a:pt x="1116728" y="470059"/>
                  </a:cubicBezTo>
                  <a:close/>
                  <a:moveTo>
                    <a:pt x="1009095" y="584359"/>
                  </a:moveTo>
                  <a:cubicBezTo>
                    <a:pt x="1068150" y="591026"/>
                    <a:pt x="1128158" y="624364"/>
                    <a:pt x="1029098" y="599599"/>
                  </a:cubicBezTo>
                  <a:lnTo>
                    <a:pt x="1009095" y="584359"/>
                  </a:lnTo>
                  <a:lnTo>
                    <a:pt x="1009095" y="584359"/>
                  </a:lnTo>
                  <a:close/>
                  <a:moveTo>
                    <a:pt x="1111013" y="603409"/>
                  </a:moveTo>
                  <a:cubicBezTo>
                    <a:pt x="1179593" y="587216"/>
                    <a:pt x="1100535" y="662464"/>
                    <a:pt x="1111013" y="603409"/>
                  </a:cubicBezTo>
                  <a:close/>
                  <a:moveTo>
                    <a:pt x="1251030" y="632936"/>
                  </a:moveTo>
                  <a:cubicBezTo>
                    <a:pt x="1281510" y="652939"/>
                    <a:pt x="1209120" y="642461"/>
                    <a:pt x="1251030" y="632936"/>
                  </a:cubicBezTo>
                  <a:close/>
                  <a:moveTo>
                    <a:pt x="1032908" y="760571"/>
                  </a:moveTo>
                  <a:cubicBezTo>
                    <a:pt x="1069103" y="813911"/>
                    <a:pt x="1010048" y="875824"/>
                    <a:pt x="1028145" y="780574"/>
                  </a:cubicBezTo>
                  <a:lnTo>
                    <a:pt x="1032908" y="760571"/>
                  </a:lnTo>
                  <a:lnTo>
                    <a:pt x="1032908" y="760571"/>
                  </a:lnTo>
                  <a:close/>
                  <a:moveTo>
                    <a:pt x="961470" y="867251"/>
                  </a:moveTo>
                  <a:cubicBezTo>
                    <a:pt x="989093" y="885349"/>
                    <a:pt x="919560" y="881539"/>
                    <a:pt x="961470" y="867251"/>
                  </a:cubicBezTo>
                  <a:close/>
                  <a:moveTo>
                    <a:pt x="1036718" y="884396"/>
                  </a:moveTo>
                  <a:cubicBezTo>
                    <a:pt x="1052910" y="926306"/>
                    <a:pt x="1022430" y="907256"/>
                    <a:pt x="1036718" y="884396"/>
                  </a:cubicBezTo>
                  <a:close/>
                  <a:moveTo>
                    <a:pt x="921465" y="888206"/>
                  </a:moveTo>
                  <a:cubicBezTo>
                    <a:pt x="952898" y="901541"/>
                    <a:pt x="887175" y="904399"/>
                    <a:pt x="921465" y="888206"/>
                  </a:cubicBezTo>
                  <a:close/>
                  <a:moveTo>
                    <a:pt x="874793" y="904399"/>
                  </a:moveTo>
                  <a:cubicBezTo>
                    <a:pt x="906225" y="917734"/>
                    <a:pt x="840503" y="920591"/>
                    <a:pt x="874793" y="904399"/>
                  </a:cubicBezTo>
                  <a:close/>
                  <a:moveTo>
                    <a:pt x="681435" y="904399"/>
                  </a:moveTo>
                  <a:cubicBezTo>
                    <a:pt x="718583" y="948214"/>
                    <a:pt x="920513" y="896779"/>
                    <a:pt x="777638" y="946309"/>
                  </a:cubicBezTo>
                  <a:cubicBezTo>
                    <a:pt x="745253" y="952976"/>
                    <a:pt x="654765" y="966311"/>
                    <a:pt x="681435" y="904399"/>
                  </a:cubicBezTo>
                  <a:close/>
                  <a:moveTo>
                    <a:pt x="1532970" y="1327309"/>
                  </a:moveTo>
                  <a:cubicBezTo>
                    <a:pt x="1567260" y="1342549"/>
                    <a:pt x="1512015" y="1349216"/>
                    <a:pt x="1532970" y="1327309"/>
                  </a:cubicBezTo>
                  <a:close/>
                  <a:moveTo>
                    <a:pt x="757635" y="1423511"/>
                  </a:moveTo>
                  <a:cubicBezTo>
                    <a:pt x="685245" y="1477804"/>
                    <a:pt x="650003" y="1441609"/>
                    <a:pt x="757635" y="1423511"/>
                  </a:cubicBezTo>
                  <a:close/>
                  <a:moveTo>
                    <a:pt x="1558688" y="1764506"/>
                  </a:moveTo>
                  <a:cubicBezTo>
                    <a:pt x="1654890" y="1774984"/>
                    <a:pt x="1460580" y="1774031"/>
                    <a:pt x="1558688" y="1764506"/>
                  </a:cubicBezTo>
                  <a:close/>
                  <a:moveTo>
                    <a:pt x="1766333" y="1807369"/>
                  </a:moveTo>
                  <a:cubicBezTo>
                    <a:pt x="1818720" y="1806416"/>
                    <a:pt x="1736805" y="1819751"/>
                    <a:pt x="1766333" y="1807369"/>
                  </a:cubicBezTo>
                  <a:close/>
                  <a:moveTo>
                    <a:pt x="1769190" y="2006441"/>
                  </a:moveTo>
                  <a:cubicBezTo>
                    <a:pt x="1833008" y="2002631"/>
                    <a:pt x="1785383" y="2038826"/>
                    <a:pt x="1769190" y="2006441"/>
                  </a:cubicBezTo>
                  <a:close/>
                  <a:moveTo>
                    <a:pt x="151845" y="2329339"/>
                  </a:moveTo>
                  <a:cubicBezTo>
                    <a:pt x="171848" y="2352199"/>
                    <a:pt x="91838" y="2336006"/>
                    <a:pt x="151845" y="2329339"/>
                  </a:cubicBezTo>
                  <a:close/>
                  <a:moveTo>
                    <a:pt x="301388" y="2397919"/>
                  </a:moveTo>
                  <a:cubicBezTo>
                    <a:pt x="343298" y="2445544"/>
                    <a:pt x="410925" y="2404586"/>
                    <a:pt x="469028" y="2426494"/>
                  </a:cubicBezTo>
                  <a:cubicBezTo>
                    <a:pt x="496650" y="2436971"/>
                    <a:pt x="202328" y="2484596"/>
                    <a:pt x="301388" y="2397919"/>
                  </a:cubicBezTo>
                  <a:close/>
                  <a:moveTo>
                    <a:pt x="517605" y="2406491"/>
                  </a:moveTo>
                  <a:cubicBezTo>
                    <a:pt x="548085" y="2420779"/>
                    <a:pt x="455693" y="2415064"/>
                    <a:pt x="517605" y="2406491"/>
                  </a:cubicBezTo>
                  <a:close/>
                  <a:moveTo>
                    <a:pt x="423308" y="2736056"/>
                  </a:moveTo>
                  <a:cubicBezTo>
                    <a:pt x="450930" y="2753201"/>
                    <a:pt x="381398" y="2750344"/>
                    <a:pt x="423308" y="273605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Graphic 47">
              <a:extLst>
                <a:ext uri="{FF2B5EF4-FFF2-40B4-BE49-F238E27FC236}">
                  <a16:creationId xmlns:a16="http://schemas.microsoft.com/office/drawing/2014/main" id="{8B8C37B8-2DDD-42D1-9A13-4D93F4045A6E}"/>
                </a:ext>
              </a:extLst>
            </p:cNvPr>
            <p:cNvSpPr/>
            <p:nvPr/>
          </p:nvSpPr>
          <p:spPr>
            <a:xfrm>
              <a:off x="10802915" y="4886498"/>
              <a:ext cx="1070335" cy="1605504"/>
            </a:xfrm>
            <a:custGeom>
              <a:avLst/>
              <a:gdLst>
                <a:gd name="connsiteX0" fmla="*/ 949088 w 2076450"/>
                <a:gd name="connsiteY0" fmla="*/ 7144 h 3114675"/>
                <a:gd name="connsiteX1" fmla="*/ 883365 w 2076450"/>
                <a:gd name="connsiteY1" fmla="*/ 105251 h 3114675"/>
                <a:gd name="connsiteX2" fmla="*/ 909083 w 2076450"/>
                <a:gd name="connsiteY2" fmla="*/ 238601 h 3114675"/>
                <a:gd name="connsiteX3" fmla="*/ 833835 w 2076450"/>
                <a:gd name="connsiteY3" fmla="*/ 193834 h 3114675"/>
                <a:gd name="connsiteX4" fmla="*/ 817643 w 2076450"/>
                <a:gd name="connsiteY4" fmla="*/ 301466 h 3114675"/>
                <a:gd name="connsiteX5" fmla="*/ 810023 w 2076450"/>
                <a:gd name="connsiteY5" fmla="*/ 328136 h 3114675"/>
                <a:gd name="connsiteX6" fmla="*/ 684293 w 2076450"/>
                <a:gd name="connsiteY6" fmla="*/ 381476 h 3114675"/>
                <a:gd name="connsiteX7" fmla="*/ 703343 w 2076450"/>
                <a:gd name="connsiteY7" fmla="*/ 451009 h 3114675"/>
                <a:gd name="connsiteX8" fmla="*/ 714773 w 2076450"/>
                <a:gd name="connsiteY8" fmla="*/ 539591 h 3114675"/>
                <a:gd name="connsiteX9" fmla="*/ 828120 w 2076450"/>
                <a:gd name="connsiteY9" fmla="*/ 573881 h 3114675"/>
                <a:gd name="connsiteX10" fmla="*/ 947183 w 2076450"/>
                <a:gd name="connsiteY10" fmla="*/ 577691 h 3114675"/>
                <a:gd name="connsiteX11" fmla="*/ 731918 w 2076450"/>
                <a:gd name="connsiteY11" fmla="*/ 618649 h 3114675"/>
                <a:gd name="connsiteX12" fmla="*/ 530940 w 2076450"/>
                <a:gd name="connsiteY12" fmla="*/ 601504 h 3114675"/>
                <a:gd name="connsiteX13" fmla="*/ 597615 w 2076450"/>
                <a:gd name="connsiteY13" fmla="*/ 649129 h 3114675"/>
                <a:gd name="connsiteX14" fmla="*/ 629048 w 2076450"/>
                <a:gd name="connsiteY14" fmla="*/ 688181 h 3114675"/>
                <a:gd name="connsiteX15" fmla="*/ 714773 w 2076450"/>
                <a:gd name="connsiteY15" fmla="*/ 728186 h 3114675"/>
                <a:gd name="connsiteX16" fmla="*/ 947183 w 2076450"/>
                <a:gd name="connsiteY16" fmla="*/ 689134 h 3114675"/>
                <a:gd name="connsiteX17" fmla="*/ 674768 w 2076450"/>
                <a:gd name="connsiteY17" fmla="*/ 758666 h 3114675"/>
                <a:gd name="connsiteX18" fmla="*/ 528083 w 2076450"/>
                <a:gd name="connsiteY18" fmla="*/ 788194 h 3114675"/>
                <a:gd name="connsiteX19" fmla="*/ 530940 w 2076450"/>
                <a:gd name="connsiteY19" fmla="*/ 846296 h 3114675"/>
                <a:gd name="connsiteX20" fmla="*/ 569040 w 2076450"/>
                <a:gd name="connsiteY20" fmla="*/ 912971 h 3114675"/>
                <a:gd name="connsiteX21" fmla="*/ 502365 w 2076450"/>
                <a:gd name="connsiteY21" fmla="*/ 958691 h 3114675"/>
                <a:gd name="connsiteX22" fmla="*/ 409973 w 2076450"/>
                <a:gd name="connsiteY22" fmla="*/ 972979 h 3114675"/>
                <a:gd name="connsiteX23" fmla="*/ 547133 w 2076450"/>
                <a:gd name="connsiteY23" fmla="*/ 1067276 h 3114675"/>
                <a:gd name="connsiteX24" fmla="*/ 730013 w 2076450"/>
                <a:gd name="connsiteY24" fmla="*/ 1155859 h 3114675"/>
                <a:gd name="connsiteX25" fmla="*/ 409020 w 2076450"/>
                <a:gd name="connsiteY25" fmla="*/ 1204436 h 3114675"/>
                <a:gd name="connsiteX26" fmla="*/ 530940 w 2076450"/>
                <a:gd name="connsiteY26" fmla="*/ 1310164 h 3114675"/>
                <a:gd name="connsiteX27" fmla="*/ 366158 w 2076450"/>
                <a:gd name="connsiteY27" fmla="*/ 1365409 h 3114675"/>
                <a:gd name="connsiteX28" fmla="*/ 637620 w 2076450"/>
                <a:gd name="connsiteY28" fmla="*/ 1413034 h 3114675"/>
                <a:gd name="connsiteX29" fmla="*/ 617618 w 2076450"/>
                <a:gd name="connsiteY29" fmla="*/ 1487329 h 3114675"/>
                <a:gd name="connsiteX30" fmla="*/ 286148 w 2076450"/>
                <a:gd name="connsiteY30" fmla="*/ 1588294 h 3114675"/>
                <a:gd name="connsiteX31" fmla="*/ 550943 w 2076450"/>
                <a:gd name="connsiteY31" fmla="*/ 1688306 h 3114675"/>
                <a:gd name="connsiteX32" fmla="*/ 627143 w 2076450"/>
                <a:gd name="connsiteY32" fmla="*/ 1666399 h 3114675"/>
                <a:gd name="connsiteX33" fmla="*/ 734775 w 2076450"/>
                <a:gd name="connsiteY33" fmla="*/ 1662589 h 3114675"/>
                <a:gd name="connsiteX34" fmla="*/ 604283 w 2076450"/>
                <a:gd name="connsiteY34" fmla="*/ 1759744 h 3114675"/>
                <a:gd name="connsiteX35" fmla="*/ 217568 w 2076450"/>
                <a:gd name="connsiteY35" fmla="*/ 1794986 h 3114675"/>
                <a:gd name="connsiteX36" fmla="*/ 214710 w 2076450"/>
                <a:gd name="connsiteY36" fmla="*/ 1862614 h 3114675"/>
                <a:gd name="connsiteX37" fmla="*/ 335678 w 2076450"/>
                <a:gd name="connsiteY37" fmla="*/ 1914049 h 3114675"/>
                <a:gd name="connsiteX38" fmla="*/ 472838 w 2076450"/>
                <a:gd name="connsiteY38" fmla="*/ 1916906 h 3114675"/>
                <a:gd name="connsiteX39" fmla="*/ 553800 w 2076450"/>
                <a:gd name="connsiteY39" fmla="*/ 1953101 h 3114675"/>
                <a:gd name="connsiteX40" fmla="*/ 602378 w 2076450"/>
                <a:gd name="connsiteY40" fmla="*/ 2004536 h 3114675"/>
                <a:gd name="connsiteX41" fmla="*/ 275670 w 2076450"/>
                <a:gd name="connsiteY41" fmla="*/ 2024539 h 3114675"/>
                <a:gd name="connsiteX42" fmla="*/ 236618 w 2076450"/>
                <a:gd name="connsiteY42" fmla="*/ 2049304 h 3114675"/>
                <a:gd name="connsiteX43" fmla="*/ 262335 w 2076450"/>
                <a:gd name="connsiteY43" fmla="*/ 2092166 h 3114675"/>
                <a:gd name="connsiteX44" fmla="*/ 420450 w 2076450"/>
                <a:gd name="connsiteY44" fmla="*/ 2151221 h 3114675"/>
                <a:gd name="connsiteX45" fmla="*/ 480458 w 2076450"/>
                <a:gd name="connsiteY45" fmla="*/ 2174081 h 3114675"/>
                <a:gd name="connsiteX46" fmla="*/ 269955 w 2076450"/>
                <a:gd name="connsiteY46" fmla="*/ 2228374 h 3114675"/>
                <a:gd name="connsiteX47" fmla="*/ 106125 w 2076450"/>
                <a:gd name="connsiteY47" fmla="*/ 2250281 h 3114675"/>
                <a:gd name="connsiteX48" fmla="*/ 45165 w 2076450"/>
                <a:gd name="connsiteY48" fmla="*/ 2290286 h 3114675"/>
                <a:gd name="connsiteX49" fmla="*/ 84218 w 2076450"/>
                <a:gd name="connsiteY49" fmla="*/ 2353151 h 3114675"/>
                <a:gd name="connsiteX50" fmla="*/ 203280 w 2076450"/>
                <a:gd name="connsiteY50" fmla="*/ 2444591 h 3114675"/>
                <a:gd name="connsiteX51" fmla="*/ 172800 w 2076450"/>
                <a:gd name="connsiteY51" fmla="*/ 2478881 h 3114675"/>
                <a:gd name="connsiteX52" fmla="*/ 201375 w 2076450"/>
                <a:gd name="connsiteY52" fmla="*/ 2519839 h 3114675"/>
                <a:gd name="connsiteX53" fmla="*/ 301388 w 2076450"/>
                <a:gd name="connsiteY53" fmla="*/ 2558891 h 3114675"/>
                <a:gd name="connsiteX54" fmla="*/ 76598 w 2076450"/>
                <a:gd name="connsiteY54" fmla="*/ 2589371 h 3114675"/>
                <a:gd name="connsiteX55" fmla="*/ 58500 w 2076450"/>
                <a:gd name="connsiteY55" fmla="*/ 2659856 h 3114675"/>
                <a:gd name="connsiteX56" fmla="*/ 110888 w 2076450"/>
                <a:gd name="connsiteY56" fmla="*/ 2693194 h 3114675"/>
                <a:gd name="connsiteX57" fmla="*/ 214710 w 2076450"/>
                <a:gd name="connsiteY57" fmla="*/ 2727484 h 3114675"/>
                <a:gd name="connsiteX58" fmla="*/ 262335 w 2076450"/>
                <a:gd name="connsiteY58" fmla="*/ 2756059 h 3114675"/>
                <a:gd name="connsiteX59" fmla="*/ 358538 w 2076450"/>
                <a:gd name="connsiteY59" fmla="*/ 2733199 h 3114675"/>
                <a:gd name="connsiteX60" fmla="*/ 254715 w 2076450"/>
                <a:gd name="connsiteY60" fmla="*/ 2758916 h 3114675"/>
                <a:gd name="connsiteX61" fmla="*/ 45165 w 2076450"/>
                <a:gd name="connsiteY61" fmla="*/ 2806541 h 3114675"/>
                <a:gd name="connsiteX62" fmla="*/ 46118 w 2076450"/>
                <a:gd name="connsiteY62" fmla="*/ 2865596 h 3114675"/>
                <a:gd name="connsiteX63" fmla="*/ 88980 w 2076450"/>
                <a:gd name="connsiteY63" fmla="*/ 2895124 h 3114675"/>
                <a:gd name="connsiteX64" fmla="*/ 155655 w 2076450"/>
                <a:gd name="connsiteY64" fmla="*/ 2902744 h 3114675"/>
                <a:gd name="connsiteX65" fmla="*/ 343298 w 2076450"/>
                <a:gd name="connsiteY65" fmla="*/ 2914174 h 3114675"/>
                <a:gd name="connsiteX66" fmla="*/ 301388 w 2076450"/>
                <a:gd name="connsiteY66" fmla="*/ 2956084 h 3114675"/>
                <a:gd name="connsiteX67" fmla="*/ 361395 w 2076450"/>
                <a:gd name="connsiteY67" fmla="*/ 2980849 h 3114675"/>
                <a:gd name="connsiteX68" fmla="*/ 511890 w 2076450"/>
                <a:gd name="connsiteY68" fmla="*/ 3029426 h 3114675"/>
                <a:gd name="connsiteX69" fmla="*/ 603330 w 2076450"/>
                <a:gd name="connsiteY69" fmla="*/ 3058001 h 3114675"/>
                <a:gd name="connsiteX70" fmla="*/ 825263 w 2076450"/>
                <a:gd name="connsiteY70" fmla="*/ 2954179 h 3114675"/>
                <a:gd name="connsiteX71" fmla="*/ 957660 w 2076450"/>
                <a:gd name="connsiteY71" fmla="*/ 2927509 h 3114675"/>
                <a:gd name="connsiteX72" fmla="*/ 1013858 w 2076450"/>
                <a:gd name="connsiteY72" fmla="*/ 3102769 h 3114675"/>
                <a:gd name="connsiteX73" fmla="*/ 1119585 w 2076450"/>
                <a:gd name="connsiteY73" fmla="*/ 3020854 h 3114675"/>
                <a:gd name="connsiteX74" fmla="*/ 1191975 w 2076450"/>
                <a:gd name="connsiteY74" fmla="*/ 2997041 h 3114675"/>
                <a:gd name="connsiteX75" fmla="*/ 1468200 w 2076450"/>
                <a:gd name="connsiteY75" fmla="*/ 3026569 h 3114675"/>
                <a:gd name="connsiteX76" fmla="*/ 1561545 w 2076450"/>
                <a:gd name="connsiteY76" fmla="*/ 3002756 h 3114675"/>
                <a:gd name="connsiteX77" fmla="*/ 1679655 w 2076450"/>
                <a:gd name="connsiteY77" fmla="*/ 3030379 h 3114675"/>
                <a:gd name="connsiteX78" fmla="*/ 1748235 w 2076450"/>
                <a:gd name="connsiteY78" fmla="*/ 2996089 h 3114675"/>
                <a:gd name="connsiteX79" fmla="*/ 1893968 w 2076450"/>
                <a:gd name="connsiteY79" fmla="*/ 3009424 h 3114675"/>
                <a:gd name="connsiteX80" fmla="*/ 1888253 w 2076450"/>
                <a:gd name="connsiteY80" fmla="*/ 2944654 h 3114675"/>
                <a:gd name="connsiteX81" fmla="*/ 1964453 w 2076450"/>
                <a:gd name="connsiteY81" fmla="*/ 2947511 h 3114675"/>
                <a:gd name="connsiteX82" fmla="*/ 1948260 w 2076450"/>
                <a:gd name="connsiteY82" fmla="*/ 2913221 h 3114675"/>
                <a:gd name="connsiteX83" fmla="*/ 1843485 w 2076450"/>
                <a:gd name="connsiteY83" fmla="*/ 2853214 h 3114675"/>
                <a:gd name="connsiteX84" fmla="*/ 1883490 w 2076450"/>
                <a:gd name="connsiteY84" fmla="*/ 2818924 h 3114675"/>
                <a:gd name="connsiteX85" fmla="*/ 1909208 w 2076450"/>
                <a:gd name="connsiteY85" fmla="*/ 2790349 h 3114675"/>
                <a:gd name="connsiteX86" fmla="*/ 2032080 w 2076450"/>
                <a:gd name="connsiteY86" fmla="*/ 2757964 h 3114675"/>
                <a:gd name="connsiteX87" fmla="*/ 2036843 w 2076450"/>
                <a:gd name="connsiteY87" fmla="*/ 2711291 h 3114675"/>
                <a:gd name="connsiteX88" fmla="*/ 2008268 w 2076450"/>
                <a:gd name="connsiteY88" fmla="*/ 2670334 h 3114675"/>
                <a:gd name="connsiteX89" fmla="*/ 1943498 w 2076450"/>
                <a:gd name="connsiteY89" fmla="*/ 2645569 h 3114675"/>
                <a:gd name="connsiteX90" fmla="*/ 1793003 w 2076450"/>
                <a:gd name="connsiteY90" fmla="*/ 2651284 h 3114675"/>
                <a:gd name="connsiteX91" fmla="*/ 1497728 w 2076450"/>
                <a:gd name="connsiteY91" fmla="*/ 2538889 h 3114675"/>
                <a:gd name="connsiteX92" fmla="*/ 1592025 w 2076450"/>
                <a:gd name="connsiteY92" fmla="*/ 2535079 h 3114675"/>
                <a:gd name="connsiteX93" fmla="*/ 1824435 w 2076450"/>
                <a:gd name="connsiteY93" fmla="*/ 2566511 h 3114675"/>
                <a:gd name="connsiteX94" fmla="*/ 1938735 w 2076450"/>
                <a:gd name="connsiteY94" fmla="*/ 2449354 h 3114675"/>
                <a:gd name="connsiteX95" fmla="*/ 2000648 w 2076450"/>
                <a:gd name="connsiteY95" fmla="*/ 2416969 h 3114675"/>
                <a:gd name="connsiteX96" fmla="*/ 1993028 w 2076450"/>
                <a:gd name="connsiteY96" fmla="*/ 2387441 h 3114675"/>
                <a:gd name="connsiteX97" fmla="*/ 1549163 w 2076450"/>
                <a:gd name="connsiteY97" fmla="*/ 2328386 h 3114675"/>
                <a:gd name="connsiteX98" fmla="*/ 1554878 w 2076450"/>
                <a:gd name="connsiteY98" fmla="*/ 2282666 h 3114675"/>
                <a:gd name="connsiteX99" fmla="*/ 1823483 w 2076450"/>
                <a:gd name="connsiteY99" fmla="*/ 2291239 h 3114675"/>
                <a:gd name="connsiteX100" fmla="*/ 1994933 w 2076450"/>
                <a:gd name="connsiteY100" fmla="*/ 2158841 h 3114675"/>
                <a:gd name="connsiteX101" fmla="*/ 2013983 w 2076450"/>
                <a:gd name="connsiteY101" fmla="*/ 2124551 h 3114675"/>
                <a:gd name="connsiteX102" fmla="*/ 1699658 w 2076450"/>
                <a:gd name="connsiteY102" fmla="*/ 2061686 h 3114675"/>
                <a:gd name="connsiteX103" fmla="*/ 1808243 w 2076450"/>
                <a:gd name="connsiteY103" fmla="*/ 2027396 h 3114675"/>
                <a:gd name="connsiteX104" fmla="*/ 1836818 w 2076450"/>
                <a:gd name="connsiteY104" fmla="*/ 2000726 h 3114675"/>
                <a:gd name="connsiteX105" fmla="*/ 1875870 w 2076450"/>
                <a:gd name="connsiteY105" fmla="*/ 1935004 h 3114675"/>
                <a:gd name="connsiteX106" fmla="*/ 1600598 w 2076450"/>
                <a:gd name="connsiteY106" fmla="*/ 1869281 h 3114675"/>
                <a:gd name="connsiteX107" fmla="*/ 1823483 w 2076450"/>
                <a:gd name="connsiteY107" fmla="*/ 1737836 h 3114675"/>
                <a:gd name="connsiteX108" fmla="*/ 1592025 w 2076450"/>
                <a:gd name="connsiteY108" fmla="*/ 1729264 h 3114675"/>
                <a:gd name="connsiteX109" fmla="*/ 1639650 w 2076450"/>
                <a:gd name="connsiteY109" fmla="*/ 1693069 h 3114675"/>
                <a:gd name="connsiteX110" fmla="*/ 1648223 w 2076450"/>
                <a:gd name="connsiteY110" fmla="*/ 1652111 h 3114675"/>
                <a:gd name="connsiteX111" fmla="*/ 1437720 w 2076450"/>
                <a:gd name="connsiteY111" fmla="*/ 1613059 h 3114675"/>
                <a:gd name="connsiteX112" fmla="*/ 1519635 w 2076450"/>
                <a:gd name="connsiteY112" fmla="*/ 1556861 h 3114675"/>
                <a:gd name="connsiteX113" fmla="*/ 1697753 w 2076450"/>
                <a:gd name="connsiteY113" fmla="*/ 1459706 h 3114675"/>
                <a:gd name="connsiteX114" fmla="*/ 1539638 w 2076450"/>
                <a:gd name="connsiteY114" fmla="*/ 1435894 h 3114675"/>
                <a:gd name="connsiteX115" fmla="*/ 1520588 w 2076450"/>
                <a:gd name="connsiteY115" fmla="*/ 1388269 h 3114675"/>
                <a:gd name="connsiteX116" fmla="*/ 1282463 w 2076450"/>
                <a:gd name="connsiteY116" fmla="*/ 1360646 h 3114675"/>
                <a:gd name="connsiteX117" fmla="*/ 1568213 w 2076450"/>
                <a:gd name="connsiteY117" fmla="*/ 1328261 h 3114675"/>
                <a:gd name="connsiteX118" fmla="*/ 1593930 w 2076450"/>
                <a:gd name="connsiteY118" fmla="*/ 1209199 h 3114675"/>
                <a:gd name="connsiteX119" fmla="*/ 1440578 w 2076450"/>
                <a:gd name="connsiteY119" fmla="*/ 1151096 h 3114675"/>
                <a:gd name="connsiteX120" fmla="*/ 1127205 w 2076450"/>
                <a:gd name="connsiteY120" fmla="*/ 1094899 h 3114675"/>
                <a:gd name="connsiteX121" fmla="*/ 1310085 w 2076450"/>
                <a:gd name="connsiteY121" fmla="*/ 1109186 h 3114675"/>
                <a:gd name="connsiteX122" fmla="*/ 1406288 w 2076450"/>
                <a:gd name="connsiteY122" fmla="*/ 1094899 h 3114675"/>
                <a:gd name="connsiteX123" fmla="*/ 1508205 w 2076450"/>
                <a:gd name="connsiteY123" fmla="*/ 1040606 h 3114675"/>
                <a:gd name="connsiteX124" fmla="*/ 1532018 w 2076450"/>
                <a:gd name="connsiteY124" fmla="*/ 969169 h 3114675"/>
                <a:gd name="connsiteX125" fmla="*/ 1421528 w 2076450"/>
                <a:gd name="connsiteY125" fmla="*/ 938689 h 3114675"/>
                <a:gd name="connsiteX126" fmla="*/ 1154828 w 2076450"/>
                <a:gd name="connsiteY126" fmla="*/ 903446 h 3114675"/>
                <a:gd name="connsiteX127" fmla="*/ 1304370 w 2076450"/>
                <a:gd name="connsiteY127" fmla="*/ 884396 h 3114675"/>
                <a:gd name="connsiteX128" fmla="*/ 1351995 w 2076450"/>
                <a:gd name="connsiteY128" fmla="*/ 868204 h 3114675"/>
                <a:gd name="connsiteX129" fmla="*/ 1480583 w 2076450"/>
                <a:gd name="connsiteY129" fmla="*/ 832009 h 3114675"/>
                <a:gd name="connsiteX130" fmla="*/ 1363425 w 2076450"/>
                <a:gd name="connsiteY130" fmla="*/ 798671 h 3114675"/>
                <a:gd name="connsiteX131" fmla="*/ 1131015 w 2076450"/>
                <a:gd name="connsiteY131" fmla="*/ 755809 h 3114675"/>
                <a:gd name="connsiteX132" fmla="*/ 1019573 w 2076450"/>
                <a:gd name="connsiteY132" fmla="*/ 655796 h 3114675"/>
                <a:gd name="connsiteX133" fmla="*/ 1088153 w 2076450"/>
                <a:gd name="connsiteY133" fmla="*/ 673894 h 3114675"/>
                <a:gd name="connsiteX134" fmla="*/ 1244363 w 2076450"/>
                <a:gd name="connsiteY134" fmla="*/ 727234 h 3114675"/>
                <a:gd name="connsiteX135" fmla="*/ 1389143 w 2076450"/>
                <a:gd name="connsiteY135" fmla="*/ 667226 h 3114675"/>
                <a:gd name="connsiteX136" fmla="*/ 1174830 w 2076450"/>
                <a:gd name="connsiteY136" fmla="*/ 590074 h 3114675"/>
                <a:gd name="connsiteX137" fmla="*/ 1180545 w 2076450"/>
                <a:gd name="connsiteY137" fmla="*/ 513874 h 3114675"/>
                <a:gd name="connsiteX138" fmla="*/ 1228170 w 2076450"/>
                <a:gd name="connsiteY138" fmla="*/ 415766 h 3114675"/>
                <a:gd name="connsiteX139" fmla="*/ 1251983 w 2076450"/>
                <a:gd name="connsiteY139" fmla="*/ 298609 h 3114675"/>
                <a:gd name="connsiteX140" fmla="*/ 1035765 w 2076450"/>
                <a:gd name="connsiteY140" fmla="*/ 451009 h 3114675"/>
                <a:gd name="connsiteX141" fmla="*/ 1058625 w 2076450"/>
                <a:gd name="connsiteY141" fmla="*/ 322421 h 3114675"/>
                <a:gd name="connsiteX142" fmla="*/ 1052910 w 2076450"/>
                <a:gd name="connsiteY142" fmla="*/ 251936 h 3114675"/>
                <a:gd name="connsiteX143" fmla="*/ 1112918 w 2076450"/>
                <a:gd name="connsiteY143" fmla="*/ 211931 h 3114675"/>
                <a:gd name="connsiteX144" fmla="*/ 1064340 w 2076450"/>
                <a:gd name="connsiteY144" fmla="*/ 185261 h 3114675"/>
                <a:gd name="connsiteX145" fmla="*/ 991950 w 2076450"/>
                <a:gd name="connsiteY145" fmla="*/ 191929 h 3114675"/>
                <a:gd name="connsiteX146" fmla="*/ 996713 w 2076450"/>
                <a:gd name="connsiteY146" fmla="*/ 111919 h 3114675"/>
                <a:gd name="connsiteX147" fmla="*/ 949088 w 2076450"/>
                <a:gd name="connsiteY147" fmla="*/ 7144 h 3114675"/>
                <a:gd name="connsiteX148" fmla="*/ 949088 w 2076450"/>
                <a:gd name="connsiteY148" fmla="*/ 7144 h 3114675"/>
                <a:gd name="connsiteX149" fmla="*/ 949088 w 2076450"/>
                <a:gd name="connsiteY149" fmla="*/ 7144 h 3114675"/>
                <a:gd name="connsiteX150" fmla="*/ 886223 w 2076450"/>
                <a:gd name="connsiteY150" fmla="*/ 287179 h 3114675"/>
                <a:gd name="connsiteX151" fmla="*/ 908130 w 2076450"/>
                <a:gd name="connsiteY151" fmla="*/ 327184 h 3114675"/>
                <a:gd name="connsiteX152" fmla="*/ 886223 w 2076450"/>
                <a:gd name="connsiteY152" fmla="*/ 287179 h 3114675"/>
                <a:gd name="connsiteX153" fmla="*/ 863363 w 2076450"/>
                <a:gd name="connsiteY153" fmla="*/ 404336 h 3114675"/>
                <a:gd name="connsiteX154" fmla="*/ 876698 w 2076450"/>
                <a:gd name="connsiteY154" fmla="*/ 435769 h 3114675"/>
                <a:gd name="connsiteX155" fmla="*/ 863363 w 2076450"/>
                <a:gd name="connsiteY155" fmla="*/ 404336 h 3114675"/>
                <a:gd name="connsiteX156" fmla="*/ 1116728 w 2076450"/>
                <a:gd name="connsiteY156" fmla="*/ 470059 h 3114675"/>
                <a:gd name="connsiteX157" fmla="*/ 1066245 w 2076450"/>
                <a:gd name="connsiteY157" fmla="*/ 511016 h 3114675"/>
                <a:gd name="connsiteX158" fmla="*/ 1116728 w 2076450"/>
                <a:gd name="connsiteY158" fmla="*/ 470059 h 3114675"/>
                <a:gd name="connsiteX159" fmla="*/ 1009095 w 2076450"/>
                <a:gd name="connsiteY159" fmla="*/ 584359 h 3114675"/>
                <a:gd name="connsiteX160" fmla="*/ 1029098 w 2076450"/>
                <a:gd name="connsiteY160" fmla="*/ 599599 h 3114675"/>
                <a:gd name="connsiteX161" fmla="*/ 1009095 w 2076450"/>
                <a:gd name="connsiteY161" fmla="*/ 584359 h 3114675"/>
                <a:gd name="connsiteX162" fmla="*/ 1009095 w 2076450"/>
                <a:gd name="connsiteY162" fmla="*/ 584359 h 3114675"/>
                <a:gd name="connsiteX163" fmla="*/ 1111013 w 2076450"/>
                <a:gd name="connsiteY163" fmla="*/ 603409 h 3114675"/>
                <a:gd name="connsiteX164" fmla="*/ 1111013 w 2076450"/>
                <a:gd name="connsiteY164" fmla="*/ 603409 h 3114675"/>
                <a:gd name="connsiteX165" fmla="*/ 1251030 w 2076450"/>
                <a:gd name="connsiteY165" fmla="*/ 632936 h 3114675"/>
                <a:gd name="connsiteX166" fmla="*/ 1251030 w 2076450"/>
                <a:gd name="connsiteY166" fmla="*/ 632936 h 3114675"/>
                <a:gd name="connsiteX167" fmla="*/ 1032908 w 2076450"/>
                <a:gd name="connsiteY167" fmla="*/ 760571 h 3114675"/>
                <a:gd name="connsiteX168" fmla="*/ 1028145 w 2076450"/>
                <a:gd name="connsiteY168" fmla="*/ 780574 h 3114675"/>
                <a:gd name="connsiteX169" fmla="*/ 1032908 w 2076450"/>
                <a:gd name="connsiteY169" fmla="*/ 760571 h 3114675"/>
                <a:gd name="connsiteX170" fmla="*/ 1032908 w 2076450"/>
                <a:gd name="connsiteY170" fmla="*/ 760571 h 3114675"/>
                <a:gd name="connsiteX171" fmla="*/ 961470 w 2076450"/>
                <a:gd name="connsiteY171" fmla="*/ 867251 h 3114675"/>
                <a:gd name="connsiteX172" fmla="*/ 961470 w 2076450"/>
                <a:gd name="connsiteY172" fmla="*/ 867251 h 3114675"/>
                <a:gd name="connsiteX173" fmla="*/ 1036718 w 2076450"/>
                <a:gd name="connsiteY173" fmla="*/ 884396 h 3114675"/>
                <a:gd name="connsiteX174" fmla="*/ 1036718 w 2076450"/>
                <a:gd name="connsiteY174" fmla="*/ 884396 h 3114675"/>
                <a:gd name="connsiteX175" fmla="*/ 921465 w 2076450"/>
                <a:gd name="connsiteY175" fmla="*/ 888206 h 3114675"/>
                <a:gd name="connsiteX176" fmla="*/ 921465 w 2076450"/>
                <a:gd name="connsiteY176" fmla="*/ 888206 h 3114675"/>
                <a:gd name="connsiteX177" fmla="*/ 874793 w 2076450"/>
                <a:gd name="connsiteY177" fmla="*/ 904399 h 3114675"/>
                <a:gd name="connsiteX178" fmla="*/ 874793 w 2076450"/>
                <a:gd name="connsiteY178" fmla="*/ 904399 h 3114675"/>
                <a:gd name="connsiteX179" fmla="*/ 681435 w 2076450"/>
                <a:gd name="connsiteY179" fmla="*/ 904399 h 3114675"/>
                <a:gd name="connsiteX180" fmla="*/ 777638 w 2076450"/>
                <a:gd name="connsiteY180" fmla="*/ 946309 h 3114675"/>
                <a:gd name="connsiteX181" fmla="*/ 681435 w 2076450"/>
                <a:gd name="connsiteY181" fmla="*/ 904399 h 3114675"/>
                <a:gd name="connsiteX182" fmla="*/ 1532970 w 2076450"/>
                <a:gd name="connsiteY182" fmla="*/ 1327309 h 3114675"/>
                <a:gd name="connsiteX183" fmla="*/ 1532970 w 2076450"/>
                <a:gd name="connsiteY183" fmla="*/ 1327309 h 3114675"/>
                <a:gd name="connsiteX184" fmla="*/ 757635 w 2076450"/>
                <a:gd name="connsiteY184" fmla="*/ 1423511 h 3114675"/>
                <a:gd name="connsiteX185" fmla="*/ 757635 w 2076450"/>
                <a:gd name="connsiteY185" fmla="*/ 1423511 h 3114675"/>
                <a:gd name="connsiteX186" fmla="*/ 1558688 w 2076450"/>
                <a:gd name="connsiteY186" fmla="*/ 1764506 h 3114675"/>
                <a:gd name="connsiteX187" fmla="*/ 1558688 w 2076450"/>
                <a:gd name="connsiteY187" fmla="*/ 1764506 h 3114675"/>
                <a:gd name="connsiteX188" fmla="*/ 1766333 w 2076450"/>
                <a:gd name="connsiteY188" fmla="*/ 1807369 h 3114675"/>
                <a:gd name="connsiteX189" fmla="*/ 1766333 w 2076450"/>
                <a:gd name="connsiteY189" fmla="*/ 1807369 h 3114675"/>
                <a:gd name="connsiteX190" fmla="*/ 1769190 w 2076450"/>
                <a:gd name="connsiteY190" fmla="*/ 2006441 h 3114675"/>
                <a:gd name="connsiteX191" fmla="*/ 1769190 w 2076450"/>
                <a:gd name="connsiteY191" fmla="*/ 2006441 h 3114675"/>
                <a:gd name="connsiteX192" fmla="*/ 151845 w 2076450"/>
                <a:gd name="connsiteY192" fmla="*/ 2329339 h 3114675"/>
                <a:gd name="connsiteX193" fmla="*/ 151845 w 2076450"/>
                <a:gd name="connsiteY193" fmla="*/ 2329339 h 3114675"/>
                <a:gd name="connsiteX194" fmla="*/ 301388 w 2076450"/>
                <a:gd name="connsiteY194" fmla="*/ 2397919 h 3114675"/>
                <a:gd name="connsiteX195" fmla="*/ 469028 w 2076450"/>
                <a:gd name="connsiteY195" fmla="*/ 2426494 h 3114675"/>
                <a:gd name="connsiteX196" fmla="*/ 301388 w 2076450"/>
                <a:gd name="connsiteY196" fmla="*/ 2397919 h 3114675"/>
                <a:gd name="connsiteX197" fmla="*/ 517605 w 2076450"/>
                <a:gd name="connsiteY197" fmla="*/ 2406491 h 3114675"/>
                <a:gd name="connsiteX198" fmla="*/ 517605 w 2076450"/>
                <a:gd name="connsiteY198" fmla="*/ 2406491 h 3114675"/>
                <a:gd name="connsiteX199" fmla="*/ 423308 w 2076450"/>
                <a:gd name="connsiteY199" fmla="*/ 2736056 h 3114675"/>
                <a:gd name="connsiteX200" fmla="*/ 423308 w 2076450"/>
                <a:gd name="connsiteY200" fmla="*/ 2736056 h 311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</a:cxnLst>
              <a:rect l="l" t="t" r="r" b="b"/>
              <a:pathLst>
                <a:path w="2076450" h="3114675">
                  <a:moveTo>
                    <a:pt x="949088" y="7144"/>
                  </a:moveTo>
                  <a:cubicBezTo>
                    <a:pt x="938610" y="62389"/>
                    <a:pt x="972900" y="200501"/>
                    <a:pt x="883365" y="105251"/>
                  </a:cubicBezTo>
                  <a:cubicBezTo>
                    <a:pt x="870983" y="105251"/>
                    <a:pt x="992903" y="314801"/>
                    <a:pt x="909083" y="238601"/>
                  </a:cubicBezTo>
                  <a:cubicBezTo>
                    <a:pt x="898605" y="171926"/>
                    <a:pt x="863363" y="174784"/>
                    <a:pt x="833835" y="193834"/>
                  </a:cubicBezTo>
                  <a:cubicBezTo>
                    <a:pt x="732870" y="154781"/>
                    <a:pt x="858600" y="285274"/>
                    <a:pt x="817643" y="301466"/>
                  </a:cubicBezTo>
                  <a:cubicBezTo>
                    <a:pt x="895748" y="301466"/>
                    <a:pt x="870030" y="356711"/>
                    <a:pt x="810023" y="328136"/>
                  </a:cubicBezTo>
                  <a:cubicBezTo>
                    <a:pt x="906225" y="459581"/>
                    <a:pt x="686198" y="348139"/>
                    <a:pt x="684293" y="381476"/>
                  </a:cubicBezTo>
                  <a:cubicBezTo>
                    <a:pt x="777638" y="421481"/>
                    <a:pt x="622380" y="411004"/>
                    <a:pt x="703343" y="451009"/>
                  </a:cubicBezTo>
                  <a:cubicBezTo>
                    <a:pt x="833835" y="496729"/>
                    <a:pt x="615713" y="505301"/>
                    <a:pt x="714773" y="539591"/>
                  </a:cubicBezTo>
                  <a:cubicBezTo>
                    <a:pt x="761445" y="555784"/>
                    <a:pt x="860505" y="517684"/>
                    <a:pt x="828120" y="573881"/>
                  </a:cubicBezTo>
                  <a:cubicBezTo>
                    <a:pt x="890033" y="568166"/>
                    <a:pt x="887175" y="616744"/>
                    <a:pt x="947183" y="577691"/>
                  </a:cubicBezTo>
                  <a:cubicBezTo>
                    <a:pt x="977663" y="712946"/>
                    <a:pt x="680483" y="534829"/>
                    <a:pt x="731918" y="618649"/>
                  </a:cubicBezTo>
                  <a:cubicBezTo>
                    <a:pt x="670005" y="621506"/>
                    <a:pt x="575708" y="525304"/>
                    <a:pt x="530940" y="601504"/>
                  </a:cubicBezTo>
                  <a:cubicBezTo>
                    <a:pt x="396638" y="611981"/>
                    <a:pt x="563325" y="655796"/>
                    <a:pt x="597615" y="649129"/>
                  </a:cubicBezTo>
                  <a:cubicBezTo>
                    <a:pt x="487125" y="737711"/>
                    <a:pt x="741443" y="614839"/>
                    <a:pt x="629048" y="688181"/>
                  </a:cubicBezTo>
                  <a:cubicBezTo>
                    <a:pt x="648098" y="779621"/>
                    <a:pt x="834788" y="621506"/>
                    <a:pt x="714773" y="728186"/>
                  </a:cubicBezTo>
                  <a:cubicBezTo>
                    <a:pt x="762398" y="785336"/>
                    <a:pt x="937658" y="659606"/>
                    <a:pt x="947183" y="689134"/>
                  </a:cubicBezTo>
                  <a:cubicBezTo>
                    <a:pt x="884318" y="784384"/>
                    <a:pt x="764303" y="785336"/>
                    <a:pt x="674768" y="758666"/>
                  </a:cubicBezTo>
                  <a:cubicBezTo>
                    <a:pt x="734775" y="821531"/>
                    <a:pt x="570945" y="739616"/>
                    <a:pt x="528083" y="788194"/>
                  </a:cubicBezTo>
                  <a:cubicBezTo>
                    <a:pt x="468075" y="789146"/>
                    <a:pt x="536655" y="836771"/>
                    <a:pt x="530940" y="846296"/>
                  </a:cubicBezTo>
                  <a:cubicBezTo>
                    <a:pt x="598568" y="865346"/>
                    <a:pt x="709058" y="934879"/>
                    <a:pt x="569040" y="912971"/>
                  </a:cubicBezTo>
                  <a:cubicBezTo>
                    <a:pt x="508080" y="912019"/>
                    <a:pt x="602378" y="1022509"/>
                    <a:pt x="502365" y="958691"/>
                  </a:cubicBezTo>
                  <a:cubicBezTo>
                    <a:pt x="451883" y="931069"/>
                    <a:pt x="479505" y="1007269"/>
                    <a:pt x="409973" y="972979"/>
                  </a:cubicBezTo>
                  <a:cubicBezTo>
                    <a:pt x="347108" y="988219"/>
                    <a:pt x="509985" y="1057751"/>
                    <a:pt x="547133" y="1067276"/>
                  </a:cubicBezTo>
                  <a:cubicBezTo>
                    <a:pt x="619523" y="1065371"/>
                    <a:pt x="693818" y="1189196"/>
                    <a:pt x="730013" y="1155859"/>
                  </a:cubicBezTo>
                  <a:cubicBezTo>
                    <a:pt x="636668" y="1233964"/>
                    <a:pt x="512843" y="1162526"/>
                    <a:pt x="409020" y="1204436"/>
                  </a:cubicBezTo>
                  <a:cubicBezTo>
                    <a:pt x="366158" y="1237774"/>
                    <a:pt x="517605" y="1304449"/>
                    <a:pt x="530940" y="1310164"/>
                  </a:cubicBezTo>
                  <a:cubicBezTo>
                    <a:pt x="681435" y="1376839"/>
                    <a:pt x="344250" y="1305401"/>
                    <a:pt x="366158" y="1365409"/>
                  </a:cubicBezTo>
                  <a:cubicBezTo>
                    <a:pt x="458550" y="1420654"/>
                    <a:pt x="541418" y="1491139"/>
                    <a:pt x="637620" y="1413034"/>
                  </a:cubicBezTo>
                  <a:cubicBezTo>
                    <a:pt x="670005" y="1436846"/>
                    <a:pt x="579518" y="1429226"/>
                    <a:pt x="617618" y="1487329"/>
                  </a:cubicBezTo>
                  <a:cubicBezTo>
                    <a:pt x="522368" y="1531144"/>
                    <a:pt x="340440" y="1537811"/>
                    <a:pt x="286148" y="1588294"/>
                  </a:cubicBezTo>
                  <a:cubicBezTo>
                    <a:pt x="365205" y="1664494"/>
                    <a:pt x="451883" y="1673066"/>
                    <a:pt x="550943" y="1688306"/>
                  </a:cubicBezTo>
                  <a:cubicBezTo>
                    <a:pt x="602378" y="1669256"/>
                    <a:pt x="582375" y="1654016"/>
                    <a:pt x="627143" y="1666399"/>
                  </a:cubicBezTo>
                  <a:cubicBezTo>
                    <a:pt x="664290" y="1686401"/>
                    <a:pt x="692865" y="1613059"/>
                    <a:pt x="734775" y="1662589"/>
                  </a:cubicBezTo>
                  <a:cubicBezTo>
                    <a:pt x="690008" y="1710214"/>
                    <a:pt x="452835" y="1702594"/>
                    <a:pt x="604283" y="1759744"/>
                  </a:cubicBezTo>
                  <a:cubicBezTo>
                    <a:pt x="479505" y="1794986"/>
                    <a:pt x="344250" y="1767364"/>
                    <a:pt x="217568" y="1794986"/>
                  </a:cubicBezTo>
                  <a:cubicBezTo>
                    <a:pt x="143273" y="1828324"/>
                    <a:pt x="304245" y="1820704"/>
                    <a:pt x="214710" y="1862614"/>
                  </a:cubicBezTo>
                  <a:cubicBezTo>
                    <a:pt x="175658" y="1910239"/>
                    <a:pt x="361395" y="1859756"/>
                    <a:pt x="335678" y="1914049"/>
                  </a:cubicBezTo>
                  <a:cubicBezTo>
                    <a:pt x="396638" y="1903571"/>
                    <a:pt x="425213" y="1929289"/>
                    <a:pt x="472838" y="1916906"/>
                  </a:cubicBezTo>
                  <a:cubicBezTo>
                    <a:pt x="469028" y="1982629"/>
                    <a:pt x="542370" y="1894999"/>
                    <a:pt x="553800" y="1953101"/>
                  </a:cubicBezTo>
                  <a:cubicBezTo>
                    <a:pt x="615713" y="1943576"/>
                    <a:pt x="709058" y="1981676"/>
                    <a:pt x="602378" y="2004536"/>
                  </a:cubicBezTo>
                  <a:cubicBezTo>
                    <a:pt x="489030" y="2033111"/>
                    <a:pt x="378540" y="2021681"/>
                    <a:pt x="275670" y="2024539"/>
                  </a:cubicBezTo>
                  <a:cubicBezTo>
                    <a:pt x="208995" y="2001679"/>
                    <a:pt x="117555" y="2018824"/>
                    <a:pt x="236618" y="2049304"/>
                  </a:cubicBezTo>
                  <a:cubicBezTo>
                    <a:pt x="332820" y="2060734"/>
                    <a:pt x="145178" y="2068354"/>
                    <a:pt x="262335" y="2092166"/>
                  </a:cubicBezTo>
                  <a:cubicBezTo>
                    <a:pt x="280433" y="2148364"/>
                    <a:pt x="381398" y="2103596"/>
                    <a:pt x="420450" y="2151221"/>
                  </a:cubicBezTo>
                  <a:cubicBezTo>
                    <a:pt x="509033" y="2108359"/>
                    <a:pt x="390923" y="2195036"/>
                    <a:pt x="480458" y="2174081"/>
                  </a:cubicBezTo>
                  <a:cubicBezTo>
                    <a:pt x="575708" y="2192179"/>
                    <a:pt x="324248" y="2267426"/>
                    <a:pt x="269955" y="2228374"/>
                  </a:cubicBezTo>
                  <a:cubicBezTo>
                    <a:pt x="213758" y="2232184"/>
                    <a:pt x="143273" y="2230279"/>
                    <a:pt x="106125" y="2250281"/>
                  </a:cubicBezTo>
                  <a:cubicBezTo>
                    <a:pt x="206138" y="2296001"/>
                    <a:pt x="-65325" y="2235041"/>
                    <a:pt x="45165" y="2290286"/>
                  </a:cubicBezTo>
                  <a:cubicBezTo>
                    <a:pt x="112793" y="2290286"/>
                    <a:pt x="125175" y="2298859"/>
                    <a:pt x="84218" y="2353151"/>
                  </a:cubicBezTo>
                  <a:cubicBezTo>
                    <a:pt x="115650" y="2409349"/>
                    <a:pt x="321390" y="2387441"/>
                    <a:pt x="203280" y="2444591"/>
                  </a:cubicBezTo>
                  <a:cubicBezTo>
                    <a:pt x="147083" y="2440781"/>
                    <a:pt x="65168" y="2474119"/>
                    <a:pt x="172800" y="2478881"/>
                  </a:cubicBezTo>
                  <a:cubicBezTo>
                    <a:pt x="257573" y="2456021"/>
                    <a:pt x="98505" y="2546509"/>
                    <a:pt x="201375" y="2519839"/>
                  </a:cubicBezTo>
                  <a:cubicBezTo>
                    <a:pt x="231855" y="2566511"/>
                    <a:pt x="284243" y="2528411"/>
                    <a:pt x="301388" y="2558891"/>
                  </a:cubicBezTo>
                  <a:cubicBezTo>
                    <a:pt x="372825" y="2593181"/>
                    <a:pt x="107078" y="2573179"/>
                    <a:pt x="76598" y="2589371"/>
                  </a:cubicBezTo>
                  <a:cubicBezTo>
                    <a:pt x="179468" y="2628424"/>
                    <a:pt x="-65325" y="2632234"/>
                    <a:pt x="58500" y="2659856"/>
                  </a:cubicBezTo>
                  <a:cubicBezTo>
                    <a:pt x="100410" y="2649379"/>
                    <a:pt x="183278" y="2635091"/>
                    <a:pt x="110888" y="2693194"/>
                  </a:cubicBezTo>
                  <a:cubicBezTo>
                    <a:pt x="167085" y="2674144"/>
                    <a:pt x="196613" y="2711291"/>
                    <a:pt x="214710" y="2727484"/>
                  </a:cubicBezTo>
                  <a:cubicBezTo>
                    <a:pt x="247095" y="2699861"/>
                    <a:pt x="297578" y="2700814"/>
                    <a:pt x="262335" y="2756059"/>
                  </a:cubicBezTo>
                  <a:cubicBezTo>
                    <a:pt x="318533" y="2733199"/>
                    <a:pt x="387113" y="2651284"/>
                    <a:pt x="358538" y="2733199"/>
                  </a:cubicBezTo>
                  <a:cubicBezTo>
                    <a:pt x="470933" y="2695099"/>
                    <a:pt x="299483" y="2803684"/>
                    <a:pt x="254715" y="2758916"/>
                  </a:cubicBezTo>
                  <a:cubicBezTo>
                    <a:pt x="164228" y="2746534"/>
                    <a:pt x="93743" y="2773204"/>
                    <a:pt x="45165" y="2806541"/>
                  </a:cubicBezTo>
                  <a:cubicBezTo>
                    <a:pt x="161370" y="2800826"/>
                    <a:pt x="-83423" y="2882741"/>
                    <a:pt x="46118" y="2865596"/>
                  </a:cubicBezTo>
                  <a:cubicBezTo>
                    <a:pt x="120413" y="2833211"/>
                    <a:pt x="88028" y="2862739"/>
                    <a:pt x="88980" y="2895124"/>
                  </a:cubicBezTo>
                  <a:cubicBezTo>
                    <a:pt x="132795" y="2875121"/>
                    <a:pt x="93743" y="2942749"/>
                    <a:pt x="155655" y="2902744"/>
                  </a:cubicBezTo>
                  <a:cubicBezTo>
                    <a:pt x="209948" y="2924651"/>
                    <a:pt x="280433" y="2904649"/>
                    <a:pt x="343298" y="2914174"/>
                  </a:cubicBezTo>
                  <a:cubicBezTo>
                    <a:pt x="274718" y="2910364"/>
                    <a:pt x="168038" y="2980849"/>
                    <a:pt x="301388" y="2956084"/>
                  </a:cubicBezTo>
                  <a:cubicBezTo>
                    <a:pt x="209948" y="3007519"/>
                    <a:pt x="314723" y="3013234"/>
                    <a:pt x="361395" y="2980849"/>
                  </a:cubicBezTo>
                  <a:cubicBezTo>
                    <a:pt x="302340" y="3085624"/>
                    <a:pt x="505223" y="3017996"/>
                    <a:pt x="511890" y="3029426"/>
                  </a:cubicBezTo>
                  <a:cubicBezTo>
                    <a:pt x="501413" y="3104674"/>
                    <a:pt x="612855" y="2953226"/>
                    <a:pt x="603330" y="3058001"/>
                  </a:cubicBezTo>
                  <a:cubicBezTo>
                    <a:pt x="692865" y="3028474"/>
                    <a:pt x="764303" y="3011329"/>
                    <a:pt x="825263" y="2954179"/>
                  </a:cubicBezTo>
                  <a:cubicBezTo>
                    <a:pt x="868125" y="3001804"/>
                    <a:pt x="922418" y="2812256"/>
                    <a:pt x="957660" y="2927509"/>
                  </a:cubicBezTo>
                  <a:cubicBezTo>
                    <a:pt x="950993" y="3005614"/>
                    <a:pt x="858600" y="3144679"/>
                    <a:pt x="1013858" y="3102769"/>
                  </a:cubicBezTo>
                  <a:cubicBezTo>
                    <a:pt x="1088153" y="3107531"/>
                    <a:pt x="1167210" y="3117056"/>
                    <a:pt x="1119585" y="3020854"/>
                  </a:cubicBezTo>
                  <a:cubicBezTo>
                    <a:pt x="1095773" y="2920841"/>
                    <a:pt x="1165305" y="2995136"/>
                    <a:pt x="1191975" y="2997041"/>
                  </a:cubicBezTo>
                  <a:cubicBezTo>
                    <a:pt x="1258650" y="3067526"/>
                    <a:pt x="1392953" y="3040856"/>
                    <a:pt x="1468200" y="3026569"/>
                  </a:cubicBezTo>
                  <a:cubicBezTo>
                    <a:pt x="1457723" y="2961799"/>
                    <a:pt x="1529160" y="3010376"/>
                    <a:pt x="1561545" y="3002756"/>
                  </a:cubicBezTo>
                  <a:cubicBezTo>
                    <a:pt x="1593930" y="3038951"/>
                    <a:pt x="1657748" y="3041809"/>
                    <a:pt x="1679655" y="3030379"/>
                  </a:cubicBezTo>
                  <a:cubicBezTo>
                    <a:pt x="1735853" y="3070384"/>
                    <a:pt x="1690133" y="2906554"/>
                    <a:pt x="1748235" y="2996089"/>
                  </a:cubicBezTo>
                  <a:cubicBezTo>
                    <a:pt x="1790145" y="3019901"/>
                    <a:pt x="1871108" y="2994184"/>
                    <a:pt x="1893968" y="3009424"/>
                  </a:cubicBezTo>
                  <a:cubicBezTo>
                    <a:pt x="1889205" y="2959894"/>
                    <a:pt x="1945403" y="2984659"/>
                    <a:pt x="1888253" y="2944654"/>
                  </a:cubicBezTo>
                  <a:cubicBezTo>
                    <a:pt x="1905398" y="2942749"/>
                    <a:pt x="2032080" y="2999899"/>
                    <a:pt x="1964453" y="2947511"/>
                  </a:cubicBezTo>
                  <a:cubicBezTo>
                    <a:pt x="2079705" y="2950369"/>
                    <a:pt x="2036843" y="2899886"/>
                    <a:pt x="1948260" y="2913221"/>
                  </a:cubicBezTo>
                  <a:cubicBezTo>
                    <a:pt x="1883490" y="2907506"/>
                    <a:pt x="1767285" y="2873216"/>
                    <a:pt x="1843485" y="2853214"/>
                  </a:cubicBezTo>
                  <a:cubicBezTo>
                    <a:pt x="1859678" y="2837021"/>
                    <a:pt x="1951118" y="2853214"/>
                    <a:pt x="1883490" y="2818924"/>
                  </a:cubicBezTo>
                  <a:cubicBezTo>
                    <a:pt x="1929210" y="2839879"/>
                    <a:pt x="1994933" y="2790349"/>
                    <a:pt x="1909208" y="2790349"/>
                  </a:cubicBezTo>
                  <a:cubicBezTo>
                    <a:pt x="1962548" y="2784634"/>
                    <a:pt x="1960643" y="2735104"/>
                    <a:pt x="2032080" y="2757964"/>
                  </a:cubicBezTo>
                  <a:cubicBezTo>
                    <a:pt x="1946355" y="2722721"/>
                    <a:pt x="2002553" y="2723674"/>
                    <a:pt x="2036843" y="2711291"/>
                  </a:cubicBezTo>
                  <a:cubicBezTo>
                    <a:pt x="1972073" y="2706529"/>
                    <a:pt x="1884443" y="2674144"/>
                    <a:pt x="2008268" y="2670334"/>
                  </a:cubicBezTo>
                  <a:cubicBezTo>
                    <a:pt x="2132093" y="2620804"/>
                    <a:pt x="1982550" y="2644616"/>
                    <a:pt x="1943498" y="2645569"/>
                  </a:cubicBezTo>
                  <a:cubicBezTo>
                    <a:pt x="2009220" y="2564606"/>
                    <a:pt x="1844438" y="2680811"/>
                    <a:pt x="1793003" y="2651284"/>
                  </a:cubicBezTo>
                  <a:cubicBezTo>
                    <a:pt x="1703468" y="2657951"/>
                    <a:pt x="1501538" y="2570321"/>
                    <a:pt x="1497728" y="2538889"/>
                  </a:cubicBezTo>
                  <a:cubicBezTo>
                    <a:pt x="1528208" y="2533174"/>
                    <a:pt x="1620600" y="2608421"/>
                    <a:pt x="1592025" y="2535079"/>
                  </a:cubicBezTo>
                  <a:cubicBezTo>
                    <a:pt x="1682513" y="2614136"/>
                    <a:pt x="1734900" y="2472214"/>
                    <a:pt x="1824435" y="2566511"/>
                  </a:cubicBezTo>
                  <a:cubicBezTo>
                    <a:pt x="1703468" y="2427446"/>
                    <a:pt x="2134950" y="2525554"/>
                    <a:pt x="1938735" y="2449354"/>
                  </a:cubicBezTo>
                  <a:cubicBezTo>
                    <a:pt x="1915875" y="2436971"/>
                    <a:pt x="2165430" y="2449354"/>
                    <a:pt x="2000648" y="2416969"/>
                  </a:cubicBezTo>
                  <a:cubicBezTo>
                    <a:pt x="1945403" y="2423636"/>
                    <a:pt x="2077800" y="2375059"/>
                    <a:pt x="1993028" y="2387441"/>
                  </a:cubicBezTo>
                  <a:cubicBezTo>
                    <a:pt x="1840628" y="2373154"/>
                    <a:pt x="1705373" y="2382679"/>
                    <a:pt x="1549163" y="2328386"/>
                  </a:cubicBezTo>
                  <a:cubicBezTo>
                    <a:pt x="1451055" y="2308384"/>
                    <a:pt x="1461533" y="2256949"/>
                    <a:pt x="1554878" y="2282666"/>
                  </a:cubicBezTo>
                  <a:cubicBezTo>
                    <a:pt x="1673940" y="2311241"/>
                    <a:pt x="1712040" y="2290286"/>
                    <a:pt x="1823483" y="2291239"/>
                  </a:cubicBezTo>
                  <a:cubicBezTo>
                    <a:pt x="1848248" y="2213134"/>
                    <a:pt x="2103518" y="2260759"/>
                    <a:pt x="1994933" y="2158841"/>
                  </a:cubicBezTo>
                  <a:cubicBezTo>
                    <a:pt x="2052083" y="2127409"/>
                    <a:pt x="2122568" y="2111216"/>
                    <a:pt x="2013983" y="2124551"/>
                  </a:cubicBezTo>
                  <a:cubicBezTo>
                    <a:pt x="1910160" y="2121694"/>
                    <a:pt x="1786335" y="2110264"/>
                    <a:pt x="1699658" y="2061686"/>
                  </a:cubicBezTo>
                  <a:cubicBezTo>
                    <a:pt x="1721565" y="2011204"/>
                    <a:pt x="1873965" y="2095976"/>
                    <a:pt x="1808243" y="2027396"/>
                  </a:cubicBezTo>
                  <a:cubicBezTo>
                    <a:pt x="1845390" y="2033111"/>
                    <a:pt x="1914923" y="2015966"/>
                    <a:pt x="1836818" y="2000726"/>
                  </a:cubicBezTo>
                  <a:cubicBezTo>
                    <a:pt x="1905398" y="1995011"/>
                    <a:pt x="2018745" y="1882616"/>
                    <a:pt x="1875870" y="1935004"/>
                  </a:cubicBezTo>
                  <a:cubicBezTo>
                    <a:pt x="1803480" y="1892141"/>
                    <a:pt x="1605360" y="1962626"/>
                    <a:pt x="1600598" y="1869281"/>
                  </a:cubicBezTo>
                  <a:cubicBezTo>
                    <a:pt x="1705373" y="1889284"/>
                    <a:pt x="1819673" y="1872139"/>
                    <a:pt x="1823483" y="1737836"/>
                  </a:cubicBezTo>
                  <a:cubicBezTo>
                    <a:pt x="1751093" y="1747361"/>
                    <a:pt x="1638698" y="1814036"/>
                    <a:pt x="1592025" y="1729264"/>
                  </a:cubicBezTo>
                  <a:cubicBezTo>
                    <a:pt x="1623458" y="1750219"/>
                    <a:pt x="1690133" y="1734979"/>
                    <a:pt x="1639650" y="1693069"/>
                  </a:cubicBezTo>
                  <a:cubicBezTo>
                    <a:pt x="1694895" y="1704499"/>
                    <a:pt x="1723470" y="1603534"/>
                    <a:pt x="1648223" y="1652111"/>
                  </a:cubicBezTo>
                  <a:cubicBezTo>
                    <a:pt x="1592025" y="1662589"/>
                    <a:pt x="1391048" y="1666399"/>
                    <a:pt x="1437720" y="1613059"/>
                  </a:cubicBezTo>
                  <a:cubicBezTo>
                    <a:pt x="1490108" y="1631156"/>
                    <a:pt x="1612028" y="1607344"/>
                    <a:pt x="1519635" y="1556861"/>
                  </a:cubicBezTo>
                  <a:cubicBezTo>
                    <a:pt x="1584405" y="1579721"/>
                    <a:pt x="1719660" y="1506379"/>
                    <a:pt x="1697753" y="1459706"/>
                  </a:cubicBezTo>
                  <a:cubicBezTo>
                    <a:pt x="1650128" y="1406366"/>
                    <a:pt x="1590120" y="1445419"/>
                    <a:pt x="1539638" y="1435894"/>
                  </a:cubicBezTo>
                  <a:cubicBezTo>
                    <a:pt x="1603455" y="1393984"/>
                    <a:pt x="1538685" y="1420654"/>
                    <a:pt x="1520588" y="1388269"/>
                  </a:cubicBezTo>
                  <a:cubicBezTo>
                    <a:pt x="1471058" y="1479709"/>
                    <a:pt x="1237695" y="1392079"/>
                    <a:pt x="1282463" y="1360646"/>
                  </a:cubicBezTo>
                  <a:cubicBezTo>
                    <a:pt x="1390095" y="1360646"/>
                    <a:pt x="1469153" y="1357789"/>
                    <a:pt x="1568213" y="1328261"/>
                  </a:cubicBezTo>
                  <a:cubicBezTo>
                    <a:pt x="1540590" y="1255871"/>
                    <a:pt x="1746330" y="1225391"/>
                    <a:pt x="1593930" y="1209199"/>
                  </a:cubicBezTo>
                  <a:cubicBezTo>
                    <a:pt x="1560593" y="1139666"/>
                    <a:pt x="1406288" y="1264444"/>
                    <a:pt x="1440578" y="1151096"/>
                  </a:cubicBezTo>
                  <a:cubicBezTo>
                    <a:pt x="1348185" y="1224439"/>
                    <a:pt x="1149113" y="1139666"/>
                    <a:pt x="1127205" y="1094899"/>
                  </a:cubicBezTo>
                  <a:cubicBezTo>
                    <a:pt x="1214835" y="1122521"/>
                    <a:pt x="1236743" y="1092041"/>
                    <a:pt x="1310085" y="1109186"/>
                  </a:cubicBezTo>
                  <a:cubicBezTo>
                    <a:pt x="1300560" y="1078706"/>
                    <a:pt x="1375808" y="1166336"/>
                    <a:pt x="1406288" y="1094899"/>
                  </a:cubicBezTo>
                  <a:cubicBezTo>
                    <a:pt x="1479630" y="1092041"/>
                    <a:pt x="1424385" y="984409"/>
                    <a:pt x="1508205" y="1040606"/>
                  </a:cubicBezTo>
                  <a:cubicBezTo>
                    <a:pt x="1529160" y="993934"/>
                    <a:pt x="1647270" y="970121"/>
                    <a:pt x="1532018" y="969169"/>
                  </a:cubicBezTo>
                  <a:cubicBezTo>
                    <a:pt x="1498680" y="936784"/>
                    <a:pt x="1427243" y="1008221"/>
                    <a:pt x="1421528" y="938689"/>
                  </a:cubicBezTo>
                  <a:cubicBezTo>
                    <a:pt x="1342470" y="1012031"/>
                    <a:pt x="1203405" y="991076"/>
                    <a:pt x="1154828" y="903446"/>
                  </a:cubicBezTo>
                  <a:cubicBezTo>
                    <a:pt x="1199595" y="899636"/>
                    <a:pt x="1305323" y="967264"/>
                    <a:pt x="1304370" y="884396"/>
                  </a:cubicBezTo>
                  <a:cubicBezTo>
                    <a:pt x="1348185" y="928211"/>
                    <a:pt x="1442483" y="914876"/>
                    <a:pt x="1351995" y="868204"/>
                  </a:cubicBezTo>
                  <a:cubicBezTo>
                    <a:pt x="1412003" y="912019"/>
                    <a:pt x="1490108" y="871061"/>
                    <a:pt x="1480583" y="832009"/>
                  </a:cubicBezTo>
                  <a:cubicBezTo>
                    <a:pt x="1625363" y="814864"/>
                    <a:pt x="1407240" y="763429"/>
                    <a:pt x="1363425" y="798671"/>
                  </a:cubicBezTo>
                  <a:cubicBezTo>
                    <a:pt x="1310085" y="684371"/>
                    <a:pt x="1158638" y="849154"/>
                    <a:pt x="1131015" y="755809"/>
                  </a:cubicBezTo>
                  <a:cubicBezTo>
                    <a:pt x="1102440" y="740569"/>
                    <a:pt x="956708" y="677704"/>
                    <a:pt x="1019573" y="655796"/>
                  </a:cubicBezTo>
                  <a:cubicBezTo>
                    <a:pt x="1029098" y="698659"/>
                    <a:pt x="1091963" y="752951"/>
                    <a:pt x="1088153" y="673894"/>
                  </a:cubicBezTo>
                  <a:cubicBezTo>
                    <a:pt x="1124348" y="778669"/>
                    <a:pt x="1187213" y="639604"/>
                    <a:pt x="1244363" y="727234"/>
                  </a:cubicBezTo>
                  <a:cubicBezTo>
                    <a:pt x="1271033" y="670084"/>
                    <a:pt x="1362473" y="748189"/>
                    <a:pt x="1389143" y="667226"/>
                  </a:cubicBezTo>
                  <a:cubicBezTo>
                    <a:pt x="1335803" y="624364"/>
                    <a:pt x="1186260" y="578644"/>
                    <a:pt x="1174830" y="590074"/>
                  </a:cubicBezTo>
                  <a:cubicBezTo>
                    <a:pt x="1230075" y="543401"/>
                    <a:pt x="1273890" y="526256"/>
                    <a:pt x="1180545" y="513874"/>
                  </a:cubicBezTo>
                  <a:cubicBezTo>
                    <a:pt x="1169115" y="479584"/>
                    <a:pt x="1356758" y="462439"/>
                    <a:pt x="1228170" y="415766"/>
                  </a:cubicBezTo>
                  <a:cubicBezTo>
                    <a:pt x="1322468" y="381476"/>
                    <a:pt x="1196738" y="349091"/>
                    <a:pt x="1251983" y="298609"/>
                  </a:cubicBezTo>
                  <a:cubicBezTo>
                    <a:pt x="1150065" y="302419"/>
                    <a:pt x="1100535" y="370046"/>
                    <a:pt x="1035765" y="451009"/>
                  </a:cubicBezTo>
                  <a:cubicBezTo>
                    <a:pt x="960518" y="465296"/>
                    <a:pt x="970995" y="241459"/>
                    <a:pt x="1058625" y="322421"/>
                  </a:cubicBezTo>
                  <a:cubicBezTo>
                    <a:pt x="1152923" y="327184"/>
                    <a:pt x="1126253" y="254794"/>
                    <a:pt x="1052910" y="251936"/>
                  </a:cubicBezTo>
                  <a:cubicBezTo>
                    <a:pt x="1091010" y="247174"/>
                    <a:pt x="1221503" y="242411"/>
                    <a:pt x="1112918" y="211931"/>
                  </a:cubicBezTo>
                  <a:cubicBezTo>
                    <a:pt x="1191023" y="135731"/>
                    <a:pt x="1113870" y="174784"/>
                    <a:pt x="1064340" y="185261"/>
                  </a:cubicBezTo>
                  <a:cubicBezTo>
                    <a:pt x="1030050" y="136684"/>
                    <a:pt x="969090" y="322421"/>
                    <a:pt x="991950" y="191929"/>
                  </a:cubicBezTo>
                  <a:cubicBezTo>
                    <a:pt x="1009095" y="137636"/>
                    <a:pt x="1116728" y="33814"/>
                    <a:pt x="996713" y="111919"/>
                  </a:cubicBezTo>
                  <a:cubicBezTo>
                    <a:pt x="947183" y="118586"/>
                    <a:pt x="1017668" y="24289"/>
                    <a:pt x="949088" y="7144"/>
                  </a:cubicBezTo>
                  <a:lnTo>
                    <a:pt x="949088" y="7144"/>
                  </a:lnTo>
                  <a:lnTo>
                    <a:pt x="949088" y="7144"/>
                  </a:lnTo>
                  <a:close/>
                  <a:moveTo>
                    <a:pt x="886223" y="287179"/>
                  </a:moveTo>
                  <a:cubicBezTo>
                    <a:pt x="950993" y="293846"/>
                    <a:pt x="936705" y="430054"/>
                    <a:pt x="908130" y="327184"/>
                  </a:cubicBezTo>
                  <a:cubicBezTo>
                    <a:pt x="904320" y="313849"/>
                    <a:pt x="879555" y="305276"/>
                    <a:pt x="886223" y="287179"/>
                  </a:cubicBezTo>
                  <a:close/>
                  <a:moveTo>
                    <a:pt x="863363" y="404336"/>
                  </a:moveTo>
                  <a:cubicBezTo>
                    <a:pt x="931943" y="406241"/>
                    <a:pt x="947183" y="504349"/>
                    <a:pt x="876698" y="435769"/>
                  </a:cubicBezTo>
                  <a:cubicBezTo>
                    <a:pt x="877650" y="436721"/>
                    <a:pt x="842408" y="406241"/>
                    <a:pt x="863363" y="404336"/>
                  </a:cubicBezTo>
                  <a:close/>
                  <a:moveTo>
                    <a:pt x="1116728" y="470059"/>
                  </a:moveTo>
                  <a:cubicBezTo>
                    <a:pt x="1142445" y="539591"/>
                    <a:pt x="916703" y="542449"/>
                    <a:pt x="1066245" y="511016"/>
                  </a:cubicBezTo>
                  <a:cubicBezTo>
                    <a:pt x="1087200" y="502444"/>
                    <a:pt x="1096725" y="479584"/>
                    <a:pt x="1116728" y="470059"/>
                  </a:cubicBezTo>
                  <a:close/>
                  <a:moveTo>
                    <a:pt x="1009095" y="584359"/>
                  </a:moveTo>
                  <a:cubicBezTo>
                    <a:pt x="1068150" y="591026"/>
                    <a:pt x="1128158" y="624364"/>
                    <a:pt x="1029098" y="599599"/>
                  </a:cubicBezTo>
                  <a:lnTo>
                    <a:pt x="1009095" y="584359"/>
                  </a:lnTo>
                  <a:lnTo>
                    <a:pt x="1009095" y="584359"/>
                  </a:lnTo>
                  <a:close/>
                  <a:moveTo>
                    <a:pt x="1111013" y="603409"/>
                  </a:moveTo>
                  <a:cubicBezTo>
                    <a:pt x="1179593" y="587216"/>
                    <a:pt x="1100535" y="662464"/>
                    <a:pt x="1111013" y="603409"/>
                  </a:cubicBezTo>
                  <a:close/>
                  <a:moveTo>
                    <a:pt x="1251030" y="632936"/>
                  </a:moveTo>
                  <a:cubicBezTo>
                    <a:pt x="1281510" y="652939"/>
                    <a:pt x="1209120" y="642461"/>
                    <a:pt x="1251030" y="632936"/>
                  </a:cubicBezTo>
                  <a:close/>
                  <a:moveTo>
                    <a:pt x="1032908" y="760571"/>
                  </a:moveTo>
                  <a:cubicBezTo>
                    <a:pt x="1069103" y="813911"/>
                    <a:pt x="1010048" y="875824"/>
                    <a:pt x="1028145" y="780574"/>
                  </a:cubicBezTo>
                  <a:lnTo>
                    <a:pt x="1032908" y="760571"/>
                  </a:lnTo>
                  <a:lnTo>
                    <a:pt x="1032908" y="760571"/>
                  </a:lnTo>
                  <a:close/>
                  <a:moveTo>
                    <a:pt x="961470" y="867251"/>
                  </a:moveTo>
                  <a:cubicBezTo>
                    <a:pt x="989093" y="885349"/>
                    <a:pt x="919560" y="881539"/>
                    <a:pt x="961470" y="867251"/>
                  </a:cubicBezTo>
                  <a:close/>
                  <a:moveTo>
                    <a:pt x="1036718" y="884396"/>
                  </a:moveTo>
                  <a:cubicBezTo>
                    <a:pt x="1052910" y="926306"/>
                    <a:pt x="1022430" y="907256"/>
                    <a:pt x="1036718" y="884396"/>
                  </a:cubicBezTo>
                  <a:close/>
                  <a:moveTo>
                    <a:pt x="921465" y="888206"/>
                  </a:moveTo>
                  <a:cubicBezTo>
                    <a:pt x="952898" y="901541"/>
                    <a:pt x="887175" y="904399"/>
                    <a:pt x="921465" y="888206"/>
                  </a:cubicBezTo>
                  <a:close/>
                  <a:moveTo>
                    <a:pt x="874793" y="904399"/>
                  </a:moveTo>
                  <a:cubicBezTo>
                    <a:pt x="906225" y="917734"/>
                    <a:pt x="840503" y="920591"/>
                    <a:pt x="874793" y="904399"/>
                  </a:cubicBezTo>
                  <a:close/>
                  <a:moveTo>
                    <a:pt x="681435" y="904399"/>
                  </a:moveTo>
                  <a:cubicBezTo>
                    <a:pt x="718583" y="948214"/>
                    <a:pt x="920513" y="896779"/>
                    <a:pt x="777638" y="946309"/>
                  </a:cubicBezTo>
                  <a:cubicBezTo>
                    <a:pt x="745253" y="952976"/>
                    <a:pt x="654765" y="966311"/>
                    <a:pt x="681435" y="904399"/>
                  </a:cubicBezTo>
                  <a:close/>
                  <a:moveTo>
                    <a:pt x="1532970" y="1327309"/>
                  </a:moveTo>
                  <a:cubicBezTo>
                    <a:pt x="1567260" y="1342549"/>
                    <a:pt x="1512015" y="1349216"/>
                    <a:pt x="1532970" y="1327309"/>
                  </a:cubicBezTo>
                  <a:close/>
                  <a:moveTo>
                    <a:pt x="757635" y="1423511"/>
                  </a:moveTo>
                  <a:cubicBezTo>
                    <a:pt x="685245" y="1477804"/>
                    <a:pt x="650003" y="1441609"/>
                    <a:pt x="757635" y="1423511"/>
                  </a:cubicBezTo>
                  <a:close/>
                  <a:moveTo>
                    <a:pt x="1558688" y="1764506"/>
                  </a:moveTo>
                  <a:cubicBezTo>
                    <a:pt x="1654890" y="1774984"/>
                    <a:pt x="1460580" y="1774031"/>
                    <a:pt x="1558688" y="1764506"/>
                  </a:cubicBezTo>
                  <a:close/>
                  <a:moveTo>
                    <a:pt x="1766333" y="1807369"/>
                  </a:moveTo>
                  <a:cubicBezTo>
                    <a:pt x="1818720" y="1806416"/>
                    <a:pt x="1736805" y="1819751"/>
                    <a:pt x="1766333" y="1807369"/>
                  </a:cubicBezTo>
                  <a:close/>
                  <a:moveTo>
                    <a:pt x="1769190" y="2006441"/>
                  </a:moveTo>
                  <a:cubicBezTo>
                    <a:pt x="1833008" y="2002631"/>
                    <a:pt x="1785383" y="2038826"/>
                    <a:pt x="1769190" y="2006441"/>
                  </a:cubicBezTo>
                  <a:close/>
                  <a:moveTo>
                    <a:pt x="151845" y="2329339"/>
                  </a:moveTo>
                  <a:cubicBezTo>
                    <a:pt x="171848" y="2352199"/>
                    <a:pt x="91838" y="2336006"/>
                    <a:pt x="151845" y="2329339"/>
                  </a:cubicBezTo>
                  <a:close/>
                  <a:moveTo>
                    <a:pt x="301388" y="2397919"/>
                  </a:moveTo>
                  <a:cubicBezTo>
                    <a:pt x="343298" y="2445544"/>
                    <a:pt x="410925" y="2404586"/>
                    <a:pt x="469028" y="2426494"/>
                  </a:cubicBezTo>
                  <a:cubicBezTo>
                    <a:pt x="496650" y="2436971"/>
                    <a:pt x="202328" y="2484596"/>
                    <a:pt x="301388" y="2397919"/>
                  </a:cubicBezTo>
                  <a:close/>
                  <a:moveTo>
                    <a:pt x="517605" y="2406491"/>
                  </a:moveTo>
                  <a:cubicBezTo>
                    <a:pt x="548085" y="2420779"/>
                    <a:pt x="455693" y="2415064"/>
                    <a:pt x="517605" y="2406491"/>
                  </a:cubicBezTo>
                  <a:close/>
                  <a:moveTo>
                    <a:pt x="423308" y="2736056"/>
                  </a:moveTo>
                  <a:cubicBezTo>
                    <a:pt x="450930" y="2753201"/>
                    <a:pt x="381398" y="2750344"/>
                    <a:pt x="423308" y="273605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Graphic 47">
              <a:extLst>
                <a:ext uri="{FF2B5EF4-FFF2-40B4-BE49-F238E27FC236}">
                  <a16:creationId xmlns:a16="http://schemas.microsoft.com/office/drawing/2014/main" id="{8B3A662B-A117-4F47-A911-799623EE5FA8}"/>
                </a:ext>
              </a:extLst>
            </p:cNvPr>
            <p:cNvSpPr/>
            <p:nvPr/>
          </p:nvSpPr>
          <p:spPr>
            <a:xfrm>
              <a:off x="11711431" y="5533864"/>
              <a:ext cx="532363" cy="798545"/>
            </a:xfrm>
            <a:custGeom>
              <a:avLst/>
              <a:gdLst>
                <a:gd name="connsiteX0" fmla="*/ 949088 w 2076450"/>
                <a:gd name="connsiteY0" fmla="*/ 7144 h 3114675"/>
                <a:gd name="connsiteX1" fmla="*/ 883365 w 2076450"/>
                <a:gd name="connsiteY1" fmla="*/ 105251 h 3114675"/>
                <a:gd name="connsiteX2" fmla="*/ 909083 w 2076450"/>
                <a:gd name="connsiteY2" fmla="*/ 238601 h 3114675"/>
                <a:gd name="connsiteX3" fmla="*/ 833835 w 2076450"/>
                <a:gd name="connsiteY3" fmla="*/ 193834 h 3114675"/>
                <a:gd name="connsiteX4" fmla="*/ 817643 w 2076450"/>
                <a:gd name="connsiteY4" fmla="*/ 301466 h 3114675"/>
                <a:gd name="connsiteX5" fmla="*/ 810023 w 2076450"/>
                <a:gd name="connsiteY5" fmla="*/ 328136 h 3114675"/>
                <a:gd name="connsiteX6" fmla="*/ 684293 w 2076450"/>
                <a:gd name="connsiteY6" fmla="*/ 381476 h 3114675"/>
                <a:gd name="connsiteX7" fmla="*/ 703343 w 2076450"/>
                <a:gd name="connsiteY7" fmla="*/ 451009 h 3114675"/>
                <a:gd name="connsiteX8" fmla="*/ 714773 w 2076450"/>
                <a:gd name="connsiteY8" fmla="*/ 539591 h 3114675"/>
                <a:gd name="connsiteX9" fmla="*/ 828120 w 2076450"/>
                <a:gd name="connsiteY9" fmla="*/ 573881 h 3114675"/>
                <a:gd name="connsiteX10" fmla="*/ 947183 w 2076450"/>
                <a:gd name="connsiteY10" fmla="*/ 577691 h 3114675"/>
                <a:gd name="connsiteX11" fmla="*/ 731918 w 2076450"/>
                <a:gd name="connsiteY11" fmla="*/ 618649 h 3114675"/>
                <a:gd name="connsiteX12" fmla="*/ 530940 w 2076450"/>
                <a:gd name="connsiteY12" fmla="*/ 601504 h 3114675"/>
                <a:gd name="connsiteX13" fmla="*/ 597615 w 2076450"/>
                <a:gd name="connsiteY13" fmla="*/ 649129 h 3114675"/>
                <a:gd name="connsiteX14" fmla="*/ 629048 w 2076450"/>
                <a:gd name="connsiteY14" fmla="*/ 688181 h 3114675"/>
                <a:gd name="connsiteX15" fmla="*/ 714773 w 2076450"/>
                <a:gd name="connsiteY15" fmla="*/ 728186 h 3114675"/>
                <a:gd name="connsiteX16" fmla="*/ 947183 w 2076450"/>
                <a:gd name="connsiteY16" fmla="*/ 689134 h 3114675"/>
                <a:gd name="connsiteX17" fmla="*/ 674768 w 2076450"/>
                <a:gd name="connsiteY17" fmla="*/ 758666 h 3114675"/>
                <a:gd name="connsiteX18" fmla="*/ 528083 w 2076450"/>
                <a:gd name="connsiteY18" fmla="*/ 788194 h 3114675"/>
                <a:gd name="connsiteX19" fmla="*/ 530940 w 2076450"/>
                <a:gd name="connsiteY19" fmla="*/ 846296 h 3114675"/>
                <a:gd name="connsiteX20" fmla="*/ 569040 w 2076450"/>
                <a:gd name="connsiteY20" fmla="*/ 912971 h 3114675"/>
                <a:gd name="connsiteX21" fmla="*/ 502365 w 2076450"/>
                <a:gd name="connsiteY21" fmla="*/ 958691 h 3114675"/>
                <a:gd name="connsiteX22" fmla="*/ 409973 w 2076450"/>
                <a:gd name="connsiteY22" fmla="*/ 972979 h 3114675"/>
                <a:gd name="connsiteX23" fmla="*/ 547133 w 2076450"/>
                <a:gd name="connsiteY23" fmla="*/ 1067276 h 3114675"/>
                <a:gd name="connsiteX24" fmla="*/ 730013 w 2076450"/>
                <a:gd name="connsiteY24" fmla="*/ 1155859 h 3114675"/>
                <a:gd name="connsiteX25" fmla="*/ 409020 w 2076450"/>
                <a:gd name="connsiteY25" fmla="*/ 1204436 h 3114675"/>
                <a:gd name="connsiteX26" fmla="*/ 530940 w 2076450"/>
                <a:gd name="connsiteY26" fmla="*/ 1310164 h 3114675"/>
                <a:gd name="connsiteX27" fmla="*/ 366158 w 2076450"/>
                <a:gd name="connsiteY27" fmla="*/ 1365409 h 3114675"/>
                <a:gd name="connsiteX28" fmla="*/ 637620 w 2076450"/>
                <a:gd name="connsiteY28" fmla="*/ 1413034 h 3114675"/>
                <a:gd name="connsiteX29" fmla="*/ 617618 w 2076450"/>
                <a:gd name="connsiteY29" fmla="*/ 1487329 h 3114675"/>
                <a:gd name="connsiteX30" fmla="*/ 286148 w 2076450"/>
                <a:gd name="connsiteY30" fmla="*/ 1588294 h 3114675"/>
                <a:gd name="connsiteX31" fmla="*/ 550943 w 2076450"/>
                <a:gd name="connsiteY31" fmla="*/ 1688306 h 3114675"/>
                <a:gd name="connsiteX32" fmla="*/ 627143 w 2076450"/>
                <a:gd name="connsiteY32" fmla="*/ 1666399 h 3114675"/>
                <a:gd name="connsiteX33" fmla="*/ 734775 w 2076450"/>
                <a:gd name="connsiteY33" fmla="*/ 1662589 h 3114675"/>
                <a:gd name="connsiteX34" fmla="*/ 604283 w 2076450"/>
                <a:gd name="connsiteY34" fmla="*/ 1759744 h 3114675"/>
                <a:gd name="connsiteX35" fmla="*/ 217568 w 2076450"/>
                <a:gd name="connsiteY35" fmla="*/ 1794986 h 3114675"/>
                <a:gd name="connsiteX36" fmla="*/ 214710 w 2076450"/>
                <a:gd name="connsiteY36" fmla="*/ 1862614 h 3114675"/>
                <a:gd name="connsiteX37" fmla="*/ 335678 w 2076450"/>
                <a:gd name="connsiteY37" fmla="*/ 1914049 h 3114675"/>
                <a:gd name="connsiteX38" fmla="*/ 472838 w 2076450"/>
                <a:gd name="connsiteY38" fmla="*/ 1916906 h 3114675"/>
                <a:gd name="connsiteX39" fmla="*/ 553800 w 2076450"/>
                <a:gd name="connsiteY39" fmla="*/ 1953101 h 3114675"/>
                <a:gd name="connsiteX40" fmla="*/ 602378 w 2076450"/>
                <a:gd name="connsiteY40" fmla="*/ 2004536 h 3114675"/>
                <a:gd name="connsiteX41" fmla="*/ 275670 w 2076450"/>
                <a:gd name="connsiteY41" fmla="*/ 2024539 h 3114675"/>
                <a:gd name="connsiteX42" fmla="*/ 236618 w 2076450"/>
                <a:gd name="connsiteY42" fmla="*/ 2049304 h 3114675"/>
                <a:gd name="connsiteX43" fmla="*/ 262335 w 2076450"/>
                <a:gd name="connsiteY43" fmla="*/ 2092166 h 3114675"/>
                <a:gd name="connsiteX44" fmla="*/ 420450 w 2076450"/>
                <a:gd name="connsiteY44" fmla="*/ 2151221 h 3114675"/>
                <a:gd name="connsiteX45" fmla="*/ 480458 w 2076450"/>
                <a:gd name="connsiteY45" fmla="*/ 2174081 h 3114675"/>
                <a:gd name="connsiteX46" fmla="*/ 269955 w 2076450"/>
                <a:gd name="connsiteY46" fmla="*/ 2228374 h 3114675"/>
                <a:gd name="connsiteX47" fmla="*/ 106125 w 2076450"/>
                <a:gd name="connsiteY47" fmla="*/ 2250281 h 3114675"/>
                <a:gd name="connsiteX48" fmla="*/ 45165 w 2076450"/>
                <a:gd name="connsiteY48" fmla="*/ 2290286 h 3114675"/>
                <a:gd name="connsiteX49" fmla="*/ 84218 w 2076450"/>
                <a:gd name="connsiteY49" fmla="*/ 2353151 h 3114675"/>
                <a:gd name="connsiteX50" fmla="*/ 203280 w 2076450"/>
                <a:gd name="connsiteY50" fmla="*/ 2444591 h 3114675"/>
                <a:gd name="connsiteX51" fmla="*/ 172800 w 2076450"/>
                <a:gd name="connsiteY51" fmla="*/ 2478881 h 3114675"/>
                <a:gd name="connsiteX52" fmla="*/ 201375 w 2076450"/>
                <a:gd name="connsiteY52" fmla="*/ 2519839 h 3114675"/>
                <a:gd name="connsiteX53" fmla="*/ 301388 w 2076450"/>
                <a:gd name="connsiteY53" fmla="*/ 2558891 h 3114675"/>
                <a:gd name="connsiteX54" fmla="*/ 76598 w 2076450"/>
                <a:gd name="connsiteY54" fmla="*/ 2589371 h 3114675"/>
                <a:gd name="connsiteX55" fmla="*/ 58500 w 2076450"/>
                <a:gd name="connsiteY55" fmla="*/ 2659856 h 3114675"/>
                <a:gd name="connsiteX56" fmla="*/ 110888 w 2076450"/>
                <a:gd name="connsiteY56" fmla="*/ 2693194 h 3114675"/>
                <a:gd name="connsiteX57" fmla="*/ 214710 w 2076450"/>
                <a:gd name="connsiteY57" fmla="*/ 2727484 h 3114675"/>
                <a:gd name="connsiteX58" fmla="*/ 262335 w 2076450"/>
                <a:gd name="connsiteY58" fmla="*/ 2756059 h 3114675"/>
                <a:gd name="connsiteX59" fmla="*/ 358538 w 2076450"/>
                <a:gd name="connsiteY59" fmla="*/ 2733199 h 3114675"/>
                <a:gd name="connsiteX60" fmla="*/ 254715 w 2076450"/>
                <a:gd name="connsiteY60" fmla="*/ 2758916 h 3114675"/>
                <a:gd name="connsiteX61" fmla="*/ 45165 w 2076450"/>
                <a:gd name="connsiteY61" fmla="*/ 2806541 h 3114675"/>
                <a:gd name="connsiteX62" fmla="*/ 46118 w 2076450"/>
                <a:gd name="connsiteY62" fmla="*/ 2865596 h 3114675"/>
                <a:gd name="connsiteX63" fmla="*/ 88980 w 2076450"/>
                <a:gd name="connsiteY63" fmla="*/ 2895124 h 3114675"/>
                <a:gd name="connsiteX64" fmla="*/ 155655 w 2076450"/>
                <a:gd name="connsiteY64" fmla="*/ 2902744 h 3114675"/>
                <a:gd name="connsiteX65" fmla="*/ 343298 w 2076450"/>
                <a:gd name="connsiteY65" fmla="*/ 2914174 h 3114675"/>
                <a:gd name="connsiteX66" fmla="*/ 301388 w 2076450"/>
                <a:gd name="connsiteY66" fmla="*/ 2956084 h 3114675"/>
                <a:gd name="connsiteX67" fmla="*/ 361395 w 2076450"/>
                <a:gd name="connsiteY67" fmla="*/ 2980849 h 3114675"/>
                <a:gd name="connsiteX68" fmla="*/ 511890 w 2076450"/>
                <a:gd name="connsiteY68" fmla="*/ 3029426 h 3114675"/>
                <a:gd name="connsiteX69" fmla="*/ 603330 w 2076450"/>
                <a:gd name="connsiteY69" fmla="*/ 3058001 h 3114675"/>
                <a:gd name="connsiteX70" fmla="*/ 825263 w 2076450"/>
                <a:gd name="connsiteY70" fmla="*/ 2954179 h 3114675"/>
                <a:gd name="connsiteX71" fmla="*/ 957660 w 2076450"/>
                <a:gd name="connsiteY71" fmla="*/ 2927509 h 3114675"/>
                <a:gd name="connsiteX72" fmla="*/ 1013858 w 2076450"/>
                <a:gd name="connsiteY72" fmla="*/ 3102769 h 3114675"/>
                <a:gd name="connsiteX73" fmla="*/ 1119585 w 2076450"/>
                <a:gd name="connsiteY73" fmla="*/ 3020854 h 3114675"/>
                <a:gd name="connsiteX74" fmla="*/ 1191975 w 2076450"/>
                <a:gd name="connsiteY74" fmla="*/ 2997041 h 3114675"/>
                <a:gd name="connsiteX75" fmla="*/ 1468200 w 2076450"/>
                <a:gd name="connsiteY75" fmla="*/ 3026569 h 3114675"/>
                <a:gd name="connsiteX76" fmla="*/ 1561545 w 2076450"/>
                <a:gd name="connsiteY76" fmla="*/ 3002756 h 3114675"/>
                <a:gd name="connsiteX77" fmla="*/ 1679655 w 2076450"/>
                <a:gd name="connsiteY77" fmla="*/ 3030379 h 3114675"/>
                <a:gd name="connsiteX78" fmla="*/ 1748235 w 2076450"/>
                <a:gd name="connsiteY78" fmla="*/ 2996089 h 3114675"/>
                <a:gd name="connsiteX79" fmla="*/ 1893968 w 2076450"/>
                <a:gd name="connsiteY79" fmla="*/ 3009424 h 3114675"/>
                <a:gd name="connsiteX80" fmla="*/ 1888253 w 2076450"/>
                <a:gd name="connsiteY80" fmla="*/ 2944654 h 3114675"/>
                <a:gd name="connsiteX81" fmla="*/ 1964453 w 2076450"/>
                <a:gd name="connsiteY81" fmla="*/ 2947511 h 3114675"/>
                <a:gd name="connsiteX82" fmla="*/ 1948260 w 2076450"/>
                <a:gd name="connsiteY82" fmla="*/ 2913221 h 3114675"/>
                <a:gd name="connsiteX83" fmla="*/ 1843485 w 2076450"/>
                <a:gd name="connsiteY83" fmla="*/ 2853214 h 3114675"/>
                <a:gd name="connsiteX84" fmla="*/ 1883490 w 2076450"/>
                <a:gd name="connsiteY84" fmla="*/ 2818924 h 3114675"/>
                <a:gd name="connsiteX85" fmla="*/ 1909208 w 2076450"/>
                <a:gd name="connsiteY85" fmla="*/ 2790349 h 3114675"/>
                <a:gd name="connsiteX86" fmla="*/ 2032080 w 2076450"/>
                <a:gd name="connsiteY86" fmla="*/ 2757964 h 3114675"/>
                <a:gd name="connsiteX87" fmla="*/ 2036843 w 2076450"/>
                <a:gd name="connsiteY87" fmla="*/ 2711291 h 3114675"/>
                <a:gd name="connsiteX88" fmla="*/ 2008268 w 2076450"/>
                <a:gd name="connsiteY88" fmla="*/ 2670334 h 3114675"/>
                <a:gd name="connsiteX89" fmla="*/ 1943498 w 2076450"/>
                <a:gd name="connsiteY89" fmla="*/ 2645569 h 3114675"/>
                <a:gd name="connsiteX90" fmla="*/ 1793003 w 2076450"/>
                <a:gd name="connsiteY90" fmla="*/ 2651284 h 3114675"/>
                <a:gd name="connsiteX91" fmla="*/ 1497728 w 2076450"/>
                <a:gd name="connsiteY91" fmla="*/ 2538889 h 3114675"/>
                <a:gd name="connsiteX92" fmla="*/ 1592025 w 2076450"/>
                <a:gd name="connsiteY92" fmla="*/ 2535079 h 3114675"/>
                <a:gd name="connsiteX93" fmla="*/ 1824435 w 2076450"/>
                <a:gd name="connsiteY93" fmla="*/ 2566511 h 3114675"/>
                <a:gd name="connsiteX94" fmla="*/ 1938735 w 2076450"/>
                <a:gd name="connsiteY94" fmla="*/ 2449354 h 3114675"/>
                <a:gd name="connsiteX95" fmla="*/ 2000648 w 2076450"/>
                <a:gd name="connsiteY95" fmla="*/ 2416969 h 3114675"/>
                <a:gd name="connsiteX96" fmla="*/ 1993028 w 2076450"/>
                <a:gd name="connsiteY96" fmla="*/ 2387441 h 3114675"/>
                <a:gd name="connsiteX97" fmla="*/ 1549163 w 2076450"/>
                <a:gd name="connsiteY97" fmla="*/ 2328386 h 3114675"/>
                <a:gd name="connsiteX98" fmla="*/ 1554878 w 2076450"/>
                <a:gd name="connsiteY98" fmla="*/ 2282666 h 3114675"/>
                <a:gd name="connsiteX99" fmla="*/ 1823483 w 2076450"/>
                <a:gd name="connsiteY99" fmla="*/ 2291239 h 3114675"/>
                <a:gd name="connsiteX100" fmla="*/ 1994933 w 2076450"/>
                <a:gd name="connsiteY100" fmla="*/ 2158841 h 3114675"/>
                <a:gd name="connsiteX101" fmla="*/ 2013983 w 2076450"/>
                <a:gd name="connsiteY101" fmla="*/ 2124551 h 3114675"/>
                <a:gd name="connsiteX102" fmla="*/ 1699658 w 2076450"/>
                <a:gd name="connsiteY102" fmla="*/ 2061686 h 3114675"/>
                <a:gd name="connsiteX103" fmla="*/ 1808243 w 2076450"/>
                <a:gd name="connsiteY103" fmla="*/ 2027396 h 3114675"/>
                <a:gd name="connsiteX104" fmla="*/ 1836818 w 2076450"/>
                <a:gd name="connsiteY104" fmla="*/ 2000726 h 3114675"/>
                <a:gd name="connsiteX105" fmla="*/ 1875870 w 2076450"/>
                <a:gd name="connsiteY105" fmla="*/ 1935004 h 3114675"/>
                <a:gd name="connsiteX106" fmla="*/ 1600598 w 2076450"/>
                <a:gd name="connsiteY106" fmla="*/ 1869281 h 3114675"/>
                <a:gd name="connsiteX107" fmla="*/ 1823483 w 2076450"/>
                <a:gd name="connsiteY107" fmla="*/ 1737836 h 3114675"/>
                <a:gd name="connsiteX108" fmla="*/ 1592025 w 2076450"/>
                <a:gd name="connsiteY108" fmla="*/ 1729264 h 3114675"/>
                <a:gd name="connsiteX109" fmla="*/ 1639650 w 2076450"/>
                <a:gd name="connsiteY109" fmla="*/ 1693069 h 3114675"/>
                <a:gd name="connsiteX110" fmla="*/ 1648223 w 2076450"/>
                <a:gd name="connsiteY110" fmla="*/ 1652111 h 3114675"/>
                <a:gd name="connsiteX111" fmla="*/ 1437720 w 2076450"/>
                <a:gd name="connsiteY111" fmla="*/ 1613059 h 3114675"/>
                <a:gd name="connsiteX112" fmla="*/ 1519635 w 2076450"/>
                <a:gd name="connsiteY112" fmla="*/ 1556861 h 3114675"/>
                <a:gd name="connsiteX113" fmla="*/ 1697753 w 2076450"/>
                <a:gd name="connsiteY113" fmla="*/ 1459706 h 3114675"/>
                <a:gd name="connsiteX114" fmla="*/ 1539638 w 2076450"/>
                <a:gd name="connsiteY114" fmla="*/ 1435894 h 3114675"/>
                <a:gd name="connsiteX115" fmla="*/ 1520588 w 2076450"/>
                <a:gd name="connsiteY115" fmla="*/ 1388269 h 3114675"/>
                <a:gd name="connsiteX116" fmla="*/ 1282463 w 2076450"/>
                <a:gd name="connsiteY116" fmla="*/ 1360646 h 3114675"/>
                <a:gd name="connsiteX117" fmla="*/ 1568213 w 2076450"/>
                <a:gd name="connsiteY117" fmla="*/ 1328261 h 3114675"/>
                <a:gd name="connsiteX118" fmla="*/ 1593930 w 2076450"/>
                <a:gd name="connsiteY118" fmla="*/ 1209199 h 3114675"/>
                <a:gd name="connsiteX119" fmla="*/ 1440578 w 2076450"/>
                <a:gd name="connsiteY119" fmla="*/ 1151096 h 3114675"/>
                <a:gd name="connsiteX120" fmla="*/ 1127205 w 2076450"/>
                <a:gd name="connsiteY120" fmla="*/ 1094899 h 3114675"/>
                <a:gd name="connsiteX121" fmla="*/ 1310085 w 2076450"/>
                <a:gd name="connsiteY121" fmla="*/ 1109186 h 3114675"/>
                <a:gd name="connsiteX122" fmla="*/ 1406288 w 2076450"/>
                <a:gd name="connsiteY122" fmla="*/ 1094899 h 3114675"/>
                <a:gd name="connsiteX123" fmla="*/ 1508205 w 2076450"/>
                <a:gd name="connsiteY123" fmla="*/ 1040606 h 3114675"/>
                <a:gd name="connsiteX124" fmla="*/ 1532018 w 2076450"/>
                <a:gd name="connsiteY124" fmla="*/ 969169 h 3114675"/>
                <a:gd name="connsiteX125" fmla="*/ 1421528 w 2076450"/>
                <a:gd name="connsiteY125" fmla="*/ 938689 h 3114675"/>
                <a:gd name="connsiteX126" fmla="*/ 1154828 w 2076450"/>
                <a:gd name="connsiteY126" fmla="*/ 903446 h 3114675"/>
                <a:gd name="connsiteX127" fmla="*/ 1304370 w 2076450"/>
                <a:gd name="connsiteY127" fmla="*/ 884396 h 3114675"/>
                <a:gd name="connsiteX128" fmla="*/ 1351995 w 2076450"/>
                <a:gd name="connsiteY128" fmla="*/ 868204 h 3114675"/>
                <a:gd name="connsiteX129" fmla="*/ 1480583 w 2076450"/>
                <a:gd name="connsiteY129" fmla="*/ 832009 h 3114675"/>
                <a:gd name="connsiteX130" fmla="*/ 1363425 w 2076450"/>
                <a:gd name="connsiteY130" fmla="*/ 798671 h 3114675"/>
                <a:gd name="connsiteX131" fmla="*/ 1131015 w 2076450"/>
                <a:gd name="connsiteY131" fmla="*/ 755809 h 3114675"/>
                <a:gd name="connsiteX132" fmla="*/ 1019573 w 2076450"/>
                <a:gd name="connsiteY132" fmla="*/ 655796 h 3114675"/>
                <a:gd name="connsiteX133" fmla="*/ 1088153 w 2076450"/>
                <a:gd name="connsiteY133" fmla="*/ 673894 h 3114675"/>
                <a:gd name="connsiteX134" fmla="*/ 1244363 w 2076450"/>
                <a:gd name="connsiteY134" fmla="*/ 727234 h 3114675"/>
                <a:gd name="connsiteX135" fmla="*/ 1389143 w 2076450"/>
                <a:gd name="connsiteY135" fmla="*/ 667226 h 3114675"/>
                <a:gd name="connsiteX136" fmla="*/ 1174830 w 2076450"/>
                <a:gd name="connsiteY136" fmla="*/ 590074 h 3114675"/>
                <a:gd name="connsiteX137" fmla="*/ 1180545 w 2076450"/>
                <a:gd name="connsiteY137" fmla="*/ 513874 h 3114675"/>
                <a:gd name="connsiteX138" fmla="*/ 1228170 w 2076450"/>
                <a:gd name="connsiteY138" fmla="*/ 415766 h 3114675"/>
                <a:gd name="connsiteX139" fmla="*/ 1251983 w 2076450"/>
                <a:gd name="connsiteY139" fmla="*/ 298609 h 3114675"/>
                <a:gd name="connsiteX140" fmla="*/ 1035765 w 2076450"/>
                <a:gd name="connsiteY140" fmla="*/ 451009 h 3114675"/>
                <a:gd name="connsiteX141" fmla="*/ 1058625 w 2076450"/>
                <a:gd name="connsiteY141" fmla="*/ 322421 h 3114675"/>
                <a:gd name="connsiteX142" fmla="*/ 1052910 w 2076450"/>
                <a:gd name="connsiteY142" fmla="*/ 251936 h 3114675"/>
                <a:gd name="connsiteX143" fmla="*/ 1112918 w 2076450"/>
                <a:gd name="connsiteY143" fmla="*/ 211931 h 3114675"/>
                <a:gd name="connsiteX144" fmla="*/ 1064340 w 2076450"/>
                <a:gd name="connsiteY144" fmla="*/ 185261 h 3114675"/>
                <a:gd name="connsiteX145" fmla="*/ 991950 w 2076450"/>
                <a:gd name="connsiteY145" fmla="*/ 191929 h 3114675"/>
                <a:gd name="connsiteX146" fmla="*/ 996713 w 2076450"/>
                <a:gd name="connsiteY146" fmla="*/ 111919 h 3114675"/>
                <a:gd name="connsiteX147" fmla="*/ 949088 w 2076450"/>
                <a:gd name="connsiteY147" fmla="*/ 7144 h 3114675"/>
                <a:gd name="connsiteX148" fmla="*/ 949088 w 2076450"/>
                <a:gd name="connsiteY148" fmla="*/ 7144 h 3114675"/>
                <a:gd name="connsiteX149" fmla="*/ 949088 w 2076450"/>
                <a:gd name="connsiteY149" fmla="*/ 7144 h 3114675"/>
                <a:gd name="connsiteX150" fmla="*/ 886223 w 2076450"/>
                <a:gd name="connsiteY150" fmla="*/ 287179 h 3114675"/>
                <a:gd name="connsiteX151" fmla="*/ 908130 w 2076450"/>
                <a:gd name="connsiteY151" fmla="*/ 327184 h 3114675"/>
                <a:gd name="connsiteX152" fmla="*/ 886223 w 2076450"/>
                <a:gd name="connsiteY152" fmla="*/ 287179 h 3114675"/>
                <a:gd name="connsiteX153" fmla="*/ 863363 w 2076450"/>
                <a:gd name="connsiteY153" fmla="*/ 404336 h 3114675"/>
                <a:gd name="connsiteX154" fmla="*/ 876698 w 2076450"/>
                <a:gd name="connsiteY154" fmla="*/ 435769 h 3114675"/>
                <a:gd name="connsiteX155" fmla="*/ 863363 w 2076450"/>
                <a:gd name="connsiteY155" fmla="*/ 404336 h 3114675"/>
                <a:gd name="connsiteX156" fmla="*/ 1116728 w 2076450"/>
                <a:gd name="connsiteY156" fmla="*/ 470059 h 3114675"/>
                <a:gd name="connsiteX157" fmla="*/ 1066245 w 2076450"/>
                <a:gd name="connsiteY157" fmla="*/ 511016 h 3114675"/>
                <a:gd name="connsiteX158" fmla="*/ 1116728 w 2076450"/>
                <a:gd name="connsiteY158" fmla="*/ 470059 h 3114675"/>
                <a:gd name="connsiteX159" fmla="*/ 1009095 w 2076450"/>
                <a:gd name="connsiteY159" fmla="*/ 584359 h 3114675"/>
                <a:gd name="connsiteX160" fmla="*/ 1029098 w 2076450"/>
                <a:gd name="connsiteY160" fmla="*/ 599599 h 3114675"/>
                <a:gd name="connsiteX161" fmla="*/ 1009095 w 2076450"/>
                <a:gd name="connsiteY161" fmla="*/ 584359 h 3114675"/>
                <a:gd name="connsiteX162" fmla="*/ 1009095 w 2076450"/>
                <a:gd name="connsiteY162" fmla="*/ 584359 h 3114675"/>
                <a:gd name="connsiteX163" fmla="*/ 1111013 w 2076450"/>
                <a:gd name="connsiteY163" fmla="*/ 603409 h 3114675"/>
                <a:gd name="connsiteX164" fmla="*/ 1111013 w 2076450"/>
                <a:gd name="connsiteY164" fmla="*/ 603409 h 3114675"/>
                <a:gd name="connsiteX165" fmla="*/ 1251030 w 2076450"/>
                <a:gd name="connsiteY165" fmla="*/ 632936 h 3114675"/>
                <a:gd name="connsiteX166" fmla="*/ 1251030 w 2076450"/>
                <a:gd name="connsiteY166" fmla="*/ 632936 h 3114675"/>
                <a:gd name="connsiteX167" fmla="*/ 1032908 w 2076450"/>
                <a:gd name="connsiteY167" fmla="*/ 760571 h 3114675"/>
                <a:gd name="connsiteX168" fmla="*/ 1028145 w 2076450"/>
                <a:gd name="connsiteY168" fmla="*/ 780574 h 3114675"/>
                <a:gd name="connsiteX169" fmla="*/ 1032908 w 2076450"/>
                <a:gd name="connsiteY169" fmla="*/ 760571 h 3114675"/>
                <a:gd name="connsiteX170" fmla="*/ 1032908 w 2076450"/>
                <a:gd name="connsiteY170" fmla="*/ 760571 h 3114675"/>
                <a:gd name="connsiteX171" fmla="*/ 961470 w 2076450"/>
                <a:gd name="connsiteY171" fmla="*/ 867251 h 3114675"/>
                <a:gd name="connsiteX172" fmla="*/ 961470 w 2076450"/>
                <a:gd name="connsiteY172" fmla="*/ 867251 h 3114675"/>
                <a:gd name="connsiteX173" fmla="*/ 1036718 w 2076450"/>
                <a:gd name="connsiteY173" fmla="*/ 884396 h 3114675"/>
                <a:gd name="connsiteX174" fmla="*/ 1036718 w 2076450"/>
                <a:gd name="connsiteY174" fmla="*/ 884396 h 3114675"/>
                <a:gd name="connsiteX175" fmla="*/ 921465 w 2076450"/>
                <a:gd name="connsiteY175" fmla="*/ 888206 h 3114675"/>
                <a:gd name="connsiteX176" fmla="*/ 921465 w 2076450"/>
                <a:gd name="connsiteY176" fmla="*/ 888206 h 3114675"/>
                <a:gd name="connsiteX177" fmla="*/ 874793 w 2076450"/>
                <a:gd name="connsiteY177" fmla="*/ 904399 h 3114675"/>
                <a:gd name="connsiteX178" fmla="*/ 874793 w 2076450"/>
                <a:gd name="connsiteY178" fmla="*/ 904399 h 3114675"/>
                <a:gd name="connsiteX179" fmla="*/ 681435 w 2076450"/>
                <a:gd name="connsiteY179" fmla="*/ 904399 h 3114675"/>
                <a:gd name="connsiteX180" fmla="*/ 777638 w 2076450"/>
                <a:gd name="connsiteY180" fmla="*/ 946309 h 3114675"/>
                <a:gd name="connsiteX181" fmla="*/ 681435 w 2076450"/>
                <a:gd name="connsiteY181" fmla="*/ 904399 h 3114675"/>
                <a:gd name="connsiteX182" fmla="*/ 1532970 w 2076450"/>
                <a:gd name="connsiteY182" fmla="*/ 1327309 h 3114675"/>
                <a:gd name="connsiteX183" fmla="*/ 1532970 w 2076450"/>
                <a:gd name="connsiteY183" fmla="*/ 1327309 h 3114675"/>
                <a:gd name="connsiteX184" fmla="*/ 757635 w 2076450"/>
                <a:gd name="connsiteY184" fmla="*/ 1423511 h 3114675"/>
                <a:gd name="connsiteX185" fmla="*/ 757635 w 2076450"/>
                <a:gd name="connsiteY185" fmla="*/ 1423511 h 3114675"/>
                <a:gd name="connsiteX186" fmla="*/ 1558688 w 2076450"/>
                <a:gd name="connsiteY186" fmla="*/ 1764506 h 3114675"/>
                <a:gd name="connsiteX187" fmla="*/ 1558688 w 2076450"/>
                <a:gd name="connsiteY187" fmla="*/ 1764506 h 3114675"/>
                <a:gd name="connsiteX188" fmla="*/ 1766333 w 2076450"/>
                <a:gd name="connsiteY188" fmla="*/ 1807369 h 3114675"/>
                <a:gd name="connsiteX189" fmla="*/ 1766333 w 2076450"/>
                <a:gd name="connsiteY189" fmla="*/ 1807369 h 3114675"/>
                <a:gd name="connsiteX190" fmla="*/ 1769190 w 2076450"/>
                <a:gd name="connsiteY190" fmla="*/ 2006441 h 3114675"/>
                <a:gd name="connsiteX191" fmla="*/ 1769190 w 2076450"/>
                <a:gd name="connsiteY191" fmla="*/ 2006441 h 3114675"/>
                <a:gd name="connsiteX192" fmla="*/ 151845 w 2076450"/>
                <a:gd name="connsiteY192" fmla="*/ 2329339 h 3114675"/>
                <a:gd name="connsiteX193" fmla="*/ 151845 w 2076450"/>
                <a:gd name="connsiteY193" fmla="*/ 2329339 h 3114675"/>
                <a:gd name="connsiteX194" fmla="*/ 301388 w 2076450"/>
                <a:gd name="connsiteY194" fmla="*/ 2397919 h 3114675"/>
                <a:gd name="connsiteX195" fmla="*/ 469028 w 2076450"/>
                <a:gd name="connsiteY195" fmla="*/ 2426494 h 3114675"/>
                <a:gd name="connsiteX196" fmla="*/ 301388 w 2076450"/>
                <a:gd name="connsiteY196" fmla="*/ 2397919 h 3114675"/>
                <a:gd name="connsiteX197" fmla="*/ 517605 w 2076450"/>
                <a:gd name="connsiteY197" fmla="*/ 2406491 h 3114675"/>
                <a:gd name="connsiteX198" fmla="*/ 517605 w 2076450"/>
                <a:gd name="connsiteY198" fmla="*/ 2406491 h 3114675"/>
                <a:gd name="connsiteX199" fmla="*/ 423308 w 2076450"/>
                <a:gd name="connsiteY199" fmla="*/ 2736056 h 3114675"/>
                <a:gd name="connsiteX200" fmla="*/ 423308 w 2076450"/>
                <a:gd name="connsiteY200" fmla="*/ 2736056 h 311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</a:cxnLst>
              <a:rect l="l" t="t" r="r" b="b"/>
              <a:pathLst>
                <a:path w="2076450" h="3114675">
                  <a:moveTo>
                    <a:pt x="949088" y="7144"/>
                  </a:moveTo>
                  <a:cubicBezTo>
                    <a:pt x="938610" y="62389"/>
                    <a:pt x="972900" y="200501"/>
                    <a:pt x="883365" y="105251"/>
                  </a:cubicBezTo>
                  <a:cubicBezTo>
                    <a:pt x="870983" y="105251"/>
                    <a:pt x="992903" y="314801"/>
                    <a:pt x="909083" y="238601"/>
                  </a:cubicBezTo>
                  <a:cubicBezTo>
                    <a:pt x="898605" y="171926"/>
                    <a:pt x="863363" y="174784"/>
                    <a:pt x="833835" y="193834"/>
                  </a:cubicBezTo>
                  <a:cubicBezTo>
                    <a:pt x="732870" y="154781"/>
                    <a:pt x="858600" y="285274"/>
                    <a:pt x="817643" y="301466"/>
                  </a:cubicBezTo>
                  <a:cubicBezTo>
                    <a:pt x="895748" y="301466"/>
                    <a:pt x="870030" y="356711"/>
                    <a:pt x="810023" y="328136"/>
                  </a:cubicBezTo>
                  <a:cubicBezTo>
                    <a:pt x="906225" y="459581"/>
                    <a:pt x="686198" y="348139"/>
                    <a:pt x="684293" y="381476"/>
                  </a:cubicBezTo>
                  <a:cubicBezTo>
                    <a:pt x="777638" y="421481"/>
                    <a:pt x="622380" y="411004"/>
                    <a:pt x="703343" y="451009"/>
                  </a:cubicBezTo>
                  <a:cubicBezTo>
                    <a:pt x="833835" y="496729"/>
                    <a:pt x="615713" y="505301"/>
                    <a:pt x="714773" y="539591"/>
                  </a:cubicBezTo>
                  <a:cubicBezTo>
                    <a:pt x="761445" y="555784"/>
                    <a:pt x="860505" y="517684"/>
                    <a:pt x="828120" y="573881"/>
                  </a:cubicBezTo>
                  <a:cubicBezTo>
                    <a:pt x="890033" y="568166"/>
                    <a:pt x="887175" y="616744"/>
                    <a:pt x="947183" y="577691"/>
                  </a:cubicBezTo>
                  <a:cubicBezTo>
                    <a:pt x="977663" y="712946"/>
                    <a:pt x="680483" y="534829"/>
                    <a:pt x="731918" y="618649"/>
                  </a:cubicBezTo>
                  <a:cubicBezTo>
                    <a:pt x="670005" y="621506"/>
                    <a:pt x="575708" y="525304"/>
                    <a:pt x="530940" y="601504"/>
                  </a:cubicBezTo>
                  <a:cubicBezTo>
                    <a:pt x="396638" y="611981"/>
                    <a:pt x="563325" y="655796"/>
                    <a:pt x="597615" y="649129"/>
                  </a:cubicBezTo>
                  <a:cubicBezTo>
                    <a:pt x="487125" y="737711"/>
                    <a:pt x="741443" y="614839"/>
                    <a:pt x="629048" y="688181"/>
                  </a:cubicBezTo>
                  <a:cubicBezTo>
                    <a:pt x="648098" y="779621"/>
                    <a:pt x="834788" y="621506"/>
                    <a:pt x="714773" y="728186"/>
                  </a:cubicBezTo>
                  <a:cubicBezTo>
                    <a:pt x="762398" y="785336"/>
                    <a:pt x="937658" y="659606"/>
                    <a:pt x="947183" y="689134"/>
                  </a:cubicBezTo>
                  <a:cubicBezTo>
                    <a:pt x="884318" y="784384"/>
                    <a:pt x="764303" y="785336"/>
                    <a:pt x="674768" y="758666"/>
                  </a:cubicBezTo>
                  <a:cubicBezTo>
                    <a:pt x="734775" y="821531"/>
                    <a:pt x="570945" y="739616"/>
                    <a:pt x="528083" y="788194"/>
                  </a:cubicBezTo>
                  <a:cubicBezTo>
                    <a:pt x="468075" y="789146"/>
                    <a:pt x="536655" y="836771"/>
                    <a:pt x="530940" y="846296"/>
                  </a:cubicBezTo>
                  <a:cubicBezTo>
                    <a:pt x="598568" y="865346"/>
                    <a:pt x="709058" y="934879"/>
                    <a:pt x="569040" y="912971"/>
                  </a:cubicBezTo>
                  <a:cubicBezTo>
                    <a:pt x="508080" y="912019"/>
                    <a:pt x="602378" y="1022509"/>
                    <a:pt x="502365" y="958691"/>
                  </a:cubicBezTo>
                  <a:cubicBezTo>
                    <a:pt x="451883" y="931069"/>
                    <a:pt x="479505" y="1007269"/>
                    <a:pt x="409973" y="972979"/>
                  </a:cubicBezTo>
                  <a:cubicBezTo>
                    <a:pt x="347108" y="988219"/>
                    <a:pt x="509985" y="1057751"/>
                    <a:pt x="547133" y="1067276"/>
                  </a:cubicBezTo>
                  <a:cubicBezTo>
                    <a:pt x="619523" y="1065371"/>
                    <a:pt x="693818" y="1189196"/>
                    <a:pt x="730013" y="1155859"/>
                  </a:cubicBezTo>
                  <a:cubicBezTo>
                    <a:pt x="636668" y="1233964"/>
                    <a:pt x="512843" y="1162526"/>
                    <a:pt x="409020" y="1204436"/>
                  </a:cubicBezTo>
                  <a:cubicBezTo>
                    <a:pt x="366158" y="1237774"/>
                    <a:pt x="517605" y="1304449"/>
                    <a:pt x="530940" y="1310164"/>
                  </a:cubicBezTo>
                  <a:cubicBezTo>
                    <a:pt x="681435" y="1376839"/>
                    <a:pt x="344250" y="1305401"/>
                    <a:pt x="366158" y="1365409"/>
                  </a:cubicBezTo>
                  <a:cubicBezTo>
                    <a:pt x="458550" y="1420654"/>
                    <a:pt x="541418" y="1491139"/>
                    <a:pt x="637620" y="1413034"/>
                  </a:cubicBezTo>
                  <a:cubicBezTo>
                    <a:pt x="670005" y="1436846"/>
                    <a:pt x="579518" y="1429226"/>
                    <a:pt x="617618" y="1487329"/>
                  </a:cubicBezTo>
                  <a:cubicBezTo>
                    <a:pt x="522368" y="1531144"/>
                    <a:pt x="340440" y="1537811"/>
                    <a:pt x="286148" y="1588294"/>
                  </a:cubicBezTo>
                  <a:cubicBezTo>
                    <a:pt x="365205" y="1664494"/>
                    <a:pt x="451883" y="1673066"/>
                    <a:pt x="550943" y="1688306"/>
                  </a:cubicBezTo>
                  <a:cubicBezTo>
                    <a:pt x="602378" y="1669256"/>
                    <a:pt x="582375" y="1654016"/>
                    <a:pt x="627143" y="1666399"/>
                  </a:cubicBezTo>
                  <a:cubicBezTo>
                    <a:pt x="664290" y="1686401"/>
                    <a:pt x="692865" y="1613059"/>
                    <a:pt x="734775" y="1662589"/>
                  </a:cubicBezTo>
                  <a:cubicBezTo>
                    <a:pt x="690008" y="1710214"/>
                    <a:pt x="452835" y="1702594"/>
                    <a:pt x="604283" y="1759744"/>
                  </a:cubicBezTo>
                  <a:cubicBezTo>
                    <a:pt x="479505" y="1794986"/>
                    <a:pt x="344250" y="1767364"/>
                    <a:pt x="217568" y="1794986"/>
                  </a:cubicBezTo>
                  <a:cubicBezTo>
                    <a:pt x="143273" y="1828324"/>
                    <a:pt x="304245" y="1820704"/>
                    <a:pt x="214710" y="1862614"/>
                  </a:cubicBezTo>
                  <a:cubicBezTo>
                    <a:pt x="175658" y="1910239"/>
                    <a:pt x="361395" y="1859756"/>
                    <a:pt x="335678" y="1914049"/>
                  </a:cubicBezTo>
                  <a:cubicBezTo>
                    <a:pt x="396638" y="1903571"/>
                    <a:pt x="425213" y="1929289"/>
                    <a:pt x="472838" y="1916906"/>
                  </a:cubicBezTo>
                  <a:cubicBezTo>
                    <a:pt x="469028" y="1982629"/>
                    <a:pt x="542370" y="1894999"/>
                    <a:pt x="553800" y="1953101"/>
                  </a:cubicBezTo>
                  <a:cubicBezTo>
                    <a:pt x="615713" y="1943576"/>
                    <a:pt x="709058" y="1981676"/>
                    <a:pt x="602378" y="2004536"/>
                  </a:cubicBezTo>
                  <a:cubicBezTo>
                    <a:pt x="489030" y="2033111"/>
                    <a:pt x="378540" y="2021681"/>
                    <a:pt x="275670" y="2024539"/>
                  </a:cubicBezTo>
                  <a:cubicBezTo>
                    <a:pt x="208995" y="2001679"/>
                    <a:pt x="117555" y="2018824"/>
                    <a:pt x="236618" y="2049304"/>
                  </a:cubicBezTo>
                  <a:cubicBezTo>
                    <a:pt x="332820" y="2060734"/>
                    <a:pt x="145178" y="2068354"/>
                    <a:pt x="262335" y="2092166"/>
                  </a:cubicBezTo>
                  <a:cubicBezTo>
                    <a:pt x="280433" y="2148364"/>
                    <a:pt x="381398" y="2103596"/>
                    <a:pt x="420450" y="2151221"/>
                  </a:cubicBezTo>
                  <a:cubicBezTo>
                    <a:pt x="509033" y="2108359"/>
                    <a:pt x="390923" y="2195036"/>
                    <a:pt x="480458" y="2174081"/>
                  </a:cubicBezTo>
                  <a:cubicBezTo>
                    <a:pt x="575708" y="2192179"/>
                    <a:pt x="324248" y="2267426"/>
                    <a:pt x="269955" y="2228374"/>
                  </a:cubicBezTo>
                  <a:cubicBezTo>
                    <a:pt x="213758" y="2232184"/>
                    <a:pt x="143273" y="2230279"/>
                    <a:pt x="106125" y="2250281"/>
                  </a:cubicBezTo>
                  <a:cubicBezTo>
                    <a:pt x="206138" y="2296001"/>
                    <a:pt x="-65325" y="2235041"/>
                    <a:pt x="45165" y="2290286"/>
                  </a:cubicBezTo>
                  <a:cubicBezTo>
                    <a:pt x="112793" y="2290286"/>
                    <a:pt x="125175" y="2298859"/>
                    <a:pt x="84218" y="2353151"/>
                  </a:cubicBezTo>
                  <a:cubicBezTo>
                    <a:pt x="115650" y="2409349"/>
                    <a:pt x="321390" y="2387441"/>
                    <a:pt x="203280" y="2444591"/>
                  </a:cubicBezTo>
                  <a:cubicBezTo>
                    <a:pt x="147083" y="2440781"/>
                    <a:pt x="65168" y="2474119"/>
                    <a:pt x="172800" y="2478881"/>
                  </a:cubicBezTo>
                  <a:cubicBezTo>
                    <a:pt x="257573" y="2456021"/>
                    <a:pt x="98505" y="2546509"/>
                    <a:pt x="201375" y="2519839"/>
                  </a:cubicBezTo>
                  <a:cubicBezTo>
                    <a:pt x="231855" y="2566511"/>
                    <a:pt x="284243" y="2528411"/>
                    <a:pt x="301388" y="2558891"/>
                  </a:cubicBezTo>
                  <a:cubicBezTo>
                    <a:pt x="372825" y="2593181"/>
                    <a:pt x="107078" y="2573179"/>
                    <a:pt x="76598" y="2589371"/>
                  </a:cubicBezTo>
                  <a:cubicBezTo>
                    <a:pt x="179468" y="2628424"/>
                    <a:pt x="-65325" y="2632234"/>
                    <a:pt x="58500" y="2659856"/>
                  </a:cubicBezTo>
                  <a:cubicBezTo>
                    <a:pt x="100410" y="2649379"/>
                    <a:pt x="183278" y="2635091"/>
                    <a:pt x="110888" y="2693194"/>
                  </a:cubicBezTo>
                  <a:cubicBezTo>
                    <a:pt x="167085" y="2674144"/>
                    <a:pt x="196613" y="2711291"/>
                    <a:pt x="214710" y="2727484"/>
                  </a:cubicBezTo>
                  <a:cubicBezTo>
                    <a:pt x="247095" y="2699861"/>
                    <a:pt x="297578" y="2700814"/>
                    <a:pt x="262335" y="2756059"/>
                  </a:cubicBezTo>
                  <a:cubicBezTo>
                    <a:pt x="318533" y="2733199"/>
                    <a:pt x="387113" y="2651284"/>
                    <a:pt x="358538" y="2733199"/>
                  </a:cubicBezTo>
                  <a:cubicBezTo>
                    <a:pt x="470933" y="2695099"/>
                    <a:pt x="299483" y="2803684"/>
                    <a:pt x="254715" y="2758916"/>
                  </a:cubicBezTo>
                  <a:cubicBezTo>
                    <a:pt x="164228" y="2746534"/>
                    <a:pt x="93743" y="2773204"/>
                    <a:pt x="45165" y="2806541"/>
                  </a:cubicBezTo>
                  <a:cubicBezTo>
                    <a:pt x="161370" y="2800826"/>
                    <a:pt x="-83423" y="2882741"/>
                    <a:pt x="46118" y="2865596"/>
                  </a:cubicBezTo>
                  <a:cubicBezTo>
                    <a:pt x="120413" y="2833211"/>
                    <a:pt x="88028" y="2862739"/>
                    <a:pt x="88980" y="2895124"/>
                  </a:cubicBezTo>
                  <a:cubicBezTo>
                    <a:pt x="132795" y="2875121"/>
                    <a:pt x="93743" y="2942749"/>
                    <a:pt x="155655" y="2902744"/>
                  </a:cubicBezTo>
                  <a:cubicBezTo>
                    <a:pt x="209948" y="2924651"/>
                    <a:pt x="280433" y="2904649"/>
                    <a:pt x="343298" y="2914174"/>
                  </a:cubicBezTo>
                  <a:cubicBezTo>
                    <a:pt x="274718" y="2910364"/>
                    <a:pt x="168038" y="2980849"/>
                    <a:pt x="301388" y="2956084"/>
                  </a:cubicBezTo>
                  <a:cubicBezTo>
                    <a:pt x="209948" y="3007519"/>
                    <a:pt x="314723" y="3013234"/>
                    <a:pt x="361395" y="2980849"/>
                  </a:cubicBezTo>
                  <a:cubicBezTo>
                    <a:pt x="302340" y="3085624"/>
                    <a:pt x="505223" y="3017996"/>
                    <a:pt x="511890" y="3029426"/>
                  </a:cubicBezTo>
                  <a:cubicBezTo>
                    <a:pt x="501413" y="3104674"/>
                    <a:pt x="612855" y="2953226"/>
                    <a:pt x="603330" y="3058001"/>
                  </a:cubicBezTo>
                  <a:cubicBezTo>
                    <a:pt x="692865" y="3028474"/>
                    <a:pt x="764303" y="3011329"/>
                    <a:pt x="825263" y="2954179"/>
                  </a:cubicBezTo>
                  <a:cubicBezTo>
                    <a:pt x="868125" y="3001804"/>
                    <a:pt x="922418" y="2812256"/>
                    <a:pt x="957660" y="2927509"/>
                  </a:cubicBezTo>
                  <a:cubicBezTo>
                    <a:pt x="950993" y="3005614"/>
                    <a:pt x="858600" y="3144679"/>
                    <a:pt x="1013858" y="3102769"/>
                  </a:cubicBezTo>
                  <a:cubicBezTo>
                    <a:pt x="1088153" y="3107531"/>
                    <a:pt x="1167210" y="3117056"/>
                    <a:pt x="1119585" y="3020854"/>
                  </a:cubicBezTo>
                  <a:cubicBezTo>
                    <a:pt x="1095773" y="2920841"/>
                    <a:pt x="1165305" y="2995136"/>
                    <a:pt x="1191975" y="2997041"/>
                  </a:cubicBezTo>
                  <a:cubicBezTo>
                    <a:pt x="1258650" y="3067526"/>
                    <a:pt x="1392953" y="3040856"/>
                    <a:pt x="1468200" y="3026569"/>
                  </a:cubicBezTo>
                  <a:cubicBezTo>
                    <a:pt x="1457723" y="2961799"/>
                    <a:pt x="1529160" y="3010376"/>
                    <a:pt x="1561545" y="3002756"/>
                  </a:cubicBezTo>
                  <a:cubicBezTo>
                    <a:pt x="1593930" y="3038951"/>
                    <a:pt x="1657748" y="3041809"/>
                    <a:pt x="1679655" y="3030379"/>
                  </a:cubicBezTo>
                  <a:cubicBezTo>
                    <a:pt x="1735853" y="3070384"/>
                    <a:pt x="1690133" y="2906554"/>
                    <a:pt x="1748235" y="2996089"/>
                  </a:cubicBezTo>
                  <a:cubicBezTo>
                    <a:pt x="1790145" y="3019901"/>
                    <a:pt x="1871108" y="2994184"/>
                    <a:pt x="1893968" y="3009424"/>
                  </a:cubicBezTo>
                  <a:cubicBezTo>
                    <a:pt x="1889205" y="2959894"/>
                    <a:pt x="1945403" y="2984659"/>
                    <a:pt x="1888253" y="2944654"/>
                  </a:cubicBezTo>
                  <a:cubicBezTo>
                    <a:pt x="1905398" y="2942749"/>
                    <a:pt x="2032080" y="2999899"/>
                    <a:pt x="1964453" y="2947511"/>
                  </a:cubicBezTo>
                  <a:cubicBezTo>
                    <a:pt x="2079705" y="2950369"/>
                    <a:pt x="2036843" y="2899886"/>
                    <a:pt x="1948260" y="2913221"/>
                  </a:cubicBezTo>
                  <a:cubicBezTo>
                    <a:pt x="1883490" y="2907506"/>
                    <a:pt x="1767285" y="2873216"/>
                    <a:pt x="1843485" y="2853214"/>
                  </a:cubicBezTo>
                  <a:cubicBezTo>
                    <a:pt x="1859678" y="2837021"/>
                    <a:pt x="1951118" y="2853214"/>
                    <a:pt x="1883490" y="2818924"/>
                  </a:cubicBezTo>
                  <a:cubicBezTo>
                    <a:pt x="1929210" y="2839879"/>
                    <a:pt x="1994933" y="2790349"/>
                    <a:pt x="1909208" y="2790349"/>
                  </a:cubicBezTo>
                  <a:cubicBezTo>
                    <a:pt x="1962548" y="2784634"/>
                    <a:pt x="1960643" y="2735104"/>
                    <a:pt x="2032080" y="2757964"/>
                  </a:cubicBezTo>
                  <a:cubicBezTo>
                    <a:pt x="1946355" y="2722721"/>
                    <a:pt x="2002553" y="2723674"/>
                    <a:pt x="2036843" y="2711291"/>
                  </a:cubicBezTo>
                  <a:cubicBezTo>
                    <a:pt x="1972073" y="2706529"/>
                    <a:pt x="1884443" y="2674144"/>
                    <a:pt x="2008268" y="2670334"/>
                  </a:cubicBezTo>
                  <a:cubicBezTo>
                    <a:pt x="2132093" y="2620804"/>
                    <a:pt x="1982550" y="2644616"/>
                    <a:pt x="1943498" y="2645569"/>
                  </a:cubicBezTo>
                  <a:cubicBezTo>
                    <a:pt x="2009220" y="2564606"/>
                    <a:pt x="1844438" y="2680811"/>
                    <a:pt x="1793003" y="2651284"/>
                  </a:cubicBezTo>
                  <a:cubicBezTo>
                    <a:pt x="1703468" y="2657951"/>
                    <a:pt x="1501538" y="2570321"/>
                    <a:pt x="1497728" y="2538889"/>
                  </a:cubicBezTo>
                  <a:cubicBezTo>
                    <a:pt x="1528208" y="2533174"/>
                    <a:pt x="1620600" y="2608421"/>
                    <a:pt x="1592025" y="2535079"/>
                  </a:cubicBezTo>
                  <a:cubicBezTo>
                    <a:pt x="1682513" y="2614136"/>
                    <a:pt x="1734900" y="2472214"/>
                    <a:pt x="1824435" y="2566511"/>
                  </a:cubicBezTo>
                  <a:cubicBezTo>
                    <a:pt x="1703468" y="2427446"/>
                    <a:pt x="2134950" y="2525554"/>
                    <a:pt x="1938735" y="2449354"/>
                  </a:cubicBezTo>
                  <a:cubicBezTo>
                    <a:pt x="1915875" y="2436971"/>
                    <a:pt x="2165430" y="2449354"/>
                    <a:pt x="2000648" y="2416969"/>
                  </a:cubicBezTo>
                  <a:cubicBezTo>
                    <a:pt x="1945403" y="2423636"/>
                    <a:pt x="2077800" y="2375059"/>
                    <a:pt x="1993028" y="2387441"/>
                  </a:cubicBezTo>
                  <a:cubicBezTo>
                    <a:pt x="1840628" y="2373154"/>
                    <a:pt x="1705373" y="2382679"/>
                    <a:pt x="1549163" y="2328386"/>
                  </a:cubicBezTo>
                  <a:cubicBezTo>
                    <a:pt x="1451055" y="2308384"/>
                    <a:pt x="1461533" y="2256949"/>
                    <a:pt x="1554878" y="2282666"/>
                  </a:cubicBezTo>
                  <a:cubicBezTo>
                    <a:pt x="1673940" y="2311241"/>
                    <a:pt x="1712040" y="2290286"/>
                    <a:pt x="1823483" y="2291239"/>
                  </a:cubicBezTo>
                  <a:cubicBezTo>
                    <a:pt x="1848248" y="2213134"/>
                    <a:pt x="2103518" y="2260759"/>
                    <a:pt x="1994933" y="2158841"/>
                  </a:cubicBezTo>
                  <a:cubicBezTo>
                    <a:pt x="2052083" y="2127409"/>
                    <a:pt x="2122568" y="2111216"/>
                    <a:pt x="2013983" y="2124551"/>
                  </a:cubicBezTo>
                  <a:cubicBezTo>
                    <a:pt x="1910160" y="2121694"/>
                    <a:pt x="1786335" y="2110264"/>
                    <a:pt x="1699658" y="2061686"/>
                  </a:cubicBezTo>
                  <a:cubicBezTo>
                    <a:pt x="1721565" y="2011204"/>
                    <a:pt x="1873965" y="2095976"/>
                    <a:pt x="1808243" y="2027396"/>
                  </a:cubicBezTo>
                  <a:cubicBezTo>
                    <a:pt x="1845390" y="2033111"/>
                    <a:pt x="1914923" y="2015966"/>
                    <a:pt x="1836818" y="2000726"/>
                  </a:cubicBezTo>
                  <a:cubicBezTo>
                    <a:pt x="1905398" y="1995011"/>
                    <a:pt x="2018745" y="1882616"/>
                    <a:pt x="1875870" y="1935004"/>
                  </a:cubicBezTo>
                  <a:cubicBezTo>
                    <a:pt x="1803480" y="1892141"/>
                    <a:pt x="1605360" y="1962626"/>
                    <a:pt x="1600598" y="1869281"/>
                  </a:cubicBezTo>
                  <a:cubicBezTo>
                    <a:pt x="1705373" y="1889284"/>
                    <a:pt x="1819673" y="1872139"/>
                    <a:pt x="1823483" y="1737836"/>
                  </a:cubicBezTo>
                  <a:cubicBezTo>
                    <a:pt x="1751093" y="1747361"/>
                    <a:pt x="1638698" y="1814036"/>
                    <a:pt x="1592025" y="1729264"/>
                  </a:cubicBezTo>
                  <a:cubicBezTo>
                    <a:pt x="1623458" y="1750219"/>
                    <a:pt x="1690133" y="1734979"/>
                    <a:pt x="1639650" y="1693069"/>
                  </a:cubicBezTo>
                  <a:cubicBezTo>
                    <a:pt x="1694895" y="1704499"/>
                    <a:pt x="1723470" y="1603534"/>
                    <a:pt x="1648223" y="1652111"/>
                  </a:cubicBezTo>
                  <a:cubicBezTo>
                    <a:pt x="1592025" y="1662589"/>
                    <a:pt x="1391048" y="1666399"/>
                    <a:pt x="1437720" y="1613059"/>
                  </a:cubicBezTo>
                  <a:cubicBezTo>
                    <a:pt x="1490108" y="1631156"/>
                    <a:pt x="1612028" y="1607344"/>
                    <a:pt x="1519635" y="1556861"/>
                  </a:cubicBezTo>
                  <a:cubicBezTo>
                    <a:pt x="1584405" y="1579721"/>
                    <a:pt x="1719660" y="1506379"/>
                    <a:pt x="1697753" y="1459706"/>
                  </a:cubicBezTo>
                  <a:cubicBezTo>
                    <a:pt x="1650128" y="1406366"/>
                    <a:pt x="1590120" y="1445419"/>
                    <a:pt x="1539638" y="1435894"/>
                  </a:cubicBezTo>
                  <a:cubicBezTo>
                    <a:pt x="1603455" y="1393984"/>
                    <a:pt x="1538685" y="1420654"/>
                    <a:pt x="1520588" y="1388269"/>
                  </a:cubicBezTo>
                  <a:cubicBezTo>
                    <a:pt x="1471058" y="1479709"/>
                    <a:pt x="1237695" y="1392079"/>
                    <a:pt x="1282463" y="1360646"/>
                  </a:cubicBezTo>
                  <a:cubicBezTo>
                    <a:pt x="1390095" y="1360646"/>
                    <a:pt x="1469153" y="1357789"/>
                    <a:pt x="1568213" y="1328261"/>
                  </a:cubicBezTo>
                  <a:cubicBezTo>
                    <a:pt x="1540590" y="1255871"/>
                    <a:pt x="1746330" y="1225391"/>
                    <a:pt x="1593930" y="1209199"/>
                  </a:cubicBezTo>
                  <a:cubicBezTo>
                    <a:pt x="1560593" y="1139666"/>
                    <a:pt x="1406288" y="1264444"/>
                    <a:pt x="1440578" y="1151096"/>
                  </a:cubicBezTo>
                  <a:cubicBezTo>
                    <a:pt x="1348185" y="1224439"/>
                    <a:pt x="1149113" y="1139666"/>
                    <a:pt x="1127205" y="1094899"/>
                  </a:cubicBezTo>
                  <a:cubicBezTo>
                    <a:pt x="1214835" y="1122521"/>
                    <a:pt x="1236743" y="1092041"/>
                    <a:pt x="1310085" y="1109186"/>
                  </a:cubicBezTo>
                  <a:cubicBezTo>
                    <a:pt x="1300560" y="1078706"/>
                    <a:pt x="1375808" y="1166336"/>
                    <a:pt x="1406288" y="1094899"/>
                  </a:cubicBezTo>
                  <a:cubicBezTo>
                    <a:pt x="1479630" y="1092041"/>
                    <a:pt x="1424385" y="984409"/>
                    <a:pt x="1508205" y="1040606"/>
                  </a:cubicBezTo>
                  <a:cubicBezTo>
                    <a:pt x="1529160" y="993934"/>
                    <a:pt x="1647270" y="970121"/>
                    <a:pt x="1532018" y="969169"/>
                  </a:cubicBezTo>
                  <a:cubicBezTo>
                    <a:pt x="1498680" y="936784"/>
                    <a:pt x="1427243" y="1008221"/>
                    <a:pt x="1421528" y="938689"/>
                  </a:cubicBezTo>
                  <a:cubicBezTo>
                    <a:pt x="1342470" y="1012031"/>
                    <a:pt x="1203405" y="991076"/>
                    <a:pt x="1154828" y="903446"/>
                  </a:cubicBezTo>
                  <a:cubicBezTo>
                    <a:pt x="1199595" y="899636"/>
                    <a:pt x="1305323" y="967264"/>
                    <a:pt x="1304370" y="884396"/>
                  </a:cubicBezTo>
                  <a:cubicBezTo>
                    <a:pt x="1348185" y="928211"/>
                    <a:pt x="1442483" y="914876"/>
                    <a:pt x="1351995" y="868204"/>
                  </a:cubicBezTo>
                  <a:cubicBezTo>
                    <a:pt x="1412003" y="912019"/>
                    <a:pt x="1490108" y="871061"/>
                    <a:pt x="1480583" y="832009"/>
                  </a:cubicBezTo>
                  <a:cubicBezTo>
                    <a:pt x="1625363" y="814864"/>
                    <a:pt x="1407240" y="763429"/>
                    <a:pt x="1363425" y="798671"/>
                  </a:cubicBezTo>
                  <a:cubicBezTo>
                    <a:pt x="1310085" y="684371"/>
                    <a:pt x="1158638" y="849154"/>
                    <a:pt x="1131015" y="755809"/>
                  </a:cubicBezTo>
                  <a:cubicBezTo>
                    <a:pt x="1102440" y="740569"/>
                    <a:pt x="956708" y="677704"/>
                    <a:pt x="1019573" y="655796"/>
                  </a:cubicBezTo>
                  <a:cubicBezTo>
                    <a:pt x="1029098" y="698659"/>
                    <a:pt x="1091963" y="752951"/>
                    <a:pt x="1088153" y="673894"/>
                  </a:cubicBezTo>
                  <a:cubicBezTo>
                    <a:pt x="1124348" y="778669"/>
                    <a:pt x="1187213" y="639604"/>
                    <a:pt x="1244363" y="727234"/>
                  </a:cubicBezTo>
                  <a:cubicBezTo>
                    <a:pt x="1271033" y="670084"/>
                    <a:pt x="1362473" y="748189"/>
                    <a:pt x="1389143" y="667226"/>
                  </a:cubicBezTo>
                  <a:cubicBezTo>
                    <a:pt x="1335803" y="624364"/>
                    <a:pt x="1186260" y="578644"/>
                    <a:pt x="1174830" y="590074"/>
                  </a:cubicBezTo>
                  <a:cubicBezTo>
                    <a:pt x="1230075" y="543401"/>
                    <a:pt x="1273890" y="526256"/>
                    <a:pt x="1180545" y="513874"/>
                  </a:cubicBezTo>
                  <a:cubicBezTo>
                    <a:pt x="1169115" y="479584"/>
                    <a:pt x="1356758" y="462439"/>
                    <a:pt x="1228170" y="415766"/>
                  </a:cubicBezTo>
                  <a:cubicBezTo>
                    <a:pt x="1322468" y="381476"/>
                    <a:pt x="1196738" y="349091"/>
                    <a:pt x="1251983" y="298609"/>
                  </a:cubicBezTo>
                  <a:cubicBezTo>
                    <a:pt x="1150065" y="302419"/>
                    <a:pt x="1100535" y="370046"/>
                    <a:pt x="1035765" y="451009"/>
                  </a:cubicBezTo>
                  <a:cubicBezTo>
                    <a:pt x="960518" y="465296"/>
                    <a:pt x="970995" y="241459"/>
                    <a:pt x="1058625" y="322421"/>
                  </a:cubicBezTo>
                  <a:cubicBezTo>
                    <a:pt x="1152923" y="327184"/>
                    <a:pt x="1126253" y="254794"/>
                    <a:pt x="1052910" y="251936"/>
                  </a:cubicBezTo>
                  <a:cubicBezTo>
                    <a:pt x="1091010" y="247174"/>
                    <a:pt x="1221503" y="242411"/>
                    <a:pt x="1112918" y="211931"/>
                  </a:cubicBezTo>
                  <a:cubicBezTo>
                    <a:pt x="1191023" y="135731"/>
                    <a:pt x="1113870" y="174784"/>
                    <a:pt x="1064340" y="185261"/>
                  </a:cubicBezTo>
                  <a:cubicBezTo>
                    <a:pt x="1030050" y="136684"/>
                    <a:pt x="969090" y="322421"/>
                    <a:pt x="991950" y="191929"/>
                  </a:cubicBezTo>
                  <a:cubicBezTo>
                    <a:pt x="1009095" y="137636"/>
                    <a:pt x="1116728" y="33814"/>
                    <a:pt x="996713" y="111919"/>
                  </a:cubicBezTo>
                  <a:cubicBezTo>
                    <a:pt x="947183" y="118586"/>
                    <a:pt x="1017668" y="24289"/>
                    <a:pt x="949088" y="7144"/>
                  </a:cubicBezTo>
                  <a:lnTo>
                    <a:pt x="949088" y="7144"/>
                  </a:lnTo>
                  <a:lnTo>
                    <a:pt x="949088" y="7144"/>
                  </a:lnTo>
                  <a:close/>
                  <a:moveTo>
                    <a:pt x="886223" y="287179"/>
                  </a:moveTo>
                  <a:cubicBezTo>
                    <a:pt x="950993" y="293846"/>
                    <a:pt x="936705" y="430054"/>
                    <a:pt x="908130" y="327184"/>
                  </a:cubicBezTo>
                  <a:cubicBezTo>
                    <a:pt x="904320" y="313849"/>
                    <a:pt x="879555" y="305276"/>
                    <a:pt x="886223" y="287179"/>
                  </a:cubicBezTo>
                  <a:close/>
                  <a:moveTo>
                    <a:pt x="863363" y="404336"/>
                  </a:moveTo>
                  <a:cubicBezTo>
                    <a:pt x="931943" y="406241"/>
                    <a:pt x="947183" y="504349"/>
                    <a:pt x="876698" y="435769"/>
                  </a:cubicBezTo>
                  <a:cubicBezTo>
                    <a:pt x="877650" y="436721"/>
                    <a:pt x="842408" y="406241"/>
                    <a:pt x="863363" y="404336"/>
                  </a:cubicBezTo>
                  <a:close/>
                  <a:moveTo>
                    <a:pt x="1116728" y="470059"/>
                  </a:moveTo>
                  <a:cubicBezTo>
                    <a:pt x="1142445" y="539591"/>
                    <a:pt x="916703" y="542449"/>
                    <a:pt x="1066245" y="511016"/>
                  </a:cubicBezTo>
                  <a:cubicBezTo>
                    <a:pt x="1087200" y="502444"/>
                    <a:pt x="1096725" y="479584"/>
                    <a:pt x="1116728" y="470059"/>
                  </a:cubicBezTo>
                  <a:close/>
                  <a:moveTo>
                    <a:pt x="1009095" y="584359"/>
                  </a:moveTo>
                  <a:cubicBezTo>
                    <a:pt x="1068150" y="591026"/>
                    <a:pt x="1128158" y="624364"/>
                    <a:pt x="1029098" y="599599"/>
                  </a:cubicBezTo>
                  <a:lnTo>
                    <a:pt x="1009095" y="584359"/>
                  </a:lnTo>
                  <a:lnTo>
                    <a:pt x="1009095" y="584359"/>
                  </a:lnTo>
                  <a:close/>
                  <a:moveTo>
                    <a:pt x="1111013" y="603409"/>
                  </a:moveTo>
                  <a:cubicBezTo>
                    <a:pt x="1179593" y="587216"/>
                    <a:pt x="1100535" y="662464"/>
                    <a:pt x="1111013" y="603409"/>
                  </a:cubicBezTo>
                  <a:close/>
                  <a:moveTo>
                    <a:pt x="1251030" y="632936"/>
                  </a:moveTo>
                  <a:cubicBezTo>
                    <a:pt x="1281510" y="652939"/>
                    <a:pt x="1209120" y="642461"/>
                    <a:pt x="1251030" y="632936"/>
                  </a:cubicBezTo>
                  <a:close/>
                  <a:moveTo>
                    <a:pt x="1032908" y="760571"/>
                  </a:moveTo>
                  <a:cubicBezTo>
                    <a:pt x="1069103" y="813911"/>
                    <a:pt x="1010048" y="875824"/>
                    <a:pt x="1028145" y="780574"/>
                  </a:cubicBezTo>
                  <a:lnTo>
                    <a:pt x="1032908" y="760571"/>
                  </a:lnTo>
                  <a:lnTo>
                    <a:pt x="1032908" y="760571"/>
                  </a:lnTo>
                  <a:close/>
                  <a:moveTo>
                    <a:pt x="961470" y="867251"/>
                  </a:moveTo>
                  <a:cubicBezTo>
                    <a:pt x="989093" y="885349"/>
                    <a:pt x="919560" y="881539"/>
                    <a:pt x="961470" y="867251"/>
                  </a:cubicBezTo>
                  <a:close/>
                  <a:moveTo>
                    <a:pt x="1036718" y="884396"/>
                  </a:moveTo>
                  <a:cubicBezTo>
                    <a:pt x="1052910" y="926306"/>
                    <a:pt x="1022430" y="907256"/>
                    <a:pt x="1036718" y="884396"/>
                  </a:cubicBezTo>
                  <a:close/>
                  <a:moveTo>
                    <a:pt x="921465" y="888206"/>
                  </a:moveTo>
                  <a:cubicBezTo>
                    <a:pt x="952898" y="901541"/>
                    <a:pt x="887175" y="904399"/>
                    <a:pt x="921465" y="888206"/>
                  </a:cubicBezTo>
                  <a:close/>
                  <a:moveTo>
                    <a:pt x="874793" y="904399"/>
                  </a:moveTo>
                  <a:cubicBezTo>
                    <a:pt x="906225" y="917734"/>
                    <a:pt x="840503" y="920591"/>
                    <a:pt x="874793" y="904399"/>
                  </a:cubicBezTo>
                  <a:close/>
                  <a:moveTo>
                    <a:pt x="681435" y="904399"/>
                  </a:moveTo>
                  <a:cubicBezTo>
                    <a:pt x="718583" y="948214"/>
                    <a:pt x="920513" y="896779"/>
                    <a:pt x="777638" y="946309"/>
                  </a:cubicBezTo>
                  <a:cubicBezTo>
                    <a:pt x="745253" y="952976"/>
                    <a:pt x="654765" y="966311"/>
                    <a:pt x="681435" y="904399"/>
                  </a:cubicBezTo>
                  <a:close/>
                  <a:moveTo>
                    <a:pt x="1532970" y="1327309"/>
                  </a:moveTo>
                  <a:cubicBezTo>
                    <a:pt x="1567260" y="1342549"/>
                    <a:pt x="1512015" y="1349216"/>
                    <a:pt x="1532970" y="1327309"/>
                  </a:cubicBezTo>
                  <a:close/>
                  <a:moveTo>
                    <a:pt x="757635" y="1423511"/>
                  </a:moveTo>
                  <a:cubicBezTo>
                    <a:pt x="685245" y="1477804"/>
                    <a:pt x="650003" y="1441609"/>
                    <a:pt x="757635" y="1423511"/>
                  </a:cubicBezTo>
                  <a:close/>
                  <a:moveTo>
                    <a:pt x="1558688" y="1764506"/>
                  </a:moveTo>
                  <a:cubicBezTo>
                    <a:pt x="1654890" y="1774984"/>
                    <a:pt x="1460580" y="1774031"/>
                    <a:pt x="1558688" y="1764506"/>
                  </a:cubicBezTo>
                  <a:close/>
                  <a:moveTo>
                    <a:pt x="1766333" y="1807369"/>
                  </a:moveTo>
                  <a:cubicBezTo>
                    <a:pt x="1818720" y="1806416"/>
                    <a:pt x="1736805" y="1819751"/>
                    <a:pt x="1766333" y="1807369"/>
                  </a:cubicBezTo>
                  <a:close/>
                  <a:moveTo>
                    <a:pt x="1769190" y="2006441"/>
                  </a:moveTo>
                  <a:cubicBezTo>
                    <a:pt x="1833008" y="2002631"/>
                    <a:pt x="1785383" y="2038826"/>
                    <a:pt x="1769190" y="2006441"/>
                  </a:cubicBezTo>
                  <a:close/>
                  <a:moveTo>
                    <a:pt x="151845" y="2329339"/>
                  </a:moveTo>
                  <a:cubicBezTo>
                    <a:pt x="171848" y="2352199"/>
                    <a:pt x="91838" y="2336006"/>
                    <a:pt x="151845" y="2329339"/>
                  </a:cubicBezTo>
                  <a:close/>
                  <a:moveTo>
                    <a:pt x="301388" y="2397919"/>
                  </a:moveTo>
                  <a:cubicBezTo>
                    <a:pt x="343298" y="2445544"/>
                    <a:pt x="410925" y="2404586"/>
                    <a:pt x="469028" y="2426494"/>
                  </a:cubicBezTo>
                  <a:cubicBezTo>
                    <a:pt x="496650" y="2436971"/>
                    <a:pt x="202328" y="2484596"/>
                    <a:pt x="301388" y="2397919"/>
                  </a:cubicBezTo>
                  <a:close/>
                  <a:moveTo>
                    <a:pt x="517605" y="2406491"/>
                  </a:moveTo>
                  <a:cubicBezTo>
                    <a:pt x="548085" y="2420779"/>
                    <a:pt x="455693" y="2415064"/>
                    <a:pt x="517605" y="2406491"/>
                  </a:cubicBezTo>
                  <a:close/>
                  <a:moveTo>
                    <a:pt x="423308" y="2736056"/>
                  </a:moveTo>
                  <a:cubicBezTo>
                    <a:pt x="450930" y="2753201"/>
                    <a:pt x="381398" y="2750344"/>
                    <a:pt x="423308" y="273605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2" name="TextBox 91">
            <a:extLst>
              <a:ext uri="{FF2B5EF4-FFF2-40B4-BE49-F238E27FC236}">
                <a16:creationId xmlns:a16="http://schemas.microsoft.com/office/drawing/2014/main" id="{4CDEA5E9-33CC-4A16-A585-E9086754CC1D}"/>
              </a:ext>
            </a:extLst>
          </p:cNvPr>
          <p:cNvSpPr txBox="1"/>
          <p:nvPr/>
        </p:nvSpPr>
        <p:spPr>
          <a:xfrm>
            <a:off x="6566838" y="510312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tx1"/>
                </a:solidFill>
                <a:latin typeface="+mj-lt"/>
                <a:cs typeface="Arial" pitchFamily="34" charset="0"/>
              </a:rPr>
              <a:t>We Create Professional </a:t>
            </a:r>
            <a:r>
              <a:rPr lang="en-US" altLang="ko-KR" sz="36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 Designed</a:t>
            </a:r>
            <a:endParaRPr lang="ko-KR" altLang="en-US" sz="36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3" name="직사각형 31">
            <a:extLst>
              <a:ext uri="{FF2B5EF4-FFF2-40B4-BE49-F238E27FC236}">
                <a16:creationId xmlns:a16="http://schemas.microsoft.com/office/drawing/2014/main" id="{1760105E-BF07-4F67-9ACC-657A68E5B6C5}"/>
              </a:ext>
            </a:extLst>
          </p:cNvPr>
          <p:cNvSpPr/>
          <p:nvPr/>
        </p:nvSpPr>
        <p:spPr>
          <a:xfrm flipH="1">
            <a:off x="6566692" y="3126182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4" name="직사각형 32">
            <a:extLst>
              <a:ext uri="{FF2B5EF4-FFF2-40B4-BE49-F238E27FC236}">
                <a16:creationId xmlns:a16="http://schemas.microsoft.com/office/drawing/2014/main" id="{E5740DF6-9181-4683-8F71-C62083EE7407}"/>
              </a:ext>
            </a:extLst>
          </p:cNvPr>
          <p:cNvSpPr/>
          <p:nvPr/>
        </p:nvSpPr>
        <p:spPr>
          <a:xfrm flipH="1">
            <a:off x="6566692" y="3502252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5" name="직사각형 33">
            <a:extLst>
              <a:ext uri="{FF2B5EF4-FFF2-40B4-BE49-F238E27FC236}">
                <a16:creationId xmlns:a16="http://schemas.microsoft.com/office/drawing/2014/main" id="{F84E2BCD-FD7D-443D-8821-A639AEF0EF1F}"/>
              </a:ext>
            </a:extLst>
          </p:cNvPr>
          <p:cNvSpPr/>
          <p:nvPr/>
        </p:nvSpPr>
        <p:spPr>
          <a:xfrm flipH="1">
            <a:off x="6566692" y="3878324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01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E2BF121-10EC-471A-BE7C-C6C9400C11FD}"/>
              </a:ext>
            </a:extLst>
          </p:cNvPr>
          <p:cNvGrpSpPr/>
          <p:nvPr/>
        </p:nvGrpSpPr>
        <p:grpSpPr>
          <a:xfrm>
            <a:off x="3976816" y="1657350"/>
            <a:ext cx="4247020" cy="3334656"/>
            <a:chOff x="1248808" y="1954477"/>
            <a:chExt cx="5591207" cy="4390079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6016EFFA-A701-4BB6-97EC-56DF81D9BB07}"/>
                </a:ext>
              </a:extLst>
            </p:cNvPr>
            <p:cNvGrpSpPr/>
            <p:nvPr/>
          </p:nvGrpSpPr>
          <p:grpSpPr>
            <a:xfrm>
              <a:off x="4112187" y="4147993"/>
              <a:ext cx="2727828" cy="2196563"/>
              <a:chOff x="4112187" y="4147993"/>
              <a:chExt cx="2727828" cy="2196563"/>
            </a:xfrm>
            <a:solidFill>
              <a:schemeClr val="tx1">
                <a:lumMod val="75000"/>
                <a:lumOff val="25000"/>
              </a:schemeClr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1CBED31A-9366-4854-8FD1-29F203716A08}"/>
                  </a:ext>
                </a:extLst>
              </p:cNvPr>
              <p:cNvSpPr/>
              <p:nvPr/>
            </p:nvSpPr>
            <p:spPr>
              <a:xfrm>
                <a:off x="4152477" y="4639743"/>
                <a:ext cx="2687538" cy="1704813"/>
              </a:xfrm>
              <a:custGeom>
                <a:avLst/>
                <a:gdLst>
                  <a:gd name="connsiteX0" fmla="*/ 902248 w 2687538"/>
                  <a:gd name="connsiteY0" fmla="*/ 1391549 h 1704813"/>
                  <a:gd name="connsiteX1" fmla="*/ 1549819 w 2687538"/>
                  <a:gd name="connsiteY1" fmla="*/ 1553582 h 1704813"/>
                  <a:gd name="connsiteX2" fmla="*/ 1848482 w 2687538"/>
                  <a:gd name="connsiteY2" fmla="*/ 1576730 h 1704813"/>
                  <a:gd name="connsiteX3" fmla="*/ 2363942 w 2687538"/>
                  <a:gd name="connsiteY3" fmla="*/ 1553018 h 1704813"/>
                  <a:gd name="connsiteX4" fmla="*/ 2633810 w 2687538"/>
                  <a:gd name="connsiteY4" fmla="*/ 1462686 h 1704813"/>
                  <a:gd name="connsiteX5" fmla="*/ 2627600 w 2687538"/>
                  <a:gd name="connsiteY5" fmla="*/ 1574473 h 1704813"/>
                  <a:gd name="connsiteX6" fmla="*/ 2570576 w 2687538"/>
                  <a:gd name="connsiteY6" fmla="*/ 1628107 h 1704813"/>
                  <a:gd name="connsiteX7" fmla="*/ 2316517 w 2687538"/>
                  <a:gd name="connsiteY7" fmla="*/ 1676097 h 1704813"/>
                  <a:gd name="connsiteX8" fmla="*/ 1978334 w 2687538"/>
                  <a:gd name="connsiteY8" fmla="*/ 1699244 h 1704813"/>
                  <a:gd name="connsiteX9" fmla="*/ 1619263 w 2687538"/>
                  <a:gd name="connsiteY9" fmla="*/ 1699809 h 1704813"/>
                  <a:gd name="connsiteX10" fmla="*/ 1106061 w 2687538"/>
                  <a:gd name="connsiteY10" fmla="*/ 1638269 h 1704813"/>
                  <a:gd name="connsiteX11" fmla="*/ 964916 w 2687538"/>
                  <a:gd name="connsiteY11" fmla="*/ 1590845 h 1704813"/>
                  <a:gd name="connsiteX12" fmla="*/ 908459 w 2687538"/>
                  <a:gd name="connsiteY12" fmla="*/ 1512933 h 1704813"/>
                  <a:gd name="connsiteX13" fmla="*/ 902248 w 2687538"/>
                  <a:gd name="connsiteY13" fmla="*/ 1391549 h 1704813"/>
                  <a:gd name="connsiteX14" fmla="*/ 9650 w 2687538"/>
                  <a:gd name="connsiteY14" fmla="*/ 1349205 h 1704813"/>
                  <a:gd name="connsiteX15" fmla="*/ 249595 w 2687538"/>
                  <a:gd name="connsiteY15" fmla="*/ 1430505 h 1704813"/>
                  <a:gd name="connsiteX16" fmla="*/ 596811 w 2687538"/>
                  <a:gd name="connsiteY16" fmla="*/ 1467202 h 1704813"/>
                  <a:gd name="connsiteX17" fmla="*/ 708597 w 2687538"/>
                  <a:gd name="connsiteY17" fmla="*/ 1446313 h 1704813"/>
                  <a:gd name="connsiteX18" fmla="*/ 606973 w 2687538"/>
                  <a:gd name="connsiteY18" fmla="*/ 1580683 h 1704813"/>
                  <a:gd name="connsiteX19" fmla="*/ 49170 w 2687538"/>
                  <a:gd name="connsiteY19" fmla="*/ 1540597 h 1704813"/>
                  <a:gd name="connsiteX20" fmla="*/ 52 w 2687538"/>
                  <a:gd name="connsiteY20" fmla="*/ 1472848 h 1704813"/>
                  <a:gd name="connsiteX21" fmla="*/ 9650 w 2687538"/>
                  <a:gd name="connsiteY21" fmla="*/ 1349205 h 1704813"/>
                  <a:gd name="connsiteX22" fmla="*/ 1930344 w 2687538"/>
                  <a:gd name="connsiteY22" fmla="*/ 312640 h 1704813"/>
                  <a:gd name="connsiteX23" fmla="*/ 1943894 w 2687538"/>
                  <a:gd name="connsiteY23" fmla="*/ 326189 h 1704813"/>
                  <a:gd name="connsiteX24" fmla="*/ 1922441 w 2687538"/>
                  <a:gd name="connsiteY24" fmla="*/ 338610 h 1704813"/>
                  <a:gd name="connsiteX25" fmla="*/ 1907197 w 2687538"/>
                  <a:gd name="connsiteY25" fmla="*/ 328448 h 1704813"/>
                  <a:gd name="connsiteX26" fmla="*/ 1930344 w 2687538"/>
                  <a:gd name="connsiteY26" fmla="*/ 312640 h 1704813"/>
                  <a:gd name="connsiteX27" fmla="*/ 1181150 w 2687538"/>
                  <a:gd name="connsiteY27" fmla="*/ 428 h 1704813"/>
                  <a:gd name="connsiteX28" fmla="*/ 1213331 w 2687538"/>
                  <a:gd name="connsiteY28" fmla="*/ 29222 h 1704813"/>
                  <a:gd name="connsiteX29" fmla="*/ 1212767 w 2687538"/>
                  <a:gd name="connsiteY29" fmla="*/ 305865 h 1704813"/>
                  <a:gd name="connsiteX30" fmla="*/ 1131467 w 2687538"/>
                  <a:gd name="connsiteY30" fmla="*/ 407489 h 1704813"/>
                  <a:gd name="connsiteX31" fmla="*/ 967739 w 2687538"/>
                  <a:gd name="connsiteY31" fmla="*/ 494999 h 1704813"/>
                  <a:gd name="connsiteX32" fmla="*/ 930478 w 2687538"/>
                  <a:gd name="connsiteY32" fmla="*/ 527181 h 1704813"/>
                  <a:gd name="connsiteX33" fmla="*/ 1151227 w 2687538"/>
                  <a:gd name="connsiteY33" fmla="*/ 415958 h 1704813"/>
                  <a:gd name="connsiteX34" fmla="*/ 1342619 w 2687538"/>
                  <a:gd name="connsiteY34" fmla="*/ 418782 h 1704813"/>
                  <a:gd name="connsiteX35" fmla="*/ 1403594 w 2687538"/>
                  <a:gd name="connsiteY35" fmla="*/ 457736 h 1704813"/>
                  <a:gd name="connsiteX36" fmla="*/ 1411497 w 2687538"/>
                  <a:gd name="connsiteY36" fmla="*/ 526050 h 1704813"/>
                  <a:gd name="connsiteX37" fmla="*/ 1333585 w 2687538"/>
                  <a:gd name="connsiteY37" fmla="*/ 622593 h 1704813"/>
                  <a:gd name="connsiteX38" fmla="*/ 1237043 w 2687538"/>
                  <a:gd name="connsiteY38" fmla="*/ 764867 h 1704813"/>
                  <a:gd name="connsiteX39" fmla="*/ 1217283 w 2687538"/>
                  <a:gd name="connsiteY39" fmla="*/ 821325 h 1704813"/>
                  <a:gd name="connsiteX40" fmla="*/ 1244382 w 2687538"/>
                  <a:gd name="connsiteY40" fmla="*/ 788579 h 1704813"/>
                  <a:gd name="connsiteX41" fmla="*/ 1391173 w 2687538"/>
                  <a:gd name="connsiteY41" fmla="*/ 596059 h 1704813"/>
                  <a:gd name="connsiteX42" fmla="*/ 1690399 w 2687538"/>
                  <a:gd name="connsiteY42" fmla="*/ 401279 h 1704813"/>
                  <a:gd name="connsiteX43" fmla="*/ 2000353 w 2687538"/>
                  <a:gd name="connsiteY43" fmla="*/ 345386 h 1704813"/>
                  <a:gd name="connsiteX44" fmla="*/ 2430561 w 2687538"/>
                  <a:gd name="connsiteY44" fmla="*/ 592670 h 1704813"/>
                  <a:gd name="connsiteX45" fmla="*/ 2682362 w 2687538"/>
                  <a:gd name="connsiteY45" fmla="*/ 1134101 h 1704813"/>
                  <a:gd name="connsiteX46" fmla="*/ 2675589 w 2687538"/>
                  <a:gd name="connsiteY46" fmla="*/ 1307991 h 1704813"/>
                  <a:gd name="connsiteX47" fmla="*/ 2514118 w 2687538"/>
                  <a:gd name="connsiteY47" fmla="*/ 1478494 h 1704813"/>
                  <a:gd name="connsiteX48" fmla="*/ 2192873 w 2687538"/>
                  <a:gd name="connsiteY48" fmla="*/ 1529307 h 1704813"/>
                  <a:gd name="connsiteX49" fmla="*/ 1054684 w 2687538"/>
                  <a:gd name="connsiteY49" fmla="*/ 1413003 h 1704813"/>
                  <a:gd name="connsiteX50" fmla="*/ 862163 w 2687538"/>
                  <a:gd name="connsiteY50" fmla="*/ 1316461 h 1704813"/>
                  <a:gd name="connsiteX51" fmla="*/ 815304 w 2687538"/>
                  <a:gd name="connsiteY51" fmla="*/ 1282586 h 1704813"/>
                  <a:gd name="connsiteX52" fmla="*/ 765055 w 2687538"/>
                  <a:gd name="connsiteY52" fmla="*/ 1294442 h 1704813"/>
                  <a:gd name="connsiteX53" fmla="*/ 730051 w 2687538"/>
                  <a:gd name="connsiteY53" fmla="*/ 1364450 h 1704813"/>
                  <a:gd name="connsiteX54" fmla="*/ 644235 w 2687538"/>
                  <a:gd name="connsiteY54" fmla="*/ 1422601 h 1704813"/>
                  <a:gd name="connsiteX55" fmla="*/ 408242 w 2687538"/>
                  <a:gd name="connsiteY55" fmla="*/ 1411310 h 1704813"/>
                  <a:gd name="connsiteX56" fmla="*/ 128212 w 2687538"/>
                  <a:gd name="connsiteY56" fmla="*/ 1363886 h 1704813"/>
                  <a:gd name="connsiteX57" fmla="*/ 10215 w 2687538"/>
                  <a:gd name="connsiteY57" fmla="*/ 1245323 h 1704813"/>
                  <a:gd name="connsiteX58" fmla="*/ 43525 w 2687538"/>
                  <a:gd name="connsiteY58" fmla="*/ 137057 h 1704813"/>
                  <a:gd name="connsiteX59" fmla="*/ 55946 w 2687538"/>
                  <a:gd name="connsiteY59" fmla="*/ 69307 h 1704813"/>
                  <a:gd name="connsiteX60" fmla="*/ 116921 w 2687538"/>
                  <a:gd name="connsiteY60" fmla="*/ 78341 h 1704813"/>
                  <a:gd name="connsiteX61" fmla="*/ 378319 w 2687538"/>
                  <a:gd name="connsiteY61" fmla="*/ 84551 h 1704813"/>
                  <a:gd name="connsiteX62" fmla="*/ 1181150 w 2687538"/>
                  <a:gd name="connsiteY62" fmla="*/ 428 h 1704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2687538" h="1704813">
                    <a:moveTo>
                      <a:pt x="902248" y="1391549"/>
                    </a:moveTo>
                    <a:cubicBezTo>
                      <a:pt x="1108320" y="1493173"/>
                      <a:pt x="1327941" y="1527613"/>
                      <a:pt x="1549819" y="1553582"/>
                    </a:cubicBezTo>
                    <a:cubicBezTo>
                      <a:pt x="1635070" y="1567698"/>
                      <a:pt x="1762101" y="1573343"/>
                      <a:pt x="1848482" y="1576730"/>
                    </a:cubicBezTo>
                    <a:cubicBezTo>
                      <a:pt x="1989627" y="1582376"/>
                      <a:pt x="2223362" y="1564310"/>
                      <a:pt x="2363942" y="1553018"/>
                    </a:cubicBezTo>
                    <a:cubicBezTo>
                      <a:pt x="2395558" y="1550761"/>
                      <a:pt x="2539525" y="1532129"/>
                      <a:pt x="2633810" y="1462686"/>
                    </a:cubicBezTo>
                    <a:cubicBezTo>
                      <a:pt x="2635503" y="1502771"/>
                      <a:pt x="2637198" y="1538904"/>
                      <a:pt x="2627600" y="1574473"/>
                    </a:cubicBezTo>
                    <a:cubicBezTo>
                      <a:pt x="2619695" y="1603266"/>
                      <a:pt x="2597113" y="1618509"/>
                      <a:pt x="2570576" y="1628107"/>
                    </a:cubicBezTo>
                    <a:cubicBezTo>
                      <a:pt x="2530492" y="1642787"/>
                      <a:pt x="2470082" y="1655206"/>
                      <a:pt x="2316517" y="1676097"/>
                    </a:cubicBezTo>
                    <a:cubicBezTo>
                      <a:pt x="2227314" y="1685129"/>
                      <a:pt x="2079394" y="1693598"/>
                      <a:pt x="1978334" y="1699244"/>
                    </a:cubicBezTo>
                    <a:cubicBezTo>
                      <a:pt x="1893083" y="1703760"/>
                      <a:pt x="1757585" y="1708842"/>
                      <a:pt x="1619263" y="1699809"/>
                    </a:cubicBezTo>
                    <a:cubicBezTo>
                      <a:pt x="1446502" y="1694727"/>
                      <a:pt x="1274305" y="1682871"/>
                      <a:pt x="1106061" y="1638269"/>
                    </a:cubicBezTo>
                    <a:cubicBezTo>
                      <a:pt x="1058073" y="1625284"/>
                      <a:pt x="1010647" y="1611170"/>
                      <a:pt x="964916" y="1590845"/>
                    </a:cubicBezTo>
                    <a:cubicBezTo>
                      <a:pt x="930478" y="1576166"/>
                      <a:pt x="911282" y="1550195"/>
                      <a:pt x="908459" y="1512933"/>
                    </a:cubicBezTo>
                    <a:cubicBezTo>
                      <a:pt x="905636" y="1473413"/>
                      <a:pt x="903941" y="1434457"/>
                      <a:pt x="902248" y="1391549"/>
                    </a:cubicBezTo>
                    <a:close/>
                    <a:moveTo>
                      <a:pt x="9650" y="1349205"/>
                    </a:moveTo>
                    <a:cubicBezTo>
                      <a:pt x="82480" y="1405098"/>
                      <a:pt x="166039" y="1418084"/>
                      <a:pt x="249595" y="1430505"/>
                    </a:cubicBezTo>
                    <a:cubicBezTo>
                      <a:pt x="364769" y="1448006"/>
                      <a:pt x="479943" y="1466074"/>
                      <a:pt x="596811" y="1467202"/>
                    </a:cubicBezTo>
                    <a:cubicBezTo>
                      <a:pt x="635203" y="1467767"/>
                      <a:pt x="673029" y="1463815"/>
                      <a:pt x="708597" y="1446313"/>
                    </a:cubicBezTo>
                    <a:cubicBezTo>
                      <a:pt x="703515" y="1512933"/>
                      <a:pt x="675287" y="1561487"/>
                      <a:pt x="606973" y="1580683"/>
                    </a:cubicBezTo>
                    <a:cubicBezTo>
                      <a:pt x="410500" y="1607782"/>
                      <a:pt x="93207" y="1549066"/>
                      <a:pt x="49170" y="1540597"/>
                    </a:cubicBezTo>
                    <a:cubicBezTo>
                      <a:pt x="15860" y="1534386"/>
                      <a:pt x="-1077" y="1511239"/>
                      <a:pt x="52" y="1472848"/>
                    </a:cubicBezTo>
                    <a:cubicBezTo>
                      <a:pt x="1180" y="1432762"/>
                      <a:pt x="6262" y="1392677"/>
                      <a:pt x="9650" y="1349205"/>
                    </a:cubicBezTo>
                    <a:close/>
                    <a:moveTo>
                      <a:pt x="1930344" y="312640"/>
                    </a:moveTo>
                    <a:cubicBezTo>
                      <a:pt x="1938813" y="312640"/>
                      <a:pt x="1945022" y="317156"/>
                      <a:pt x="1943894" y="326189"/>
                    </a:cubicBezTo>
                    <a:cubicBezTo>
                      <a:pt x="1942201" y="338046"/>
                      <a:pt x="1932037" y="338046"/>
                      <a:pt x="1922441" y="338610"/>
                    </a:cubicBezTo>
                    <a:cubicBezTo>
                      <a:pt x="1916230" y="337480"/>
                      <a:pt x="1904938" y="339175"/>
                      <a:pt x="1907197" y="328448"/>
                    </a:cubicBezTo>
                    <a:cubicBezTo>
                      <a:pt x="1909455" y="317720"/>
                      <a:pt x="1919053" y="312640"/>
                      <a:pt x="1930344" y="312640"/>
                    </a:cubicBezTo>
                    <a:close/>
                    <a:moveTo>
                      <a:pt x="1181150" y="428"/>
                    </a:moveTo>
                    <a:cubicBezTo>
                      <a:pt x="1203169" y="-2395"/>
                      <a:pt x="1212767" y="8898"/>
                      <a:pt x="1213331" y="29222"/>
                    </a:cubicBezTo>
                    <a:cubicBezTo>
                      <a:pt x="1215024" y="121248"/>
                      <a:pt x="1215588" y="213839"/>
                      <a:pt x="1212767" y="305865"/>
                    </a:cubicBezTo>
                    <a:cubicBezTo>
                      <a:pt x="1211072" y="358371"/>
                      <a:pt x="1176068" y="387165"/>
                      <a:pt x="1131467" y="407489"/>
                    </a:cubicBezTo>
                    <a:cubicBezTo>
                      <a:pt x="1075010" y="433460"/>
                      <a:pt x="1017422" y="457172"/>
                      <a:pt x="967739" y="494999"/>
                    </a:cubicBezTo>
                    <a:cubicBezTo>
                      <a:pt x="954754" y="505162"/>
                      <a:pt x="942897" y="516453"/>
                      <a:pt x="930478" y="527181"/>
                    </a:cubicBezTo>
                    <a:cubicBezTo>
                      <a:pt x="1001614" y="484837"/>
                      <a:pt x="1071056" y="439106"/>
                      <a:pt x="1151227" y="415958"/>
                    </a:cubicBezTo>
                    <a:cubicBezTo>
                      <a:pt x="1215024" y="397327"/>
                      <a:pt x="1278822" y="396198"/>
                      <a:pt x="1342619" y="418782"/>
                    </a:cubicBezTo>
                    <a:cubicBezTo>
                      <a:pt x="1366331" y="427249"/>
                      <a:pt x="1386655" y="440235"/>
                      <a:pt x="1403594" y="457736"/>
                    </a:cubicBezTo>
                    <a:cubicBezTo>
                      <a:pt x="1425611" y="480320"/>
                      <a:pt x="1427870" y="498951"/>
                      <a:pt x="1411497" y="526050"/>
                    </a:cubicBezTo>
                    <a:cubicBezTo>
                      <a:pt x="1389478" y="561055"/>
                      <a:pt x="1359556" y="590413"/>
                      <a:pt x="1333585" y="622593"/>
                    </a:cubicBezTo>
                    <a:cubicBezTo>
                      <a:pt x="1297452" y="667195"/>
                      <a:pt x="1263578" y="713490"/>
                      <a:pt x="1237043" y="764867"/>
                    </a:cubicBezTo>
                    <a:cubicBezTo>
                      <a:pt x="1228574" y="781240"/>
                      <a:pt x="1221234" y="798742"/>
                      <a:pt x="1217283" y="821325"/>
                    </a:cubicBezTo>
                    <a:cubicBezTo>
                      <a:pt x="1231961" y="811163"/>
                      <a:pt x="1237607" y="799307"/>
                      <a:pt x="1244382" y="788579"/>
                    </a:cubicBezTo>
                    <a:cubicBezTo>
                      <a:pt x="1288420" y="720831"/>
                      <a:pt x="1333021" y="652517"/>
                      <a:pt x="1391173" y="596059"/>
                    </a:cubicBezTo>
                    <a:cubicBezTo>
                      <a:pt x="1477553" y="511372"/>
                      <a:pt x="1578048" y="447010"/>
                      <a:pt x="1690399" y="401279"/>
                    </a:cubicBezTo>
                    <a:cubicBezTo>
                      <a:pt x="1725967" y="386600"/>
                      <a:pt x="1812347" y="338611"/>
                      <a:pt x="2000353" y="345386"/>
                    </a:cubicBezTo>
                    <a:cubicBezTo>
                      <a:pt x="2196260" y="363453"/>
                      <a:pt x="2365634" y="498951"/>
                      <a:pt x="2430561" y="592670"/>
                    </a:cubicBezTo>
                    <a:cubicBezTo>
                      <a:pt x="2566624" y="749059"/>
                      <a:pt x="2634374" y="912222"/>
                      <a:pt x="2682362" y="1134101"/>
                    </a:cubicBezTo>
                    <a:cubicBezTo>
                      <a:pt x="2690831" y="1191689"/>
                      <a:pt x="2689137" y="1250405"/>
                      <a:pt x="2675589" y="1307991"/>
                    </a:cubicBezTo>
                    <a:cubicBezTo>
                      <a:pt x="2654698" y="1396630"/>
                      <a:pt x="2601064" y="1453089"/>
                      <a:pt x="2514118" y="1478494"/>
                    </a:cubicBezTo>
                    <a:cubicBezTo>
                      <a:pt x="2470646" y="1492609"/>
                      <a:pt x="2255541" y="1524791"/>
                      <a:pt x="2192873" y="1529307"/>
                    </a:cubicBezTo>
                    <a:cubicBezTo>
                      <a:pt x="2057375" y="1537775"/>
                      <a:pt x="1680801" y="1575602"/>
                      <a:pt x="1054684" y="1413003"/>
                    </a:cubicBezTo>
                    <a:cubicBezTo>
                      <a:pt x="985805" y="1389855"/>
                      <a:pt x="923137" y="1355417"/>
                      <a:pt x="862163" y="1316461"/>
                    </a:cubicBezTo>
                    <a:cubicBezTo>
                      <a:pt x="846355" y="1305170"/>
                      <a:pt x="831111" y="1293313"/>
                      <a:pt x="815304" y="1282586"/>
                    </a:cubicBezTo>
                    <a:cubicBezTo>
                      <a:pt x="793285" y="1267342"/>
                      <a:pt x="778605" y="1270730"/>
                      <a:pt x="765055" y="1294442"/>
                    </a:cubicBezTo>
                    <a:cubicBezTo>
                      <a:pt x="752070" y="1317025"/>
                      <a:pt x="740213" y="1340737"/>
                      <a:pt x="730051" y="1364450"/>
                    </a:cubicBezTo>
                    <a:cubicBezTo>
                      <a:pt x="713680" y="1402276"/>
                      <a:pt x="683192" y="1418649"/>
                      <a:pt x="644235" y="1422601"/>
                    </a:cubicBezTo>
                    <a:cubicBezTo>
                      <a:pt x="565195" y="1431070"/>
                      <a:pt x="486718" y="1420908"/>
                      <a:pt x="408242" y="1411310"/>
                    </a:cubicBezTo>
                    <a:cubicBezTo>
                      <a:pt x="316780" y="1400018"/>
                      <a:pt x="131035" y="1365015"/>
                      <a:pt x="128212" y="1363886"/>
                    </a:cubicBezTo>
                    <a:cubicBezTo>
                      <a:pt x="66672" y="1346947"/>
                      <a:pt x="17554" y="1316461"/>
                      <a:pt x="10215" y="1245323"/>
                    </a:cubicBezTo>
                    <a:cubicBezTo>
                      <a:pt x="9650" y="1232904"/>
                      <a:pt x="29975" y="327320"/>
                      <a:pt x="43525" y="137057"/>
                    </a:cubicBezTo>
                    <a:cubicBezTo>
                      <a:pt x="45219" y="113909"/>
                      <a:pt x="42960" y="83987"/>
                      <a:pt x="55946" y="69307"/>
                    </a:cubicBezTo>
                    <a:cubicBezTo>
                      <a:pt x="69495" y="54063"/>
                      <a:pt x="95466" y="74953"/>
                      <a:pt x="116921" y="78341"/>
                    </a:cubicBezTo>
                    <a:cubicBezTo>
                      <a:pt x="203865" y="91326"/>
                      <a:pt x="291375" y="90196"/>
                      <a:pt x="378319" y="84551"/>
                    </a:cubicBezTo>
                    <a:cubicBezTo>
                      <a:pt x="479379" y="77776"/>
                      <a:pt x="1138242" y="10591"/>
                      <a:pt x="1181150" y="428"/>
                    </a:cubicBezTo>
                    <a:close/>
                  </a:path>
                </a:pathLst>
              </a:custGeom>
              <a:grpFill/>
              <a:ln w="39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DA51CF7A-AAD0-49E0-B724-7EE9D6A091B3}"/>
                  </a:ext>
                </a:extLst>
              </p:cNvPr>
              <p:cNvSpPr/>
              <p:nvPr/>
            </p:nvSpPr>
            <p:spPr>
              <a:xfrm>
                <a:off x="4112187" y="4147993"/>
                <a:ext cx="1333732" cy="538842"/>
              </a:xfrm>
              <a:custGeom>
                <a:avLst/>
                <a:gdLst>
                  <a:gd name="connsiteX0" fmla="*/ 930810 w 933535"/>
                  <a:gd name="connsiteY0" fmla="*/ 93956 h 377158"/>
                  <a:gd name="connsiteX1" fmla="*/ 854542 w 933535"/>
                  <a:gd name="connsiteY1" fmla="*/ 696 h 377158"/>
                  <a:gd name="connsiteX2" fmla="*/ 135328 w 933535"/>
                  <a:gd name="connsiteY2" fmla="*/ 54439 h 377158"/>
                  <a:gd name="connsiteX3" fmla="*/ 24680 w 933535"/>
                  <a:gd name="connsiteY3" fmla="*/ 80916 h 377158"/>
                  <a:gd name="connsiteX4" fmla="*/ 1365 w 933535"/>
                  <a:gd name="connsiteY4" fmla="*/ 176943 h 377158"/>
                  <a:gd name="connsiteX5" fmla="*/ 68149 w 933535"/>
                  <a:gd name="connsiteY5" fmla="*/ 355955 h 377158"/>
                  <a:gd name="connsiteX6" fmla="*/ 155877 w 933535"/>
                  <a:gd name="connsiteY6" fmla="*/ 375714 h 377158"/>
                  <a:gd name="connsiteX7" fmla="*/ 350697 w 933535"/>
                  <a:gd name="connsiteY7" fmla="*/ 370972 h 377158"/>
                  <a:gd name="connsiteX8" fmla="*/ 880228 w 933535"/>
                  <a:gd name="connsiteY8" fmla="*/ 319995 h 377158"/>
                  <a:gd name="connsiteX9" fmla="*/ 924882 w 933535"/>
                  <a:gd name="connsiteY9" fmla="*/ 289962 h 377158"/>
                  <a:gd name="connsiteX10" fmla="*/ 930810 w 933535"/>
                  <a:gd name="connsiteY10" fmla="*/ 93956 h 377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33535" h="377158">
                    <a:moveTo>
                      <a:pt x="930810" y="93956"/>
                    </a:moveTo>
                    <a:cubicBezTo>
                      <a:pt x="930810" y="59576"/>
                      <a:pt x="932390" y="17688"/>
                      <a:pt x="854542" y="696"/>
                    </a:cubicBezTo>
                    <a:cubicBezTo>
                      <a:pt x="818976" y="-7208"/>
                      <a:pt x="177612" y="54834"/>
                      <a:pt x="135328" y="54439"/>
                    </a:cubicBezTo>
                    <a:cubicBezTo>
                      <a:pt x="101739" y="60367"/>
                      <a:pt x="45229" y="64319"/>
                      <a:pt x="24680" y="80916"/>
                    </a:cubicBezTo>
                    <a:cubicBezTo>
                      <a:pt x="-216" y="101069"/>
                      <a:pt x="-2191" y="132288"/>
                      <a:pt x="1365" y="176943"/>
                    </a:cubicBezTo>
                    <a:cubicBezTo>
                      <a:pt x="575" y="187217"/>
                      <a:pt x="15196" y="331455"/>
                      <a:pt x="68149" y="355955"/>
                    </a:cubicBezTo>
                    <a:cubicBezTo>
                      <a:pt x="95811" y="368996"/>
                      <a:pt x="125449" y="374133"/>
                      <a:pt x="155877" y="375714"/>
                    </a:cubicBezTo>
                    <a:cubicBezTo>
                      <a:pt x="221081" y="379271"/>
                      <a:pt x="285889" y="375714"/>
                      <a:pt x="350697" y="370972"/>
                    </a:cubicBezTo>
                    <a:cubicBezTo>
                      <a:pt x="387448" y="368206"/>
                      <a:pt x="855332" y="327503"/>
                      <a:pt x="880228" y="319995"/>
                    </a:cubicBezTo>
                    <a:cubicBezTo>
                      <a:pt x="897220" y="314858"/>
                      <a:pt x="914213" y="308930"/>
                      <a:pt x="924882" y="289962"/>
                    </a:cubicBezTo>
                    <a:cubicBezTo>
                      <a:pt x="939899" y="246888"/>
                      <a:pt x="930810" y="155603"/>
                      <a:pt x="930810" y="93956"/>
                    </a:cubicBezTo>
                    <a:close/>
                  </a:path>
                </a:pathLst>
              </a:custGeom>
              <a:grpFill/>
              <a:ln w="39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977045B4-F640-430C-BAF8-38F4DB1F6839}"/>
                </a:ext>
              </a:extLst>
            </p:cNvPr>
            <p:cNvGrpSpPr/>
            <p:nvPr/>
          </p:nvGrpSpPr>
          <p:grpSpPr>
            <a:xfrm>
              <a:off x="1248808" y="4147993"/>
              <a:ext cx="2727828" cy="2196563"/>
              <a:chOff x="1248808" y="4147993"/>
              <a:chExt cx="2727828" cy="2196563"/>
            </a:xfrm>
            <a:solidFill>
              <a:schemeClr val="tx1">
                <a:lumMod val="75000"/>
                <a:lumOff val="25000"/>
              </a:schemeClr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4523448A-3F30-4230-9006-7F0F06D8C590}"/>
                  </a:ext>
                </a:extLst>
              </p:cNvPr>
              <p:cNvSpPr/>
              <p:nvPr/>
            </p:nvSpPr>
            <p:spPr>
              <a:xfrm>
                <a:off x="1248808" y="4414904"/>
                <a:ext cx="2719669" cy="1929652"/>
              </a:xfrm>
              <a:custGeom>
                <a:avLst/>
                <a:gdLst>
                  <a:gd name="connsiteX0" fmla="*/ 1785292 w 2719669"/>
                  <a:gd name="connsiteY0" fmla="*/ 1616388 h 1929652"/>
                  <a:gd name="connsiteX1" fmla="*/ 1779082 w 2719669"/>
                  <a:gd name="connsiteY1" fmla="*/ 1737772 h 1929652"/>
                  <a:gd name="connsiteX2" fmla="*/ 1722624 w 2719669"/>
                  <a:gd name="connsiteY2" fmla="*/ 1815684 h 1929652"/>
                  <a:gd name="connsiteX3" fmla="*/ 1581480 w 2719669"/>
                  <a:gd name="connsiteY3" fmla="*/ 1863108 h 1929652"/>
                  <a:gd name="connsiteX4" fmla="*/ 1068277 w 2719669"/>
                  <a:gd name="connsiteY4" fmla="*/ 1924648 h 1929652"/>
                  <a:gd name="connsiteX5" fmla="*/ 709206 w 2719669"/>
                  <a:gd name="connsiteY5" fmla="*/ 1924083 h 1929652"/>
                  <a:gd name="connsiteX6" fmla="*/ 371024 w 2719669"/>
                  <a:gd name="connsiteY6" fmla="*/ 1900936 h 1929652"/>
                  <a:gd name="connsiteX7" fmla="*/ 116964 w 2719669"/>
                  <a:gd name="connsiteY7" fmla="*/ 1852946 h 1929652"/>
                  <a:gd name="connsiteX8" fmla="*/ 59941 w 2719669"/>
                  <a:gd name="connsiteY8" fmla="*/ 1799312 h 1929652"/>
                  <a:gd name="connsiteX9" fmla="*/ 53730 w 2719669"/>
                  <a:gd name="connsiteY9" fmla="*/ 1687525 h 1929652"/>
                  <a:gd name="connsiteX10" fmla="*/ 323600 w 2719669"/>
                  <a:gd name="connsiteY10" fmla="*/ 1777857 h 1929652"/>
                  <a:gd name="connsiteX11" fmla="*/ 839060 w 2719669"/>
                  <a:gd name="connsiteY11" fmla="*/ 1801569 h 1929652"/>
                  <a:gd name="connsiteX12" fmla="*/ 1137721 w 2719669"/>
                  <a:gd name="connsiteY12" fmla="*/ 1778421 h 1929652"/>
                  <a:gd name="connsiteX13" fmla="*/ 1785292 w 2719669"/>
                  <a:gd name="connsiteY13" fmla="*/ 1616388 h 1929652"/>
                  <a:gd name="connsiteX14" fmla="*/ 2677889 w 2719669"/>
                  <a:gd name="connsiteY14" fmla="*/ 1574044 h 1929652"/>
                  <a:gd name="connsiteX15" fmla="*/ 2687488 w 2719669"/>
                  <a:gd name="connsiteY15" fmla="*/ 1697687 h 1929652"/>
                  <a:gd name="connsiteX16" fmla="*/ 2638369 w 2719669"/>
                  <a:gd name="connsiteY16" fmla="*/ 1765436 h 1929652"/>
                  <a:gd name="connsiteX17" fmla="*/ 2080566 w 2719669"/>
                  <a:gd name="connsiteY17" fmla="*/ 1805522 h 1929652"/>
                  <a:gd name="connsiteX18" fmla="*/ 1978942 w 2719669"/>
                  <a:gd name="connsiteY18" fmla="*/ 1671152 h 1929652"/>
                  <a:gd name="connsiteX19" fmla="*/ 2090728 w 2719669"/>
                  <a:gd name="connsiteY19" fmla="*/ 1692041 h 1929652"/>
                  <a:gd name="connsiteX20" fmla="*/ 2437944 w 2719669"/>
                  <a:gd name="connsiteY20" fmla="*/ 1655344 h 1929652"/>
                  <a:gd name="connsiteX21" fmla="*/ 2677889 w 2719669"/>
                  <a:gd name="connsiteY21" fmla="*/ 1574044 h 1929652"/>
                  <a:gd name="connsiteX22" fmla="*/ 2678454 w 2719669"/>
                  <a:gd name="connsiteY22" fmla="*/ 1343132 h 1929652"/>
                  <a:gd name="connsiteX23" fmla="*/ 2678454 w 2719669"/>
                  <a:gd name="connsiteY23" fmla="*/ 1433466 h 1929652"/>
                  <a:gd name="connsiteX24" fmla="*/ 2678454 w 2719669"/>
                  <a:gd name="connsiteY24" fmla="*/ 1343132 h 1929652"/>
                  <a:gd name="connsiteX25" fmla="*/ 757195 w 2719669"/>
                  <a:gd name="connsiteY25" fmla="*/ 537479 h 1929652"/>
                  <a:gd name="connsiteX26" fmla="*/ 780343 w 2719669"/>
                  <a:gd name="connsiteY26" fmla="*/ 553287 h 1929652"/>
                  <a:gd name="connsiteX27" fmla="*/ 765099 w 2719669"/>
                  <a:gd name="connsiteY27" fmla="*/ 563449 h 1929652"/>
                  <a:gd name="connsiteX28" fmla="*/ 743646 w 2719669"/>
                  <a:gd name="connsiteY28" fmla="*/ 551028 h 1929652"/>
                  <a:gd name="connsiteX29" fmla="*/ 757195 w 2719669"/>
                  <a:gd name="connsiteY29" fmla="*/ 537479 h 1929652"/>
                  <a:gd name="connsiteX30" fmla="*/ 1506390 w 2719669"/>
                  <a:gd name="connsiteY30" fmla="*/ 225267 h 1929652"/>
                  <a:gd name="connsiteX31" fmla="*/ 2309219 w 2719669"/>
                  <a:gd name="connsiteY31" fmla="*/ 309390 h 1929652"/>
                  <a:gd name="connsiteX32" fmla="*/ 2570619 w 2719669"/>
                  <a:gd name="connsiteY32" fmla="*/ 303180 h 1929652"/>
                  <a:gd name="connsiteX33" fmla="*/ 2631594 w 2719669"/>
                  <a:gd name="connsiteY33" fmla="*/ 294146 h 1929652"/>
                  <a:gd name="connsiteX34" fmla="*/ 2644014 w 2719669"/>
                  <a:gd name="connsiteY34" fmla="*/ 361896 h 1929652"/>
                  <a:gd name="connsiteX35" fmla="*/ 2677325 w 2719669"/>
                  <a:gd name="connsiteY35" fmla="*/ 1470162 h 1929652"/>
                  <a:gd name="connsiteX36" fmla="*/ 2559328 w 2719669"/>
                  <a:gd name="connsiteY36" fmla="*/ 1588725 h 1929652"/>
                  <a:gd name="connsiteX37" fmla="*/ 2279296 w 2719669"/>
                  <a:gd name="connsiteY37" fmla="*/ 1636149 h 1929652"/>
                  <a:gd name="connsiteX38" fmla="*/ 2043303 w 2719669"/>
                  <a:gd name="connsiteY38" fmla="*/ 1647440 h 1929652"/>
                  <a:gd name="connsiteX39" fmla="*/ 1957487 w 2719669"/>
                  <a:gd name="connsiteY39" fmla="*/ 1589289 h 1929652"/>
                  <a:gd name="connsiteX40" fmla="*/ 1922484 w 2719669"/>
                  <a:gd name="connsiteY40" fmla="*/ 1519281 h 1929652"/>
                  <a:gd name="connsiteX41" fmla="*/ 1872236 w 2719669"/>
                  <a:gd name="connsiteY41" fmla="*/ 1507425 h 1929652"/>
                  <a:gd name="connsiteX42" fmla="*/ 1825376 w 2719669"/>
                  <a:gd name="connsiteY42" fmla="*/ 1541300 h 1929652"/>
                  <a:gd name="connsiteX43" fmla="*/ 1632854 w 2719669"/>
                  <a:gd name="connsiteY43" fmla="*/ 1637842 h 1929652"/>
                  <a:gd name="connsiteX44" fmla="*/ 494665 w 2719669"/>
                  <a:gd name="connsiteY44" fmla="*/ 1754146 h 1929652"/>
                  <a:gd name="connsiteX45" fmla="*/ 173420 w 2719669"/>
                  <a:gd name="connsiteY45" fmla="*/ 1703333 h 1929652"/>
                  <a:gd name="connsiteX46" fmla="*/ 11951 w 2719669"/>
                  <a:gd name="connsiteY46" fmla="*/ 1532830 h 1929652"/>
                  <a:gd name="connsiteX47" fmla="*/ 5176 w 2719669"/>
                  <a:gd name="connsiteY47" fmla="*/ 1358940 h 1929652"/>
                  <a:gd name="connsiteX48" fmla="*/ 256978 w 2719669"/>
                  <a:gd name="connsiteY48" fmla="*/ 817509 h 1929652"/>
                  <a:gd name="connsiteX49" fmla="*/ 687187 w 2719669"/>
                  <a:gd name="connsiteY49" fmla="*/ 570225 h 1929652"/>
                  <a:gd name="connsiteX50" fmla="*/ 997139 w 2719669"/>
                  <a:gd name="connsiteY50" fmla="*/ 626118 h 1929652"/>
                  <a:gd name="connsiteX51" fmla="*/ 1296367 w 2719669"/>
                  <a:gd name="connsiteY51" fmla="*/ 820898 h 1929652"/>
                  <a:gd name="connsiteX52" fmla="*/ 1443156 w 2719669"/>
                  <a:gd name="connsiteY52" fmla="*/ 1013418 h 1929652"/>
                  <a:gd name="connsiteX53" fmla="*/ 1470257 w 2719669"/>
                  <a:gd name="connsiteY53" fmla="*/ 1046164 h 1929652"/>
                  <a:gd name="connsiteX54" fmla="*/ 1450497 w 2719669"/>
                  <a:gd name="connsiteY54" fmla="*/ 989706 h 1929652"/>
                  <a:gd name="connsiteX55" fmla="*/ 1353953 w 2719669"/>
                  <a:gd name="connsiteY55" fmla="*/ 847432 h 1929652"/>
                  <a:gd name="connsiteX56" fmla="*/ 1276041 w 2719669"/>
                  <a:gd name="connsiteY56" fmla="*/ 750889 h 1929652"/>
                  <a:gd name="connsiteX57" fmla="*/ 1283946 w 2719669"/>
                  <a:gd name="connsiteY57" fmla="*/ 682575 h 1929652"/>
                  <a:gd name="connsiteX58" fmla="*/ 1344919 w 2719669"/>
                  <a:gd name="connsiteY58" fmla="*/ 643621 h 1929652"/>
                  <a:gd name="connsiteX59" fmla="*/ 1536312 w 2719669"/>
                  <a:gd name="connsiteY59" fmla="*/ 640797 h 1929652"/>
                  <a:gd name="connsiteX60" fmla="*/ 1757062 w 2719669"/>
                  <a:gd name="connsiteY60" fmla="*/ 752020 h 1929652"/>
                  <a:gd name="connsiteX61" fmla="*/ 1719800 w 2719669"/>
                  <a:gd name="connsiteY61" fmla="*/ 719838 h 1929652"/>
                  <a:gd name="connsiteX62" fmla="*/ 1556072 w 2719669"/>
                  <a:gd name="connsiteY62" fmla="*/ 632328 h 1929652"/>
                  <a:gd name="connsiteX63" fmla="*/ 1474773 w 2719669"/>
                  <a:gd name="connsiteY63" fmla="*/ 530704 h 1929652"/>
                  <a:gd name="connsiteX64" fmla="*/ 1474208 w 2719669"/>
                  <a:gd name="connsiteY64" fmla="*/ 254061 h 1929652"/>
                  <a:gd name="connsiteX65" fmla="*/ 1506390 w 2719669"/>
                  <a:gd name="connsiteY65" fmla="*/ 225267 h 1929652"/>
                  <a:gd name="connsiteX66" fmla="*/ 2313172 w 2719669"/>
                  <a:gd name="connsiteY66" fmla="*/ 18843 h 1929652"/>
                  <a:gd name="connsiteX67" fmla="*/ 2292369 w 2719669"/>
                  <a:gd name="connsiteY67" fmla="*/ 21443 h 1929652"/>
                  <a:gd name="connsiteX68" fmla="*/ 2315319 w 2719669"/>
                  <a:gd name="connsiteY68" fmla="*/ 18879 h 1929652"/>
                  <a:gd name="connsiteX69" fmla="*/ 2513031 w 2719669"/>
                  <a:gd name="connsiteY69" fmla="*/ 0 h 1929652"/>
                  <a:gd name="connsiteX70" fmla="*/ 2513031 w 2719669"/>
                  <a:gd name="connsiteY70" fmla="*/ 11260 h 1929652"/>
                  <a:gd name="connsiteX71" fmla="*/ 2719669 w 2719669"/>
                  <a:gd name="connsiteY71" fmla="*/ 0 h 1929652"/>
                  <a:gd name="connsiteX72" fmla="*/ 2676760 w 2719669"/>
                  <a:gd name="connsiteY72" fmla="*/ 10162 h 1929652"/>
                  <a:gd name="connsiteX73" fmla="*/ 2487626 w 2719669"/>
                  <a:gd name="connsiteY73" fmla="*/ 16937 h 1929652"/>
                  <a:gd name="connsiteX74" fmla="*/ 2486140 w 2719669"/>
                  <a:gd name="connsiteY74" fmla="*/ 16984 h 1929652"/>
                  <a:gd name="connsiteX75" fmla="*/ 2390095 w 2719669"/>
                  <a:gd name="connsiteY75" fmla="*/ 21947 h 1929652"/>
                  <a:gd name="connsiteX76" fmla="*/ 2292291 w 2719669"/>
                  <a:gd name="connsiteY76" fmla="*/ 21452 h 1929652"/>
                  <a:gd name="connsiteX77" fmla="*/ 2292283 w 2719669"/>
                  <a:gd name="connsiteY77" fmla="*/ 21453 h 1929652"/>
                  <a:gd name="connsiteX78" fmla="*/ 2096938 w 2719669"/>
                  <a:gd name="connsiteY78" fmla="*/ 23148 h 1929652"/>
                  <a:gd name="connsiteX79" fmla="*/ 2096929 w 2719669"/>
                  <a:gd name="connsiteY79" fmla="*/ 23148 h 1929652"/>
                  <a:gd name="connsiteX80" fmla="*/ 1990232 w 2719669"/>
                  <a:gd name="connsiteY80" fmla="*/ 28722 h 1929652"/>
                  <a:gd name="connsiteX81" fmla="*/ 1883526 w 2719669"/>
                  <a:gd name="connsiteY81" fmla="*/ 30486 h 1929652"/>
                  <a:gd name="connsiteX82" fmla="*/ 1504131 w 2719669"/>
                  <a:gd name="connsiteY82" fmla="*/ 40084 h 1929652"/>
                  <a:gd name="connsiteX83" fmla="*/ 1415492 w 2719669"/>
                  <a:gd name="connsiteY83" fmla="*/ 26535 h 1929652"/>
                  <a:gd name="connsiteX84" fmla="*/ 1394603 w 2719669"/>
                  <a:gd name="connsiteY84" fmla="*/ 39520 h 1929652"/>
                  <a:gd name="connsiteX85" fmla="*/ 1406458 w 2719669"/>
                  <a:gd name="connsiteY85" fmla="*/ 11291 h 1929652"/>
                  <a:gd name="connsiteX86" fmla="*/ 1412121 w 2719669"/>
                  <a:gd name="connsiteY86" fmla="*/ 12220 h 1929652"/>
                  <a:gd name="connsiteX87" fmla="*/ 1405895 w 2719669"/>
                  <a:gd name="connsiteY87" fmla="*/ 10728 h 1929652"/>
                  <a:gd name="connsiteX88" fmla="*/ 1405895 w 2719669"/>
                  <a:gd name="connsiteY88" fmla="*/ 5082 h 1929652"/>
                  <a:gd name="connsiteX89" fmla="*/ 1484936 w 2719669"/>
                  <a:gd name="connsiteY89" fmla="*/ 16373 h 1929652"/>
                  <a:gd name="connsiteX90" fmla="*/ 1484900 w 2719669"/>
                  <a:gd name="connsiteY90" fmla="*/ 17152 h 1929652"/>
                  <a:gd name="connsiteX91" fmla="*/ 1485499 w 2719669"/>
                  <a:gd name="connsiteY91" fmla="*/ 16937 h 1929652"/>
                  <a:gd name="connsiteX92" fmla="*/ 1752545 w 2719669"/>
                  <a:gd name="connsiteY92" fmla="*/ 15808 h 1929652"/>
                  <a:gd name="connsiteX93" fmla="*/ 2338576 w 2719669"/>
                  <a:gd name="connsiteY93" fmla="*/ 4516 h 1929652"/>
                  <a:gd name="connsiteX94" fmla="*/ 2513031 w 2719669"/>
                  <a:gd name="connsiteY94" fmla="*/ 0 h 1929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</a:cxnLst>
                <a:rect l="l" t="t" r="r" b="b"/>
                <a:pathLst>
                  <a:path w="2719669" h="1929652">
                    <a:moveTo>
                      <a:pt x="1785292" y="1616388"/>
                    </a:moveTo>
                    <a:cubicBezTo>
                      <a:pt x="1783599" y="1659296"/>
                      <a:pt x="1781905" y="1698252"/>
                      <a:pt x="1779082" y="1737772"/>
                    </a:cubicBezTo>
                    <a:cubicBezTo>
                      <a:pt x="1776259" y="1775034"/>
                      <a:pt x="1757063" y="1801005"/>
                      <a:pt x="1722624" y="1815684"/>
                    </a:cubicBezTo>
                    <a:cubicBezTo>
                      <a:pt x="1676893" y="1836009"/>
                      <a:pt x="1629468" y="1850123"/>
                      <a:pt x="1581480" y="1863108"/>
                    </a:cubicBezTo>
                    <a:cubicBezTo>
                      <a:pt x="1413236" y="1907710"/>
                      <a:pt x="1241039" y="1919566"/>
                      <a:pt x="1068277" y="1924648"/>
                    </a:cubicBezTo>
                    <a:cubicBezTo>
                      <a:pt x="929956" y="1933681"/>
                      <a:pt x="794457" y="1928599"/>
                      <a:pt x="709206" y="1924083"/>
                    </a:cubicBezTo>
                    <a:cubicBezTo>
                      <a:pt x="608146" y="1918437"/>
                      <a:pt x="460227" y="1909968"/>
                      <a:pt x="371024" y="1900936"/>
                    </a:cubicBezTo>
                    <a:cubicBezTo>
                      <a:pt x="217458" y="1880045"/>
                      <a:pt x="157049" y="1867626"/>
                      <a:pt x="116964" y="1852946"/>
                    </a:cubicBezTo>
                    <a:cubicBezTo>
                      <a:pt x="90428" y="1843348"/>
                      <a:pt x="67846" y="1828105"/>
                      <a:pt x="59941" y="1799312"/>
                    </a:cubicBezTo>
                    <a:cubicBezTo>
                      <a:pt x="50343" y="1763743"/>
                      <a:pt x="52037" y="1727610"/>
                      <a:pt x="53730" y="1687525"/>
                    </a:cubicBezTo>
                    <a:cubicBezTo>
                      <a:pt x="148015" y="1756968"/>
                      <a:pt x="291983" y="1775600"/>
                      <a:pt x="323600" y="1777857"/>
                    </a:cubicBezTo>
                    <a:cubicBezTo>
                      <a:pt x="464179" y="1789149"/>
                      <a:pt x="697915" y="1807215"/>
                      <a:pt x="839060" y="1801569"/>
                    </a:cubicBezTo>
                    <a:cubicBezTo>
                      <a:pt x="925440" y="1798182"/>
                      <a:pt x="1052470" y="1792537"/>
                      <a:pt x="1137721" y="1778421"/>
                    </a:cubicBezTo>
                    <a:cubicBezTo>
                      <a:pt x="1359600" y="1752452"/>
                      <a:pt x="1579221" y="1718012"/>
                      <a:pt x="1785292" y="1616388"/>
                    </a:cubicBezTo>
                    <a:close/>
                    <a:moveTo>
                      <a:pt x="2677889" y="1574044"/>
                    </a:moveTo>
                    <a:cubicBezTo>
                      <a:pt x="2681277" y="1617516"/>
                      <a:pt x="2686359" y="1657601"/>
                      <a:pt x="2687488" y="1697687"/>
                    </a:cubicBezTo>
                    <a:cubicBezTo>
                      <a:pt x="2688616" y="1736078"/>
                      <a:pt x="2671679" y="1759225"/>
                      <a:pt x="2638369" y="1765436"/>
                    </a:cubicBezTo>
                    <a:cubicBezTo>
                      <a:pt x="2594333" y="1773905"/>
                      <a:pt x="2277039" y="1832621"/>
                      <a:pt x="2080566" y="1805522"/>
                    </a:cubicBezTo>
                    <a:cubicBezTo>
                      <a:pt x="2012252" y="1786326"/>
                      <a:pt x="1984024" y="1737772"/>
                      <a:pt x="1978942" y="1671152"/>
                    </a:cubicBezTo>
                    <a:cubicBezTo>
                      <a:pt x="2014511" y="1688654"/>
                      <a:pt x="2052336" y="1692606"/>
                      <a:pt x="2090728" y="1692041"/>
                    </a:cubicBezTo>
                    <a:cubicBezTo>
                      <a:pt x="2207596" y="1690913"/>
                      <a:pt x="2322770" y="1672845"/>
                      <a:pt x="2437944" y="1655344"/>
                    </a:cubicBezTo>
                    <a:cubicBezTo>
                      <a:pt x="2521501" y="1642923"/>
                      <a:pt x="2605059" y="1629937"/>
                      <a:pt x="2677889" y="1574044"/>
                    </a:cubicBezTo>
                    <a:close/>
                    <a:moveTo>
                      <a:pt x="2678454" y="1343132"/>
                    </a:moveTo>
                    <a:cubicBezTo>
                      <a:pt x="2685794" y="1373055"/>
                      <a:pt x="2686358" y="1402977"/>
                      <a:pt x="2678454" y="1433466"/>
                    </a:cubicBezTo>
                    <a:cubicBezTo>
                      <a:pt x="2678454" y="1403542"/>
                      <a:pt x="2678454" y="1373055"/>
                      <a:pt x="2678454" y="1343132"/>
                    </a:cubicBezTo>
                    <a:close/>
                    <a:moveTo>
                      <a:pt x="757195" y="537479"/>
                    </a:moveTo>
                    <a:cubicBezTo>
                      <a:pt x="768486" y="537479"/>
                      <a:pt x="778084" y="542559"/>
                      <a:pt x="780343" y="553287"/>
                    </a:cubicBezTo>
                    <a:cubicBezTo>
                      <a:pt x="782602" y="564014"/>
                      <a:pt x="771309" y="562319"/>
                      <a:pt x="765099" y="563449"/>
                    </a:cubicBezTo>
                    <a:cubicBezTo>
                      <a:pt x="755502" y="562885"/>
                      <a:pt x="744774" y="562885"/>
                      <a:pt x="743646" y="551028"/>
                    </a:cubicBezTo>
                    <a:cubicBezTo>
                      <a:pt x="742517" y="541995"/>
                      <a:pt x="748726" y="537479"/>
                      <a:pt x="757195" y="537479"/>
                    </a:cubicBezTo>
                    <a:close/>
                    <a:moveTo>
                      <a:pt x="1506390" y="225267"/>
                    </a:moveTo>
                    <a:cubicBezTo>
                      <a:pt x="1549298" y="235430"/>
                      <a:pt x="2208160" y="302615"/>
                      <a:pt x="2309219" y="309390"/>
                    </a:cubicBezTo>
                    <a:cubicBezTo>
                      <a:pt x="2396165" y="315035"/>
                      <a:pt x="2483675" y="316165"/>
                      <a:pt x="2570619" y="303180"/>
                    </a:cubicBezTo>
                    <a:cubicBezTo>
                      <a:pt x="2592072" y="299792"/>
                      <a:pt x="2618043" y="278902"/>
                      <a:pt x="2631594" y="294146"/>
                    </a:cubicBezTo>
                    <a:cubicBezTo>
                      <a:pt x="2644579" y="308826"/>
                      <a:pt x="2642321" y="338748"/>
                      <a:pt x="2644014" y="361896"/>
                    </a:cubicBezTo>
                    <a:cubicBezTo>
                      <a:pt x="2657563" y="552159"/>
                      <a:pt x="2677889" y="1457743"/>
                      <a:pt x="2677325" y="1470162"/>
                    </a:cubicBezTo>
                    <a:cubicBezTo>
                      <a:pt x="2669984" y="1541300"/>
                      <a:pt x="2620866" y="1571786"/>
                      <a:pt x="2559328" y="1588725"/>
                    </a:cubicBezTo>
                    <a:cubicBezTo>
                      <a:pt x="2556505" y="1589854"/>
                      <a:pt x="2370758" y="1624857"/>
                      <a:pt x="2279296" y="1636149"/>
                    </a:cubicBezTo>
                    <a:cubicBezTo>
                      <a:pt x="2200820" y="1645747"/>
                      <a:pt x="2122343" y="1655909"/>
                      <a:pt x="2043303" y="1647440"/>
                    </a:cubicBezTo>
                    <a:cubicBezTo>
                      <a:pt x="2004346" y="1643488"/>
                      <a:pt x="1973860" y="1627115"/>
                      <a:pt x="1957487" y="1589289"/>
                    </a:cubicBezTo>
                    <a:cubicBezTo>
                      <a:pt x="1947325" y="1565576"/>
                      <a:pt x="1935468" y="1541864"/>
                      <a:pt x="1922484" y="1519281"/>
                    </a:cubicBezTo>
                    <a:cubicBezTo>
                      <a:pt x="1908933" y="1495569"/>
                      <a:pt x="1894255" y="1492181"/>
                      <a:pt x="1872236" y="1507425"/>
                    </a:cubicBezTo>
                    <a:cubicBezTo>
                      <a:pt x="1856427" y="1518152"/>
                      <a:pt x="1841184" y="1530009"/>
                      <a:pt x="1825376" y="1541300"/>
                    </a:cubicBezTo>
                    <a:cubicBezTo>
                      <a:pt x="1764401" y="1580256"/>
                      <a:pt x="1701733" y="1614694"/>
                      <a:pt x="1632854" y="1637842"/>
                    </a:cubicBezTo>
                    <a:cubicBezTo>
                      <a:pt x="1006737" y="1800441"/>
                      <a:pt x="630165" y="1762614"/>
                      <a:pt x="494665" y="1754146"/>
                    </a:cubicBezTo>
                    <a:cubicBezTo>
                      <a:pt x="431997" y="1749630"/>
                      <a:pt x="216894" y="1717448"/>
                      <a:pt x="173420" y="1703333"/>
                    </a:cubicBezTo>
                    <a:cubicBezTo>
                      <a:pt x="86476" y="1677928"/>
                      <a:pt x="32841" y="1621469"/>
                      <a:pt x="11951" y="1532830"/>
                    </a:cubicBezTo>
                    <a:cubicBezTo>
                      <a:pt x="-1599" y="1475244"/>
                      <a:pt x="-3292" y="1416528"/>
                      <a:pt x="5176" y="1358940"/>
                    </a:cubicBezTo>
                    <a:cubicBezTo>
                      <a:pt x="53166" y="1137061"/>
                      <a:pt x="120914" y="973898"/>
                      <a:pt x="256978" y="817509"/>
                    </a:cubicBezTo>
                    <a:cubicBezTo>
                      <a:pt x="321905" y="723790"/>
                      <a:pt x="491278" y="588292"/>
                      <a:pt x="687187" y="570225"/>
                    </a:cubicBezTo>
                    <a:cubicBezTo>
                      <a:pt x="875191" y="563450"/>
                      <a:pt x="961572" y="611439"/>
                      <a:pt x="997139" y="626118"/>
                    </a:cubicBezTo>
                    <a:cubicBezTo>
                      <a:pt x="1109491" y="671849"/>
                      <a:pt x="1209985" y="736211"/>
                      <a:pt x="1296367" y="820898"/>
                    </a:cubicBezTo>
                    <a:cubicBezTo>
                      <a:pt x="1354517" y="877356"/>
                      <a:pt x="1399119" y="945670"/>
                      <a:pt x="1443156" y="1013418"/>
                    </a:cubicBezTo>
                    <a:cubicBezTo>
                      <a:pt x="1449931" y="1024146"/>
                      <a:pt x="1455577" y="1036002"/>
                      <a:pt x="1470257" y="1046164"/>
                    </a:cubicBezTo>
                    <a:cubicBezTo>
                      <a:pt x="1466304" y="1023581"/>
                      <a:pt x="1458964" y="1006079"/>
                      <a:pt x="1450497" y="989706"/>
                    </a:cubicBezTo>
                    <a:cubicBezTo>
                      <a:pt x="1423961" y="938329"/>
                      <a:pt x="1390086" y="892034"/>
                      <a:pt x="1353953" y="847432"/>
                    </a:cubicBezTo>
                    <a:cubicBezTo>
                      <a:pt x="1327982" y="815252"/>
                      <a:pt x="1298060" y="785894"/>
                      <a:pt x="1276041" y="750889"/>
                    </a:cubicBezTo>
                    <a:cubicBezTo>
                      <a:pt x="1259668" y="723790"/>
                      <a:pt x="1261927" y="705159"/>
                      <a:pt x="1283946" y="682575"/>
                    </a:cubicBezTo>
                    <a:cubicBezTo>
                      <a:pt x="1300883" y="665074"/>
                      <a:pt x="1321207" y="652088"/>
                      <a:pt x="1344919" y="643621"/>
                    </a:cubicBezTo>
                    <a:cubicBezTo>
                      <a:pt x="1408717" y="621037"/>
                      <a:pt x="1472514" y="622166"/>
                      <a:pt x="1536312" y="640797"/>
                    </a:cubicBezTo>
                    <a:cubicBezTo>
                      <a:pt x="1616482" y="663945"/>
                      <a:pt x="1685925" y="709676"/>
                      <a:pt x="1757062" y="752020"/>
                    </a:cubicBezTo>
                    <a:cubicBezTo>
                      <a:pt x="1744641" y="741292"/>
                      <a:pt x="1732786" y="730001"/>
                      <a:pt x="1719800" y="719838"/>
                    </a:cubicBezTo>
                    <a:cubicBezTo>
                      <a:pt x="1670117" y="682011"/>
                      <a:pt x="1612530" y="658299"/>
                      <a:pt x="1556072" y="632328"/>
                    </a:cubicBezTo>
                    <a:cubicBezTo>
                      <a:pt x="1511470" y="612004"/>
                      <a:pt x="1476467" y="583210"/>
                      <a:pt x="1474773" y="530704"/>
                    </a:cubicBezTo>
                    <a:cubicBezTo>
                      <a:pt x="1471950" y="438678"/>
                      <a:pt x="1472514" y="346087"/>
                      <a:pt x="1474208" y="254061"/>
                    </a:cubicBezTo>
                    <a:cubicBezTo>
                      <a:pt x="1474773" y="233737"/>
                      <a:pt x="1484371" y="222444"/>
                      <a:pt x="1506390" y="225267"/>
                    </a:cubicBezTo>
                    <a:close/>
                    <a:moveTo>
                      <a:pt x="2313172" y="18843"/>
                    </a:moveTo>
                    <a:lnTo>
                      <a:pt x="2292369" y="21443"/>
                    </a:lnTo>
                    <a:lnTo>
                      <a:pt x="2315319" y="18879"/>
                    </a:lnTo>
                    <a:close/>
                    <a:moveTo>
                      <a:pt x="2513031" y="0"/>
                    </a:moveTo>
                    <a:lnTo>
                      <a:pt x="2513031" y="11260"/>
                    </a:lnTo>
                    <a:lnTo>
                      <a:pt x="2719669" y="0"/>
                    </a:lnTo>
                    <a:cubicBezTo>
                      <a:pt x="2706119" y="7903"/>
                      <a:pt x="2690310" y="2259"/>
                      <a:pt x="2676760" y="10162"/>
                    </a:cubicBezTo>
                    <a:cubicBezTo>
                      <a:pt x="2614092" y="15808"/>
                      <a:pt x="2550859" y="18632"/>
                      <a:pt x="2487626" y="16937"/>
                    </a:cubicBezTo>
                    <a:lnTo>
                      <a:pt x="2486140" y="16984"/>
                    </a:lnTo>
                    <a:lnTo>
                      <a:pt x="2390095" y="21947"/>
                    </a:lnTo>
                    <a:lnTo>
                      <a:pt x="2292291" y="21452"/>
                    </a:lnTo>
                    <a:lnTo>
                      <a:pt x="2292283" y="21453"/>
                    </a:lnTo>
                    <a:cubicBezTo>
                      <a:pt x="2227356" y="22019"/>
                      <a:pt x="2161865" y="22583"/>
                      <a:pt x="2096938" y="23148"/>
                    </a:cubicBezTo>
                    <a:lnTo>
                      <a:pt x="2096929" y="23148"/>
                    </a:lnTo>
                    <a:lnTo>
                      <a:pt x="1990232" y="28722"/>
                    </a:lnTo>
                    <a:cubicBezTo>
                      <a:pt x="1954664" y="29216"/>
                      <a:pt x="1919095" y="29075"/>
                      <a:pt x="1883526" y="30486"/>
                    </a:cubicBezTo>
                    <a:cubicBezTo>
                      <a:pt x="1757062" y="35568"/>
                      <a:pt x="1630595" y="47989"/>
                      <a:pt x="1504131" y="40084"/>
                    </a:cubicBezTo>
                    <a:cubicBezTo>
                      <a:pt x="1474208" y="38391"/>
                      <a:pt x="1444286" y="34440"/>
                      <a:pt x="1415492" y="26535"/>
                    </a:cubicBezTo>
                    <a:cubicBezTo>
                      <a:pt x="1400812" y="22583"/>
                      <a:pt x="1396860" y="27663"/>
                      <a:pt x="1394603" y="39520"/>
                    </a:cubicBezTo>
                    <a:cubicBezTo>
                      <a:pt x="1387263" y="25406"/>
                      <a:pt x="1391780" y="16372"/>
                      <a:pt x="1406458" y="11291"/>
                    </a:cubicBezTo>
                    <a:lnTo>
                      <a:pt x="1412121" y="12220"/>
                    </a:lnTo>
                    <a:lnTo>
                      <a:pt x="1405895" y="10728"/>
                    </a:lnTo>
                    <a:cubicBezTo>
                      <a:pt x="1405895" y="9034"/>
                      <a:pt x="1405895" y="6776"/>
                      <a:pt x="1405895" y="5082"/>
                    </a:cubicBezTo>
                    <a:cubicBezTo>
                      <a:pt x="1432430" y="10164"/>
                      <a:pt x="1457836" y="19760"/>
                      <a:pt x="1484936" y="16373"/>
                    </a:cubicBezTo>
                    <a:lnTo>
                      <a:pt x="1484900" y="17152"/>
                    </a:lnTo>
                    <a:lnTo>
                      <a:pt x="1485499" y="16937"/>
                    </a:lnTo>
                    <a:cubicBezTo>
                      <a:pt x="1574702" y="29922"/>
                      <a:pt x="1663907" y="20889"/>
                      <a:pt x="1752545" y="15808"/>
                    </a:cubicBezTo>
                    <a:cubicBezTo>
                      <a:pt x="1947889" y="5082"/>
                      <a:pt x="2143233" y="7903"/>
                      <a:pt x="2338576" y="4516"/>
                    </a:cubicBezTo>
                    <a:cubicBezTo>
                      <a:pt x="2396728" y="3387"/>
                      <a:pt x="2454880" y="564"/>
                      <a:pt x="2513031" y="0"/>
                    </a:cubicBezTo>
                    <a:close/>
                  </a:path>
                </a:pathLst>
              </a:custGeom>
              <a:grpFill/>
              <a:ln w="39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1E9D8F63-87C1-4997-93B6-9EE947E2C5CB}"/>
                  </a:ext>
                </a:extLst>
              </p:cNvPr>
              <p:cNvSpPr/>
              <p:nvPr/>
            </p:nvSpPr>
            <p:spPr>
              <a:xfrm>
                <a:off x="2642904" y="4147993"/>
                <a:ext cx="1333732" cy="538842"/>
              </a:xfrm>
              <a:custGeom>
                <a:avLst/>
                <a:gdLst>
                  <a:gd name="connsiteX0" fmla="*/ 2726 w 933535"/>
                  <a:gd name="connsiteY0" fmla="*/ 93956 h 377158"/>
                  <a:gd name="connsiteX1" fmla="*/ 78994 w 933535"/>
                  <a:gd name="connsiteY1" fmla="*/ 696 h 377158"/>
                  <a:gd name="connsiteX2" fmla="*/ 798207 w 933535"/>
                  <a:gd name="connsiteY2" fmla="*/ 54439 h 377158"/>
                  <a:gd name="connsiteX3" fmla="*/ 908855 w 933535"/>
                  <a:gd name="connsiteY3" fmla="*/ 80916 h 377158"/>
                  <a:gd name="connsiteX4" fmla="*/ 932170 w 933535"/>
                  <a:gd name="connsiteY4" fmla="*/ 176943 h 377158"/>
                  <a:gd name="connsiteX5" fmla="*/ 865386 w 933535"/>
                  <a:gd name="connsiteY5" fmla="*/ 355955 h 377158"/>
                  <a:gd name="connsiteX6" fmla="*/ 777658 w 933535"/>
                  <a:gd name="connsiteY6" fmla="*/ 375714 h 377158"/>
                  <a:gd name="connsiteX7" fmla="*/ 582838 w 933535"/>
                  <a:gd name="connsiteY7" fmla="*/ 370972 h 377158"/>
                  <a:gd name="connsiteX8" fmla="*/ 53308 w 933535"/>
                  <a:gd name="connsiteY8" fmla="*/ 319995 h 377158"/>
                  <a:gd name="connsiteX9" fmla="*/ 8653 w 933535"/>
                  <a:gd name="connsiteY9" fmla="*/ 289962 h 377158"/>
                  <a:gd name="connsiteX10" fmla="*/ 2726 w 933535"/>
                  <a:gd name="connsiteY10" fmla="*/ 93956 h 377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33535" h="377158">
                    <a:moveTo>
                      <a:pt x="2726" y="93956"/>
                    </a:moveTo>
                    <a:cubicBezTo>
                      <a:pt x="2726" y="59576"/>
                      <a:pt x="1145" y="17688"/>
                      <a:pt x="78994" y="696"/>
                    </a:cubicBezTo>
                    <a:cubicBezTo>
                      <a:pt x="114559" y="-7208"/>
                      <a:pt x="755924" y="54834"/>
                      <a:pt x="798207" y="54439"/>
                    </a:cubicBezTo>
                    <a:cubicBezTo>
                      <a:pt x="831797" y="60367"/>
                      <a:pt x="888306" y="64319"/>
                      <a:pt x="908855" y="80916"/>
                    </a:cubicBezTo>
                    <a:cubicBezTo>
                      <a:pt x="933751" y="101069"/>
                      <a:pt x="935727" y="132288"/>
                      <a:pt x="932170" y="176943"/>
                    </a:cubicBezTo>
                    <a:cubicBezTo>
                      <a:pt x="932961" y="187217"/>
                      <a:pt x="918339" y="331455"/>
                      <a:pt x="865386" y="355955"/>
                    </a:cubicBezTo>
                    <a:cubicBezTo>
                      <a:pt x="837724" y="368996"/>
                      <a:pt x="808086" y="374133"/>
                      <a:pt x="777658" y="375714"/>
                    </a:cubicBezTo>
                    <a:cubicBezTo>
                      <a:pt x="712455" y="379271"/>
                      <a:pt x="647646" y="375714"/>
                      <a:pt x="582838" y="370972"/>
                    </a:cubicBezTo>
                    <a:cubicBezTo>
                      <a:pt x="546087" y="368206"/>
                      <a:pt x="78203" y="327503"/>
                      <a:pt x="53308" y="319995"/>
                    </a:cubicBezTo>
                    <a:cubicBezTo>
                      <a:pt x="36315" y="314858"/>
                      <a:pt x="19323" y="308930"/>
                      <a:pt x="8653" y="289962"/>
                    </a:cubicBezTo>
                    <a:cubicBezTo>
                      <a:pt x="-6363" y="246888"/>
                      <a:pt x="2726" y="155603"/>
                      <a:pt x="2726" y="93956"/>
                    </a:cubicBezTo>
                    <a:close/>
                  </a:path>
                </a:pathLst>
              </a:custGeom>
              <a:grpFill/>
              <a:ln w="39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E873C3EA-FF17-4AAF-AABA-0F731EC44EF1}"/>
                </a:ext>
              </a:extLst>
            </p:cNvPr>
            <p:cNvGrpSpPr/>
            <p:nvPr/>
          </p:nvGrpSpPr>
          <p:grpSpPr>
            <a:xfrm>
              <a:off x="2505653" y="1954477"/>
              <a:ext cx="3927772" cy="2660288"/>
              <a:chOff x="2505653" y="1954477"/>
              <a:chExt cx="3927772" cy="2660288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5F6E9FF2-CB85-4F8A-9114-670B955E82EF}"/>
                  </a:ext>
                </a:extLst>
              </p:cNvPr>
              <p:cNvSpPr/>
              <p:nvPr/>
            </p:nvSpPr>
            <p:spPr>
              <a:xfrm>
                <a:off x="2896275" y="1954477"/>
                <a:ext cx="3157868" cy="1991829"/>
              </a:xfrm>
              <a:custGeom>
                <a:avLst/>
                <a:gdLst>
                  <a:gd name="connsiteX0" fmla="*/ 1651471 w 2210325"/>
                  <a:gd name="connsiteY0" fmla="*/ 143051 h 1394165"/>
                  <a:gd name="connsiteX1" fmla="*/ 1834436 w 2210325"/>
                  <a:gd name="connsiteY1" fmla="*/ 228013 h 1394165"/>
                  <a:gd name="connsiteX2" fmla="*/ 2015819 w 2210325"/>
                  <a:gd name="connsiteY2" fmla="*/ 358024 h 1394165"/>
                  <a:gd name="connsiteX3" fmla="*/ 2069168 w 2210325"/>
                  <a:gd name="connsiteY3" fmla="*/ 493568 h 1394165"/>
                  <a:gd name="connsiteX4" fmla="*/ 2084579 w 2210325"/>
                  <a:gd name="connsiteY4" fmla="*/ 581296 h 1394165"/>
                  <a:gd name="connsiteX5" fmla="*/ 2130419 w 2210325"/>
                  <a:gd name="connsiteY5" fmla="*/ 748059 h 1394165"/>
                  <a:gd name="connsiteX6" fmla="*/ 2190486 w 2210325"/>
                  <a:gd name="connsiteY6" fmla="*/ 972517 h 1394165"/>
                  <a:gd name="connsiteX7" fmla="*/ 2209454 w 2210325"/>
                  <a:gd name="connsiteY7" fmla="*/ 1298929 h 1394165"/>
                  <a:gd name="connsiteX8" fmla="*/ 2191671 w 2210325"/>
                  <a:gd name="connsiteY8" fmla="*/ 1308808 h 1394165"/>
                  <a:gd name="connsiteX9" fmla="*/ 2022933 w 2210325"/>
                  <a:gd name="connsiteY9" fmla="*/ 1377963 h 1394165"/>
                  <a:gd name="connsiteX10" fmla="*/ 1998827 w 2210325"/>
                  <a:gd name="connsiteY10" fmla="*/ 1394165 h 1394165"/>
                  <a:gd name="connsiteX11" fmla="*/ 1973931 w 2210325"/>
                  <a:gd name="connsiteY11" fmla="*/ 1363737 h 1394165"/>
                  <a:gd name="connsiteX12" fmla="*/ 1885808 w 2210325"/>
                  <a:gd name="connsiteY12" fmla="*/ 1231749 h 1394165"/>
                  <a:gd name="connsiteX13" fmla="*/ 1746707 w 2210325"/>
                  <a:gd name="connsiteY13" fmla="*/ 1057874 h 1394165"/>
                  <a:gd name="connsiteX14" fmla="*/ 1700077 w 2210325"/>
                  <a:gd name="connsiteY14" fmla="*/ 949597 h 1394165"/>
                  <a:gd name="connsiteX15" fmla="*/ 1654237 w 2210325"/>
                  <a:gd name="connsiteY15" fmla="*/ 801012 h 1394165"/>
                  <a:gd name="connsiteX16" fmla="*/ 1502096 w 2210325"/>
                  <a:gd name="connsiteY16" fmla="*/ 542174 h 1394165"/>
                  <a:gd name="connsiteX17" fmla="*/ 1347979 w 2210325"/>
                  <a:gd name="connsiteY17" fmla="*/ 428365 h 1394165"/>
                  <a:gd name="connsiteX18" fmla="*/ 1255113 w 2210325"/>
                  <a:gd name="connsiteY18" fmla="*/ 394775 h 1394165"/>
                  <a:gd name="connsiteX19" fmla="*/ 1551492 w 2210325"/>
                  <a:gd name="connsiteY19" fmla="*/ 680484 h 1394165"/>
                  <a:gd name="connsiteX20" fmla="*/ 1602865 w 2210325"/>
                  <a:gd name="connsiteY20" fmla="*/ 794294 h 1394165"/>
                  <a:gd name="connsiteX21" fmla="*/ 1566904 w 2210325"/>
                  <a:gd name="connsiteY21" fmla="*/ 838158 h 1394165"/>
                  <a:gd name="connsiteX22" fmla="*/ 1515137 w 2210325"/>
                  <a:gd name="connsiteY22" fmla="*/ 825513 h 1394165"/>
                  <a:gd name="connsiteX23" fmla="*/ 1312808 w 2210325"/>
                  <a:gd name="connsiteY23" fmla="*/ 752801 h 1394165"/>
                  <a:gd name="connsiteX24" fmla="*/ 1002598 w 2210325"/>
                  <a:gd name="connsiteY24" fmla="*/ 699058 h 1394165"/>
                  <a:gd name="connsiteX25" fmla="*/ 1366157 w 2210325"/>
                  <a:gd name="connsiteY25" fmla="*/ 804173 h 1394165"/>
                  <a:gd name="connsiteX26" fmla="*/ 1558210 w 2210325"/>
                  <a:gd name="connsiteY26" fmla="*/ 880442 h 1394165"/>
                  <a:gd name="connsiteX27" fmla="*/ 1702843 w 2210325"/>
                  <a:gd name="connsiteY27" fmla="*/ 1062616 h 1394165"/>
                  <a:gd name="connsiteX28" fmla="*/ 1717069 w 2210325"/>
                  <a:gd name="connsiteY28" fmla="*/ 1153505 h 1394165"/>
                  <a:gd name="connsiteX29" fmla="*/ 1696125 w 2210325"/>
                  <a:gd name="connsiteY29" fmla="*/ 1166941 h 1394165"/>
                  <a:gd name="connsiteX30" fmla="*/ 1454280 w 2210325"/>
                  <a:gd name="connsiteY30" fmla="*/ 1100552 h 1394165"/>
                  <a:gd name="connsiteX31" fmla="*/ 1136166 w 2210325"/>
                  <a:gd name="connsiteY31" fmla="*/ 1030212 h 1394165"/>
                  <a:gd name="connsiteX32" fmla="*/ 825956 w 2210325"/>
                  <a:gd name="connsiteY32" fmla="*/ 1014800 h 1394165"/>
                  <a:gd name="connsiteX33" fmla="*/ 563957 w 2210325"/>
                  <a:gd name="connsiteY33" fmla="*/ 1034954 h 1394165"/>
                  <a:gd name="connsiteX34" fmla="*/ 456866 w 2210325"/>
                  <a:gd name="connsiteY34" fmla="*/ 1027050 h 1394165"/>
                  <a:gd name="connsiteX35" fmla="*/ 305120 w 2210325"/>
                  <a:gd name="connsiteY35" fmla="*/ 1047204 h 1394165"/>
                  <a:gd name="connsiteX36" fmla="*/ 193286 w 2210325"/>
                  <a:gd name="connsiteY36" fmla="*/ 1068939 h 1394165"/>
                  <a:gd name="connsiteX37" fmla="*/ 7950 w 2210325"/>
                  <a:gd name="connsiteY37" fmla="*/ 1060245 h 1394165"/>
                  <a:gd name="connsiteX38" fmla="*/ 442 w 2210325"/>
                  <a:gd name="connsiteY38" fmla="*/ 1041672 h 1394165"/>
                  <a:gd name="connsiteX39" fmla="*/ 100420 w 2210325"/>
                  <a:gd name="connsiteY39" fmla="*/ 686017 h 1394165"/>
                  <a:gd name="connsiteX40" fmla="*/ 205931 w 2210325"/>
                  <a:gd name="connsiteY40" fmla="*/ 529134 h 1394165"/>
                  <a:gd name="connsiteX41" fmla="*/ 407864 w 2210325"/>
                  <a:gd name="connsiteY41" fmla="*/ 344193 h 1394165"/>
                  <a:gd name="connsiteX42" fmla="*/ 570675 w 2210325"/>
                  <a:gd name="connsiteY42" fmla="*/ 225642 h 1394165"/>
                  <a:gd name="connsiteX43" fmla="*/ 739809 w 2210325"/>
                  <a:gd name="connsiteY43" fmla="*/ 84565 h 1394165"/>
                  <a:gd name="connsiteX44" fmla="*/ 852433 w 2210325"/>
                  <a:gd name="connsiteY44" fmla="*/ 45443 h 1394165"/>
                  <a:gd name="connsiteX45" fmla="*/ 1153554 w 2210325"/>
                  <a:gd name="connsiteY45" fmla="*/ 1184 h 1394165"/>
                  <a:gd name="connsiteX46" fmla="*/ 1420295 w 2210325"/>
                  <a:gd name="connsiteY46" fmla="*/ 28846 h 1394165"/>
                  <a:gd name="connsiteX47" fmla="*/ 1651471 w 2210325"/>
                  <a:gd name="connsiteY47" fmla="*/ 143051 h 13941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210325" h="1394165">
                    <a:moveTo>
                      <a:pt x="1651471" y="143051"/>
                    </a:moveTo>
                    <a:cubicBezTo>
                      <a:pt x="1713118" y="169922"/>
                      <a:pt x="1775950" y="194423"/>
                      <a:pt x="1834436" y="228013"/>
                    </a:cubicBezTo>
                    <a:cubicBezTo>
                      <a:pt x="1899244" y="265159"/>
                      <a:pt x="1962866" y="304281"/>
                      <a:pt x="2015819" y="358024"/>
                    </a:cubicBezTo>
                    <a:cubicBezTo>
                      <a:pt x="2032812" y="376202"/>
                      <a:pt x="2075886" y="453261"/>
                      <a:pt x="2069168" y="493568"/>
                    </a:cubicBezTo>
                    <a:cubicBezTo>
                      <a:pt x="2067982" y="523996"/>
                      <a:pt x="2077861" y="552449"/>
                      <a:pt x="2084579" y="581296"/>
                    </a:cubicBezTo>
                    <a:cubicBezTo>
                      <a:pt x="2087346" y="592756"/>
                      <a:pt x="2116984" y="704195"/>
                      <a:pt x="2130419" y="748059"/>
                    </a:cubicBezTo>
                    <a:cubicBezTo>
                      <a:pt x="2152944" y="822351"/>
                      <a:pt x="2177050" y="896248"/>
                      <a:pt x="2190486" y="972517"/>
                    </a:cubicBezTo>
                    <a:cubicBezTo>
                      <a:pt x="2192461" y="983581"/>
                      <a:pt x="2214986" y="1246371"/>
                      <a:pt x="2209454" y="1298929"/>
                    </a:cubicBezTo>
                    <a:cubicBezTo>
                      <a:pt x="2205502" y="1306042"/>
                      <a:pt x="2199179" y="1309203"/>
                      <a:pt x="2191671" y="1308808"/>
                    </a:cubicBezTo>
                    <a:cubicBezTo>
                      <a:pt x="2168356" y="1307227"/>
                      <a:pt x="2050199" y="1355043"/>
                      <a:pt x="2022933" y="1377963"/>
                    </a:cubicBezTo>
                    <a:cubicBezTo>
                      <a:pt x="2015424" y="1384286"/>
                      <a:pt x="2008706" y="1391399"/>
                      <a:pt x="1998827" y="1394165"/>
                    </a:cubicBezTo>
                    <a:cubicBezTo>
                      <a:pt x="1996851" y="1394165"/>
                      <a:pt x="1979464" y="1374011"/>
                      <a:pt x="1973931" y="1363737"/>
                    </a:cubicBezTo>
                    <a:cubicBezTo>
                      <a:pt x="1949035" y="1316711"/>
                      <a:pt x="1920583" y="1272057"/>
                      <a:pt x="1885808" y="1231749"/>
                    </a:cubicBezTo>
                    <a:cubicBezTo>
                      <a:pt x="1880275" y="1225032"/>
                      <a:pt x="1758167" y="1078028"/>
                      <a:pt x="1746707" y="1057874"/>
                    </a:cubicBezTo>
                    <a:cubicBezTo>
                      <a:pt x="1727344" y="1023494"/>
                      <a:pt x="1710747" y="987533"/>
                      <a:pt x="1700077" y="949597"/>
                    </a:cubicBezTo>
                    <a:cubicBezTo>
                      <a:pt x="1686246" y="899410"/>
                      <a:pt x="1668068" y="850804"/>
                      <a:pt x="1654237" y="801012"/>
                    </a:cubicBezTo>
                    <a:cubicBezTo>
                      <a:pt x="1611163" y="710122"/>
                      <a:pt x="1568089" y="619628"/>
                      <a:pt x="1502096" y="542174"/>
                    </a:cubicBezTo>
                    <a:cubicBezTo>
                      <a:pt x="1459417" y="492383"/>
                      <a:pt x="1407650" y="454841"/>
                      <a:pt x="1347979" y="428365"/>
                    </a:cubicBezTo>
                    <a:cubicBezTo>
                      <a:pt x="1318736" y="415324"/>
                      <a:pt x="1288703" y="403074"/>
                      <a:pt x="1255113" y="394775"/>
                    </a:cubicBezTo>
                    <a:cubicBezTo>
                      <a:pt x="1384730" y="459978"/>
                      <a:pt x="1481152" y="556796"/>
                      <a:pt x="1551492" y="680484"/>
                    </a:cubicBezTo>
                    <a:cubicBezTo>
                      <a:pt x="1568485" y="710122"/>
                      <a:pt x="1600494" y="786786"/>
                      <a:pt x="1602865" y="794294"/>
                    </a:cubicBezTo>
                    <a:cubicBezTo>
                      <a:pt x="1610373" y="820771"/>
                      <a:pt x="1594171" y="840924"/>
                      <a:pt x="1566904" y="838158"/>
                    </a:cubicBezTo>
                    <a:cubicBezTo>
                      <a:pt x="1549121" y="836577"/>
                      <a:pt x="1532129" y="831440"/>
                      <a:pt x="1515137" y="825513"/>
                    </a:cubicBezTo>
                    <a:cubicBezTo>
                      <a:pt x="1447562" y="801407"/>
                      <a:pt x="1381173" y="774931"/>
                      <a:pt x="1312808" y="752801"/>
                    </a:cubicBezTo>
                    <a:cubicBezTo>
                      <a:pt x="1229032" y="725929"/>
                      <a:pt x="1004179" y="691944"/>
                      <a:pt x="1002598" y="699058"/>
                    </a:cubicBezTo>
                    <a:cubicBezTo>
                      <a:pt x="1001018" y="706566"/>
                      <a:pt x="1269735" y="774931"/>
                      <a:pt x="1366157" y="804173"/>
                    </a:cubicBezTo>
                    <a:cubicBezTo>
                      <a:pt x="1432150" y="824327"/>
                      <a:pt x="1498144" y="844876"/>
                      <a:pt x="1558210" y="880442"/>
                    </a:cubicBezTo>
                    <a:cubicBezTo>
                      <a:pt x="1630132" y="922725"/>
                      <a:pt x="1679133" y="982791"/>
                      <a:pt x="1702843" y="1062616"/>
                    </a:cubicBezTo>
                    <a:cubicBezTo>
                      <a:pt x="1707980" y="1079608"/>
                      <a:pt x="1718650" y="1140070"/>
                      <a:pt x="1717069" y="1153505"/>
                    </a:cubicBezTo>
                    <a:cubicBezTo>
                      <a:pt x="1715489" y="1167732"/>
                      <a:pt x="1707980" y="1173264"/>
                      <a:pt x="1696125" y="1166941"/>
                    </a:cubicBezTo>
                    <a:cubicBezTo>
                      <a:pt x="1620647" y="1125843"/>
                      <a:pt x="1537266" y="1114383"/>
                      <a:pt x="1454280" y="1100552"/>
                    </a:cubicBezTo>
                    <a:cubicBezTo>
                      <a:pt x="1347188" y="1082770"/>
                      <a:pt x="1241677" y="1056688"/>
                      <a:pt x="1136166" y="1030212"/>
                    </a:cubicBezTo>
                    <a:cubicBezTo>
                      <a:pt x="1033422" y="1004525"/>
                      <a:pt x="930282" y="1003340"/>
                      <a:pt x="825956" y="1014800"/>
                    </a:cubicBezTo>
                    <a:cubicBezTo>
                      <a:pt x="739019" y="1024284"/>
                      <a:pt x="652081" y="1040091"/>
                      <a:pt x="563957" y="1034954"/>
                    </a:cubicBezTo>
                    <a:cubicBezTo>
                      <a:pt x="528392" y="1032978"/>
                      <a:pt x="492431" y="1029816"/>
                      <a:pt x="456866" y="1027050"/>
                    </a:cubicBezTo>
                    <a:cubicBezTo>
                      <a:pt x="404703" y="1023099"/>
                      <a:pt x="354911" y="1031792"/>
                      <a:pt x="305120" y="1047204"/>
                    </a:cubicBezTo>
                    <a:cubicBezTo>
                      <a:pt x="268764" y="1058664"/>
                      <a:pt x="232013" y="1070124"/>
                      <a:pt x="193286" y="1068939"/>
                    </a:cubicBezTo>
                    <a:cubicBezTo>
                      <a:pt x="167205" y="1068939"/>
                      <a:pt x="43121" y="1070519"/>
                      <a:pt x="7950" y="1060245"/>
                    </a:cubicBezTo>
                    <a:cubicBezTo>
                      <a:pt x="47" y="1056293"/>
                      <a:pt x="-744" y="1049180"/>
                      <a:pt x="442" y="1041672"/>
                    </a:cubicBezTo>
                    <a:cubicBezTo>
                      <a:pt x="21781" y="919959"/>
                      <a:pt x="44701" y="798246"/>
                      <a:pt x="100420" y="686017"/>
                    </a:cubicBezTo>
                    <a:cubicBezTo>
                      <a:pt x="108324" y="670210"/>
                      <a:pt x="175503" y="563514"/>
                      <a:pt x="205931" y="529134"/>
                    </a:cubicBezTo>
                    <a:cubicBezTo>
                      <a:pt x="266393" y="459978"/>
                      <a:pt x="333177" y="397541"/>
                      <a:pt x="407864" y="344193"/>
                    </a:cubicBezTo>
                    <a:cubicBezTo>
                      <a:pt x="462398" y="305071"/>
                      <a:pt x="520093" y="270296"/>
                      <a:pt x="570675" y="225642"/>
                    </a:cubicBezTo>
                    <a:cubicBezTo>
                      <a:pt x="591224" y="207859"/>
                      <a:pt x="697525" y="104719"/>
                      <a:pt x="739809" y="84565"/>
                    </a:cubicBezTo>
                    <a:cubicBezTo>
                      <a:pt x="775374" y="67573"/>
                      <a:pt x="814101" y="56113"/>
                      <a:pt x="852433" y="45443"/>
                    </a:cubicBezTo>
                    <a:cubicBezTo>
                      <a:pt x="950831" y="18176"/>
                      <a:pt x="1051600" y="5136"/>
                      <a:pt x="1153554" y="1184"/>
                    </a:cubicBezTo>
                    <a:cubicBezTo>
                      <a:pt x="1244048" y="-2373"/>
                      <a:pt x="1333753" y="789"/>
                      <a:pt x="1420295" y="28846"/>
                    </a:cubicBezTo>
                    <a:cubicBezTo>
                      <a:pt x="1465740" y="42677"/>
                      <a:pt x="1615115" y="127244"/>
                      <a:pt x="1651471" y="14305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9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C57736F0-0921-4D00-9B85-7CAB672090DB}"/>
                  </a:ext>
                </a:extLst>
              </p:cNvPr>
              <p:cNvSpPr/>
              <p:nvPr/>
            </p:nvSpPr>
            <p:spPr>
              <a:xfrm>
                <a:off x="2505653" y="3402538"/>
                <a:ext cx="3927772" cy="1212227"/>
              </a:xfrm>
              <a:custGeom>
                <a:avLst/>
                <a:gdLst>
                  <a:gd name="connsiteX0" fmla="*/ 3548376 w 3927772"/>
                  <a:gd name="connsiteY0" fmla="*/ 453434 h 1212227"/>
                  <a:gd name="connsiteX1" fmla="*/ 3927772 w 3927772"/>
                  <a:gd name="connsiteY1" fmla="*/ 832831 h 1212227"/>
                  <a:gd name="connsiteX2" fmla="*/ 3548376 w 3927772"/>
                  <a:gd name="connsiteY2" fmla="*/ 1212227 h 1212227"/>
                  <a:gd name="connsiteX3" fmla="*/ 3168979 w 3927772"/>
                  <a:gd name="connsiteY3" fmla="*/ 832831 h 1212227"/>
                  <a:gd name="connsiteX4" fmla="*/ 3548376 w 3927772"/>
                  <a:gd name="connsiteY4" fmla="*/ 453434 h 1212227"/>
                  <a:gd name="connsiteX5" fmla="*/ 1729648 w 3927772"/>
                  <a:gd name="connsiteY5" fmla="*/ 263 h 1212227"/>
                  <a:gd name="connsiteX6" fmla="*/ 1829799 w 3927772"/>
                  <a:gd name="connsiteY6" fmla="*/ 1772 h 1212227"/>
                  <a:gd name="connsiteX7" fmla="*/ 2016110 w 3927772"/>
                  <a:gd name="connsiteY7" fmla="*/ 32259 h 1212227"/>
                  <a:gd name="connsiteX8" fmla="*/ 2639404 w 3927772"/>
                  <a:gd name="connsiteY8" fmla="*/ 164935 h 1212227"/>
                  <a:gd name="connsiteX9" fmla="*/ 2871446 w 3927772"/>
                  <a:gd name="connsiteY9" fmla="*/ 267688 h 1212227"/>
                  <a:gd name="connsiteX10" fmla="*/ 2967424 w 3927772"/>
                  <a:gd name="connsiteY10" fmla="*/ 419559 h 1212227"/>
                  <a:gd name="connsiteX11" fmla="*/ 2988877 w 3927772"/>
                  <a:gd name="connsiteY11" fmla="*/ 541509 h 1212227"/>
                  <a:gd name="connsiteX12" fmla="*/ 2928468 w 3927772"/>
                  <a:gd name="connsiteY12" fmla="*/ 610388 h 1212227"/>
                  <a:gd name="connsiteX13" fmla="*/ 2191694 w 3927772"/>
                  <a:gd name="connsiteY13" fmla="*/ 566350 h 1212227"/>
                  <a:gd name="connsiteX14" fmla="*/ 2085553 w 3927772"/>
                  <a:gd name="connsiteY14" fmla="*/ 584981 h 1212227"/>
                  <a:gd name="connsiteX15" fmla="*/ 2197339 w 3927772"/>
                  <a:gd name="connsiteY15" fmla="*/ 586674 h 1212227"/>
                  <a:gd name="connsiteX16" fmla="*/ 2474548 w 3927772"/>
                  <a:gd name="connsiteY16" fmla="*/ 609258 h 1212227"/>
                  <a:gd name="connsiteX17" fmla="*/ 2922257 w 3927772"/>
                  <a:gd name="connsiteY17" fmla="*/ 673620 h 1212227"/>
                  <a:gd name="connsiteX18" fmla="*/ 3037997 w 3927772"/>
                  <a:gd name="connsiteY18" fmla="*/ 778067 h 1212227"/>
                  <a:gd name="connsiteX19" fmla="*/ 3079775 w 3927772"/>
                  <a:gd name="connsiteY19" fmla="*/ 1030434 h 1212227"/>
                  <a:gd name="connsiteX20" fmla="*/ 3004686 w 3927772"/>
                  <a:gd name="connsiteY20" fmla="*/ 1144478 h 1212227"/>
                  <a:gd name="connsiteX21" fmla="*/ 2875962 w 3927772"/>
                  <a:gd name="connsiteY21" fmla="*/ 1146172 h 1212227"/>
                  <a:gd name="connsiteX22" fmla="*/ 2528182 w 3927772"/>
                  <a:gd name="connsiteY22" fmla="*/ 1083504 h 1212227"/>
                  <a:gd name="connsiteX23" fmla="*/ 2136930 w 3927772"/>
                  <a:gd name="connsiteY23" fmla="*/ 1011238 h 1212227"/>
                  <a:gd name="connsiteX24" fmla="*/ 1776164 w 3927772"/>
                  <a:gd name="connsiteY24" fmla="*/ 992607 h 1212227"/>
                  <a:gd name="connsiteX25" fmla="*/ 1221748 w 3927772"/>
                  <a:gd name="connsiteY25" fmla="*/ 1020836 h 1212227"/>
                  <a:gd name="connsiteX26" fmla="*/ 765569 w 3927772"/>
                  <a:gd name="connsiteY26" fmla="*/ 1027611 h 1212227"/>
                  <a:gd name="connsiteX27" fmla="*/ 349475 w 3927772"/>
                  <a:gd name="connsiteY27" fmla="*/ 1046241 h 1212227"/>
                  <a:gd name="connsiteX28" fmla="*/ 115175 w 3927772"/>
                  <a:gd name="connsiteY28" fmla="*/ 999946 h 1212227"/>
                  <a:gd name="connsiteX29" fmla="*/ 31617 w 3927772"/>
                  <a:gd name="connsiteY29" fmla="*/ 922035 h 1212227"/>
                  <a:gd name="connsiteX30" fmla="*/ 10164 w 3927772"/>
                  <a:gd name="connsiteY30" fmla="*/ 614340 h 1212227"/>
                  <a:gd name="connsiteX31" fmla="*/ 93156 w 3927772"/>
                  <a:gd name="connsiteY31" fmla="*/ 255267 h 1212227"/>
                  <a:gd name="connsiteX32" fmla="*/ 289630 w 3927772"/>
                  <a:gd name="connsiteY32" fmla="*/ 77425 h 1212227"/>
                  <a:gd name="connsiteX33" fmla="*/ 401981 w 3927772"/>
                  <a:gd name="connsiteY33" fmla="*/ 77425 h 1212227"/>
                  <a:gd name="connsiteX34" fmla="*/ 713628 w 3927772"/>
                  <a:gd name="connsiteY34" fmla="*/ 85894 h 1212227"/>
                  <a:gd name="connsiteX35" fmla="*/ 838964 w 3927772"/>
                  <a:gd name="connsiteY35" fmla="*/ 53149 h 1212227"/>
                  <a:gd name="connsiteX36" fmla="*/ 912360 w 3927772"/>
                  <a:gd name="connsiteY36" fmla="*/ 35082 h 1212227"/>
                  <a:gd name="connsiteX37" fmla="*/ 1091330 w 3927772"/>
                  <a:gd name="connsiteY37" fmla="*/ 31694 h 1212227"/>
                  <a:gd name="connsiteX38" fmla="*/ 1431207 w 3927772"/>
                  <a:gd name="connsiteY38" fmla="*/ 27178 h 1212227"/>
                  <a:gd name="connsiteX39" fmla="*/ 1729648 w 3927772"/>
                  <a:gd name="connsiteY39" fmla="*/ 263 h 1212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3927772" h="1212227">
                    <a:moveTo>
                      <a:pt x="3548376" y="453434"/>
                    </a:moveTo>
                    <a:cubicBezTo>
                      <a:pt x="3757911" y="453434"/>
                      <a:pt x="3927772" y="623295"/>
                      <a:pt x="3927772" y="832831"/>
                    </a:cubicBezTo>
                    <a:cubicBezTo>
                      <a:pt x="3927772" y="1042366"/>
                      <a:pt x="3757911" y="1212227"/>
                      <a:pt x="3548376" y="1212227"/>
                    </a:cubicBezTo>
                    <a:cubicBezTo>
                      <a:pt x="3338840" y="1212227"/>
                      <a:pt x="3168979" y="1042366"/>
                      <a:pt x="3168979" y="832831"/>
                    </a:cubicBezTo>
                    <a:cubicBezTo>
                      <a:pt x="3168979" y="623295"/>
                      <a:pt x="3338840" y="453434"/>
                      <a:pt x="3548376" y="453434"/>
                    </a:cubicBezTo>
                    <a:close/>
                    <a:moveTo>
                      <a:pt x="1729648" y="263"/>
                    </a:moveTo>
                    <a:cubicBezTo>
                      <a:pt x="1762967" y="-346"/>
                      <a:pt x="1796347" y="78"/>
                      <a:pt x="1829799" y="1772"/>
                    </a:cubicBezTo>
                    <a:cubicBezTo>
                      <a:pt x="1893031" y="5159"/>
                      <a:pt x="1955700" y="15887"/>
                      <a:pt x="2016110" y="32259"/>
                    </a:cubicBezTo>
                    <a:cubicBezTo>
                      <a:pt x="2221617" y="88717"/>
                      <a:pt x="2431075" y="122592"/>
                      <a:pt x="2639404" y="164935"/>
                    </a:cubicBezTo>
                    <a:cubicBezTo>
                      <a:pt x="2723527" y="181872"/>
                      <a:pt x="2803132" y="211795"/>
                      <a:pt x="2871446" y="267688"/>
                    </a:cubicBezTo>
                    <a:cubicBezTo>
                      <a:pt x="2920564" y="307773"/>
                      <a:pt x="2952744" y="358586"/>
                      <a:pt x="2967424" y="419559"/>
                    </a:cubicBezTo>
                    <a:cubicBezTo>
                      <a:pt x="2977022" y="459645"/>
                      <a:pt x="2983232" y="500859"/>
                      <a:pt x="2988877" y="541509"/>
                    </a:cubicBezTo>
                    <a:cubicBezTo>
                      <a:pt x="2994523" y="584417"/>
                      <a:pt x="2971940" y="610388"/>
                      <a:pt x="2928468" y="610388"/>
                    </a:cubicBezTo>
                    <a:cubicBezTo>
                      <a:pt x="2852814" y="610388"/>
                      <a:pt x="2333967" y="553365"/>
                      <a:pt x="2191694" y="566350"/>
                    </a:cubicBezTo>
                    <a:cubicBezTo>
                      <a:pt x="2156125" y="569737"/>
                      <a:pt x="2119428" y="569737"/>
                      <a:pt x="2085553" y="584981"/>
                    </a:cubicBezTo>
                    <a:cubicBezTo>
                      <a:pt x="2105877" y="589498"/>
                      <a:pt x="2177014" y="587240"/>
                      <a:pt x="2197339" y="586674"/>
                    </a:cubicBezTo>
                    <a:cubicBezTo>
                      <a:pt x="2269605" y="584417"/>
                      <a:pt x="2437284" y="605870"/>
                      <a:pt x="2474548" y="609258"/>
                    </a:cubicBezTo>
                    <a:cubicBezTo>
                      <a:pt x="2546249" y="615468"/>
                      <a:pt x="2905885" y="669668"/>
                      <a:pt x="2922257" y="673620"/>
                    </a:cubicBezTo>
                    <a:cubicBezTo>
                      <a:pt x="2979281" y="687170"/>
                      <a:pt x="3018237" y="722174"/>
                      <a:pt x="3037997" y="778067"/>
                    </a:cubicBezTo>
                    <a:cubicBezTo>
                      <a:pt x="3067354" y="859366"/>
                      <a:pt x="3082598" y="942924"/>
                      <a:pt x="3079775" y="1030434"/>
                    </a:cubicBezTo>
                    <a:cubicBezTo>
                      <a:pt x="3078646" y="1057533"/>
                      <a:pt x="3062838" y="1108345"/>
                      <a:pt x="3004686" y="1144478"/>
                    </a:cubicBezTo>
                    <a:cubicBezTo>
                      <a:pt x="2966860" y="1167625"/>
                      <a:pt x="2918306" y="1150124"/>
                      <a:pt x="2875962" y="1146172"/>
                    </a:cubicBezTo>
                    <a:cubicBezTo>
                      <a:pt x="2758530" y="1134880"/>
                      <a:pt x="2643356" y="1107216"/>
                      <a:pt x="2528182" y="1083504"/>
                    </a:cubicBezTo>
                    <a:cubicBezTo>
                      <a:pt x="2398894" y="1054146"/>
                      <a:pt x="2268476" y="1028740"/>
                      <a:pt x="2136930" y="1011238"/>
                    </a:cubicBezTo>
                    <a:cubicBezTo>
                      <a:pt x="2017238" y="995430"/>
                      <a:pt x="1896984" y="989784"/>
                      <a:pt x="1776164" y="992607"/>
                    </a:cubicBezTo>
                    <a:cubicBezTo>
                      <a:pt x="1762614" y="992607"/>
                      <a:pt x="1233604" y="1020270"/>
                      <a:pt x="1221748" y="1020836"/>
                    </a:cubicBezTo>
                    <a:cubicBezTo>
                      <a:pt x="1069877" y="1028740"/>
                      <a:pt x="917440" y="1022529"/>
                      <a:pt x="765569" y="1027611"/>
                    </a:cubicBezTo>
                    <a:cubicBezTo>
                      <a:pt x="626682" y="1032127"/>
                      <a:pt x="487796" y="1036079"/>
                      <a:pt x="349475" y="1046241"/>
                    </a:cubicBezTo>
                    <a:cubicBezTo>
                      <a:pt x="230914" y="1055275"/>
                      <a:pt x="132112" y="1008979"/>
                      <a:pt x="115175" y="999946"/>
                    </a:cubicBezTo>
                    <a:cubicBezTo>
                      <a:pt x="86382" y="984137"/>
                      <a:pt x="48554" y="950263"/>
                      <a:pt x="31617" y="922035"/>
                    </a:cubicBezTo>
                    <a:cubicBezTo>
                      <a:pt x="-10162" y="822104"/>
                      <a:pt x="-2822" y="717657"/>
                      <a:pt x="10164" y="614340"/>
                    </a:cubicBezTo>
                    <a:cubicBezTo>
                      <a:pt x="25407" y="491825"/>
                      <a:pt x="49684" y="371007"/>
                      <a:pt x="93156" y="255267"/>
                    </a:cubicBezTo>
                    <a:cubicBezTo>
                      <a:pt x="128161" y="163241"/>
                      <a:pt x="179536" y="87587"/>
                      <a:pt x="289630" y="77425"/>
                    </a:cubicBezTo>
                    <a:cubicBezTo>
                      <a:pt x="326891" y="73473"/>
                      <a:pt x="364719" y="74038"/>
                      <a:pt x="401981" y="77425"/>
                    </a:cubicBezTo>
                    <a:cubicBezTo>
                      <a:pt x="505863" y="86459"/>
                      <a:pt x="609181" y="100573"/>
                      <a:pt x="713628" y="85894"/>
                    </a:cubicBezTo>
                    <a:cubicBezTo>
                      <a:pt x="756536" y="79684"/>
                      <a:pt x="797750" y="65570"/>
                      <a:pt x="838964" y="53149"/>
                    </a:cubicBezTo>
                    <a:cubicBezTo>
                      <a:pt x="862676" y="45810"/>
                      <a:pt x="886953" y="36776"/>
                      <a:pt x="912360" y="35082"/>
                    </a:cubicBezTo>
                    <a:cubicBezTo>
                      <a:pt x="971640" y="20403"/>
                      <a:pt x="1032050" y="25484"/>
                      <a:pt x="1091330" y="31694"/>
                    </a:cubicBezTo>
                    <a:cubicBezTo>
                      <a:pt x="1204811" y="44115"/>
                      <a:pt x="1318291" y="42987"/>
                      <a:pt x="1431207" y="27178"/>
                    </a:cubicBezTo>
                    <a:cubicBezTo>
                      <a:pt x="1530290" y="13205"/>
                      <a:pt x="1629691" y="2089"/>
                      <a:pt x="1729648" y="263"/>
                    </a:cubicBezTo>
                    <a:close/>
                  </a:path>
                </a:pathLst>
              </a:custGeom>
              <a:solidFill>
                <a:schemeClr val="bg1"/>
              </a:solidFill>
              <a:ln w="39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0" name="Graphic 207">
            <a:extLst>
              <a:ext uri="{FF2B5EF4-FFF2-40B4-BE49-F238E27FC236}">
                <a16:creationId xmlns:a16="http://schemas.microsoft.com/office/drawing/2014/main" id="{CE8942F4-B5AA-401C-AD41-5168830DACD0}"/>
              </a:ext>
            </a:extLst>
          </p:cNvPr>
          <p:cNvGrpSpPr/>
          <p:nvPr/>
        </p:nvGrpSpPr>
        <p:grpSpPr>
          <a:xfrm>
            <a:off x="3676552" y="5251817"/>
            <a:ext cx="4847548" cy="811725"/>
            <a:chOff x="6801527" y="3890886"/>
            <a:chExt cx="5925288" cy="992193"/>
          </a:xfrm>
          <a:solidFill>
            <a:schemeClr val="accent1"/>
          </a:solidFill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B40DCBB-3E41-4580-ABF0-AB8B534632A3}"/>
                </a:ext>
              </a:extLst>
            </p:cNvPr>
            <p:cNvSpPr/>
            <p:nvPr/>
          </p:nvSpPr>
          <p:spPr>
            <a:xfrm>
              <a:off x="6801415" y="3892168"/>
              <a:ext cx="752292" cy="832605"/>
            </a:xfrm>
            <a:custGeom>
              <a:avLst/>
              <a:gdLst>
                <a:gd name="connsiteX0" fmla="*/ 297212 w 752292"/>
                <a:gd name="connsiteY0" fmla="*/ 46655 h 832605"/>
                <a:gd name="connsiteX1" fmla="*/ 361314 w 752292"/>
                <a:gd name="connsiteY1" fmla="*/ 52229 h 832605"/>
                <a:gd name="connsiteX2" fmla="*/ 379709 w 752292"/>
                <a:gd name="connsiteY2" fmla="*/ 99609 h 832605"/>
                <a:gd name="connsiteX3" fmla="*/ 385841 w 752292"/>
                <a:gd name="connsiteY3" fmla="*/ 513766 h 832605"/>
                <a:gd name="connsiteX4" fmla="*/ 396431 w 752292"/>
                <a:gd name="connsiteY4" fmla="*/ 500388 h 832605"/>
                <a:gd name="connsiteX5" fmla="*/ 561983 w 752292"/>
                <a:gd name="connsiteY5" fmla="*/ 88461 h 832605"/>
                <a:gd name="connsiteX6" fmla="*/ 594313 w 752292"/>
                <a:gd name="connsiteY6" fmla="*/ 33277 h 832605"/>
                <a:gd name="connsiteX7" fmla="*/ 700221 w 752292"/>
                <a:gd name="connsiteY7" fmla="*/ 15997 h 832605"/>
                <a:gd name="connsiteX8" fmla="*/ 708582 w 752292"/>
                <a:gd name="connsiteY8" fmla="*/ 43310 h 832605"/>
                <a:gd name="connsiteX9" fmla="*/ 700778 w 752292"/>
                <a:gd name="connsiteY9" fmla="*/ 201615 h 832605"/>
                <a:gd name="connsiteX10" fmla="*/ 749273 w 752292"/>
                <a:gd name="connsiteY10" fmla="*/ 790800 h 832605"/>
                <a:gd name="connsiteX11" fmla="*/ 719730 w 752292"/>
                <a:gd name="connsiteY11" fmla="*/ 827589 h 832605"/>
                <a:gd name="connsiteX12" fmla="*/ 675695 w 752292"/>
                <a:gd name="connsiteY12" fmla="*/ 823129 h 832605"/>
                <a:gd name="connsiteX13" fmla="*/ 624970 w 752292"/>
                <a:gd name="connsiteY13" fmla="*/ 755125 h 832605"/>
                <a:gd name="connsiteX14" fmla="*/ 603231 w 752292"/>
                <a:gd name="connsiteY14" fmla="*/ 539407 h 832605"/>
                <a:gd name="connsiteX15" fmla="*/ 598214 w 752292"/>
                <a:gd name="connsiteY15" fmla="*/ 210534 h 832605"/>
                <a:gd name="connsiteX16" fmla="*/ 595427 w 752292"/>
                <a:gd name="connsiteY16" fmla="*/ 197713 h 832605"/>
                <a:gd name="connsiteX17" fmla="*/ 418170 w 752292"/>
                <a:gd name="connsiteY17" fmla="*/ 731157 h 832605"/>
                <a:gd name="connsiteX18" fmla="*/ 396431 w 752292"/>
                <a:gd name="connsiteY18" fmla="*/ 754568 h 832605"/>
                <a:gd name="connsiteX19" fmla="*/ 306688 w 752292"/>
                <a:gd name="connsiteY19" fmla="*/ 687678 h 832605"/>
                <a:gd name="connsiteX20" fmla="*/ 284392 w 752292"/>
                <a:gd name="connsiteY20" fmla="*/ 477534 h 832605"/>
                <a:gd name="connsiteX21" fmla="*/ 282719 w 752292"/>
                <a:gd name="connsiteY21" fmla="*/ 216665 h 832605"/>
                <a:gd name="connsiteX22" fmla="*/ 250947 w 752292"/>
                <a:gd name="connsiteY22" fmla="*/ 275751 h 832605"/>
                <a:gd name="connsiteX23" fmla="*/ 116053 w 752292"/>
                <a:gd name="connsiteY23" fmla="*/ 699384 h 832605"/>
                <a:gd name="connsiteX24" fmla="*/ 127759 w 752292"/>
                <a:gd name="connsiteY24" fmla="*/ 723353 h 832605"/>
                <a:gd name="connsiteX25" fmla="*/ 138907 w 752292"/>
                <a:gd name="connsiteY25" fmla="*/ 745649 h 832605"/>
                <a:gd name="connsiteX26" fmla="*/ 100446 w 752292"/>
                <a:gd name="connsiteY26" fmla="*/ 822572 h 832605"/>
                <a:gd name="connsiteX27" fmla="*/ 78707 w 752292"/>
                <a:gd name="connsiteY27" fmla="*/ 832606 h 832605"/>
                <a:gd name="connsiteX28" fmla="*/ 54180 w 752292"/>
                <a:gd name="connsiteY28" fmla="*/ 829261 h 832605"/>
                <a:gd name="connsiteX29" fmla="*/ 1226 w 752292"/>
                <a:gd name="connsiteY29" fmla="*/ 757355 h 832605"/>
                <a:gd name="connsiteX30" fmla="*/ 86510 w 752292"/>
                <a:gd name="connsiteY30" fmla="*/ 410087 h 832605"/>
                <a:gd name="connsiteX31" fmla="*/ 218617 w 752292"/>
                <a:gd name="connsiteY31" fmla="*/ 137513 h 832605"/>
                <a:gd name="connsiteX32" fmla="*/ 297212 w 752292"/>
                <a:gd name="connsiteY32" fmla="*/ 46655 h 832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52292" h="832605">
                  <a:moveTo>
                    <a:pt x="297212" y="46655"/>
                  </a:moveTo>
                  <a:cubicBezTo>
                    <a:pt x="320066" y="28818"/>
                    <a:pt x="340690" y="39966"/>
                    <a:pt x="361314" y="52229"/>
                  </a:cubicBezTo>
                  <a:cubicBezTo>
                    <a:pt x="380266" y="63377"/>
                    <a:pt x="381939" y="79542"/>
                    <a:pt x="379709" y="99609"/>
                  </a:cubicBezTo>
                  <a:cubicBezTo>
                    <a:pt x="366889" y="237847"/>
                    <a:pt x="373577" y="375528"/>
                    <a:pt x="385841" y="513766"/>
                  </a:cubicBezTo>
                  <a:cubicBezTo>
                    <a:pt x="396431" y="514323"/>
                    <a:pt x="394759" y="505962"/>
                    <a:pt x="396431" y="500388"/>
                  </a:cubicBezTo>
                  <a:cubicBezTo>
                    <a:pt x="442697" y="359363"/>
                    <a:pt x="495093" y="221125"/>
                    <a:pt x="561983" y="88461"/>
                  </a:cubicBezTo>
                  <a:cubicBezTo>
                    <a:pt x="571459" y="69509"/>
                    <a:pt x="582607" y="51114"/>
                    <a:pt x="594313" y="33277"/>
                  </a:cubicBezTo>
                  <a:cubicBezTo>
                    <a:pt x="619954" y="-4070"/>
                    <a:pt x="662317" y="-10201"/>
                    <a:pt x="700221" y="15997"/>
                  </a:cubicBezTo>
                  <a:cubicBezTo>
                    <a:pt x="711369" y="23801"/>
                    <a:pt x="709139" y="33277"/>
                    <a:pt x="708582" y="43310"/>
                  </a:cubicBezTo>
                  <a:cubicBezTo>
                    <a:pt x="705795" y="96265"/>
                    <a:pt x="702450" y="148661"/>
                    <a:pt x="700778" y="201615"/>
                  </a:cubicBezTo>
                  <a:cubicBezTo>
                    <a:pt x="694089" y="400054"/>
                    <a:pt x="709139" y="596263"/>
                    <a:pt x="749273" y="790800"/>
                  </a:cubicBezTo>
                  <a:cubicBezTo>
                    <a:pt x="755962" y="824802"/>
                    <a:pt x="753732" y="828146"/>
                    <a:pt x="719730" y="827589"/>
                  </a:cubicBezTo>
                  <a:cubicBezTo>
                    <a:pt x="705238" y="827031"/>
                    <a:pt x="690187" y="824244"/>
                    <a:pt x="675695" y="823129"/>
                  </a:cubicBezTo>
                  <a:cubicBezTo>
                    <a:pt x="639463" y="814768"/>
                    <a:pt x="630544" y="786898"/>
                    <a:pt x="624970" y="755125"/>
                  </a:cubicBezTo>
                  <a:cubicBezTo>
                    <a:pt x="612150" y="683777"/>
                    <a:pt x="607133" y="611313"/>
                    <a:pt x="603231" y="539407"/>
                  </a:cubicBezTo>
                  <a:cubicBezTo>
                    <a:pt x="596542" y="430154"/>
                    <a:pt x="594870" y="320344"/>
                    <a:pt x="598214" y="210534"/>
                  </a:cubicBezTo>
                  <a:cubicBezTo>
                    <a:pt x="598214" y="206632"/>
                    <a:pt x="597657" y="202173"/>
                    <a:pt x="595427" y="197713"/>
                  </a:cubicBezTo>
                  <a:cubicBezTo>
                    <a:pt x="513488" y="368282"/>
                    <a:pt x="429876" y="537735"/>
                    <a:pt x="418170" y="731157"/>
                  </a:cubicBezTo>
                  <a:cubicBezTo>
                    <a:pt x="417056" y="746764"/>
                    <a:pt x="409252" y="752338"/>
                    <a:pt x="396431" y="754568"/>
                  </a:cubicBezTo>
                  <a:cubicBezTo>
                    <a:pt x="350724" y="763486"/>
                    <a:pt x="312262" y="733944"/>
                    <a:pt x="306688" y="687678"/>
                  </a:cubicBezTo>
                  <a:cubicBezTo>
                    <a:pt x="298884" y="617445"/>
                    <a:pt x="289966" y="547768"/>
                    <a:pt x="284392" y="477534"/>
                  </a:cubicBezTo>
                  <a:cubicBezTo>
                    <a:pt x="277145" y="391135"/>
                    <a:pt x="280490" y="305294"/>
                    <a:pt x="282719" y="216665"/>
                  </a:cubicBezTo>
                  <a:cubicBezTo>
                    <a:pt x="272129" y="236175"/>
                    <a:pt x="260423" y="255684"/>
                    <a:pt x="250947" y="275751"/>
                  </a:cubicBezTo>
                  <a:cubicBezTo>
                    <a:pt x="186287" y="411202"/>
                    <a:pt x="142252" y="552227"/>
                    <a:pt x="116053" y="699384"/>
                  </a:cubicBezTo>
                  <a:cubicBezTo>
                    <a:pt x="113824" y="711090"/>
                    <a:pt x="109922" y="721681"/>
                    <a:pt x="127759" y="723353"/>
                  </a:cubicBezTo>
                  <a:cubicBezTo>
                    <a:pt x="142809" y="725025"/>
                    <a:pt x="142252" y="735616"/>
                    <a:pt x="138907" y="745649"/>
                  </a:cubicBezTo>
                  <a:cubicBezTo>
                    <a:pt x="130546" y="773520"/>
                    <a:pt x="114938" y="797489"/>
                    <a:pt x="100446" y="822572"/>
                  </a:cubicBezTo>
                  <a:cubicBezTo>
                    <a:pt x="95986" y="830933"/>
                    <a:pt x="87068" y="832606"/>
                    <a:pt x="78707" y="832606"/>
                  </a:cubicBezTo>
                  <a:cubicBezTo>
                    <a:pt x="70345" y="832606"/>
                    <a:pt x="61984" y="830933"/>
                    <a:pt x="54180" y="829261"/>
                  </a:cubicBezTo>
                  <a:cubicBezTo>
                    <a:pt x="2341" y="815883"/>
                    <a:pt x="-3233" y="809752"/>
                    <a:pt x="1226" y="757355"/>
                  </a:cubicBezTo>
                  <a:cubicBezTo>
                    <a:pt x="12375" y="637511"/>
                    <a:pt x="45819" y="522685"/>
                    <a:pt x="86510" y="410087"/>
                  </a:cubicBezTo>
                  <a:cubicBezTo>
                    <a:pt x="121627" y="314770"/>
                    <a:pt x="161761" y="222240"/>
                    <a:pt x="218617" y="137513"/>
                  </a:cubicBezTo>
                  <a:cubicBezTo>
                    <a:pt x="240913" y="104068"/>
                    <a:pt x="265440" y="72296"/>
                    <a:pt x="297212" y="46655"/>
                  </a:cubicBezTo>
                  <a:close/>
                </a:path>
              </a:pathLst>
            </a:custGeom>
            <a:grpFill/>
            <a:ln w="5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E2A11CF-1CF6-4730-83E0-BA3160C7F564}"/>
                </a:ext>
              </a:extLst>
            </p:cNvPr>
            <p:cNvSpPr/>
            <p:nvPr/>
          </p:nvSpPr>
          <p:spPr>
            <a:xfrm>
              <a:off x="7549340" y="4111279"/>
              <a:ext cx="1364676" cy="769408"/>
            </a:xfrm>
            <a:custGeom>
              <a:avLst/>
              <a:gdLst>
                <a:gd name="connsiteX0" fmla="*/ 1343596 w 1364676"/>
                <a:gd name="connsiteY0" fmla="*/ 32672 h 769408"/>
                <a:gd name="connsiteX1" fmla="*/ 1238245 w 1364676"/>
                <a:gd name="connsiteY1" fmla="*/ 66674 h 769408"/>
                <a:gd name="connsiteX2" fmla="*/ 1233229 w 1364676"/>
                <a:gd name="connsiteY2" fmla="*/ 82839 h 769408"/>
                <a:gd name="connsiteX3" fmla="*/ 1190865 w 1364676"/>
                <a:gd name="connsiteY3" fmla="*/ 306918 h 769408"/>
                <a:gd name="connsiteX4" fmla="*/ 1117287 w 1364676"/>
                <a:gd name="connsiteY4" fmla="*/ 460207 h 769408"/>
                <a:gd name="connsiteX5" fmla="*/ 1091089 w 1364676"/>
                <a:gd name="connsiteY5" fmla="*/ 470797 h 769408"/>
                <a:gd name="connsiteX6" fmla="*/ 1078268 w 1364676"/>
                <a:gd name="connsiteY6" fmla="*/ 445156 h 769408"/>
                <a:gd name="connsiteX7" fmla="*/ 1086629 w 1364676"/>
                <a:gd name="connsiteY7" fmla="*/ 326428 h 769408"/>
                <a:gd name="connsiteX8" fmla="*/ 1148502 w 1364676"/>
                <a:gd name="connsiteY8" fmla="*/ 95659 h 769408"/>
                <a:gd name="connsiteX9" fmla="*/ 1107811 w 1364676"/>
                <a:gd name="connsiteY9" fmla="*/ 32114 h 769408"/>
                <a:gd name="connsiteX10" fmla="*/ 1042594 w 1364676"/>
                <a:gd name="connsiteY10" fmla="*/ 64444 h 769408"/>
                <a:gd name="connsiteX11" fmla="*/ 1037577 w 1364676"/>
                <a:gd name="connsiteY11" fmla="*/ 76707 h 769408"/>
                <a:gd name="connsiteX12" fmla="*/ 1020297 w 1364676"/>
                <a:gd name="connsiteY12" fmla="*/ 125759 h 769408"/>
                <a:gd name="connsiteX13" fmla="*/ 1015838 w 1364676"/>
                <a:gd name="connsiteY13" fmla="*/ 138580 h 769408"/>
                <a:gd name="connsiteX14" fmla="*/ 1003018 w 1364676"/>
                <a:gd name="connsiteY14" fmla="*/ 181501 h 769408"/>
                <a:gd name="connsiteX15" fmla="*/ 991869 w 1364676"/>
                <a:gd name="connsiteY15" fmla="*/ 227766 h 769408"/>
                <a:gd name="connsiteX16" fmla="*/ 975704 w 1364676"/>
                <a:gd name="connsiteY16" fmla="*/ 242816 h 769408"/>
                <a:gd name="connsiteX17" fmla="*/ 938358 w 1364676"/>
                <a:gd name="connsiteY17" fmla="*/ 190419 h 769408"/>
                <a:gd name="connsiteX18" fmla="*/ 976262 w 1364676"/>
                <a:gd name="connsiteY18" fmla="*/ 90085 h 769408"/>
                <a:gd name="connsiteX19" fmla="*/ 957310 w 1364676"/>
                <a:gd name="connsiteY19" fmla="*/ 22081 h 769408"/>
                <a:gd name="connsiteX20" fmla="*/ 957867 w 1364676"/>
                <a:gd name="connsiteY20" fmla="*/ 22638 h 769408"/>
                <a:gd name="connsiteX21" fmla="*/ 893765 w 1364676"/>
                <a:gd name="connsiteY21" fmla="*/ 15949 h 769408"/>
                <a:gd name="connsiteX22" fmla="*/ 869796 w 1364676"/>
                <a:gd name="connsiteY22" fmla="*/ 26540 h 769408"/>
                <a:gd name="connsiteX23" fmla="*/ 852516 w 1364676"/>
                <a:gd name="connsiteY23" fmla="*/ 59428 h 769408"/>
                <a:gd name="connsiteX24" fmla="*/ 848057 w 1364676"/>
                <a:gd name="connsiteY24" fmla="*/ 72805 h 769408"/>
                <a:gd name="connsiteX25" fmla="*/ 822416 w 1364676"/>
                <a:gd name="connsiteY25" fmla="*/ 133006 h 769408"/>
                <a:gd name="connsiteX26" fmla="*/ 795103 w 1364676"/>
                <a:gd name="connsiteY26" fmla="*/ 209371 h 769408"/>
                <a:gd name="connsiteX27" fmla="*/ 810153 w 1364676"/>
                <a:gd name="connsiteY27" fmla="*/ 105693 h 769408"/>
                <a:gd name="connsiteX28" fmla="*/ 808481 w 1364676"/>
                <a:gd name="connsiteY28" fmla="*/ 70576 h 769408"/>
                <a:gd name="connsiteX29" fmla="*/ 802907 w 1364676"/>
                <a:gd name="connsiteY29" fmla="*/ 52739 h 769408"/>
                <a:gd name="connsiteX30" fmla="*/ 732673 w 1364676"/>
                <a:gd name="connsiteY30" fmla="*/ 34344 h 769408"/>
                <a:gd name="connsiteX31" fmla="*/ 699228 w 1364676"/>
                <a:gd name="connsiteY31" fmla="*/ 77822 h 769408"/>
                <a:gd name="connsiteX32" fmla="*/ 685850 w 1364676"/>
                <a:gd name="connsiteY32" fmla="*/ 199338 h 769408"/>
                <a:gd name="connsiteX33" fmla="*/ 632339 w 1364676"/>
                <a:gd name="connsiteY33" fmla="*/ 247275 h 769408"/>
                <a:gd name="connsiteX34" fmla="*/ 605026 w 1364676"/>
                <a:gd name="connsiteY34" fmla="*/ 194321 h 769408"/>
                <a:gd name="connsiteX35" fmla="*/ 646274 w 1364676"/>
                <a:gd name="connsiteY35" fmla="*/ 85626 h 769408"/>
                <a:gd name="connsiteX36" fmla="*/ 643487 w 1364676"/>
                <a:gd name="connsiteY36" fmla="*/ 30999 h 769408"/>
                <a:gd name="connsiteX37" fmla="*/ 530890 w 1364676"/>
                <a:gd name="connsiteY37" fmla="*/ 56640 h 769408"/>
                <a:gd name="connsiteX38" fmla="*/ 474591 w 1364676"/>
                <a:gd name="connsiteY38" fmla="*/ 219405 h 769408"/>
                <a:gd name="connsiteX39" fmla="*/ 460656 w 1364676"/>
                <a:gd name="connsiteY39" fmla="*/ 235570 h 769408"/>
                <a:gd name="connsiteX40" fmla="*/ 481838 w 1364676"/>
                <a:gd name="connsiteY40" fmla="*/ 88413 h 769408"/>
                <a:gd name="connsiteX41" fmla="*/ 455639 w 1364676"/>
                <a:gd name="connsiteY41" fmla="*/ 43263 h 769408"/>
                <a:gd name="connsiteX42" fmla="*/ 431670 w 1364676"/>
                <a:gd name="connsiteY42" fmla="*/ 36016 h 769408"/>
                <a:gd name="connsiteX43" fmla="*/ 379831 w 1364676"/>
                <a:gd name="connsiteY43" fmla="*/ 63329 h 769408"/>
                <a:gd name="connsiteX44" fmla="*/ 372027 w 1364676"/>
                <a:gd name="connsiteY44" fmla="*/ 92872 h 769408"/>
                <a:gd name="connsiteX45" fmla="*/ 356977 w 1364676"/>
                <a:gd name="connsiteY45" fmla="*/ 300787 h 769408"/>
                <a:gd name="connsiteX46" fmla="*/ 334681 w 1364676"/>
                <a:gd name="connsiteY46" fmla="*/ 334232 h 769408"/>
                <a:gd name="connsiteX47" fmla="*/ 324090 w 1364676"/>
                <a:gd name="connsiteY47" fmla="*/ 354856 h 769408"/>
                <a:gd name="connsiteX48" fmla="*/ 245495 w 1364676"/>
                <a:gd name="connsiteY48" fmla="*/ 494766 h 769408"/>
                <a:gd name="connsiteX49" fmla="*/ 165228 w 1364676"/>
                <a:gd name="connsiteY49" fmla="*/ 529883 h 769408"/>
                <a:gd name="connsiteX50" fmla="*/ 86075 w 1364676"/>
                <a:gd name="connsiteY50" fmla="*/ 479159 h 769408"/>
                <a:gd name="connsiteX51" fmla="*/ 100568 w 1364676"/>
                <a:gd name="connsiteY51" fmla="*/ 332002 h 769408"/>
                <a:gd name="connsiteX52" fmla="*/ 263889 w 1364676"/>
                <a:gd name="connsiteY52" fmla="*/ 311935 h 769408"/>
                <a:gd name="connsiteX53" fmla="*/ 304023 w 1364676"/>
                <a:gd name="connsiteY53" fmla="*/ 76150 h 769408"/>
                <a:gd name="connsiteX54" fmla="*/ 150177 w 1364676"/>
                <a:gd name="connsiteY54" fmla="*/ 23196 h 769408"/>
                <a:gd name="connsiteX55" fmla="*/ 99453 w 1364676"/>
                <a:gd name="connsiteY55" fmla="*/ 82281 h 769408"/>
                <a:gd name="connsiteX56" fmla="*/ 14726 w 1364676"/>
                <a:gd name="connsiteY56" fmla="*/ 298557 h 769408"/>
                <a:gd name="connsiteX57" fmla="*/ 29219 w 1364676"/>
                <a:gd name="connsiteY57" fmla="*/ 531555 h 769408"/>
                <a:gd name="connsiteX58" fmla="*/ 117290 w 1364676"/>
                <a:gd name="connsiteY58" fmla="*/ 604019 h 769408"/>
                <a:gd name="connsiteX59" fmla="*/ 316286 w 1364676"/>
                <a:gd name="connsiteY59" fmla="*/ 550507 h 769408"/>
                <a:gd name="connsiteX60" fmla="*/ 375929 w 1364676"/>
                <a:gd name="connsiteY60" fmla="*/ 535457 h 769408"/>
                <a:gd name="connsiteX61" fmla="*/ 418850 w 1364676"/>
                <a:gd name="connsiteY61" fmla="*/ 546605 h 769408"/>
                <a:gd name="connsiteX62" fmla="*/ 452295 w 1364676"/>
                <a:gd name="connsiteY62" fmla="*/ 517620 h 769408"/>
                <a:gd name="connsiteX63" fmla="*/ 526988 w 1364676"/>
                <a:gd name="connsiteY63" fmla="*/ 228881 h 769408"/>
                <a:gd name="connsiteX64" fmla="*/ 590533 w 1364676"/>
                <a:gd name="connsiteY64" fmla="*/ 294655 h 769408"/>
                <a:gd name="connsiteX65" fmla="*/ 681391 w 1364676"/>
                <a:gd name="connsiteY65" fmla="*/ 280720 h 769408"/>
                <a:gd name="connsiteX66" fmla="*/ 665783 w 1364676"/>
                <a:gd name="connsiteY66" fmla="*/ 464108 h 769408"/>
                <a:gd name="connsiteX67" fmla="*/ 715393 w 1364676"/>
                <a:gd name="connsiteY67" fmla="*/ 541589 h 769408"/>
                <a:gd name="connsiteX68" fmla="*/ 739919 w 1364676"/>
                <a:gd name="connsiteY68" fmla="*/ 546605 h 769408"/>
                <a:gd name="connsiteX69" fmla="*/ 774479 w 1364676"/>
                <a:gd name="connsiteY69" fmla="*/ 517063 h 769408"/>
                <a:gd name="connsiteX70" fmla="*/ 849172 w 1364676"/>
                <a:gd name="connsiteY70" fmla="*/ 231110 h 769408"/>
                <a:gd name="connsiteX71" fmla="*/ 955638 w 1364676"/>
                <a:gd name="connsiteY71" fmla="*/ 296885 h 769408"/>
                <a:gd name="connsiteX72" fmla="*/ 974590 w 1364676"/>
                <a:gd name="connsiteY72" fmla="*/ 318067 h 769408"/>
                <a:gd name="connsiteX73" fmla="*/ 974590 w 1364676"/>
                <a:gd name="connsiteY73" fmla="*/ 448501 h 769408"/>
                <a:gd name="connsiteX74" fmla="*/ 1081055 w 1364676"/>
                <a:gd name="connsiteY74" fmla="*/ 540474 h 769408"/>
                <a:gd name="connsiteX75" fmla="*/ 1166339 w 1364676"/>
                <a:gd name="connsiteY75" fmla="*/ 494209 h 769408"/>
                <a:gd name="connsiteX76" fmla="*/ 1134567 w 1364676"/>
                <a:gd name="connsiteY76" fmla="*/ 667564 h 769408"/>
                <a:gd name="connsiteX77" fmla="*/ 1202571 w 1364676"/>
                <a:gd name="connsiteY77" fmla="*/ 767340 h 769408"/>
                <a:gd name="connsiteX78" fmla="*/ 1233786 w 1364676"/>
                <a:gd name="connsiteY78" fmla="*/ 743929 h 769408"/>
                <a:gd name="connsiteX79" fmla="*/ 1252738 w 1364676"/>
                <a:gd name="connsiteY79" fmla="*/ 581165 h 769408"/>
                <a:gd name="connsiteX80" fmla="*/ 1259427 w 1364676"/>
                <a:gd name="connsiteY80" fmla="*/ 570017 h 769408"/>
                <a:gd name="connsiteX81" fmla="*/ 1269460 w 1364676"/>
                <a:gd name="connsiteY81" fmla="*/ 509816 h 769408"/>
                <a:gd name="connsiteX82" fmla="*/ 1271690 w 1364676"/>
                <a:gd name="connsiteY82" fmla="*/ 496438 h 769408"/>
                <a:gd name="connsiteX83" fmla="*/ 1281166 w 1364676"/>
                <a:gd name="connsiteY83" fmla="*/ 435123 h 769408"/>
                <a:gd name="connsiteX84" fmla="*/ 1330218 w 1364676"/>
                <a:gd name="connsiteY84" fmla="*/ 227766 h 769408"/>
                <a:gd name="connsiteX85" fmla="*/ 1361433 w 1364676"/>
                <a:gd name="connsiteY85" fmla="*/ 87855 h 769408"/>
                <a:gd name="connsiteX86" fmla="*/ 1343596 w 1364676"/>
                <a:gd name="connsiteY86" fmla="*/ 32672 h 769408"/>
                <a:gd name="connsiteX87" fmla="*/ 122864 w 1364676"/>
                <a:gd name="connsiteY87" fmla="*/ 262883 h 769408"/>
                <a:gd name="connsiteX88" fmla="*/ 195328 w 1364676"/>
                <a:gd name="connsiteY88" fmla="*/ 74478 h 769408"/>
                <a:gd name="connsiteX89" fmla="*/ 210378 w 1364676"/>
                <a:gd name="connsiteY89" fmla="*/ 61100 h 769408"/>
                <a:gd name="connsiteX90" fmla="*/ 218182 w 1364676"/>
                <a:gd name="connsiteY90" fmla="*/ 80609 h 769408"/>
                <a:gd name="connsiteX91" fmla="*/ 218182 w 1364676"/>
                <a:gd name="connsiteY91" fmla="*/ 116841 h 769408"/>
                <a:gd name="connsiteX92" fmla="*/ 190311 w 1364676"/>
                <a:gd name="connsiteY92" fmla="*/ 251735 h 769408"/>
                <a:gd name="connsiteX93" fmla="*/ 168572 w 1364676"/>
                <a:gd name="connsiteY93" fmla="*/ 286852 h 769408"/>
                <a:gd name="connsiteX94" fmla="*/ 134012 w 1364676"/>
                <a:gd name="connsiteY94" fmla="*/ 296328 h 769408"/>
                <a:gd name="connsiteX95" fmla="*/ 122864 w 1364676"/>
                <a:gd name="connsiteY95" fmla="*/ 262883 h 769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1364676" h="769408">
                  <a:moveTo>
                    <a:pt x="1343596" y="32672"/>
                  </a:moveTo>
                  <a:cubicBezTo>
                    <a:pt x="1293429" y="-1330"/>
                    <a:pt x="1257755" y="10375"/>
                    <a:pt x="1238245" y="66674"/>
                  </a:cubicBezTo>
                  <a:cubicBezTo>
                    <a:pt x="1236573" y="71691"/>
                    <a:pt x="1234901" y="77265"/>
                    <a:pt x="1233229" y="82839"/>
                  </a:cubicBezTo>
                  <a:cubicBezTo>
                    <a:pt x="1213719" y="156417"/>
                    <a:pt x="1202571" y="231668"/>
                    <a:pt x="1190865" y="306918"/>
                  </a:cubicBezTo>
                  <a:cubicBezTo>
                    <a:pt x="1181389" y="365447"/>
                    <a:pt x="1156306" y="416171"/>
                    <a:pt x="1117287" y="460207"/>
                  </a:cubicBezTo>
                  <a:cubicBezTo>
                    <a:pt x="1110598" y="468010"/>
                    <a:pt x="1102237" y="475814"/>
                    <a:pt x="1091089" y="470797"/>
                  </a:cubicBezTo>
                  <a:cubicBezTo>
                    <a:pt x="1079940" y="466338"/>
                    <a:pt x="1078826" y="455747"/>
                    <a:pt x="1078268" y="445156"/>
                  </a:cubicBezTo>
                  <a:cubicBezTo>
                    <a:pt x="1076039" y="405023"/>
                    <a:pt x="1080498" y="365447"/>
                    <a:pt x="1086629" y="326428"/>
                  </a:cubicBezTo>
                  <a:cubicBezTo>
                    <a:pt x="1100007" y="247275"/>
                    <a:pt x="1123976" y="171467"/>
                    <a:pt x="1148502" y="95659"/>
                  </a:cubicBezTo>
                  <a:cubicBezTo>
                    <a:pt x="1158536" y="65559"/>
                    <a:pt x="1142371" y="42148"/>
                    <a:pt x="1107811" y="32114"/>
                  </a:cubicBezTo>
                  <a:cubicBezTo>
                    <a:pt x="1071022" y="22081"/>
                    <a:pt x="1051512" y="31557"/>
                    <a:pt x="1042594" y="64444"/>
                  </a:cubicBezTo>
                  <a:cubicBezTo>
                    <a:pt x="1042594" y="69461"/>
                    <a:pt x="1042036" y="73363"/>
                    <a:pt x="1037577" y="76707"/>
                  </a:cubicBezTo>
                  <a:cubicBezTo>
                    <a:pt x="1025872" y="90643"/>
                    <a:pt x="1023084" y="108480"/>
                    <a:pt x="1020297" y="125759"/>
                  </a:cubicBezTo>
                  <a:cubicBezTo>
                    <a:pt x="1020297" y="130776"/>
                    <a:pt x="1020297" y="135236"/>
                    <a:pt x="1015838" y="138580"/>
                  </a:cubicBezTo>
                  <a:cubicBezTo>
                    <a:pt x="1007477" y="151400"/>
                    <a:pt x="1003575" y="165893"/>
                    <a:pt x="1003018" y="181501"/>
                  </a:cubicBezTo>
                  <a:cubicBezTo>
                    <a:pt x="1002460" y="197666"/>
                    <a:pt x="990755" y="211044"/>
                    <a:pt x="991869" y="227766"/>
                  </a:cubicBezTo>
                  <a:cubicBezTo>
                    <a:pt x="992427" y="236684"/>
                    <a:pt x="985738" y="242259"/>
                    <a:pt x="975704" y="242816"/>
                  </a:cubicBezTo>
                  <a:cubicBezTo>
                    <a:pt x="935571" y="236127"/>
                    <a:pt x="930554" y="229438"/>
                    <a:pt x="938358" y="190419"/>
                  </a:cubicBezTo>
                  <a:cubicBezTo>
                    <a:pt x="945604" y="154745"/>
                    <a:pt x="962884" y="122972"/>
                    <a:pt x="976262" y="90085"/>
                  </a:cubicBezTo>
                  <a:cubicBezTo>
                    <a:pt x="989082" y="58870"/>
                    <a:pt x="982951" y="38246"/>
                    <a:pt x="957310" y="22081"/>
                  </a:cubicBezTo>
                  <a:lnTo>
                    <a:pt x="957867" y="22638"/>
                  </a:lnTo>
                  <a:cubicBezTo>
                    <a:pt x="937243" y="12605"/>
                    <a:pt x="916619" y="1457"/>
                    <a:pt x="893765" y="15949"/>
                  </a:cubicBezTo>
                  <a:cubicBezTo>
                    <a:pt x="885961" y="19294"/>
                    <a:pt x="878157" y="23196"/>
                    <a:pt x="869796" y="26540"/>
                  </a:cubicBezTo>
                  <a:cubicBezTo>
                    <a:pt x="856976" y="33787"/>
                    <a:pt x="853631" y="46050"/>
                    <a:pt x="852516" y="59428"/>
                  </a:cubicBezTo>
                  <a:cubicBezTo>
                    <a:pt x="852516" y="64444"/>
                    <a:pt x="852516" y="68904"/>
                    <a:pt x="848057" y="72805"/>
                  </a:cubicBezTo>
                  <a:cubicBezTo>
                    <a:pt x="834679" y="90643"/>
                    <a:pt x="827433" y="111267"/>
                    <a:pt x="822416" y="133006"/>
                  </a:cubicBezTo>
                  <a:cubicBezTo>
                    <a:pt x="815170" y="160319"/>
                    <a:pt x="804579" y="186517"/>
                    <a:pt x="795103" y="209371"/>
                  </a:cubicBezTo>
                  <a:cubicBezTo>
                    <a:pt x="800677" y="177041"/>
                    <a:pt x="805694" y="141367"/>
                    <a:pt x="810153" y="105693"/>
                  </a:cubicBezTo>
                  <a:cubicBezTo>
                    <a:pt x="811825" y="93987"/>
                    <a:pt x="816285" y="82281"/>
                    <a:pt x="808481" y="70576"/>
                  </a:cubicBezTo>
                  <a:cubicBezTo>
                    <a:pt x="807923" y="63887"/>
                    <a:pt x="809038" y="56083"/>
                    <a:pt x="802907" y="52739"/>
                  </a:cubicBezTo>
                  <a:cubicBezTo>
                    <a:pt x="781168" y="41033"/>
                    <a:pt x="757199" y="31557"/>
                    <a:pt x="732673" y="34344"/>
                  </a:cubicBezTo>
                  <a:cubicBezTo>
                    <a:pt x="709819" y="37131"/>
                    <a:pt x="703687" y="58870"/>
                    <a:pt x="699228" y="77822"/>
                  </a:cubicBezTo>
                  <a:cubicBezTo>
                    <a:pt x="689752" y="117956"/>
                    <a:pt x="688080" y="158647"/>
                    <a:pt x="685850" y="199338"/>
                  </a:cubicBezTo>
                  <a:cubicBezTo>
                    <a:pt x="684735" y="227208"/>
                    <a:pt x="658537" y="250620"/>
                    <a:pt x="632339" y="247275"/>
                  </a:cubicBezTo>
                  <a:cubicBezTo>
                    <a:pt x="607255" y="243931"/>
                    <a:pt x="600009" y="227766"/>
                    <a:pt x="605026" y="194321"/>
                  </a:cubicBezTo>
                  <a:cubicBezTo>
                    <a:pt x="611157" y="155302"/>
                    <a:pt x="632339" y="121858"/>
                    <a:pt x="646274" y="85626"/>
                  </a:cubicBezTo>
                  <a:cubicBezTo>
                    <a:pt x="653520" y="67231"/>
                    <a:pt x="659652" y="47722"/>
                    <a:pt x="643487" y="30999"/>
                  </a:cubicBezTo>
                  <a:cubicBezTo>
                    <a:pt x="611714" y="-1330"/>
                    <a:pt x="545382" y="13720"/>
                    <a:pt x="530890" y="56640"/>
                  </a:cubicBezTo>
                  <a:cubicBezTo>
                    <a:pt x="512495" y="111267"/>
                    <a:pt x="498002" y="166451"/>
                    <a:pt x="474591" y="219405"/>
                  </a:cubicBezTo>
                  <a:cubicBezTo>
                    <a:pt x="471804" y="225536"/>
                    <a:pt x="471247" y="232783"/>
                    <a:pt x="460656" y="235570"/>
                  </a:cubicBezTo>
                  <a:cubicBezTo>
                    <a:pt x="467902" y="185403"/>
                    <a:pt x="472919" y="136350"/>
                    <a:pt x="481838" y="88413"/>
                  </a:cubicBezTo>
                  <a:cubicBezTo>
                    <a:pt x="486854" y="62772"/>
                    <a:pt x="479050" y="49951"/>
                    <a:pt x="455639" y="43263"/>
                  </a:cubicBezTo>
                  <a:cubicBezTo>
                    <a:pt x="447835" y="41033"/>
                    <a:pt x="439474" y="38803"/>
                    <a:pt x="431670" y="36016"/>
                  </a:cubicBezTo>
                  <a:cubicBezTo>
                    <a:pt x="404357" y="26540"/>
                    <a:pt x="388750" y="39361"/>
                    <a:pt x="379831" y="63329"/>
                  </a:cubicBezTo>
                  <a:cubicBezTo>
                    <a:pt x="376487" y="72805"/>
                    <a:pt x="374257" y="82839"/>
                    <a:pt x="372027" y="92872"/>
                  </a:cubicBezTo>
                  <a:cubicBezTo>
                    <a:pt x="359207" y="161434"/>
                    <a:pt x="363666" y="231668"/>
                    <a:pt x="356977" y="300787"/>
                  </a:cubicBezTo>
                  <a:cubicBezTo>
                    <a:pt x="355305" y="315837"/>
                    <a:pt x="361437" y="334232"/>
                    <a:pt x="334681" y="334232"/>
                  </a:cubicBezTo>
                  <a:cubicBezTo>
                    <a:pt x="325762" y="334232"/>
                    <a:pt x="325205" y="346495"/>
                    <a:pt x="324090" y="354856"/>
                  </a:cubicBezTo>
                  <a:cubicBezTo>
                    <a:pt x="316286" y="411712"/>
                    <a:pt x="287301" y="456862"/>
                    <a:pt x="245495" y="494766"/>
                  </a:cubicBezTo>
                  <a:cubicBezTo>
                    <a:pt x="222641" y="515390"/>
                    <a:pt x="196443" y="527653"/>
                    <a:pt x="165228" y="529883"/>
                  </a:cubicBezTo>
                  <a:cubicBezTo>
                    <a:pt x="124536" y="532670"/>
                    <a:pt x="92764" y="514833"/>
                    <a:pt x="86075" y="479159"/>
                  </a:cubicBezTo>
                  <a:cubicBezTo>
                    <a:pt x="77156" y="429549"/>
                    <a:pt x="85518" y="381054"/>
                    <a:pt x="100568" y="332002"/>
                  </a:cubicBezTo>
                  <a:cubicBezTo>
                    <a:pt x="156309" y="382726"/>
                    <a:pt x="225428" y="374923"/>
                    <a:pt x="263889" y="311935"/>
                  </a:cubicBezTo>
                  <a:cubicBezTo>
                    <a:pt x="307925" y="239472"/>
                    <a:pt x="320188" y="158647"/>
                    <a:pt x="304023" y="76150"/>
                  </a:cubicBezTo>
                  <a:cubicBezTo>
                    <a:pt x="289530" y="2571"/>
                    <a:pt x="209263" y="-23069"/>
                    <a:pt x="150177" y="23196"/>
                  </a:cubicBezTo>
                  <a:cubicBezTo>
                    <a:pt x="129553" y="39361"/>
                    <a:pt x="113946" y="59985"/>
                    <a:pt x="99453" y="82281"/>
                  </a:cubicBezTo>
                  <a:cubicBezTo>
                    <a:pt x="56532" y="148613"/>
                    <a:pt x="30891" y="221634"/>
                    <a:pt x="14726" y="298557"/>
                  </a:cubicBezTo>
                  <a:cubicBezTo>
                    <a:pt x="-1996" y="377710"/>
                    <a:pt x="-12587" y="456305"/>
                    <a:pt x="29219" y="531555"/>
                  </a:cubicBezTo>
                  <a:cubicBezTo>
                    <a:pt x="51516" y="564443"/>
                    <a:pt x="81616" y="587854"/>
                    <a:pt x="117290" y="604019"/>
                  </a:cubicBezTo>
                  <a:cubicBezTo>
                    <a:pt x="194770" y="627430"/>
                    <a:pt x="263332" y="613495"/>
                    <a:pt x="316286" y="550507"/>
                  </a:cubicBezTo>
                  <a:cubicBezTo>
                    <a:pt x="335238" y="528211"/>
                    <a:pt x="347501" y="514833"/>
                    <a:pt x="375929" y="535457"/>
                  </a:cubicBezTo>
                  <a:cubicBezTo>
                    <a:pt x="387078" y="543261"/>
                    <a:pt x="403800" y="543818"/>
                    <a:pt x="418850" y="546605"/>
                  </a:cubicBezTo>
                  <a:cubicBezTo>
                    <a:pt x="441146" y="550507"/>
                    <a:pt x="451180" y="543818"/>
                    <a:pt x="452295" y="517620"/>
                  </a:cubicBezTo>
                  <a:cubicBezTo>
                    <a:pt x="455082" y="416728"/>
                    <a:pt x="483510" y="322526"/>
                    <a:pt x="526988" y="228881"/>
                  </a:cubicBezTo>
                  <a:cubicBezTo>
                    <a:pt x="537021" y="263998"/>
                    <a:pt x="555416" y="287409"/>
                    <a:pt x="590533" y="294655"/>
                  </a:cubicBezTo>
                  <a:cubicBezTo>
                    <a:pt x="622305" y="301902"/>
                    <a:pt x="651848" y="296328"/>
                    <a:pt x="681391" y="280720"/>
                  </a:cubicBezTo>
                  <a:cubicBezTo>
                    <a:pt x="679719" y="344265"/>
                    <a:pt x="674702" y="404465"/>
                    <a:pt x="665783" y="464108"/>
                  </a:cubicBezTo>
                  <a:cubicBezTo>
                    <a:pt x="657980" y="515948"/>
                    <a:pt x="664669" y="527653"/>
                    <a:pt x="715393" y="541589"/>
                  </a:cubicBezTo>
                  <a:cubicBezTo>
                    <a:pt x="723197" y="543818"/>
                    <a:pt x="731558" y="545491"/>
                    <a:pt x="739919" y="546605"/>
                  </a:cubicBezTo>
                  <a:cubicBezTo>
                    <a:pt x="768347" y="550507"/>
                    <a:pt x="773364" y="545491"/>
                    <a:pt x="774479" y="517063"/>
                  </a:cubicBezTo>
                  <a:cubicBezTo>
                    <a:pt x="778938" y="416728"/>
                    <a:pt x="805694" y="322526"/>
                    <a:pt x="849172" y="231110"/>
                  </a:cubicBezTo>
                  <a:cubicBezTo>
                    <a:pt x="873141" y="285737"/>
                    <a:pt x="899896" y="303574"/>
                    <a:pt x="955638" y="296885"/>
                  </a:cubicBezTo>
                  <a:cubicBezTo>
                    <a:pt x="978492" y="294098"/>
                    <a:pt x="976819" y="302459"/>
                    <a:pt x="974590" y="318067"/>
                  </a:cubicBezTo>
                  <a:cubicBezTo>
                    <a:pt x="969573" y="361545"/>
                    <a:pt x="965114" y="405023"/>
                    <a:pt x="974590" y="448501"/>
                  </a:cubicBezTo>
                  <a:cubicBezTo>
                    <a:pt x="986853" y="505357"/>
                    <a:pt x="1024757" y="538244"/>
                    <a:pt x="1081055" y="540474"/>
                  </a:cubicBezTo>
                  <a:cubicBezTo>
                    <a:pt x="1115615" y="541589"/>
                    <a:pt x="1140141" y="523752"/>
                    <a:pt x="1166339" y="494209"/>
                  </a:cubicBezTo>
                  <a:cubicBezTo>
                    <a:pt x="1154634" y="556639"/>
                    <a:pt x="1144043" y="611823"/>
                    <a:pt x="1134567" y="667564"/>
                  </a:cubicBezTo>
                  <a:cubicBezTo>
                    <a:pt x="1121746" y="743372"/>
                    <a:pt x="1112270" y="743372"/>
                    <a:pt x="1202571" y="767340"/>
                  </a:cubicBezTo>
                  <a:cubicBezTo>
                    <a:pt x="1223753" y="772915"/>
                    <a:pt x="1232671" y="767898"/>
                    <a:pt x="1233786" y="743929"/>
                  </a:cubicBezTo>
                  <a:cubicBezTo>
                    <a:pt x="1236573" y="689303"/>
                    <a:pt x="1239360" y="634676"/>
                    <a:pt x="1252738" y="581165"/>
                  </a:cubicBezTo>
                  <a:cubicBezTo>
                    <a:pt x="1256083" y="578378"/>
                    <a:pt x="1258870" y="574476"/>
                    <a:pt x="1259427" y="570017"/>
                  </a:cubicBezTo>
                  <a:cubicBezTo>
                    <a:pt x="1261657" y="549393"/>
                    <a:pt x="1265001" y="529326"/>
                    <a:pt x="1269460" y="509816"/>
                  </a:cubicBezTo>
                  <a:cubicBezTo>
                    <a:pt x="1270575" y="505357"/>
                    <a:pt x="1271133" y="500898"/>
                    <a:pt x="1271690" y="496438"/>
                  </a:cubicBezTo>
                  <a:cubicBezTo>
                    <a:pt x="1272805" y="475814"/>
                    <a:pt x="1277264" y="455190"/>
                    <a:pt x="1281166" y="435123"/>
                  </a:cubicBezTo>
                  <a:cubicBezTo>
                    <a:pt x="1292314" y="364889"/>
                    <a:pt x="1307365" y="295213"/>
                    <a:pt x="1330218" y="227766"/>
                  </a:cubicBezTo>
                  <a:cubicBezTo>
                    <a:pt x="1345269" y="182058"/>
                    <a:pt x="1361433" y="136908"/>
                    <a:pt x="1361433" y="87855"/>
                  </a:cubicBezTo>
                  <a:cubicBezTo>
                    <a:pt x="1368680" y="65559"/>
                    <a:pt x="1364220" y="46607"/>
                    <a:pt x="1343596" y="32672"/>
                  </a:cubicBezTo>
                  <a:close/>
                  <a:moveTo>
                    <a:pt x="122864" y="262883"/>
                  </a:moveTo>
                  <a:cubicBezTo>
                    <a:pt x="138472" y="197108"/>
                    <a:pt x="162998" y="134121"/>
                    <a:pt x="195328" y="74478"/>
                  </a:cubicBezTo>
                  <a:cubicBezTo>
                    <a:pt x="198672" y="68346"/>
                    <a:pt x="202017" y="58870"/>
                    <a:pt x="210378" y="61100"/>
                  </a:cubicBezTo>
                  <a:cubicBezTo>
                    <a:pt x="218182" y="63329"/>
                    <a:pt x="217624" y="73363"/>
                    <a:pt x="218182" y="80609"/>
                  </a:cubicBezTo>
                  <a:cubicBezTo>
                    <a:pt x="218739" y="92872"/>
                    <a:pt x="218182" y="104578"/>
                    <a:pt x="218182" y="116841"/>
                  </a:cubicBezTo>
                  <a:cubicBezTo>
                    <a:pt x="217067" y="163664"/>
                    <a:pt x="208706" y="208814"/>
                    <a:pt x="190311" y="251735"/>
                  </a:cubicBezTo>
                  <a:cubicBezTo>
                    <a:pt x="184737" y="264555"/>
                    <a:pt x="178605" y="276818"/>
                    <a:pt x="168572" y="286852"/>
                  </a:cubicBezTo>
                  <a:cubicBezTo>
                    <a:pt x="159096" y="296885"/>
                    <a:pt x="147948" y="303016"/>
                    <a:pt x="134012" y="296328"/>
                  </a:cubicBezTo>
                  <a:cubicBezTo>
                    <a:pt x="120077" y="289081"/>
                    <a:pt x="119520" y="276818"/>
                    <a:pt x="122864" y="262883"/>
                  </a:cubicBezTo>
                  <a:close/>
                </a:path>
              </a:pathLst>
            </a:custGeom>
            <a:grpFill/>
            <a:ln w="5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303B65F-5DFF-4509-86A4-C8F62E008697}"/>
                </a:ext>
              </a:extLst>
            </p:cNvPr>
            <p:cNvSpPr/>
            <p:nvPr/>
          </p:nvSpPr>
          <p:spPr>
            <a:xfrm>
              <a:off x="9128575" y="3938922"/>
              <a:ext cx="462271" cy="764555"/>
            </a:xfrm>
            <a:custGeom>
              <a:avLst/>
              <a:gdLst>
                <a:gd name="connsiteX0" fmla="*/ 349644 w 462271"/>
                <a:gd name="connsiteY0" fmla="*/ 327101 h 764555"/>
                <a:gd name="connsiteX1" fmla="*/ 288886 w 462271"/>
                <a:gd name="connsiteY1" fmla="*/ 284181 h 764555"/>
                <a:gd name="connsiteX2" fmla="*/ 292788 w 462271"/>
                <a:gd name="connsiteY2" fmla="*/ 260212 h 764555"/>
                <a:gd name="connsiteX3" fmla="*/ 352431 w 462271"/>
                <a:gd name="connsiteY3" fmla="*/ 133679 h 764555"/>
                <a:gd name="connsiteX4" fmla="*/ 351316 w 462271"/>
                <a:gd name="connsiteY4" fmla="*/ 86299 h 764555"/>
                <a:gd name="connsiteX5" fmla="*/ 273836 w 462271"/>
                <a:gd name="connsiteY5" fmla="*/ 103022 h 764555"/>
                <a:gd name="connsiteX6" fmla="*/ 200257 w 462271"/>
                <a:gd name="connsiteY6" fmla="*/ 200569 h 764555"/>
                <a:gd name="connsiteX7" fmla="*/ 102710 w 462271"/>
                <a:gd name="connsiteY7" fmla="*/ 555083 h 764555"/>
                <a:gd name="connsiteX8" fmla="*/ 99366 w 462271"/>
                <a:gd name="connsiteY8" fmla="*/ 565674 h 764555"/>
                <a:gd name="connsiteX9" fmla="*/ 261573 w 462271"/>
                <a:gd name="connsiteY9" fmla="*/ 661548 h 764555"/>
                <a:gd name="connsiteX10" fmla="*/ 345184 w 462271"/>
                <a:gd name="connsiteY10" fmla="*/ 578494 h 764555"/>
                <a:gd name="connsiteX11" fmla="*/ 391450 w 462271"/>
                <a:gd name="connsiteY11" fmla="*/ 448060 h 764555"/>
                <a:gd name="connsiteX12" fmla="*/ 405385 w 462271"/>
                <a:gd name="connsiteY12" fmla="*/ 421861 h 764555"/>
                <a:gd name="connsiteX13" fmla="*/ 448306 w 462271"/>
                <a:gd name="connsiteY13" fmla="*/ 435797 h 764555"/>
                <a:gd name="connsiteX14" fmla="*/ 461683 w 462271"/>
                <a:gd name="connsiteY14" fmla="*/ 477603 h 764555"/>
                <a:gd name="connsiteX15" fmla="*/ 366366 w 462271"/>
                <a:gd name="connsiteY15" fmla="*/ 712830 h 764555"/>
                <a:gd name="connsiteX16" fmla="*/ 140057 w 462271"/>
                <a:gd name="connsiteY16" fmla="*/ 744045 h 764555"/>
                <a:gd name="connsiteX17" fmla="*/ 3491 w 462271"/>
                <a:gd name="connsiteY17" fmla="*/ 527212 h 764555"/>
                <a:gd name="connsiteX18" fmla="*/ 146 w 462271"/>
                <a:gd name="connsiteY18" fmla="*/ 513834 h 764555"/>
                <a:gd name="connsiteX19" fmla="*/ 151205 w 462271"/>
                <a:gd name="connsiteY19" fmla="*/ 85742 h 764555"/>
                <a:gd name="connsiteX20" fmla="*/ 222554 w 462271"/>
                <a:gd name="connsiteY20" fmla="*/ 24984 h 764555"/>
                <a:gd name="connsiteX21" fmla="*/ 383646 w 462271"/>
                <a:gd name="connsiteY21" fmla="*/ 19967 h 764555"/>
                <a:gd name="connsiteX22" fmla="*/ 432141 w 462271"/>
                <a:gd name="connsiteY22" fmla="*/ 66233 h 764555"/>
                <a:gd name="connsiteX23" fmla="*/ 431583 w 462271"/>
                <a:gd name="connsiteY23" fmla="*/ 65675 h 764555"/>
                <a:gd name="connsiteX24" fmla="*/ 453880 w 462271"/>
                <a:gd name="connsiteY24" fmla="*/ 191650 h 764555"/>
                <a:gd name="connsiteX25" fmla="*/ 380859 w 462271"/>
                <a:gd name="connsiteY25" fmla="*/ 313724 h 764555"/>
                <a:gd name="connsiteX26" fmla="*/ 349644 w 462271"/>
                <a:gd name="connsiteY26" fmla="*/ 327101 h 764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62271" h="764555">
                  <a:moveTo>
                    <a:pt x="349644" y="327101"/>
                  </a:moveTo>
                  <a:cubicBezTo>
                    <a:pt x="320101" y="325429"/>
                    <a:pt x="305051" y="304248"/>
                    <a:pt x="288886" y="284181"/>
                  </a:cubicBezTo>
                  <a:cubicBezTo>
                    <a:pt x="281082" y="274705"/>
                    <a:pt x="287214" y="268016"/>
                    <a:pt x="292788" y="260212"/>
                  </a:cubicBezTo>
                  <a:cubicBezTo>
                    <a:pt x="320658" y="221751"/>
                    <a:pt x="341283" y="179945"/>
                    <a:pt x="352431" y="133679"/>
                  </a:cubicBezTo>
                  <a:cubicBezTo>
                    <a:pt x="356333" y="118072"/>
                    <a:pt x="363022" y="101907"/>
                    <a:pt x="351316" y="86299"/>
                  </a:cubicBezTo>
                  <a:cubicBezTo>
                    <a:pt x="320658" y="70692"/>
                    <a:pt x="296690" y="80725"/>
                    <a:pt x="273836" y="103022"/>
                  </a:cubicBezTo>
                  <a:cubicBezTo>
                    <a:pt x="244293" y="132007"/>
                    <a:pt x="220324" y="164895"/>
                    <a:pt x="200257" y="200569"/>
                  </a:cubicBezTo>
                  <a:cubicBezTo>
                    <a:pt x="137827" y="310379"/>
                    <a:pt x="95464" y="425763"/>
                    <a:pt x="102710" y="555083"/>
                  </a:cubicBezTo>
                  <a:cubicBezTo>
                    <a:pt x="102710" y="558985"/>
                    <a:pt x="101595" y="562329"/>
                    <a:pt x="99366" y="565674"/>
                  </a:cubicBezTo>
                  <a:cubicBezTo>
                    <a:pt x="106612" y="656532"/>
                    <a:pt x="179633" y="699453"/>
                    <a:pt x="261573" y="661548"/>
                  </a:cubicBezTo>
                  <a:cubicBezTo>
                    <a:pt x="299477" y="644269"/>
                    <a:pt x="325117" y="614168"/>
                    <a:pt x="345184" y="578494"/>
                  </a:cubicBezTo>
                  <a:cubicBezTo>
                    <a:pt x="368038" y="537803"/>
                    <a:pt x="381974" y="493767"/>
                    <a:pt x="391450" y="448060"/>
                  </a:cubicBezTo>
                  <a:cubicBezTo>
                    <a:pt x="393122" y="439141"/>
                    <a:pt x="388663" y="423534"/>
                    <a:pt x="405385" y="421861"/>
                  </a:cubicBezTo>
                  <a:cubicBezTo>
                    <a:pt x="421550" y="420189"/>
                    <a:pt x="437157" y="421304"/>
                    <a:pt x="448306" y="435797"/>
                  </a:cubicBezTo>
                  <a:cubicBezTo>
                    <a:pt x="457782" y="448060"/>
                    <a:pt x="461683" y="461995"/>
                    <a:pt x="461683" y="477603"/>
                  </a:cubicBezTo>
                  <a:cubicBezTo>
                    <a:pt x="462798" y="569576"/>
                    <a:pt x="432698" y="649285"/>
                    <a:pt x="366366" y="712830"/>
                  </a:cubicBezTo>
                  <a:cubicBezTo>
                    <a:pt x="308395" y="768572"/>
                    <a:pt x="215307" y="779720"/>
                    <a:pt x="140057" y="744045"/>
                  </a:cubicBezTo>
                  <a:cubicBezTo>
                    <a:pt x="53101" y="698338"/>
                    <a:pt x="14082" y="621415"/>
                    <a:pt x="3491" y="527212"/>
                  </a:cubicBezTo>
                  <a:cubicBezTo>
                    <a:pt x="2933" y="522753"/>
                    <a:pt x="1261" y="518294"/>
                    <a:pt x="146" y="513834"/>
                  </a:cubicBezTo>
                  <a:cubicBezTo>
                    <a:pt x="-3198" y="352185"/>
                    <a:pt x="50871" y="210602"/>
                    <a:pt x="151205" y="85742"/>
                  </a:cubicBezTo>
                  <a:cubicBezTo>
                    <a:pt x="171272" y="61216"/>
                    <a:pt x="195241" y="40592"/>
                    <a:pt x="222554" y="24984"/>
                  </a:cubicBezTo>
                  <a:cubicBezTo>
                    <a:pt x="275508" y="-5673"/>
                    <a:pt x="329019" y="-9018"/>
                    <a:pt x="383646" y="19967"/>
                  </a:cubicBezTo>
                  <a:cubicBezTo>
                    <a:pt x="405385" y="29443"/>
                    <a:pt x="420992" y="45608"/>
                    <a:pt x="432141" y="66233"/>
                  </a:cubicBezTo>
                  <a:lnTo>
                    <a:pt x="431583" y="65675"/>
                  </a:lnTo>
                  <a:cubicBezTo>
                    <a:pt x="465028" y="103022"/>
                    <a:pt x="468930" y="145385"/>
                    <a:pt x="453880" y="191650"/>
                  </a:cubicBezTo>
                  <a:cubicBezTo>
                    <a:pt x="438830" y="237915"/>
                    <a:pt x="417648" y="280279"/>
                    <a:pt x="380859" y="313724"/>
                  </a:cubicBezTo>
                  <a:cubicBezTo>
                    <a:pt x="371940" y="320970"/>
                    <a:pt x="363579" y="330446"/>
                    <a:pt x="349644" y="327101"/>
                  </a:cubicBezTo>
                  <a:close/>
                </a:path>
              </a:pathLst>
            </a:custGeom>
            <a:grpFill/>
            <a:ln w="5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7BCF8722-795D-4CFA-A4AF-A7C965182A99}"/>
                </a:ext>
              </a:extLst>
            </p:cNvPr>
            <p:cNvSpPr/>
            <p:nvPr/>
          </p:nvSpPr>
          <p:spPr>
            <a:xfrm>
              <a:off x="10497392" y="3913195"/>
              <a:ext cx="157869" cy="178358"/>
            </a:xfrm>
            <a:custGeom>
              <a:avLst/>
              <a:gdLst>
                <a:gd name="connsiteX0" fmla="*/ 72796 w 157869"/>
                <a:gd name="connsiteY0" fmla="*/ 178359 h 178358"/>
                <a:gd name="connsiteX1" fmla="*/ 332 w 157869"/>
                <a:gd name="connsiteY1" fmla="*/ 100878 h 178358"/>
                <a:gd name="connsiteX2" fmla="*/ 30990 w 157869"/>
                <a:gd name="connsiteY2" fmla="*/ 22283 h 178358"/>
                <a:gd name="connsiteX3" fmla="*/ 101781 w 157869"/>
                <a:gd name="connsiteY3" fmla="*/ 2217 h 178358"/>
                <a:gd name="connsiteX4" fmla="*/ 115717 w 157869"/>
                <a:gd name="connsiteY4" fmla="*/ 10020 h 178358"/>
                <a:gd name="connsiteX5" fmla="*/ 154178 w 157869"/>
                <a:gd name="connsiteY5" fmla="*/ 108125 h 178358"/>
                <a:gd name="connsiteX6" fmla="*/ 72796 w 157869"/>
                <a:gd name="connsiteY6" fmla="*/ 178359 h 178358"/>
                <a:gd name="connsiteX7" fmla="*/ 72796 w 157869"/>
                <a:gd name="connsiteY7" fmla="*/ 178359 h 178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7869" h="178358">
                  <a:moveTo>
                    <a:pt x="72796" y="178359"/>
                  </a:moveTo>
                  <a:cubicBezTo>
                    <a:pt x="18727" y="177801"/>
                    <a:pt x="-3012" y="154947"/>
                    <a:pt x="332" y="100878"/>
                  </a:cubicBezTo>
                  <a:cubicBezTo>
                    <a:pt x="2005" y="71336"/>
                    <a:pt x="11481" y="45137"/>
                    <a:pt x="30990" y="22283"/>
                  </a:cubicBezTo>
                  <a:cubicBezTo>
                    <a:pt x="49942" y="-570"/>
                    <a:pt x="75026" y="-2800"/>
                    <a:pt x="101781" y="2217"/>
                  </a:cubicBezTo>
                  <a:cubicBezTo>
                    <a:pt x="106798" y="3331"/>
                    <a:pt x="115717" y="6676"/>
                    <a:pt x="115717" y="10020"/>
                  </a:cubicBezTo>
                  <a:cubicBezTo>
                    <a:pt x="119619" y="46252"/>
                    <a:pt x="172015" y="61302"/>
                    <a:pt x="154178" y="108125"/>
                  </a:cubicBezTo>
                  <a:cubicBezTo>
                    <a:pt x="138571" y="147144"/>
                    <a:pt x="111257" y="167768"/>
                    <a:pt x="72796" y="178359"/>
                  </a:cubicBezTo>
                  <a:lnTo>
                    <a:pt x="72796" y="178359"/>
                  </a:lnTo>
                  <a:close/>
                </a:path>
              </a:pathLst>
            </a:custGeom>
            <a:grpFill/>
            <a:ln w="5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EA1C7683-73EC-4D8C-8401-67548E868261}"/>
                </a:ext>
              </a:extLst>
            </p:cNvPr>
            <p:cNvSpPr/>
            <p:nvPr/>
          </p:nvSpPr>
          <p:spPr>
            <a:xfrm>
              <a:off x="9598753" y="3892301"/>
              <a:ext cx="3129699" cy="817975"/>
            </a:xfrm>
            <a:custGeom>
              <a:avLst/>
              <a:gdLst>
                <a:gd name="connsiteX0" fmla="*/ 3120258 w 3129699"/>
                <a:gd name="connsiteY0" fmla="*/ 257781 h 817975"/>
                <a:gd name="connsiteX1" fmla="*/ 3071206 w 3129699"/>
                <a:gd name="connsiteY1" fmla="*/ 236042 h 817975"/>
                <a:gd name="connsiteX2" fmla="*/ 2983135 w 3129699"/>
                <a:gd name="connsiteY2" fmla="*/ 261683 h 817975"/>
                <a:gd name="connsiteX3" fmla="*/ 2799746 w 3129699"/>
                <a:gd name="connsiteY3" fmla="*/ 334147 h 817975"/>
                <a:gd name="connsiteX4" fmla="*/ 2769646 w 3129699"/>
                <a:gd name="connsiteY4" fmla="*/ 367592 h 817975"/>
                <a:gd name="connsiteX5" fmla="*/ 2825387 w 3129699"/>
                <a:gd name="connsiteY5" fmla="*/ 444514 h 817975"/>
                <a:gd name="connsiteX6" fmla="*/ 2885030 w 3129699"/>
                <a:gd name="connsiteY6" fmla="*/ 467368 h 817975"/>
                <a:gd name="connsiteX7" fmla="*/ 2991496 w 3129699"/>
                <a:gd name="connsiteY7" fmla="*/ 608394 h 817975"/>
                <a:gd name="connsiteX8" fmla="*/ 2842110 w 3129699"/>
                <a:gd name="connsiteY8" fmla="*/ 719318 h 817975"/>
                <a:gd name="connsiteX9" fmla="*/ 2814239 w 3129699"/>
                <a:gd name="connsiteY9" fmla="*/ 659675 h 817975"/>
                <a:gd name="connsiteX10" fmla="*/ 2846569 w 3129699"/>
                <a:gd name="connsiteY10" fmla="*/ 586097 h 817975"/>
                <a:gd name="connsiteX11" fmla="*/ 2832634 w 3129699"/>
                <a:gd name="connsiteY11" fmla="*/ 532028 h 817975"/>
                <a:gd name="connsiteX12" fmla="*/ 2762957 w 3129699"/>
                <a:gd name="connsiteY12" fmla="*/ 533143 h 817975"/>
                <a:gd name="connsiteX13" fmla="*/ 2726725 w 3129699"/>
                <a:gd name="connsiteY13" fmla="*/ 664135 h 817975"/>
                <a:gd name="connsiteX14" fmla="*/ 2693281 w 3129699"/>
                <a:gd name="connsiteY14" fmla="*/ 702596 h 817975"/>
                <a:gd name="connsiteX15" fmla="*/ 2654819 w 3129699"/>
                <a:gd name="connsiteY15" fmla="*/ 668594 h 817975"/>
                <a:gd name="connsiteX16" fmla="*/ 2651475 w 3129699"/>
                <a:gd name="connsiteY16" fmla="*/ 607836 h 817975"/>
                <a:gd name="connsiteX17" fmla="*/ 2713347 w 3129699"/>
                <a:gd name="connsiteY17" fmla="*/ 357558 h 817975"/>
                <a:gd name="connsiteX18" fmla="*/ 2691051 w 3129699"/>
                <a:gd name="connsiteY18" fmla="*/ 316310 h 817975"/>
                <a:gd name="connsiteX19" fmla="*/ 2668754 w 3129699"/>
                <a:gd name="connsiteY19" fmla="*/ 301260 h 817975"/>
                <a:gd name="connsiteX20" fmla="*/ 2644228 w 3129699"/>
                <a:gd name="connsiteY20" fmla="*/ 255552 h 817975"/>
                <a:gd name="connsiteX21" fmla="*/ 2596848 w 3129699"/>
                <a:gd name="connsiteY21" fmla="*/ 233255 h 817975"/>
                <a:gd name="connsiteX22" fmla="*/ 2391721 w 3129699"/>
                <a:gd name="connsiteY22" fmla="*/ 311850 h 817975"/>
                <a:gd name="connsiteX23" fmla="*/ 2308666 w 3129699"/>
                <a:gd name="connsiteY23" fmla="*/ 639609 h 817975"/>
                <a:gd name="connsiteX24" fmla="*/ 2243449 w 3129699"/>
                <a:gd name="connsiteY24" fmla="*/ 708728 h 817975"/>
                <a:gd name="connsiteX25" fmla="*/ 2205545 w 3129699"/>
                <a:gd name="connsiteY25" fmla="*/ 648527 h 817975"/>
                <a:gd name="connsiteX26" fmla="*/ 2223940 w 3129699"/>
                <a:gd name="connsiteY26" fmla="*/ 513633 h 817975"/>
                <a:gd name="connsiteX27" fmla="*/ 2274664 w 3129699"/>
                <a:gd name="connsiteY27" fmla="*/ 308506 h 817975"/>
                <a:gd name="connsiteX28" fmla="*/ 2228399 w 3129699"/>
                <a:gd name="connsiteY28" fmla="*/ 233255 h 817975"/>
                <a:gd name="connsiteX29" fmla="*/ 2198299 w 3129699"/>
                <a:gd name="connsiteY29" fmla="*/ 227681 h 817975"/>
                <a:gd name="connsiteX30" fmla="*/ 2153148 w 3129699"/>
                <a:gd name="connsiteY30" fmla="*/ 251093 h 817975"/>
                <a:gd name="connsiteX31" fmla="*/ 2070094 w 3129699"/>
                <a:gd name="connsiteY31" fmla="*/ 426677 h 817975"/>
                <a:gd name="connsiteX32" fmla="*/ 2017697 w 3129699"/>
                <a:gd name="connsiteY32" fmla="*/ 559341 h 817975"/>
                <a:gd name="connsiteX33" fmla="*/ 2014353 w 3129699"/>
                <a:gd name="connsiteY33" fmla="*/ 537045 h 817975"/>
                <a:gd name="connsiteX34" fmla="*/ 2038879 w 3129699"/>
                <a:gd name="connsiteY34" fmla="*/ 332475 h 817975"/>
                <a:gd name="connsiteX35" fmla="*/ 2028845 w 3129699"/>
                <a:gd name="connsiteY35" fmla="*/ 296800 h 817975"/>
                <a:gd name="connsiteX36" fmla="*/ 1947463 w 3129699"/>
                <a:gd name="connsiteY36" fmla="*/ 277291 h 817975"/>
                <a:gd name="connsiteX37" fmla="*/ 1917921 w 3129699"/>
                <a:gd name="connsiteY37" fmla="*/ 314080 h 817975"/>
                <a:gd name="connsiteX38" fmla="*/ 1909002 w 3129699"/>
                <a:gd name="connsiteY38" fmla="*/ 328015 h 817975"/>
                <a:gd name="connsiteX39" fmla="*/ 1893952 w 3129699"/>
                <a:gd name="connsiteY39" fmla="*/ 347525 h 817975"/>
                <a:gd name="connsiteX40" fmla="*/ 1819259 w 3129699"/>
                <a:gd name="connsiteY40" fmla="*/ 523667 h 817975"/>
                <a:gd name="connsiteX41" fmla="*/ 1870541 w 3129699"/>
                <a:gd name="connsiteY41" fmla="*/ 310736 h 817975"/>
                <a:gd name="connsiteX42" fmla="*/ 1869983 w 3129699"/>
                <a:gd name="connsiteY42" fmla="*/ 288997 h 817975"/>
                <a:gd name="connsiteX43" fmla="*/ 1814242 w 3129699"/>
                <a:gd name="connsiteY43" fmla="*/ 248863 h 817975"/>
                <a:gd name="connsiteX44" fmla="*/ 1761288 w 3129699"/>
                <a:gd name="connsiteY44" fmla="*/ 287882 h 817975"/>
                <a:gd name="connsiteX45" fmla="*/ 1592949 w 3129699"/>
                <a:gd name="connsiteY45" fmla="*/ 239387 h 817975"/>
                <a:gd name="connsiteX46" fmla="*/ 1611344 w 3129699"/>
                <a:gd name="connsiteY46" fmla="*/ 182531 h 817975"/>
                <a:gd name="connsiteX47" fmla="*/ 1609672 w 3129699"/>
                <a:gd name="connsiteY47" fmla="*/ 159120 h 817975"/>
                <a:gd name="connsiteX48" fmla="*/ 1518814 w 3129699"/>
                <a:gd name="connsiteY48" fmla="*/ 138495 h 817975"/>
                <a:gd name="connsiteX49" fmla="*/ 1484254 w 3129699"/>
                <a:gd name="connsiteY49" fmla="*/ 222107 h 817975"/>
                <a:gd name="connsiteX50" fmla="*/ 1479795 w 3129699"/>
                <a:gd name="connsiteY50" fmla="*/ 233813 h 817975"/>
                <a:gd name="connsiteX51" fmla="*/ 1458613 w 3129699"/>
                <a:gd name="connsiteY51" fmla="*/ 256109 h 817975"/>
                <a:gd name="connsiteX52" fmla="*/ 1434645 w 3129699"/>
                <a:gd name="connsiteY52" fmla="*/ 260569 h 817975"/>
                <a:gd name="connsiteX53" fmla="*/ 1376674 w 3129699"/>
                <a:gd name="connsiteY53" fmla="*/ 245518 h 817975"/>
                <a:gd name="connsiteX54" fmla="*/ 1377789 w 3129699"/>
                <a:gd name="connsiteY54" fmla="*/ 246076 h 817975"/>
                <a:gd name="connsiteX55" fmla="*/ 1334868 w 3129699"/>
                <a:gd name="connsiteY55" fmla="*/ 231583 h 817975"/>
                <a:gd name="connsiteX56" fmla="*/ 1262404 w 3129699"/>
                <a:gd name="connsiteY56" fmla="*/ 255552 h 817975"/>
                <a:gd name="connsiteX57" fmla="*/ 1211680 w 3129699"/>
                <a:gd name="connsiteY57" fmla="*/ 271717 h 817975"/>
                <a:gd name="connsiteX58" fmla="*/ 1106329 w 3129699"/>
                <a:gd name="connsiteY58" fmla="*/ 311293 h 817975"/>
                <a:gd name="connsiteX59" fmla="*/ 1072327 w 3129699"/>
                <a:gd name="connsiteY59" fmla="*/ 328015 h 817975"/>
                <a:gd name="connsiteX60" fmla="*/ 1028291 w 3129699"/>
                <a:gd name="connsiteY60" fmla="*/ 389331 h 817975"/>
                <a:gd name="connsiteX61" fmla="*/ 1100197 w 3129699"/>
                <a:gd name="connsiteY61" fmla="*/ 456777 h 817975"/>
                <a:gd name="connsiteX62" fmla="*/ 1244567 w 3129699"/>
                <a:gd name="connsiteY62" fmla="*/ 589441 h 817975"/>
                <a:gd name="connsiteX63" fmla="*/ 1162070 w 3129699"/>
                <a:gd name="connsiteY63" fmla="*/ 719876 h 817975"/>
                <a:gd name="connsiteX64" fmla="*/ 1086819 w 3129699"/>
                <a:gd name="connsiteY64" fmla="*/ 694792 h 817975"/>
                <a:gd name="connsiteX65" fmla="*/ 1098525 w 3129699"/>
                <a:gd name="connsiteY65" fmla="*/ 630690 h 817975"/>
                <a:gd name="connsiteX66" fmla="*/ 1116920 w 3129699"/>
                <a:gd name="connsiteY66" fmla="*/ 593343 h 817975"/>
                <a:gd name="connsiteX67" fmla="*/ 1091836 w 3129699"/>
                <a:gd name="connsiteY67" fmla="*/ 521437 h 817975"/>
                <a:gd name="connsiteX68" fmla="*/ 1015471 w 3129699"/>
                <a:gd name="connsiteY68" fmla="*/ 536487 h 817975"/>
                <a:gd name="connsiteX69" fmla="*/ 984256 w 3129699"/>
                <a:gd name="connsiteY69" fmla="*/ 661905 h 817975"/>
                <a:gd name="connsiteX70" fmla="*/ 951368 w 3129699"/>
                <a:gd name="connsiteY70" fmla="*/ 721548 h 817975"/>
                <a:gd name="connsiteX71" fmla="*/ 912907 w 3129699"/>
                <a:gd name="connsiteY71" fmla="*/ 684759 h 817975"/>
                <a:gd name="connsiteX72" fmla="*/ 944679 w 3129699"/>
                <a:gd name="connsiteY72" fmla="*/ 499698 h 817975"/>
                <a:gd name="connsiteX73" fmla="*/ 993732 w 3129699"/>
                <a:gd name="connsiteY73" fmla="*/ 331917 h 817975"/>
                <a:gd name="connsiteX74" fmla="*/ 958057 w 3129699"/>
                <a:gd name="connsiteY74" fmla="*/ 267815 h 817975"/>
                <a:gd name="connsiteX75" fmla="*/ 922383 w 3129699"/>
                <a:gd name="connsiteY75" fmla="*/ 261126 h 817975"/>
                <a:gd name="connsiteX76" fmla="*/ 866084 w 3129699"/>
                <a:gd name="connsiteY76" fmla="*/ 296800 h 817975"/>
                <a:gd name="connsiteX77" fmla="*/ 850477 w 3129699"/>
                <a:gd name="connsiteY77" fmla="*/ 350312 h 817975"/>
                <a:gd name="connsiteX78" fmla="*/ 810901 w 3129699"/>
                <a:gd name="connsiteY78" fmla="*/ 431694 h 817975"/>
                <a:gd name="connsiteX79" fmla="*/ 759619 w 3129699"/>
                <a:gd name="connsiteY79" fmla="*/ 454548 h 817975"/>
                <a:gd name="connsiteX80" fmla="*/ 748470 w 3129699"/>
                <a:gd name="connsiteY80" fmla="*/ 403266 h 817975"/>
                <a:gd name="connsiteX81" fmla="*/ 750700 w 3129699"/>
                <a:gd name="connsiteY81" fmla="*/ 394905 h 817975"/>
                <a:gd name="connsiteX82" fmla="*/ 786375 w 3129699"/>
                <a:gd name="connsiteY82" fmla="*/ 307391 h 817975"/>
                <a:gd name="connsiteX83" fmla="*/ 784145 w 3129699"/>
                <a:gd name="connsiteY83" fmla="*/ 249420 h 817975"/>
                <a:gd name="connsiteX84" fmla="*/ 659284 w 3129699"/>
                <a:gd name="connsiteY84" fmla="*/ 267815 h 817975"/>
                <a:gd name="connsiteX85" fmla="*/ 604658 w 3129699"/>
                <a:gd name="connsiteY85" fmla="*/ 427792 h 817975"/>
                <a:gd name="connsiteX86" fmla="*/ 621381 w 3129699"/>
                <a:gd name="connsiteY86" fmla="*/ 310736 h 817975"/>
                <a:gd name="connsiteX87" fmla="*/ 592953 w 3129699"/>
                <a:gd name="connsiteY87" fmla="*/ 257224 h 817975"/>
                <a:gd name="connsiteX88" fmla="*/ 499308 w 3129699"/>
                <a:gd name="connsiteY88" fmla="*/ 302374 h 817975"/>
                <a:gd name="connsiteX89" fmla="*/ 495963 w 3129699"/>
                <a:gd name="connsiteY89" fmla="*/ 321326 h 817975"/>
                <a:gd name="connsiteX90" fmla="*/ 479798 w 3129699"/>
                <a:gd name="connsiteY90" fmla="*/ 571047 h 817975"/>
                <a:gd name="connsiteX91" fmla="*/ 424614 w 3129699"/>
                <a:gd name="connsiteY91" fmla="*/ 689218 h 817975"/>
                <a:gd name="connsiteX92" fmla="*/ 381693 w 3129699"/>
                <a:gd name="connsiteY92" fmla="*/ 702039 h 817975"/>
                <a:gd name="connsiteX93" fmla="*/ 356610 w 3129699"/>
                <a:gd name="connsiteY93" fmla="*/ 664692 h 817975"/>
                <a:gd name="connsiteX94" fmla="*/ 359955 w 3129699"/>
                <a:gd name="connsiteY94" fmla="*/ 584425 h 817975"/>
                <a:gd name="connsiteX95" fmla="*/ 403990 w 3129699"/>
                <a:gd name="connsiteY95" fmla="*/ 359788 h 817975"/>
                <a:gd name="connsiteX96" fmla="*/ 407892 w 3129699"/>
                <a:gd name="connsiteY96" fmla="*/ 335262 h 817975"/>
                <a:gd name="connsiteX97" fmla="*/ 359397 w 3129699"/>
                <a:gd name="connsiteY97" fmla="*/ 251650 h 817975"/>
                <a:gd name="connsiteX98" fmla="*/ 340445 w 3129699"/>
                <a:gd name="connsiteY98" fmla="*/ 246076 h 817975"/>
                <a:gd name="connsiteX99" fmla="*/ 267424 w 3129699"/>
                <a:gd name="connsiteY99" fmla="*/ 267815 h 817975"/>
                <a:gd name="connsiteX100" fmla="*/ 223389 w 3129699"/>
                <a:gd name="connsiteY100" fmla="*/ 328573 h 817975"/>
                <a:gd name="connsiteX101" fmla="*/ 128629 w 3129699"/>
                <a:gd name="connsiteY101" fmla="*/ 521995 h 817975"/>
                <a:gd name="connsiteX102" fmla="*/ 136990 w 3129699"/>
                <a:gd name="connsiteY102" fmla="*/ 464581 h 817975"/>
                <a:gd name="connsiteX103" fmla="*/ 201649 w 3129699"/>
                <a:gd name="connsiteY103" fmla="*/ 126790 h 817975"/>
                <a:gd name="connsiteX104" fmla="*/ 213355 w 3129699"/>
                <a:gd name="connsiteY104" fmla="*/ 42620 h 817975"/>
                <a:gd name="connsiteX105" fmla="*/ 150367 w 3129699"/>
                <a:gd name="connsiteY105" fmla="*/ 815 h 817975"/>
                <a:gd name="connsiteX106" fmla="*/ 84036 w 3129699"/>
                <a:gd name="connsiteY106" fmla="*/ 43178 h 817975"/>
                <a:gd name="connsiteX107" fmla="*/ 66756 w 3129699"/>
                <a:gd name="connsiteY107" fmla="*/ 107838 h 817975"/>
                <a:gd name="connsiteX108" fmla="*/ 22163 w 3129699"/>
                <a:gd name="connsiteY108" fmla="*/ 414414 h 817975"/>
                <a:gd name="connsiteX109" fmla="*/ 3211 w 3129699"/>
                <a:gd name="connsiteY109" fmla="*/ 634034 h 817975"/>
                <a:gd name="connsiteX110" fmla="*/ 981 w 3129699"/>
                <a:gd name="connsiteY110" fmla="*/ 658003 h 817975"/>
                <a:gd name="connsiteX111" fmla="*/ 424 w 3129699"/>
                <a:gd name="connsiteY111" fmla="*/ 705383 h 817975"/>
                <a:gd name="connsiteX112" fmla="*/ 41115 w 3129699"/>
                <a:gd name="connsiteY112" fmla="*/ 777847 h 817975"/>
                <a:gd name="connsiteX113" fmla="*/ 68428 w 3129699"/>
                <a:gd name="connsiteY113" fmla="*/ 791225 h 817975"/>
                <a:gd name="connsiteX114" fmla="*/ 77904 w 3129699"/>
                <a:gd name="connsiteY114" fmla="*/ 793454 h 817975"/>
                <a:gd name="connsiteX115" fmla="*/ 140891 w 3129699"/>
                <a:gd name="connsiteY115" fmla="*/ 744959 h 817975"/>
                <a:gd name="connsiteX116" fmla="*/ 146466 w 3129699"/>
                <a:gd name="connsiteY116" fmla="*/ 718204 h 817975"/>
                <a:gd name="connsiteX117" fmla="*/ 256833 w 3129699"/>
                <a:gd name="connsiteY117" fmla="*/ 435596 h 817975"/>
                <a:gd name="connsiteX118" fmla="*/ 229520 w 3129699"/>
                <a:gd name="connsiteY118" fmla="*/ 561014 h 817975"/>
                <a:gd name="connsiteX119" fmla="*/ 229520 w 3129699"/>
                <a:gd name="connsiteY119" fmla="*/ 638494 h 817975"/>
                <a:gd name="connsiteX120" fmla="*/ 275228 w 3129699"/>
                <a:gd name="connsiteY120" fmla="*/ 748861 h 817975"/>
                <a:gd name="connsiteX121" fmla="*/ 395629 w 3129699"/>
                <a:gd name="connsiteY121" fmla="*/ 782306 h 817975"/>
                <a:gd name="connsiteX122" fmla="*/ 404547 w 3129699"/>
                <a:gd name="connsiteY122" fmla="*/ 780634 h 817975"/>
                <a:gd name="connsiteX123" fmla="*/ 437435 w 3129699"/>
                <a:gd name="connsiteY123" fmla="*/ 766698 h 817975"/>
                <a:gd name="connsiteX124" fmla="*/ 507111 w 3129699"/>
                <a:gd name="connsiteY124" fmla="*/ 763911 h 817975"/>
                <a:gd name="connsiteX125" fmla="*/ 536097 w 3129699"/>
                <a:gd name="connsiteY125" fmla="*/ 772273 h 817975"/>
                <a:gd name="connsiteX126" fmla="*/ 592953 w 3129699"/>
                <a:gd name="connsiteY126" fmla="*/ 736598 h 817975"/>
                <a:gd name="connsiteX127" fmla="*/ 657612 w 3129699"/>
                <a:gd name="connsiteY127" fmla="*/ 474615 h 817975"/>
                <a:gd name="connsiteX128" fmla="*/ 667646 w 3129699"/>
                <a:gd name="connsiteY128" fmla="*/ 486878 h 817975"/>
                <a:gd name="connsiteX129" fmla="*/ 722830 w 3129699"/>
                <a:gd name="connsiteY129" fmla="*/ 524224 h 817975"/>
                <a:gd name="connsiteX130" fmla="*/ 810901 w 3129699"/>
                <a:gd name="connsiteY130" fmla="*/ 514191 h 817975"/>
                <a:gd name="connsiteX131" fmla="*/ 803654 w 3129699"/>
                <a:gd name="connsiteY131" fmla="*/ 554882 h 817975"/>
                <a:gd name="connsiteX132" fmla="*/ 791949 w 3129699"/>
                <a:gd name="connsiteY132" fmla="*/ 698694 h 817975"/>
                <a:gd name="connsiteX133" fmla="*/ 902874 w 3129699"/>
                <a:gd name="connsiteY133" fmla="*/ 805717 h 817975"/>
                <a:gd name="connsiteX134" fmla="*/ 1023832 w 3129699"/>
                <a:gd name="connsiteY134" fmla="*/ 764469 h 817975"/>
                <a:gd name="connsiteX135" fmla="*/ 1056162 w 3129699"/>
                <a:gd name="connsiteY135" fmla="*/ 766141 h 817975"/>
                <a:gd name="connsiteX136" fmla="*/ 1098525 w 3129699"/>
                <a:gd name="connsiteY136" fmla="*/ 796799 h 817975"/>
                <a:gd name="connsiteX137" fmla="*/ 1168202 w 3129699"/>
                <a:gd name="connsiteY137" fmla="*/ 814636 h 817975"/>
                <a:gd name="connsiteX138" fmla="*/ 1352705 w 3129699"/>
                <a:gd name="connsiteY138" fmla="*/ 680300 h 817975"/>
                <a:gd name="connsiteX139" fmla="*/ 1310342 w 3129699"/>
                <a:gd name="connsiteY139" fmla="*/ 520322 h 817975"/>
                <a:gd name="connsiteX140" fmla="*/ 1166529 w 3129699"/>
                <a:gd name="connsiteY140" fmla="*/ 404381 h 817975"/>
                <a:gd name="connsiteX141" fmla="*/ 1146463 w 3129699"/>
                <a:gd name="connsiteY141" fmla="*/ 391560 h 817975"/>
                <a:gd name="connsiteX142" fmla="*/ 1252928 w 3129699"/>
                <a:gd name="connsiteY142" fmla="*/ 360903 h 817975"/>
                <a:gd name="connsiteX143" fmla="*/ 1295292 w 3129699"/>
                <a:gd name="connsiteY143" fmla="*/ 379297 h 817975"/>
                <a:gd name="connsiteX144" fmla="*/ 1407331 w 3129699"/>
                <a:gd name="connsiteY144" fmla="*/ 355886 h 817975"/>
                <a:gd name="connsiteX145" fmla="*/ 1439104 w 3129699"/>
                <a:gd name="connsiteY145" fmla="*/ 346967 h 817975"/>
                <a:gd name="connsiteX146" fmla="*/ 1429070 w 3129699"/>
                <a:gd name="connsiteY146" fmla="*/ 386544 h 817975"/>
                <a:gd name="connsiteX147" fmla="*/ 1426841 w 3129699"/>
                <a:gd name="connsiteY147" fmla="*/ 394905 h 817975"/>
                <a:gd name="connsiteX148" fmla="*/ 1414578 w 3129699"/>
                <a:gd name="connsiteY148" fmla="*/ 446187 h 817975"/>
                <a:gd name="connsiteX149" fmla="*/ 1395626 w 3129699"/>
                <a:gd name="connsiteY149" fmla="*/ 670266 h 817975"/>
                <a:gd name="connsiteX150" fmla="*/ 1424611 w 3129699"/>
                <a:gd name="connsiteY150" fmla="*/ 738270 h 817975"/>
                <a:gd name="connsiteX151" fmla="*/ 1463630 w 3129699"/>
                <a:gd name="connsiteY151" fmla="*/ 768928 h 817975"/>
                <a:gd name="connsiteX152" fmla="*/ 1492058 w 3129699"/>
                <a:gd name="connsiteY152" fmla="*/ 783421 h 817975"/>
                <a:gd name="connsiteX153" fmla="*/ 1557832 w 3129699"/>
                <a:gd name="connsiteY153" fmla="*/ 801258 h 817975"/>
                <a:gd name="connsiteX154" fmla="*/ 1688267 w 3129699"/>
                <a:gd name="connsiteY154" fmla="*/ 744402 h 817975"/>
                <a:gd name="connsiteX155" fmla="*/ 1716695 w 3129699"/>
                <a:gd name="connsiteY155" fmla="*/ 749419 h 817975"/>
                <a:gd name="connsiteX156" fmla="*/ 1750697 w 3129699"/>
                <a:gd name="connsiteY156" fmla="*/ 780076 h 817975"/>
                <a:gd name="connsiteX157" fmla="*/ 1774666 w 3129699"/>
                <a:gd name="connsiteY157" fmla="*/ 790110 h 817975"/>
                <a:gd name="connsiteX158" fmla="*/ 1835981 w 3129699"/>
                <a:gd name="connsiteY158" fmla="*/ 759452 h 817975"/>
                <a:gd name="connsiteX159" fmla="*/ 1896182 w 3129699"/>
                <a:gd name="connsiteY159" fmla="*/ 523667 h 817975"/>
                <a:gd name="connsiteX160" fmla="*/ 1925724 w 3129699"/>
                <a:gd name="connsiteY160" fmla="*/ 463466 h 817975"/>
                <a:gd name="connsiteX161" fmla="*/ 1926282 w 3129699"/>
                <a:gd name="connsiteY161" fmla="*/ 507502 h 817975"/>
                <a:gd name="connsiteX162" fmla="*/ 1921822 w 3129699"/>
                <a:gd name="connsiteY162" fmla="*/ 566030 h 817975"/>
                <a:gd name="connsiteX163" fmla="*/ 1921822 w 3129699"/>
                <a:gd name="connsiteY163" fmla="*/ 739943 h 817975"/>
                <a:gd name="connsiteX164" fmla="*/ 1929626 w 3129699"/>
                <a:gd name="connsiteY164" fmla="*/ 772273 h 817975"/>
                <a:gd name="connsiteX165" fmla="*/ 2015468 w 3129699"/>
                <a:gd name="connsiteY165" fmla="*/ 811849 h 817975"/>
                <a:gd name="connsiteX166" fmla="*/ 2033305 w 3129699"/>
                <a:gd name="connsiteY166" fmla="*/ 787323 h 817975"/>
                <a:gd name="connsiteX167" fmla="*/ 2128065 w 3129699"/>
                <a:gd name="connsiteY167" fmla="*/ 455105 h 817975"/>
                <a:gd name="connsiteX168" fmla="*/ 2143115 w 3129699"/>
                <a:gd name="connsiteY168" fmla="*/ 441170 h 817975"/>
                <a:gd name="connsiteX169" fmla="*/ 2141443 w 3129699"/>
                <a:gd name="connsiteY169" fmla="*/ 451761 h 817975"/>
                <a:gd name="connsiteX170" fmla="*/ 2111900 w 3129699"/>
                <a:gd name="connsiteY170" fmla="*/ 685316 h 817975"/>
                <a:gd name="connsiteX171" fmla="*/ 2240105 w 3129699"/>
                <a:gd name="connsiteY171" fmla="*/ 781749 h 817975"/>
                <a:gd name="connsiteX172" fmla="*/ 2325389 w 3129699"/>
                <a:gd name="connsiteY172" fmla="*/ 729352 h 817975"/>
                <a:gd name="connsiteX173" fmla="*/ 2348242 w 3129699"/>
                <a:gd name="connsiteY173" fmla="*/ 728794 h 817975"/>
                <a:gd name="connsiteX174" fmla="*/ 2386147 w 3129699"/>
                <a:gd name="connsiteY174" fmla="*/ 764469 h 817975"/>
                <a:gd name="connsiteX175" fmla="*/ 2555042 w 3129699"/>
                <a:gd name="connsiteY175" fmla="*/ 752206 h 817975"/>
                <a:gd name="connsiteX176" fmla="*/ 2590717 w 3129699"/>
                <a:gd name="connsiteY176" fmla="*/ 721548 h 817975"/>
                <a:gd name="connsiteX177" fmla="*/ 2620817 w 3129699"/>
                <a:gd name="connsiteY177" fmla="*/ 757222 h 817975"/>
                <a:gd name="connsiteX178" fmla="*/ 2759613 w 3129699"/>
                <a:gd name="connsiteY178" fmla="*/ 747189 h 817975"/>
                <a:gd name="connsiteX179" fmla="*/ 2784139 w 3129699"/>
                <a:gd name="connsiteY179" fmla="*/ 748304 h 817975"/>
                <a:gd name="connsiteX180" fmla="*/ 2898966 w 3129699"/>
                <a:gd name="connsiteY180" fmla="*/ 806275 h 817975"/>
                <a:gd name="connsiteX181" fmla="*/ 3082912 w 3129699"/>
                <a:gd name="connsiteY181" fmla="*/ 660233 h 817975"/>
                <a:gd name="connsiteX182" fmla="*/ 2985364 w 3129699"/>
                <a:gd name="connsiteY182" fmla="*/ 466811 h 817975"/>
                <a:gd name="connsiteX183" fmla="*/ 2862734 w 3129699"/>
                <a:gd name="connsiteY183" fmla="*/ 394347 h 817975"/>
                <a:gd name="connsiteX184" fmla="*/ 2974216 w 3129699"/>
                <a:gd name="connsiteY184" fmla="*/ 351427 h 817975"/>
                <a:gd name="connsiteX185" fmla="*/ 3002087 w 3129699"/>
                <a:gd name="connsiteY185" fmla="*/ 362575 h 817975"/>
                <a:gd name="connsiteX186" fmla="*/ 3033302 w 3129699"/>
                <a:gd name="connsiteY186" fmla="*/ 372051 h 817975"/>
                <a:gd name="connsiteX187" fmla="*/ 3123602 w 3129699"/>
                <a:gd name="connsiteY187" fmla="*/ 304604 h 817975"/>
                <a:gd name="connsiteX188" fmla="*/ 3120258 w 3129699"/>
                <a:gd name="connsiteY188" fmla="*/ 257781 h 817975"/>
                <a:gd name="connsiteX189" fmla="*/ 1710006 w 3129699"/>
                <a:gd name="connsiteY189" fmla="*/ 574391 h 817975"/>
                <a:gd name="connsiteX190" fmla="*/ 1683808 w 3129699"/>
                <a:gd name="connsiteY190" fmla="*/ 618427 h 817975"/>
                <a:gd name="connsiteX191" fmla="*/ 1528290 w 3129699"/>
                <a:gd name="connsiteY191" fmla="*/ 712630 h 817975"/>
                <a:gd name="connsiteX192" fmla="*/ 1489828 w 3129699"/>
                <a:gd name="connsiteY192" fmla="*/ 676955 h 817975"/>
                <a:gd name="connsiteX193" fmla="*/ 1500419 w 3129699"/>
                <a:gd name="connsiteY193" fmla="*/ 583867 h 817975"/>
                <a:gd name="connsiteX194" fmla="*/ 1502091 w 3129699"/>
                <a:gd name="connsiteY194" fmla="*/ 573834 h 817975"/>
                <a:gd name="connsiteX195" fmla="*/ 1502091 w 3129699"/>
                <a:gd name="connsiteY195" fmla="*/ 573834 h 817975"/>
                <a:gd name="connsiteX196" fmla="*/ 1502091 w 3129699"/>
                <a:gd name="connsiteY196" fmla="*/ 573834 h 817975"/>
                <a:gd name="connsiteX197" fmla="*/ 1511567 w 3129699"/>
                <a:gd name="connsiteY197" fmla="*/ 528126 h 817975"/>
                <a:gd name="connsiteX198" fmla="*/ 1511567 w 3129699"/>
                <a:gd name="connsiteY198" fmla="*/ 528126 h 817975"/>
                <a:gd name="connsiteX199" fmla="*/ 1513797 w 3129699"/>
                <a:gd name="connsiteY199" fmla="*/ 518093 h 817975"/>
                <a:gd name="connsiteX200" fmla="*/ 1513797 w 3129699"/>
                <a:gd name="connsiteY200" fmla="*/ 518093 h 817975"/>
                <a:gd name="connsiteX201" fmla="*/ 1562292 w 3129699"/>
                <a:gd name="connsiteY201" fmla="*/ 334147 h 817975"/>
                <a:gd name="connsiteX202" fmla="*/ 1575670 w 3129699"/>
                <a:gd name="connsiteY202" fmla="*/ 322999 h 817975"/>
                <a:gd name="connsiteX203" fmla="*/ 1636428 w 3129699"/>
                <a:gd name="connsiteY203" fmla="*/ 317982 h 817975"/>
                <a:gd name="connsiteX204" fmla="*/ 1651478 w 3129699"/>
                <a:gd name="connsiteY204" fmla="*/ 316867 h 817975"/>
                <a:gd name="connsiteX205" fmla="*/ 1760173 w 3129699"/>
                <a:gd name="connsiteY205" fmla="*/ 305161 h 817975"/>
                <a:gd name="connsiteX206" fmla="*/ 1710006 w 3129699"/>
                <a:gd name="connsiteY206" fmla="*/ 574391 h 817975"/>
                <a:gd name="connsiteX207" fmla="*/ 2571765 w 3129699"/>
                <a:gd name="connsiteY207" fmla="*/ 494681 h 817975"/>
                <a:gd name="connsiteX208" fmla="*/ 2507105 w 3129699"/>
                <a:gd name="connsiteY208" fmla="*/ 659675 h 817975"/>
                <a:gd name="connsiteX209" fmla="*/ 2437428 w 3129699"/>
                <a:gd name="connsiteY209" fmla="*/ 707613 h 817975"/>
                <a:gd name="connsiteX210" fmla="*/ 2409558 w 3129699"/>
                <a:gd name="connsiteY210" fmla="*/ 635149 h 817975"/>
                <a:gd name="connsiteX211" fmla="*/ 2409558 w 3129699"/>
                <a:gd name="connsiteY211" fmla="*/ 626788 h 817975"/>
                <a:gd name="connsiteX212" fmla="*/ 2471988 w 3129699"/>
                <a:gd name="connsiteY212" fmla="*/ 364247 h 817975"/>
                <a:gd name="connsiteX213" fmla="*/ 2526614 w 3129699"/>
                <a:gd name="connsiteY213" fmla="*/ 300145 h 817975"/>
                <a:gd name="connsiteX214" fmla="*/ 2566191 w 3129699"/>
                <a:gd name="connsiteY214" fmla="*/ 324113 h 817975"/>
                <a:gd name="connsiteX215" fmla="*/ 2537205 w 3129699"/>
                <a:gd name="connsiteY215" fmla="*/ 406053 h 817975"/>
                <a:gd name="connsiteX216" fmla="*/ 2543894 w 3129699"/>
                <a:gd name="connsiteY216" fmla="*/ 435596 h 817975"/>
                <a:gd name="connsiteX217" fmla="*/ 2579568 w 3129699"/>
                <a:gd name="connsiteY217" fmla="*/ 455105 h 817975"/>
                <a:gd name="connsiteX218" fmla="*/ 2571765 w 3129699"/>
                <a:gd name="connsiteY218" fmla="*/ 494681 h 817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3129699" h="817975">
                  <a:moveTo>
                    <a:pt x="3120258" y="257781"/>
                  </a:moveTo>
                  <a:cubicBezTo>
                    <a:pt x="3107438" y="242174"/>
                    <a:pt x="3094617" y="228239"/>
                    <a:pt x="3071206" y="236042"/>
                  </a:cubicBezTo>
                  <a:cubicBezTo>
                    <a:pt x="3042220" y="245518"/>
                    <a:pt x="3012120" y="252207"/>
                    <a:pt x="2983135" y="261683"/>
                  </a:cubicBezTo>
                  <a:cubicBezTo>
                    <a:pt x="2920705" y="282308"/>
                    <a:pt x="2857717" y="301817"/>
                    <a:pt x="2799746" y="334147"/>
                  </a:cubicBezTo>
                  <a:cubicBezTo>
                    <a:pt x="2786368" y="341951"/>
                    <a:pt x="2771318" y="348640"/>
                    <a:pt x="2769646" y="367592"/>
                  </a:cubicBezTo>
                  <a:cubicBezTo>
                    <a:pt x="2766301" y="404938"/>
                    <a:pt x="2788598" y="436711"/>
                    <a:pt x="2825387" y="444514"/>
                  </a:cubicBezTo>
                  <a:cubicBezTo>
                    <a:pt x="2846569" y="448974"/>
                    <a:pt x="2866635" y="456220"/>
                    <a:pt x="2885030" y="467368"/>
                  </a:cubicBezTo>
                  <a:cubicBezTo>
                    <a:pt x="2940214" y="499141"/>
                    <a:pt x="2983692" y="540947"/>
                    <a:pt x="2991496" y="608394"/>
                  </a:cubicBezTo>
                  <a:cubicBezTo>
                    <a:pt x="3001530" y="695350"/>
                    <a:pt x="2922377" y="753321"/>
                    <a:pt x="2842110" y="719318"/>
                  </a:cubicBezTo>
                  <a:cubicBezTo>
                    <a:pt x="2810894" y="705941"/>
                    <a:pt x="2805320" y="691448"/>
                    <a:pt x="2814239" y="659675"/>
                  </a:cubicBezTo>
                  <a:cubicBezTo>
                    <a:pt x="2821485" y="633477"/>
                    <a:pt x="2835978" y="610623"/>
                    <a:pt x="2846569" y="586097"/>
                  </a:cubicBezTo>
                  <a:cubicBezTo>
                    <a:pt x="2856045" y="563243"/>
                    <a:pt x="2856045" y="546521"/>
                    <a:pt x="2832634" y="532028"/>
                  </a:cubicBezTo>
                  <a:cubicBezTo>
                    <a:pt x="2801976" y="513076"/>
                    <a:pt x="2782466" y="510846"/>
                    <a:pt x="2762957" y="533143"/>
                  </a:cubicBezTo>
                  <a:cubicBezTo>
                    <a:pt x="2730627" y="570489"/>
                    <a:pt x="2713905" y="613410"/>
                    <a:pt x="2726725" y="664135"/>
                  </a:cubicBezTo>
                  <a:cubicBezTo>
                    <a:pt x="2735086" y="696465"/>
                    <a:pt x="2727840" y="704826"/>
                    <a:pt x="2693281" y="702596"/>
                  </a:cubicBezTo>
                  <a:cubicBezTo>
                    <a:pt x="2671541" y="700924"/>
                    <a:pt x="2659836" y="688661"/>
                    <a:pt x="2654819" y="668594"/>
                  </a:cubicBezTo>
                  <a:cubicBezTo>
                    <a:pt x="2649802" y="648527"/>
                    <a:pt x="2649802" y="628460"/>
                    <a:pt x="2651475" y="607836"/>
                  </a:cubicBezTo>
                  <a:cubicBezTo>
                    <a:pt x="2659836" y="521437"/>
                    <a:pt x="2685477" y="438940"/>
                    <a:pt x="2713347" y="357558"/>
                  </a:cubicBezTo>
                  <a:cubicBezTo>
                    <a:pt x="2721708" y="333589"/>
                    <a:pt x="2716692" y="320769"/>
                    <a:pt x="2691051" y="316310"/>
                  </a:cubicBezTo>
                  <a:cubicBezTo>
                    <a:pt x="2682690" y="314637"/>
                    <a:pt x="2669312" y="317425"/>
                    <a:pt x="2668754" y="301260"/>
                  </a:cubicBezTo>
                  <a:cubicBezTo>
                    <a:pt x="2668197" y="282308"/>
                    <a:pt x="2654819" y="269487"/>
                    <a:pt x="2644228" y="255552"/>
                  </a:cubicBezTo>
                  <a:cubicBezTo>
                    <a:pt x="2629178" y="246076"/>
                    <a:pt x="2614128" y="237715"/>
                    <a:pt x="2596848" y="233255"/>
                  </a:cubicBezTo>
                  <a:cubicBezTo>
                    <a:pt x="2510450" y="213189"/>
                    <a:pt x="2443002" y="244961"/>
                    <a:pt x="2391721" y="311850"/>
                  </a:cubicBezTo>
                  <a:cubicBezTo>
                    <a:pt x="2317585" y="408283"/>
                    <a:pt x="2291944" y="519208"/>
                    <a:pt x="2308666" y="639609"/>
                  </a:cubicBezTo>
                  <a:cubicBezTo>
                    <a:pt x="2313683" y="674726"/>
                    <a:pt x="2278009" y="713187"/>
                    <a:pt x="2243449" y="708728"/>
                  </a:cubicBezTo>
                  <a:cubicBezTo>
                    <a:pt x="2220038" y="705383"/>
                    <a:pt x="2206660" y="685874"/>
                    <a:pt x="2205545" y="648527"/>
                  </a:cubicBezTo>
                  <a:cubicBezTo>
                    <a:pt x="2203873" y="602819"/>
                    <a:pt x="2213349" y="558226"/>
                    <a:pt x="2223940" y="513633"/>
                  </a:cubicBezTo>
                  <a:cubicBezTo>
                    <a:pt x="2240105" y="445072"/>
                    <a:pt x="2262401" y="378182"/>
                    <a:pt x="2274664" y="308506"/>
                  </a:cubicBezTo>
                  <a:cubicBezTo>
                    <a:pt x="2283026" y="262798"/>
                    <a:pt x="2272992" y="245518"/>
                    <a:pt x="2228399" y="233255"/>
                  </a:cubicBezTo>
                  <a:cubicBezTo>
                    <a:pt x="2218923" y="230468"/>
                    <a:pt x="2208332" y="229353"/>
                    <a:pt x="2198299" y="227681"/>
                  </a:cubicBezTo>
                  <a:cubicBezTo>
                    <a:pt x="2177675" y="224337"/>
                    <a:pt x="2164297" y="232141"/>
                    <a:pt x="2153148" y="251093"/>
                  </a:cubicBezTo>
                  <a:cubicBezTo>
                    <a:pt x="2120818" y="307391"/>
                    <a:pt x="2094063" y="366477"/>
                    <a:pt x="2070094" y="426677"/>
                  </a:cubicBezTo>
                  <a:cubicBezTo>
                    <a:pt x="2052257" y="470713"/>
                    <a:pt x="2034977" y="515306"/>
                    <a:pt x="2017697" y="559341"/>
                  </a:cubicBezTo>
                  <a:cubicBezTo>
                    <a:pt x="2014353" y="550980"/>
                    <a:pt x="2013238" y="543734"/>
                    <a:pt x="2014353" y="537045"/>
                  </a:cubicBezTo>
                  <a:cubicBezTo>
                    <a:pt x="2022156" y="469041"/>
                    <a:pt x="2030518" y="400479"/>
                    <a:pt x="2038879" y="332475"/>
                  </a:cubicBezTo>
                  <a:cubicBezTo>
                    <a:pt x="2040551" y="318539"/>
                    <a:pt x="2039994" y="306276"/>
                    <a:pt x="2028845" y="296800"/>
                  </a:cubicBezTo>
                  <a:cubicBezTo>
                    <a:pt x="2004877" y="277291"/>
                    <a:pt x="1976449" y="274504"/>
                    <a:pt x="1947463" y="277291"/>
                  </a:cubicBezTo>
                  <a:cubicBezTo>
                    <a:pt x="1926282" y="279521"/>
                    <a:pt x="1926839" y="300702"/>
                    <a:pt x="1917921" y="314080"/>
                  </a:cubicBezTo>
                  <a:cubicBezTo>
                    <a:pt x="1914576" y="318539"/>
                    <a:pt x="1912347" y="323556"/>
                    <a:pt x="1909002" y="328015"/>
                  </a:cubicBezTo>
                  <a:cubicBezTo>
                    <a:pt x="1901756" y="332475"/>
                    <a:pt x="1897296" y="339721"/>
                    <a:pt x="1893952" y="347525"/>
                  </a:cubicBezTo>
                  <a:cubicBezTo>
                    <a:pt x="1867754" y="409955"/>
                    <a:pt x="1836538" y="470713"/>
                    <a:pt x="1819259" y="523667"/>
                  </a:cubicBezTo>
                  <a:cubicBezTo>
                    <a:pt x="1831522" y="459565"/>
                    <a:pt x="1852146" y="385429"/>
                    <a:pt x="1870541" y="310736"/>
                  </a:cubicBezTo>
                  <a:cubicBezTo>
                    <a:pt x="1872213" y="303489"/>
                    <a:pt x="1872770" y="296243"/>
                    <a:pt x="1869983" y="288997"/>
                  </a:cubicBezTo>
                  <a:cubicBezTo>
                    <a:pt x="1864967" y="256667"/>
                    <a:pt x="1837096" y="256109"/>
                    <a:pt x="1814242" y="248863"/>
                  </a:cubicBezTo>
                  <a:cubicBezTo>
                    <a:pt x="1778568" y="237715"/>
                    <a:pt x="1778010" y="273389"/>
                    <a:pt x="1761288" y="287882"/>
                  </a:cubicBezTo>
                  <a:cubicBezTo>
                    <a:pt x="1722269" y="220992"/>
                    <a:pt x="1659281" y="228796"/>
                    <a:pt x="1592949" y="239387"/>
                  </a:cubicBezTo>
                  <a:cubicBezTo>
                    <a:pt x="1600196" y="217648"/>
                    <a:pt x="1605770" y="200368"/>
                    <a:pt x="1611344" y="182531"/>
                  </a:cubicBezTo>
                  <a:cubicBezTo>
                    <a:pt x="1614131" y="174727"/>
                    <a:pt x="1615803" y="166923"/>
                    <a:pt x="1609672" y="159120"/>
                  </a:cubicBezTo>
                  <a:cubicBezTo>
                    <a:pt x="1591277" y="134593"/>
                    <a:pt x="1546127" y="124003"/>
                    <a:pt x="1518814" y="138495"/>
                  </a:cubicBezTo>
                  <a:cubicBezTo>
                    <a:pt x="1503206" y="164694"/>
                    <a:pt x="1489271" y="191449"/>
                    <a:pt x="1484254" y="222107"/>
                  </a:cubicBezTo>
                  <a:cubicBezTo>
                    <a:pt x="1482582" y="226009"/>
                    <a:pt x="1481467" y="229911"/>
                    <a:pt x="1479795" y="233813"/>
                  </a:cubicBezTo>
                  <a:cubicBezTo>
                    <a:pt x="1474778" y="242731"/>
                    <a:pt x="1469761" y="252765"/>
                    <a:pt x="1458613" y="256109"/>
                  </a:cubicBezTo>
                  <a:cubicBezTo>
                    <a:pt x="1451367" y="261126"/>
                    <a:pt x="1443006" y="260569"/>
                    <a:pt x="1434645" y="260569"/>
                  </a:cubicBezTo>
                  <a:cubicBezTo>
                    <a:pt x="1414020" y="260569"/>
                    <a:pt x="1390609" y="270602"/>
                    <a:pt x="1376674" y="245518"/>
                  </a:cubicBezTo>
                  <a:lnTo>
                    <a:pt x="1377789" y="246076"/>
                  </a:lnTo>
                  <a:cubicBezTo>
                    <a:pt x="1367198" y="229911"/>
                    <a:pt x="1351590" y="227124"/>
                    <a:pt x="1334868" y="231583"/>
                  </a:cubicBezTo>
                  <a:cubicBezTo>
                    <a:pt x="1310342" y="238272"/>
                    <a:pt x="1285258" y="243289"/>
                    <a:pt x="1262404" y="255552"/>
                  </a:cubicBezTo>
                  <a:cubicBezTo>
                    <a:pt x="1245682" y="261126"/>
                    <a:pt x="1228959" y="266700"/>
                    <a:pt x="1211680" y="271717"/>
                  </a:cubicBezTo>
                  <a:cubicBezTo>
                    <a:pt x="1174333" y="279521"/>
                    <a:pt x="1139774" y="293456"/>
                    <a:pt x="1106329" y="311293"/>
                  </a:cubicBezTo>
                  <a:cubicBezTo>
                    <a:pt x="1095181" y="316867"/>
                    <a:pt x="1083475" y="322441"/>
                    <a:pt x="1072327" y="328015"/>
                  </a:cubicBezTo>
                  <a:cubicBezTo>
                    <a:pt x="1031078" y="345295"/>
                    <a:pt x="1024947" y="354214"/>
                    <a:pt x="1028291" y="389331"/>
                  </a:cubicBezTo>
                  <a:cubicBezTo>
                    <a:pt x="1037210" y="427792"/>
                    <a:pt x="1061179" y="446744"/>
                    <a:pt x="1100197" y="456777"/>
                  </a:cubicBezTo>
                  <a:cubicBezTo>
                    <a:pt x="1170431" y="475172"/>
                    <a:pt x="1223943" y="516421"/>
                    <a:pt x="1244567" y="589441"/>
                  </a:cubicBezTo>
                  <a:cubicBezTo>
                    <a:pt x="1263519" y="656331"/>
                    <a:pt x="1228959" y="709842"/>
                    <a:pt x="1162070" y="719876"/>
                  </a:cubicBezTo>
                  <a:cubicBezTo>
                    <a:pt x="1133085" y="724335"/>
                    <a:pt x="1104099" y="718761"/>
                    <a:pt x="1086819" y="694792"/>
                  </a:cubicBezTo>
                  <a:cubicBezTo>
                    <a:pt x="1070655" y="673053"/>
                    <a:pt x="1086819" y="650757"/>
                    <a:pt x="1098525" y="630690"/>
                  </a:cubicBezTo>
                  <a:cubicBezTo>
                    <a:pt x="1105214" y="618427"/>
                    <a:pt x="1111903" y="606164"/>
                    <a:pt x="1116920" y="593343"/>
                  </a:cubicBezTo>
                  <a:cubicBezTo>
                    <a:pt x="1130298" y="557669"/>
                    <a:pt x="1123609" y="539274"/>
                    <a:pt x="1091836" y="521437"/>
                  </a:cubicBezTo>
                  <a:cubicBezTo>
                    <a:pt x="1062851" y="505272"/>
                    <a:pt x="1036095" y="509732"/>
                    <a:pt x="1015471" y="536487"/>
                  </a:cubicBezTo>
                  <a:cubicBezTo>
                    <a:pt x="986485" y="573277"/>
                    <a:pt x="975337" y="615640"/>
                    <a:pt x="984256" y="661905"/>
                  </a:cubicBezTo>
                  <a:cubicBezTo>
                    <a:pt x="992059" y="702596"/>
                    <a:pt x="989830" y="707055"/>
                    <a:pt x="951368" y="721548"/>
                  </a:cubicBezTo>
                  <a:cubicBezTo>
                    <a:pt x="920711" y="721548"/>
                    <a:pt x="913464" y="715417"/>
                    <a:pt x="912907" y="684759"/>
                  </a:cubicBezTo>
                  <a:cubicBezTo>
                    <a:pt x="910677" y="620657"/>
                    <a:pt x="929072" y="560456"/>
                    <a:pt x="944679" y="499698"/>
                  </a:cubicBezTo>
                  <a:cubicBezTo>
                    <a:pt x="959730" y="443400"/>
                    <a:pt x="976452" y="387658"/>
                    <a:pt x="993732" y="331917"/>
                  </a:cubicBezTo>
                  <a:cubicBezTo>
                    <a:pt x="1005437" y="295685"/>
                    <a:pt x="994289" y="278406"/>
                    <a:pt x="958057" y="267815"/>
                  </a:cubicBezTo>
                  <a:cubicBezTo>
                    <a:pt x="946352" y="264470"/>
                    <a:pt x="934646" y="262241"/>
                    <a:pt x="922383" y="261126"/>
                  </a:cubicBezTo>
                  <a:cubicBezTo>
                    <a:pt x="889496" y="257781"/>
                    <a:pt x="877233" y="265585"/>
                    <a:pt x="866084" y="296800"/>
                  </a:cubicBezTo>
                  <a:cubicBezTo>
                    <a:pt x="859953" y="314080"/>
                    <a:pt x="853821" y="331917"/>
                    <a:pt x="850477" y="350312"/>
                  </a:cubicBezTo>
                  <a:cubicBezTo>
                    <a:pt x="844345" y="380969"/>
                    <a:pt x="830968" y="407725"/>
                    <a:pt x="810901" y="431694"/>
                  </a:cubicBezTo>
                  <a:cubicBezTo>
                    <a:pt x="797523" y="447859"/>
                    <a:pt x="782473" y="464581"/>
                    <a:pt x="759619" y="454548"/>
                  </a:cubicBezTo>
                  <a:cubicBezTo>
                    <a:pt x="736208" y="443957"/>
                    <a:pt x="745683" y="421661"/>
                    <a:pt x="748470" y="403266"/>
                  </a:cubicBezTo>
                  <a:cubicBezTo>
                    <a:pt x="749585" y="400479"/>
                    <a:pt x="750143" y="397692"/>
                    <a:pt x="750700" y="394905"/>
                  </a:cubicBezTo>
                  <a:cubicBezTo>
                    <a:pt x="760176" y="364805"/>
                    <a:pt x="774669" y="336377"/>
                    <a:pt x="786375" y="307391"/>
                  </a:cubicBezTo>
                  <a:cubicBezTo>
                    <a:pt x="794178" y="287882"/>
                    <a:pt x="799195" y="267815"/>
                    <a:pt x="784145" y="249420"/>
                  </a:cubicBezTo>
                  <a:cubicBezTo>
                    <a:pt x="754044" y="212074"/>
                    <a:pt x="676007" y="222665"/>
                    <a:pt x="659284" y="267815"/>
                  </a:cubicBezTo>
                  <a:cubicBezTo>
                    <a:pt x="639218" y="321326"/>
                    <a:pt x="624725" y="377068"/>
                    <a:pt x="604658" y="427792"/>
                  </a:cubicBezTo>
                  <a:cubicBezTo>
                    <a:pt x="611347" y="391003"/>
                    <a:pt x="616921" y="351427"/>
                    <a:pt x="621381" y="310736"/>
                  </a:cubicBezTo>
                  <a:cubicBezTo>
                    <a:pt x="624725" y="279521"/>
                    <a:pt x="619151" y="269487"/>
                    <a:pt x="592953" y="257224"/>
                  </a:cubicBezTo>
                  <a:cubicBezTo>
                    <a:pt x="541113" y="232698"/>
                    <a:pt x="512128" y="246076"/>
                    <a:pt x="499308" y="302374"/>
                  </a:cubicBezTo>
                  <a:cubicBezTo>
                    <a:pt x="497635" y="308506"/>
                    <a:pt x="496520" y="315195"/>
                    <a:pt x="495963" y="321326"/>
                  </a:cubicBezTo>
                  <a:cubicBezTo>
                    <a:pt x="485372" y="404381"/>
                    <a:pt x="485929" y="487993"/>
                    <a:pt x="479798" y="571047"/>
                  </a:cubicBezTo>
                  <a:cubicBezTo>
                    <a:pt x="476453" y="618427"/>
                    <a:pt x="455272" y="655774"/>
                    <a:pt x="424614" y="689218"/>
                  </a:cubicBezTo>
                  <a:cubicBezTo>
                    <a:pt x="412909" y="701481"/>
                    <a:pt x="398416" y="708728"/>
                    <a:pt x="381693" y="702039"/>
                  </a:cubicBezTo>
                  <a:cubicBezTo>
                    <a:pt x="365529" y="695907"/>
                    <a:pt x="357725" y="680857"/>
                    <a:pt x="356610" y="664692"/>
                  </a:cubicBezTo>
                  <a:cubicBezTo>
                    <a:pt x="354380" y="637936"/>
                    <a:pt x="352151" y="611181"/>
                    <a:pt x="359955" y="584425"/>
                  </a:cubicBezTo>
                  <a:cubicBezTo>
                    <a:pt x="367201" y="508059"/>
                    <a:pt x="388382" y="434481"/>
                    <a:pt x="403990" y="359788"/>
                  </a:cubicBezTo>
                  <a:cubicBezTo>
                    <a:pt x="405662" y="351427"/>
                    <a:pt x="406220" y="343065"/>
                    <a:pt x="407892" y="335262"/>
                  </a:cubicBezTo>
                  <a:cubicBezTo>
                    <a:pt x="419040" y="281193"/>
                    <a:pt x="411794" y="268930"/>
                    <a:pt x="359397" y="251650"/>
                  </a:cubicBezTo>
                  <a:cubicBezTo>
                    <a:pt x="353266" y="249420"/>
                    <a:pt x="347134" y="247748"/>
                    <a:pt x="340445" y="246076"/>
                  </a:cubicBezTo>
                  <a:cubicBezTo>
                    <a:pt x="312017" y="239944"/>
                    <a:pt x="288048" y="244404"/>
                    <a:pt x="267424" y="267815"/>
                  </a:cubicBezTo>
                  <a:cubicBezTo>
                    <a:pt x="250702" y="286767"/>
                    <a:pt x="236209" y="307391"/>
                    <a:pt x="223389" y="328573"/>
                  </a:cubicBezTo>
                  <a:cubicBezTo>
                    <a:pt x="185484" y="389888"/>
                    <a:pt x="158171" y="456777"/>
                    <a:pt x="128629" y="521995"/>
                  </a:cubicBezTo>
                  <a:cubicBezTo>
                    <a:pt x="131973" y="502485"/>
                    <a:pt x="131416" y="482976"/>
                    <a:pt x="136990" y="464581"/>
                  </a:cubicBezTo>
                  <a:cubicBezTo>
                    <a:pt x="154827" y="351427"/>
                    <a:pt x="168205" y="237157"/>
                    <a:pt x="201649" y="126790"/>
                  </a:cubicBezTo>
                  <a:cubicBezTo>
                    <a:pt x="210011" y="100034"/>
                    <a:pt x="219487" y="72163"/>
                    <a:pt x="213355" y="42620"/>
                  </a:cubicBezTo>
                  <a:cubicBezTo>
                    <a:pt x="201092" y="15865"/>
                    <a:pt x="175451" y="8618"/>
                    <a:pt x="150367" y="815"/>
                  </a:cubicBezTo>
                  <a:cubicBezTo>
                    <a:pt x="110791" y="-3087"/>
                    <a:pt x="96298" y="6389"/>
                    <a:pt x="84036" y="43178"/>
                  </a:cubicBezTo>
                  <a:cubicBezTo>
                    <a:pt x="76789" y="64360"/>
                    <a:pt x="72887" y="86099"/>
                    <a:pt x="66756" y="107838"/>
                  </a:cubicBezTo>
                  <a:cubicBezTo>
                    <a:pt x="42787" y="208729"/>
                    <a:pt x="31639" y="311293"/>
                    <a:pt x="22163" y="414414"/>
                  </a:cubicBezTo>
                  <a:cubicBezTo>
                    <a:pt x="15474" y="487435"/>
                    <a:pt x="9900" y="561014"/>
                    <a:pt x="3211" y="634034"/>
                  </a:cubicBezTo>
                  <a:cubicBezTo>
                    <a:pt x="981" y="641838"/>
                    <a:pt x="981" y="650199"/>
                    <a:pt x="981" y="658003"/>
                  </a:cubicBezTo>
                  <a:cubicBezTo>
                    <a:pt x="981" y="673611"/>
                    <a:pt x="2096" y="689776"/>
                    <a:pt x="424" y="705383"/>
                  </a:cubicBezTo>
                  <a:cubicBezTo>
                    <a:pt x="-2921" y="739385"/>
                    <a:pt x="13802" y="761682"/>
                    <a:pt x="41115" y="777847"/>
                  </a:cubicBezTo>
                  <a:cubicBezTo>
                    <a:pt x="50033" y="782863"/>
                    <a:pt x="58952" y="787323"/>
                    <a:pt x="68428" y="791225"/>
                  </a:cubicBezTo>
                  <a:cubicBezTo>
                    <a:pt x="71215" y="792339"/>
                    <a:pt x="74560" y="792897"/>
                    <a:pt x="77904" y="793454"/>
                  </a:cubicBezTo>
                  <a:cubicBezTo>
                    <a:pt x="128629" y="795684"/>
                    <a:pt x="130858" y="794012"/>
                    <a:pt x="140891" y="744959"/>
                  </a:cubicBezTo>
                  <a:cubicBezTo>
                    <a:pt x="142564" y="736041"/>
                    <a:pt x="143121" y="726565"/>
                    <a:pt x="146466" y="718204"/>
                  </a:cubicBezTo>
                  <a:cubicBezTo>
                    <a:pt x="171549" y="621771"/>
                    <a:pt x="206666" y="529241"/>
                    <a:pt x="256833" y="435596"/>
                  </a:cubicBezTo>
                  <a:cubicBezTo>
                    <a:pt x="242340" y="481304"/>
                    <a:pt x="236209" y="521437"/>
                    <a:pt x="229520" y="561014"/>
                  </a:cubicBezTo>
                  <a:cubicBezTo>
                    <a:pt x="228405" y="586654"/>
                    <a:pt x="228405" y="612853"/>
                    <a:pt x="229520" y="638494"/>
                  </a:cubicBezTo>
                  <a:cubicBezTo>
                    <a:pt x="231192" y="680857"/>
                    <a:pt x="246800" y="717646"/>
                    <a:pt x="275228" y="748861"/>
                  </a:cubicBezTo>
                  <a:cubicBezTo>
                    <a:pt x="308115" y="784536"/>
                    <a:pt x="350478" y="788437"/>
                    <a:pt x="395629" y="782306"/>
                  </a:cubicBezTo>
                  <a:cubicBezTo>
                    <a:pt x="398416" y="781749"/>
                    <a:pt x="401760" y="781191"/>
                    <a:pt x="404547" y="780634"/>
                  </a:cubicBezTo>
                  <a:cubicBezTo>
                    <a:pt x="415696" y="776732"/>
                    <a:pt x="427959" y="773945"/>
                    <a:pt x="437435" y="766698"/>
                  </a:cubicBezTo>
                  <a:cubicBezTo>
                    <a:pt x="460289" y="749976"/>
                    <a:pt x="482585" y="745517"/>
                    <a:pt x="507111" y="763911"/>
                  </a:cubicBezTo>
                  <a:cubicBezTo>
                    <a:pt x="514915" y="769486"/>
                    <a:pt x="526063" y="770043"/>
                    <a:pt x="536097" y="772273"/>
                  </a:cubicBezTo>
                  <a:cubicBezTo>
                    <a:pt x="579575" y="780076"/>
                    <a:pt x="582919" y="778404"/>
                    <a:pt x="592953" y="736598"/>
                  </a:cubicBezTo>
                  <a:cubicBezTo>
                    <a:pt x="598527" y="645740"/>
                    <a:pt x="621381" y="558784"/>
                    <a:pt x="657612" y="474615"/>
                  </a:cubicBezTo>
                  <a:cubicBezTo>
                    <a:pt x="663744" y="478517"/>
                    <a:pt x="664859" y="483533"/>
                    <a:pt x="667646" y="486878"/>
                  </a:cubicBezTo>
                  <a:cubicBezTo>
                    <a:pt x="681024" y="506387"/>
                    <a:pt x="699976" y="518093"/>
                    <a:pt x="722830" y="524224"/>
                  </a:cubicBezTo>
                  <a:cubicBezTo>
                    <a:pt x="752930" y="529798"/>
                    <a:pt x="781915" y="527011"/>
                    <a:pt x="810901" y="514191"/>
                  </a:cubicBezTo>
                  <a:cubicBezTo>
                    <a:pt x="809786" y="529798"/>
                    <a:pt x="805326" y="542061"/>
                    <a:pt x="803654" y="554882"/>
                  </a:cubicBezTo>
                  <a:cubicBezTo>
                    <a:pt x="795850" y="602262"/>
                    <a:pt x="789162" y="650199"/>
                    <a:pt x="791949" y="698694"/>
                  </a:cubicBezTo>
                  <a:cubicBezTo>
                    <a:pt x="795850" y="764469"/>
                    <a:pt x="837099" y="804602"/>
                    <a:pt x="902874" y="805717"/>
                  </a:cubicBezTo>
                  <a:cubicBezTo>
                    <a:pt x="948581" y="806832"/>
                    <a:pt x="988715" y="792897"/>
                    <a:pt x="1023832" y="764469"/>
                  </a:cubicBezTo>
                  <a:cubicBezTo>
                    <a:pt x="1037210" y="753321"/>
                    <a:pt x="1045571" y="754435"/>
                    <a:pt x="1056162" y="766141"/>
                  </a:cubicBezTo>
                  <a:cubicBezTo>
                    <a:pt x="1067868" y="779519"/>
                    <a:pt x="1083475" y="788437"/>
                    <a:pt x="1098525" y="796799"/>
                  </a:cubicBezTo>
                  <a:cubicBezTo>
                    <a:pt x="1120822" y="807390"/>
                    <a:pt x="1144790" y="810734"/>
                    <a:pt x="1168202" y="814636"/>
                  </a:cubicBezTo>
                  <a:cubicBezTo>
                    <a:pt x="1259617" y="829686"/>
                    <a:pt x="1342672" y="768371"/>
                    <a:pt x="1352705" y="680300"/>
                  </a:cubicBezTo>
                  <a:cubicBezTo>
                    <a:pt x="1359394" y="621214"/>
                    <a:pt x="1344344" y="568260"/>
                    <a:pt x="1310342" y="520322"/>
                  </a:cubicBezTo>
                  <a:cubicBezTo>
                    <a:pt x="1273552" y="467926"/>
                    <a:pt x="1220041" y="436153"/>
                    <a:pt x="1166529" y="404381"/>
                  </a:cubicBezTo>
                  <a:cubicBezTo>
                    <a:pt x="1160955" y="400479"/>
                    <a:pt x="1152594" y="400479"/>
                    <a:pt x="1146463" y="391560"/>
                  </a:cubicBezTo>
                  <a:cubicBezTo>
                    <a:pt x="1182137" y="380412"/>
                    <a:pt x="1213909" y="358673"/>
                    <a:pt x="1252928" y="360903"/>
                  </a:cubicBezTo>
                  <a:cubicBezTo>
                    <a:pt x="1265191" y="370936"/>
                    <a:pt x="1276339" y="383757"/>
                    <a:pt x="1295292" y="379297"/>
                  </a:cubicBezTo>
                  <a:cubicBezTo>
                    <a:pt x="1330408" y="361460"/>
                    <a:pt x="1365525" y="342508"/>
                    <a:pt x="1407331" y="355886"/>
                  </a:cubicBezTo>
                  <a:cubicBezTo>
                    <a:pt x="1417365" y="351984"/>
                    <a:pt x="1429628" y="354214"/>
                    <a:pt x="1439104" y="346967"/>
                  </a:cubicBezTo>
                  <a:cubicBezTo>
                    <a:pt x="1437432" y="360903"/>
                    <a:pt x="1433530" y="373723"/>
                    <a:pt x="1429070" y="386544"/>
                  </a:cubicBezTo>
                  <a:cubicBezTo>
                    <a:pt x="1427956" y="389331"/>
                    <a:pt x="1427398" y="392118"/>
                    <a:pt x="1426841" y="394905"/>
                  </a:cubicBezTo>
                  <a:cubicBezTo>
                    <a:pt x="1422939" y="412185"/>
                    <a:pt x="1417365" y="428907"/>
                    <a:pt x="1414578" y="446187"/>
                  </a:cubicBezTo>
                  <a:cubicBezTo>
                    <a:pt x="1401757" y="520322"/>
                    <a:pt x="1377231" y="593343"/>
                    <a:pt x="1395626" y="670266"/>
                  </a:cubicBezTo>
                  <a:cubicBezTo>
                    <a:pt x="1401200" y="694792"/>
                    <a:pt x="1410118" y="717646"/>
                    <a:pt x="1424611" y="738270"/>
                  </a:cubicBezTo>
                  <a:cubicBezTo>
                    <a:pt x="1434645" y="752206"/>
                    <a:pt x="1442448" y="768928"/>
                    <a:pt x="1463630" y="768928"/>
                  </a:cubicBezTo>
                  <a:cubicBezTo>
                    <a:pt x="1473106" y="773945"/>
                    <a:pt x="1482582" y="778962"/>
                    <a:pt x="1492058" y="783421"/>
                  </a:cubicBezTo>
                  <a:cubicBezTo>
                    <a:pt x="1509895" y="804045"/>
                    <a:pt x="1534421" y="802930"/>
                    <a:pt x="1557832" y="801258"/>
                  </a:cubicBezTo>
                  <a:cubicBezTo>
                    <a:pt x="1607442" y="797356"/>
                    <a:pt x="1649248" y="773387"/>
                    <a:pt x="1688267" y="744402"/>
                  </a:cubicBezTo>
                  <a:cubicBezTo>
                    <a:pt x="1701087" y="734926"/>
                    <a:pt x="1708891" y="730467"/>
                    <a:pt x="1716695" y="749419"/>
                  </a:cubicBezTo>
                  <a:cubicBezTo>
                    <a:pt x="1722827" y="764469"/>
                    <a:pt x="1735647" y="773945"/>
                    <a:pt x="1750697" y="780076"/>
                  </a:cubicBezTo>
                  <a:cubicBezTo>
                    <a:pt x="1756271" y="788995"/>
                    <a:pt x="1766862" y="787880"/>
                    <a:pt x="1774666" y="790110"/>
                  </a:cubicBezTo>
                  <a:cubicBezTo>
                    <a:pt x="1799192" y="797913"/>
                    <a:pt x="1835424" y="778962"/>
                    <a:pt x="1835981" y="759452"/>
                  </a:cubicBezTo>
                  <a:cubicBezTo>
                    <a:pt x="1837653" y="676398"/>
                    <a:pt x="1868868" y="600590"/>
                    <a:pt x="1896182" y="523667"/>
                  </a:cubicBezTo>
                  <a:cubicBezTo>
                    <a:pt x="1903428" y="503600"/>
                    <a:pt x="1908445" y="481304"/>
                    <a:pt x="1925724" y="463466"/>
                  </a:cubicBezTo>
                  <a:cubicBezTo>
                    <a:pt x="1928511" y="479631"/>
                    <a:pt x="1929626" y="493567"/>
                    <a:pt x="1926282" y="507502"/>
                  </a:cubicBezTo>
                  <a:cubicBezTo>
                    <a:pt x="1920150" y="526454"/>
                    <a:pt x="1927954" y="547078"/>
                    <a:pt x="1921822" y="566030"/>
                  </a:cubicBezTo>
                  <a:cubicBezTo>
                    <a:pt x="1921822" y="624001"/>
                    <a:pt x="1921822" y="681972"/>
                    <a:pt x="1921822" y="739943"/>
                  </a:cubicBezTo>
                  <a:cubicBezTo>
                    <a:pt x="1924609" y="750533"/>
                    <a:pt x="1926282" y="761682"/>
                    <a:pt x="1929626" y="772273"/>
                  </a:cubicBezTo>
                  <a:cubicBezTo>
                    <a:pt x="1941889" y="811291"/>
                    <a:pt x="1978121" y="828014"/>
                    <a:pt x="2015468" y="811849"/>
                  </a:cubicBezTo>
                  <a:cubicBezTo>
                    <a:pt x="2026616" y="807390"/>
                    <a:pt x="2032190" y="800701"/>
                    <a:pt x="2033305" y="787323"/>
                  </a:cubicBezTo>
                  <a:cubicBezTo>
                    <a:pt x="2042224" y="670266"/>
                    <a:pt x="2078455" y="561014"/>
                    <a:pt x="2128065" y="455105"/>
                  </a:cubicBezTo>
                  <a:cubicBezTo>
                    <a:pt x="2130852" y="449531"/>
                    <a:pt x="2130852" y="439498"/>
                    <a:pt x="2143115" y="441170"/>
                  </a:cubicBezTo>
                  <a:cubicBezTo>
                    <a:pt x="2142558" y="444514"/>
                    <a:pt x="2142000" y="447859"/>
                    <a:pt x="2141443" y="451761"/>
                  </a:cubicBezTo>
                  <a:cubicBezTo>
                    <a:pt x="2128622" y="529241"/>
                    <a:pt x="2096850" y="603934"/>
                    <a:pt x="2111900" y="685316"/>
                  </a:cubicBezTo>
                  <a:cubicBezTo>
                    <a:pt x="2124163" y="750533"/>
                    <a:pt x="2167084" y="797356"/>
                    <a:pt x="2240105" y="781749"/>
                  </a:cubicBezTo>
                  <a:cubicBezTo>
                    <a:pt x="2275779" y="774502"/>
                    <a:pt x="2302535" y="755550"/>
                    <a:pt x="2325389" y="729352"/>
                  </a:cubicBezTo>
                  <a:cubicBezTo>
                    <a:pt x="2334307" y="718761"/>
                    <a:pt x="2339324" y="719876"/>
                    <a:pt x="2348242" y="728794"/>
                  </a:cubicBezTo>
                  <a:cubicBezTo>
                    <a:pt x="2360506" y="741057"/>
                    <a:pt x="2369982" y="754993"/>
                    <a:pt x="2386147" y="764469"/>
                  </a:cubicBezTo>
                  <a:cubicBezTo>
                    <a:pt x="2445790" y="798471"/>
                    <a:pt x="2500416" y="788995"/>
                    <a:pt x="2555042" y="752206"/>
                  </a:cubicBezTo>
                  <a:cubicBezTo>
                    <a:pt x="2568978" y="742730"/>
                    <a:pt x="2576781" y="719318"/>
                    <a:pt x="2590717" y="721548"/>
                  </a:cubicBezTo>
                  <a:cubicBezTo>
                    <a:pt x="2602422" y="723220"/>
                    <a:pt x="2606882" y="747189"/>
                    <a:pt x="2620817" y="757222"/>
                  </a:cubicBezTo>
                  <a:cubicBezTo>
                    <a:pt x="2669312" y="786765"/>
                    <a:pt x="2716134" y="783421"/>
                    <a:pt x="2759613" y="747189"/>
                  </a:cubicBezTo>
                  <a:cubicBezTo>
                    <a:pt x="2770203" y="738270"/>
                    <a:pt x="2774663" y="739385"/>
                    <a:pt x="2784139" y="748304"/>
                  </a:cubicBezTo>
                  <a:cubicBezTo>
                    <a:pt x="2816468" y="778962"/>
                    <a:pt x="2854930" y="798471"/>
                    <a:pt x="2898966" y="806275"/>
                  </a:cubicBezTo>
                  <a:cubicBezTo>
                    <a:pt x="3000414" y="824112"/>
                    <a:pt x="3077895" y="762797"/>
                    <a:pt x="3082912" y="660233"/>
                  </a:cubicBezTo>
                  <a:cubicBezTo>
                    <a:pt x="3086813" y="577178"/>
                    <a:pt x="3046123" y="516978"/>
                    <a:pt x="2985364" y="466811"/>
                  </a:cubicBezTo>
                  <a:cubicBezTo>
                    <a:pt x="2949690" y="437268"/>
                    <a:pt x="2908999" y="414972"/>
                    <a:pt x="2862734" y="394347"/>
                  </a:cubicBezTo>
                  <a:cubicBezTo>
                    <a:pt x="2901753" y="375953"/>
                    <a:pt x="2936869" y="360903"/>
                    <a:pt x="2974216" y="351427"/>
                  </a:cubicBezTo>
                  <a:cubicBezTo>
                    <a:pt x="2986479" y="348082"/>
                    <a:pt x="2995955" y="350312"/>
                    <a:pt x="3002087" y="362575"/>
                  </a:cubicBezTo>
                  <a:cubicBezTo>
                    <a:pt x="3008776" y="376510"/>
                    <a:pt x="3021039" y="376510"/>
                    <a:pt x="3033302" y="372051"/>
                  </a:cubicBezTo>
                  <a:cubicBezTo>
                    <a:pt x="3069534" y="358673"/>
                    <a:pt x="3100748" y="336934"/>
                    <a:pt x="3123602" y="304604"/>
                  </a:cubicBezTo>
                  <a:cubicBezTo>
                    <a:pt x="3131963" y="288997"/>
                    <a:pt x="3132521" y="273389"/>
                    <a:pt x="3120258" y="257781"/>
                  </a:cubicBezTo>
                  <a:close/>
                  <a:moveTo>
                    <a:pt x="1710006" y="574391"/>
                  </a:moveTo>
                  <a:cubicBezTo>
                    <a:pt x="1708334" y="593343"/>
                    <a:pt x="1692726" y="604492"/>
                    <a:pt x="1683808" y="618427"/>
                  </a:cubicBezTo>
                  <a:cubicBezTo>
                    <a:pt x="1648133" y="674726"/>
                    <a:pt x="1595179" y="706498"/>
                    <a:pt x="1528290" y="712630"/>
                  </a:cubicBezTo>
                  <a:cubicBezTo>
                    <a:pt x="1503206" y="714859"/>
                    <a:pt x="1489828" y="702039"/>
                    <a:pt x="1489828" y="676955"/>
                  </a:cubicBezTo>
                  <a:cubicBezTo>
                    <a:pt x="1489828" y="645740"/>
                    <a:pt x="1490386" y="613968"/>
                    <a:pt x="1500419" y="583867"/>
                  </a:cubicBezTo>
                  <a:cubicBezTo>
                    <a:pt x="1500976" y="580523"/>
                    <a:pt x="1501534" y="577178"/>
                    <a:pt x="1502091" y="573834"/>
                  </a:cubicBezTo>
                  <a:cubicBezTo>
                    <a:pt x="1502091" y="573834"/>
                    <a:pt x="1502091" y="573834"/>
                    <a:pt x="1502091" y="573834"/>
                  </a:cubicBezTo>
                  <a:cubicBezTo>
                    <a:pt x="1502091" y="573834"/>
                    <a:pt x="1502091" y="573834"/>
                    <a:pt x="1502091" y="573834"/>
                  </a:cubicBezTo>
                  <a:cubicBezTo>
                    <a:pt x="1501534" y="558226"/>
                    <a:pt x="1504878" y="542619"/>
                    <a:pt x="1511567" y="528126"/>
                  </a:cubicBezTo>
                  <a:cubicBezTo>
                    <a:pt x="1511567" y="528126"/>
                    <a:pt x="1511567" y="528126"/>
                    <a:pt x="1511567" y="528126"/>
                  </a:cubicBezTo>
                  <a:cubicBezTo>
                    <a:pt x="1512125" y="524782"/>
                    <a:pt x="1512682" y="521437"/>
                    <a:pt x="1513797" y="518093"/>
                  </a:cubicBezTo>
                  <a:cubicBezTo>
                    <a:pt x="1513797" y="518093"/>
                    <a:pt x="1513797" y="518093"/>
                    <a:pt x="1513797" y="518093"/>
                  </a:cubicBezTo>
                  <a:cubicBezTo>
                    <a:pt x="1523830" y="455105"/>
                    <a:pt x="1544455" y="394905"/>
                    <a:pt x="1562292" y="334147"/>
                  </a:cubicBezTo>
                  <a:cubicBezTo>
                    <a:pt x="1564521" y="326901"/>
                    <a:pt x="1567866" y="322999"/>
                    <a:pt x="1575670" y="322999"/>
                  </a:cubicBezTo>
                  <a:cubicBezTo>
                    <a:pt x="1595736" y="322441"/>
                    <a:pt x="1615803" y="315195"/>
                    <a:pt x="1636428" y="317982"/>
                  </a:cubicBezTo>
                  <a:cubicBezTo>
                    <a:pt x="1641444" y="317425"/>
                    <a:pt x="1646461" y="317425"/>
                    <a:pt x="1651478" y="316867"/>
                  </a:cubicBezTo>
                  <a:cubicBezTo>
                    <a:pt x="1686595" y="306834"/>
                    <a:pt x="1722827" y="315195"/>
                    <a:pt x="1760173" y="305161"/>
                  </a:cubicBezTo>
                  <a:cubicBezTo>
                    <a:pt x="1733417" y="394905"/>
                    <a:pt x="1718367" y="484091"/>
                    <a:pt x="1710006" y="574391"/>
                  </a:cubicBezTo>
                  <a:close/>
                  <a:moveTo>
                    <a:pt x="2571765" y="494681"/>
                  </a:moveTo>
                  <a:cubicBezTo>
                    <a:pt x="2556715" y="552095"/>
                    <a:pt x="2537762" y="607836"/>
                    <a:pt x="2507105" y="659675"/>
                  </a:cubicBezTo>
                  <a:cubicBezTo>
                    <a:pt x="2483694" y="699809"/>
                    <a:pt x="2459725" y="717089"/>
                    <a:pt x="2437428" y="707613"/>
                  </a:cubicBezTo>
                  <a:cubicBezTo>
                    <a:pt x="2405656" y="693677"/>
                    <a:pt x="2412345" y="661905"/>
                    <a:pt x="2409558" y="635149"/>
                  </a:cubicBezTo>
                  <a:cubicBezTo>
                    <a:pt x="2409000" y="632362"/>
                    <a:pt x="2409558" y="629575"/>
                    <a:pt x="2409558" y="626788"/>
                  </a:cubicBezTo>
                  <a:cubicBezTo>
                    <a:pt x="2414017" y="535373"/>
                    <a:pt x="2431854" y="446744"/>
                    <a:pt x="2471988" y="364247"/>
                  </a:cubicBezTo>
                  <a:cubicBezTo>
                    <a:pt x="2484251" y="338049"/>
                    <a:pt x="2499301" y="313523"/>
                    <a:pt x="2526614" y="300145"/>
                  </a:cubicBezTo>
                  <a:cubicBezTo>
                    <a:pt x="2552255" y="287882"/>
                    <a:pt x="2565633" y="295685"/>
                    <a:pt x="2566191" y="324113"/>
                  </a:cubicBezTo>
                  <a:cubicBezTo>
                    <a:pt x="2566748" y="355329"/>
                    <a:pt x="2556715" y="382642"/>
                    <a:pt x="2537205" y="406053"/>
                  </a:cubicBezTo>
                  <a:cubicBezTo>
                    <a:pt x="2524385" y="421661"/>
                    <a:pt x="2527729" y="427235"/>
                    <a:pt x="2543894" y="435596"/>
                  </a:cubicBezTo>
                  <a:cubicBezTo>
                    <a:pt x="2556157" y="441727"/>
                    <a:pt x="2577339" y="436711"/>
                    <a:pt x="2579568" y="455105"/>
                  </a:cubicBezTo>
                  <a:cubicBezTo>
                    <a:pt x="2582355" y="466811"/>
                    <a:pt x="2575109" y="480746"/>
                    <a:pt x="2571765" y="494681"/>
                  </a:cubicBezTo>
                  <a:close/>
                </a:path>
              </a:pathLst>
            </a:custGeom>
            <a:grpFill/>
            <a:ln w="5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5FE9A4C7-363F-4293-AA04-C466E48F2D3F}"/>
              </a:ext>
            </a:extLst>
          </p:cNvPr>
          <p:cNvSpPr/>
          <p:nvPr/>
        </p:nvSpPr>
        <p:spPr>
          <a:xfrm>
            <a:off x="812769" y="3282513"/>
            <a:ext cx="2466454" cy="118394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A5CE8F4-2D79-400A-9508-F419CAB57959}"/>
              </a:ext>
            </a:extLst>
          </p:cNvPr>
          <p:cNvGrpSpPr/>
          <p:nvPr/>
        </p:nvGrpSpPr>
        <p:grpSpPr>
          <a:xfrm>
            <a:off x="8731055" y="5179504"/>
            <a:ext cx="2819647" cy="856491"/>
            <a:chOff x="-475010" y="1129566"/>
            <a:chExt cx="3859356" cy="856491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009DFF3-C6FF-427F-B553-2C93008535EC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C3C69C5-9D9D-44CF-9954-A8208CA06651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665B9CC-6910-44FC-8E3E-0AA9D95D170C}"/>
              </a:ext>
            </a:extLst>
          </p:cNvPr>
          <p:cNvGrpSpPr/>
          <p:nvPr/>
        </p:nvGrpSpPr>
        <p:grpSpPr>
          <a:xfrm>
            <a:off x="8731055" y="1721968"/>
            <a:ext cx="2819647" cy="856491"/>
            <a:chOff x="-475010" y="1129566"/>
            <a:chExt cx="3859356" cy="856491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2FAFFE28-2969-41BE-8FED-9B74520F7907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6FF747E-0A51-4D7C-887B-86197B7D4223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D19E9326-86FA-4865-8148-9039A9CA2041}"/>
              </a:ext>
            </a:extLst>
          </p:cNvPr>
          <p:cNvGrpSpPr/>
          <p:nvPr/>
        </p:nvGrpSpPr>
        <p:grpSpPr>
          <a:xfrm>
            <a:off x="641299" y="5179504"/>
            <a:ext cx="2809394" cy="856491"/>
            <a:chOff x="-475010" y="1129566"/>
            <a:chExt cx="3859356" cy="856491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E9660A5-C598-47E8-889A-BAD77CA70977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E6CE7168-D8CB-446B-83BC-3262C541BE52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B7C72A49-1887-44BD-A737-9F1E043D8132}"/>
              </a:ext>
            </a:extLst>
          </p:cNvPr>
          <p:cNvGrpSpPr/>
          <p:nvPr/>
        </p:nvGrpSpPr>
        <p:grpSpPr>
          <a:xfrm>
            <a:off x="641299" y="1721968"/>
            <a:ext cx="2809394" cy="856491"/>
            <a:chOff x="-475010" y="1129566"/>
            <a:chExt cx="3859356" cy="856491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8D6BD215-032E-46CD-A46A-916E60E33A6F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4F91322-19D3-4EB5-9F7F-D5C25C8BFE35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FF1309DA-31DA-4678-A7EA-B7226023D010}"/>
              </a:ext>
            </a:extLst>
          </p:cNvPr>
          <p:cNvGrpSpPr/>
          <p:nvPr/>
        </p:nvGrpSpPr>
        <p:grpSpPr>
          <a:xfrm>
            <a:off x="1253330" y="3535159"/>
            <a:ext cx="1585333" cy="678649"/>
            <a:chOff x="3233964" y="1954419"/>
            <a:chExt cx="1410044" cy="67864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0B77062-27C7-4E87-9359-7EF92C59C3D8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45B665E4-74A9-4F11-960B-E510EA9D41C7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5" name="Rectangle 54">
            <a:extLst>
              <a:ext uri="{FF2B5EF4-FFF2-40B4-BE49-F238E27FC236}">
                <a16:creationId xmlns:a16="http://schemas.microsoft.com/office/drawing/2014/main" id="{CEF15C76-52B0-4ED8-860B-FB3A6FEB5BBF}"/>
              </a:ext>
            </a:extLst>
          </p:cNvPr>
          <p:cNvSpPr/>
          <p:nvPr/>
        </p:nvSpPr>
        <p:spPr>
          <a:xfrm>
            <a:off x="8908827" y="3282513"/>
            <a:ext cx="2464100" cy="118394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1D33DA2C-6435-4604-98F1-7575A9E5D3D4}"/>
              </a:ext>
            </a:extLst>
          </p:cNvPr>
          <p:cNvGrpSpPr/>
          <p:nvPr/>
        </p:nvGrpSpPr>
        <p:grpSpPr>
          <a:xfrm>
            <a:off x="9348212" y="3535159"/>
            <a:ext cx="1585333" cy="678649"/>
            <a:chOff x="3233964" y="1954419"/>
            <a:chExt cx="1410044" cy="678649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D3E15AC1-BDAA-45D7-A0C9-4D6501C804F4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88992DE3-5A56-4BCD-966B-21724A7C2244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3802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57CD24-151A-4CB6-9FF1-D6E02D30D56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grpSp>
        <p:nvGrpSpPr>
          <p:cNvPr id="19" name="Graphic 174">
            <a:extLst>
              <a:ext uri="{FF2B5EF4-FFF2-40B4-BE49-F238E27FC236}">
                <a16:creationId xmlns:a16="http://schemas.microsoft.com/office/drawing/2014/main" id="{60A5F7D5-4CED-4D27-983D-6EEDB2939FED}"/>
              </a:ext>
            </a:extLst>
          </p:cNvPr>
          <p:cNvGrpSpPr/>
          <p:nvPr/>
        </p:nvGrpSpPr>
        <p:grpSpPr>
          <a:xfrm>
            <a:off x="130356" y="57856"/>
            <a:ext cx="3415783" cy="5485789"/>
            <a:chOff x="3960898" y="0"/>
            <a:chExt cx="4270203" cy="6858000"/>
          </a:xfrm>
          <a:solidFill>
            <a:schemeClr val="accent1">
              <a:lumMod val="20000"/>
              <a:lumOff val="80000"/>
              <a:alpha val="40000"/>
            </a:schemeClr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2E4C1C7-C995-4383-8512-68D7C47780F6}"/>
                </a:ext>
              </a:extLst>
            </p:cNvPr>
            <p:cNvSpPr/>
            <p:nvPr/>
          </p:nvSpPr>
          <p:spPr>
            <a:xfrm>
              <a:off x="5635815" y="-675"/>
              <a:ext cx="1115760" cy="1126818"/>
            </a:xfrm>
            <a:custGeom>
              <a:avLst/>
              <a:gdLst>
                <a:gd name="connsiteX0" fmla="*/ 1111525 w 1115760"/>
                <a:gd name="connsiteY0" fmla="*/ 1121604 h 1126818"/>
                <a:gd name="connsiteX1" fmla="*/ 1039905 w 1115760"/>
                <a:gd name="connsiteY1" fmla="*/ 1110118 h 1126818"/>
                <a:gd name="connsiteX2" fmla="*/ 751396 w 1115760"/>
                <a:gd name="connsiteY2" fmla="*/ 1014849 h 1126818"/>
                <a:gd name="connsiteX3" fmla="*/ 68298 w 1115760"/>
                <a:gd name="connsiteY3" fmla="*/ 1025660 h 1126818"/>
                <a:gd name="connsiteX4" fmla="*/ 732 w 1115760"/>
                <a:gd name="connsiteY4" fmla="*/ 960796 h 1126818"/>
                <a:gd name="connsiteX5" fmla="*/ 217620 w 1115760"/>
                <a:gd name="connsiteY5" fmla="*/ 518911 h 1126818"/>
                <a:gd name="connsiteX6" fmla="*/ 441265 w 1115760"/>
                <a:gd name="connsiteY6" fmla="*/ 0 h 1126818"/>
                <a:gd name="connsiteX7" fmla="*/ 714234 w 1115760"/>
                <a:gd name="connsiteY7" fmla="*/ 531748 h 1126818"/>
                <a:gd name="connsiteX8" fmla="*/ 1052067 w 1115760"/>
                <a:gd name="connsiteY8" fmla="*/ 990525 h 1126818"/>
                <a:gd name="connsiteX9" fmla="*/ 1111525 w 1115760"/>
                <a:gd name="connsiteY9" fmla="*/ 1121604 h 1126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15760" h="1126818">
                  <a:moveTo>
                    <a:pt x="1111525" y="1121604"/>
                  </a:moveTo>
                  <a:cubicBezTo>
                    <a:pt x="1102742" y="1130388"/>
                    <a:pt x="1081796" y="1129036"/>
                    <a:pt x="1039905" y="1110118"/>
                  </a:cubicBezTo>
                  <a:cubicBezTo>
                    <a:pt x="948014" y="1067551"/>
                    <a:pt x="850718" y="1035794"/>
                    <a:pt x="751396" y="1014849"/>
                  </a:cubicBezTo>
                  <a:cubicBezTo>
                    <a:pt x="517616" y="964850"/>
                    <a:pt x="300727" y="997282"/>
                    <a:pt x="68298" y="1025660"/>
                  </a:cubicBezTo>
                  <a:cubicBezTo>
                    <a:pt x="8164" y="1033092"/>
                    <a:pt x="-3322" y="1021606"/>
                    <a:pt x="732" y="960796"/>
                  </a:cubicBezTo>
                  <a:cubicBezTo>
                    <a:pt x="6137" y="878365"/>
                    <a:pt x="175729" y="599315"/>
                    <a:pt x="217620" y="518911"/>
                  </a:cubicBezTo>
                  <a:cubicBezTo>
                    <a:pt x="299376" y="362832"/>
                    <a:pt x="414239" y="174997"/>
                    <a:pt x="441265" y="0"/>
                  </a:cubicBezTo>
                  <a:cubicBezTo>
                    <a:pt x="496670" y="195267"/>
                    <a:pt x="603425" y="362832"/>
                    <a:pt x="714234" y="531748"/>
                  </a:cubicBezTo>
                  <a:cubicBezTo>
                    <a:pt x="783828" y="637828"/>
                    <a:pt x="1012202" y="941201"/>
                    <a:pt x="1052067" y="990525"/>
                  </a:cubicBezTo>
                  <a:cubicBezTo>
                    <a:pt x="1085174" y="1032416"/>
                    <a:pt x="1129768" y="1102010"/>
                    <a:pt x="1111525" y="1121604"/>
                  </a:cubicBezTo>
                  <a:close/>
                </a:path>
              </a:pathLst>
            </a:custGeom>
            <a:grpFill/>
            <a:ln w="67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41D82C6-6653-4AC6-B450-A257A3639C0D}"/>
                </a:ext>
              </a:extLst>
            </p:cNvPr>
            <p:cNvSpPr/>
            <p:nvPr/>
          </p:nvSpPr>
          <p:spPr>
            <a:xfrm>
              <a:off x="4821480" y="2170499"/>
              <a:ext cx="2409636" cy="512358"/>
            </a:xfrm>
            <a:custGeom>
              <a:avLst/>
              <a:gdLst>
                <a:gd name="connsiteX0" fmla="*/ 1394112 w 2409636"/>
                <a:gd name="connsiteY0" fmla="*/ 4466 h 512358"/>
                <a:gd name="connsiteX1" fmla="*/ 2122479 w 2409636"/>
                <a:gd name="connsiteY1" fmla="*/ 57843 h 512358"/>
                <a:gd name="connsiteX2" fmla="*/ 2409637 w 2409636"/>
                <a:gd name="connsiteY2" fmla="*/ 263246 h 512358"/>
                <a:gd name="connsiteX3" fmla="*/ 1796808 w 2409636"/>
                <a:gd name="connsiteY3" fmla="*/ 176760 h 512358"/>
                <a:gd name="connsiteX4" fmla="*/ 290075 w 2409636"/>
                <a:gd name="connsiteY4" fmla="*/ 503107 h 512358"/>
                <a:gd name="connsiteX5" fmla="*/ 23863 w 2409636"/>
                <a:gd name="connsiteY5" fmla="*/ 476080 h 512358"/>
                <a:gd name="connsiteX6" fmla="*/ 137375 w 2409636"/>
                <a:gd name="connsiteY6" fmla="*/ 252435 h 512358"/>
                <a:gd name="connsiteX7" fmla="*/ 1394112 w 2409636"/>
                <a:gd name="connsiteY7" fmla="*/ 4466 h 51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09636" h="512358">
                  <a:moveTo>
                    <a:pt x="1394112" y="4466"/>
                  </a:moveTo>
                  <a:cubicBezTo>
                    <a:pt x="1592082" y="3790"/>
                    <a:pt x="1826538" y="-21885"/>
                    <a:pt x="2122479" y="57843"/>
                  </a:cubicBezTo>
                  <a:cubicBezTo>
                    <a:pt x="2189370" y="76086"/>
                    <a:pt x="2308287" y="131491"/>
                    <a:pt x="2409637" y="263246"/>
                  </a:cubicBezTo>
                  <a:cubicBezTo>
                    <a:pt x="2245450" y="172031"/>
                    <a:pt x="2002211" y="149734"/>
                    <a:pt x="1796808" y="176760"/>
                  </a:cubicBezTo>
                  <a:cubicBezTo>
                    <a:pt x="1194115" y="255813"/>
                    <a:pt x="549531" y="467296"/>
                    <a:pt x="290075" y="503107"/>
                  </a:cubicBezTo>
                  <a:cubicBezTo>
                    <a:pt x="227239" y="511890"/>
                    <a:pt x="76565" y="527431"/>
                    <a:pt x="23863" y="476080"/>
                  </a:cubicBezTo>
                  <a:cubicBezTo>
                    <a:pt x="-52487" y="401757"/>
                    <a:pt x="73187" y="279462"/>
                    <a:pt x="137375" y="252435"/>
                  </a:cubicBezTo>
                  <a:cubicBezTo>
                    <a:pt x="627908" y="45681"/>
                    <a:pt x="1077901" y="5817"/>
                    <a:pt x="1394112" y="4466"/>
                  </a:cubicBezTo>
                  <a:close/>
                </a:path>
              </a:pathLst>
            </a:custGeom>
            <a:grpFill/>
            <a:ln w="67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00343CB-C408-4329-9170-2C6AF8327CAA}"/>
                </a:ext>
              </a:extLst>
            </p:cNvPr>
            <p:cNvSpPr/>
            <p:nvPr/>
          </p:nvSpPr>
          <p:spPr>
            <a:xfrm>
              <a:off x="5302824" y="1119457"/>
              <a:ext cx="1574919" cy="527162"/>
            </a:xfrm>
            <a:custGeom>
              <a:avLst/>
              <a:gdLst>
                <a:gd name="connsiteX0" fmla="*/ 1574919 w 1574919"/>
                <a:gd name="connsiteY0" fmla="*/ 367005 h 527162"/>
                <a:gd name="connsiteX1" fmla="*/ 178319 w 1574919"/>
                <a:gd name="connsiteY1" fmla="*/ 523759 h 527162"/>
                <a:gd name="connsiteX2" fmla="*/ 1971 w 1574919"/>
                <a:gd name="connsiteY2" fmla="*/ 356195 h 527162"/>
                <a:gd name="connsiteX3" fmla="*/ 137780 w 1574919"/>
                <a:gd name="connsiteY3" fmla="*/ 110252 h 527162"/>
                <a:gd name="connsiteX4" fmla="*/ 880335 w 1574919"/>
                <a:gd name="connsiteY4" fmla="*/ 31200 h 527162"/>
                <a:gd name="connsiteX5" fmla="*/ 1574919 w 1574919"/>
                <a:gd name="connsiteY5" fmla="*/ 367005 h 527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4919" h="527162">
                  <a:moveTo>
                    <a:pt x="1574919" y="367005"/>
                  </a:moveTo>
                  <a:cubicBezTo>
                    <a:pt x="822904" y="299439"/>
                    <a:pt x="304669" y="559570"/>
                    <a:pt x="178319" y="523759"/>
                  </a:cubicBezTo>
                  <a:cubicBezTo>
                    <a:pt x="112780" y="504841"/>
                    <a:pt x="-56" y="456869"/>
                    <a:pt x="1971" y="356195"/>
                  </a:cubicBezTo>
                  <a:cubicBezTo>
                    <a:pt x="-12218" y="254169"/>
                    <a:pt x="51970" y="152144"/>
                    <a:pt x="137780" y="110252"/>
                  </a:cubicBezTo>
                  <a:cubicBezTo>
                    <a:pt x="370884" y="-1908"/>
                    <a:pt x="629664" y="-28935"/>
                    <a:pt x="880335" y="31200"/>
                  </a:cubicBezTo>
                  <a:cubicBezTo>
                    <a:pt x="1027630" y="67010"/>
                    <a:pt x="1389787" y="177819"/>
                    <a:pt x="1574919" y="367005"/>
                  </a:cubicBezTo>
                  <a:close/>
                </a:path>
              </a:pathLst>
            </a:custGeom>
            <a:grpFill/>
            <a:ln w="67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838ADC7-A5FA-45B1-8F44-9CCD7403EC10}"/>
                </a:ext>
              </a:extLst>
            </p:cNvPr>
            <p:cNvSpPr/>
            <p:nvPr/>
          </p:nvSpPr>
          <p:spPr>
            <a:xfrm>
              <a:off x="5335487" y="1640224"/>
              <a:ext cx="1641865" cy="451638"/>
            </a:xfrm>
            <a:custGeom>
              <a:avLst/>
              <a:gdLst>
                <a:gd name="connsiteX0" fmla="*/ 1330774 w 1641865"/>
                <a:gd name="connsiteY0" fmla="*/ 7723 h 451638"/>
                <a:gd name="connsiteX1" fmla="*/ 1332125 w 1641865"/>
                <a:gd name="connsiteY1" fmla="*/ 7723 h 451638"/>
                <a:gd name="connsiteX2" fmla="*/ 1639553 w 1641865"/>
                <a:gd name="connsiteY2" fmla="*/ 213800 h 451638"/>
                <a:gd name="connsiteX3" fmla="*/ 1473339 w 1641865"/>
                <a:gd name="connsiteY3" fmla="*/ 428662 h 451638"/>
                <a:gd name="connsiteX4" fmla="*/ 1134155 w 1641865"/>
                <a:gd name="connsiteY4" fmla="*/ 425959 h 451638"/>
                <a:gd name="connsiteX5" fmla="*/ 375383 w 1641865"/>
                <a:gd name="connsiteY5" fmla="*/ 328664 h 451638"/>
                <a:gd name="connsiteX6" fmla="*/ 1065 w 1641865"/>
                <a:gd name="connsiteY6" fmla="*/ 339474 h 451638"/>
                <a:gd name="connsiteX7" fmla="*/ 586191 w 1641865"/>
                <a:gd name="connsiteY7" fmla="*/ 82722 h 451638"/>
                <a:gd name="connsiteX8" fmla="*/ 1330774 w 1641865"/>
                <a:gd name="connsiteY8" fmla="*/ 7723 h 451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41865" h="451638">
                  <a:moveTo>
                    <a:pt x="1330774" y="7723"/>
                  </a:moveTo>
                  <a:cubicBezTo>
                    <a:pt x="1331450" y="7723"/>
                    <a:pt x="1331450" y="7723"/>
                    <a:pt x="1332125" y="7723"/>
                  </a:cubicBezTo>
                  <a:cubicBezTo>
                    <a:pt x="1461853" y="21236"/>
                    <a:pt x="1618607" y="61776"/>
                    <a:pt x="1639553" y="213800"/>
                  </a:cubicBezTo>
                  <a:cubicBezTo>
                    <a:pt x="1656444" y="338123"/>
                    <a:pt x="1578743" y="394203"/>
                    <a:pt x="1473339" y="428662"/>
                  </a:cubicBezTo>
                  <a:cubicBezTo>
                    <a:pt x="1356449" y="467175"/>
                    <a:pt x="1251045" y="450959"/>
                    <a:pt x="1134155" y="425959"/>
                  </a:cubicBezTo>
                  <a:cubicBezTo>
                    <a:pt x="988887" y="395554"/>
                    <a:pt x="788215" y="332718"/>
                    <a:pt x="375383" y="328664"/>
                  </a:cubicBezTo>
                  <a:cubicBezTo>
                    <a:pt x="341600" y="327988"/>
                    <a:pt x="20659" y="362447"/>
                    <a:pt x="1065" y="339474"/>
                  </a:cubicBezTo>
                  <a:cubicBezTo>
                    <a:pt x="-25962" y="308394"/>
                    <a:pt x="469301" y="112451"/>
                    <a:pt x="586191" y="82722"/>
                  </a:cubicBezTo>
                  <a:cubicBezTo>
                    <a:pt x="825376" y="21236"/>
                    <a:pt x="1084832" y="-17277"/>
                    <a:pt x="1330774" y="7723"/>
                  </a:cubicBezTo>
                  <a:close/>
                </a:path>
              </a:pathLst>
            </a:custGeom>
            <a:grpFill/>
            <a:ln w="67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8102D86-E802-47EE-A5DE-950518BEDF59}"/>
                </a:ext>
              </a:extLst>
            </p:cNvPr>
            <p:cNvSpPr/>
            <p:nvPr/>
          </p:nvSpPr>
          <p:spPr>
            <a:xfrm>
              <a:off x="3961426" y="5215865"/>
              <a:ext cx="4270173" cy="823024"/>
            </a:xfrm>
            <a:custGeom>
              <a:avLst/>
              <a:gdLst>
                <a:gd name="connsiteX0" fmla="*/ 4266297 w 4270173"/>
                <a:gd name="connsiteY0" fmla="*/ 382695 h 823024"/>
                <a:gd name="connsiteX1" fmla="*/ 3842655 w 4270173"/>
                <a:gd name="connsiteY1" fmla="*/ 714447 h 823024"/>
                <a:gd name="connsiteX2" fmla="*/ 330548 w 4270173"/>
                <a:gd name="connsiteY2" fmla="*/ 812418 h 823024"/>
                <a:gd name="connsiteX3" fmla="*/ 148 w 4270173"/>
                <a:gd name="connsiteY3" fmla="*/ 782689 h 823024"/>
                <a:gd name="connsiteX4" fmla="*/ 323115 w 4270173"/>
                <a:gd name="connsiteY4" fmla="*/ 660394 h 823024"/>
                <a:gd name="connsiteX5" fmla="*/ 3172395 w 4270173"/>
                <a:gd name="connsiteY5" fmla="*/ 13107 h 823024"/>
                <a:gd name="connsiteX6" fmla="*/ 3961572 w 4270173"/>
                <a:gd name="connsiteY6" fmla="*/ 59727 h 823024"/>
                <a:gd name="connsiteX7" fmla="*/ 4266297 w 4270173"/>
                <a:gd name="connsiteY7" fmla="*/ 382695 h 82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70173" h="823024">
                  <a:moveTo>
                    <a:pt x="4266297" y="382695"/>
                  </a:moveTo>
                  <a:cubicBezTo>
                    <a:pt x="4307512" y="609043"/>
                    <a:pt x="4010219" y="672555"/>
                    <a:pt x="3842655" y="714447"/>
                  </a:cubicBezTo>
                  <a:cubicBezTo>
                    <a:pt x="3559551" y="785392"/>
                    <a:pt x="479194" y="797554"/>
                    <a:pt x="330548" y="812418"/>
                  </a:cubicBezTo>
                  <a:cubicBezTo>
                    <a:pt x="147443" y="829985"/>
                    <a:pt x="2850" y="829310"/>
                    <a:pt x="148" y="782689"/>
                  </a:cubicBezTo>
                  <a:cubicBezTo>
                    <a:pt x="-6609" y="719177"/>
                    <a:pt x="220414" y="672555"/>
                    <a:pt x="323115" y="660394"/>
                  </a:cubicBezTo>
                  <a:cubicBezTo>
                    <a:pt x="1137292" y="564449"/>
                    <a:pt x="2677132" y="56349"/>
                    <a:pt x="3172395" y="13107"/>
                  </a:cubicBezTo>
                  <a:cubicBezTo>
                    <a:pt x="3402121" y="-6488"/>
                    <a:pt x="3738602" y="-13245"/>
                    <a:pt x="3961572" y="59727"/>
                  </a:cubicBezTo>
                  <a:cubicBezTo>
                    <a:pt x="4052787" y="89457"/>
                    <a:pt x="4235892" y="216482"/>
                    <a:pt x="4266297" y="382695"/>
                  </a:cubicBezTo>
                  <a:close/>
                </a:path>
              </a:pathLst>
            </a:custGeom>
            <a:grpFill/>
            <a:ln w="67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B6D9D20-54BC-424B-8F67-ED4CD90768D9}"/>
                </a:ext>
              </a:extLst>
            </p:cNvPr>
            <p:cNvSpPr/>
            <p:nvPr/>
          </p:nvSpPr>
          <p:spPr>
            <a:xfrm>
              <a:off x="4004061" y="4758154"/>
              <a:ext cx="3791235" cy="929530"/>
            </a:xfrm>
            <a:custGeom>
              <a:avLst/>
              <a:gdLst>
                <a:gd name="connsiteX0" fmla="*/ 3791235 w 3791235"/>
                <a:gd name="connsiteY0" fmla="*/ 219470 h 929530"/>
                <a:gd name="connsiteX1" fmla="*/ 1144655 w 3791235"/>
                <a:gd name="connsiteY1" fmla="*/ 749191 h 929530"/>
                <a:gd name="connsiteX2" fmla="*/ 308182 w 3791235"/>
                <a:gd name="connsiteY2" fmla="*/ 924864 h 929530"/>
                <a:gd name="connsiteX3" fmla="*/ 4808 w 3791235"/>
                <a:gd name="connsiteY3" fmla="*/ 803920 h 929530"/>
                <a:gd name="connsiteX4" fmla="*/ 41970 w 3791235"/>
                <a:gd name="connsiteY4" fmla="*/ 637030 h 929530"/>
                <a:gd name="connsiteX5" fmla="*/ 332506 w 3791235"/>
                <a:gd name="connsiteY5" fmla="*/ 336359 h 929530"/>
                <a:gd name="connsiteX6" fmla="*/ 1071008 w 3791235"/>
                <a:gd name="connsiteY6" fmla="*/ 74877 h 929530"/>
                <a:gd name="connsiteX7" fmla="*/ 2976383 w 3791235"/>
                <a:gd name="connsiteY7" fmla="*/ 66093 h 929530"/>
                <a:gd name="connsiteX8" fmla="*/ 3791235 w 3791235"/>
                <a:gd name="connsiteY8" fmla="*/ 219470 h 929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91235" h="929530">
                  <a:moveTo>
                    <a:pt x="3791235" y="219470"/>
                  </a:moveTo>
                  <a:cubicBezTo>
                    <a:pt x="3352053" y="285009"/>
                    <a:pt x="2454770" y="327576"/>
                    <a:pt x="1144655" y="749191"/>
                  </a:cubicBezTo>
                  <a:cubicBezTo>
                    <a:pt x="973036" y="804595"/>
                    <a:pt x="412234" y="916756"/>
                    <a:pt x="308182" y="924864"/>
                  </a:cubicBezTo>
                  <a:cubicBezTo>
                    <a:pt x="193995" y="934323"/>
                    <a:pt x="40619" y="943107"/>
                    <a:pt x="4808" y="803920"/>
                  </a:cubicBezTo>
                  <a:cubicBezTo>
                    <a:pt x="-10056" y="745137"/>
                    <a:pt x="11565" y="687030"/>
                    <a:pt x="41970" y="637030"/>
                  </a:cubicBezTo>
                  <a:cubicBezTo>
                    <a:pt x="116969" y="516086"/>
                    <a:pt x="210211" y="405953"/>
                    <a:pt x="332506" y="336359"/>
                  </a:cubicBezTo>
                  <a:cubicBezTo>
                    <a:pt x="545340" y="215415"/>
                    <a:pt x="832498" y="118120"/>
                    <a:pt x="1071008" y="74877"/>
                  </a:cubicBezTo>
                  <a:cubicBezTo>
                    <a:pt x="1894644" y="-73769"/>
                    <a:pt x="2787873" y="40418"/>
                    <a:pt x="2976383" y="66093"/>
                  </a:cubicBezTo>
                  <a:cubicBezTo>
                    <a:pt x="3072328" y="79607"/>
                    <a:pt x="3333135" y="141092"/>
                    <a:pt x="3791235" y="219470"/>
                  </a:cubicBezTo>
                  <a:close/>
                </a:path>
              </a:pathLst>
            </a:custGeom>
            <a:grpFill/>
            <a:ln w="67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CD23454-5338-48BF-83DA-A237958F09E2}"/>
                </a:ext>
              </a:extLst>
            </p:cNvPr>
            <p:cNvSpPr/>
            <p:nvPr/>
          </p:nvSpPr>
          <p:spPr>
            <a:xfrm>
              <a:off x="4460890" y="2528400"/>
              <a:ext cx="3117424" cy="1012084"/>
            </a:xfrm>
            <a:custGeom>
              <a:avLst/>
              <a:gdLst>
                <a:gd name="connsiteX0" fmla="*/ 3079681 w 3117424"/>
                <a:gd name="connsiteY0" fmla="*/ 456688 h 1012084"/>
                <a:gd name="connsiteX1" fmla="*/ 2948602 w 3117424"/>
                <a:gd name="connsiteY1" fmla="*/ 573578 h 1012084"/>
                <a:gd name="connsiteX2" fmla="*/ 2353341 w 3117424"/>
                <a:gd name="connsiteY2" fmla="*/ 636415 h 1012084"/>
                <a:gd name="connsiteX3" fmla="*/ 971606 w 3117424"/>
                <a:gd name="connsiteY3" fmla="*/ 558038 h 1012084"/>
                <a:gd name="connsiteX4" fmla="*/ 193240 w 3117424"/>
                <a:gd name="connsiteY4" fmla="*/ 871546 h 1012084"/>
                <a:gd name="connsiteX5" fmla="*/ 0 w 3117424"/>
                <a:gd name="connsiteY5" fmla="*/ 1012085 h 1012084"/>
                <a:gd name="connsiteX6" fmla="*/ 208781 w 3117424"/>
                <a:gd name="connsiteY6" fmla="*/ 667495 h 1012084"/>
                <a:gd name="connsiteX7" fmla="*/ 2280370 w 3117424"/>
                <a:gd name="connsiteY7" fmla="*/ 9398 h 1012084"/>
                <a:gd name="connsiteX8" fmla="*/ 2827658 w 3117424"/>
                <a:gd name="connsiteY8" fmla="*/ 31695 h 1012084"/>
                <a:gd name="connsiteX9" fmla="*/ 3079681 w 3117424"/>
                <a:gd name="connsiteY9" fmla="*/ 193854 h 1012084"/>
                <a:gd name="connsiteX10" fmla="*/ 3079681 w 3117424"/>
                <a:gd name="connsiteY10" fmla="*/ 456688 h 1012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117424" h="1012084">
                  <a:moveTo>
                    <a:pt x="3079681" y="456688"/>
                  </a:moveTo>
                  <a:cubicBezTo>
                    <a:pt x="3050628" y="503309"/>
                    <a:pt x="3004683" y="543849"/>
                    <a:pt x="2948602" y="573578"/>
                  </a:cubicBezTo>
                  <a:cubicBezTo>
                    <a:pt x="2771578" y="668171"/>
                    <a:pt x="2546582" y="643847"/>
                    <a:pt x="2353341" y="636415"/>
                  </a:cubicBezTo>
                  <a:cubicBezTo>
                    <a:pt x="2098616" y="626955"/>
                    <a:pt x="1173630" y="522227"/>
                    <a:pt x="971606" y="558038"/>
                  </a:cubicBezTo>
                  <a:cubicBezTo>
                    <a:pt x="687151" y="608712"/>
                    <a:pt x="432426" y="713441"/>
                    <a:pt x="193240" y="871546"/>
                  </a:cubicBezTo>
                  <a:cubicBezTo>
                    <a:pt x="125674" y="916140"/>
                    <a:pt x="61486" y="960058"/>
                    <a:pt x="0" y="1012085"/>
                  </a:cubicBezTo>
                  <a:cubicBezTo>
                    <a:pt x="676" y="887087"/>
                    <a:pt x="116214" y="741143"/>
                    <a:pt x="208781" y="667495"/>
                  </a:cubicBezTo>
                  <a:cubicBezTo>
                    <a:pt x="328373" y="572227"/>
                    <a:pt x="1016200" y="121558"/>
                    <a:pt x="2280370" y="9398"/>
                  </a:cubicBezTo>
                  <a:cubicBezTo>
                    <a:pt x="2458745" y="-6143"/>
                    <a:pt x="2651985" y="-4791"/>
                    <a:pt x="2827658" y="31695"/>
                  </a:cubicBezTo>
                  <a:cubicBezTo>
                    <a:pt x="2934413" y="53992"/>
                    <a:pt x="3015493" y="102639"/>
                    <a:pt x="3079681" y="193854"/>
                  </a:cubicBezTo>
                  <a:cubicBezTo>
                    <a:pt x="3137789" y="276961"/>
                    <a:pt x="3121573" y="387770"/>
                    <a:pt x="3079681" y="456688"/>
                  </a:cubicBezTo>
                  <a:close/>
                </a:path>
              </a:pathLst>
            </a:custGeom>
            <a:grpFill/>
            <a:ln w="67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6F4F66A-F9E8-4BF4-8CAA-63B0C1954641}"/>
                </a:ext>
              </a:extLst>
            </p:cNvPr>
            <p:cNvSpPr/>
            <p:nvPr/>
          </p:nvSpPr>
          <p:spPr>
            <a:xfrm>
              <a:off x="4064950" y="3881736"/>
              <a:ext cx="3730241" cy="1017510"/>
            </a:xfrm>
            <a:custGeom>
              <a:avLst/>
              <a:gdLst>
                <a:gd name="connsiteX0" fmla="*/ 3118870 w 3730241"/>
                <a:gd name="connsiteY0" fmla="*/ 8067 h 1017510"/>
                <a:gd name="connsiteX1" fmla="*/ 3620213 w 3730241"/>
                <a:gd name="connsiteY1" fmla="*/ 208740 h 1017510"/>
                <a:gd name="connsiteX2" fmla="*/ 3709401 w 3730241"/>
                <a:gd name="connsiteY2" fmla="*/ 591166 h 1017510"/>
                <a:gd name="connsiteX3" fmla="*/ 3287110 w 3730241"/>
                <a:gd name="connsiteY3" fmla="*/ 743191 h 1017510"/>
                <a:gd name="connsiteX4" fmla="*/ 1270250 w 3730241"/>
                <a:gd name="connsiteY4" fmla="*/ 595896 h 1017510"/>
                <a:gd name="connsiteX5" fmla="*/ 348643 w 3730241"/>
                <a:gd name="connsiteY5" fmla="*/ 862783 h 1017510"/>
                <a:gd name="connsiteX6" fmla="*/ 0 w 3730241"/>
                <a:gd name="connsiteY6" fmla="*/ 1017511 h 1017510"/>
                <a:gd name="connsiteX7" fmla="*/ 252699 w 3730241"/>
                <a:gd name="connsiteY7" fmla="*/ 799947 h 1017510"/>
                <a:gd name="connsiteX8" fmla="*/ 2583068 w 3730241"/>
                <a:gd name="connsiteY8" fmla="*/ 10094 h 1017510"/>
                <a:gd name="connsiteX9" fmla="*/ 3118870 w 3730241"/>
                <a:gd name="connsiteY9" fmla="*/ 8067 h 101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30241" h="1017510">
                  <a:moveTo>
                    <a:pt x="3118870" y="8067"/>
                  </a:moveTo>
                  <a:cubicBezTo>
                    <a:pt x="3297921" y="22932"/>
                    <a:pt x="3513458" y="95904"/>
                    <a:pt x="3620213" y="208740"/>
                  </a:cubicBezTo>
                  <a:cubicBezTo>
                    <a:pt x="3693185" y="284414"/>
                    <a:pt x="3767508" y="456033"/>
                    <a:pt x="3709401" y="591166"/>
                  </a:cubicBezTo>
                  <a:cubicBezTo>
                    <a:pt x="3636429" y="760758"/>
                    <a:pt x="3379001" y="751299"/>
                    <a:pt x="3287110" y="743191"/>
                  </a:cubicBezTo>
                  <a:cubicBezTo>
                    <a:pt x="2574960" y="679003"/>
                    <a:pt x="1985780" y="500627"/>
                    <a:pt x="1270250" y="595896"/>
                  </a:cubicBezTo>
                  <a:cubicBezTo>
                    <a:pt x="1063497" y="623598"/>
                    <a:pt x="685800" y="681029"/>
                    <a:pt x="348643" y="862783"/>
                  </a:cubicBezTo>
                  <a:cubicBezTo>
                    <a:pt x="258104" y="911431"/>
                    <a:pt x="98647" y="991160"/>
                    <a:pt x="0" y="1017511"/>
                  </a:cubicBezTo>
                  <a:cubicBezTo>
                    <a:pt x="37162" y="1007376"/>
                    <a:pt x="203375" y="837108"/>
                    <a:pt x="252699" y="799947"/>
                  </a:cubicBezTo>
                  <a:cubicBezTo>
                    <a:pt x="1078361" y="185767"/>
                    <a:pt x="2235100" y="35094"/>
                    <a:pt x="2583068" y="10094"/>
                  </a:cubicBezTo>
                  <a:cubicBezTo>
                    <a:pt x="2733065" y="-41"/>
                    <a:pt x="2956710" y="-5446"/>
                    <a:pt x="3118870" y="8067"/>
                  </a:cubicBezTo>
                  <a:close/>
                </a:path>
              </a:pathLst>
            </a:custGeom>
            <a:grpFill/>
            <a:ln w="67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2DC0B12-DDE2-4C04-BF36-961A94F01C90}"/>
                </a:ext>
              </a:extLst>
            </p:cNvPr>
            <p:cNvSpPr/>
            <p:nvPr/>
          </p:nvSpPr>
          <p:spPr>
            <a:xfrm>
              <a:off x="4139437" y="3333987"/>
              <a:ext cx="3336945" cy="936619"/>
            </a:xfrm>
            <a:custGeom>
              <a:avLst/>
              <a:gdLst>
                <a:gd name="connsiteX0" fmla="*/ 3243029 w 3336945"/>
                <a:gd name="connsiteY0" fmla="*/ 238253 h 936619"/>
                <a:gd name="connsiteX1" fmla="*/ 3336946 w 3336945"/>
                <a:gd name="connsiteY1" fmla="*/ 395007 h 936619"/>
                <a:gd name="connsiteX2" fmla="*/ 3203840 w 3336945"/>
                <a:gd name="connsiteY2" fmla="*/ 305144 h 936619"/>
                <a:gd name="connsiteX3" fmla="*/ 2530202 w 3336945"/>
                <a:gd name="connsiteY3" fmla="*/ 260550 h 936619"/>
                <a:gd name="connsiteX4" fmla="*/ 504558 w 3336945"/>
                <a:gd name="connsiteY4" fmla="*/ 857162 h 936619"/>
                <a:gd name="connsiteX5" fmla="*/ 57268 w 3336945"/>
                <a:gd name="connsiteY5" fmla="*/ 897027 h 936619"/>
                <a:gd name="connsiteX6" fmla="*/ 95105 w 3336945"/>
                <a:gd name="connsiteY6" fmla="*/ 567302 h 936619"/>
                <a:gd name="connsiteX7" fmla="*/ 484288 w 3336945"/>
                <a:gd name="connsiteY7" fmla="*/ 314603 h 936619"/>
                <a:gd name="connsiteX8" fmla="*/ 1936292 w 3336945"/>
                <a:gd name="connsiteY8" fmla="*/ 6500 h 936619"/>
                <a:gd name="connsiteX9" fmla="*/ 2774793 w 3336945"/>
                <a:gd name="connsiteY9" fmla="*/ 49742 h 936619"/>
                <a:gd name="connsiteX10" fmla="*/ 3243029 w 3336945"/>
                <a:gd name="connsiteY10" fmla="*/ 238253 h 936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36945" h="936619">
                  <a:moveTo>
                    <a:pt x="3243029" y="238253"/>
                  </a:moveTo>
                  <a:cubicBezTo>
                    <a:pt x="3288974" y="280820"/>
                    <a:pt x="3323433" y="332846"/>
                    <a:pt x="3336946" y="395007"/>
                  </a:cubicBezTo>
                  <a:cubicBezTo>
                    <a:pt x="3287622" y="362575"/>
                    <a:pt x="3259920" y="326765"/>
                    <a:pt x="3203840" y="305144"/>
                  </a:cubicBezTo>
                  <a:cubicBezTo>
                    <a:pt x="3142354" y="280820"/>
                    <a:pt x="2932223" y="205821"/>
                    <a:pt x="2530202" y="260550"/>
                  </a:cubicBezTo>
                  <a:cubicBezTo>
                    <a:pt x="1826159" y="356495"/>
                    <a:pt x="1178196" y="650409"/>
                    <a:pt x="504558" y="857162"/>
                  </a:cubicBezTo>
                  <a:cubicBezTo>
                    <a:pt x="386992" y="892972"/>
                    <a:pt x="166050" y="990944"/>
                    <a:pt x="57268" y="897027"/>
                  </a:cubicBezTo>
                  <a:cubicBezTo>
                    <a:pt x="-47460" y="807163"/>
                    <a:pt x="7269" y="647030"/>
                    <a:pt x="95105" y="567302"/>
                  </a:cubicBezTo>
                  <a:cubicBezTo>
                    <a:pt x="207941" y="464601"/>
                    <a:pt x="345101" y="376764"/>
                    <a:pt x="484288" y="314603"/>
                  </a:cubicBezTo>
                  <a:cubicBezTo>
                    <a:pt x="621448" y="253118"/>
                    <a:pt x="1122116" y="47040"/>
                    <a:pt x="1936292" y="6500"/>
                  </a:cubicBezTo>
                  <a:cubicBezTo>
                    <a:pt x="2216018" y="-7689"/>
                    <a:pt x="2499121" y="-932"/>
                    <a:pt x="2774793" y="49742"/>
                  </a:cubicBezTo>
                  <a:cubicBezTo>
                    <a:pt x="2912628" y="74742"/>
                    <a:pt x="3120733" y="125417"/>
                    <a:pt x="3243029" y="238253"/>
                  </a:cubicBezTo>
                  <a:close/>
                </a:path>
              </a:pathLst>
            </a:custGeom>
            <a:grpFill/>
            <a:ln w="67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B2BE185-816D-4CFC-BAAD-0F552512512C}"/>
                </a:ext>
              </a:extLst>
            </p:cNvPr>
            <p:cNvSpPr/>
            <p:nvPr/>
          </p:nvSpPr>
          <p:spPr>
            <a:xfrm>
              <a:off x="5516150" y="6171972"/>
              <a:ext cx="1145918" cy="687378"/>
            </a:xfrm>
            <a:custGeom>
              <a:avLst/>
              <a:gdLst>
                <a:gd name="connsiteX0" fmla="*/ 1043355 w 1145918"/>
                <a:gd name="connsiteY0" fmla="*/ 503597 h 687378"/>
                <a:gd name="connsiteX1" fmla="*/ 971059 w 1145918"/>
                <a:gd name="connsiteY1" fmla="*/ 264412 h 687378"/>
                <a:gd name="connsiteX2" fmla="*/ 974437 w 1145918"/>
                <a:gd name="connsiteY2" fmla="*/ 30632 h 687378"/>
                <a:gd name="connsiteX3" fmla="*/ 812277 w 1145918"/>
                <a:gd name="connsiteY3" fmla="*/ 903 h 687378"/>
                <a:gd name="connsiteX4" fmla="*/ 579849 w 1145918"/>
                <a:gd name="connsiteY4" fmla="*/ 1578 h 687378"/>
                <a:gd name="connsiteX5" fmla="*/ 579849 w 1145918"/>
                <a:gd name="connsiteY5" fmla="*/ 1578 h 687378"/>
                <a:gd name="connsiteX6" fmla="*/ 573092 w 1145918"/>
                <a:gd name="connsiteY6" fmla="*/ 1578 h 687378"/>
                <a:gd name="connsiteX7" fmla="*/ 566335 w 1145918"/>
                <a:gd name="connsiteY7" fmla="*/ 1578 h 687378"/>
                <a:gd name="connsiteX8" fmla="*/ 566335 w 1145918"/>
                <a:gd name="connsiteY8" fmla="*/ 1578 h 687378"/>
                <a:gd name="connsiteX9" fmla="*/ 333907 w 1145918"/>
                <a:gd name="connsiteY9" fmla="*/ 903 h 687378"/>
                <a:gd name="connsiteX10" fmla="*/ 171747 w 1145918"/>
                <a:gd name="connsiteY10" fmla="*/ 30632 h 687378"/>
                <a:gd name="connsiteX11" fmla="*/ 175125 w 1145918"/>
                <a:gd name="connsiteY11" fmla="*/ 264412 h 687378"/>
                <a:gd name="connsiteX12" fmla="*/ 102829 w 1145918"/>
                <a:gd name="connsiteY12" fmla="*/ 503597 h 687378"/>
                <a:gd name="connsiteX13" fmla="*/ 22425 w 1145918"/>
                <a:gd name="connsiteY13" fmla="*/ 686027 h 687378"/>
                <a:gd name="connsiteX14" fmla="*/ 566335 w 1145918"/>
                <a:gd name="connsiteY14" fmla="*/ 687378 h 687378"/>
                <a:gd name="connsiteX15" fmla="*/ 566335 w 1145918"/>
                <a:gd name="connsiteY15" fmla="*/ 687378 h 687378"/>
                <a:gd name="connsiteX16" fmla="*/ 573092 w 1145918"/>
                <a:gd name="connsiteY16" fmla="*/ 687378 h 687378"/>
                <a:gd name="connsiteX17" fmla="*/ 579849 w 1145918"/>
                <a:gd name="connsiteY17" fmla="*/ 687378 h 687378"/>
                <a:gd name="connsiteX18" fmla="*/ 579849 w 1145918"/>
                <a:gd name="connsiteY18" fmla="*/ 687378 h 687378"/>
                <a:gd name="connsiteX19" fmla="*/ 1123759 w 1145918"/>
                <a:gd name="connsiteY19" fmla="*/ 686027 h 687378"/>
                <a:gd name="connsiteX20" fmla="*/ 1043355 w 1145918"/>
                <a:gd name="connsiteY20" fmla="*/ 503597 h 687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5918" h="687378">
                  <a:moveTo>
                    <a:pt x="1043355" y="503597"/>
                  </a:moveTo>
                  <a:cubicBezTo>
                    <a:pt x="1003491" y="429950"/>
                    <a:pt x="978491" y="348195"/>
                    <a:pt x="971059" y="264412"/>
                  </a:cubicBezTo>
                  <a:cubicBezTo>
                    <a:pt x="964978" y="194143"/>
                    <a:pt x="1006193" y="94145"/>
                    <a:pt x="974437" y="30632"/>
                  </a:cubicBezTo>
                  <a:cubicBezTo>
                    <a:pt x="956194" y="-6530"/>
                    <a:pt x="842682" y="227"/>
                    <a:pt x="812277" y="903"/>
                  </a:cubicBezTo>
                  <a:cubicBezTo>
                    <a:pt x="734576" y="1578"/>
                    <a:pt x="657550" y="1578"/>
                    <a:pt x="579849" y="1578"/>
                  </a:cubicBezTo>
                  <a:lnTo>
                    <a:pt x="579849" y="1578"/>
                  </a:lnTo>
                  <a:cubicBezTo>
                    <a:pt x="577822" y="1578"/>
                    <a:pt x="575119" y="1578"/>
                    <a:pt x="573092" y="1578"/>
                  </a:cubicBezTo>
                  <a:cubicBezTo>
                    <a:pt x="571065" y="1578"/>
                    <a:pt x="568362" y="1578"/>
                    <a:pt x="566335" y="1578"/>
                  </a:cubicBezTo>
                  <a:lnTo>
                    <a:pt x="566335" y="1578"/>
                  </a:lnTo>
                  <a:cubicBezTo>
                    <a:pt x="488634" y="1578"/>
                    <a:pt x="411608" y="1578"/>
                    <a:pt x="333907" y="903"/>
                  </a:cubicBezTo>
                  <a:cubicBezTo>
                    <a:pt x="302826" y="903"/>
                    <a:pt x="189990" y="-5854"/>
                    <a:pt x="171747" y="30632"/>
                  </a:cubicBezTo>
                  <a:cubicBezTo>
                    <a:pt x="140666" y="94145"/>
                    <a:pt x="181206" y="194143"/>
                    <a:pt x="175125" y="264412"/>
                  </a:cubicBezTo>
                  <a:cubicBezTo>
                    <a:pt x="167693" y="348195"/>
                    <a:pt x="142693" y="429950"/>
                    <a:pt x="102829" y="503597"/>
                  </a:cubicBezTo>
                  <a:cubicBezTo>
                    <a:pt x="87965" y="531300"/>
                    <a:pt x="-53925" y="686027"/>
                    <a:pt x="22425" y="686027"/>
                  </a:cubicBezTo>
                  <a:cubicBezTo>
                    <a:pt x="131207" y="685352"/>
                    <a:pt x="358231" y="686703"/>
                    <a:pt x="566335" y="687378"/>
                  </a:cubicBezTo>
                  <a:lnTo>
                    <a:pt x="566335" y="687378"/>
                  </a:lnTo>
                  <a:cubicBezTo>
                    <a:pt x="568362" y="687378"/>
                    <a:pt x="571065" y="687378"/>
                    <a:pt x="573092" y="687378"/>
                  </a:cubicBezTo>
                  <a:cubicBezTo>
                    <a:pt x="575119" y="687378"/>
                    <a:pt x="577822" y="687378"/>
                    <a:pt x="579849" y="687378"/>
                  </a:cubicBezTo>
                  <a:lnTo>
                    <a:pt x="579849" y="687378"/>
                  </a:lnTo>
                  <a:cubicBezTo>
                    <a:pt x="787278" y="686703"/>
                    <a:pt x="1014977" y="685352"/>
                    <a:pt x="1123759" y="686027"/>
                  </a:cubicBezTo>
                  <a:cubicBezTo>
                    <a:pt x="1199434" y="686027"/>
                    <a:pt x="1058219" y="531300"/>
                    <a:pt x="1043355" y="503597"/>
                  </a:cubicBezTo>
                  <a:close/>
                </a:path>
              </a:pathLst>
            </a:custGeom>
            <a:grpFill/>
            <a:ln w="67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4475056-2914-4395-A555-CC033C7E3CAF}"/>
              </a:ext>
            </a:extLst>
          </p:cNvPr>
          <p:cNvGrpSpPr/>
          <p:nvPr/>
        </p:nvGrpSpPr>
        <p:grpSpPr>
          <a:xfrm flipH="1" flipV="1">
            <a:off x="4883747" y="-18259"/>
            <a:ext cx="7308253" cy="6876259"/>
            <a:chOff x="-1" y="0"/>
            <a:chExt cx="7308253" cy="6876259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34508F70-F02E-4F49-87A2-FCF102E07672}"/>
                </a:ext>
              </a:extLst>
            </p:cNvPr>
            <p:cNvCxnSpPr>
              <a:cxnSpLocks/>
            </p:cNvCxnSpPr>
            <p:nvPr/>
          </p:nvCxnSpPr>
          <p:spPr>
            <a:xfrm>
              <a:off x="1" y="0"/>
              <a:ext cx="3992577" cy="646085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5057319C-4378-4FDB-95C0-73A4AF00C55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81061"/>
              <a:ext cx="2127564" cy="3447259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9F44DD04-DEE4-4144-ABE2-C7D0BB3324DA}"/>
                </a:ext>
              </a:extLst>
            </p:cNvPr>
            <p:cNvCxnSpPr>
              <a:cxnSpLocks/>
            </p:cNvCxnSpPr>
            <p:nvPr/>
          </p:nvCxnSpPr>
          <p:spPr>
            <a:xfrm>
              <a:off x="-1" y="4961299"/>
              <a:ext cx="1167899" cy="1914960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9F17B3AC-F25B-4997-85F0-070131C9BFB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739897" y="0"/>
              <a:ext cx="1568355" cy="259834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B9CABA17-EF88-4F35-87C4-CD9CFEEEF15A}"/>
              </a:ext>
            </a:extLst>
          </p:cNvPr>
          <p:cNvSpPr txBox="1"/>
          <p:nvPr/>
        </p:nvSpPr>
        <p:spPr>
          <a:xfrm>
            <a:off x="1229877" y="4905900"/>
            <a:ext cx="399257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i="1" dirty="0">
                <a:solidFill>
                  <a:schemeClr val="accent2"/>
                </a:solidFill>
                <a:cs typeface="Arial" pitchFamily="34" charset="0"/>
              </a:rPr>
              <a:t>  AWESOME</a:t>
            </a:r>
          </a:p>
          <a:p>
            <a:r>
              <a:rPr lang="en-GB" altLang="ko-KR" sz="4800" b="1" i="1" dirty="0">
                <a:solidFill>
                  <a:schemeClr val="accent2"/>
                </a:solidFill>
                <a:cs typeface="Arial" pitchFamily="34" charset="0"/>
              </a:rPr>
              <a:t>S</a:t>
            </a:r>
            <a:r>
              <a:rPr lang="en-US" altLang="ko-KR" sz="4800" b="1" i="1" dirty="0">
                <a:solidFill>
                  <a:schemeClr val="accent2"/>
                </a:solidFill>
                <a:cs typeface="Arial" pitchFamily="34" charset="0"/>
              </a:rPr>
              <a:t>LIDE</a:t>
            </a:r>
            <a:endParaRPr lang="ko-KR" altLang="en-US" sz="4800" b="1" i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CFCC368-AD39-4DD5-9E39-A53B7D4EB736}"/>
              </a:ext>
            </a:extLst>
          </p:cNvPr>
          <p:cNvSpPr txBox="1"/>
          <p:nvPr/>
        </p:nvSpPr>
        <p:spPr>
          <a:xfrm>
            <a:off x="5319867" y="1157967"/>
            <a:ext cx="2970841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i="1" dirty="0">
                <a:cs typeface="Arial" pitchFamily="34" charset="0"/>
              </a:rPr>
              <a:t>L</a:t>
            </a:r>
            <a:r>
              <a:rPr lang="en-US" altLang="ko-KR" sz="1100" i="1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100" i="1" dirty="0">
                <a:cs typeface="Arial" pitchFamily="34" charset="0"/>
              </a:rPr>
              <a:t>CU USU AGAM INTEGRE IMPEDIT.</a:t>
            </a:r>
            <a:endParaRPr lang="ko-KR" altLang="en-US" sz="1100" i="1" dirty="0"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3AF3792-68B0-4D7D-9FA9-A9570DD3A2EE}"/>
              </a:ext>
            </a:extLst>
          </p:cNvPr>
          <p:cNvSpPr txBox="1"/>
          <p:nvPr/>
        </p:nvSpPr>
        <p:spPr>
          <a:xfrm>
            <a:off x="5319867" y="397145"/>
            <a:ext cx="297084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i="1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i="1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i="1" dirty="0">
                <a:solidFill>
                  <a:schemeClr val="accent1"/>
                </a:solidFill>
                <a:cs typeface="Arial" pitchFamily="34" charset="0"/>
              </a:rPr>
              <a:t>DOLOR SIT AMET</a:t>
            </a:r>
            <a:endParaRPr lang="ko-KR" altLang="en-US" sz="2400" i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8" name="직사각형 1">
            <a:extLst>
              <a:ext uri="{FF2B5EF4-FFF2-40B4-BE49-F238E27FC236}">
                <a16:creationId xmlns:a16="http://schemas.microsoft.com/office/drawing/2014/main" id="{671DD426-617A-4F63-BE69-A8580732BFF2}"/>
              </a:ext>
            </a:extLst>
          </p:cNvPr>
          <p:cNvSpPr/>
          <p:nvPr/>
        </p:nvSpPr>
        <p:spPr>
          <a:xfrm>
            <a:off x="1460531" y="2637537"/>
            <a:ext cx="434340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lang="ko-KR" altLang="en-US" sz="14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049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aphic 2">
            <a:extLst>
              <a:ext uri="{FF2B5EF4-FFF2-40B4-BE49-F238E27FC236}">
                <a16:creationId xmlns:a16="http://schemas.microsoft.com/office/drawing/2014/main" id="{43517B4F-E85A-4005-A84A-C8F4F25669C8}"/>
              </a:ext>
            </a:extLst>
          </p:cNvPr>
          <p:cNvGrpSpPr/>
          <p:nvPr/>
        </p:nvGrpSpPr>
        <p:grpSpPr>
          <a:xfrm>
            <a:off x="8556554" y="2070366"/>
            <a:ext cx="2644503" cy="4125621"/>
            <a:chOff x="3898028" y="2002384"/>
            <a:chExt cx="3112426" cy="48556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6FBE8FE-C9C6-4208-9237-292905589A5E}"/>
                </a:ext>
              </a:extLst>
            </p:cNvPr>
            <p:cNvSpPr/>
            <p:nvPr/>
          </p:nvSpPr>
          <p:spPr>
            <a:xfrm>
              <a:off x="3897982" y="2458723"/>
              <a:ext cx="3059013" cy="4402728"/>
            </a:xfrm>
            <a:custGeom>
              <a:avLst/>
              <a:gdLst>
                <a:gd name="connsiteX0" fmla="*/ 2948509 w 3059013"/>
                <a:gd name="connsiteY0" fmla="*/ 2633650 h 4402728"/>
                <a:gd name="connsiteX1" fmla="*/ 2884074 w 3059013"/>
                <a:gd name="connsiteY1" fmla="*/ 2615816 h 4402728"/>
                <a:gd name="connsiteX2" fmla="*/ 2778217 w 3059013"/>
                <a:gd name="connsiteY2" fmla="*/ 2540451 h 4402728"/>
                <a:gd name="connsiteX3" fmla="*/ 2340981 w 3059013"/>
                <a:gd name="connsiteY3" fmla="*/ 2276958 h 4402728"/>
                <a:gd name="connsiteX4" fmla="*/ 2338680 w 3059013"/>
                <a:gd name="connsiteY4" fmla="*/ 2277534 h 4402728"/>
                <a:gd name="connsiteX5" fmla="*/ 2579735 w 3059013"/>
                <a:gd name="connsiteY5" fmla="*/ 1801177 h 4402728"/>
                <a:gd name="connsiteX6" fmla="*/ 2545792 w 3059013"/>
                <a:gd name="connsiteY6" fmla="*/ 1504892 h 4402728"/>
                <a:gd name="connsiteX7" fmla="*/ 2376651 w 3059013"/>
                <a:gd name="connsiteY7" fmla="*/ 1078588 h 4402728"/>
                <a:gd name="connsiteX8" fmla="*/ 2018233 w 3059013"/>
                <a:gd name="connsiteY8" fmla="*/ 562535 h 4402728"/>
                <a:gd name="connsiteX9" fmla="*/ 2164937 w 3059013"/>
                <a:gd name="connsiteY9" fmla="*/ 524564 h 4402728"/>
                <a:gd name="connsiteX10" fmla="*/ 2411169 w 3059013"/>
                <a:gd name="connsiteY10" fmla="*/ 489470 h 4402728"/>
                <a:gd name="connsiteX11" fmla="*/ 2895580 w 3059013"/>
                <a:gd name="connsiteY11" fmla="*/ 402023 h 4402728"/>
                <a:gd name="connsiteX12" fmla="*/ 3058968 w 3059013"/>
                <a:gd name="connsiteY12" fmla="*/ 198363 h 4402728"/>
                <a:gd name="connsiteX13" fmla="*/ 2766135 w 3059013"/>
                <a:gd name="connsiteY13" fmla="*/ 8511 h 4402728"/>
                <a:gd name="connsiteX14" fmla="*/ 2311065 w 3059013"/>
                <a:gd name="connsiteY14" fmla="*/ 85603 h 4402728"/>
                <a:gd name="connsiteX15" fmla="*/ 1817449 w 3059013"/>
                <a:gd name="connsiteY15" fmla="*/ 363477 h 4402728"/>
                <a:gd name="connsiteX16" fmla="*/ 1581572 w 3059013"/>
                <a:gd name="connsiteY16" fmla="*/ 204117 h 4402728"/>
                <a:gd name="connsiteX17" fmla="*/ 1247317 w 3059013"/>
                <a:gd name="connsiteY17" fmla="*/ 206418 h 4402728"/>
                <a:gd name="connsiteX18" fmla="*/ 1136283 w 3059013"/>
                <a:gd name="connsiteY18" fmla="*/ 274304 h 4402728"/>
                <a:gd name="connsiteX19" fmla="*/ 747373 w 3059013"/>
                <a:gd name="connsiteY19" fmla="*/ 79274 h 4402728"/>
                <a:gd name="connsiteX20" fmla="*/ 292878 w 3059013"/>
                <a:gd name="connsiteY20" fmla="*/ 2758 h 4402728"/>
                <a:gd name="connsiteX21" fmla="*/ 46 w 3059013"/>
                <a:gd name="connsiteY21" fmla="*/ 192610 h 4402728"/>
                <a:gd name="connsiteX22" fmla="*/ 163434 w 3059013"/>
                <a:gd name="connsiteY22" fmla="*/ 396270 h 4402728"/>
                <a:gd name="connsiteX23" fmla="*/ 647845 w 3059013"/>
                <a:gd name="connsiteY23" fmla="*/ 483717 h 4402728"/>
                <a:gd name="connsiteX24" fmla="*/ 871640 w 3059013"/>
                <a:gd name="connsiteY24" fmla="*/ 512483 h 4402728"/>
                <a:gd name="connsiteX25" fmla="*/ 705951 w 3059013"/>
                <a:gd name="connsiteY25" fmla="*/ 710965 h 4402728"/>
                <a:gd name="connsiteX26" fmla="*/ 321069 w 3059013"/>
                <a:gd name="connsiteY26" fmla="*/ 1400761 h 4402728"/>
                <a:gd name="connsiteX27" fmla="*/ 241676 w 3059013"/>
                <a:gd name="connsiteY27" fmla="*/ 1916814 h 4402728"/>
                <a:gd name="connsiteX28" fmla="*/ 316466 w 3059013"/>
                <a:gd name="connsiteY28" fmla="*/ 2146938 h 4402728"/>
                <a:gd name="connsiteX29" fmla="*/ 553494 w 3059013"/>
                <a:gd name="connsiteY29" fmla="*/ 2375912 h 4402728"/>
                <a:gd name="connsiteX30" fmla="*/ 555220 w 3059013"/>
                <a:gd name="connsiteY30" fmla="*/ 2377062 h 4402728"/>
                <a:gd name="connsiteX31" fmla="*/ 520701 w 3059013"/>
                <a:gd name="connsiteY31" fmla="*/ 2527794 h 4402728"/>
                <a:gd name="connsiteX32" fmla="*/ 602395 w 3059013"/>
                <a:gd name="connsiteY32" fmla="*/ 2761369 h 4402728"/>
                <a:gd name="connsiteX33" fmla="*/ 408516 w 3059013"/>
                <a:gd name="connsiteY33" fmla="*/ 2623295 h 4402728"/>
                <a:gd name="connsiteX34" fmla="*/ 408516 w 3059013"/>
                <a:gd name="connsiteY34" fmla="*/ 2623295 h 4402728"/>
                <a:gd name="connsiteX35" fmla="*/ 392407 w 3059013"/>
                <a:gd name="connsiteY35" fmla="*/ 2611789 h 4402728"/>
                <a:gd name="connsiteX36" fmla="*/ 360190 w 3059013"/>
                <a:gd name="connsiteY36" fmla="*/ 2557134 h 4402728"/>
                <a:gd name="connsiteX37" fmla="*/ 316466 w 3059013"/>
                <a:gd name="connsiteY37" fmla="*/ 2459332 h 4402728"/>
                <a:gd name="connsiteX38" fmla="*/ 258360 w 3059013"/>
                <a:gd name="connsiteY38" fmla="*/ 2433443 h 4402728"/>
                <a:gd name="connsiteX39" fmla="*/ 238799 w 3059013"/>
                <a:gd name="connsiteY39" fmla="*/ 2511685 h 4402728"/>
                <a:gd name="connsiteX40" fmla="*/ 57001 w 3059013"/>
                <a:gd name="connsiteY40" fmla="*/ 2481193 h 4402728"/>
                <a:gd name="connsiteX41" fmla="*/ 62179 w 3059013"/>
                <a:gd name="connsiteY41" fmla="*/ 2626747 h 4402728"/>
                <a:gd name="connsiteX42" fmla="*/ 261236 w 3059013"/>
                <a:gd name="connsiteY42" fmla="*/ 2797614 h 4402728"/>
                <a:gd name="connsiteX43" fmla="*/ 266414 w 3059013"/>
                <a:gd name="connsiteY43" fmla="*/ 2801066 h 4402728"/>
                <a:gd name="connsiteX44" fmla="*/ 264688 w 3059013"/>
                <a:gd name="connsiteY44" fmla="*/ 2801641 h 4402728"/>
                <a:gd name="connsiteX45" fmla="*/ 288851 w 3059013"/>
                <a:gd name="connsiteY45" fmla="*/ 2818325 h 4402728"/>
                <a:gd name="connsiteX46" fmla="*/ 291153 w 3059013"/>
                <a:gd name="connsiteY46" fmla="*/ 2821202 h 4402728"/>
                <a:gd name="connsiteX47" fmla="*/ 632311 w 3059013"/>
                <a:gd name="connsiteY47" fmla="*/ 3077215 h 4402728"/>
                <a:gd name="connsiteX48" fmla="*/ 646694 w 3059013"/>
                <a:gd name="connsiteY48" fmla="*/ 3106555 h 4402728"/>
                <a:gd name="connsiteX49" fmla="*/ 686390 w 3059013"/>
                <a:gd name="connsiteY49" fmla="*/ 3427578 h 4402728"/>
                <a:gd name="connsiteX50" fmla="*/ 1086231 w 3059013"/>
                <a:gd name="connsiteY50" fmla="*/ 3913140 h 4402728"/>
                <a:gd name="connsiteX51" fmla="*/ 1099463 w 3059013"/>
                <a:gd name="connsiteY51" fmla="*/ 3938454 h 4402728"/>
                <a:gd name="connsiteX52" fmla="*/ 1083354 w 3059013"/>
                <a:gd name="connsiteY52" fmla="*/ 4183536 h 4402728"/>
                <a:gd name="connsiteX53" fmla="*/ 1083354 w 3059013"/>
                <a:gd name="connsiteY53" fmla="*/ 4183536 h 4402728"/>
                <a:gd name="connsiteX54" fmla="*/ 1073574 w 3059013"/>
                <a:gd name="connsiteY54" fmla="*/ 4184111 h 4402728"/>
                <a:gd name="connsiteX55" fmla="*/ 1046534 w 3059013"/>
                <a:gd name="connsiteY55" fmla="*/ 4210575 h 4402728"/>
                <a:gd name="connsiteX56" fmla="*/ 1045959 w 3059013"/>
                <a:gd name="connsiteY56" fmla="*/ 4384894 h 4402728"/>
                <a:gd name="connsiteX57" fmla="*/ 1063794 w 3059013"/>
                <a:gd name="connsiteY57" fmla="*/ 4402729 h 4402728"/>
                <a:gd name="connsiteX58" fmla="*/ 1315204 w 3059013"/>
                <a:gd name="connsiteY58" fmla="*/ 4402729 h 4402728"/>
                <a:gd name="connsiteX59" fmla="*/ 1333039 w 3059013"/>
                <a:gd name="connsiteY59" fmla="*/ 4384894 h 4402728"/>
                <a:gd name="connsiteX60" fmla="*/ 1332463 w 3059013"/>
                <a:gd name="connsiteY60" fmla="*/ 4224383 h 4402728"/>
                <a:gd name="connsiteX61" fmla="*/ 1293918 w 3059013"/>
                <a:gd name="connsiteY61" fmla="*/ 4182960 h 4402728"/>
                <a:gd name="connsiteX62" fmla="*/ 1293342 w 3059013"/>
                <a:gd name="connsiteY62" fmla="*/ 4182960 h 4402728"/>
                <a:gd name="connsiteX63" fmla="*/ 1293342 w 3059013"/>
                <a:gd name="connsiteY63" fmla="*/ 4182960 h 4402728"/>
                <a:gd name="connsiteX64" fmla="*/ 1280110 w 3059013"/>
                <a:gd name="connsiteY64" fmla="*/ 3995409 h 4402728"/>
                <a:gd name="connsiteX65" fmla="*/ 1300246 w 3059013"/>
                <a:gd name="connsiteY65" fmla="*/ 3976999 h 4402728"/>
                <a:gd name="connsiteX66" fmla="*/ 1514836 w 3059013"/>
                <a:gd name="connsiteY66" fmla="*/ 3968370 h 4402728"/>
                <a:gd name="connsiteX67" fmla="*/ 1532096 w 3059013"/>
                <a:gd name="connsiteY67" fmla="*/ 3983328 h 4402728"/>
                <a:gd name="connsiteX68" fmla="*/ 1518864 w 3059013"/>
                <a:gd name="connsiteY68" fmla="*/ 4182960 h 4402728"/>
                <a:gd name="connsiteX69" fmla="*/ 1518864 w 3059013"/>
                <a:gd name="connsiteY69" fmla="*/ 4182960 h 4402728"/>
                <a:gd name="connsiteX70" fmla="*/ 1501029 w 3059013"/>
                <a:gd name="connsiteY70" fmla="*/ 4183536 h 4402728"/>
                <a:gd name="connsiteX71" fmla="*/ 1483770 w 3059013"/>
                <a:gd name="connsiteY71" fmla="*/ 4200795 h 4402728"/>
                <a:gd name="connsiteX72" fmla="*/ 1483770 w 3059013"/>
                <a:gd name="connsiteY72" fmla="*/ 4385469 h 4402728"/>
                <a:gd name="connsiteX73" fmla="*/ 1501029 w 3059013"/>
                <a:gd name="connsiteY73" fmla="*/ 4402154 h 4402728"/>
                <a:gd name="connsiteX74" fmla="*/ 1751289 w 3059013"/>
                <a:gd name="connsiteY74" fmla="*/ 4402154 h 4402728"/>
                <a:gd name="connsiteX75" fmla="*/ 1769123 w 3059013"/>
                <a:gd name="connsiteY75" fmla="*/ 4382593 h 4402728"/>
                <a:gd name="connsiteX76" fmla="*/ 1769123 w 3059013"/>
                <a:gd name="connsiteY76" fmla="*/ 4219780 h 4402728"/>
                <a:gd name="connsiteX77" fmla="*/ 1734030 w 3059013"/>
                <a:gd name="connsiteY77" fmla="*/ 4182960 h 4402728"/>
                <a:gd name="connsiteX78" fmla="*/ 1733454 w 3059013"/>
                <a:gd name="connsiteY78" fmla="*/ 4182960 h 4402728"/>
                <a:gd name="connsiteX79" fmla="*/ 1733454 w 3059013"/>
                <a:gd name="connsiteY79" fmla="*/ 4182960 h 4402728"/>
                <a:gd name="connsiteX80" fmla="*/ 1712743 w 3059013"/>
                <a:gd name="connsiteY80" fmla="*/ 3914291 h 4402728"/>
                <a:gd name="connsiteX81" fmla="*/ 1729427 w 3059013"/>
                <a:gd name="connsiteY81" fmla="*/ 3882649 h 4402728"/>
                <a:gd name="connsiteX82" fmla="*/ 1801341 w 3059013"/>
                <a:gd name="connsiteY82" fmla="*/ 3833172 h 4402728"/>
                <a:gd name="connsiteX83" fmla="*/ 2114885 w 3059013"/>
                <a:gd name="connsiteY83" fmla="*/ 3181921 h 4402728"/>
                <a:gd name="connsiteX84" fmla="*/ 2117761 w 3059013"/>
                <a:gd name="connsiteY84" fmla="*/ 3130143 h 4402728"/>
                <a:gd name="connsiteX85" fmla="*/ 2153430 w 3059013"/>
                <a:gd name="connsiteY85" fmla="*/ 3179620 h 4402728"/>
                <a:gd name="connsiteX86" fmla="*/ 2153430 w 3059013"/>
                <a:gd name="connsiteY86" fmla="*/ 3179620 h 4402728"/>
                <a:gd name="connsiteX87" fmla="*/ 2170114 w 3059013"/>
                <a:gd name="connsiteY87" fmla="*/ 3205509 h 4402728"/>
                <a:gd name="connsiteX88" fmla="*/ 2170114 w 3059013"/>
                <a:gd name="connsiteY88" fmla="*/ 3205509 h 4402728"/>
                <a:gd name="connsiteX89" fmla="*/ 2196003 w 3059013"/>
                <a:gd name="connsiteY89" fmla="*/ 3251533 h 4402728"/>
                <a:gd name="connsiteX90" fmla="*/ 2267342 w 3059013"/>
                <a:gd name="connsiteY90" fmla="*/ 3455193 h 4402728"/>
                <a:gd name="connsiteX91" fmla="*/ 2309339 w 3059013"/>
                <a:gd name="connsiteY91" fmla="*/ 3398813 h 4402728"/>
                <a:gd name="connsiteX92" fmla="*/ 2464673 w 3059013"/>
                <a:gd name="connsiteY92" fmla="*/ 3420675 h 4402728"/>
                <a:gd name="connsiteX93" fmla="*/ 2485960 w 3059013"/>
                <a:gd name="connsiteY93" fmla="*/ 3316543 h 4402728"/>
                <a:gd name="connsiteX94" fmla="*/ 2365144 w 3059013"/>
                <a:gd name="connsiteY94" fmla="*/ 3082968 h 4402728"/>
                <a:gd name="connsiteX95" fmla="*/ 2363994 w 3059013"/>
                <a:gd name="connsiteY95" fmla="*/ 3082968 h 4402728"/>
                <a:gd name="connsiteX96" fmla="*/ 2343283 w 3059013"/>
                <a:gd name="connsiteY96" fmla="*/ 3055928 h 4402728"/>
                <a:gd name="connsiteX97" fmla="*/ 2334653 w 3059013"/>
                <a:gd name="connsiteY97" fmla="*/ 3044997 h 4402728"/>
                <a:gd name="connsiteX98" fmla="*/ 2150554 w 3059013"/>
                <a:gd name="connsiteY98" fmla="*/ 2835009 h 4402728"/>
                <a:gd name="connsiteX99" fmla="*/ 2246055 w 3059013"/>
                <a:gd name="connsiteY99" fmla="*/ 2760219 h 4402728"/>
                <a:gd name="connsiteX100" fmla="*/ 2316243 w 3059013"/>
                <a:gd name="connsiteY100" fmla="*/ 2709016 h 4402728"/>
                <a:gd name="connsiteX101" fmla="*/ 2655676 w 3059013"/>
                <a:gd name="connsiteY101" fmla="*/ 2973659 h 4402728"/>
                <a:gd name="connsiteX102" fmla="*/ 2724138 w 3059013"/>
                <a:gd name="connsiteY102" fmla="*/ 3033491 h 4402728"/>
                <a:gd name="connsiteX103" fmla="*/ 2832296 w 3059013"/>
                <a:gd name="connsiteY103" fmla="*/ 2891965 h 4402728"/>
                <a:gd name="connsiteX104" fmla="*/ 2964042 w 3059013"/>
                <a:gd name="connsiteY104" fmla="*/ 2718797 h 4402728"/>
                <a:gd name="connsiteX105" fmla="*/ 3004314 w 3059013"/>
                <a:gd name="connsiteY105" fmla="*/ 2642856 h 4402728"/>
                <a:gd name="connsiteX106" fmla="*/ 2948509 w 3059013"/>
                <a:gd name="connsiteY106" fmla="*/ 2633650 h 4402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</a:cxnLst>
              <a:rect l="l" t="t" r="r" b="b"/>
              <a:pathLst>
                <a:path w="3059013" h="4402728">
                  <a:moveTo>
                    <a:pt x="2948509" y="2633650"/>
                  </a:moveTo>
                  <a:cubicBezTo>
                    <a:pt x="2926647" y="2631349"/>
                    <a:pt x="2904210" y="2624446"/>
                    <a:pt x="2884074" y="2615816"/>
                  </a:cubicBezTo>
                  <a:cubicBezTo>
                    <a:pt x="2844377" y="2597982"/>
                    <a:pt x="2809859" y="2569791"/>
                    <a:pt x="2778217" y="2540451"/>
                  </a:cubicBezTo>
                  <a:cubicBezTo>
                    <a:pt x="2649923" y="2423662"/>
                    <a:pt x="2502643" y="2339092"/>
                    <a:pt x="2340981" y="2276958"/>
                  </a:cubicBezTo>
                  <a:cubicBezTo>
                    <a:pt x="2340406" y="2276958"/>
                    <a:pt x="2339256" y="2277534"/>
                    <a:pt x="2338680" y="2277534"/>
                  </a:cubicBezTo>
                  <a:cubicBezTo>
                    <a:pt x="2479056" y="2159020"/>
                    <a:pt x="2570530" y="1995057"/>
                    <a:pt x="2579735" y="1801177"/>
                  </a:cubicBezTo>
                  <a:cubicBezTo>
                    <a:pt x="2584338" y="1701073"/>
                    <a:pt x="2570530" y="1602120"/>
                    <a:pt x="2545792" y="1504892"/>
                  </a:cubicBezTo>
                  <a:cubicBezTo>
                    <a:pt x="2507821" y="1355312"/>
                    <a:pt x="2449715" y="1214361"/>
                    <a:pt x="2376651" y="1078588"/>
                  </a:cubicBezTo>
                  <a:cubicBezTo>
                    <a:pt x="2276547" y="891612"/>
                    <a:pt x="2158033" y="718444"/>
                    <a:pt x="2018233" y="562535"/>
                  </a:cubicBezTo>
                  <a:cubicBezTo>
                    <a:pt x="2061956" y="554480"/>
                    <a:pt x="2110282" y="541824"/>
                    <a:pt x="2164937" y="524564"/>
                  </a:cubicBezTo>
                  <a:cubicBezTo>
                    <a:pt x="2221892" y="506154"/>
                    <a:pt x="2334078" y="497525"/>
                    <a:pt x="2411169" y="489470"/>
                  </a:cubicBezTo>
                  <a:cubicBezTo>
                    <a:pt x="2575708" y="472786"/>
                    <a:pt x="2738521" y="455527"/>
                    <a:pt x="2895580" y="402023"/>
                  </a:cubicBezTo>
                  <a:cubicBezTo>
                    <a:pt x="2992232" y="369231"/>
                    <a:pt x="3056092" y="304796"/>
                    <a:pt x="3058968" y="198363"/>
                  </a:cubicBezTo>
                  <a:cubicBezTo>
                    <a:pt x="3062420" y="64316"/>
                    <a:pt x="2869691" y="18291"/>
                    <a:pt x="2766135" y="8511"/>
                  </a:cubicBezTo>
                  <a:cubicBezTo>
                    <a:pt x="2618281" y="-5296"/>
                    <a:pt x="2450290" y="39003"/>
                    <a:pt x="2311065" y="85603"/>
                  </a:cubicBezTo>
                  <a:cubicBezTo>
                    <a:pt x="2190826" y="125874"/>
                    <a:pt x="1930210" y="251867"/>
                    <a:pt x="1817449" y="363477"/>
                  </a:cubicBezTo>
                  <a:cubicBezTo>
                    <a:pt x="1745536" y="301344"/>
                    <a:pt x="1667869" y="246689"/>
                    <a:pt x="1581572" y="204117"/>
                  </a:cubicBezTo>
                  <a:cubicBezTo>
                    <a:pt x="1469387" y="148887"/>
                    <a:pt x="1359503" y="147161"/>
                    <a:pt x="1247317" y="206418"/>
                  </a:cubicBezTo>
                  <a:cubicBezTo>
                    <a:pt x="1208772" y="227129"/>
                    <a:pt x="1171952" y="249566"/>
                    <a:pt x="1136283" y="274304"/>
                  </a:cubicBezTo>
                  <a:cubicBezTo>
                    <a:pt x="1009714" y="189158"/>
                    <a:pt x="838272" y="109766"/>
                    <a:pt x="747373" y="79274"/>
                  </a:cubicBezTo>
                  <a:cubicBezTo>
                    <a:pt x="608724" y="32674"/>
                    <a:pt x="440733" y="-11625"/>
                    <a:pt x="292878" y="2758"/>
                  </a:cubicBezTo>
                  <a:cubicBezTo>
                    <a:pt x="189323" y="12538"/>
                    <a:pt x="-3406" y="58563"/>
                    <a:pt x="46" y="192610"/>
                  </a:cubicBezTo>
                  <a:cubicBezTo>
                    <a:pt x="2347" y="299043"/>
                    <a:pt x="66782" y="362902"/>
                    <a:pt x="163434" y="396270"/>
                  </a:cubicBezTo>
                  <a:cubicBezTo>
                    <a:pt x="320493" y="450349"/>
                    <a:pt x="483306" y="467033"/>
                    <a:pt x="647845" y="483717"/>
                  </a:cubicBezTo>
                  <a:cubicBezTo>
                    <a:pt x="715731" y="490621"/>
                    <a:pt x="810657" y="498100"/>
                    <a:pt x="871640" y="512483"/>
                  </a:cubicBezTo>
                  <a:cubicBezTo>
                    <a:pt x="812959" y="575767"/>
                    <a:pt x="757729" y="641927"/>
                    <a:pt x="705951" y="710965"/>
                  </a:cubicBezTo>
                  <a:cubicBezTo>
                    <a:pt x="545439" y="923254"/>
                    <a:pt x="411968" y="1150501"/>
                    <a:pt x="321069" y="1400761"/>
                  </a:cubicBezTo>
                  <a:cubicBezTo>
                    <a:pt x="260661" y="1567601"/>
                    <a:pt x="222115" y="1737893"/>
                    <a:pt x="241676" y="1916814"/>
                  </a:cubicBezTo>
                  <a:cubicBezTo>
                    <a:pt x="250306" y="1998508"/>
                    <a:pt x="275619" y="2075600"/>
                    <a:pt x="316466" y="2146938"/>
                  </a:cubicBezTo>
                  <a:cubicBezTo>
                    <a:pt x="371121" y="2242440"/>
                    <a:pt x="456842" y="2318381"/>
                    <a:pt x="553494" y="2375912"/>
                  </a:cubicBezTo>
                  <a:cubicBezTo>
                    <a:pt x="554069" y="2376487"/>
                    <a:pt x="554644" y="2376487"/>
                    <a:pt x="555220" y="2377062"/>
                  </a:cubicBezTo>
                  <a:cubicBezTo>
                    <a:pt x="531632" y="2424238"/>
                    <a:pt x="523002" y="2475440"/>
                    <a:pt x="520701" y="2527794"/>
                  </a:cubicBezTo>
                  <a:cubicBezTo>
                    <a:pt x="517249" y="2616967"/>
                    <a:pt x="548891" y="2696935"/>
                    <a:pt x="602395" y="2761369"/>
                  </a:cubicBezTo>
                  <a:cubicBezTo>
                    <a:pt x="537960" y="2715345"/>
                    <a:pt x="473526" y="2669320"/>
                    <a:pt x="408516" y="2623295"/>
                  </a:cubicBezTo>
                  <a:cubicBezTo>
                    <a:pt x="408516" y="2623295"/>
                    <a:pt x="408516" y="2623295"/>
                    <a:pt x="408516" y="2623295"/>
                  </a:cubicBezTo>
                  <a:cubicBezTo>
                    <a:pt x="403338" y="2619268"/>
                    <a:pt x="398160" y="2615816"/>
                    <a:pt x="392407" y="2611789"/>
                  </a:cubicBezTo>
                  <a:cubicBezTo>
                    <a:pt x="384928" y="2596255"/>
                    <a:pt x="370545" y="2583023"/>
                    <a:pt x="360190" y="2557134"/>
                  </a:cubicBezTo>
                  <a:cubicBezTo>
                    <a:pt x="346958" y="2523766"/>
                    <a:pt x="335451" y="2488097"/>
                    <a:pt x="316466" y="2459332"/>
                  </a:cubicBezTo>
                  <a:cubicBezTo>
                    <a:pt x="303234" y="2439196"/>
                    <a:pt x="283673" y="2421361"/>
                    <a:pt x="258360" y="2433443"/>
                  </a:cubicBezTo>
                  <a:cubicBezTo>
                    <a:pt x="229594" y="2447250"/>
                    <a:pt x="233046" y="2485796"/>
                    <a:pt x="238799" y="2511685"/>
                  </a:cubicBezTo>
                  <a:cubicBezTo>
                    <a:pt x="189898" y="2493850"/>
                    <a:pt x="103602" y="2423662"/>
                    <a:pt x="57001" y="2481193"/>
                  </a:cubicBezTo>
                  <a:cubicBezTo>
                    <a:pt x="29387" y="2515137"/>
                    <a:pt x="22483" y="2589352"/>
                    <a:pt x="62179" y="2626747"/>
                  </a:cubicBezTo>
                  <a:cubicBezTo>
                    <a:pt x="125463" y="2687155"/>
                    <a:pt x="192199" y="2743535"/>
                    <a:pt x="261236" y="2797614"/>
                  </a:cubicBezTo>
                  <a:cubicBezTo>
                    <a:pt x="262962" y="2798764"/>
                    <a:pt x="264688" y="2799915"/>
                    <a:pt x="266414" y="2801066"/>
                  </a:cubicBezTo>
                  <a:cubicBezTo>
                    <a:pt x="265839" y="2801066"/>
                    <a:pt x="265264" y="2801641"/>
                    <a:pt x="264688" y="2801641"/>
                  </a:cubicBezTo>
                  <a:cubicBezTo>
                    <a:pt x="268140" y="2800490"/>
                    <a:pt x="275044" y="2812572"/>
                    <a:pt x="288851" y="2818325"/>
                  </a:cubicBezTo>
                  <a:cubicBezTo>
                    <a:pt x="289427" y="2819476"/>
                    <a:pt x="290002" y="2820626"/>
                    <a:pt x="291153" y="2821202"/>
                  </a:cubicBezTo>
                  <a:cubicBezTo>
                    <a:pt x="402763" y="2908649"/>
                    <a:pt x="516099" y="2995521"/>
                    <a:pt x="632311" y="3077215"/>
                  </a:cubicBezTo>
                  <a:cubicBezTo>
                    <a:pt x="643817" y="3085269"/>
                    <a:pt x="647269" y="3093323"/>
                    <a:pt x="646694" y="3106555"/>
                  </a:cubicBezTo>
                  <a:cubicBezTo>
                    <a:pt x="642092" y="3215864"/>
                    <a:pt x="653022" y="3322872"/>
                    <a:pt x="686390" y="3427578"/>
                  </a:cubicBezTo>
                  <a:cubicBezTo>
                    <a:pt x="755428" y="3642169"/>
                    <a:pt x="882571" y="3809009"/>
                    <a:pt x="1086231" y="3913140"/>
                  </a:cubicBezTo>
                  <a:cubicBezTo>
                    <a:pt x="1097737" y="3918893"/>
                    <a:pt x="1100038" y="3926372"/>
                    <a:pt x="1099463" y="3938454"/>
                  </a:cubicBezTo>
                  <a:cubicBezTo>
                    <a:pt x="1093710" y="4020147"/>
                    <a:pt x="1088532" y="4101842"/>
                    <a:pt x="1083354" y="4183536"/>
                  </a:cubicBezTo>
                  <a:cubicBezTo>
                    <a:pt x="1083354" y="4183536"/>
                    <a:pt x="1083354" y="4183536"/>
                    <a:pt x="1083354" y="4183536"/>
                  </a:cubicBezTo>
                  <a:cubicBezTo>
                    <a:pt x="1079902" y="4183536"/>
                    <a:pt x="1077026" y="4184111"/>
                    <a:pt x="1073574" y="4184111"/>
                  </a:cubicBezTo>
                  <a:cubicBezTo>
                    <a:pt x="1046534" y="4184686"/>
                    <a:pt x="1046534" y="4184686"/>
                    <a:pt x="1046534" y="4210575"/>
                  </a:cubicBezTo>
                  <a:cubicBezTo>
                    <a:pt x="1046534" y="4268682"/>
                    <a:pt x="1047110" y="4326788"/>
                    <a:pt x="1045959" y="4384894"/>
                  </a:cubicBezTo>
                  <a:cubicBezTo>
                    <a:pt x="1045959" y="4398702"/>
                    <a:pt x="1049986" y="4402729"/>
                    <a:pt x="1063794" y="4402729"/>
                  </a:cubicBezTo>
                  <a:cubicBezTo>
                    <a:pt x="1147789" y="4402154"/>
                    <a:pt x="1231209" y="4402154"/>
                    <a:pt x="1315204" y="4402729"/>
                  </a:cubicBezTo>
                  <a:cubicBezTo>
                    <a:pt x="1329011" y="4402729"/>
                    <a:pt x="1333614" y="4399277"/>
                    <a:pt x="1333039" y="4384894"/>
                  </a:cubicBezTo>
                  <a:cubicBezTo>
                    <a:pt x="1332463" y="4331390"/>
                    <a:pt x="1332463" y="4277887"/>
                    <a:pt x="1332463" y="4224383"/>
                  </a:cubicBezTo>
                  <a:cubicBezTo>
                    <a:pt x="1332463" y="4185261"/>
                    <a:pt x="1332463" y="4185261"/>
                    <a:pt x="1293918" y="4182960"/>
                  </a:cubicBezTo>
                  <a:cubicBezTo>
                    <a:pt x="1293918" y="4182960"/>
                    <a:pt x="1293342" y="4182960"/>
                    <a:pt x="1293342" y="4182960"/>
                  </a:cubicBezTo>
                  <a:cubicBezTo>
                    <a:pt x="1293342" y="4182960"/>
                    <a:pt x="1293342" y="4182960"/>
                    <a:pt x="1293342" y="4182960"/>
                  </a:cubicBezTo>
                  <a:cubicBezTo>
                    <a:pt x="1289315" y="4120252"/>
                    <a:pt x="1285288" y="4058118"/>
                    <a:pt x="1280110" y="3995409"/>
                  </a:cubicBezTo>
                  <a:cubicBezTo>
                    <a:pt x="1278384" y="3977575"/>
                    <a:pt x="1285863" y="3975849"/>
                    <a:pt x="1300246" y="3976999"/>
                  </a:cubicBezTo>
                  <a:cubicBezTo>
                    <a:pt x="1372160" y="3985054"/>
                    <a:pt x="1444073" y="3983903"/>
                    <a:pt x="1514836" y="3968370"/>
                  </a:cubicBezTo>
                  <a:cubicBezTo>
                    <a:pt x="1530370" y="3964918"/>
                    <a:pt x="1532671" y="3969520"/>
                    <a:pt x="1532096" y="3983328"/>
                  </a:cubicBezTo>
                  <a:cubicBezTo>
                    <a:pt x="1527493" y="4049488"/>
                    <a:pt x="1523466" y="4116224"/>
                    <a:pt x="1518864" y="4182960"/>
                  </a:cubicBezTo>
                  <a:cubicBezTo>
                    <a:pt x="1518864" y="4182960"/>
                    <a:pt x="1518864" y="4182960"/>
                    <a:pt x="1518864" y="4182960"/>
                  </a:cubicBezTo>
                  <a:cubicBezTo>
                    <a:pt x="1513111" y="4182960"/>
                    <a:pt x="1507357" y="4184111"/>
                    <a:pt x="1501029" y="4183536"/>
                  </a:cubicBezTo>
                  <a:cubicBezTo>
                    <a:pt x="1487797" y="4182385"/>
                    <a:pt x="1483770" y="4188138"/>
                    <a:pt x="1483770" y="4200795"/>
                  </a:cubicBezTo>
                  <a:cubicBezTo>
                    <a:pt x="1484345" y="4262353"/>
                    <a:pt x="1484345" y="4323911"/>
                    <a:pt x="1483770" y="4385469"/>
                  </a:cubicBezTo>
                  <a:cubicBezTo>
                    <a:pt x="1483770" y="4398702"/>
                    <a:pt x="1487797" y="4402154"/>
                    <a:pt x="1501029" y="4402154"/>
                  </a:cubicBezTo>
                  <a:cubicBezTo>
                    <a:pt x="1584449" y="4401578"/>
                    <a:pt x="1667869" y="4401578"/>
                    <a:pt x="1751289" y="4402154"/>
                  </a:cubicBezTo>
                  <a:cubicBezTo>
                    <a:pt x="1767398" y="4402154"/>
                    <a:pt x="1769699" y="4396400"/>
                    <a:pt x="1769123" y="4382593"/>
                  </a:cubicBezTo>
                  <a:cubicBezTo>
                    <a:pt x="1768548" y="4328514"/>
                    <a:pt x="1769123" y="4273859"/>
                    <a:pt x="1769123" y="4219780"/>
                  </a:cubicBezTo>
                  <a:cubicBezTo>
                    <a:pt x="1769123" y="4184686"/>
                    <a:pt x="1769123" y="4184686"/>
                    <a:pt x="1734030" y="4182960"/>
                  </a:cubicBezTo>
                  <a:cubicBezTo>
                    <a:pt x="1734030" y="4182960"/>
                    <a:pt x="1733454" y="4182960"/>
                    <a:pt x="1733454" y="4182960"/>
                  </a:cubicBezTo>
                  <a:cubicBezTo>
                    <a:pt x="1733454" y="4182960"/>
                    <a:pt x="1733454" y="4182960"/>
                    <a:pt x="1733454" y="4182960"/>
                  </a:cubicBezTo>
                  <a:cubicBezTo>
                    <a:pt x="1726551" y="4093212"/>
                    <a:pt x="1720222" y="4004039"/>
                    <a:pt x="1712743" y="3914291"/>
                  </a:cubicBezTo>
                  <a:cubicBezTo>
                    <a:pt x="1711592" y="3899332"/>
                    <a:pt x="1715620" y="3890703"/>
                    <a:pt x="1729427" y="3882649"/>
                  </a:cubicBezTo>
                  <a:cubicBezTo>
                    <a:pt x="1754165" y="3867690"/>
                    <a:pt x="1778904" y="3851582"/>
                    <a:pt x="1801341" y="3833172"/>
                  </a:cubicBezTo>
                  <a:cubicBezTo>
                    <a:pt x="2005576" y="3664031"/>
                    <a:pt x="2105104" y="3444262"/>
                    <a:pt x="2114885" y="3181921"/>
                  </a:cubicBezTo>
                  <a:cubicBezTo>
                    <a:pt x="2115460" y="3165237"/>
                    <a:pt x="2116611" y="3149128"/>
                    <a:pt x="2117761" y="3130143"/>
                  </a:cubicBezTo>
                  <a:cubicBezTo>
                    <a:pt x="2130993" y="3148553"/>
                    <a:pt x="2141924" y="3164086"/>
                    <a:pt x="2153430" y="3179620"/>
                  </a:cubicBezTo>
                  <a:cubicBezTo>
                    <a:pt x="2153430" y="3179620"/>
                    <a:pt x="2153430" y="3179620"/>
                    <a:pt x="2153430" y="3179620"/>
                  </a:cubicBezTo>
                  <a:cubicBezTo>
                    <a:pt x="2156882" y="3188249"/>
                    <a:pt x="2167238" y="3201481"/>
                    <a:pt x="2170114" y="3205509"/>
                  </a:cubicBezTo>
                  <a:cubicBezTo>
                    <a:pt x="2170114" y="3205509"/>
                    <a:pt x="2170114" y="3205509"/>
                    <a:pt x="2170114" y="3205509"/>
                  </a:cubicBezTo>
                  <a:cubicBezTo>
                    <a:pt x="2181045" y="3221617"/>
                    <a:pt x="2198305" y="3219891"/>
                    <a:pt x="2196003" y="3251533"/>
                  </a:cubicBezTo>
                  <a:cubicBezTo>
                    <a:pt x="2192552" y="3301010"/>
                    <a:pt x="2187374" y="3462672"/>
                    <a:pt x="2267342" y="3455193"/>
                  </a:cubicBezTo>
                  <a:cubicBezTo>
                    <a:pt x="2300134" y="3452317"/>
                    <a:pt x="2302436" y="3423551"/>
                    <a:pt x="2309339" y="3398813"/>
                  </a:cubicBezTo>
                  <a:cubicBezTo>
                    <a:pt x="2338105" y="3447714"/>
                    <a:pt x="2422675" y="3461522"/>
                    <a:pt x="2464673" y="3420675"/>
                  </a:cubicBezTo>
                  <a:cubicBezTo>
                    <a:pt x="2492863" y="3393635"/>
                    <a:pt x="2491137" y="3352788"/>
                    <a:pt x="2485960" y="3316543"/>
                  </a:cubicBezTo>
                  <a:cubicBezTo>
                    <a:pt x="2472152" y="3225069"/>
                    <a:pt x="2422675" y="3152005"/>
                    <a:pt x="2365144" y="3082968"/>
                  </a:cubicBezTo>
                  <a:cubicBezTo>
                    <a:pt x="2364569" y="3082968"/>
                    <a:pt x="2364569" y="3082968"/>
                    <a:pt x="2363994" y="3082968"/>
                  </a:cubicBezTo>
                  <a:cubicBezTo>
                    <a:pt x="2361693" y="3078940"/>
                    <a:pt x="2355939" y="3069736"/>
                    <a:pt x="2343283" y="3055928"/>
                  </a:cubicBezTo>
                  <a:cubicBezTo>
                    <a:pt x="2340406" y="3052476"/>
                    <a:pt x="2337530" y="3048449"/>
                    <a:pt x="2334653" y="3044997"/>
                  </a:cubicBezTo>
                  <a:cubicBezTo>
                    <a:pt x="2274821" y="2973659"/>
                    <a:pt x="2212687" y="2904046"/>
                    <a:pt x="2150554" y="2835009"/>
                  </a:cubicBezTo>
                  <a:cubicBezTo>
                    <a:pt x="2183922" y="2813147"/>
                    <a:pt x="2215564" y="2788409"/>
                    <a:pt x="2246055" y="2760219"/>
                  </a:cubicBezTo>
                  <a:cubicBezTo>
                    <a:pt x="2258712" y="2748137"/>
                    <a:pt x="2296107" y="2694634"/>
                    <a:pt x="2316243" y="2709016"/>
                  </a:cubicBezTo>
                  <a:cubicBezTo>
                    <a:pt x="2433606" y="2791286"/>
                    <a:pt x="2545216" y="2881609"/>
                    <a:pt x="2655676" y="2973659"/>
                  </a:cubicBezTo>
                  <a:cubicBezTo>
                    <a:pt x="2674086" y="2989192"/>
                    <a:pt x="2694222" y="3057654"/>
                    <a:pt x="2724138" y="3033491"/>
                  </a:cubicBezTo>
                  <a:cubicBezTo>
                    <a:pt x="2768437" y="2998397"/>
                    <a:pt x="2798928" y="2936839"/>
                    <a:pt x="2832296" y="2891965"/>
                  </a:cubicBezTo>
                  <a:cubicBezTo>
                    <a:pt x="2876020" y="2833859"/>
                    <a:pt x="2919743" y="2776328"/>
                    <a:pt x="2964042" y="2718797"/>
                  </a:cubicBezTo>
                  <a:cubicBezTo>
                    <a:pt x="2977849" y="2700962"/>
                    <a:pt x="3017546" y="2667594"/>
                    <a:pt x="3004314" y="2642856"/>
                  </a:cubicBezTo>
                  <a:cubicBezTo>
                    <a:pt x="2997985" y="2625021"/>
                    <a:pt x="2964042" y="2634801"/>
                    <a:pt x="2948509" y="263365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33777FD-DBD2-444E-B2A5-4B70EFE1953D}"/>
                </a:ext>
              </a:extLst>
            </p:cNvPr>
            <p:cNvSpPr/>
            <p:nvPr/>
          </p:nvSpPr>
          <p:spPr>
            <a:xfrm>
              <a:off x="5726362" y="2609156"/>
              <a:ext cx="916333" cy="366681"/>
            </a:xfrm>
            <a:custGeom>
              <a:avLst/>
              <a:gdLst>
                <a:gd name="connsiteX0" fmla="*/ 579912 w 916333"/>
                <a:gd name="connsiteY0" fmla="*/ 230879 h 366681"/>
                <a:gd name="connsiteX1" fmla="*/ 778394 w 916333"/>
                <a:gd name="connsiteY1" fmla="*/ 211318 h 366681"/>
                <a:gd name="connsiteX2" fmla="*/ 913592 w 916333"/>
                <a:gd name="connsiteY2" fmla="*/ 81873 h 366681"/>
                <a:gd name="connsiteX3" fmla="*/ 897483 w 916333"/>
                <a:gd name="connsiteY3" fmla="*/ 42177 h 366681"/>
                <a:gd name="connsiteX4" fmla="*/ 789325 w 916333"/>
                <a:gd name="connsiteY4" fmla="*/ 5357 h 366681"/>
                <a:gd name="connsiteX5" fmla="*/ 568982 w 916333"/>
                <a:gd name="connsiteY5" fmla="*/ 26644 h 366681"/>
                <a:gd name="connsiteX6" fmla="*/ 0 w 916333"/>
                <a:gd name="connsiteY6" fmla="*/ 247563 h 366681"/>
                <a:gd name="connsiteX7" fmla="*/ 132321 w 916333"/>
                <a:gd name="connsiteY7" fmla="*/ 365501 h 366681"/>
                <a:gd name="connsiteX8" fmla="*/ 579912 w 916333"/>
                <a:gd name="connsiteY8" fmla="*/ 230879 h 366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16333" h="366681">
                  <a:moveTo>
                    <a:pt x="579912" y="230879"/>
                  </a:moveTo>
                  <a:cubicBezTo>
                    <a:pt x="646648" y="228578"/>
                    <a:pt x="713384" y="228578"/>
                    <a:pt x="778394" y="211318"/>
                  </a:cubicBezTo>
                  <a:cubicBezTo>
                    <a:pt x="846281" y="192908"/>
                    <a:pt x="886552" y="144007"/>
                    <a:pt x="913592" y="81873"/>
                  </a:cubicBezTo>
                  <a:cubicBezTo>
                    <a:pt x="921071" y="64039"/>
                    <a:pt x="912441" y="50807"/>
                    <a:pt x="897483" y="42177"/>
                  </a:cubicBezTo>
                  <a:cubicBezTo>
                    <a:pt x="864115" y="21466"/>
                    <a:pt x="827296" y="12261"/>
                    <a:pt x="789325" y="5357"/>
                  </a:cubicBezTo>
                  <a:cubicBezTo>
                    <a:pt x="713960" y="-8450"/>
                    <a:pt x="640895" y="6508"/>
                    <a:pt x="568982" y="26644"/>
                  </a:cubicBezTo>
                  <a:cubicBezTo>
                    <a:pt x="414798" y="60012"/>
                    <a:pt x="132897" y="163567"/>
                    <a:pt x="0" y="247563"/>
                  </a:cubicBezTo>
                  <a:cubicBezTo>
                    <a:pt x="36820" y="277479"/>
                    <a:pt x="109309" y="322353"/>
                    <a:pt x="132321" y="365501"/>
                  </a:cubicBezTo>
                  <a:cubicBezTo>
                    <a:pt x="140376" y="381610"/>
                    <a:pt x="381431" y="227427"/>
                    <a:pt x="579912" y="23087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CC499CF-BD74-4EA0-9623-2E119837C9F1}"/>
                </a:ext>
              </a:extLst>
            </p:cNvPr>
            <p:cNvSpPr/>
            <p:nvPr/>
          </p:nvSpPr>
          <p:spPr>
            <a:xfrm>
              <a:off x="4194447" y="2602828"/>
              <a:ext cx="771988" cy="310803"/>
            </a:xfrm>
            <a:custGeom>
              <a:avLst/>
              <a:gdLst>
                <a:gd name="connsiteX0" fmla="*/ 336421 w 771988"/>
                <a:gd name="connsiteY0" fmla="*/ 230879 h 310803"/>
                <a:gd name="connsiteX1" fmla="*/ 137940 w 771988"/>
                <a:gd name="connsiteY1" fmla="*/ 211318 h 310803"/>
                <a:gd name="connsiteX2" fmla="*/ 2742 w 771988"/>
                <a:gd name="connsiteY2" fmla="*/ 81873 h 310803"/>
                <a:gd name="connsiteX3" fmla="*/ 18850 w 771988"/>
                <a:gd name="connsiteY3" fmla="*/ 42177 h 310803"/>
                <a:gd name="connsiteX4" fmla="*/ 127009 w 771988"/>
                <a:gd name="connsiteY4" fmla="*/ 5357 h 310803"/>
                <a:gd name="connsiteX5" fmla="*/ 347352 w 771988"/>
                <a:gd name="connsiteY5" fmla="*/ 26644 h 310803"/>
                <a:gd name="connsiteX6" fmla="*/ 771931 w 771988"/>
                <a:gd name="connsiteY6" fmla="*/ 168170 h 310803"/>
                <a:gd name="connsiteX7" fmla="*/ 645938 w 771988"/>
                <a:gd name="connsiteY7" fmla="*/ 309121 h 310803"/>
                <a:gd name="connsiteX8" fmla="*/ 336421 w 771988"/>
                <a:gd name="connsiteY8" fmla="*/ 230879 h 310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1988" h="310803">
                  <a:moveTo>
                    <a:pt x="336421" y="230879"/>
                  </a:moveTo>
                  <a:cubicBezTo>
                    <a:pt x="269686" y="228578"/>
                    <a:pt x="202950" y="228578"/>
                    <a:pt x="137940" y="211318"/>
                  </a:cubicBezTo>
                  <a:cubicBezTo>
                    <a:pt x="70053" y="192908"/>
                    <a:pt x="29781" y="144007"/>
                    <a:pt x="2742" y="81873"/>
                  </a:cubicBezTo>
                  <a:cubicBezTo>
                    <a:pt x="-4737" y="64039"/>
                    <a:pt x="3892" y="50807"/>
                    <a:pt x="18850" y="42177"/>
                  </a:cubicBezTo>
                  <a:cubicBezTo>
                    <a:pt x="52218" y="21466"/>
                    <a:pt x="89038" y="12261"/>
                    <a:pt x="127009" y="5357"/>
                  </a:cubicBezTo>
                  <a:cubicBezTo>
                    <a:pt x="202374" y="-8450"/>
                    <a:pt x="275439" y="6508"/>
                    <a:pt x="347352" y="26644"/>
                  </a:cubicBezTo>
                  <a:cubicBezTo>
                    <a:pt x="471044" y="67491"/>
                    <a:pt x="739714" y="158390"/>
                    <a:pt x="771931" y="168170"/>
                  </a:cubicBezTo>
                  <a:cubicBezTo>
                    <a:pt x="774808" y="175649"/>
                    <a:pt x="668375" y="265973"/>
                    <a:pt x="645938" y="309121"/>
                  </a:cubicBezTo>
                  <a:cubicBezTo>
                    <a:pt x="637309" y="324654"/>
                    <a:pt x="534903" y="227427"/>
                    <a:pt x="336421" y="23087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635DA80-4000-4192-B915-5796FFA3809F}"/>
                </a:ext>
              </a:extLst>
            </p:cNvPr>
            <p:cNvSpPr/>
            <p:nvPr/>
          </p:nvSpPr>
          <p:spPr>
            <a:xfrm>
              <a:off x="4418967" y="4736256"/>
              <a:ext cx="2488837" cy="761070"/>
            </a:xfrm>
            <a:custGeom>
              <a:avLst/>
              <a:gdLst>
                <a:gd name="connsiteX0" fmla="*/ 34234 w 2488837"/>
                <a:gd name="connsiteY0" fmla="*/ 98953 h 761070"/>
                <a:gd name="connsiteX1" fmla="*/ 843695 w 2488837"/>
                <a:gd name="connsiteY1" fmla="*/ 266368 h 761070"/>
                <a:gd name="connsiteX2" fmla="*/ 1283807 w 2488837"/>
                <a:gd name="connsiteY2" fmla="*/ 216892 h 761070"/>
                <a:gd name="connsiteX3" fmla="*/ 1694579 w 2488837"/>
                <a:gd name="connsiteY3" fmla="*/ 83995 h 761070"/>
                <a:gd name="connsiteX4" fmla="*/ 1814243 w 2488837"/>
                <a:gd name="connsiteY4" fmla="*/ 1726 h 761070"/>
                <a:gd name="connsiteX5" fmla="*/ 1819996 w 2488837"/>
                <a:gd name="connsiteY5" fmla="*/ 0 h 761070"/>
                <a:gd name="connsiteX6" fmla="*/ 2257232 w 2488837"/>
                <a:gd name="connsiteY6" fmla="*/ 263492 h 761070"/>
                <a:gd name="connsiteX7" fmla="*/ 2363088 w 2488837"/>
                <a:gd name="connsiteY7" fmla="*/ 338857 h 761070"/>
                <a:gd name="connsiteX8" fmla="*/ 2427523 w 2488837"/>
                <a:gd name="connsiteY8" fmla="*/ 356692 h 761070"/>
                <a:gd name="connsiteX9" fmla="*/ 2486205 w 2488837"/>
                <a:gd name="connsiteY9" fmla="*/ 365322 h 761070"/>
                <a:gd name="connsiteX10" fmla="*/ 2445933 w 2488837"/>
                <a:gd name="connsiteY10" fmla="*/ 441263 h 761070"/>
                <a:gd name="connsiteX11" fmla="*/ 2314187 w 2488837"/>
                <a:gd name="connsiteY11" fmla="*/ 614431 h 761070"/>
                <a:gd name="connsiteX12" fmla="*/ 2206029 w 2488837"/>
                <a:gd name="connsiteY12" fmla="*/ 755957 h 761070"/>
                <a:gd name="connsiteX13" fmla="*/ 2137567 w 2488837"/>
                <a:gd name="connsiteY13" fmla="*/ 696125 h 761070"/>
                <a:gd name="connsiteX14" fmla="*/ 1798134 w 2488837"/>
                <a:gd name="connsiteY14" fmla="*/ 431482 h 761070"/>
                <a:gd name="connsiteX15" fmla="*/ 1727946 w 2488837"/>
                <a:gd name="connsiteY15" fmla="*/ 482685 h 761070"/>
                <a:gd name="connsiteX16" fmla="*/ 995002 w 2488837"/>
                <a:gd name="connsiteY16" fmla="*/ 713960 h 761070"/>
                <a:gd name="connsiteX17" fmla="*/ 745317 w 2488837"/>
                <a:gd name="connsiteY17" fmla="*/ 706481 h 761070"/>
                <a:gd name="connsiteX18" fmla="*/ 488729 w 2488837"/>
                <a:gd name="connsiteY18" fmla="*/ 675414 h 761070"/>
                <a:gd name="connsiteX19" fmla="*/ 256304 w 2488837"/>
                <a:gd name="connsiteY19" fmla="*/ 616157 h 761070"/>
                <a:gd name="connsiteX20" fmla="*/ 291 w 2488837"/>
                <a:gd name="connsiteY20" fmla="*/ 251411 h 761070"/>
                <a:gd name="connsiteX21" fmla="*/ 34234 w 2488837"/>
                <a:gd name="connsiteY21" fmla="*/ 98953 h 761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8837" h="761070">
                  <a:moveTo>
                    <a:pt x="34234" y="98953"/>
                  </a:moveTo>
                  <a:cubicBezTo>
                    <a:pt x="271837" y="233001"/>
                    <a:pt x="574450" y="269245"/>
                    <a:pt x="843695" y="266368"/>
                  </a:cubicBezTo>
                  <a:cubicBezTo>
                    <a:pt x="991550" y="264643"/>
                    <a:pt x="1139405" y="248534"/>
                    <a:pt x="1283807" y="216892"/>
                  </a:cubicBezTo>
                  <a:cubicBezTo>
                    <a:pt x="1421882" y="186400"/>
                    <a:pt x="1567435" y="146129"/>
                    <a:pt x="1694579" y="83995"/>
                  </a:cubicBezTo>
                  <a:cubicBezTo>
                    <a:pt x="1739453" y="62133"/>
                    <a:pt x="1775697" y="32217"/>
                    <a:pt x="1814243" y="1726"/>
                  </a:cubicBezTo>
                  <a:cubicBezTo>
                    <a:pt x="1815394" y="575"/>
                    <a:pt x="1817695" y="575"/>
                    <a:pt x="1819996" y="0"/>
                  </a:cubicBezTo>
                  <a:cubicBezTo>
                    <a:pt x="1981658" y="61558"/>
                    <a:pt x="2128937" y="146704"/>
                    <a:pt x="2257232" y="263492"/>
                  </a:cubicBezTo>
                  <a:cubicBezTo>
                    <a:pt x="2289449" y="292833"/>
                    <a:pt x="2323392" y="321023"/>
                    <a:pt x="2363088" y="338857"/>
                  </a:cubicBezTo>
                  <a:cubicBezTo>
                    <a:pt x="2383224" y="348063"/>
                    <a:pt x="2405086" y="354966"/>
                    <a:pt x="2427523" y="356692"/>
                  </a:cubicBezTo>
                  <a:cubicBezTo>
                    <a:pt x="2443057" y="358418"/>
                    <a:pt x="2477000" y="348063"/>
                    <a:pt x="2486205" y="365322"/>
                  </a:cubicBezTo>
                  <a:cubicBezTo>
                    <a:pt x="2499437" y="390060"/>
                    <a:pt x="2459165" y="423428"/>
                    <a:pt x="2445933" y="441263"/>
                  </a:cubicBezTo>
                  <a:cubicBezTo>
                    <a:pt x="2401634" y="498794"/>
                    <a:pt x="2357335" y="556325"/>
                    <a:pt x="2314187" y="614431"/>
                  </a:cubicBezTo>
                  <a:cubicBezTo>
                    <a:pt x="2280244" y="659305"/>
                    <a:pt x="2249753" y="720863"/>
                    <a:pt x="2206029" y="755957"/>
                  </a:cubicBezTo>
                  <a:cubicBezTo>
                    <a:pt x="2176113" y="780120"/>
                    <a:pt x="2155977" y="711659"/>
                    <a:pt x="2137567" y="696125"/>
                  </a:cubicBezTo>
                  <a:cubicBezTo>
                    <a:pt x="2027108" y="604651"/>
                    <a:pt x="1916073" y="514327"/>
                    <a:pt x="1798134" y="431482"/>
                  </a:cubicBezTo>
                  <a:cubicBezTo>
                    <a:pt x="1777423" y="417100"/>
                    <a:pt x="1740603" y="470603"/>
                    <a:pt x="1727946" y="482685"/>
                  </a:cubicBezTo>
                  <a:cubicBezTo>
                    <a:pt x="1530040" y="667935"/>
                    <a:pt x="1256192" y="710508"/>
                    <a:pt x="995002" y="713960"/>
                  </a:cubicBezTo>
                  <a:cubicBezTo>
                    <a:pt x="911582" y="715110"/>
                    <a:pt x="828162" y="712234"/>
                    <a:pt x="745317" y="706481"/>
                  </a:cubicBezTo>
                  <a:cubicBezTo>
                    <a:pt x="659596" y="700152"/>
                    <a:pt x="573875" y="689796"/>
                    <a:pt x="488729" y="675414"/>
                  </a:cubicBezTo>
                  <a:cubicBezTo>
                    <a:pt x="408761" y="661606"/>
                    <a:pt x="331670" y="650100"/>
                    <a:pt x="256304" y="616157"/>
                  </a:cubicBezTo>
                  <a:cubicBezTo>
                    <a:pt x="110175" y="550572"/>
                    <a:pt x="-6613" y="417675"/>
                    <a:pt x="291" y="251411"/>
                  </a:cubicBezTo>
                  <a:cubicBezTo>
                    <a:pt x="1442" y="197331"/>
                    <a:pt x="10071" y="146129"/>
                    <a:pt x="34234" y="98953"/>
                  </a:cubicBezTo>
                  <a:close/>
                </a:path>
              </a:pathLst>
            </a:custGeom>
            <a:solidFill>
              <a:schemeClr val="accent3"/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B5A1966-5F4D-48C2-9B77-A6B2A992143D}"/>
                </a:ext>
              </a:extLst>
            </p:cNvPr>
            <p:cNvSpPr/>
            <p:nvPr/>
          </p:nvSpPr>
          <p:spPr>
            <a:xfrm>
              <a:off x="4649440" y="2002131"/>
              <a:ext cx="1991455" cy="1098079"/>
            </a:xfrm>
            <a:custGeom>
              <a:avLst/>
              <a:gdLst>
                <a:gd name="connsiteX0" fmla="*/ 190370 w 1991455"/>
                <a:gd name="connsiteY0" fmla="*/ 316673 h 1098079"/>
                <a:gd name="connsiteX1" fmla="*/ 448109 w 1991455"/>
                <a:gd name="connsiteY1" fmla="*/ 121068 h 1098079"/>
                <a:gd name="connsiteX2" fmla="*/ 908356 w 1991455"/>
                <a:gd name="connsiteY2" fmla="*/ 253 h 1098079"/>
                <a:gd name="connsiteX3" fmla="*/ 1278281 w 1991455"/>
                <a:gd name="connsiteY3" fmla="*/ 180325 h 1098079"/>
                <a:gd name="connsiteX4" fmla="*/ 1526239 w 1991455"/>
                <a:gd name="connsiteY4" fmla="*/ 569234 h 1098079"/>
                <a:gd name="connsiteX5" fmla="*/ 1646479 w 1991455"/>
                <a:gd name="connsiteY5" fmla="*/ 794756 h 1098079"/>
                <a:gd name="connsiteX6" fmla="*/ 1976707 w 1991455"/>
                <a:gd name="connsiteY6" fmla="*/ 1001867 h 1098079"/>
                <a:gd name="connsiteX7" fmla="*/ 1989364 w 1991455"/>
                <a:gd name="connsiteY7" fmla="*/ 1050769 h 1098079"/>
                <a:gd name="connsiteX8" fmla="*/ 1934134 w 1991455"/>
                <a:gd name="connsiteY8" fmla="*/ 1086438 h 1098079"/>
                <a:gd name="connsiteX9" fmla="*/ 1820222 w 1991455"/>
                <a:gd name="connsiteY9" fmla="*/ 1097944 h 1098079"/>
                <a:gd name="connsiteX10" fmla="*/ 1491145 w 1991455"/>
                <a:gd name="connsiteY10" fmla="*/ 1014524 h 1098079"/>
                <a:gd name="connsiteX11" fmla="*/ 1484242 w 1991455"/>
                <a:gd name="connsiteY11" fmla="*/ 1000141 h 1098079"/>
                <a:gd name="connsiteX12" fmla="*/ 1350770 w 1991455"/>
                <a:gd name="connsiteY12" fmla="*/ 691200 h 1098079"/>
                <a:gd name="connsiteX13" fmla="*/ 977394 w 1991455"/>
                <a:gd name="connsiteY13" fmla="*/ 522059 h 1098079"/>
                <a:gd name="connsiteX14" fmla="*/ 419918 w 1991455"/>
                <a:gd name="connsiteY14" fmla="*/ 495594 h 1098079"/>
                <a:gd name="connsiteX15" fmla="*/ 176562 w 1991455"/>
                <a:gd name="connsiteY15" fmla="*/ 581316 h 1098079"/>
                <a:gd name="connsiteX16" fmla="*/ 64377 w 1991455"/>
                <a:gd name="connsiteY16" fmla="*/ 645750 h 1098079"/>
                <a:gd name="connsiteX17" fmla="*/ 10873 w 1991455"/>
                <a:gd name="connsiteY17" fmla="*/ 675091 h 1098079"/>
                <a:gd name="connsiteX18" fmla="*/ 1093 w 1991455"/>
                <a:gd name="connsiteY18" fmla="*/ 639422 h 1098079"/>
                <a:gd name="connsiteX19" fmla="*/ 65528 w 1991455"/>
                <a:gd name="connsiteY19" fmla="*/ 462802 h 1098079"/>
                <a:gd name="connsiteX20" fmla="*/ 190370 w 1991455"/>
                <a:gd name="connsiteY20" fmla="*/ 316673 h 1098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91455" h="1098079">
                  <a:moveTo>
                    <a:pt x="190370" y="316673"/>
                  </a:moveTo>
                  <a:cubicBezTo>
                    <a:pt x="268037" y="239582"/>
                    <a:pt x="357210" y="172270"/>
                    <a:pt x="448109" y="121068"/>
                  </a:cubicBezTo>
                  <a:cubicBezTo>
                    <a:pt x="590785" y="40524"/>
                    <a:pt x="742667" y="-3775"/>
                    <a:pt x="908356" y="253"/>
                  </a:cubicBezTo>
                  <a:cubicBezTo>
                    <a:pt x="1059663" y="3704"/>
                    <a:pt x="1183930" y="60085"/>
                    <a:pt x="1278281" y="180325"/>
                  </a:cubicBezTo>
                  <a:cubicBezTo>
                    <a:pt x="1373207" y="301715"/>
                    <a:pt x="1463530" y="428283"/>
                    <a:pt x="1526239" y="569234"/>
                  </a:cubicBezTo>
                  <a:cubicBezTo>
                    <a:pt x="1560758" y="646901"/>
                    <a:pt x="1594126" y="726294"/>
                    <a:pt x="1646479" y="794756"/>
                  </a:cubicBezTo>
                  <a:cubicBezTo>
                    <a:pt x="1728748" y="902339"/>
                    <a:pt x="1851865" y="959294"/>
                    <a:pt x="1976707" y="1001867"/>
                  </a:cubicBezTo>
                  <a:cubicBezTo>
                    <a:pt x="1996843" y="1008771"/>
                    <a:pt x="1991090" y="1034660"/>
                    <a:pt x="1989364" y="1050769"/>
                  </a:cubicBezTo>
                  <a:cubicBezTo>
                    <a:pt x="1985336" y="1082986"/>
                    <a:pt x="1962324" y="1081260"/>
                    <a:pt x="1934134" y="1086438"/>
                  </a:cubicBezTo>
                  <a:cubicBezTo>
                    <a:pt x="1896739" y="1093342"/>
                    <a:pt x="1858768" y="1097369"/>
                    <a:pt x="1820222" y="1097944"/>
                  </a:cubicBezTo>
                  <a:cubicBezTo>
                    <a:pt x="1701709" y="1100245"/>
                    <a:pt x="1593550" y="1073206"/>
                    <a:pt x="1491145" y="1014524"/>
                  </a:cubicBezTo>
                  <a:cubicBezTo>
                    <a:pt x="1484817" y="1011072"/>
                    <a:pt x="1483091" y="1007045"/>
                    <a:pt x="1484242" y="1000141"/>
                  </a:cubicBezTo>
                  <a:cubicBezTo>
                    <a:pt x="1508980" y="867245"/>
                    <a:pt x="1452600" y="768291"/>
                    <a:pt x="1350770" y="691200"/>
                  </a:cubicBezTo>
                  <a:cubicBezTo>
                    <a:pt x="1244337" y="610081"/>
                    <a:pt x="1105688" y="557728"/>
                    <a:pt x="977394" y="522059"/>
                  </a:cubicBezTo>
                  <a:cubicBezTo>
                    <a:pt x="795020" y="472007"/>
                    <a:pt x="605743" y="462802"/>
                    <a:pt x="419918" y="495594"/>
                  </a:cubicBezTo>
                  <a:cubicBezTo>
                    <a:pt x="334773" y="510553"/>
                    <a:pt x="253079" y="542195"/>
                    <a:pt x="176562" y="581316"/>
                  </a:cubicBezTo>
                  <a:cubicBezTo>
                    <a:pt x="138017" y="600876"/>
                    <a:pt x="100621" y="623313"/>
                    <a:pt x="64377" y="645750"/>
                  </a:cubicBezTo>
                  <a:cubicBezTo>
                    <a:pt x="54021" y="652079"/>
                    <a:pt x="21229" y="680269"/>
                    <a:pt x="10873" y="675091"/>
                  </a:cubicBezTo>
                  <a:cubicBezTo>
                    <a:pt x="4545" y="671639"/>
                    <a:pt x="1668" y="646326"/>
                    <a:pt x="1093" y="639422"/>
                  </a:cubicBezTo>
                  <a:cubicBezTo>
                    <a:pt x="-6962" y="576138"/>
                    <a:pt x="31009" y="512854"/>
                    <a:pt x="65528" y="462802"/>
                  </a:cubicBezTo>
                  <a:cubicBezTo>
                    <a:pt x="101197" y="410449"/>
                    <a:pt x="144920" y="362123"/>
                    <a:pt x="190370" y="316673"/>
                  </a:cubicBezTo>
                  <a:close/>
                </a:path>
              </a:pathLst>
            </a:custGeom>
            <a:solidFill>
              <a:schemeClr val="accent1"/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90E438A-4886-4720-9374-BE9314CD9400}"/>
                </a:ext>
              </a:extLst>
            </p:cNvPr>
            <p:cNvSpPr/>
            <p:nvPr/>
          </p:nvSpPr>
          <p:spPr>
            <a:xfrm>
              <a:off x="4943941" y="6641108"/>
              <a:ext cx="287079" cy="219768"/>
            </a:xfrm>
            <a:custGeom>
              <a:avLst/>
              <a:gdLst>
                <a:gd name="connsiteX0" fmla="*/ 36820 w 287079"/>
                <a:gd name="connsiteY0" fmla="*/ 0 h 219768"/>
                <a:gd name="connsiteX1" fmla="*/ 247958 w 287079"/>
                <a:gd name="connsiteY1" fmla="*/ 0 h 219768"/>
                <a:gd name="connsiteX2" fmla="*/ 286504 w 287079"/>
                <a:gd name="connsiteY2" fmla="*/ 41422 h 219768"/>
                <a:gd name="connsiteX3" fmla="*/ 287080 w 287079"/>
                <a:gd name="connsiteY3" fmla="*/ 201934 h 219768"/>
                <a:gd name="connsiteX4" fmla="*/ 269245 w 287079"/>
                <a:gd name="connsiteY4" fmla="*/ 219768 h 219768"/>
                <a:gd name="connsiteX5" fmla="*/ 17835 w 287079"/>
                <a:gd name="connsiteY5" fmla="*/ 219768 h 219768"/>
                <a:gd name="connsiteX6" fmla="*/ 0 w 287079"/>
                <a:gd name="connsiteY6" fmla="*/ 201934 h 219768"/>
                <a:gd name="connsiteX7" fmla="*/ 575 w 287079"/>
                <a:gd name="connsiteY7" fmla="*/ 27615 h 219768"/>
                <a:gd name="connsiteX8" fmla="*/ 27615 w 287079"/>
                <a:gd name="connsiteY8" fmla="*/ 1151 h 219768"/>
                <a:gd name="connsiteX9" fmla="*/ 36820 w 287079"/>
                <a:gd name="connsiteY9" fmla="*/ 0 h 219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079" h="219768">
                  <a:moveTo>
                    <a:pt x="36820" y="0"/>
                  </a:moveTo>
                  <a:cubicBezTo>
                    <a:pt x="107008" y="0"/>
                    <a:pt x="177771" y="0"/>
                    <a:pt x="247958" y="0"/>
                  </a:cubicBezTo>
                  <a:cubicBezTo>
                    <a:pt x="286504" y="2301"/>
                    <a:pt x="286504" y="2301"/>
                    <a:pt x="286504" y="41422"/>
                  </a:cubicBezTo>
                  <a:cubicBezTo>
                    <a:pt x="286504" y="94926"/>
                    <a:pt x="285929" y="148430"/>
                    <a:pt x="287080" y="201934"/>
                  </a:cubicBezTo>
                  <a:cubicBezTo>
                    <a:pt x="287080" y="215741"/>
                    <a:pt x="282477" y="219768"/>
                    <a:pt x="269245" y="219768"/>
                  </a:cubicBezTo>
                  <a:cubicBezTo>
                    <a:pt x="185250" y="219193"/>
                    <a:pt x="101830" y="219193"/>
                    <a:pt x="17835" y="219768"/>
                  </a:cubicBezTo>
                  <a:cubicBezTo>
                    <a:pt x="4027" y="219768"/>
                    <a:pt x="0" y="215741"/>
                    <a:pt x="0" y="201934"/>
                  </a:cubicBezTo>
                  <a:cubicBezTo>
                    <a:pt x="575" y="143827"/>
                    <a:pt x="0" y="85721"/>
                    <a:pt x="575" y="27615"/>
                  </a:cubicBezTo>
                  <a:cubicBezTo>
                    <a:pt x="575" y="1726"/>
                    <a:pt x="575" y="1726"/>
                    <a:pt x="27615" y="1151"/>
                  </a:cubicBezTo>
                  <a:cubicBezTo>
                    <a:pt x="30491" y="576"/>
                    <a:pt x="33943" y="0"/>
                    <a:pt x="36820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2E3793F-8CDB-4F87-810C-96F24F7A0817}"/>
                </a:ext>
              </a:extLst>
            </p:cNvPr>
            <p:cNvSpPr/>
            <p:nvPr/>
          </p:nvSpPr>
          <p:spPr>
            <a:xfrm>
              <a:off x="5382902" y="6641108"/>
              <a:ext cx="285353" cy="219193"/>
            </a:xfrm>
            <a:custGeom>
              <a:avLst/>
              <a:gdLst>
                <a:gd name="connsiteX0" fmla="*/ 35094 w 285353"/>
                <a:gd name="connsiteY0" fmla="*/ 0 h 219193"/>
                <a:gd name="connsiteX1" fmla="*/ 250260 w 285353"/>
                <a:gd name="connsiteY1" fmla="*/ 0 h 219193"/>
                <a:gd name="connsiteX2" fmla="*/ 285354 w 285353"/>
                <a:gd name="connsiteY2" fmla="*/ 36820 h 219193"/>
                <a:gd name="connsiteX3" fmla="*/ 285354 w 285353"/>
                <a:gd name="connsiteY3" fmla="*/ 199633 h 219193"/>
                <a:gd name="connsiteX4" fmla="*/ 267519 w 285353"/>
                <a:gd name="connsiteY4" fmla="*/ 219193 h 219193"/>
                <a:gd name="connsiteX5" fmla="*/ 17259 w 285353"/>
                <a:gd name="connsiteY5" fmla="*/ 219193 h 219193"/>
                <a:gd name="connsiteX6" fmla="*/ 0 w 285353"/>
                <a:gd name="connsiteY6" fmla="*/ 202509 h 219193"/>
                <a:gd name="connsiteX7" fmla="*/ 0 w 285353"/>
                <a:gd name="connsiteY7" fmla="*/ 17835 h 219193"/>
                <a:gd name="connsiteX8" fmla="*/ 17259 w 285353"/>
                <a:gd name="connsiteY8" fmla="*/ 576 h 219193"/>
                <a:gd name="connsiteX9" fmla="*/ 35094 w 285353"/>
                <a:gd name="connsiteY9" fmla="*/ 0 h 219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5353" h="219193">
                  <a:moveTo>
                    <a:pt x="35094" y="0"/>
                  </a:moveTo>
                  <a:cubicBezTo>
                    <a:pt x="107008" y="0"/>
                    <a:pt x="178346" y="0"/>
                    <a:pt x="250260" y="0"/>
                  </a:cubicBezTo>
                  <a:cubicBezTo>
                    <a:pt x="285354" y="1726"/>
                    <a:pt x="285354" y="1726"/>
                    <a:pt x="285354" y="36820"/>
                  </a:cubicBezTo>
                  <a:cubicBezTo>
                    <a:pt x="285354" y="90899"/>
                    <a:pt x="284778" y="145553"/>
                    <a:pt x="285354" y="199633"/>
                  </a:cubicBezTo>
                  <a:cubicBezTo>
                    <a:pt x="285354" y="213440"/>
                    <a:pt x="283052" y="219193"/>
                    <a:pt x="267519" y="219193"/>
                  </a:cubicBezTo>
                  <a:cubicBezTo>
                    <a:pt x="184099" y="218618"/>
                    <a:pt x="100679" y="218618"/>
                    <a:pt x="17259" y="219193"/>
                  </a:cubicBezTo>
                  <a:cubicBezTo>
                    <a:pt x="4602" y="219193"/>
                    <a:pt x="0" y="215741"/>
                    <a:pt x="0" y="202509"/>
                  </a:cubicBezTo>
                  <a:cubicBezTo>
                    <a:pt x="575" y="140951"/>
                    <a:pt x="575" y="79393"/>
                    <a:pt x="0" y="17835"/>
                  </a:cubicBezTo>
                  <a:cubicBezTo>
                    <a:pt x="0" y="5178"/>
                    <a:pt x="4027" y="-575"/>
                    <a:pt x="17259" y="576"/>
                  </a:cubicBezTo>
                  <a:cubicBezTo>
                    <a:pt x="23012" y="1151"/>
                    <a:pt x="28765" y="0"/>
                    <a:pt x="35094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1864FC1-F240-4D38-A531-F4E27127D1D9}"/>
                </a:ext>
              </a:extLst>
            </p:cNvPr>
            <p:cNvSpPr/>
            <p:nvPr/>
          </p:nvSpPr>
          <p:spPr>
            <a:xfrm>
              <a:off x="4746419" y="3961207"/>
              <a:ext cx="968972" cy="680357"/>
            </a:xfrm>
            <a:custGeom>
              <a:avLst/>
              <a:gdLst>
                <a:gd name="connsiteX0" fmla="*/ 109499 w 968972"/>
                <a:gd name="connsiteY0" fmla="*/ 554706 h 680357"/>
                <a:gd name="connsiteX1" fmla="*/ 31257 w 968972"/>
                <a:gd name="connsiteY1" fmla="*/ 455177 h 680357"/>
                <a:gd name="connsiteX2" fmla="*/ 61174 w 968972"/>
                <a:gd name="connsiteY2" fmla="*/ 172124 h 680357"/>
                <a:gd name="connsiteX3" fmla="*/ 353431 w 968972"/>
                <a:gd name="connsiteY3" fmla="*/ 13339 h 680357"/>
                <a:gd name="connsiteX4" fmla="*/ 704945 w 968972"/>
                <a:gd name="connsiteY4" fmla="*/ 37502 h 680357"/>
                <a:gd name="connsiteX5" fmla="*/ 929316 w 968972"/>
                <a:gd name="connsiteY5" fmla="*/ 202041 h 680357"/>
                <a:gd name="connsiteX6" fmla="*/ 718177 w 968972"/>
                <a:gd name="connsiteY6" fmla="*/ 635824 h 680357"/>
                <a:gd name="connsiteX7" fmla="*/ 109499 w 968972"/>
                <a:gd name="connsiteY7" fmla="*/ 554706 h 68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68972" h="680357">
                  <a:moveTo>
                    <a:pt x="109499" y="554706"/>
                  </a:moveTo>
                  <a:cubicBezTo>
                    <a:pt x="78433" y="527091"/>
                    <a:pt x="51969" y="493723"/>
                    <a:pt x="31257" y="455177"/>
                  </a:cubicBezTo>
                  <a:cubicBezTo>
                    <a:pt x="-19370" y="361977"/>
                    <a:pt x="-7864" y="253243"/>
                    <a:pt x="61174" y="172124"/>
                  </a:cubicBezTo>
                  <a:cubicBezTo>
                    <a:pt x="138265" y="81226"/>
                    <a:pt x="240095" y="35776"/>
                    <a:pt x="353431" y="13339"/>
                  </a:cubicBezTo>
                  <a:cubicBezTo>
                    <a:pt x="472520" y="-10249"/>
                    <a:pt x="590459" y="-2770"/>
                    <a:pt x="704945" y="37502"/>
                  </a:cubicBezTo>
                  <a:cubicBezTo>
                    <a:pt x="795844" y="69719"/>
                    <a:pt x="876387" y="118621"/>
                    <a:pt x="929316" y="202041"/>
                  </a:cubicBezTo>
                  <a:cubicBezTo>
                    <a:pt x="1044953" y="384989"/>
                    <a:pt x="887318" y="566787"/>
                    <a:pt x="718177" y="635824"/>
                  </a:cubicBezTo>
                  <a:cubicBezTo>
                    <a:pt x="531202" y="712340"/>
                    <a:pt x="263107" y="693355"/>
                    <a:pt x="109499" y="554706"/>
                  </a:cubicBezTo>
                  <a:close/>
                </a:path>
              </a:pathLst>
            </a:custGeom>
            <a:solidFill>
              <a:schemeClr val="accent1"/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B002148-CEA0-453B-A338-06121CB3915C}"/>
                </a:ext>
              </a:extLst>
            </p:cNvPr>
            <p:cNvSpPr/>
            <p:nvPr/>
          </p:nvSpPr>
          <p:spPr>
            <a:xfrm>
              <a:off x="5049872" y="4752182"/>
              <a:ext cx="367219" cy="87055"/>
            </a:xfrm>
            <a:custGeom>
              <a:avLst/>
              <a:gdLst>
                <a:gd name="connsiteX0" fmla="*/ 176546 w 367219"/>
                <a:gd name="connsiteY0" fmla="*/ 87055 h 87055"/>
                <a:gd name="connsiteX1" fmla="*/ 10857 w 367219"/>
                <a:gd name="connsiteY1" fmla="*/ 20894 h 87055"/>
                <a:gd name="connsiteX2" fmla="*/ 2227 w 367219"/>
                <a:gd name="connsiteY2" fmla="*/ 4210 h 87055"/>
                <a:gd name="connsiteX3" fmla="*/ 21788 w 367219"/>
                <a:gd name="connsiteY3" fmla="*/ 9388 h 87055"/>
                <a:gd name="connsiteX4" fmla="*/ 144329 w 367219"/>
                <a:gd name="connsiteY4" fmla="*/ 68070 h 87055"/>
                <a:gd name="connsiteX5" fmla="*/ 344537 w 367219"/>
                <a:gd name="connsiteY5" fmla="*/ 9388 h 87055"/>
                <a:gd name="connsiteX6" fmla="*/ 364097 w 367219"/>
                <a:gd name="connsiteY6" fmla="*/ 5361 h 87055"/>
                <a:gd name="connsiteX7" fmla="*/ 356618 w 367219"/>
                <a:gd name="connsiteY7" fmla="*/ 21470 h 87055"/>
                <a:gd name="connsiteX8" fmla="*/ 176546 w 367219"/>
                <a:gd name="connsiteY8" fmla="*/ 87055 h 87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7219" h="87055">
                  <a:moveTo>
                    <a:pt x="176546" y="87055"/>
                  </a:moveTo>
                  <a:cubicBezTo>
                    <a:pt x="114413" y="84754"/>
                    <a:pt x="57457" y="65193"/>
                    <a:pt x="10857" y="20894"/>
                  </a:cubicBezTo>
                  <a:cubicBezTo>
                    <a:pt x="6254" y="16867"/>
                    <a:pt x="-4677" y="12840"/>
                    <a:pt x="2227" y="4210"/>
                  </a:cubicBezTo>
                  <a:cubicBezTo>
                    <a:pt x="10282" y="-6145"/>
                    <a:pt x="17761" y="5361"/>
                    <a:pt x="21788" y="9388"/>
                  </a:cubicBezTo>
                  <a:cubicBezTo>
                    <a:pt x="55731" y="43331"/>
                    <a:pt x="97729" y="61741"/>
                    <a:pt x="144329" y="68070"/>
                  </a:cubicBezTo>
                  <a:cubicBezTo>
                    <a:pt x="219694" y="78425"/>
                    <a:pt x="287006" y="60591"/>
                    <a:pt x="344537" y="9388"/>
                  </a:cubicBezTo>
                  <a:cubicBezTo>
                    <a:pt x="350290" y="4210"/>
                    <a:pt x="356043" y="-3844"/>
                    <a:pt x="364097" y="5361"/>
                  </a:cubicBezTo>
                  <a:cubicBezTo>
                    <a:pt x="372727" y="15717"/>
                    <a:pt x="361221" y="17443"/>
                    <a:pt x="356618" y="21470"/>
                  </a:cubicBezTo>
                  <a:cubicBezTo>
                    <a:pt x="304840" y="65193"/>
                    <a:pt x="245008" y="85904"/>
                    <a:pt x="176546" y="8705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75C0F3D-979F-47E5-B177-B5814810AD02}"/>
                </a:ext>
              </a:extLst>
            </p:cNvPr>
            <p:cNvSpPr/>
            <p:nvPr/>
          </p:nvSpPr>
          <p:spPr>
            <a:xfrm>
              <a:off x="4914365" y="4012189"/>
              <a:ext cx="383695" cy="253922"/>
            </a:xfrm>
            <a:custGeom>
              <a:avLst/>
              <a:gdLst>
                <a:gd name="connsiteX0" fmla="*/ 220003 w 383695"/>
                <a:gd name="connsiteY0" fmla="*/ 328 h 253922"/>
                <a:gd name="connsiteX1" fmla="*/ 336215 w 383695"/>
                <a:gd name="connsiteY1" fmla="*/ 30819 h 253922"/>
                <a:gd name="connsiteX2" fmla="*/ 354050 w 383695"/>
                <a:gd name="connsiteY2" fmla="*/ 179825 h 253922"/>
                <a:gd name="connsiteX3" fmla="*/ 207346 w 383695"/>
                <a:gd name="connsiteY3" fmla="*/ 250588 h 253922"/>
                <a:gd name="connsiteX4" fmla="*/ 54314 w 383695"/>
                <a:gd name="connsiteY4" fmla="*/ 224699 h 253922"/>
                <a:gd name="connsiteX5" fmla="*/ 46259 w 383695"/>
                <a:gd name="connsiteY5" fmla="*/ 56708 h 253922"/>
                <a:gd name="connsiteX6" fmla="*/ 220003 w 383695"/>
                <a:gd name="connsiteY6" fmla="*/ 328 h 253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3695" h="253922">
                  <a:moveTo>
                    <a:pt x="220003" y="328"/>
                  </a:moveTo>
                  <a:cubicBezTo>
                    <a:pt x="259124" y="-1973"/>
                    <a:pt x="299396" y="7807"/>
                    <a:pt x="336215" y="30819"/>
                  </a:cubicBezTo>
                  <a:cubicBezTo>
                    <a:pt x="392021" y="66488"/>
                    <a:pt x="399500" y="131499"/>
                    <a:pt x="354050" y="179825"/>
                  </a:cubicBezTo>
                  <a:cubicBezTo>
                    <a:pt x="313778" y="222397"/>
                    <a:pt x="263151" y="241958"/>
                    <a:pt x="207346" y="250588"/>
                  </a:cubicBezTo>
                  <a:cubicBezTo>
                    <a:pt x="153842" y="258642"/>
                    <a:pt x="102064" y="252889"/>
                    <a:pt x="54314" y="224699"/>
                  </a:cubicBezTo>
                  <a:cubicBezTo>
                    <a:pt x="-18175" y="182126"/>
                    <a:pt x="-15299" y="107335"/>
                    <a:pt x="46259" y="56708"/>
                  </a:cubicBezTo>
                  <a:cubicBezTo>
                    <a:pt x="95161" y="17012"/>
                    <a:pt x="152692" y="-823"/>
                    <a:pt x="220003" y="328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D5C3994-0152-4FF7-9140-84C08717F54D}"/>
                </a:ext>
              </a:extLst>
            </p:cNvPr>
            <p:cNvSpPr/>
            <p:nvPr/>
          </p:nvSpPr>
          <p:spPr>
            <a:xfrm>
              <a:off x="6067521" y="5538028"/>
              <a:ext cx="321193" cy="375563"/>
            </a:xfrm>
            <a:custGeom>
              <a:avLst/>
              <a:gdLst>
                <a:gd name="connsiteX0" fmla="*/ 197331 w 321193"/>
                <a:gd name="connsiteY0" fmla="*/ 3087 h 375563"/>
                <a:gd name="connsiteX1" fmla="*/ 318146 w 321193"/>
                <a:gd name="connsiteY1" fmla="*/ 236663 h 375563"/>
                <a:gd name="connsiteX2" fmla="*/ 296860 w 321193"/>
                <a:gd name="connsiteY2" fmla="*/ 340794 h 375563"/>
                <a:gd name="connsiteX3" fmla="*/ 141526 w 321193"/>
                <a:gd name="connsiteY3" fmla="*/ 318932 h 375563"/>
                <a:gd name="connsiteX4" fmla="*/ 99529 w 321193"/>
                <a:gd name="connsiteY4" fmla="*/ 375312 h 375563"/>
                <a:gd name="connsiteX5" fmla="*/ 28190 w 321193"/>
                <a:gd name="connsiteY5" fmla="*/ 171653 h 375563"/>
                <a:gd name="connsiteX6" fmla="*/ 0 w 321193"/>
                <a:gd name="connsiteY6" fmla="*/ 122176 h 375563"/>
                <a:gd name="connsiteX7" fmla="*/ 197331 w 321193"/>
                <a:gd name="connsiteY7" fmla="*/ 3087 h 375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1193" h="375563">
                  <a:moveTo>
                    <a:pt x="197331" y="3087"/>
                  </a:moveTo>
                  <a:cubicBezTo>
                    <a:pt x="254862" y="72124"/>
                    <a:pt x="304339" y="145188"/>
                    <a:pt x="318146" y="236663"/>
                  </a:cubicBezTo>
                  <a:cubicBezTo>
                    <a:pt x="323324" y="272332"/>
                    <a:pt x="325050" y="313179"/>
                    <a:pt x="296860" y="340794"/>
                  </a:cubicBezTo>
                  <a:cubicBezTo>
                    <a:pt x="254862" y="381641"/>
                    <a:pt x="170292" y="367833"/>
                    <a:pt x="141526" y="318932"/>
                  </a:cubicBezTo>
                  <a:cubicBezTo>
                    <a:pt x="134622" y="343670"/>
                    <a:pt x="132321" y="372436"/>
                    <a:pt x="99529" y="375312"/>
                  </a:cubicBezTo>
                  <a:cubicBezTo>
                    <a:pt x="19560" y="382791"/>
                    <a:pt x="24738" y="221129"/>
                    <a:pt x="28190" y="171653"/>
                  </a:cubicBezTo>
                  <a:cubicBezTo>
                    <a:pt x="30491" y="137709"/>
                    <a:pt x="10931" y="141737"/>
                    <a:pt x="0" y="122176"/>
                  </a:cubicBezTo>
                  <a:cubicBezTo>
                    <a:pt x="13807" y="65796"/>
                    <a:pt x="112185" y="-17049"/>
                    <a:pt x="197331" y="3087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5AAC39B-B009-49C9-B922-4CD66E9F500D}"/>
                </a:ext>
              </a:extLst>
            </p:cNvPr>
            <p:cNvSpPr/>
            <p:nvPr/>
          </p:nvSpPr>
          <p:spPr>
            <a:xfrm>
              <a:off x="3932326" y="4887430"/>
              <a:ext cx="363032" cy="373960"/>
            </a:xfrm>
            <a:custGeom>
              <a:avLst/>
              <a:gdLst>
                <a:gd name="connsiteX0" fmla="*/ 226892 w 363032"/>
                <a:gd name="connsiteY0" fmla="*/ 368331 h 373960"/>
                <a:gd name="connsiteX1" fmla="*/ 27835 w 363032"/>
                <a:gd name="connsiteY1" fmla="*/ 197464 h 373960"/>
                <a:gd name="connsiteX2" fmla="*/ 22657 w 363032"/>
                <a:gd name="connsiteY2" fmla="*/ 51911 h 373960"/>
                <a:gd name="connsiteX3" fmla="*/ 204455 w 363032"/>
                <a:gd name="connsiteY3" fmla="*/ 82402 h 373960"/>
                <a:gd name="connsiteX4" fmla="*/ 224015 w 363032"/>
                <a:gd name="connsiteY4" fmla="*/ 4160 h 373960"/>
                <a:gd name="connsiteX5" fmla="*/ 282122 w 363032"/>
                <a:gd name="connsiteY5" fmla="*/ 30049 h 373960"/>
                <a:gd name="connsiteX6" fmla="*/ 325845 w 363032"/>
                <a:gd name="connsiteY6" fmla="*/ 127852 h 373960"/>
                <a:gd name="connsiteX7" fmla="*/ 356337 w 363032"/>
                <a:gd name="connsiteY7" fmla="*/ 233133 h 373960"/>
                <a:gd name="connsiteX8" fmla="*/ 226892 w 363032"/>
                <a:gd name="connsiteY8" fmla="*/ 368331 h 373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3032" h="373960">
                  <a:moveTo>
                    <a:pt x="226892" y="368331"/>
                  </a:moveTo>
                  <a:cubicBezTo>
                    <a:pt x="157855" y="314252"/>
                    <a:pt x="91119" y="257872"/>
                    <a:pt x="27835" y="197464"/>
                  </a:cubicBezTo>
                  <a:cubicBezTo>
                    <a:pt x="-11862" y="160069"/>
                    <a:pt x="-4958" y="85854"/>
                    <a:pt x="22657" y="51911"/>
                  </a:cubicBezTo>
                  <a:cubicBezTo>
                    <a:pt x="69832" y="-5620"/>
                    <a:pt x="155554" y="64568"/>
                    <a:pt x="204455" y="82402"/>
                  </a:cubicBezTo>
                  <a:cubicBezTo>
                    <a:pt x="198702" y="57089"/>
                    <a:pt x="195250" y="18543"/>
                    <a:pt x="224015" y="4160"/>
                  </a:cubicBezTo>
                  <a:cubicBezTo>
                    <a:pt x="249329" y="-8497"/>
                    <a:pt x="269465" y="9913"/>
                    <a:pt x="282122" y="30049"/>
                  </a:cubicBezTo>
                  <a:cubicBezTo>
                    <a:pt x="301107" y="59390"/>
                    <a:pt x="312613" y="95059"/>
                    <a:pt x="325845" y="127852"/>
                  </a:cubicBezTo>
                  <a:cubicBezTo>
                    <a:pt x="344830" y="175602"/>
                    <a:pt x="377048" y="180205"/>
                    <a:pt x="356337" y="233133"/>
                  </a:cubicBezTo>
                  <a:cubicBezTo>
                    <a:pt x="344255" y="264200"/>
                    <a:pt x="271766" y="403425"/>
                    <a:pt x="226892" y="368331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723C1CD-A7C0-4861-A538-0623756DD53E}"/>
                </a:ext>
              </a:extLst>
            </p:cNvPr>
            <p:cNvSpPr/>
            <p:nvPr/>
          </p:nvSpPr>
          <p:spPr>
            <a:xfrm>
              <a:off x="6053138" y="5513964"/>
              <a:ext cx="212289" cy="149691"/>
            </a:xfrm>
            <a:custGeom>
              <a:avLst/>
              <a:gdLst>
                <a:gd name="connsiteX0" fmla="*/ 190428 w 212289"/>
                <a:gd name="connsiteY0" fmla="*/ 111 h 149691"/>
                <a:gd name="connsiteX1" fmla="*/ 212289 w 212289"/>
                <a:gd name="connsiteY1" fmla="*/ 29452 h 149691"/>
                <a:gd name="connsiteX2" fmla="*/ 16684 w 212289"/>
                <a:gd name="connsiteY2" fmla="*/ 149692 h 149691"/>
                <a:gd name="connsiteX3" fmla="*/ 0 w 212289"/>
                <a:gd name="connsiteY3" fmla="*/ 123803 h 149691"/>
                <a:gd name="connsiteX4" fmla="*/ 190428 w 212289"/>
                <a:gd name="connsiteY4" fmla="*/ 111 h 149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2289" h="149691">
                  <a:moveTo>
                    <a:pt x="190428" y="111"/>
                  </a:moveTo>
                  <a:cubicBezTo>
                    <a:pt x="207112" y="19096"/>
                    <a:pt x="211714" y="28877"/>
                    <a:pt x="212289" y="29452"/>
                  </a:cubicBezTo>
                  <a:cubicBezTo>
                    <a:pt x="134622" y="15069"/>
                    <a:pt x="42573" y="82381"/>
                    <a:pt x="16684" y="149692"/>
                  </a:cubicBezTo>
                  <a:cubicBezTo>
                    <a:pt x="13232" y="145665"/>
                    <a:pt x="3452" y="133008"/>
                    <a:pt x="0" y="123803"/>
                  </a:cubicBezTo>
                  <a:cubicBezTo>
                    <a:pt x="14383" y="74326"/>
                    <a:pt x="122541" y="-3341"/>
                    <a:pt x="190428" y="11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CDFB862-0610-417E-BEF6-1D0936645E21}"/>
                </a:ext>
              </a:extLst>
            </p:cNvPr>
            <p:cNvSpPr/>
            <p:nvPr/>
          </p:nvSpPr>
          <p:spPr>
            <a:xfrm>
              <a:off x="4162670" y="5070511"/>
              <a:ext cx="147314" cy="205960"/>
            </a:xfrm>
            <a:custGeom>
              <a:avLst/>
              <a:gdLst>
                <a:gd name="connsiteX0" fmla="*/ 0 w 147314"/>
                <a:gd name="connsiteY0" fmla="*/ 189277 h 205960"/>
                <a:gd name="connsiteX1" fmla="*/ 127719 w 147314"/>
                <a:gd name="connsiteY1" fmla="*/ 0 h 205960"/>
                <a:gd name="connsiteX2" fmla="*/ 143827 w 147314"/>
                <a:gd name="connsiteY2" fmla="*/ 11506 h 205960"/>
                <a:gd name="connsiteX3" fmla="*/ 109309 w 147314"/>
                <a:gd name="connsiteY3" fmla="*/ 131171 h 205960"/>
                <a:gd name="connsiteX4" fmla="*/ 24163 w 147314"/>
                <a:gd name="connsiteY4" fmla="*/ 205961 h 205960"/>
                <a:gd name="connsiteX5" fmla="*/ 0 w 147314"/>
                <a:gd name="connsiteY5" fmla="*/ 189277 h 205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7314" h="205960">
                  <a:moveTo>
                    <a:pt x="0" y="189277"/>
                  </a:moveTo>
                  <a:cubicBezTo>
                    <a:pt x="74790" y="166840"/>
                    <a:pt x="127143" y="74215"/>
                    <a:pt x="127719" y="0"/>
                  </a:cubicBezTo>
                  <a:cubicBezTo>
                    <a:pt x="132897" y="4027"/>
                    <a:pt x="138650" y="7479"/>
                    <a:pt x="143827" y="11506"/>
                  </a:cubicBezTo>
                  <a:cubicBezTo>
                    <a:pt x="156484" y="50052"/>
                    <a:pt x="132321" y="101255"/>
                    <a:pt x="109309" y="131171"/>
                  </a:cubicBezTo>
                  <a:cubicBezTo>
                    <a:pt x="90899" y="155334"/>
                    <a:pt x="62709" y="197331"/>
                    <a:pt x="24163" y="205961"/>
                  </a:cubicBezTo>
                  <a:cubicBezTo>
                    <a:pt x="10356" y="200208"/>
                    <a:pt x="3452" y="188126"/>
                    <a:pt x="0" y="189277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C2BCAD5-E48A-42FD-B141-161BAE080CF5}"/>
                </a:ext>
              </a:extLst>
            </p:cNvPr>
            <p:cNvSpPr/>
            <p:nvPr/>
          </p:nvSpPr>
          <p:spPr>
            <a:xfrm>
              <a:off x="4706943" y="5397863"/>
              <a:ext cx="1146023" cy="899072"/>
            </a:xfrm>
            <a:custGeom>
              <a:avLst/>
              <a:gdLst>
                <a:gd name="connsiteX0" fmla="*/ 1032075 w 1146023"/>
                <a:gd name="connsiteY0" fmla="*/ 17259 h 899072"/>
                <a:gd name="connsiteX1" fmla="*/ 1114920 w 1146023"/>
                <a:gd name="connsiteY1" fmla="*/ 169716 h 899072"/>
                <a:gd name="connsiteX2" fmla="*/ 1144836 w 1146023"/>
                <a:gd name="connsiteY2" fmla="*/ 383156 h 899072"/>
                <a:gd name="connsiteX3" fmla="*/ 1041856 w 1146023"/>
                <a:gd name="connsiteY3" fmla="*/ 665058 h 899072"/>
                <a:gd name="connsiteX4" fmla="*/ 740393 w 1146023"/>
                <a:gd name="connsiteY4" fmla="*/ 875046 h 899072"/>
                <a:gd name="connsiteX5" fmla="*/ 533282 w 1146023"/>
                <a:gd name="connsiteY5" fmla="*/ 897484 h 899072"/>
                <a:gd name="connsiteX6" fmla="*/ 189822 w 1146023"/>
                <a:gd name="connsiteY6" fmla="*/ 756533 h 899072"/>
                <a:gd name="connsiteX7" fmla="*/ 20106 w 1146023"/>
                <a:gd name="connsiteY7" fmla="*/ 490164 h 899072"/>
                <a:gd name="connsiteX8" fmla="*/ 42543 w 1146023"/>
                <a:gd name="connsiteY8" fmla="*/ 142102 h 899072"/>
                <a:gd name="connsiteX9" fmla="*/ 131140 w 1146023"/>
                <a:gd name="connsiteY9" fmla="*/ 0 h 899072"/>
                <a:gd name="connsiteX10" fmla="*/ 297405 w 1146023"/>
                <a:gd name="connsiteY10" fmla="*/ 18985 h 899072"/>
                <a:gd name="connsiteX11" fmla="*/ 452163 w 1146023"/>
                <a:gd name="connsiteY11" fmla="*/ 28765 h 899072"/>
                <a:gd name="connsiteX12" fmla="*/ 712779 w 1146023"/>
                <a:gd name="connsiteY12" fmla="*/ 47175 h 899072"/>
                <a:gd name="connsiteX13" fmla="*/ 1032075 w 1146023"/>
                <a:gd name="connsiteY13" fmla="*/ 17259 h 89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46023" h="899072">
                  <a:moveTo>
                    <a:pt x="1032075" y="17259"/>
                  </a:moveTo>
                  <a:cubicBezTo>
                    <a:pt x="1066019" y="64435"/>
                    <a:pt x="1096510" y="113911"/>
                    <a:pt x="1114920" y="169716"/>
                  </a:cubicBezTo>
                  <a:cubicBezTo>
                    <a:pt x="1137932" y="238754"/>
                    <a:pt x="1150014" y="308942"/>
                    <a:pt x="1144836" y="383156"/>
                  </a:cubicBezTo>
                  <a:cubicBezTo>
                    <a:pt x="1137932" y="487863"/>
                    <a:pt x="1103414" y="581638"/>
                    <a:pt x="1041856" y="665058"/>
                  </a:cubicBezTo>
                  <a:cubicBezTo>
                    <a:pt x="965340" y="768614"/>
                    <a:pt x="864660" y="838802"/>
                    <a:pt x="740393" y="875046"/>
                  </a:cubicBezTo>
                  <a:cubicBezTo>
                    <a:pt x="672507" y="895182"/>
                    <a:pt x="602894" y="902661"/>
                    <a:pt x="533282" y="897484"/>
                  </a:cubicBezTo>
                  <a:cubicBezTo>
                    <a:pt x="403837" y="887703"/>
                    <a:pt x="288775" y="841678"/>
                    <a:pt x="189822" y="756533"/>
                  </a:cubicBezTo>
                  <a:cubicBezTo>
                    <a:pt x="106402" y="684619"/>
                    <a:pt x="49446" y="596021"/>
                    <a:pt x="20106" y="490164"/>
                  </a:cubicBezTo>
                  <a:cubicBezTo>
                    <a:pt x="-13262" y="371650"/>
                    <a:pt x="-4633" y="255437"/>
                    <a:pt x="42543" y="142102"/>
                  </a:cubicBezTo>
                  <a:cubicBezTo>
                    <a:pt x="64404" y="90324"/>
                    <a:pt x="92595" y="41998"/>
                    <a:pt x="131140" y="0"/>
                  </a:cubicBezTo>
                  <a:cubicBezTo>
                    <a:pt x="186370" y="6328"/>
                    <a:pt x="242175" y="13807"/>
                    <a:pt x="297405" y="18985"/>
                  </a:cubicBezTo>
                  <a:cubicBezTo>
                    <a:pt x="339978" y="23012"/>
                    <a:pt x="409590" y="27040"/>
                    <a:pt x="452163" y="28765"/>
                  </a:cubicBezTo>
                  <a:cubicBezTo>
                    <a:pt x="548240" y="31642"/>
                    <a:pt x="617277" y="41422"/>
                    <a:pt x="712779" y="47175"/>
                  </a:cubicBezTo>
                  <a:cubicBezTo>
                    <a:pt x="832443" y="43723"/>
                    <a:pt x="916438" y="29916"/>
                    <a:pt x="1032075" y="17259"/>
                  </a:cubicBezTo>
                  <a:close/>
                </a:path>
              </a:pathLst>
            </a:custGeom>
            <a:solidFill>
              <a:srgbClr val="F1D4B6"/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13D747A-2848-4CA7-A7A0-2ECD5484016B}"/>
                </a:ext>
              </a:extLst>
            </p:cNvPr>
            <p:cNvSpPr/>
            <p:nvPr/>
          </p:nvSpPr>
          <p:spPr>
            <a:xfrm>
              <a:off x="4905395" y="3402688"/>
              <a:ext cx="246232" cy="307215"/>
            </a:xfrm>
            <a:custGeom>
              <a:avLst/>
              <a:gdLst>
                <a:gd name="connsiteX0" fmla="*/ 246233 w 246232"/>
                <a:gd name="connsiteY0" fmla="*/ 153608 h 307215"/>
                <a:gd name="connsiteX1" fmla="*/ 123116 w 246232"/>
                <a:gd name="connsiteY1" fmla="*/ 307216 h 307215"/>
                <a:gd name="connsiteX2" fmla="*/ 0 w 246232"/>
                <a:gd name="connsiteY2" fmla="*/ 153608 h 307215"/>
                <a:gd name="connsiteX3" fmla="*/ 123116 w 246232"/>
                <a:gd name="connsiteY3" fmla="*/ 0 h 307215"/>
                <a:gd name="connsiteX4" fmla="*/ 246233 w 246232"/>
                <a:gd name="connsiteY4" fmla="*/ 153608 h 307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6232" h="307215">
                  <a:moveTo>
                    <a:pt x="246233" y="153608"/>
                  </a:moveTo>
                  <a:cubicBezTo>
                    <a:pt x="246233" y="238443"/>
                    <a:pt x="191112" y="307216"/>
                    <a:pt x="123116" y="307216"/>
                  </a:cubicBezTo>
                  <a:cubicBezTo>
                    <a:pt x="55121" y="307216"/>
                    <a:pt x="0" y="238443"/>
                    <a:pt x="0" y="153608"/>
                  </a:cubicBezTo>
                  <a:cubicBezTo>
                    <a:pt x="0" y="68773"/>
                    <a:pt x="55121" y="0"/>
                    <a:pt x="123116" y="0"/>
                  </a:cubicBezTo>
                  <a:cubicBezTo>
                    <a:pt x="191112" y="0"/>
                    <a:pt x="246233" y="68773"/>
                    <a:pt x="246233" y="153608"/>
                  </a:cubicBezTo>
                  <a:close/>
                </a:path>
              </a:pathLst>
            </a:custGeom>
            <a:solidFill>
              <a:srgbClr val="080808"/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718DB9E-57BB-45CC-8816-297871596511}"/>
                </a:ext>
              </a:extLst>
            </p:cNvPr>
            <p:cNvSpPr/>
            <p:nvPr/>
          </p:nvSpPr>
          <p:spPr>
            <a:xfrm>
              <a:off x="4983637" y="3481505"/>
              <a:ext cx="64434" cy="64434"/>
            </a:xfrm>
            <a:custGeom>
              <a:avLst/>
              <a:gdLst>
                <a:gd name="connsiteX0" fmla="*/ 64435 w 64434"/>
                <a:gd name="connsiteY0" fmla="*/ 32217 h 64434"/>
                <a:gd name="connsiteX1" fmla="*/ 32217 w 64434"/>
                <a:gd name="connsiteY1" fmla="*/ 64435 h 64434"/>
                <a:gd name="connsiteX2" fmla="*/ 0 w 64434"/>
                <a:gd name="connsiteY2" fmla="*/ 32217 h 64434"/>
                <a:gd name="connsiteX3" fmla="*/ 32217 w 64434"/>
                <a:gd name="connsiteY3" fmla="*/ 0 h 64434"/>
                <a:gd name="connsiteX4" fmla="*/ 64435 w 64434"/>
                <a:gd name="connsiteY4" fmla="*/ 32217 h 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434" h="64434">
                  <a:moveTo>
                    <a:pt x="64435" y="32217"/>
                  </a:moveTo>
                  <a:cubicBezTo>
                    <a:pt x="64435" y="50011"/>
                    <a:pt x="50010" y="64435"/>
                    <a:pt x="32217" y="64435"/>
                  </a:cubicBezTo>
                  <a:cubicBezTo>
                    <a:pt x="14424" y="64435"/>
                    <a:pt x="0" y="50011"/>
                    <a:pt x="0" y="32217"/>
                  </a:cubicBezTo>
                  <a:cubicBezTo>
                    <a:pt x="0" y="14424"/>
                    <a:pt x="14424" y="0"/>
                    <a:pt x="32217" y="0"/>
                  </a:cubicBezTo>
                  <a:cubicBezTo>
                    <a:pt x="50010" y="0"/>
                    <a:pt x="64435" y="14424"/>
                    <a:pt x="64435" y="32217"/>
                  </a:cubicBezTo>
                  <a:close/>
                </a:path>
              </a:pathLst>
            </a:custGeom>
            <a:solidFill>
              <a:srgbClr val="F2F2F2"/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7239FFD-3CAA-40A1-8F2F-1C27923490D9}"/>
                </a:ext>
              </a:extLst>
            </p:cNvPr>
            <p:cNvSpPr/>
            <p:nvPr/>
          </p:nvSpPr>
          <p:spPr>
            <a:xfrm>
              <a:off x="5415119" y="3400387"/>
              <a:ext cx="246232" cy="307215"/>
            </a:xfrm>
            <a:custGeom>
              <a:avLst/>
              <a:gdLst>
                <a:gd name="connsiteX0" fmla="*/ 246233 w 246232"/>
                <a:gd name="connsiteY0" fmla="*/ 153608 h 307215"/>
                <a:gd name="connsiteX1" fmla="*/ 123116 w 246232"/>
                <a:gd name="connsiteY1" fmla="*/ 307216 h 307215"/>
                <a:gd name="connsiteX2" fmla="*/ 0 w 246232"/>
                <a:gd name="connsiteY2" fmla="*/ 153608 h 307215"/>
                <a:gd name="connsiteX3" fmla="*/ 123116 w 246232"/>
                <a:gd name="connsiteY3" fmla="*/ 0 h 307215"/>
                <a:gd name="connsiteX4" fmla="*/ 246233 w 246232"/>
                <a:gd name="connsiteY4" fmla="*/ 153608 h 307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6232" h="307215">
                  <a:moveTo>
                    <a:pt x="246233" y="153608"/>
                  </a:moveTo>
                  <a:cubicBezTo>
                    <a:pt x="246233" y="238443"/>
                    <a:pt x="191112" y="307216"/>
                    <a:pt x="123116" y="307216"/>
                  </a:cubicBezTo>
                  <a:cubicBezTo>
                    <a:pt x="55121" y="307216"/>
                    <a:pt x="0" y="238443"/>
                    <a:pt x="0" y="153608"/>
                  </a:cubicBezTo>
                  <a:cubicBezTo>
                    <a:pt x="0" y="68773"/>
                    <a:pt x="55121" y="0"/>
                    <a:pt x="123116" y="0"/>
                  </a:cubicBezTo>
                  <a:cubicBezTo>
                    <a:pt x="191112" y="0"/>
                    <a:pt x="246233" y="68773"/>
                    <a:pt x="246233" y="153608"/>
                  </a:cubicBezTo>
                  <a:close/>
                </a:path>
              </a:pathLst>
            </a:custGeom>
            <a:solidFill>
              <a:srgbClr val="080808"/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243BAF0-99AA-4E9C-9B31-A1AB44BF272C}"/>
                </a:ext>
              </a:extLst>
            </p:cNvPr>
            <p:cNvSpPr/>
            <p:nvPr/>
          </p:nvSpPr>
          <p:spPr>
            <a:xfrm>
              <a:off x="5493362" y="3479204"/>
              <a:ext cx="64434" cy="64434"/>
            </a:xfrm>
            <a:custGeom>
              <a:avLst/>
              <a:gdLst>
                <a:gd name="connsiteX0" fmla="*/ 64435 w 64434"/>
                <a:gd name="connsiteY0" fmla="*/ 32217 h 64434"/>
                <a:gd name="connsiteX1" fmla="*/ 32217 w 64434"/>
                <a:gd name="connsiteY1" fmla="*/ 64435 h 64434"/>
                <a:gd name="connsiteX2" fmla="*/ 0 w 64434"/>
                <a:gd name="connsiteY2" fmla="*/ 32217 h 64434"/>
                <a:gd name="connsiteX3" fmla="*/ 32217 w 64434"/>
                <a:gd name="connsiteY3" fmla="*/ 0 h 64434"/>
                <a:gd name="connsiteX4" fmla="*/ 64435 w 64434"/>
                <a:gd name="connsiteY4" fmla="*/ 32217 h 6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434" h="64434">
                  <a:moveTo>
                    <a:pt x="64435" y="32217"/>
                  </a:moveTo>
                  <a:cubicBezTo>
                    <a:pt x="64435" y="50010"/>
                    <a:pt x="50011" y="64435"/>
                    <a:pt x="32217" y="64435"/>
                  </a:cubicBezTo>
                  <a:cubicBezTo>
                    <a:pt x="14424" y="64435"/>
                    <a:pt x="0" y="50010"/>
                    <a:pt x="0" y="32217"/>
                  </a:cubicBezTo>
                  <a:cubicBezTo>
                    <a:pt x="0" y="14424"/>
                    <a:pt x="14424" y="0"/>
                    <a:pt x="32217" y="0"/>
                  </a:cubicBezTo>
                  <a:cubicBezTo>
                    <a:pt x="50011" y="0"/>
                    <a:pt x="64435" y="14424"/>
                    <a:pt x="64435" y="32217"/>
                  </a:cubicBezTo>
                  <a:close/>
                </a:path>
              </a:pathLst>
            </a:custGeom>
            <a:solidFill>
              <a:srgbClr val="F2F2F2"/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8A70703C-F8BA-4FBD-80B8-ECF0860F5541}"/>
                </a:ext>
              </a:extLst>
            </p:cNvPr>
            <p:cNvSpPr/>
            <p:nvPr/>
          </p:nvSpPr>
          <p:spPr>
            <a:xfrm>
              <a:off x="4610836" y="2392120"/>
              <a:ext cx="1527447" cy="739346"/>
            </a:xfrm>
            <a:custGeom>
              <a:avLst/>
              <a:gdLst>
                <a:gd name="connsiteX0" fmla="*/ 1527448 w 1527447"/>
                <a:gd name="connsiteY0" fmla="*/ 536512 h 739346"/>
                <a:gd name="connsiteX1" fmla="*/ 1364635 w 1527447"/>
                <a:gd name="connsiteY1" fmla="*/ 698749 h 739346"/>
                <a:gd name="connsiteX2" fmla="*/ 686920 w 1527447"/>
                <a:gd name="connsiteY2" fmla="*/ 247706 h 739346"/>
                <a:gd name="connsiteX3" fmla="*/ 102980 w 1527447"/>
                <a:gd name="connsiteY3" fmla="*/ 640643 h 739346"/>
                <a:gd name="connsiteX4" fmla="*/ 0 w 1527447"/>
                <a:gd name="connsiteY4" fmla="*/ 430080 h 739346"/>
                <a:gd name="connsiteX5" fmla="*/ 747327 w 1527447"/>
                <a:gd name="connsiteY5" fmla="*/ 1474 h 739346"/>
                <a:gd name="connsiteX6" fmla="*/ 1527448 w 1527447"/>
                <a:gd name="connsiteY6" fmla="*/ 536512 h 739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7447" h="739346">
                  <a:moveTo>
                    <a:pt x="1527448" y="536512"/>
                  </a:moveTo>
                  <a:cubicBezTo>
                    <a:pt x="1527448" y="707954"/>
                    <a:pt x="1450356" y="796552"/>
                    <a:pt x="1364635" y="698749"/>
                  </a:cubicBezTo>
                  <a:cubicBezTo>
                    <a:pt x="1210452" y="521554"/>
                    <a:pt x="865266" y="250008"/>
                    <a:pt x="686920" y="247706"/>
                  </a:cubicBezTo>
                  <a:cubicBezTo>
                    <a:pt x="460823" y="244830"/>
                    <a:pt x="232425" y="535937"/>
                    <a:pt x="102980" y="640643"/>
                  </a:cubicBezTo>
                  <a:cubicBezTo>
                    <a:pt x="16109" y="710831"/>
                    <a:pt x="0" y="510623"/>
                    <a:pt x="0" y="430080"/>
                  </a:cubicBezTo>
                  <a:cubicBezTo>
                    <a:pt x="0" y="242529"/>
                    <a:pt x="321598" y="-22114"/>
                    <a:pt x="747327" y="1474"/>
                  </a:cubicBezTo>
                  <a:cubicBezTo>
                    <a:pt x="1166153" y="23911"/>
                    <a:pt x="1527448" y="304662"/>
                    <a:pt x="1527448" y="536512"/>
                  </a:cubicBezTo>
                  <a:close/>
                </a:path>
              </a:pathLst>
            </a:custGeom>
            <a:solidFill>
              <a:schemeClr val="bg1"/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11A193F-4F96-4BD6-992F-EF389849E06D}"/>
                </a:ext>
              </a:extLst>
            </p:cNvPr>
            <p:cNvSpPr/>
            <p:nvPr/>
          </p:nvSpPr>
          <p:spPr>
            <a:xfrm>
              <a:off x="6632475" y="2850390"/>
              <a:ext cx="375101" cy="375102"/>
            </a:xfrm>
            <a:custGeom>
              <a:avLst/>
              <a:gdLst>
                <a:gd name="connsiteX0" fmla="*/ 375102 w 375101"/>
                <a:gd name="connsiteY0" fmla="*/ 187551 h 375102"/>
                <a:gd name="connsiteX1" fmla="*/ 187551 w 375101"/>
                <a:gd name="connsiteY1" fmla="*/ 375102 h 375102"/>
                <a:gd name="connsiteX2" fmla="*/ 0 w 375101"/>
                <a:gd name="connsiteY2" fmla="*/ 187551 h 375102"/>
                <a:gd name="connsiteX3" fmla="*/ 187551 w 375101"/>
                <a:gd name="connsiteY3" fmla="*/ 0 h 375102"/>
                <a:gd name="connsiteX4" fmla="*/ 375102 w 375101"/>
                <a:gd name="connsiteY4" fmla="*/ 187551 h 375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5101" h="375102">
                  <a:moveTo>
                    <a:pt x="375102" y="187551"/>
                  </a:moveTo>
                  <a:cubicBezTo>
                    <a:pt x="375102" y="291133"/>
                    <a:pt x="291133" y="375102"/>
                    <a:pt x="187551" y="375102"/>
                  </a:cubicBezTo>
                  <a:cubicBezTo>
                    <a:pt x="83969" y="375102"/>
                    <a:pt x="0" y="291133"/>
                    <a:pt x="0" y="187551"/>
                  </a:cubicBezTo>
                  <a:cubicBezTo>
                    <a:pt x="0" y="83969"/>
                    <a:pt x="83969" y="0"/>
                    <a:pt x="187551" y="0"/>
                  </a:cubicBezTo>
                  <a:cubicBezTo>
                    <a:pt x="291133" y="0"/>
                    <a:pt x="375102" y="83969"/>
                    <a:pt x="375102" y="187551"/>
                  </a:cubicBezTo>
                  <a:close/>
                </a:path>
              </a:pathLst>
            </a:custGeom>
            <a:solidFill>
              <a:schemeClr val="bg1"/>
            </a:solidFill>
            <a:ln w="57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EF5889F-BFE4-4472-A4CB-AE395B5ADD04}"/>
              </a:ext>
            </a:extLst>
          </p:cNvPr>
          <p:cNvGrpSpPr/>
          <p:nvPr/>
        </p:nvGrpSpPr>
        <p:grpSpPr>
          <a:xfrm>
            <a:off x="1286146" y="326669"/>
            <a:ext cx="9515204" cy="1336592"/>
            <a:chOff x="3686398" y="3891080"/>
            <a:chExt cx="4760612" cy="1055911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A46080A-0379-4A2B-9FF9-55EB76006760}"/>
                </a:ext>
              </a:extLst>
            </p:cNvPr>
            <p:cNvSpPr/>
            <p:nvPr/>
          </p:nvSpPr>
          <p:spPr>
            <a:xfrm>
              <a:off x="7255458" y="4273456"/>
              <a:ext cx="1191552" cy="672919"/>
            </a:xfrm>
            <a:custGeom>
              <a:avLst/>
              <a:gdLst>
                <a:gd name="connsiteX0" fmla="*/ 2252186 w 2257425"/>
                <a:gd name="connsiteY0" fmla="*/ 1188244 h 1190625"/>
                <a:gd name="connsiteX1" fmla="*/ 7144 w 2257425"/>
                <a:gd name="connsiteY1" fmla="*/ 1188244 h 1190625"/>
                <a:gd name="connsiteX2" fmla="*/ 7144 w 2257425"/>
                <a:gd name="connsiteY2" fmla="*/ 7144 h 1190625"/>
                <a:gd name="connsiteX3" fmla="*/ 2252186 w 2257425"/>
                <a:gd name="connsiteY3" fmla="*/ 7144 h 1190625"/>
                <a:gd name="connsiteX4" fmla="*/ 1729264 w 2257425"/>
                <a:gd name="connsiteY4" fmla="*/ 597694 h 1190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7425" h="1190625">
                  <a:moveTo>
                    <a:pt x="2252186" y="1188244"/>
                  </a:moveTo>
                  <a:lnTo>
                    <a:pt x="7144" y="1188244"/>
                  </a:lnTo>
                  <a:lnTo>
                    <a:pt x="7144" y="7144"/>
                  </a:lnTo>
                  <a:lnTo>
                    <a:pt x="2252186" y="7144"/>
                  </a:lnTo>
                  <a:lnTo>
                    <a:pt x="1729264" y="597694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90000"/>
                  </a:schemeClr>
                </a:gs>
                <a:gs pos="100000">
                  <a:schemeClr val="accent1">
                    <a:lumMod val="70000"/>
                  </a:schemeClr>
                </a:gs>
              </a:gsLst>
              <a:lin ang="108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94E3E0B-7D77-4962-A8F9-0E49A8A8AE83}"/>
                </a:ext>
              </a:extLst>
            </p:cNvPr>
            <p:cNvSpPr/>
            <p:nvPr/>
          </p:nvSpPr>
          <p:spPr>
            <a:xfrm>
              <a:off x="7255458" y="4552282"/>
              <a:ext cx="659904" cy="394709"/>
            </a:xfrm>
            <a:custGeom>
              <a:avLst/>
              <a:gdLst>
                <a:gd name="connsiteX0" fmla="*/ 7144 w 1019175"/>
                <a:gd name="connsiteY0" fmla="*/ 7144 h 609600"/>
                <a:gd name="connsiteX1" fmla="*/ 1012984 w 1019175"/>
                <a:gd name="connsiteY1" fmla="*/ 15716 h 609600"/>
                <a:gd name="connsiteX2" fmla="*/ 7144 w 1019175"/>
                <a:gd name="connsiteY2" fmla="*/ 606266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9175" h="609600">
                  <a:moveTo>
                    <a:pt x="7144" y="7144"/>
                  </a:moveTo>
                  <a:lnTo>
                    <a:pt x="1012984" y="15716"/>
                  </a:lnTo>
                  <a:lnTo>
                    <a:pt x="7144" y="606266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9118061-F3D1-47F9-AF37-D26DF402E815}"/>
                </a:ext>
              </a:extLst>
            </p:cNvPr>
            <p:cNvSpPr/>
            <p:nvPr/>
          </p:nvSpPr>
          <p:spPr>
            <a:xfrm>
              <a:off x="3686398" y="4267905"/>
              <a:ext cx="1191553" cy="672919"/>
            </a:xfrm>
            <a:custGeom>
              <a:avLst/>
              <a:gdLst>
                <a:gd name="connsiteX0" fmla="*/ 7144 w 2257425"/>
                <a:gd name="connsiteY0" fmla="*/ 1188244 h 1190625"/>
                <a:gd name="connsiteX1" fmla="*/ 2252186 w 2257425"/>
                <a:gd name="connsiteY1" fmla="*/ 1188244 h 1190625"/>
                <a:gd name="connsiteX2" fmla="*/ 2252186 w 2257425"/>
                <a:gd name="connsiteY2" fmla="*/ 7144 h 1190625"/>
                <a:gd name="connsiteX3" fmla="*/ 7144 w 2257425"/>
                <a:gd name="connsiteY3" fmla="*/ 7144 h 1190625"/>
                <a:gd name="connsiteX4" fmla="*/ 531019 w 2257425"/>
                <a:gd name="connsiteY4" fmla="*/ 597694 h 1190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7425" h="1190625">
                  <a:moveTo>
                    <a:pt x="7144" y="1188244"/>
                  </a:moveTo>
                  <a:lnTo>
                    <a:pt x="2252186" y="1188244"/>
                  </a:lnTo>
                  <a:lnTo>
                    <a:pt x="2252186" y="7144"/>
                  </a:lnTo>
                  <a:lnTo>
                    <a:pt x="7144" y="7144"/>
                  </a:lnTo>
                  <a:lnTo>
                    <a:pt x="531019" y="597694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90000"/>
                  </a:schemeClr>
                </a:gs>
                <a:gs pos="100000">
                  <a:schemeClr val="accent1">
                    <a:lumMod val="7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822577A-DCF1-4DA5-B231-122D8196ACB2}"/>
                </a:ext>
              </a:extLst>
            </p:cNvPr>
            <p:cNvSpPr/>
            <p:nvPr/>
          </p:nvSpPr>
          <p:spPr>
            <a:xfrm>
              <a:off x="4276637" y="4546731"/>
              <a:ext cx="598231" cy="394709"/>
            </a:xfrm>
            <a:custGeom>
              <a:avLst/>
              <a:gdLst>
                <a:gd name="connsiteX0" fmla="*/ 923449 w 923925"/>
                <a:gd name="connsiteY0" fmla="*/ 7144 h 609600"/>
                <a:gd name="connsiteX1" fmla="*/ 7144 w 923925"/>
                <a:gd name="connsiteY1" fmla="*/ 15716 h 609600"/>
                <a:gd name="connsiteX2" fmla="*/ 923449 w 923925"/>
                <a:gd name="connsiteY2" fmla="*/ 606266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23925" h="609600">
                  <a:moveTo>
                    <a:pt x="923449" y="7144"/>
                  </a:moveTo>
                  <a:lnTo>
                    <a:pt x="7144" y="15716"/>
                  </a:lnTo>
                  <a:lnTo>
                    <a:pt x="923449" y="606266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87F45A6-56FD-48C7-B9AB-01D6FF86EB63}"/>
                </a:ext>
              </a:extLst>
            </p:cNvPr>
            <p:cNvSpPr/>
            <p:nvPr/>
          </p:nvSpPr>
          <p:spPr>
            <a:xfrm>
              <a:off x="4276637" y="3891080"/>
              <a:ext cx="3638725" cy="672919"/>
            </a:xfrm>
            <a:custGeom>
              <a:avLst/>
              <a:gdLst>
                <a:gd name="connsiteX0" fmla="*/ 7144 w 5619750"/>
                <a:gd name="connsiteY0" fmla="*/ 7144 h 1190625"/>
                <a:gd name="connsiteX1" fmla="*/ 5613559 w 5619750"/>
                <a:gd name="connsiteY1" fmla="*/ 7144 h 1190625"/>
                <a:gd name="connsiteX2" fmla="*/ 5613559 w 5619750"/>
                <a:gd name="connsiteY2" fmla="*/ 1188244 h 1190625"/>
                <a:gd name="connsiteX3" fmla="*/ 7143 w 5619750"/>
                <a:gd name="connsiteY3" fmla="*/ 1188244 h 1190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19750" h="1190625">
                  <a:moveTo>
                    <a:pt x="7144" y="7144"/>
                  </a:moveTo>
                  <a:lnTo>
                    <a:pt x="5613559" y="7144"/>
                  </a:lnTo>
                  <a:lnTo>
                    <a:pt x="5613559" y="1188244"/>
                  </a:lnTo>
                  <a:lnTo>
                    <a:pt x="7143" y="1188244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B82CD470-1378-465A-AF4B-D0BAC8B2DDD2}"/>
              </a:ext>
            </a:extLst>
          </p:cNvPr>
          <p:cNvSpPr/>
          <p:nvPr/>
        </p:nvSpPr>
        <p:spPr>
          <a:xfrm>
            <a:off x="3204641" y="427589"/>
            <a:ext cx="5672660" cy="694432"/>
          </a:xfrm>
          <a:custGeom>
            <a:avLst/>
            <a:gdLst/>
            <a:ahLst/>
            <a:cxnLst/>
            <a:rect l="l" t="t" r="r" b="b"/>
            <a:pathLst>
              <a:path w="3153407" h="421481">
                <a:moveTo>
                  <a:pt x="2911932" y="196287"/>
                </a:moveTo>
                <a:cubicBezTo>
                  <a:pt x="2876171" y="207449"/>
                  <a:pt x="2849502" y="218000"/>
                  <a:pt x="2831924" y="227939"/>
                </a:cubicBezTo>
                <a:cubicBezTo>
                  <a:pt x="2814347" y="237878"/>
                  <a:pt x="2802814" y="247205"/>
                  <a:pt x="2797327" y="255921"/>
                </a:cubicBezTo>
                <a:cubicBezTo>
                  <a:pt x="2791839" y="264637"/>
                  <a:pt x="2789349" y="272741"/>
                  <a:pt x="2789857" y="280233"/>
                </a:cubicBezTo>
                <a:cubicBezTo>
                  <a:pt x="2790009" y="281704"/>
                  <a:pt x="2790734" y="283691"/>
                  <a:pt x="2792030" y="286194"/>
                </a:cubicBezTo>
                <a:cubicBezTo>
                  <a:pt x="2793327" y="288696"/>
                  <a:pt x="2795652" y="289768"/>
                  <a:pt x="2799007" y="289408"/>
                </a:cubicBezTo>
                <a:cubicBezTo>
                  <a:pt x="2801617" y="289391"/>
                  <a:pt x="2806107" y="287947"/>
                  <a:pt x="2812476" y="285075"/>
                </a:cubicBezTo>
                <a:cubicBezTo>
                  <a:pt x="2818844" y="282204"/>
                  <a:pt x="2829733" y="274338"/>
                  <a:pt x="2845141" y="261477"/>
                </a:cubicBezTo>
                <a:cubicBezTo>
                  <a:pt x="2860549" y="248615"/>
                  <a:pt x="2883117" y="227191"/>
                  <a:pt x="2912845" y="197205"/>
                </a:cubicBezTo>
                <a:close/>
                <a:moveTo>
                  <a:pt x="3059281" y="191967"/>
                </a:moveTo>
                <a:lnTo>
                  <a:pt x="2994340" y="252849"/>
                </a:lnTo>
                <a:lnTo>
                  <a:pt x="2994637" y="254224"/>
                </a:lnTo>
                <a:lnTo>
                  <a:pt x="3014361" y="263061"/>
                </a:lnTo>
                <a:cubicBezTo>
                  <a:pt x="3019962" y="268529"/>
                  <a:pt x="3024877" y="274396"/>
                  <a:pt x="3029106" y="280664"/>
                </a:cubicBezTo>
                <a:cubicBezTo>
                  <a:pt x="3042527" y="272786"/>
                  <a:pt x="3051804" y="265452"/>
                  <a:pt x="3056938" y="258661"/>
                </a:cubicBezTo>
                <a:cubicBezTo>
                  <a:pt x="3062072" y="251870"/>
                  <a:pt x="3064834" y="242135"/>
                  <a:pt x="3065225" y="229457"/>
                </a:cubicBezTo>
                <a:cubicBezTo>
                  <a:pt x="3063929" y="219932"/>
                  <a:pt x="3061948" y="207435"/>
                  <a:pt x="3059281" y="191967"/>
                </a:cubicBezTo>
                <a:close/>
                <a:moveTo>
                  <a:pt x="2221081" y="191967"/>
                </a:moveTo>
                <a:lnTo>
                  <a:pt x="2155244" y="253689"/>
                </a:lnTo>
                <a:cubicBezTo>
                  <a:pt x="2163588" y="254470"/>
                  <a:pt x="2170561" y="257594"/>
                  <a:pt x="2176161" y="263061"/>
                </a:cubicBezTo>
                <a:cubicBezTo>
                  <a:pt x="2181762" y="268529"/>
                  <a:pt x="2186677" y="274396"/>
                  <a:pt x="2190906" y="280664"/>
                </a:cubicBezTo>
                <a:cubicBezTo>
                  <a:pt x="2204327" y="272786"/>
                  <a:pt x="2213604" y="265452"/>
                  <a:pt x="2218738" y="258661"/>
                </a:cubicBezTo>
                <a:cubicBezTo>
                  <a:pt x="2223872" y="251870"/>
                  <a:pt x="2226634" y="242135"/>
                  <a:pt x="2227025" y="229457"/>
                </a:cubicBezTo>
                <a:cubicBezTo>
                  <a:pt x="2225729" y="219932"/>
                  <a:pt x="2223748" y="207435"/>
                  <a:pt x="2221081" y="191967"/>
                </a:cubicBezTo>
                <a:close/>
                <a:moveTo>
                  <a:pt x="611199" y="175965"/>
                </a:moveTo>
                <a:cubicBezTo>
                  <a:pt x="599388" y="179099"/>
                  <a:pt x="587777" y="185752"/>
                  <a:pt x="576367" y="195924"/>
                </a:cubicBezTo>
                <a:cubicBezTo>
                  <a:pt x="564956" y="206095"/>
                  <a:pt x="555976" y="218816"/>
                  <a:pt x="549427" y="234086"/>
                </a:cubicBezTo>
                <a:cubicBezTo>
                  <a:pt x="562943" y="229258"/>
                  <a:pt x="574755" y="223218"/>
                  <a:pt x="584863" y="215966"/>
                </a:cubicBezTo>
                <a:cubicBezTo>
                  <a:pt x="594972" y="208714"/>
                  <a:pt x="602819" y="201789"/>
                  <a:pt x="608403" y="195191"/>
                </a:cubicBezTo>
                <a:cubicBezTo>
                  <a:pt x="613987" y="188594"/>
                  <a:pt x="616749" y="183862"/>
                  <a:pt x="616690" y="180996"/>
                </a:cubicBezTo>
                <a:cubicBezTo>
                  <a:pt x="616662" y="179329"/>
                  <a:pt x="616147" y="177976"/>
                  <a:pt x="615146" y="176938"/>
                </a:cubicBezTo>
                <a:cubicBezTo>
                  <a:pt x="614145" y="175899"/>
                  <a:pt x="612829" y="175575"/>
                  <a:pt x="611199" y="175965"/>
                </a:cubicBezTo>
                <a:close/>
                <a:moveTo>
                  <a:pt x="2152536" y="101041"/>
                </a:moveTo>
                <a:cubicBezTo>
                  <a:pt x="2156761" y="101117"/>
                  <a:pt x="2160300" y="102451"/>
                  <a:pt x="2163155" y="105042"/>
                </a:cubicBezTo>
                <a:cubicBezTo>
                  <a:pt x="2166009" y="107632"/>
                  <a:pt x="2167494" y="111023"/>
                  <a:pt x="2167608" y="115214"/>
                </a:cubicBezTo>
                <a:cubicBezTo>
                  <a:pt x="2167313" y="124911"/>
                  <a:pt x="2163678" y="133979"/>
                  <a:pt x="2156703" y="142418"/>
                </a:cubicBezTo>
                <a:cubicBezTo>
                  <a:pt x="2149729" y="150857"/>
                  <a:pt x="2141184" y="155353"/>
                  <a:pt x="2131070" y="155905"/>
                </a:cubicBezTo>
                <a:cubicBezTo>
                  <a:pt x="2125513" y="155772"/>
                  <a:pt x="2121098" y="153867"/>
                  <a:pt x="2117825" y="150190"/>
                </a:cubicBezTo>
                <a:cubicBezTo>
                  <a:pt x="2114552" y="146514"/>
                  <a:pt x="2112877" y="141865"/>
                  <a:pt x="2112801" y="136246"/>
                </a:cubicBezTo>
                <a:cubicBezTo>
                  <a:pt x="2113343" y="126578"/>
                  <a:pt x="2117739" y="118367"/>
                  <a:pt x="2125989" y="111614"/>
                </a:cubicBezTo>
                <a:cubicBezTo>
                  <a:pt x="2134239" y="104861"/>
                  <a:pt x="2143087" y="101336"/>
                  <a:pt x="2152536" y="101041"/>
                </a:cubicBezTo>
                <a:close/>
                <a:moveTo>
                  <a:pt x="1849549" y="24232"/>
                </a:moveTo>
                <a:cubicBezTo>
                  <a:pt x="1853569" y="24174"/>
                  <a:pt x="1857760" y="25088"/>
                  <a:pt x="1862122" y="26973"/>
                </a:cubicBezTo>
                <a:cubicBezTo>
                  <a:pt x="1866484" y="28859"/>
                  <a:pt x="1868847" y="32058"/>
                  <a:pt x="1869209" y="36572"/>
                </a:cubicBezTo>
                <a:cubicBezTo>
                  <a:pt x="1868528" y="44973"/>
                  <a:pt x="1860804" y="58970"/>
                  <a:pt x="1846039" y="78562"/>
                </a:cubicBezTo>
                <a:cubicBezTo>
                  <a:pt x="1831273" y="98155"/>
                  <a:pt x="1813549" y="119566"/>
                  <a:pt x="1792868" y="142795"/>
                </a:cubicBezTo>
                <a:cubicBezTo>
                  <a:pt x="1772187" y="166023"/>
                  <a:pt x="1752632" y="187291"/>
                  <a:pt x="1734205" y="206598"/>
                </a:cubicBezTo>
                <a:cubicBezTo>
                  <a:pt x="1715778" y="225905"/>
                  <a:pt x="1702562" y="239473"/>
                  <a:pt x="1694558" y="247303"/>
                </a:cubicBezTo>
                <a:lnTo>
                  <a:pt x="1694558" y="265130"/>
                </a:lnTo>
                <a:cubicBezTo>
                  <a:pt x="1700474" y="260339"/>
                  <a:pt x="1709260" y="253094"/>
                  <a:pt x="1720914" y="243396"/>
                </a:cubicBezTo>
                <a:cubicBezTo>
                  <a:pt x="1732569" y="233698"/>
                  <a:pt x="1745237" y="223553"/>
                  <a:pt x="1758918" y="212962"/>
                </a:cubicBezTo>
                <a:cubicBezTo>
                  <a:pt x="1772599" y="202371"/>
                  <a:pt x="1785437" y="193340"/>
                  <a:pt x="1797432" y="185871"/>
                </a:cubicBezTo>
                <a:cubicBezTo>
                  <a:pt x="1809426" y="178401"/>
                  <a:pt x="1818722" y="174499"/>
                  <a:pt x="1825317" y="174164"/>
                </a:cubicBezTo>
                <a:cubicBezTo>
                  <a:pt x="1831032" y="174421"/>
                  <a:pt x="1836062" y="176764"/>
                  <a:pt x="1840405" y="181192"/>
                </a:cubicBezTo>
                <a:cubicBezTo>
                  <a:pt x="1844748" y="185621"/>
                  <a:pt x="1847034" y="190592"/>
                  <a:pt x="1847263" y="196106"/>
                </a:cubicBezTo>
                <a:cubicBezTo>
                  <a:pt x="1846615" y="200972"/>
                  <a:pt x="1843339" y="207124"/>
                  <a:pt x="1837433" y="214562"/>
                </a:cubicBezTo>
                <a:cubicBezTo>
                  <a:pt x="1831528" y="221999"/>
                  <a:pt x="1826879" y="227580"/>
                  <a:pt x="1823489" y="231304"/>
                </a:cubicBezTo>
                <a:cubicBezTo>
                  <a:pt x="1809964" y="247693"/>
                  <a:pt x="1801925" y="258112"/>
                  <a:pt x="1799372" y="262559"/>
                </a:cubicBezTo>
                <a:cubicBezTo>
                  <a:pt x="1796819" y="267006"/>
                  <a:pt x="1795866" y="269997"/>
                  <a:pt x="1796514" y="271530"/>
                </a:cubicBezTo>
                <a:cubicBezTo>
                  <a:pt x="1796590" y="274530"/>
                  <a:pt x="1797581" y="276872"/>
                  <a:pt x="1799486" y="278558"/>
                </a:cubicBezTo>
                <a:cubicBezTo>
                  <a:pt x="1801391" y="280244"/>
                  <a:pt x="1803753" y="281101"/>
                  <a:pt x="1806572" y="281129"/>
                </a:cubicBezTo>
                <a:cubicBezTo>
                  <a:pt x="1811838" y="280878"/>
                  <a:pt x="1818425" y="278638"/>
                  <a:pt x="1826333" y="274408"/>
                </a:cubicBezTo>
                <a:lnTo>
                  <a:pt x="1841606" y="265189"/>
                </a:lnTo>
                <a:lnTo>
                  <a:pt x="1841148" y="260147"/>
                </a:lnTo>
                <a:cubicBezTo>
                  <a:pt x="1847063" y="255327"/>
                  <a:pt x="1852492" y="250107"/>
                  <a:pt x="1857436" y="244488"/>
                </a:cubicBezTo>
                <a:cubicBezTo>
                  <a:pt x="1862379" y="238868"/>
                  <a:pt x="1867008" y="232962"/>
                  <a:pt x="1871323" y="226771"/>
                </a:cubicBezTo>
                <a:cubicBezTo>
                  <a:pt x="1866608" y="226381"/>
                  <a:pt x="1863351" y="225104"/>
                  <a:pt x="1861550" y="222942"/>
                </a:cubicBezTo>
                <a:cubicBezTo>
                  <a:pt x="1859750" y="220780"/>
                  <a:pt x="1858893" y="217332"/>
                  <a:pt x="1858979" y="212598"/>
                </a:cubicBezTo>
                <a:cubicBezTo>
                  <a:pt x="1859487" y="201422"/>
                  <a:pt x="1863652" y="190856"/>
                  <a:pt x="1871475" y="180899"/>
                </a:cubicBezTo>
                <a:cubicBezTo>
                  <a:pt x="1879297" y="170942"/>
                  <a:pt x="1887728" y="162814"/>
                  <a:pt x="1896769" y="156515"/>
                </a:cubicBezTo>
                <a:cubicBezTo>
                  <a:pt x="1905809" y="150216"/>
                  <a:pt x="1912410" y="146964"/>
                  <a:pt x="1916571" y="146761"/>
                </a:cubicBezTo>
                <a:cubicBezTo>
                  <a:pt x="1918911" y="146828"/>
                  <a:pt x="1920852" y="147609"/>
                  <a:pt x="1922393" y="149104"/>
                </a:cubicBezTo>
                <a:cubicBezTo>
                  <a:pt x="1923934" y="150600"/>
                  <a:pt x="1924733" y="152410"/>
                  <a:pt x="1924790" y="154534"/>
                </a:cubicBezTo>
                <a:cubicBezTo>
                  <a:pt x="1924771" y="156810"/>
                  <a:pt x="1924467" y="159001"/>
                  <a:pt x="1923877" y="161106"/>
                </a:cubicBezTo>
                <a:cubicBezTo>
                  <a:pt x="1923287" y="163211"/>
                  <a:pt x="1922526" y="165287"/>
                  <a:pt x="1921594" y="167335"/>
                </a:cubicBezTo>
                <a:cubicBezTo>
                  <a:pt x="1943122" y="164144"/>
                  <a:pt x="1960028" y="161725"/>
                  <a:pt x="1972312" y="160077"/>
                </a:cubicBezTo>
                <a:cubicBezTo>
                  <a:pt x="1984595" y="158429"/>
                  <a:pt x="1991909" y="158867"/>
                  <a:pt x="1994253" y="161392"/>
                </a:cubicBezTo>
                <a:cubicBezTo>
                  <a:pt x="1997653" y="165687"/>
                  <a:pt x="2000225" y="169783"/>
                  <a:pt x="2001968" y="173679"/>
                </a:cubicBezTo>
                <a:cubicBezTo>
                  <a:pt x="2003711" y="177575"/>
                  <a:pt x="2004797" y="181556"/>
                  <a:pt x="2005226" y="185623"/>
                </a:cubicBezTo>
                <a:cubicBezTo>
                  <a:pt x="2005083" y="192519"/>
                  <a:pt x="2003197" y="198158"/>
                  <a:pt x="1999568" y="202540"/>
                </a:cubicBezTo>
                <a:cubicBezTo>
                  <a:pt x="1995939" y="206921"/>
                  <a:pt x="1991424" y="211188"/>
                  <a:pt x="1986023" y="215341"/>
                </a:cubicBezTo>
                <a:cubicBezTo>
                  <a:pt x="1978737" y="221371"/>
                  <a:pt x="1971136" y="229200"/>
                  <a:pt x="1963220" y="238830"/>
                </a:cubicBezTo>
                <a:cubicBezTo>
                  <a:pt x="1955305" y="248460"/>
                  <a:pt x="1951019" y="258004"/>
                  <a:pt x="1950362" y="267462"/>
                </a:cubicBezTo>
                <a:cubicBezTo>
                  <a:pt x="1950523" y="271196"/>
                  <a:pt x="1952028" y="274244"/>
                  <a:pt x="1954876" y="276606"/>
                </a:cubicBezTo>
                <a:cubicBezTo>
                  <a:pt x="1957724" y="278968"/>
                  <a:pt x="1960944" y="280187"/>
                  <a:pt x="1964535" y="280264"/>
                </a:cubicBezTo>
                <a:cubicBezTo>
                  <a:pt x="1971229" y="279967"/>
                  <a:pt x="1978516" y="277258"/>
                  <a:pt x="1986396" y="272136"/>
                </a:cubicBezTo>
                <a:cubicBezTo>
                  <a:pt x="1994275" y="267013"/>
                  <a:pt x="2001901" y="261256"/>
                  <a:pt x="2009273" y="254864"/>
                </a:cubicBezTo>
                <a:cubicBezTo>
                  <a:pt x="2016644" y="248471"/>
                  <a:pt x="2022915" y="243222"/>
                  <a:pt x="2028085" y="239116"/>
                </a:cubicBezTo>
                <a:lnTo>
                  <a:pt x="2029819" y="248260"/>
                </a:lnTo>
                <a:lnTo>
                  <a:pt x="2037644" y="221877"/>
                </a:lnTo>
                <a:cubicBezTo>
                  <a:pt x="2047659" y="205226"/>
                  <a:pt x="2059198" y="191674"/>
                  <a:pt x="2072260" y="181221"/>
                </a:cubicBezTo>
                <a:cubicBezTo>
                  <a:pt x="2085321" y="170767"/>
                  <a:pt x="2096690" y="165377"/>
                  <a:pt x="2106366" y="165049"/>
                </a:cubicBezTo>
                <a:cubicBezTo>
                  <a:pt x="2110603" y="164954"/>
                  <a:pt x="2114926" y="165830"/>
                  <a:pt x="2119335" y="167678"/>
                </a:cubicBezTo>
                <a:cubicBezTo>
                  <a:pt x="2123743" y="169526"/>
                  <a:pt x="2126123" y="172917"/>
                  <a:pt x="2126475" y="177851"/>
                </a:cubicBezTo>
                <a:cubicBezTo>
                  <a:pt x="2126035" y="185750"/>
                  <a:pt x="2121888" y="194793"/>
                  <a:pt x="2114034" y="204978"/>
                </a:cubicBezTo>
                <a:cubicBezTo>
                  <a:pt x="2106180" y="215163"/>
                  <a:pt x="2097260" y="224815"/>
                  <a:pt x="2087273" y="233934"/>
                </a:cubicBezTo>
                <a:cubicBezTo>
                  <a:pt x="2077287" y="243053"/>
                  <a:pt x="2068874" y="249961"/>
                  <a:pt x="2062036" y="254660"/>
                </a:cubicBezTo>
                <a:cubicBezTo>
                  <a:pt x="2060131" y="264062"/>
                  <a:pt x="2061084" y="271205"/>
                  <a:pt x="2064892" y="276092"/>
                </a:cubicBezTo>
                <a:cubicBezTo>
                  <a:pt x="2068701" y="280978"/>
                  <a:pt x="2075822" y="283435"/>
                  <a:pt x="2086258" y="283464"/>
                </a:cubicBezTo>
                <a:cubicBezTo>
                  <a:pt x="2092366" y="283097"/>
                  <a:pt x="2098366" y="281766"/>
                  <a:pt x="2104260" y="279471"/>
                </a:cubicBezTo>
                <a:lnTo>
                  <a:pt x="2110966" y="275693"/>
                </a:lnTo>
                <a:lnTo>
                  <a:pt x="2110439" y="274263"/>
                </a:lnTo>
                <a:cubicBezTo>
                  <a:pt x="2110667" y="271224"/>
                  <a:pt x="2112039" y="268272"/>
                  <a:pt x="2114553" y="265405"/>
                </a:cubicBezTo>
                <a:cubicBezTo>
                  <a:pt x="2117068" y="262538"/>
                  <a:pt x="2119354" y="260156"/>
                  <a:pt x="2121411" y="258261"/>
                </a:cubicBezTo>
                <a:lnTo>
                  <a:pt x="2220624" y="167278"/>
                </a:lnTo>
                <a:cubicBezTo>
                  <a:pt x="2221081" y="159439"/>
                  <a:pt x="2223480" y="152600"/>
                  <a:pt x="2227820" y="146761"/>
                </a:cubicBezTo>
                <a:cubicBezTo>
                  <a:pt x="2232161" y="140922"/>
                  <a:pt x="2238440" y="137855"/>
                  <a:pt x="2246660" y="137560"/>
                </a:cubicBezTo>
                <a:cubicBezTo>
                  <a:pt x="2253310" y="137465"/>
                  <a:pt x="2257819" y="138684"/>
                  <a:pt x="2260188" y="141218"/>
                </a:cubicBezTo>
                <a:cubicBezTo>
                  <a:pt x="2262557" y="143751"/>
                  <a:pt x="2263984" y="148171"/>
                  <a:pt x="2264469" y="154476"/>
                </a:cubicBezTo>
                <a:cubicBezTo>
                  <a:pt x="2265629" y="163030"/>
                  <a:pt x="2267304" y="171526"/>
                  <a:pt x="2269492" y="179965"/>
                </a:cubicBezTo>
                <a:cubicBezTo>
                  <a:pt x="2271680" y="188405"/>
                  <a:pt x="2272898" y="197587"/>
                  <a:pt x="2273145" y="207512"/>
                </a:cubicBezTo>
                <a:cubicBezTo>
                  <a:pt x="2272498" y="226266"/>
                  <a:pt x="2266257" y="242592"/>
                  <a:pt x="2254421" y="256489"/>
                </a:cubicBezTo>
                <a:cubicBezTo>
                  <a:pt x="2242585" y="270386"/>
                  <a:pt x="2229033" y="281797"/>
                  <a:pt x="2213766" y="290722"/>
                </a:cubicBezTo>
                <a:cubicBezTo>
                  <a:pt x="2228053" y="292913"/>
                  <a:pt x="2240482" y="291389"/>
                  <a:pt x="2251055" y="286150"/>
                </a:cubicBezTo>
                <a:cubicBezTo>
                  <a:pt x="2261627" y="280911"/>
                  <a:pt x="2272343" y="273901"/>
                  <a:pt x="2283203" y="265119"/>
                </a:cubicBezTo>
                <a:lnTo>
                  <a:pt x="2288497" y="261060"/>
                </a:lnTo>
                <a:lnTo>
                  <a:pt x="2288366" y="260604"/>
                </a:lnTo>
                <a:cubicBezTo>
                  <a:pt x="2302198" y="250155"/>
                  <a:pt x="2315088" y="238935"/>
                  <a:pt x="2327034" y="226943"/>
                </a:cubicBezTo>
                <a:cubicBezTo>
                  <a:pt x="2338980" y="214951"/>
                  <a:pt x="2349248" y="201787"/>
                  <a:pt x="2357839" y="187452"/>
                </a:cubicBezTo>
                <a:cubicBezTo>
                  <a:pt x="2348974" y="187407"/>
                  <a:pt x="2342886" y="187294"/>
                  <a:pt x="2339573" y="187113"/>
                </a:cubicBezTo>
                <a:cubicBezTo>
                  <a:pt x="2336261" y="186933"/>
                  <a:pt x="2333152" y="186955"/>
                  <a:pt x="2330246" y="187181"/>
                </a:cubicBezTo>
                <a:cubicBezTo>
                  <a:pt x="2327340" y="187407"/>
                  <a:pt x="2322064" y="188107"/>
                  <a:pt x="2314418" y="189281"/>
                </a:cubicBezTo>
                <a:lnTo>
                  <a:pt x="2319446" y="181051"/>
                </a:lnTo>
                <a:cubicBezTo>
                  <a:pt x="2327264" y="167809"/>
                  <a:pt x="2333973" y="157717"/>
                  <a:pt x="2339573" y="150774"/>
                </a:cubicBezTo>
                <a:cubicBezTo>
                  <a:pt x="2345174" y="143832"/>
                  <a:pt x="2352120" y="139023"/>
                  <a:pt x="2360412" y="136347"/>
                </a:cubicBezTo>
                <a:cubicBezTo>
                  <a:pt x="2368704" y="133672"/>
                  <a:pt x="2380796" y="132114"/>
                  <a:pt x="2396689" y="131674"/>
                </a:cubicBezTo>
                <a:cubicBezTo>
                  <a:pt x="2403126" y="121796"/>
                  <a:pt x="2409906" y="112747"/>
                  <a:pt x="2417028" y="104527"/>
                </a:cubicBezTo>
                <a:cubicBezTo>
                  <a:pt x="2424151" y="96307"/>
                  <a:pt x="2434130" y="91945"/>
                  <a:pt x="2446966" y="91440"/>
                </a:cubicBezTo>
                <a:cubicBezTo>
                  <a:pt x="2450175" y="91345"/>
                  <a:pt x="2453355" y="91878"/>
                  <a:pt x="2456507" y="93040"/>
                </a:cubicBezTo>
                <a:cubicBezTo>
                  <a:pt x="2459659" y="94202"/>
                  <a:pt x="2461354" y="96564"/>
                  <a:pt x="2461592" y="100127"/>
                </a:cubicBezTo>
                <a:cubicBezTo>
                  <a:pt x="2461135" y="104565"/>
                  <a:pt x="2458735" y="109747"/>
                  <a:pt x="2454393" y="115672"/>
                </a:cubicBezTo>
                <a:cubicBezTo>
                  <a:pt x="2450051" y="121596"/>
                  <a:pt x="2446509" y="126321"/>
                  <a:pt x="2443766" y="129845"/>
                </a:cubicBezTo>
                <a:lnTo>
                  <a:pt x="2472103" y="132131"/>
                </a:lnTo>
                <a:cubicBezTo>
                  <a:pt x="2465338" y="146569"/>
                  <a:pt x="2459361" y="158180"/>
                  <a:pt x="2454171" y="166963"/>
                </a:cubicBezTo>
                <a:cubicBezTo>
                  <a:pt x="2448980" y="175745"/>
                  <a:pt x="2442190" y="181937"/>
                  <a:pt x="2433800" y="185539"/>
                </a:cubicBezTo>
                <a:cubicBezTo>
                  <a:pt x="2425409" y="189140"/>
                  <a:pt x="2413031" y="190387"/>
                  <a:pt x="2396665" y="189281"/>
                </a:cubicBezTo>
                <a:cubicBezTo>
                  <a:pt x="2388131" y="199911"/>
                  <a:pt x="2379253" y="213169"/>
                  <a:pt x="2370033" y="229057"/>
                </a:cubicBezTo>
                <a:cubicBezTo>
                  <a:pt x="2360813" y="244945"/>
                  <a:pt x="2355822" y="260033"/>
                  <a:pt x="2355060" y="274320"/>
                </a:cubicBezTo>
                <a:cubicBezTo>
                  <a:pt x="2354974" y="279387"/>
                  <a:pt x="2355946" y="283312"/>
                  <a:pt x="2357974" y="286093"/>
                </a:cubicBezTo>
                <a:cubicBezTo>
                  <a:pt x="2360003" y="288874"/>
                  <a:pt x="2363604" y="290284"/>
                  <a:pt x="2368776" y="290322"/>
                </a:cubicBezTo>
                <a:cubicBezTo>
                  <a:pt x="2375481" y="290455"/>
                  <a:pt x="2384473" y="286760"/>
                  <a:pt x="2395751" y="279235"/>
                </a:cubicBezTo>
                <a:cubicBezTo>
                  <a:pt x="2407028" y="271710"/>
                  <a:pt x="2424249" y="259556"/>
                  <a:pt x="2447414" y="242773"/>
                </a:cubicBezTo>
                <a:lnTo>
                  <a:pt x="2448102" y="248829"/>
                </a:lnTo>
                <a:lnTo>
                  <a:pt x="2455720" y="222905"/>
                </a:lnTo>
                <a:cubicBezTo>
                  <a:pt x="2464400" y="206829"/>
                  <a:pt x="2474579" y="193444"/>
                  <a:pt x="2486257" y="182752"/>
                </a:cubicBezTo>
                <a:cubicBezTo>
                  <a:pt x="2497935" y="172059"/>
                  <a:pt x="2508558" y="167071"/>
                  <a:pt x="2518128" y="167787"/>
                </a:cubicBezTo>
                <a:cubicBezTo>
                  <a:pt x="2521986" y="168025"/>
                  <a:pt x="2526272" y="168692"/>
                  <a:pt x="2530986" y="169787"/>
                </a:cubicBezTo>
                <a:cubicBezTo>
                  <a:pt x="2535701" y="170882"/>
                  <a:pt x="2538273" y="173719"/>
                  <a:pt x="2538702" y="178299"/>
                </a:cubicBezTo>
                <a:cubicBezTo>
                  <a:pt x="2538283" y="183118"/>
                  <a:pt x="2535920" y="188336"/>
                  <a:pt x="2531615" y="193954"/>
                </a:cubicBezTo>
                <a:cubicBezTo>
                  <a:pt x="2527310" y="199572"/>
                  <a:pt x="2523576" y="204104"/>
                  <a:pt x="2520414" y="207551"/>
                </a:cubicBezTo>
                <a:cubicBezTo>
                  <a:pt x="2516194" y="212283"/>
                  <a:pt x="2511832" y="216873"/>
                  <a:pt x="2507327" y="221320"/>
                </a:cubicBezTo>
                <a:cubicBezTo>
                  <a:pt x="2502821" y="225766"/>
                  <a:pt x="2498802" y="230470"/>
                  <a:pt x="2495268" y="235431"/>
                </a:cubicBezTo>
                <a:cubicBezTo>
                  <a:pt x="2492515" y="238821"/>
                  <a:pt x="2489676" y="242439"/>
                  <a:pt x="2486753" y="246286"/>
                </a:cubicBezTo>
                <a:cubicBezTo>
                  <a:pt x="2483828" y="250133"/>
                  <a:pt x="2482247" y="254437"/>
                  <a:pt x="2482009" y="259198"/>
                </a:cubicBezTo>
                <a:cubicBezTo>
                  <a:pt x="2482028" y="259769"/>
                  <a:pt x="2482333" y="260569"/>
                  <a:pt x="2482923" y="261598"/>
                </a:cubicBezTo>
                <a:cubicBezTo>
                  <a:pt x="2483514" y="262626"/>
                  <a:pt x="2484276" y="263197"/>
                  <a:pt x="2485209" y="263311"/>
                </a:cubicBezTo>
                <a:cubicBezTo>
                  <a:pt x="2486505" y="263092"/>
                  <a:pt x="2488143" y="262045"/>
                  <a:pt x="2490124" y="260169"/>
                </a:cubicBezTo>
                <a:cubicBezTo>
                  <a:pt x="2492105" y="258293"/>
                  <a:pt x="2493515" y="256903"/>
                  <a:pt x="2494354" y="255999"/>
                </a:cubicBezTo>
                <a:cubicBezTo>
                  <a:pt x="2500242" y="249808"/>
                  <a:pt x="2508953" y="241079"/>
                  <a:pt x="2520485" y="229811"/>
                </a:cubicBezTo>
                <a:cubicBezTo>
                  <a:pt x="2532018" y="218543"/>
                  <a:pt x="2544643" y="206914"/>
                  <a:pt x="2558362" y="194925"/>
                </a:cubicBezTo>
                <a:cubicBezTo>
                  <a:pt x="2572080" y="182935"/>
                  <a:pt x="2585162" y="172764"/>
                  <a:pt x="2597609" y="164409"/>
                </a:cubicBezTo>
                <a:cubicBezTo>
                  <a:pt x="2610056" y="156055"/>
                  <a:pt x="2620138" y="151696"/>
                  <a:pt x="2627856" y="151333"/>
                </a:cubicBezTo>
                <a:cubicBezTo>
                  <a:pt x="2634037" y="151467"/>
                  <a:pt x="2638705" y="153485"/>
                  <a:pt x="2641858" y="157389"/>
                </a:cubicBezTo>
                <a:cubicBezTo>
                  <a:pt x="2645010" y="161293"/>
                  <a:pt x="2646591" y="166283"/>
                  <a:pt x="2646601" y="172358"/>
                </a:cubicBezTo>
                <a:cubicBezTo>
                  <a:pt x="2646262" y="179284"/>
                  <a:pt x="2643333" y="187421"/>
                  <a:pt x="2637813" y="196768"/>
                </a:cubicBezTo>
                <a:cubicBezTo>
                  <a:pt x="2632292" y="206115"/>
                  <a:pt x="2626213" y="215335"/>
                  <a:pt x="2619575" y="224428"/>
                </a:cubicBezTo>
                <a:cubicBezTo>
                  <a:pt x="2612938" y="233521"/>
                  <a:pt x="2607773" y="241150"/>
                  <a:pt x="2604081" y="247315"/>
                </a:cubicBezTo>
                <a:lnTo>
                  <a:pt x="2604996" y="248229"/>
                </a:lnTo>
                <a:lnTo>
                  <a:pt x="2706494" y="168244"/>
                </a:lnTo>
                <a:cubicBezTo>
                  <a:pt x="2709047" y="166111"/>
                  <a:pt x="2712514" y="163521"/>
                  <a:pt x="2716895" y="160474"/>
                </a:cubicBezTo>
                <a:cubicBezTo>
                  <a:pt x="2721277" y="157427"/>
                  <a:pt x="2724973" y="155752"/>
                  <a:pt x="2727983" y="155447"/>
                </a:cubicBezTo>
                <a:cubicBezTo>
                  <a:pt x="2729897" y="155866"/>
                  <a:pt x="2731783" y="157770"/>
                  <a:pt x="2733640" y="161160"/>
                </a:cubicBezTo>
                <a:cubicBezTo>
                  <a:pt x="2735498" y="164550"/>
                  <a:pt x="2736812" y="166911"/>
                  <a:pt x="2737584" y="168244"/>
                </a:cubicBezTo>
                <a:cubicBezTo>
                  <a:pt x="2739327" y="170806"/>
                  <a:pt x="2741098" y="173681"/>
                  <a:pt x="2742899" y="176871"/>
                </a:cubicBezTo>
                <a:cubicBezTo>
                  <a:pt x="2744699" y="180061"/>
                  <a:pt x="2745670" y="183279"/>
                  <a:pt x="2745813" y="186527"/>
                </a:cubicBezTo>
                <a:cubicBezTo>
                  <a:pt x="2745537" y="190554"/>
                  <a:pt x="2743803" y="194725"/>
                  <a:pt x="2740613" y="199038"/>
                </a:cubicBezTo>
                <a:cubicBezTo>
                  <a:pt x="2737422" y="203352"/>
                  <a:pt x="2734431" y="206951"/>
                  <a:pt x="2731640" y="209836"/>
                </a:cubicBezTo>
                <a:cubicBezTo>
                  <a:pt x="2714447" y="228756"/>
                  <a:pt x="2703570" y="241878"/>
                  <a:pt x="2699008" y="249200"/>
                </a:cubicBezTo>
                <a:cubicBezTo>
                  <a:pt x="2694445" y="256522"/>
                  <a:pt x="2692368" y="262445"/>
                  <a:pt x="2692778" y="266968"/>
                </a:cubicBezTo>
                <a:cubicBezTo>
                  <a:pt x="2692692" y="269929"/>
                  <a:pt x="2693778" y="272691"/>
                  <a:pt x="2696036" y="275252"/>
                </a:cubicBezTo>
                <a:cubicBezTo>
                  <a:pt x="2698293" y="277813"/>
                  <a:pt x="2700865" y="278861"/>
                  <a:pt x="2703751" y="278394"/>
                </a:cubicBezTo>
                <a:cubicBezTo>
                  <a:pt x="2706607" y="277884"/>
                  <a:pt x="2709988" y="276874"/>
                  <a:pt x="2713894" y="275364"/>
                </a:cubicBezTo>
                <a:cubicBezTo>
                  <a:pt x="2717800" y="273855"/>
                  <a:pt x="2724297" y="270339"/>
                  <a:pt x="2733384" y="264818"/>
                </a:cubicBezTo>
                <a:cubicBezTo>
                  <a:pt x="2737928" y="262057"/>
                  <a:pt x="2743636" y="258419"/>
                  <a:pt x="2750508" y="253902"/>
                </a:cubicBezTo>
                <a:lnTo>
                  <a:pt x="2761424" y="246573"/>
                </a:lnTo>
                <a:lnTo>
                  <a:pt x="2774882" y="226171"/>
                </a:lnTo>
                <a:cubicBezTo>
                  <a:pt x="2787083" y="212474"/>
                  <a:pt x="2802454" y="200063"/>
                  <a:pt x="2820996" y="188938"/>
                </a:cubicBezTo>
                <a:cubicBezTo>
                  <a:pt x="2839537" y="177813"/>
                  <a:pt x="2858334" y="168888"/>
                  <a:pt x="2877385" y="162163"/>
                </a:cubicBezTo>
                <a:cubicBezTo>
                  <a:pt x="2896437" y="155438"/>
                  <a:pt x="2912829" y="151828"/>
                  <a:pt x="2926560" y="151333"/>
                </a:cubicBezTo>
                <a:cubicBezTo>
                  <a:pt x="2936999" y="151705"/>
                  <a:pt x="2944581" y="154619"/>
                  <a:pt x="2949305" y="160077"/>
                </a:cubicBezTo>
                <a:cubicBezTo>
                  <a:pt x="2954030" y="165535"/>
                  <a:pt x="2956354" y="169936"/>
                  <a:pt x="2956278" y="173279"/>
                </a:cubicBezTo>
                <a:cubicBezTo>
                  <a:pt x="2955868" y="176070"/>
                  <a:pt x="2953716" y="178489"/>
                  <a:pt x="2949820" y="180537"/>
                </a:cubicBezTo>
                <a:cubicBezTo>
                  <a:pt x="2945924" y="182585"/>
                  <a:pt x="2942743" y="183975"/>
                  <a:pt x="2940276" y="184709"/>
                </a:cubicBezTo>
                <a:cubicBezTo>
                  <a:pt x="2944629" y="186461"/>
                  <a:pt x="2947924" y="188786"/>
                  <a:pt x="2950163" y="191681"/>
                </a:cubicBezTo>
                <a:cubicBezTo>
                  <a:pt x="2952401" y="194577"/>
                  <a:pt x="2953525" y="198501"/>
                  <a:pt x="2953535" y="203454"/>
                </a:cubicBezTo>
                <a:cubicBezTo>
                  <a:pt x="2953043" y="208503"/>
                  <a:pt x="2949606" y="214966"/>
                  <a:pt x="2943222" y="222843"/>
                </a:cubicBezTo>
                <a:cubicBezTo>
                  <a:pt x="2936838" y="230720"/>
                  <a:pt x="2930455" y="238977"/>
                  <a:pt x="2924071" y="247616"/>
                </a:cubicBezTo>
                <a:cubicBezTo>
                  <a:pt x="2917687" y="256255"/>
                  <a:pt x="2914249" y="264242"/>
                  <a:pt x="2913758" y="271577"/>
                </a:cubicBezTo>
                <a:cubicBezTo>
                  <a:pt x="2913892" y="275434"/>
                  <a:pt x="2915339" y="278235"/>
                  <a:pt x="2918101" y="279978"/>
                </a:cubicBezTo>
                <a:cubicBezTo>
                  <a:pt x="2920864" y="281721"/>
                  <a:pt x="2924140" y="282578"/>
                  <a:pt x="2927931" y="282550"/>
                </a:cubicBezTo>
                <a:lnTo>
                  <a:pt x="2948784" y="273950"/>
                </a:lnTo>
                <a:lnTo>
                  <a:pt x="2952753" y="265405"/>
                </a:lnTo>
                <a:cubicBezTo>
                  <a:pt x="2955268" y="262538"/>
                  <a:pt x="2957554" y="260156"/>
                  <a:pt x="2959611" y="258261"/>
                </a:cubicBezTo>
                <a:lnTo>
                  <a:pt x="3058824" y="167278"/>
                </a:lnTo>
                <a:cubicBezTo>
                  <a:pt x="3059281" y="159439"/>
                  <a:pt x="3061680" y="152600"/>
                  <a:pt x="3066020" y="146761"/>
                </a:cubicBezTo>
                <a:cubicBezTo>
                  <a:pt x="3070361" y="140922"/>
                  <a:pt x="3076640" y="137855"/>
                  <a:pt x="3084860" y="137560"/>
                </a:cubicBezTo>
                <a:cubicBezTo>
                  <a:pt x="3091510" y="137465"/>
                  <a:pt x="3096019" y="138684"/>
                  <a:pt x="3098388" y="141218"/>
                </a:cubicBezTo>
                <a:cubicBezTo>
                  <a:pt x="3100757" y="143751"/>
                  <a:pt x="3102184" y="148171"/>
                  <a:pt x="3102669" y="154476"/>
                </a:cubicBezTo>
                <a:cubicBezTo>
                  <a:pt x="3103829" y="163030"/>
                  <a:pt x="3105504" y="171526"/>
                  <a:pt x="3107692" y="179965"/>
                </a:cubicBezTo>
                <a:cubicBezTo>
                  <a:pt x="3109880" y="188405"/>
                  <a:pt x="3111097" y="197587"/>
                  <a:pt x="3111345" y="207512"/>
                </a:cubicBezTo>
                <a:cubicBezTo>
                  <a:pt x="3110698" y="226266"/>
                  <a:pt x="3104457" y="242592"/>
                  <a:pt x="3092621" y="256489"/>
                </a:cubicBezTo>
                <a:cubicBezTo>
                  <a:pt x="3080785" y="270386"/>
                  <a:pt x="3067233" y="281797"/>
                  <a:pt x="3051966" y="290722"/>
                </a:cubicBezTo>
                <a:cubicBezTo>
                  <a:pt x="3066253" y="292913"/>
                  <a:pt x="3078682" y="291389"/>
                  <a:pt x="3089255" y="286150"/>
                </a:cubicBezTo>
                <a:cubicBezTo>
                  <a:pt x="3099827" y="280911"/>
                  <a:pt x="3110543" y="273901"/>
                  <a:pt x="3121403" y="265119"/>
                </a:cubicBezTo>
                <a:lnTo>
                  <a:pt x="3148835" y="244088"/>
                </a:lnTo>
                <a:lnTo>
                  <a:pt x="3153407" y="261461"/>
                </a:lnTo>
                <a:cubicBezTo>
                  <a:pt x="3143894" y="271110"/>
                  <a:pt x="3132598" y="281225"/>
                  <a:pt x="3119519" y="291806"/>
                </a:cubicBezTo>
                <a:cubicBezTo>
                  <a:pt x="3106439" y="302386"/>
                  <a:pt x="3092878" y="311316"/>
                  <a:pt x="3078836" y="318594"/>
                </a:cubicBezTo>
                <a:cubicBezTo>
                  <a:pt x="3064793" y="325873"/>
                  <a:pt x="3051569" y="329384"/>
                  <a:pt x="3039164" y="329127"/>
                </a:cubicBezTo>
                <a:cubicBezTo>
                  <a:pt x="3023248" y="328441"/>
                  <a:pt x="3008332" y="323755"/>
                  <a:pt x="2994416" y="315068"/>
                </a:cubicBezTo>
                <a:lnTo>
                  <a:pt x="2972508" y="285231"/>
                </a:lnTo>
                <a:lnTo>
                  <a:pt x="2965965" y="291322"/>
                </a:lnTo>
                <a:cubicBezTo>
                  <a:pt x="2952650" y="302345"/>
                  <a:pt x="2939185" y="312123"/>
                  <a:pt x="2925569" y="320657"/>
                </a:cubicBezTo>
                <a:cubicBezTo>
                  <a:pt x="2911953" y="329191"/>
                  <a:pt x="2901167" y="333691"/>
                  <a:pt x="2893212" y="334156"/>
                </a:cubicBezTo>
                <a:cubicBezTo>
                  <a:pt x="2885707" y="333975"/>
                  <a:pt x="2880171" y="331597"/>
                  <a:pt x="2876603" y="327020"/>
                </a:cubicBezTo>
                <a:cubicBezTo>
                  <a:pt x="2873037" y="322444"/>
                  <a:pt x="2871267" y="316754"/>
                  <a:pt x="2871296" y="309951"/>
                </a:cubicBezTo>
                <a:cubicBezTo>
                  <a:pt x="2871629" y="302189"/>
                  <a:pt x="2873702" y="293391"/>
                  <a:pt x="2877517" y="283557"/>
                </a:cubicBezTo>
                <a:cubicBezTo>
                  <a:pt x="2881331" y="273722"/>
                  <a:pt x="2884889" y="265581"/>
                  <a:pt x="2888189" y="259132"/>
                </a:cubicBezTo>
                <a:lnTo>
                  <a:pt x="2887276" y="258215"/>
                </a:lnTo>
                <a:lnTo>
                  <a:pt x="2845217" y="292146"/>
                </a:lnTo>
                <a:cubicBezTo>
                  <a:pt x="2842076" y="294679"/>
                  <a:pt x="2837377" y="298336"/>
                  <a:pt x="2831118" y="303117"/>
                </a:cubicBezTo>
                <a:cubicBezTo>
                  <a:pt x="2824860" y="307898"/>
                  <a:pt x="2818500" y="312299"/>
                  <a:pt x="2812038" y="316319"/>
                </a:cubicBezTo>
                <a:cubicBezTo>
                  <a:pt x="2805576" y="320340"/>
                  <a:pt x="2800470" y="322475"/>
                  <a:pt x="2796720" y="322726"/>
                </a:cubicBezTo>
                <a:cubicBezTo>
                  <a:pt x="2792212" y="322504"/>
                  <a:pt x="2786912" y="319601"/>
                  <a:pt x="2780818" y="314019"/>
                </a:cubicBezTo>
                <a:cubicBezTo>
                  <a:pt x="2774724" y="308437"/>
                  <a:pt x="2769291" y="301508"/>
                  <a:pt x="2764518" y="293234"/>
                </a:cubicBezTo>
                <a:lnTo>
                  <a:pt x="2758385" y="274128"/>
                </a:lnTo>
                <a:lnTo>
                  <a:pt x="2744221" y="285081"/>
                </a:lnTo>
                <a:cubicBezTo>
                  <a:pt x="2729814" y="296137"/>
                  <a:pt x="2715178" y="306255"/>
                  <a:pt x="2700313" y="315432"/>
                </a:cubicBezTo>
                <a:cubicBezTo>
                  <a:pt x="2685449" y="324610"/>
                  <a:pt x="2673488" y="329480"/>
                  <a:pt x="2664432" y="330041"/>
                </a:cubicBezTo>
                <a:cubicBezTo>
                  <a:pt x="2657460" y="329765"/>
                  <a:pt x="2651859" y="327004"/>
                  <a:pt x="2647630" y="321757"/>
                </a:cubicBezTo>
                <a:cubicBezTo>
                  <a:pt x="2643401" y="316511"/>
                  <a:pt x="2641229" y="310436"/>
                  <a:pt x="2641115" y="303532"/>
                </a:cubicBezTo>
                <a:cubicBezTo>
                  <a:pt x="2641810" y="291616"/>
                  <a:pt x="2646020" y="278770"/>
                  <a:pt x="2653745" y="264994"/>
                </a:cubicBezTo>
                <a:cubicBezTo>
                  <a:pt x="2661469" y="251219"/>
                  <a:pt x="2668537" y="239453"/>
                  <a:pt x="2674947" y="229698"/>
                </a:cubicBezTo>
                <a:lnTo>
                  <a:pt x="2674033" y="228781"/>
                </a:lnTo>
                <a:lnTo>
                  <a:pt x="2601338" y="295304"/>
                </a:lnTo>
                <a:cubicBezTo>
                  <a:pt x="2595937" y="300903"/>
                  <a:pt x="2589479" y="306958"/>
                  <a:pt x="2581964" y="313471"/>
                </a:cubicBezTo>
                <a:cubicBezTo>
                  <a:pt x="2574449" y="319984"/>
                  <a:pt x="2566734" y="323526"/>
                  <a:pt x="2558818" y="324098"/>
                </a:cubicBezTo>
                <a:cubicBezTo>
                  <a:pt x="2553208" y="323983"/>
                  <a:pt x="2548541" y="322155"/>
                  <a:pt x="2544817" y="318613"/>
                </a:cubicBezTo>
                <a:cubicBezTo>
                  <a:pt x="2541093" y="315071"/>
                  <a:pt x="2539054" y="310501"/>
                  <a:pt x="2538702" y="304902"/>
                </a:cubicBezTo>
                <a:cubicBezTo>
                  <a:pt x="2538321" y="298613"/>
                  <a:pt x="2541254" y="289366"/>
                  <a:pt x="2547503" y="277161"/>
                </a:cubicBezTo>
                <a:cubicBezTo>
                  <a:pt x="2553751" y="264955"/>
                  <a:pt x="2564229" y="247760"/>
                  <a:pt x="2578935" y="225573"/>
                </a:cubicBezTo>
                <a:cubicBezTo>
                  <a:pt x="2579450" y="225010"/>
                  <a:pt x="2580021" y="224074"/>
                  <a:pt x="2580650" y="222767"/>
                </a:cubicBezTo>
                <a:cubicBezTo>
                  <a:pt x="2581278" y="221459"/>
                  <a:pt x="2581621" y="220408"/>
                  <a:pt x="2581678" y="219616"/>
                </a:cubicBezTo>
                <a:cubicBezTo>
                  <a:pt x="2581660" y="218680"/>
                  <a:pt x="2581355" y="217916"/>
                  <a:pt x="2580764" y="217325"/>
                </a:cubicBezTo>
                <a:cubicBezTo>
                  <a:pt x="2580174" y="216733"/>
                  <a:pt x="2579411" y="216427"/>
                  <a:pt x="2578478" y="216408"/>
                </a:cubicBezTo>
                <a:cubicBezTo>
                  <a:pt x="2575935" y="216799"/>
                  <a:pt x="2572792" y="218766"/>
                  <a:pt x="2569048" y="222308"/>
                </a:cubicBezTo>
                <a:cubicBezTo>
                  <a:pt x="2565305" y="225850"/>
                  <a:pt x="2562505" y="228619"/>
                  <a:pt x="2560647" y="230614"/>
                </a:cubicBezTo>
                <a:cubicBezTo>
                  <a:pt x="2548636" y="243284"/>
                  <a:pt x="2536540" y="256325"/>
                  <a:pt x="2524357" y="269739"/>
                </a:cubicBezTo>
                <a:cubicBezTo>
                  <a:pt x="2512175" y="283153"/>
                  <a:pt x="2500649" y="296538"/>
                  <a:pt x="2489781" y="309895"/>
                </a:cubicBezTo>
                <a:cubicBezTo>
                  <a:pt x="2487276" y="313036"/>
                  <a:pt x="2484401" y="315919"/>
                  <a:pt x="2481156" y="318544"/>
                </a:cubicBezTo>
                <a:cubicBezTo>
                  <a:pt x="2477911" y="321170"/>
                  <a:pt x="2474238" y="322564"/>
                  <a:pt x="2470139" y="322726"/>
                </a:cubicBezTo>
                <a:cubicBezTo>
                  <a:pt x="2462890" y="322389"/>
                  <a:pt x="2457197" y="319092"/>
                  <a:pt x="2453060" y="312836"/>
                </a:cubicBezTo>
                <a:cubicBezTo>
                  <a:pt x="2448923" y="306580"/>
                  <a:pt x="2446004" y="299390"/>
                  <a:pt x="2444301" y="291266"/>
                </a:cubicBezTo>
                <a:cubicBezTo>
                  <a:pt x="2442599" y="283142"/>
                  <a:pt x="2441776" y="276109"/>
                  <a:pt x="2441833" y="270167"/>
                </a:cubicBezTo>
                <a:lnTo>
                  <a:pt x="2441841" y="270139"/>
                </a:lnTo>
                <a:lnTo>
                  <a:pt x="2434498" y="276911"/>
                </a:lnTo>
                <a:cubicBezTo>
                  <a:pt x="2428961" y="281918"/>
                  <a:pt x="2422954" y="287258"/>
                  <a:pt x="2416478" y="292932"/>
                </a:cubicBezTo>
                <a:cubicBezTo>
                  <a:pt x="2403524" y="304279"/>
                  <a:pt x="2389912" y="314255"/>
                  <a:pt x="2375641" y="322859"/>
                </a:cubicBezTo>
                <a:cubicBezTo>
                  <a:pt x="2361369" y="331464"/>
                  <a:pt x="2347659" y="335991"/>
                  <a:pt x="2334510" y="336442"/>
                </a:cubicBezTo>
                <a:cubicBezTo>
                  <a:pt x="2325519" y="336309"/>
                  <a:pt x="2318497" y="333493"/>
                  <a:pt x="2313446" y="327994"/>
                </a:cubicBezTo>
                <a:cubicBezTo>
                  <a:pt x="2308394" y="322496"/>
                  <a:pt x="2305825" y="315113"/>
                  <a:pt x="2305739" y="305848"/>
                </a:cubicBezTo>
                <a:cubicBezTo>
                  <a:pt x="2305863" y="298179"/>
                  <a:pt x="2307100" y="290336"/>
                  <a:pt x="2309450" y="282318"/>
                </a:cubicBezTo>
                <a:cubicBezTo>
                  <a:pt x="2311800" y="274300"/>
                  <a:pt x="2314521" y="266910"/>
                  <a:pt x="2317613" y="260147"/>
                </a:cubicBezTo>
                <a:lnTo>
                  <a:pt x="2316699" y="259232"/>
                </a:lnTo>
                <a:lnTo>
                  <a:pt x="2314984" y="260612"/>
                </a:lnTo>
                <a:lnTo>
                  <a:pt x="2315207" y="261461"/>
                </a:lnTo>
                <a:cubicBezTo>
                  <a:pt x="2305694" y="271110"/>
                  <a:pt x="2294398" y="281225"/>
                  <a:pt x="2281319" y="291806"/>
                </a:cubicBezTo>
                <a:cubicBezTo>
                  <a:pt x="2268239" y="302386"/>
                  <a:pt x="2254678" y="311316"/>
                  <a:pt x="2240636" y="318594"/>
                </a:cubicBezTo>
                <a:cubicBezTo>
                  <a:pt x="2226593" y="325873"/>
                  <a:pt x="2213369" y="329384"/>
                  <a:pt x="2200964" y="329127"/>
                </a:cubicBezTo>
                <a:cubicBezTo>
                  <a:pt x="2185048" y="328441"/>
                  <a:pt x="2170132" y="323755"/>
                  <a:pt x="2156216" y="315068"/>
                </a:cubicBezTo>
                <a:cubicBezTo>
                  <a:pt x="2149258" y="310725"/>
                  <a:pt x="2143450" y="305381"/>
                  <a:pt x="2138792" y="299037"/>
                </a:cubicBezTo>
                <a:lnTo>
                  <a:pt x="2133638" y="288246"/>
                </a:lnTo>
                <a:lnTo>
                  <a:pt x="2130453" y="291693"/>
                </a:lnTo>
                <a:cubicBezTo>
                  <a:pt x="2120007" y="301858"/>
                  <a:pt x="2108773" y="310626"/>
                  <a:pt x="2096752" y="317998"/>
                </a:cubicBezTo>
                <a:cubicBezTo>
                  <a:pt x="2084731" y="325370"/>
                  <a:pt x="2072855" y="329232"/>
                  <a:pt x="2061122" y="329584"/>
                </a:cubicBezTo>
                <a:cubicBezTo>
                  <a:pt x="2052148" y="329345"/>
                  <a:pt x="2044757" y="326373"/>
                  <a:pt x="2038948" y="320671"/>
                </a:cubicBezTo>
                <a:cubicBezTo>
                  <a:pt x="2033139" y="314968"/>
                  <a:pt x="2028828" y="307971"/>
                  <a:pt x="2026016" y="299680"/>
                </a:cubicBezTo>
                <a:cubicBezTo>
                  <a:pt x="2023203" y="291389"/>
                  <a:pt x="2021804" y="283240"/>
                  <a:pt x="2021818" y="275234"/>
                </a:cubicBezTo>
                <a:lnTo>
                  <a:pt x="2025794" y="261830"/>
                </a:lnTo>
                <a:lnTo>
                  <a:pt x="2019951" y="268035"/>
                </a:lnTo>
                <a:cubicBezTo>
                  <a:pt x="2015481" y="272532"/>
                  <a:pt x="2010319" y="277514"/>
                  <a:pt x="2004464" y="282980"/>
                </a:cubicBezTo>
                <a:cubicBezTo>
                  <a:pt x="1992756" y="293913"/>
                  <a:pt x="1980565" y="303754"/>
                  <a:pt x="1967893" y="312503"/>
                </a:cubicBezTo>
                <a:cubicBezTo>
                  <a:pt x="1955221" y="321252"/>
                  <a:pt x="1944354" y="325879"/>
                  <a:pt x="1935293" y="326384"/>
                </a:cubicBezTo>
                <a:cubicBezTo>
                  <a:pt x="1925608" y="326003"/>
                  <a:pt x="1918036" y="322308"/>
                  <a:pt x="1912575" y="315300"/>
                </a:cubicBezTo>
                <a:cubicBezTo>
                  <a:pt x="1907115" y="308292"/>
                  <a:pt x="1904337" y="300255"/>
                  <a:pt x="1904242" y="291191"/>
                </a:cubicBezTo>
                <a:cubicBezTo>
                  <a:pt x="1904850" y="275746"/>
                  <a:pt x="1909569" y="261730"/>
                  <a:pt x="1918397" y="249142"/>
                </a:cubicBezTo>
                <a:cubicBezTo>
                  <a:pt x="1927225" y="236554"/>
                  <a:pt x="1936510" y="224823"/>
                  <a:pt x="1946252" y="213949"/>
                </a:cubicBezTo>
                <a:lnTo>
                  <a:pt x="1945339" y="213034"/>
                </a:lnTo>
                <a:lnTo>
                  <a:pt x="1897841" y="223571"/>
                </a:lnTo>
                <a:cubicBezTo>
                  <a:pt x="1889783" y="235706"/>
                  <a:pt x="1881096" y="245840"/>
                  <a:pt x="1871780" y="253975"/>
                </a:cubicBezTo>
                <a:lnTo>
                  <a:pt x="1869326" y="256215"/>
                </a:lnTo>
                <a:lnTo>
                  <a:pt x="1870580" y="266502"/>
                </a:lnTo>
                <a:cubicBezTo>
                  <a:pt x="1863172" y="272289"/>
                  <a:pt x="1853148" y="279913"/>
                  <a:pt x="1840508" y="289374"/>
                </a:cubicBezTo>
                <a:cubicBezTo>
                  <a:pt x="1827869" y="298836"/>
                  <a:pt x="1815003" y="307408"/>
                  <a:pt x="1801909" y="315091"/>
                </a:cubicBezTo>
                <a:cubicBezTo>
                  <a:pt x="1788816" y="322775"/>
                  <a:pt x="1777884" y="326844"/>
                  <a:pt x="1769114" y="327298"/>
                </a:cubicBezTo>
                <a:cubicBezTo>
                  <a:pt x="1762245" y="327060"/>
                  <a:pt x="1757032" y="324565"/>
                  <a:pt x="1753473" y="319813"/>
                </a:cubicBezTo>
                <a:cubicBezTo>
                  <a:pt x="1749915" y="315061"/>
                  <a:pt x="1748127" y="309480"/>
                  <a:pt x="1748108" y="303071"/>
                </a:cubicBezTo>
                <a:cubicBezTo>
                  <a:pt x="1748395" y="293353"/>
                  <a:pt x="1751321" y="283330"/>
                  <a:pt x="1756886" y="273003"/>
                </a:cubicBezTo>
                <a:cubicBezTo>
                  <a:pt x="1762450" y="262675"/>
                  <a:pt x="1768928" y="252754"/>
                  <a:pt x="1776319" y="243239"/>
                </a:cubicBezTo>
                <a:cubicBezTo>
                  <a:pt x="1783711" y="233725"/>
                  <a:pt x="1790290" y="225327"/>
                  <a:pt x="1796057" y="218047"/>
                </a:cubicBezTo>
                <a:lnTo>
                  <a:pt x="1795144" y="217133"/>
                </a:lnTo>
                <a:cubicBezTo>
                  <a:pt x="1769381" y="235229"/>
                  <a:pt x="1748890" y="251961"/>
                  <a:pt x="1733670" y="267331"/>
                </a:cubicBezTo>
                <a:cubicBezTo>
                  <a:pt x="1718450" y="282701"/>
                  <a:pt x="1706760" y="295100"/>
                  <a:pt x="1698602" y="304527"/>
                </a:cubicBezTo>
                <a:cubicBezTo>
                  <a:pt x="1690443" y="313954"/>
                  <a:pt x="1684075" y="318802"/>
                  <a:pt x="1679496" y="319070"/>
                </a:cubicBezTo>
                <a:cubicBezTo>
                  <a:pt x="1674242" y="318695"/>
                  <a:pt x="1670298" y="315484"/>
                  <a:pt x="1667663" y="309437"/>
                </a:cubicBezTo>
                <a:cubicBezTo>
                  <a:pt x="1665029" y="303390"/>
                  <a:pt x="1663282" y="296759"/>
                  <a:pt x="1662423" y="289544"/>
                </a:cubicBezTo>
                <a:cubicBezTo>
                  <a:pt x="1661564" y="282329"/>
                  <a:pt x="1661169" y="276781"/>
                  <a:pt x="1661240" y="272901"/>
                </a:cubicBezTo>
                <a:cubicBezTo>
                  <a:pt x="1661401" y="257416"/>
                  <a:pt x="1664045" y="243474"/>
                  <a:pt x="1669170" y="231075"/>
                </a:cubicBezTo>
                <a:cubicBezTo>
                  <a:pt x="1674295" y="218676"/>
                  <a:pt x="1680932" y="206105"/>
                  <a:pt x="1689081" y="193363"/>
                </a:cubicBezTo>
                <a:cubicBezTo>
                  <a:pt x="1707772" y="163213"/>
                  <a:pt x="1728487" y="135391"/>
                  <a:pt x="1751226" y="109897"/>
                </a:cubicBezTo>
                <a:cubicBezTo>
                  <a:pt x="1773965" y="84404"/>
                  <a:pt x="1794568" y="63862"/>
                  <a:pt x="1813036" y="48272"/>
                </a:cubicBezTo>
                <a:cubicBezTo>
                  <a:pt x="1831503" y="32682"/>
                  <a:pt x="1843674" y="24669"/>
                  <a:pt x="1849549" y="24232"/>
                </a:cubicBezTo>
                <a:close/>
                <a:moveTo>
                  <a:pt x="1630453" y="4572"/>
                </a:moveTo>
                <a:cubicBezTo>
                  <a:pt x="1644297" y="4581"/>
                  <a:pt x="1655315" y="8214"/>
                  <a:pt x="1663505" y="15472"/>
                </a:cubicBezTo>
                <a:cubicBezTo>
                  <a:pt x="1671696" y="22729"/>
                  <a:pt x="1676205" y="33557"/>
                  <a:pt x="1677032" y="47955"/>
                </a:cubicBezTo>
                <a:cubicBezTo>
                  <a:pt x="1677360" y="63820"/>
                  <a:pt x="1671535" y="81863"/>
                  <a:pt x="1659557" y="102084"/>
                </a:cubicBezTo>
                <a:cubicBezTo>
                  <a:pt x="1647580" y="122304"/>
                  <a:pt x="1632284" y="142146"/>
                  <a:pt x="1613670" y="161607"/>
                </a:cubicBezTo>
                <a:cubicBezTo>
                  <a:pt x="1595056" y="181069"/>
                  <a:pt x="1575960" y="197593"/>
                  <a:pt x="1556379" y="211180"/>
                </a:cubicBezTo>
                <a:cubicBezTo>
                  <a:pt x="1536799" y="224767"/>
                  <a:pt x="1519570" y="232860"/>
                  <a:pt x="1504692" y="235458"/>
                </a:cubicBezTo>
                <a:cubicBezTo>
                  <a:pt x="1497823" y="236258"/>
                  <a:pt x="1491897" y="234658"/>
                  <a:pt x="1486914" y="230657"/>
                </a:cubicBezTo>
                <a:cubicBezTo>
                  <a:pt x="1481931" y="226657"/>
                  <a:pt x="1479321" y="220942"/>
                  <a:pt x="1479082" y="213512"/>
                </a:cubicBezTo>
                <a:cubicBezTo>
                  <a:pt x="1479397" y="206540"/>
                  <a:pt x="1481855" y="199911"/>
                  <a:pt x="1486457" y="193624"/>
                </a:cubicBezTo>
                <a:cubicBezTo>
                  <a:pt x="1491058" y="187338"/>
                  <a:pt x="1495917" y="182080"/>
                  <a:pt x="1501033" y="177851"/>
                </a:cubicBezTo>
                <a:lnTo>
                  <a:pt x="1534874" y="148133"/>
                </a:lnTo>
                <a:cubicBezTo>
                  <a:pt x="1536932" y="145989"/>
                  <a:pt x="1540591" y="142617"/>
                  <a:pt x="1545850" y="138014"/>
                </a:cubicBezTo>
                <a:cubicBezTo>
                  <a:pt x="1551109" y="133412"/>
                  <a:pt x="1555225" y="130839"/>
                  <a:pt x="1558197" y="130296"/>
                </a:cubicBezTo>
                <a:cubicBezTo>
                  <a:pt x="1560532" y="130277"/>
                  <a:pt x="1562151" y="131115"/>
                  <a:pt x="1563056" y="132812"/>
                </a:cubicBezTo>
                <a:cubicBezTo>
                  <a:pt x="1563961" y="134508"/>
                  <a:pt x="1563866" y="137177"/>
                  <a:pt x="1562770" y="140817"/>
                </a:cubicBezTo>
                <a:lnTo>
                  <a:pt x="1563685" y="141732"/>
                </a:lnTo>
                <a:cubicBezTo>
                  <a:pt x="1586141" y="121919"/>
                  <a:pt x="1603881" y="103220"/>
                  <a:pt x="1616905" y="85637"/>
                </a:cubicBezTo>
                <a:cubicBezTo>
                  <a:pt x="1629929" y="68054"/>
                  <a:pt x="1636579" y="55188"/>
                  <a:pt x="1636856" y="47040"/>
                </a:cubicBezTo>
                <a:cubicBezTo>
                  <a:pt x="1636799" y="43142"/>
                  <a:pt x="1635655" y="40417"/>
                  <a:pt x="1633425" y="38864"/>
                </a:cubicBezTo>
                <a:cubicBezTo>
                  <a:pt x="1631196" y="37311"/>
                  <a:pt x="1628223" y="36987"/>
                  <a:pt x="1624508" y="37890"/>
                </a:cubicBezTo>
                <a:cubicBezTo>
                  <a:pt x="1621803" y="37922"/>
                  <a:pt x="1614102" y="40096"/>
                  <a:pt x="1601405" y="44413"/>
                </a:cubicBezTo>
                <a:cubicBezTo>
                  <a:pt x="1588707" y="48730"/>
                  <a:pt x="1570776" y="59578"/>
                  <a:pt x="1547611" y="76957"/>
                </a:cubicBezTo>
                <a:cubicBezTo>
                  <a:pt x="1524447" y="94336"/>
                  <a:pt x="1495811" y="122633"/>
                  <a:pt x="1461705" y="161849"/>
                </a:cubicBezTo>
                <a:cubicBezTo>
                  <a:pt x="1445394" y="181204"/>
                  <a:pt x="1432170" y="202044"/>
                  <a:pt x="1422033" y="224371"/>
                </a:cubicBezTo>
                <a:cubicBezTo>
                  <a:pt x="1411896" y="246698"/>
                  <a:pt x="1406675" y="266852"/>
                  <a:pt x="1406370" y="284836"/>
                </a:cubicBezTo>
                <a:cubicBezTo>
                  <a:pt x="1406332" y="301190"/>
                  <a:pt x="1410295" y="313858"/>
                  <a:pt x="1418260" y="322840"/>
                </a:cubicBezTo>
                <a:cubicBezTo>
                  <a:pt x="1426225" y="331822"/>
                  <a:pt x="1438420" y="336375"/>
                  <a:pt x="1454845" y="336499"/>
                </a:cubicBezTo>
                <a:cubicBezTo>
                  <a:pt x="1474670" y="335811"/>
                  <a:pt x="1497417" y="328857"/>
                  <a:pt x="1523085" y="315637"/>
                </a:cubicBezTo>
                <a:cubicBezTo>
                  <a:pt x="1548752" y="302418"/>
                  <a:pt x="1573631" y="287065"/>
                  <a:pt x="1597720" y="269579"/>
                </a:cubicBezTo>
                <a:cubicBezTo>
                  <a:pt x="1621809" y="252092"/>
                  <a:pt x="1641398" y="236604"/>
                  <a:pt x="1656487" y="223114"/>
                </a:cubicBezTo>
                <a:cubicBezTo>
                  <a:pt x="1657201" y="234210"/>
                  <a:pt x="1655660" y="242764"/>
                  <a:pt x="1651864" y="248774"/>
                </a:cubicBezTo>
                <a:cubicBezTo>
                  <a:pt x="1648068" y="254784"/>
                  <a:pt x="1641846" y="261623"/>
                  <a:pt x="1633196" y="269291"/>
                </a:cubicBezTo>
                <a:cubicBezTo>
                  <a:pt x="1588199" y="311607"/>
                  <a:pt x="1547746" y="341237"/>
                  <a:pt x="1511837" y="358179"/>
                </a:cubicBezTo>
                <a:cubicBezTo>
                  <a:pt x="1475929" y="375121"/>
                  <a:pt x="1447023" y="383268"/>
                  <a:pt x="1425120" y="382619"/>
                </a:cubicBezTo>
                <a:cubicBezTo>
                  <a:pt x="1399290" y="382401"/>
                  <a:pt x="1378404" y="374960"/>
                  <a:pt x="1362461" y="360295"/>
                </a:cubicBezTo>
                <a:cubicBezTo>
                  <a:pt x="1346517" y="345631"/>
                  <a:pt x="1338313" y="325049"/>
                  <a:pt x="1337847" y="298552"/>
                </a:cubicBezTo>
                <a:cubicBezTo>
                  <a:pt x="1338250" y="275946"/>
                  <a:pt x="1343687" y="253390"/>
                  <a:pt x="1354158" y="230885"/>
                </a:cubicBezTo>
                <a:cubicBezTo>
                  <a:pt x="1364630" y="208381"/>
                  <a:pt x="1377717" y="187145"/>
                  <a:pt x="1393421" y="167178"/>
                </a:cubicBezTo>
                <a:cubicBezTo>
                  <a:pt x="1409124" y="147212"/>
                  <a:pt x="1425026" y="129733"/>
                  <a:pt x="1441126" y="114742"/>
                </a:cubicBezTo>
                <a:cubicBezTo>
                  <a:pt x="1454692" y="101717"/>
                  <a:pt x="1472782" y="86707"/>
                  <a:pt x="1495393" y="69711"/>
                </a:cubicBezTo>
                <a:cubicBezTo>
                  <a:pt x="1518005" y="52716"/>
                  <a:pt x="1541480" y="37779"/>
                  <a:pt x="1565819" y="24901"/>
                </a:cubicBezTo>
                <a:cubicBezTo>
                  <a:pt x="1590158" y="12022"/>
                  <a:pt x="1611703" y="5246"/>
                  <a:pt x="1630453" y="4572"/>
                </a:cubicBezTo>
                <a:close/>
                <a:moveTo>
                  <a:pt x="186069" y="0"/>
                </a:moveTo>
                <a:cubicBezTo>
                  <a:pt x="191301" y="323"/>
                  <a:pt x="194992" y="1846"/>
                  <a:pt x="197142" y="4569"/>
                </a:cubicBezTo>
                <a:cubicBezTo>
                  <a:pt x="199292" y="7293"/>
                  <a:pt x="201385" y="10645"/>
                  <a:pt x="203421" y="14626"/>
                </a:cubicBezTo>
                <a:lnTo>
                  <a:pt x="214380" y="33825"/>
                </a:lnTo>
                <a:cubicBezTo>
                  <a:pt x="216007" y="36720"/>
                  <a:pt x="217320" y="39501"/>
                  <a:pt x="218319" y="42168"/>
                </a:cubicBezTo>
                <a:cubicBezTo>
                  <a:pt x="219317" y="44835"/>
                  <a:pt x="219831" y="47846"/>
                  <a:pt x="219860" y="51200"/>
                </a:cubicBezTo>
                <a:cubicBezTo>
                  <a:pt x="219603" y="56618"/>
                  <a:pt x="217529" y="64473"/>
                  <a:pt x="213636" y="74767"/>
                </a:cubicBezTo>
                <a:cubicBezTo>
                  <a:pt x="209743" y="85060"/>
                  <a:pt x="205571" y="95456"/>
                  <a:pt x="201121" y="105952"/>
                </a:cubicBezTo>
                <a:cubicBezTo>
                  <a:pt x="196670" y="116449"/>
                  <a:pt x="193479" y="124711"/>
                  <a:pt x="191549" y="130738"/>
                </a:cubicBezTo>
                <a:lnTo>
                  <a:pt x="192462" y="131652"/>
                </a:lnTo>
                <a:lnTo>
                  <a:pt x="265153" y="61257"/>
                </a:lnTo>
                <a:cubicBezTo>
                  <a:pt x="271055" y="55602"/>
                  <a:pt x="278616" y="48881"/>
                  <a:pt x="287835" y="41093"/>
                </a:cubicBezTo>
                <a:cubicBezTo>
                  <a:pt x="297053" y="33305"/>
                  <a:pt x="306372" y="26380"/>
                  <a:pt x="315791" y="20319"/>
                </a:cubicBezTo>
                <a:cubicBezTo>
                  <a:pt x="325210" y="14258"/>
                  <a:pt x="333171" y="10990"/>
                  <a:pt x="339674" y="10516"/>
                </a:cubicBezTo>
                <a:cubicBezTo>
                  <a:pt x="345460" y="10144"/>
                  <a:pt x="352274" y="12373"/>
                  <a:pt x="360116" y="17201"/>
                </a:cubicBezTo>
                <a:cubicBezTo>
                  <a:pt x="367958" y="22030"/>
                  <a:pt x="372260" y="30315"/>
                  <a:pt x="373022" y="42058"/>
                </a:cubicBezTo>
                <a:cubicBezTo>
                  <a:pt x="372528" y="53782"/>
                  <a:pt x="368033" y="67919"/>
                  <a:pt x="359537" y="84469"/>
                </a:cubicBezTo>
                <a:cubicBezTo>
                  <a:pt x="351040" y="101019"/>
                  <a:pt x="341502" y="117292"/>
                  <a:pt x="330923" y="133286"/>
                </a:cubicBezTo>
                <a:cubicBezTo>
                  <a:pt x="320344" y="149281"/>
                  <a:pt x="311685" y="162307"/>
                  <a:pt x="304944" y="172364"/>
                </a:cubicBezTo>
                <a:lnTo>
                  <a:pt x="305859" y="173279"/>
                </a:lnTo>
                <a:cubicBezTo>
                  <a:pt x="333736" y="148971"/>
                  <a:pt x="361386" y="124549"/>
                  <a:pt x="388809" y="100012"/>
                </a:cubicBezTo>
                <a:cubicBezTo>
                  <a:pt x="416232" y="75476"/>
                  <a:pt x="444802" y="51283"/>
                  <a:pt x="474520" y="27432"/>
                </a:cubicBezTo>
                <a:cubicBezTo>
                  <a:pt x="477578" y="24622"/>
                  <a:pt x="481178" y="21555"/>
                  <a:pt x="485322" y="18231"/>
                </a:cubicBezTo>
                <a:cubicBezTo>
                  <a:pt x="489465" y="14907"/>
                  <a:pt x="493637" y="13097"/>
                  <a:pt x="497837" y="12802"/>
                </a:cubicBezTo>
                <a:cubicBezTo>
                  <a:pt x="502113" y="13109"/>
                  <a:pt x="506668" y="15796"/>
                  <a:pt x="511502" y="20862"/>
                </a:cubicBezTo>
                <a:cubicBezTo>
                  <a:pt x="516337" y="25928"/>
                  <a:pt x="520485" y="31527"/>
                  <a:pt x="523949" y="37660"/>
                </a:cubicBezTo>
                <a:cubicBezTo>
                  <a:pt x="527411" y="43792"/>
                  <a:pt x="529223" y="48613"/>
                  <a:pt x="529384" y="52121"/>
                </a:cubicBezTo>
                <a:cubicBezTo>
                  <a:pt x="528908" y="57026"/>
                  <a:pt x="526317" y="62646"/>
                  <a:pt x="521612" y="68980"/>
                </a:cubicBezTo>
                <a:cubicBezTo>
                  <a:pt x="516906" y="75314"/>
                  <a:pt x="512944" y="80362"/>
                  <a:pt x="509724" y="84125"/>
                </a:cubicBezTo>
                <a:lnTo>
                  <a:pt x="438859" y="170536"/>
                </a:lnTo>
                <a:cubicBezTo>
                  <a:pt x="431589" y="179234"/>
                  <a:pt x="423929" y="189422"/>
                  <a:pt x="415880" y="201100"/>
                </a:cubicBezTo>
                <a:cubicBezTo>
                  <a:pt x="407831" y="212779"/>
                  <a:pt x="400950" y="224965"/>
                  <a:pt x="395238" y="237659"/>
                </a:cubicBezTo>
                <a:cubicBezTo>
                  <a:pt x="389526" y="250354"/>
                  <a:pt x="386540" y="262574"/>
                  <a:pt x="386280" y="274320"/>
                </a:cubicBezTo>
                <a:cubicBezTo>
                  <a:pt x="386261" y="279254"/>
                  <a:pt x="387557" y="284131"/>
                  <a:pt x="390167" y="288950"/>
                </a:cubicBezTo>
                <a:cubicBezTo>
                  <a:pt x="392777" y="293770"/>
                  <a:pt x="396815" y="296361"/>
                  <a:pt x="402282" y="296723"/>
                </a:cubicBezTo>
                <a:cubicBezTo>
                  <a:pt x="408617" y="297113"/>
                  <a:pt x="420866" y="291189"/>
                  <a:pt x="439030" y="278949"/>
                </a:cubicBezTo>
                <a:cubicBezTo>
                  <a:pt x="457194" y="266710"/>
                  <a:pt x="481673" y="245812"/>
                  <a:pt x="512468" y="216256"/>
                </a:cubicBezTo>
                <a:lnTo>
                  <a:pt x="513139" y="222633"/>
                </a:lnTo>
                <a:lnTo>
                  <a:pt x="518196" y="212192"/>
                </a:lnTo>
                <a:cubicBezTo>
                  <a:pt x="530405" y="193870"/>
                  <a:pt x="546019" y="178901"/>
                  <a:pt x="565039" y="167284"/>
                </a:cubicBezTo>
                <a:cubicBezTo>
                  <a:pt x="584058" y="155668"/>
                  <a:pt x="603710" y="149741"/>
                  <a:pt x="623995" y="149504"/>
                </a:cubicBezTo>
                <a:cubicBezTo>
                  <a:pt x="631756" y="149276"/>
                  <a:pt x="639061" y="150647"/>
                  <a:pt x="645909" y="153619"/>
                </a:cubicBezTo>
                <a:cubicBezTo>
                  <a:pt x="652758" y="156591"/>
                  <a:pt x="656410" y="162535"/>
                  <a:pt x="656867" y="171450"/>
                </a:cubicBezTo>
                <a:cubicBezTo>
                  <a:pt x="657133" y="179019"/>
                  <a:pt x="654115" y="187554"/>
                  <a:pt x="647814" y="197053"/>
                </a:cubicBezTo>
                <a:cubicBezTo>
                  <a:pt x="641514" y="206553"/>
                  <a:pt x="630334" y="216408"/>
                  <a:pt x="614277" y="226619"/>
                </a:cubicBezTo>
                <a:cubicBezTo>
                  <a:pt x="598219" y="236830"/>
                  <a:pt x="575687" y="246786"/>
                  <a:pt x="546682" y="256489"/>
                </a:cubicBezTo>
                <a:lnTo>
                  <a:pt x="545768" y="266548"/>
                </a:lnTo>
                <a:cubicBezTo>
                  <a:pt x="545435" y="275120"/>
                  <a:pt x="548162" y="281178"/>
                  <a:pt x="553947" y="284721"/>
                </a:cubicBezTo>
                <a:cubicBezTo>
                  <a:pt x="559733" y="288265"/>
                  <a:pt x="566462" y="289979"/>
                  <a:pt x="574136" y="289865"/>
                </a:cubicBezTo>
                <a:cubicBezTo>
                  <a:pt x="585089" y="289571"/>
                  <a:pt x="596325" y="286450"/>
                  <a:pt x="607843" y="280501"/>
                </a:cubicBezTo>
                <a:cubicBezTo>
                  <a:pt x="619361" y="274551"/>
                  <a:pt x="630420" y="267535"/>
                  <a:pt x="641019" y="259453"/>
                </a:cubicBezTo>
                <a:lnTo>
                  <a:pt x="644866" y="256428"/>
                </a:lnTo>
                <a:lnTo>
                  <a:pt x="657286" y="244488"/>
                </a:lnTo>
                <a:cubicBezTo>
                  <a:pt x="662229" y="238868"/>
                  <a:pt x="666858" y="232962"/>
                  <a:pt x="671173" y="226771"/>
                </a:cubicBezTo>
                <a:cubicBezTo>
                  <a:pt x="666458" y="226381"/>
                  <a:pt x="663201" y="225104"/>
                  <a:pt x="661401" y="222942"/>
                </a:cubicBezTo>
                <a:cubicBezTo>
                  <a:pt x="659600" y="220780"/>
                  <a:pt x="658743" y="217332"/>
                  <a:pt x="658829" y="212598"/>
                </a:cubicBezTo>
                <a:cubicBezTo>
                  <a:pt x="659337" y="201422"/>
                  <a:pt x="663502" y="190856"/>
                  <a:pt x="671325" y="180899"/>
                </a:cubicBezTo>
                <a:cubicBezTo>
                  <a:pt x="679147" y="170942"/>
                  <a:pt x="687579" y="162814"/>
                  <a:pt x="696619" y="156515"/>
                </a:cubicBezTo>
                <a:cubicBezTo>
                  <a:pt x="705659" y="150216"/>
                  <a:pt x="712260" y="146964"/>
                  <a:pt x="716421" y="146761"/>
                </a:cubicBezTo>
                <a:cubicBezTo>
                  <a:pt x="718761" y="146828"/>
                  <a:pt x="720702" y="147609"/>
                  <a:pt x="722243" y="149104"/>
                </a:cubicBezTo>
                <a:cubicBezTo>
                  <a:pt x="723784" y="150600"/>
                  <a:pt x="724583" y="152410"/>
                  <a:pt x="724640" y="154534"/>
                </a:cubicBezTo>
                <a:cubicBezTo>
                  <a:pt x="724621" y="156810"/>
                  <a:pt x="724317" y="159001"/>
                  <a:pt x="723727" y="161106"/>
                </a:cubicBezTo>
                <a:cubicBezTo>
                  <a:pt x="723137" y="163211"/>
                  <a:pt x="722376" y="165287"/>
                  <a:pt x="721444" y="167335"/>
                </a:cubicBezTo>
                <a:cubicBezTo>
                  <a:pt x="742972" y="164144"/>
                  <a:pt x="759878" y="161725"/>
                  <a:pt x="772162" y="160077"/>
                </a:cubicBezTo>
                <a:cubicBezTo>
                  <a:pt x="784445" y="158429"/>
                  <a:pt x="791759" y="158867"/>
                  <a:pt x="794103" y="161392"/>
                </a:cubicBezTo>
                <a:cubicBezTo>
                  <a:pt x="797503" y="165687"/>
                  <a:pt x="800075" y="169783"/>
                  <a:pt x="801818" y="173679"/>
                </a:cubicBezTo>
                <a:cubicBezTo>
                  <a:pt x="803561" y="177575"/>
                  <a:pt x="804647" y="181556"/>
                  <a:pt x="805076" y="185623"/>
                </a:cubicBezTo>
                <a:cubicBezTo>
                  <a:pt x="804933" y="192519"/>
                  <a:pt x="803047" y="198158"/>
                  <a:pt x="799418" y="202540"/>
                </a:cubicBezTo>
                <a:cubicBezTo>
                  <a:pt x="795789" y="206921"/>
                  <a:pt x="791274" y="211188"/>
                  <a:pt x="785873" y="215341"/>
                </a:cubicBezTo>
                <a:cubicBezTo>
                  <a:pt x="778587" y="221371"/>
                  <a:pt x="770986" y="229200"/>
                  <a:pt x="763070" y="238830"/>
                </a:cubicBezTo>
                <a:cubicBezTo>
                  <a:pt x="755155" y="248460"/>
                  <a:pt x="750869" y="258004"/>
                  <a:pt x="750212" y="267462"/>
                </a:cubicBezTo>
                <a:cubicBezTo>
                  <a:pt x="750374" y="271196"/>
                  <a:pt x="751879" y="274244"/>
                  <a:pt x="754727" y="276606"/>
                </a:cubicBezTo>
                <a:cubicBezTo>
                  <a:pt x="757574" y="278968"/>
                  <a:pt x="760794" y="280187"/>
                  <a:pt x="764385" y="280264"/>
                </a:cubicBezTo>
                <a:cubicBezTo>
                  <a:pt x="771079" y="279967"/>
                  <a:pt x="778366" y="277258"/>
                  <a:pt x="786246" y="272136"/>
                </a:cubicBezTo>
                <a:lnTo>
                  <a:pt x="805841" y="257341"/>
                </a:lnTo>
                <a:lnTo>
                  <a:pt x="819211" y="244488"/>
                </a:lnTo>
                <a:cubicBezTo>
                  <a:pt x="824154" y="238868"/>
                  <a:pt x="828783" y="232962"/>
                  <a:pt x="833098" y="226771"/>
                </a:cubicBezTo>
                <a:cubicBezTo>
                  <a:pt x="828383" y="226381"/>
                  <a:pt x="825126" y="225104"/>
                  <a:pt x="823326" y="222942"/>
                </a:cubicBezTo>
                <a:cubicBezTo>
                  <a:pt x="821525" y="220780"/>
                  <a:pt x="820668" y="217332"/>
                  <a:pt x="820754" y="212598"/>
                </a:cubicBezTo>
                <a:cubicBezTo>
                  <a:pt x="821262" y="201422"/>
                  <a:pt x="825427" y="190856"/>
                  <a:pt x="833250" y="180899"/>
                </a:cubicBezTo>
                <a:cubicBezTo>
                  <a:pt x="841072" y="170942"/>
                  <a:pt x="849504" y="162814"/>
                  <a:pt x="858544" y="156515"/>
                </a:cubicBezTo>
                <a:cubicBezTo>
                  <a:pt x="867584" y="150216"/>
                  <a:pt x="874185" y="146964"/>
                  <a:pt x="878346" y="146761"/>
                </a:cubicBezTo>
                <a:cubicBezTo>
                  <a:pt x="880686" y="146828"/>
                  <a:pt x="882627" y="147609"/>
                  <a:pt x="884168" y="149104"/>
                </a:cubicBezTo>
                <a:cubicBezTo>
                  <a:pt x="885709" y="150600"/>
                  <a:pt x="886508" y="152410"/>
                  <a:pt x="886565" y="154534"/>
                </a:cubicBezTo>
                <a:cubicBezTo>
                  <a:pt x="886546" y="156810"/>
                  <a:pt x="886242" y="159001"/>
                  <a:pt x="885652" y="161106"/>
                </a:cubicBezTo>
                <a:cubicBezTo>
                  <a:pt x="885062" y="163211"/>
                  <a:pt x="884301" y="165287"/>
                  <a:pt x="883369" y="167335"/>
                </a:cubicBezTo>
                <a:cubicBezTo>
                  <a:pt x="904897" y="164144"/>
                  <a:pt x="921803" y="161725"/>
                  <a:pt x="934087" y="160077"/>
                </a:cubicBezTo>
                <a:cubicBezTo>
                  <a:pt x="946370" y="158429"/>
                  <a:pt x="953684" y="158867"/>
                  <a:pt x="956028" y="161392"/>
                </a:cubicBezTo>
                <a:cubicBezTo>
                  <a:pt x="959428" y="165687"/>
                  <a:pt x="962000" y="169783"/>
                  <a:pt x="963743" y="173679"/>
                </a:cubicBezTo>
                <a:cubicBezTo>
                  <a:pt x="965486" y="177575"/>
                  <a:pt x="966572" y="181556"/>
                  <a:pt x="967001" y="185623"/>
                </a:cubicBezTo>
                <a:cubicBezTo>
                  <a:pt x="966858" y="192519"/>
                  <a:pt x="964972" y="198158"/>
                  <a:pt x="961343" y="202540"/>
                </a:cubicBezTo>
                <a:cubicBezTo>
                  <a:pt x="957714" y="206921"/>
                  <a:pt x="953199" y="211188"/>
                  <a:pt x="947798" y="215341"/>
                </a:cubicBezTo>
                <a:cubicBezTo>
                  <a:pt x="940512" y="221371"/>
                  <a:pt x="932911" y="229200"/>
                  <a:pt x="924995" y="238830"/>
                </a:cubicBezTo>
                <a:cubicBezTo>
                  <a:pt x="917080" y="248460"/>
                  <a:pt x="912794" y="258004"/>
                  <a:pt x="912137" y="267462"/>
                </a:cubicBezTo>
                <a:cubicBezTo>
                  <a:pt x="912299" y="271196"/>
                  <a:pt x="913804" y="274244"/>
                  <a:pt x="916651" y="276606"/>
                </a:cubicBezTo>
                <a:cubicBezTo>
                  <a:pt x="919499" y="278968"/>
                  <a:pt x="922719" y="280187"/>
                  <a:pt x="926310" y="280264"/>
                </a:cubicBezTo>
                <a:cubicBezTo>
                  <a:pt x="933004" y="279967"/>
                  <a:pt x="940291" y="277258"/>
                  <a:pt x="948171" y="272136"/>
                </a:cubicBezTo>
                <a:cubicBezTo>
                  <a:pt x="956050" y="267013"/>
                  <a:pt x="963676" y="261256"/>
                  <a:pt x="971048" y="254864"/>
                </a:cubicBezTo>
                <a:cubicBezTo>
                  <a:pt x="978419" y="248471"/>
                  <a:pt x="984690" y="243222"/>
                  <a:pt x="989861" y="239116"/>
                </a:cubicBezTo>
                <a:lnTo>
                  <a:pt x="989866" y="239143"/>
                </a:lnTo>
                <a:lnTo>
                  <a:pt x="997686" y="220720"/>
                </a:lnTo>
                <a:cubicBezTo>
                  <a:pt x="1005331" y="207396"/>
                  <a:pt x="1014569" y="195297"/>
                  <a:pt x="1025398" y="184423"/>
                </a:cubicBezTo>
                <a:cubicBezTo>
                  <a:pt x="1036228" y="173549"/>
                  <a:pt x="1046380" y="164850"/>
                  <a:pt x="1055854" y="158327"/>
                </a:cubicBezTo>
                <a:cubicBezTo>
                  <a:pt x="1065328" y="151803"/>
                  <a:pt x="1071855" y="148405"/>
                  <a:pt x="1075433" y="148133"/>
                </a:cubicBezTo>
                <a:cubicBezTo>
                  <a:pt x="1079253" y="148609"/>
                  <a:pt x="1083387" y="151314"/>
                  <a:pt x="1087835" y="156248"/>
                </a:cubicBezTo>
                <a:cubicBezTo>
                  <a:pt x="1092283" y="161182"/>
                  <a:pt x="1094702" y="165487"/>
                  <a:pt x="1095093" y="169164"/>
                </a:cubicBezTo>
                <a:cubicBezTo>
                  <a:pt x="1094548" y="175362"/>
                  <a:pt x="1089897" y="183693"/>
                  <a:pt x="1081140" y="194158"/>
                </a:cubicBezTo>
                <a:cubicBezTo>
                  <a:pt x="1072382" y="204622"/>
                  <a:pt x="1062787" y="214782"/>
                  <a:pt x="1052353" y="224638"/>
                </a:cubicBezTo>
                <a:cubicBezTo>
                  <a:pt x="1041919" y="234493"/>
                  <a:pt x="1033916" y="241605"/>
                  <a:pt x="1028342" y="245974"/>
                </a:cubicBezTo>
                <a:cubicBezTo>
                  <a:pt x="1025608" y="249879"/>
                  <a:pt x="1023531" y="254070"/>
                  <a:pt x="1022112" y="258547"/>
                </a:cubicBezTo>
                <a:cubicBezTo>
                  <a:pt x="1020693" y="263023"/>
                  <a:pt x="1019874" y="267672"/>
                  <a:pt x="1019655" y="272491"/>
                </a:cubicBezTo>
                <a:cubicBezTo>
                  <a:pt x="1031780" y="270729"/>
                  <a:pt x="1043305" y="265909"/>
                  <a:pt x="1054231" y="258032"/>
                </a:cubicBezTo>
                <a:cubicBezTo>
                  <a:pt x="1065156" y="250155"/>
                  <a:pt x="1075424" y="241564"/>
                  <a:pt x="1085034" y="232258"/>
                </a:cubicBezTo>
                <a:cubicBezTo>
                  <a:pt x="1108637" y="210160"/>
                  <a:pt x="1127611" y="192176"/>
                  <a:pt x="1141956" y="178308"/>
                </a:cubicBezTo>
                <a:cubicBezTo>
                  <a:pt x="1156300" y="164440"/>
                  <a:pt x="1165673" y="156972"/>
                  <a:pt x="1170074" y="155905"/>
                </a:cubicBezTo>
                <a:cubicBezTo>
                  <a:pt x="1173988" y="155858"/>
                  <a:pt x="1177017" y="158696"/>
                  <a:pt x="1179160" y="164421"/>
                </a:cubicBezTo>
                <a:cubicBezTo>
                  <a:pt x="1181304" y="170145"/>
                  <a:pt x="1182389" y="174927"/>
                  <a:pt x="1182418" y="178765"/>
                </a:cubicBezTo>
                <a:cubicBezTo>
                  <a:pt x="1182037" y="185042"/>
                  <a:pt x="1179713" y="192034"/>
                  <a:pt x="1175446" y="199739"/>
                </a:cubicBezTo>
                <a:cubicBezTo>
                  <a:pt x="1171179" y="207445"/>
                  <a:pt x="1167254" y="213865"/>
                  <a:pt x="1163673" y="218999"/>
                </a:cubicBezTo>
                <a:lnTo>
                  <a:pt x="1096007" y="319526"/>
                </a:lnTo>
                <a:lnTo>
                  <a:pt x="1096922" y="320440"/>
                </a:lnTo>
                <a:lnTo>
                  <a:pt x="1198420" y="230429"/>
                </a:lnTo>
                <a:lnTo>
                  <a:pt x="1202078" y="247345"/>
                </a:lnTo>
                <a:lnTo>
                  <a:pt x="1064460" y="398621"/>
                </a:lnTo>
                <a:cubicBezTo>
                  <a:pt x="1061889" y="401774"/>
                  <a:pt x="1058117" y="406213"/>
                  <a:pt x="1053145" y="411937"/>
                </a:cubicBezTo>
                <a:cubicBezTo>
                  <a:pt x="1048173" y="417662"/>
                  <a:pt x="1043715" y="420843"/>
                  <a:pt x="1039772" y="421481"/>
                </a:cubicBezTo>
                <a:cubicBezTo>
                  <a:pt x="1036580" y="421253"/>
                  <a:pt x="1033972" y="419221"/>
                  <a:pt x="1031948" y="415385"/>
                </a:cubicBezTo>
                <a:cubicBezTo>
                  <a:pt x="1029925" y="411550"/>
                  <a:pt x="1028435" y="407283"/>
                  <a:pt x="1027478" y="402584"/>
                </a:cubicBezTo>
                <a:cubicBezTo>
                  <a:pt x="1026521" y="397885"/>
                  <a:pt x="1026047" y="394125"/>
                  <a:pt x="1026056" y="391306"/>
                </a:cubicBezTo>
                <a:cubicBezTo>
                  <a:pt x="1026341" y="387334"/>
                  <a:pt x="1027941" y="382591"/>
                  <a:pt x="1030856" y="377076"/>
                </a:cubicBezTo>
                <a:cubicBezTo>
                  <a:pt x="1033771" y="371561"/>
                  <a:pt x="1036285" y="367160"/>
                  <a:pt x="1038400" y="363874"/>
                </a:cubicBezTo>
                <a:lnTo>
                  <a:pt x="1099665" y="260604"/>
                </a:lnTo>
                <a:lnTo>
                  <a:pt x="1098750" y="259690"/>
                </a:lnTo>
                <a:cubicBezTo>
                  <a:pt x="1079510" y="275831"/>
                  <a:pt x="1062784" y="289115"/>
                  <a:pt x="1048573" y="299542"/>
                </a:cubicBezTo>
                <a:cubicBezTo>
                  <a:pt x="1034361" y="309970"/>
                  <a:pt x="1025637" y="315259"/>
                  <a:pt x="1022398" y="315411"/>
                </a:cubicBezTo>
                <a:cubicBezTo>
                  <a:pt x="1015388" y="314878"/>
                  <a:pt x="1007951" y="310008"/>
                  <a:pt x="1000087" y="300798"/>
                </a:cubicBezTo>
                <a:cubicBezTo>
                  <a:pt x="996154" y="296193"/>
                  <a:pt x="993043" y="290618"/>
                  <a:pt x="990751" y="284071"/>
                </a:cubicBezTo>
                <a:lnTo>
                  <a:pt x="986599" y="262860"/>
                </a:lnTo>
                <a:lnTo>
                  <a:pt x="981726" y="268035"/>
                </a:lnTo>
                <a:cubicBezTo>
                  <a:pt x="977256" y="272532"/>
                  <a:pt x="972094" y="277514"/>
                  <a:pt x="966239" y="282980"/>
                </a:cubicBezTo>
                <a:cubicBezTo>
                  <a:pt x="954530" y="293913"/>
                  <a:pt x="942340" y="303754"/>
                  <a:pt x="929668" y="312503"/>
                </a:cubicBezTo>
                <a:cubicBezTo>
                  <a:pt x="916996" y="321252"/>
                  <a:pt x="906129" y="325879"/>
                  <a:pt x="897068" y="326384"/>
                </a:cubicBezTo>
                <a:cubicBezTo>
                  <a:pt x="887383" y="326003"/>
                  <a:pt x="879811" y="322308"/>
                  <a:pt x="874350" y="315300"/>
                </a:cubicBezTo>
                <a:cubicBezTo>
                  <a:pt x="868890" y="308292"/>
                  <a:pt x="866112" y="300255"/>
                  <a:pt x="866016" y="291191"/>
                </a:cubicBezTo>
                <a:cubicBezTo>
                  <a:pt x="866625" y="275746"/>
                  <a:pt x="871344" y="261730"/>
                  <a:pt x="880172" y="249142"/>
                </a:cubicBezTo>
                <a:cubicBezTo>
                  <a:pt x="889001" y="236554"/>
                  <a:pt x="898285" y="224823"/>
                  <a:pt x="908027" y="213949"/>
                </a:cubicBezTo>
                <a:lnTo>
                  <a:pt x="907114" y="213034"/>
                </a:lnTo>
                <a:lnTo>
                  <a:pt x="859616" y="223571"/>
                </a:lnTo>
                <a:cubicBezTo>
                  <a:pt x="851558" y="235706"/>
                  <a:pt x="842871" y="245840"/>
                  <a:pt x="833555" y="253975"/>
                </a:cubicBezTo>
                <a:lnTo>
                  <a:pt x="829895" y="257315"/>
                </a:lnTo>
                <a:lnTo>
                  <a:pt x="819801" y="268035"/>
                </a:lnTo>
                <a:cubicBezTo>
                  <a:pt x="815331" y="272532"/>
                  <a:pt x="810169" y="277514"/>
                  <a:pt x="804314" y="282980"/>
                </a:cubicBezTo>
                <a:cubicBezTo>
                  <a:pt x="792606" y="293913"/>
                  <a:pt x="780415" y="303754"/>
                  <a:pt x="767743" y="312503"/>
                </a:cubicBezTo>
                <a:cubicBezTo>
                  <a:pt x="755071" y="321252"/>
                  <a:pt x="744205" y="325879"/>
                  <a:pt x="735143" y="326384"/>
                </a:cubicBezTo>
                <a:cubicBezTo>
                  <a:pt x="725458" y="326003"/>
                  <a:pt x="717886" y="322308"/>
                  <a:pt x="712425" y="315300"/>
                </a:cubicBezTo>
                <a:cubicBezTo>
                  <a:pt x="706965" y="308292"/>
                  <a:pt x="704187" y="300255"/>
                  <a:pt x="704092" y="291191"/>
                </a:cubicBezTo>
                <a:cubicBezTo>
                  <a:pt x="704700" y="275746"/>
                  <a:pt x="709419" y="261730"/>
                  <a:pt x="718247" y="249142"/>
                </a:cubicBezTo>
                <a:cubicBezTo>
                  <a:pt x="727075" y="236554"/>
                  <a:pt x="736361" y="224823"/>
                  <a:pt x="746102" y="213949"/>
                </a:cubicBezTo>
                <a:lnTo>
                  <a:pt x="745189" y="213034"/>
                </a:lnTo>
                <a:lnTo>
                  <a:pt x="697691" y="223571"/>
                </a:lnTo>
                <a:cubicBezTo>
                  <a:pt x="693662" y="229638"/>
                  <a:pt x="689475" y="235206"/>
                  <a:pt x="685132" y="240273"/>
                </a:cubicBezTo>
                <a:lnTo>
                  <a:pt x="672866" y="252720"/>
                </a:lnTo>
                <a:lnTo>
                  <a:pt x="673326" y="254660"/>
                </a:lnTo>
                <a:cubicBezTo>
                  <a:pt x="663866" y="265810"/>
                  <a:pt x="652424" y="277134"/>
                  <a:pt x="639001" y="288631"/>
                </a:cubicBezTo>
                <a:cubicBezTo>
                  <a:pt x="625578" y="300128"/>
                  <a:pt x="611187" y="309821"/>
                  <a:pt x="595827" y="317712"/>
                </a:cubicBezTo>
                <a:cubicBezTo>
                  <a:pt x="580468" y="325602"/>
                  <a:pt x="565154" y="329712"/>
                  <a:pt x="549885" y="330041"/>
                </a:cubicBezTo>
                <a:cubicBezTo>
                  <a:pt x="533281" y="329433"/>
                  <a:pt x="520931" y="323230"/>
                  <a:pt x="512834" y="311433"/>
                </a:cubicBezTo>
                <a:cubicBezTo>
                  <a:pt x="504737" y="299636"/>
                  <a:pt x="500494" y="285893"/>
                  <a:pt x="500104" y="270205"/>
                </a:cubicBezTo>
                <a:lnTo>
                  <a:pt x="502891" y="251401"/>
                </a:lnTo>
                <a:lnTo>
                  <a:pt x="491980" y="264003"/>
                </a:lnTo>
                <a:cubicBezTo>
                  <a:pt x="480226" y="276043"/>
                  <a:pt x="466444" y="288064"/>
                  <a:pt x="450634" y="300066"/>
                </a:cubicBezTo>
                <a:cubicBezTo>
                  <a:pt x="434823" y="312068"/>
                  <a:pt x="419271" y="322118"/>
                  <a:pt x="403976" y="330214"/>
                </a:cubicBezTo>
                <a:cubicBezTo>
                  <a:pt x="388682" y="338311"/>
                  <a:pt x="375932" y="342521"/>
                  <a:pt x="365725" y="342843"/>
                </a:cubicBezTo>
                <a:cubicBezTo>
                  <a:pt x="350862" y="342197"/>
                  <a:pt x="340394" y="336296"/>
                  <a:pt x="334323" y="325141"/>
                </a:cubicBezTo>
                <a:cubicBezTo>
                  <a:pt x="328252" y="313985"/>
                  <a:pt x="325321" y="301447"/>
                  <a:pt x="325530" y="287529"/>
                </a:cubicBezTo>
                <a:cubicBezTo>
                  <a:pt x="326049" y="268992"/>
                  <a:pt x="331457" y="249686"/>
                  <a:pt x="341755" y="229609"/>
                </a:cubicBezTo>
                <a:cubicBezTo>
                  <a:pt x="352053" y="209533"/>
                  <a:pt x="364128" y="190192"/>
                  <a:pt x="377982" y="171588"/>
                </a:cubicBezTo>
                <a:cubicBezTo>
                  <a:pt x="391836" y="152985"/>
                  <a:pt x="404356" y="136624"/>
                  <a:pt x="415541" y="122507"/>
                </a:cubicBezTo>
                <a:lnTo>
                  <a:pt x="414627" y="121593"/>
                </a:lnTo>
                <a:cubicBezTo>
                  <a:pt x="389347" y="142821"/>
                  <a:pt x="368067" y="161162"/>
                  <a:pt x="350786" y="176617"/>
                </a:cubicBezTo>
                <a:cubicBezTo>
                  <a:pt x="333506" y="192072"/>
                  <a:pt x="316551" y="208923"/>
                  <a:pt x="299922" y="227171"/>
                </a:cubicBezTo>
                <a:cubicBezTo>
                  <a:pt x="283293" y="245420"/>
                  <a:pt x="263314" y="269348"/>
                  <a:pt x="239987" y="298957"/>
                </a:cubicBezTo>
                <a:cubicBezTo>
                  <a:pt x="237542" y="302120"/>
                  <a:pt x="233895" y="306409"/>
                  <a:pt x="229047" y="311824"/>
                </a:cubicBezTo>
                <a:cubicBezTo>
                  <a:pt x="224199" y="317239"/>
                  <a:pt x="219098" y="322172"/>
                  <a:pt x="213744" y="326622"/>
                </a:cubicBezTo>
                <a:cubicBezTo>
                  <a:pt x="208390" y="331072"/>
                  <a:pt x="203731" y="333431"/>
                  <a:pt x="199768" y="333699"/>
                </a:cubicBezTo>
                <a:cubicBezTo>
                  <a:pt x="193863" y="333374"/>
                  <a:pt x="189133" y="330366"/>
                  <a:pt x="185578" y="324675"/>
                </a:cubicBezTo>
                <a:cubicBezTo>
                  <a:pt x="182024" y="318983"/>
                  <a:pt x="179459" y="312555"/>
                  <a:pt x="177883" y="305390"/>
                </a:cubicBezTo>
                <a:cubicBezTo>
                  <a:pt x="176308" y="298226"/>
                  <a:pt x="175535" y="292272"/>
                  <a:pt x="175566" y="287529"/>
                </a:cubicBezTo>
                <a:cubicBezTo>
                  <a:pt x="175871" y="281024"/>
                  <a:pt x="178001" y="274605"/>
                  <a:pt x="181959" y="268272"/>
                </a:cubicBezTo>
                <a:cubicBezTo>
                  <a:pt x="185916" y="261939"/>
                  <a:pt x="189874" y="256320"/>
                  <a:pt x="193831" y="251416"/>
                </a:cubicBezTo>
                <a:lnTo>
                  <a:pt x="224892" y="210732"/>
                </a:lnTo>
                <a:cubicBezTo>
                  <a:pt x="245823" y="183371"/>
                  <a:pt x="261607" y="161524"/>
                  <a:pt x="272244" y="145192"/>
                </a:cubicBezTo>
                <a:cubicBezTo>
                  <a:pt x="282881" y="128859"/>
                  <a:pt x="291803" y="113526"/>
                  <a:pt x="299008" y="99194"/>
                </a:cubicBezTo>
                <a:cubicBezTo>
                  <a:pt x="302762" y="91975"/>
                  <a:pt x="304516" y="86870"/>
                  <a:pt x="304269" y="83880"/>
                </a:cubicBezTo>
                <a:cubicBezTo>
                  <a:pt x="304021" y="80890"/>
                  <a:pt x="302573" y="79442"/>
                  <a:pt x="299923" y="79537"/>
                </a:cubicBezTo>
                <a:cubicBezTo>
                  <a:pt x="297131" y="79709"/>
                  <a:pt x="294481" y="80852"/>
                  <a:pt x="291974" y="82966"/>
                </a:cubicBezTo>
                <a:cubicBezTo>
                  <a:pt x="289468" y="85080"/>
                  <a:pt x="287390" y="87137"/>
                  <a:pt x="285741" y="89137"/>
                </a:cubicBezTo>
                <a:lnTo>
                  <a:pt x="176023" y="207989"/>
                </a:lnTo>
                <a:lnTo>
                  <a:pt x="107446" y="300328"/>
                </a:lnTo>
                <a:cubicBezTo>
                  <a:pt x="103550" y="306090"/>
                  <a:pt x="98768" y="312051"/>
                  <a:pt x="93101" y="318213"/>
                </a:cubicBezTo>
                <a:cubicBezTo>
                  <a:pt x="87434" y="324375"/>
                  <a:pt x="80938" y="327708"/>
                  <a:pt x="73613" y="328212"/>
                </a:cubicBezTo>
                <a:cubicBezTo>
                  <a:pt x="67249" y="327854"/>
                  <a:pt x="61892" y="324558"/>
                  <a:pt x="57543" y="318325"/>
                </a:cubicBezTo>
                <a:cubicBezTo>
                  <a:pt x="53194" y="312092"/>
                  <a:pt x="49633" y="305071"/>
                  <a:pt x="46858" y="297264"/>
                </a:cubicBezTo>
                <a:cubicBezTo>
                  <a:pt x="44084" y="289456"/>
                  <a:pt x="41877" y="283011"/>
                  <a:pt x="40237" y="277929"/>
                </a:cubicBezTo>
                <a:lnTo>
                  <a:pt x="135792" y="157248"/>
                </a:lnTo>
                <a:cubicBezTo>
                  <a:pt x="151440" y="129020"/>
                  <a:pt x="161892" y="108071"/>
                  <a:pt x="167146" y="94402"/>
                </a:cubicBezTo>
                <a:cubicBezTo>
                  <a:pt x="172402" y="80734"/>
                  <a:pt x="174558" y="71840"/>
                  <a:pt x="173617" y="67720"/>
                </a:cubicBezTo>
                <a:cubicBezTo>
                  <a:pt x="172676" y="63600"/>
                  <a:pt x="170736" y="61749"/>
                  <a:pt x="167796" y="62167"/>
                </a:cubicBezTo>
                <a:cubicBezTo>
                  <a:pt x="165834" y="62281"/>
                  <a:pt x="163472" y="62967"/>
                  <a:pt x="160709" y="64224"/>
                </a:cubicBezTo>
                <a:cubicBezTo>
                  <a:pt x="157947" y="65481"/>
                  <a:pt x="155585" y="66624"/>
                  <a:pt x="153623" y="67652"/>
                </a:cubicBezTo>
                <a:cubicBezTo>
                  <a:pt x="118960" y="83942"/>
                  <a:pt x="92845" y="96675"/>
                  <a:pt x="75277" y="105851"/>
                </a:cubicBezTo>
                <a:cubicBezTo>
                  <a:pt x="57710" y="115026"/>
                  <a:pt x="45439" y="121645"/>
                  <a:pt x="38465" y="125707"/>
                </a:cubicBezTo>
                <a:cubicBezTo>
                  <a:pt x="31492" y="129769"/>
                  <a:pt x="26565" y="132273"/>
                  <a:pt x="23685" y="133221"/>
                </a:cubicBezTo>
                <a:cubicBezTo>
                  <a:pt x="20805" y="134168"/>
                  <a:pt x="16721" y="134559"/>
                  <a:pt x="11434" y="134392"/>
                </a:cubicBezTo>
                <a:cubicBezTo>
                  <a:pt x="7633" y="134373"/>
                  <a:pt x="4604" y="132926"/>
                  <a:pt x="2347" y="130050"/>
                </a:cubicBezTo>
                <a:cubicBezTo>
                  <a:pt x="89" y="127173"/>
                  <a:pt x="-539" y="122983"/>
                  <a:pt x="461" y="117479"/>
                </a:cubicBezTo>
                <a:cubicBezTo>
                  <a:pt x="2728" y="104689"/>
                  <a:pt x="4823" y="93127"/>
                  <a:pt x="6747" y="82794"/>
                </a:cubicBezTo>
                <a:cubicBezTo>
                  <a:pt x="8671" y="72462"/>
                  <a:pt x="10538" y="66043"/>
                  <a:pt x="12348" y="63538"/>
                </a:cubicBezTo>
                <a:cubicBezTo>
                  <a:pt x="13409" y="61933"/>
                  <a:pt x="14640" y="60369"/>
                  <a:pt x="16040" y="58848"/>
                </a:cubicBezTo>
                <a:cubicBezTo>
                  <a:pt x="17439" y="57327"/>
                  <a:pt x="20871" y="54511"/>
                  <a:pt x="26335" y="50400"/>
                </a:cubicBezTo>
                <a:cubicBezTo>
                  <a:pt x="31799" y="46289"/>
                  <a:pt x="41157" y="39545"/>
                  <a:pt x="54410" y="30168"/>
                </a:cubicBezTo>
                <a:cubicBezTo>
                  <a:pt x="55687" y="29101"/>
                  <a:pt x="57477" y="27806"/>
                  <a:pt x="59782" y="26283"/>
                </a:cubicBezTo>
                <a:cubicBezTo>
                  <a:pt x="62088" y="24759"/>
                  <a:pt x="64107" y="23921"/>
                  <a:pt x="65840" y="23768"/>
                </a:cubicBezTo>
                <a:cubicBezTo>
                  <a:pt x="67069" y="23787"/>
                  <a:pt x="68269" y="24206"/>
                  <a:pt x="69441" y="25025"/>
                </a:cubicBezTo>
                <a:cubicBezTo>
                  <a:pt x="70612" y="25844"/>
                  <a:pt x="71241" y="26949"/>
                  <a:pt x="71327" y="28340"/>
                </a:cubicBezTo>
                <a:cubicBezTo>
                  <a:pt x="71432" y="29673"/>
                  <a:pt x="69622" y="32492"/>
                  <a:pt x="65898" y="36796"/>
                </a:cubicBezTo>
                <a:cubicBezTo>
                  <a:pt x="62173" y="41101"/>
                  <a:pt x="55906" y="47120"/>
                  <a:pt x="47095" y="54853"/>
                </a:cubicBezTo>
                <a:lnTo>
                  <a:pt x="48010" y="55767"/>
                </a:lnTo>
                <a:lnTo>
                  <a:pt x="99673" y="31997"/>
                </a:lnTo>
                <a:cubicBezTo>
                  <a:pt x="102163" y="30865"/>
                  <a:pt x="109224" y="27694"/>
                  <a:pt x="120856" y="22482"/>
                </a:cubicBezTo>
                <a:cubicBezTo>
                  <a:pt x="132489" y="17271"/>
                  <a:pt x="144730" y="12237"/>
                  <a:pt x="157581" y="7381"/>
                </a:cubicBezTo>
                <a:cubicBezTo>
                  <a:pt x="170431" y="2525"/>
                  <a:pt x="179927" y="65"/>
                  <a:pt x="1860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grpSp>
        <p:nvGrpSpPr>
          <p:cNvPr id="34" name="그룹 15">
            <a:extLst>
              <a:ext uri="{FF2B5EF4-FFF2-40B4-BE49-F238E27FC236}">
                <a16:creationId xmlns:a16="http://schemas.microsoft.com/office/drawing/2014/main" id="{D4205617-CE76-412B-A2E6-1902C647F9FD}"/>
              </a:ext>
            </a:extLst>
          </p:cNvPr>
          <p:cNvGrpSpPr/>
          <p:nvPr/>
        </p:nvGrpSpPr>
        <p:grpSpPr>
          <a:xfrm>
            <a:off x="1375854" y="3471732"/>
            <a:ext cx="6242612" cy="839461"/>
            <a:chOff x="467544" y="1934588"/>
            <a:chExt cx="4248200" cy="839461"/>
          </a:xfrm>
        </p:grpSpPr>
        <p:sp>
          <p:nvSpPr>
            <p:cNvPr id="35" name="Rectangle 25">
              <a:extLst>
                <a:ext uri="{FF2B5EF4-FFF2-40B4-BE49-F238E27FC236}">
                  <a16:creationId xmlns:a16="http://schemas.microsoft.com/office/drawing/2014/main" id="{407F0706-7C55-434A-B1D1-D675899DABD1}"/>
                </a:ext>
              </a:extLst>
            </p:cNvPr>
            <p:cNvSpPr/>
            <p:nvPr/>
          </p:nvSpPr>
          <p:spPr>
            <a:xfrm>
              <a:off x="797293" y="2312384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6" name="Rectangle 26">
              <a:extLst>
                <a:ext uri="{FF2B5EF4-FFF2-40B4-BE49-F238E27FC236}">
                  <a16:creationId xmlns:a16="http://schemas.microsoft.com/office/drawing/2014/main" id="{CE725D94-A5FC-4CF3-8681-6953C0B97136}"/>
                </a:ext>
              </a:extLst>
            </p:cNvPr>
            <p:cNvSpPr/>
            <p:nvPr/>
          </p:nvSpPr>
          <p:spPr>
            <a:xfrm>
              <a:off x="467544" y="1934588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1. Contents Here A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7" name="그룹 18">
            <a:extLst>
              <a:ext uri="{FF2B5EF4-FFF2-40B4-BE49-F238E27FC236}">
                <a16:creationId xmlns:a16="http://schemas.microsoft.com/office/drawing/2014/main" id="{4E882497-CA1E-4A91-B0A8-BA9824FFD94C}"/>
              </a:ext>
            </a:extLst>
          </p:cNvPr>
          <p:cNvGrpSpPr/>
          <p:nvPr/>
        </p:nvGrpSpPr>
        <p:grpSpPr>
          <a:xfrm>
            <a:off x="1375854" y="4440239"/>
            <a:ext cx="6242612" cy="839461"/>
            <a:chOff x="467544" y="2816016"/>
            <a:chExt cx="4248200" cy="839461"/>
          </a:xfrm>
        </p:grpSpPr>
        <p:sp>
          <p:nvSpPr>
            <p:cNvPr id="38" name="Rectangle 27">
              <a:extLst>
                <a:ext uri="{FF2B5EF4-FFF2-40B4-BE49-F238E27FC236}">
                  <a16:creationId xmlns:a16="http://schemas.microsoft.com/office/drawing/2014/main" id="{1EA927A1-70D2-489B-99F8-CBE3C4791D67}"/>
                </a:ext>
              </a:extLst>
            </p:cNvPr>
            <p:cNvSpPr/>
            <p:nvPr/>
          </p:nvSpPr>
          <p:spPr>
            <a:xfrm>
              <a:off x="797293" y="3193812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9" name="Rectangle 28">
              <a:extLst>
                <a:ext uri="{FF2B5EF4-FFF2-40B4-BE49-F238E27FC236}">
                  <a16:creationId xmlns:a16="http://schemas.microsoft.com/office/drawing/2014/main" id="{15DDF4AC-49D0-4530-B817-FABDA6D89053}"/>
                </a:ext>
              </a:extLst>
            </p:cNvPr>
            <p:cNvSpPr/>
            <p:nvPr/>
          </p:nvSpPr>
          <p:spPr>
            <a:xfrm>
              <a:off x="467544" y="2816016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2. Contents Here B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0" name="그룹 21">
            <a:extLst>
              <a:ext uri="{FF2B5EF4-FFF2-40B4-BE49-F238E27FC236}">
                <a16:creationId xmlns:a16="http://schemas.microsoft.com/office/drawing/2014/main" id="{A7C8FB43-F25D-4B64-A6D8-2C740AE463E0}"/>
              </a:ext>
            </a:extLst>
          </p:cNvPr>
          <p:cNvGrpSpPr/>
          <p:nvPr/>
        </p:nvGrpSpPr>
        <p:grpSpPr>
          <a:xfrm>
            <a:off x="1375854" y="5408746"/>
            <a:ext cx="6242612" cy="839461"/>
            <a:chOff x="467544" y="3697444"/>
            <a:chExt cx="4248200" cy="839461"/>
          </a:xfrm>
        </p:grpSpPr>
        <p:sp>
          <p:nvSpPr>
            <p:cNvPr id="41" name="Rectangle 29">
              <a:extLst>
                <a:ext uri="{FF2B5EF4-FFF2-40B4-BE49-F238E27FC236}">
                  <a16:creationId xmlns:a16="http://schemas.microsoft.com/office/drawing/2014/main" id="{6343AE84-8E28-4FDE-BDF8-41C3E142A0B3}"/>
                </a:ext>
              </a:extLst>
            </p:cNvPr>
            <p:cNvSpPr/>
            <p:nvPr/>
          </p:nvSpPr>
          <p:spPr>
            <a:xfrm>
              <a:off x="797293" y="4075240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2" name="Rectangle 30">
              <a:extLst>
                <a:ext uri="{FF2B5EF4-FFF2-40B4-BE49-F238E27FC236}">
                  <a16:creationId xmlns:a16="http://schemas.microsoft.com/office/drawing/2014/main" id="{36DAA39C-300C-4CB8-AAF3-82F82F2999E4}"/>
                </a:ext>
              </a:extLst>
            </p:cNvPr>
            <p:cNvSpPr/>
            <p:nvPr/>
          </p:nvSpPr>
          <p:spPr>
            <a:xfrm>
              <a:off x="467544" y="3697444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3. Contents Here C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B09E2E3C-79D3-4369-9DA4-A8DB16493942}"/>
              </a:ext>
            </a:extLst>
          </p:cNvPr>
          <p:cNvSpPr txBox="1"/>
          <p:nvPr/>
        </p:nvSpPr>
        <p:spPr>
          <a:xfrm>
            <a:off x="905632" y="2333199"/>
            <a:ext cx="6784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C73BD78-10FD-4ECB-B8E8-7B53B0A4C561}"/>
              </a:ext>
            </a:extLst>
          </p:cNvPr>
          <p:cNvSpPr txBox="1"/>
          <p:nvPr/>
        </p:nvSpPr>
        <p:spPr>
          <a:xfrm>
            <a:off x="905632" y="2016520"/>
            <a:ext cx="67841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D26455A-9551-4335-94EF-8BB18639329F}"/>
              </a:ext>
            </a:extLst>
          </p:cNvPr>
          <p:cNvSpPr txBox="1"/>
          <p:nvPr/>
        </p:nvSpPr>
        <p:spPr>
          <a:xfrm>
            <a:off x="905632" y="2834545"/>
            <a:ext cx="6784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52881074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 2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E62601"/>
      </a:accent1>
      <a:accent2>
        <a:srgbClr val="FBA200"/>
      </a:accent2>
      <a:accent3>
        <a:srgbClr val="07A398"/>
      </a:accent3>
      <a:accent4>
        <a:srgbClr val="0680C3"/>
      </a:accent4>
      <a:accent5>
        <a:srgbClr val="2C2F45"/>
      </a:accent5>
      <a:accent6>
        <a:srgbClr val="2C2F45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 2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E62601"/>
      </a:accent1>
      <a:accent2>
        <a:srgbClr val="FBA200"/>
      </a:accent2>
      <a:accent3>
        <a:srgbClr val="07A398"/>
      </a:accent3>
      <a:accent4>
        <a:srgbClr val="0680C3"/>
      </a:accent4>
      <a:accent5>
        <a:srgbClr val="2C2F45"/>
      </a:accent5>
      <a:accent6>
        <a:srgbClr val="2C2F45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 2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E62601"/>
      </a:accent1>
      <a:accent2>
        <a:srgbClr val="FBA200"/>
      </a:accent2>
      <a:accent3>
        <a:srgbClr val="07A398"/>
      </a:accent3>
      <a:accent4>
        <a:srgbClr val="0680C3"/>
      </a:accent4>
      <a:accent5>
        <a:srgbClr val="2C2F45"/>
      </a:accent5>
      <a:accent6>
        <a:srgbClr val="2C2F45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4236</TotalTime>
  <Words>4461</Words>
  <Application>Microsoft Office PowerPoint</Application>
  <PresentationFormat>Widescreen</PresentationFormat>
  <Paragraphs>508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2" baseType="lpstr">
      <vt:lpstr>Arial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143</cp:revision>
  <dcterms:created xsi:type="dcterms:W3CDTF">2019-01-14T06:35:35Z</dcterms:created>
  <dcterms:modified xsi:type="dcterms:W3CDTF">2019-12-13T07:25:49Z</dcterms:modified>
</cp:coreProperties>
</file>